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FD16A6D8-AA6F-49E1-AE6C-A143F057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7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1" tIns="49510" rIns="99021" bIns="4951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1C975FAE-8410-4236-BE96-A7047B553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66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655F03-7948-4438-8040-1B54713CD86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B026AF-3B07-4692-814D-525A9C171B7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6D1981-87A0-4F04-9FBA-B34C1EC6E10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BEDC-851D-4F6F-8CF9-D6F198E23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04676-6D13-4816-AF69-51C7DAF49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7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A28E-849D-42C4-A96F-57C935746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7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E123-338F-487B-8A2E-871938E9E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1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24FB-E6EF-4BDE-B4D7-F17027431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3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29B5-6DAC-4A31-A538-767C31D61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6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7AF1-74C3-47FF-A056-9AB2665CD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0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0454-0710-4265-BEB2-5E3DFF005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1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CA76-000F-4E12-8873-B1AFD6B9B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33F6-4A8F-4663-81E8-09107B6DE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8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CF17B-67BD-4FEF-8832-07998B957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6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21812C-5D9D-43DD-99A1-39BECEB4B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8D4002-FA12-425D-8763-889D3F84F60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165100" y="476250"/>
            <a:ext cx="8785225" cy="5148263"/>
            <a:chOff x="104" y="646"/>
            <a:chExt cx="5534" cy="3243"/>
          </a:xfrm>
        </p:grpSpPr>
        <p:pic>
          <p:nvPicPr>
            <p:cNvPr id="205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7501"/>
            <a:stretch>
              <a:fillRect/>
            </a:stretch>
          </p:blipFill>
          <p:spPr bwMode="auto">
            <a:xfrm>
              <a:off x="104" y="646"/>
              <a:ext cx="5534" cy="3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3" name="AutoShape 3"/>
            <p:cNvSpPr>
              <a:spLocks noChangeArrowheads="1"/>
            </p:cNvSpPr>
            <p:nvPr/>
          </p:nvSpPr>
          <p:spPr bwMode="auto">
            <a:xfrm>
              <a:off x="3289" y="1389"/>
              <a:ext cx="2039" cy="453"/>
            </a:xfrm>
            <a:prstGeom prst="wedgeRoundRectCallout">
              <a:avLst>
                <a:gd name="adj1" fmla="val -154611"/>
                <a:gd name="adj2" fmla="val 17604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b="1" u="sng"/>
                <a:t>Schritt 1</a:t>
              </a:r>
            </a:p>
            <a:p>
              <a:pPr algn="ctr" eaLnBrk="1" hangingPunct="1"/>
              <a:endParaRPr lang="de-DE" altLang="en-US" sz="900"/>
            </a:p>
            <a:p>
              <a:pPr algn="ctr" eaLnBrk="1" hangingPunct="1"/>
              <a:r>
                <a:rPr lang="de-DE" altLang="en-US" sz="1200"/>
                <a:t>„Liste der Behörden“ auswählen</a:t>
              </a:r>
            </a:p>
          </p:txBody>
        </p:sp>
        <p:sp>
          <p:nvSpPr>
            <p:cNvPr id="2054" name="Rectangle 4"/>
            <p:cNvSpPr>
              <a:spLocks noChangeArrowheads="1"/>
            </p:cNvSpPr>
            <p:nvPr/>
          </p:nvSpPr>
          <p:spPr bwMode="auto">
            <a:xfrm>
              <a:off x="340" y="2341"/>
              <a:ext cx="816" cy="18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EF96AD-96D7-4FB4-A646-BAF7A5E74EC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6255" b="20003"/>
          <a:stretch>
            <a:fillRect/>
          </a:stretch>
        </p:blipFill>
        <p:spPr bwMode="auto">
          <a:xfrm>
            <a:off x="300038" y="115888"/>
            <a:ext cx="870267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205038" y="1395413"/>
            <a:ext cx="4094162" cy="3000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293938" y="2154238"/>
            <a:ext cx="4938712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2363788" y="2370138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40"/>
          <p:cNvSpPr>
            <a:spLocks noChangeShapeType="1"/>
          </p:cNvSpPr>
          <p:nvPr/>
        </p:nvSpPr>
        <p:spPr bwMode="auto">
          <a:xfrm flipH="1">
            <a:off x="7380288" y="5734050"/>
            <a:ext cx="0" cy="719138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22502" b="32504"/>
          <a:stretch>
            <a:fillRect/>
          </a:stretch>
        </p:blipFill>
        <p:spPr bwMode="auto">
          <a:xfrm>
            <a:off x="755650" y="3429000"/>
            <a:ext cx="7377113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34ACC0-BB7B-4A28-A1C3-7B618EB9129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6255" b="20003"/>
          <a:stretch>
            <a:fillRect/>
          </a:stretch>
        </p:blipFill>
        <p:spPr bwMode="auto">
          <a:xfrm>
            <a:off x="300038" y="115888"/>
            <a:ext cx="870267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844800" y="1651000"/>
            <a:ext cx="3168650" cy="23971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378075" y="2327275"/>
            <a:ext cx="5184775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2552700" y="2565400"/>
            <a:ext cx="3175" cy="7334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4500563" y="620713"/>
            <a:ext cx="3236912" cy="647700"/>
          </a:xfrm>
          <a:prstGeom prst="wedgeRoundRectCallout">
            <a:avLst>
              <a:gd name="adj1" fmla="val -57898"/>
              <a:gd name="adj2" fmla="val 211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25003" b="31255"/>
          <a:stretch>
            <a:fillRect/>
          </a:stretch>
        </p:blipFill>
        <p:spPr bwMode="auto">
          <a:xfrm>
            <a:off x="900113" y="3357563"/>
            <a:ext cx="7377112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4500563" y="620713"/>
            <a:ext cx="3236912" cy="647700"/>
          </a:xfrm>
          <a:prstGeom prst="wedgeRoundRectCallout">
            <a:avLst>
              <a:gd name="adj1" fmla="val -19838"/>
              <a:gd name="adj2" fmla="val 4348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/>
              <a:t>d. h. in diesem Fall:  die Niederlande bieten an, die DUS-Prüfungen für Frankreich durchzuführen</a:t>
            </a:r>
            <a:endParaRPr lang="de-DE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DE57F0-471E-4E30-9A63-6F5D4F8107E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8131" r="11252" b="45631"/>
          <a:stretch>
            <a:fillRect/>
          </a:stretch>
        </p:blipFill>
        <p:spPr bwMode="auto">
          <a:xfrm>
            <a:off x="1598613" y="2611438"/>
            <a:ext cx="74041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39"/>
          <p:cNvGrpSpPr>
            <a:grpSpLocks/>
          </p:cNvGrpSpPr>
          <p:nvPr/>
        </p:nvGrpSpPr>
        <p:grpSpPr bwMode="auto">
          <a:xfrm>
            <a:off x="973138" y="333375"/>
            <a:ext cx="7559675" cy="2232025"/>
            <a:chOff x="477" y="210"/>
            <a:chExt cx="4762" cy="1406"/>
          </a:xfrm>
        </p:grpSpPr>
        <p:pic>
          <p:nvPicPr>
            <p:cNvPr id="13327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53757" b="17502"/>
            <a:stretch>
              <a:fillRect/>
            </a:stretch>
          </p:blipFill>
          <p:spPr bwMode="auto">
            <a:xfrm>
              <a:off x="477" y="210"/>
              <a:ext cx="476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8" name="Rectangle 3"/>
            <p:cNvSpPr>
              <a:spLocks noChangeArrowheads="1"/>
            </p:cNvSpPr>
            <p:nvPr/>
          </p:nvSpPr>
          <p:spPr bwMode="auto">
            <a:xfrm>
              <a:off x="964" y="527"/>
              <a:ext cx="2041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567" y="1071"/>
              <a:ext cx="4128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Line 6"/>
            <p:cNvSpPr>
              <a:spLocks noChangeShapeType="1"/>
            </p:cNvSpPr>
            <p:nvPr/>
          </p:nvSpPr>
          <p:spPr bwMode="auto">
            <a:xfrm>
              <a:off x="611" y="1207"/>
              <a:ext cx="2" cy="409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92075" y="3101975"/>
            <a:ext cx="9012238" cy="398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307975" y="2630488"/>
            <a:ext cx="131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Beispiele</a:t>
            </a: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120650" y="3152775"/>
            <a:ext cx="1439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Australien (AU)</a:t>
            </a:r>
          </a:p>
        </p:txBody>
      </p:sp>
      <p:pic>
        <p:nvPicPr>
          <p:cNvPr id="1332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54382" r="11252" b="40630"/>
          <a:stretch>
            <a:fillRect/>
          </a:stretch>
        </p:blipFill>
        <p:spPr bwMode="auto">
          <a:xfrm>
            <a:off x="1631950" y="3114675"/>
            <a:ext cx="7404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109538" y="3729038"/>
            <a:ext cx="1725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Deutschland (DE)</a:t>
            </a:r>
          </a:p>
        </p:txBody>
      </p:sp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60325" y="3665538"/>
            <a:ext cx="9028113" cy="503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1878" r="7501" b="71259"/>
          <a:stretch>
            <a:fillRect/>
          </a:stretch>
        </p:blipFill>
        <p:spPr bwMode="auto">
          <a:xfrm>
            <a:off x="1765300" y="3683000"/>
            <a:ext cx="714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79375" y="4365625"/>
            <a:ext cx="9037638" cy="115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144463" y="4437063"/>
            <a:ext cx="19415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Republik Korea (KR)</a:t>
            </a:r>
          </a:p>
        </p:txBody>
      </p:sp>
      <p:pic>
        <p:nvPicPr>
          <p:cNvPr id="13326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52507" r="1875" b="31255"/>
          <a:stretch>
            <a:fillRect/>
          </a:stretch>
        </p:blipFill>
        <p:spPr bwMode="auto">
          <a:xfrm>
            <a:off x="2051050" y="4378325"/>
            <a:ext cx="6985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0155AD-190D-4804-9D43-EBBB90094BD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339975" y="604838"/>
            <a:ext cx="3240088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Text Box 18"/>
          <p:cNvSpPr txBox="1">
            <a:spLocks noChangeArrowheads="1"/>
          </p:cNvSpPr>
          <p:nvPr/>
        </p:nvSpPr>
        <p:spPr bwMode="auto">
          <a:xfrm>
            <a:off x="107950" y="1900238"/>
            <a:ext cx="136842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Beispiele</a:t>
            </a:r>
          </a:p>
        </p:txBody>
      </p:sp>
      <p:grpSp>
        <p:nvGrpSpPr>
          <p:cNvPr id="14341" name="Group 52"/>
          <p:cNvGrpSpPr>
            <a:grpSpLocks/>
          </p:cNvGrpSpPr>
          <p:nvPr/>
        </p:nvGrpSpPr>
        <p:grpSpPr bwMode="auto">
          <a:xfrm>
            <a:off x="85725" y="2643188"/>
            <a:ext cx="8975725" cy="695325"/>
            <a:chOff x="54" y="1440"/>
            <a:chExt cx="5654" cy="438"/>
          </a:xfrm>
        </p:grpSpPr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54" y="1440"/>
              <a:ext cx="5654" cy="4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7" name="Text Box 27"/>
            <p:cNvSpPr txBox="1">
              <a:spLocks noChangeArrowheads="1"/>
            </p:cNvSpPr>
            <p:nvPr/>
          </p:nvSpPr>
          <p:spPr bwMode="auto">
            <a:xfrm>
              <a:off x="74" y="1456"/>
              <a:ext cx="896" cy="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Australien (AU)</a:t>
              </a:r>
            </a:p>
          </p:txBody>
        </p:sp>
        <p:pic>
          <p:nvPicPr>
            <p:cNvPr id="14358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7" t="65009" r="8438" b="25629"/>
            <a:stretch>
              <a:fillRect/>
            </a:stretch>
          </p:blipFill>
          <p:spPr bwMode="auto">
            <a:xfrm>
              <a:off x="994" y="1453"/>
              <a:ext cx="471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2" name="Group 53"/>
          <p:cNvGrpSpPr>
            <a:grpSpLocks/>
          </p:cNvGrpSpPr>
          <p:nvPr/>
        </p:nvGrpSpPr>
        <p:grpSpPr bwMode="auto">
          <a:xfrm>
            <a:off x="47625" y="3841750"/>
            <a:ext cx="9001125" cy="642938"/>
            <a:chOff x="30" y="2195"/>
            <a:chExt cx="5670" cy="405"/>
          </a:xfrm>
        </p:grpSpPr>
        <p:sp>
          <p:nvSpPr>
            <p:cNvPr id="14353" name="Text Box 31"/>
            <p:cNvSpPr txBox="1">
              <a:spLocks noChangeArrowheads="1"/>
            </p:cNvSpPr>
            <p:nvPr/>
          </p:nvSpPr>
          <p:spPr bwMode="auto">
            <a:xfrm>
              <a:off x="30" y="2195"/>
              <a:ext cx="5670" cy="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4" name="Text Box 32"/>
            <p:cNvSpPr txBox="1">
              <a:spLocks noChangeArrowheads="1"/>
            </p:cNvSpPr>
            <p:nvPr/>
          </p:nvSpPr>
          <p:spPr bwMode="auto">
            <a:xfrm>
              <a:off x="50" y="2216"/>
              <a:ext cx="818" cy="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Kanada (CA)</a:t>
              </a:r>
            </a:p>
          </p:txBody>
        </p:sp>
        <p:pic>
          <p:nvPicPr>
            <p:cNvPr id="14355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" t="65633" r="11252" b="25629"/>
            <a:stretch>
              <a:fillRect/>
            </a:stretch>
          </p:blipFill>
          <p:spPr bwMode="auto">
            <a:xfrm>
              <a:off x="906" y="2205"/>
              <a:ext cx="4793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3" name="Group 55"/>
          <p:cNvGrpSpPr>
            <a:grpSpLocks/>
          </p:cNvGrpSpPr>
          <p:nvPr/>
        </p:nvGrpSpPr>
        <p:grpSpPr bwMode="auto">
          <a:xfrm>
            <a:off x="1476375" y="192088"/>
            <a:ext cx="7559675" cy="2455862"/>
            <a:chOff x="930" y="73"/>
            <a:chExt cx="4762" cy="1547"/>
          </a:xfrm>
        </p:grpSpPr>
        <p:pic>
          <p:nvPicPr>
            <p:cNvPr id="14349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56258" b="20003"/>
            <a:stretch>
              <a:fillRect/>
            </a:stretch>
          </p:blipFill>
          <p:spPr bwMode="auto">
            <a:xfrm>
              <a:off x="930" y="73"/>
              <a:ext cx="4762" cy="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0" name="Rectangle 44"/>
            <p:cNvSpPr>
              <a:spLocks noChangeArrowheads="1"/>
            </p:cNvSpPr>
            <p:nvPr/>
          </p:nvSpPr>
          <p:spPr bwMode="auto">
            <a:xfrm>
              <a:off x="944" y="73"/>
              <a:ext cx="2873" cy="15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1" name="Rectangle 45"/>
            <p:cNvSpPr>
              <a:spLocks noChangeArrowheads="1"/>
            </p:cNvSpPr>
            <p:nvPr/>
          </p:nvSpPr>
          <p:spPr bwMode="auto">
            <a:xfrm>
              <a:off x="1021" y="940"/>
              <a:ext cx="3240" cy="15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Line 46"/>
            <p:cNvSpPr>
              <a:spLocks noChangeShapeType="1"/>
            </p:cNvSpPr>
            <p:nvPr/>
          </p:nvSpPr>
          <p:spPr bwMode="auto">
            <a:xfrm>
              <a:off x="1064" y="1091"/>
              <a:ext cx="2" cy="529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4" name="Group 54"/>
          <p:cNvGrpSpPr>
            <a:grpSpLocks/>
          </p:cNvGrpSpPr>
          <p:nvPr/>
        </p:nvGrpSpPr>
        <p:grpSpPr bwMode="auto">
          <a:xfrm>
            <a:off x="128588" y="5010150"/>
            <a:ext cx="8836025" cy="1443038"/>
            <a:chOff x="81" y="2931"/>
            <a:chExt cx="5566" cy="909"/>
          </a:xfrm>
        </p:grpSpPr>
        <p:sp>
          <p:nvSpPr>
            <p:cNvPr id="14346" name="Text Box 36"/>
            <p:cNvSpPr txBox="1">
              <a:spLocks noChangeArrowheads="1"/>
            </p:cNvSpPr>
            <p:nvPr/>
          </p:nvSpPr>
          <p:spPr bwMode="auto">
            <a:xfrm>
              <a:off x="81" y="2931"/>
              <a:ext cx="5566" cy="9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47" name="Text Box 38"/>
            <p:cNvSpPr txBox="1">
              <a:spLocks noChangeArrowheads="1"/>
            </p:cNvSpPr>
            <p:nvPr/>
          </p:nvSpPr>
          <p:spPr bwMode="auto">
            <a:xfrm>
              <a:off x="131" y="2980"/>
              <a:ext cx="723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Kenia (KE)</a:t>
              </a:r>
            </a:p>
          </p:txBody>
        </p:sp>
        <p:pic>
          <p:nvPicPr>
            <p:cNvPr id="143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1" t="28754" b="52507"/>
            <a:stretch>
              <a:fillRect/>
            </a:stretch>
          </p:blipFill>
          <p:spPr bwMode="auto">
            <a:xfrm>
              <a:off x="940" y="2950"/>
              <a:ext cx="4703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61258" r="11252" b="35629"/>
          <a:stretch>
            <a:fillRect/>
          </a:stretch>
        </p:blipFill>
        <p:spPr bwMode="auto">
          <a:xfrm>
            <a:off x="1814513" y="2279650"/>
            <a:ext cx="7221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0E20F4-F223-4ED4-902A-2C10D11A127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2339975" y="2060575"/>
            <a:ext cx="4752975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2400" b="1"/>
              <a:t>Wenn Sie Auszüge in ein Excel-Arbeitsblatt oder eine Word-Tabelle kopieren möchten, befolgen Sie bitte das auf den Slides 7 and 8 erläuterte Verfahren</a:t>
            </a:r>
            <a:endParaRPr lang="de-DE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A0E52F-29F8-432B-B8DF-2EABF80BBC6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269875" y="549275"/>
            <a:ext cx="8785225" cy="5148263"/>
            <a:chOff x="170" y="511"/>
            <a:chExt cx="5534" cy="3243"/>
          </a:xfrm>
        </p:grpSpPr>
        <p:pic>
          <p:nvPicPr>
            <p:cNvPr id="307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7501"/>
            <a:stretch>
              <a:fillRect/>
            </a:stretch>
          </p:blipFill>
          <p:spPr bwMode="auto">
            <a:xfrm>
              <a:off x="170" y="511"/>
              <a:ext cx="5534" cy="3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7" name="AutoShape 3"/>
            <p:cNvSpPr>
              <a:spLocks noChangeArrowheads="1"/>
            </p:cNvSpPr>
            <p:nvPr/>
          </p:nvSpPr>
          <p:spPr bwMode="auto">
            <a:xfrm>
              <a:off x="2880" y="663"/>
              <a:ext cx="2176" cy="544"/>
            </a:xfrm>
            <a:prstGeom prst="wedgeRoundRectCallout">
              <a:avLst>
                <a:gd name="adj1" fmla="val -90074"/>
                <a:gd name="adj2" fmla="val 23327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b="1" u="sng"/>
                <a:t>Schritt 2</a:t>
              </a:r>
            </a:p>
            <a:p>
              <a:pPr algn="ctr" eaLnBrk="1" hangingPunct="1"/>
              <a:endParaRPr lang="de-DE" altLang="en-US" sz="1200"/>
            </a:p>
            <a:p>
              <a:pPr algn="ctr" eaLnBrk="1" hangingPunct="1"/>
              <a:r>
                <a:rPr lang="de-DE" altLang="en-US" sz="1200"/>
                <a:t>Ihre Behörde auswählen (Beispiel: Albanien)</a:t>
              </a:r>
            </a:p>
          </p:txBody>
        </p:sp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>
              <a:off x="1565" y="2221"/>
              <a:ext cx="499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B32A0F-24BC-46F8-AEA4-67E18D662BB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grpSp>
        <p:nvGrpSpPr>
          <p:cNvPr id="4099" name="Group 12"/>
          <p:cNvGrpSpPr>
            <a:grpSpLocks/>
          </p:cNvGrpSpPr>
          <p:nvPr/>
        </p:nvGrpSpPr>
        <p:grpSpPr bwMode="auto">
          <a:xfrm>
            <a:off x="190500" y="333375"/>
            <a:ext cx="8775700" cy="5691188"/>
            <a:chOff x="120" y="300"/>
            <a:chExt cx="5528" cy="3585"/>
          </a:xfrm>
        </p:grpSpPr>
        <p:pic>
          <p:nvPicPr>
            <p:cNvPr id="4100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5000"/>
            <a:stretch>
              <a:fillRect/>
            </a:stretch>
          </p:blipFill>
          <p:spPr bwMode="auto">
            <a:xfrm>
              <a:off x="120" y="543"/>
              <a:ext cx="5528" cy="3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1" name="AutoShape 3"/>
            <p:cNvSpPr>
              <a:spLocks noChangeArrowheads="1"/>
            </p:cNvSpPr>
            <p:nvPr/>
          </p:nvSpPr>
          <p:spPr bwMode="auto">
            <a:xfrm>
              <a:off x="3061" y="1117"/>
              <a:ext cx="2039" cy="363"/>
            </a:xfrm>
            <a:prstGeom prst="wedgeRoundRectCallout">
              <a:avLst>
                <a:gd name="adj1" fmla="val -57847"/>
                <a:gd name="adj2" fmla="val 31060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/>
                <a:t>„Zusammenarbeit bei der Prüfung“ </a:t>
              </a:r>
              <a:br>
                <a:rPr lang="de-DE" altLang="en-US" sz="1200"/>
              </a:br>
              <a:r>
                <a:rPr lang="de-DE" altLang="en-US" sz="1200"/>
                <a:t>(Dokument C/47/5) überprüfen</a:t>
              </a:r>
            </a:p>
          </p:txBody>
        </p:sp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869" y="2446"/>
              <a:ext cx="1753" cy="12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1415" y="2448"/>
              <a:ext cx="416" cy="120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4" name="AutoShape 6"/>
            <p:cNvSpPr>
              <a:spLocks noChangeArrowheads="1"/>
            </p:cNvSpPr>
            <p:nvPr/>
          </p:nvSpPr>
          <p:spPr bwMode="auto">
            <a:xfrm>
              <a:off x="1655" y="300"/>
              <a:ext cx="2041" cy="453"/>
            </a:xfrm>
            <a:prstGeom prst="wedgeRoundRectCallout">
              <a:avLst>
                <a:gd name="adj1" fmla="val -47843"/>
                <a:gd name="adj2" fmla="val 417551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/>
                <a:t>„Liste der von Verbandsmitgliedern geschützten Taxa“ (Dokument C/47/6) überprüfen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436AE-50CB-4389-9270-8B1570D8EEE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„LISTE DER VON VERBANDSMITGLIEDERN GESCHÜTZTEN TAXA“ </a:t>
            </a:r>
            <a:b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(Dokument C/47/6) ÜBERPRÜFEN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13347E-0310-465D-84A6-BBF3359A759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1842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 1</a:t>
            </a: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179388" y="765175"/>
            <a:ext cx="8785225" cy="5311775"/>
            <a:chOff x="113" y="482"/>
            <a:chExt cx="5534" cy="3346"/>
          </a:xfrm>
        </p:grpSpPr>
        <p:pic>
          <p:nvPicPr>
            <p:cNvPr id="614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5000"/>
            <a:stretch>
              <a:fillRect/>
            </a:stretch>
          </p:blipFill>
          <p:spPr bwMode="auto">
            <a:xfrm>
              <a:off x="113" y="482"/>
              <a:ext cx="5534" cy="3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1327" y="2192"/>
              <a:ext cx="537" cy="17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1449" y="3000"/>
              <a:ext cx="3629" cy="17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1292" y="1687"/>
              <a:ext cx="1110" cy="326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7D4D5C-3B68-4ADE-8167-7BBF30985B1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6258" b="18753"/>
          <a:stretch>
            <a:fillRect/>
          </a:stretch>
        </p:blipFill>
        <p:spPr bwMode="auto">
          <a:xfrm>
            <a:off x="260350" y="4508500"/>
            <a:ext cx="86931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40630" b="5626"/>
          <a:stretch>
            <a:fillRect/>
          </a:stretch>
        </p:blipFill>
        <p:spPr bwMode="auto">
          <a:xfrm>
            <a:off x="261938" y="466725"/>
            <a:ext cx="87026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70113" y="1497013"/>
            <a:ext cx="6477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00275" y="2681288"/>
            <a:ext cx="6302375" cy="35290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893175" y="375443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413375" y="4076700"/>
            <a:ext cx="3335338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bei Bedarf nach unten scrollen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735888" y="115888"/>
            <a:ext cx="11842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25EC2F-2B44-4FAE-BDFD-9A5EFFDA890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002" b="7501"/>
          <a:stretch>
            <a:fillRect/>
          </a:stretch>
        </p:blipFill>
        <p:spPr bwMode="auto">
          <a:xfrm>
            <a:off x="304800" y="692150"/>
            <a:ext cx="869315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11388" y="3308350"/>
            <a:ext cx="6634162" cy="2514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389563" y="165100"/>
            <a:ext cx="3384550" cy="1357313"/>
          </a:xfrm>
          <a:prstGeom prst="wedgeRoundRectCallout">
            <a:avLst>
              <a:gd name="adj1" fmla="val -54222"/>
              <a:gd name="adj2" fmla="val 2379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 b="1"/>
              <a:t>Wenn Sie in ein Excel-Blatt oder eine Word-Tabelle kopieren möchten</a:t>
            </a:r>
            <a:br>
              <a:rPr lang="de-DE" altLang="en-US" sz="1200" b="1"/>
            </a:br>
            <a:r>
              <a:rPr lang="de-DE" altLang="en-US" sz="1200" b="1" i="1"/>
              <a:t>(nur mit </a:t>
            </a:r>
            <a:r>
              <a:rPr lang="de-DE" altLang="en-US" sz="1200" b="1" i="1">
                <a:solidFill>
                  <a:srgbClr val="0000FF"/>
                </a:solidFill>
              </a:rPr>
              <a:t>Microsoft Internet</a:t>
            </a:r>
            <a:br>
              <a:rPr lang="de-DE" altLang="en-US" sz="1200" b="1" i="1">
                <a:solidFill>
                  <a:srgbClr val="0000FF"/>
                </a:solidFill>
              </a:rPr>
            </a:br>
            <a:r>
              <a:rPr lang="de-DE" altLang="en-US" sz="1200" b="1" i="1">
                <a:solidFill>
                  <a:srgbClr val="0000FF"/>
                </a:solidFill>
              </a:rPr>
              <a:t>Explorer</a:t>
            </a:r>
            <a:r>
              <a:rPr lang="de-DE" altLang="en-US" sz="1200" b="1" i="1"/>
              <a:t> möglich)</a:t>
            </a:r>
            <a:r>
              <a:rPr lang="de-DE" altLang="en-US" sz="1200" b="1"/>
              <a:t>:</a:t>
            </a:r>
          </a:p>
          <a:p>
            <a:pPr algn="ctr" eaLnBrk="1" hangingPunct="1"/>
            <a:endParaRPr lang="de-DE" altLang="en-US" sz="1200"/>
          </a:p>
          <a:p>
            <a:pPr algn="ctr" eaLnBrk="1" hangingPunct="1"/>
            <a:r>
              <a:rPr lang="de-DE" altLang="en-US" sz="1200"/>
              <a:t>Text auswählen und „Kopieren“ und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88937E-ADA7-4603-95EB-73A1E7A123D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104775" y="119063"/>
            <a:ext cx="9039225" cy="6623050"/>
            <a:chOff x="66" y="75"/>
            <a:chExt cx="5694" cy="4172"/>
          </a:xfrm>
        </p:grpSpPr>
        <p:pic>
          <p:nvPicPr>
            <p:cNvPr id="922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16" b="51256"/>
            <a:stretch>
              <a:fillRect/>
            </a:stretch>
          </p:blipFill>
          <p:spPr bwMode="auto">
            <a:xfrm>
              <a:off x="66" y="75"/>
              <a:ext cx="4129" cy="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66" b="48756"/>
            <a:stretch>
              <a:fillRect/>
            </a:stretch>
          </p:blipFill>
          <p:spPr bwMode="auto">
            <a:xfrm>
              <a:off x="1247" y="2144"/>
              <a:ext cx="3881" cy="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3839" y="418"/>
              <a:ext cx="1921" cy="773"/>
            </a:xfrm>
            <a:prstGeom prst="wedgeRoundRectCallout">
              <a:avLst>
                <a:gd name="adj1" fmla="val -85241"/>
                <a:gd name="adj2" fmla="val 177815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en-US" sz="1200"/>
            </a:p>
          </p:txBody>
        </p:sp>
        <p:sp>
          <p:nvSpPr>
            <p:cNvPr id="9223" name="AutoShape 2"/>
            <p:cNvSpPr>
              <a:spLocks noChangeArrowheads="1"/>
            </p:cNvSpPr>
            <p:nvPr/>
          </p:nvSpPr>
          <p:spPr bwMode="auto">
            <a:xfrm>
              <a:off x="3334" y="421"/>
              <a:ext cx="2426" cy="773"/>
            </a:xfrm>
            <a:prstGeom prst="wedgeRoundRectCallout">
              <a:avLst>
                <a:gd name="adj1" fmla="val -156759"/>
                <a:gd name="adj2" fmla="val -7910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b="1"/>
                <a:t>(wenn Sie in ein Excel-Blatt oder eine Word-Tabelle kopieren möchten </a:t>
              </a:r>
              <a:r>
                <a:rPr lang="de-DE" altLang="en-US" sz="1200" b="1" i="1"/>
                <a:t>(nur mit </a:t>
              </a:r>
              <a:r>
                <a:rPr lang="de-DE" altLang="en-US" sz="1200" b="1" i="1">
                  <a:solidFill>
                    <a:srgbClr val="0000FF"/>
                  </a:solidFill>
                </a:rPr>
                <a:t>Microsoft Internet Explorer</a:t>
              </a:r>
              <a:r>
                <a:rPr lang="de-DE" altLang="en-US" sz="1200" b="1" i="1"/>
                <a:t> möglich)</a:t>
              </a:r>
              <a:r>
                <a:rPr lang="de-DE" altLang="en-US" sz="1200" b="1"/>
                <a:t>:)</a:t>
              </a:r>
            </a:p>
            <a:p>
              <a:pPr algn="ctr" eaLnBrk="1" hangingPunct="1"/>
              <a:endParaRPr lang="de-DE" altLang="en-US" sz="1200"/>
            </a:p>
            <a:p>
              <a:pPr algn="ctr" eaLnBrk="1" hangingPunct="1"/>
              <a:r>
                <a:rPr lang="de-DE" altLang="en-US" sz="1200"/>
                <a:t>… Text in ein Excel-Blatt oder in Word „einfügen“</a:t>
              </a:r>
              <a:endParaRPr lang="en-US" altLang="en-US"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840926-DBA8-4217-AA7F-0F0145EEC6B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„ZUSAMMENARBEIT BEI</a:t>
            </a:r>
            <a:b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 PRÜFUNG“ </a:t>
            </a:r>
            <a:b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(Dokument C/47/5) überprüfen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201</Words>
  <Application>Microsoft Office PowerPoint</Application>
  <PresentationFormat>On-screen Show (4:3)</PresentationFormat>
  <Paragraphs>50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„LISTE DER VON VERBANDSMITGLIEDERN GESCHÜTZTEN TAXA“  (Dokument C/47/6) ÜBERPRÜFEN </vt:lpstr>
      <vt:lpstr>PowerPoint Presentation</vt:lpstr>
      <vt:lpstr>PowerPoint Presentation</vt:lpstr>
      <vt:lpstr>PowerPoint Presentation</vt:lpstr>
      <vt:lpstr>PowerPoint Presentation</vt:lpstr>
      <vt:lpstr>„ZUSAMMENARBEIT BEI DER PRÜFUNG“  (Dokument C/47/5) überprüfen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cp:lastModifiedBy>BESSE Ariane</cp:lastModifiedBy>
  <cp:revision>134</cp:revision>
  <dcterms:created xsi:type="dcterms:W3CDTF">2007-09-27T06:29:59Z</dcterms:created>
  <dcterms:modified xsi:type="dcterms:W3CDTF">2014-05-07T12:54:27Z</dcterms:modified>
</cp:coreProperties>
</file>