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Lst>
  <p:notesMasterIdLst>
    <p:notesMasterId r:id="rId28"/>
  </p:notesMasterIdLst>
  <p:handoutMasterIdLst>
    <p:handoutMasterId r:id="rId29"/>
  </p:handoutMasterIdLst>
  <p:sldIdLst>
    <p:sldId id="1448942822" r:id="rId7"/>
    <p:sldId id="1448942830" r:id="rId8"/>
    <p:sldId id="1448942821" r:id="rId9"/>
    <p:sldId id="1448942824" r:id="rId10"/>
    <p:sldId id="1448942831" r:id="rId11"/>
    <p:sldId id="295" r:id="rId12"/>
    <p:sldId id="256" r:id="rId13"/>
    <p:sldId id="1448942825" r:id="rId14"/>
    <p:sldId id="1448942828" r:id="rId15"/>
    <p:sldId id="1448942829" r:id="rId16"/>
    <p:sldId id="297" r:id="rId17"/>
    <p:sldId id="1448942832" r:id="rId18"/>
    <p:sldId id="1448942837" r:id="rId19"/>
    <p:sldId id="1448942834" r:id="rId20"/>
    <p:sldId id="1448942844" r:id="rId21"/>
    <p:sldId id="1448942857" r:id="rId22"/>
    <p:sldId id="1448942859" r:id="rId23"/>
    <p:sldId id="1448942861" r:id="rId24"/>
    <p:sldId id="1448942838" r:id="rId25"/>
    <p:sldId id="1448942839" r:id="rId26"/>
    <p:sldId id="261"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16" userDrawn="1">
          <p15:clr>
            <a:srgbClr val="A4A3A4"/>
          </p15:clr>
        </p15:guide>
        <p15:guide id="4" orient="horz" pos="436" userDrawn="1">
          <p15:clr>
            <a:srgbClr val="A4A3A4"/>
          </p15:clr>
        </p15:guide>
        <p15:guide id="5" pos="4310" userDrawn="1">
          <p15:clr>
            <a:srgbClr val="A4A3A4"/>
          </p15:clr>
        </p15:guide>
        <p15:guide id="6" pos="2819"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671A1D-5CA3-7AB3-8538-99DC161D66A2}" name="Lorelei Garagancea" initials="LG" userId="S::l.garagancea@worldseed.org::e1c7a656-f1a0-41f2-a7f8-bbd62176dc5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BC264"/>
    <a:srgbClr val="FBFBFB"/>
    <a:srgbClr val="3F5D32"/>
    <a:srgbClr val="F6A00A"/>
    <a:srgbClr val="585450"/>
    <a:srgbClr val="595959"/>
    <a:srgbClr val="F2E2BC"/>
    <a:srgbClr val="CDAA5D"/>
    <a:srgbClr val="FDE2A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3A72B2-37FF-40F0-B110-58E5D3DEA90A}" v="1" dt="2026-10-16T08:53:12.5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81" autoAdjust="0"/>
    <p:restoredTop sz="88518" autoAdjust="0"/>
  </p:normalViewPr>
  <p:slideViewPr>
    <p:cSldViewPr snapToGrid="0">
      <p:cViewPr varScale="1">
        <p:scale>
          <a:sx n="99" d="100"/>
          <a:sy n="99" d="100"/>
        </p:scale>
        <p:origin x="894" y="72"/>
      </p:cViewPr>
      <p:guideLst>
        <p:guide orient="horz" pos="2160"/>
        <p:guide pos="3840"/>
        <p:guide pos="216"/>
        <p:guide orient="horz" pos="436"/>
        <p:guide pos="4310"/>
        <p:guide pos="2819"/>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IMPONG Matilda" userId="bd0f8818-965f-42fb-825c-42d327fb5ed0" providerId="ADAL" clId="{1AA9D87B-2DB0-4ED1-9D79-FD4736E6F1C8}"/>
    <pc:docChg chg="modNotesMaster modHandout">
      <pc:chgData name="FRIMPONG Matilda" userId="bd0f8818-965f-42fb-825c-42d327fb5ed0" providerId="ADAL" clId="{1AA9D87B-2DB0-4ED1-9D79-FD4736E6F1C8}" dt="2026-10-16T08:53:12.544" v="0"/>
      <pc:docMkLst>
        <pc:docMk/>
      </pc:docMkLst>
    </pc:docChg>
  </pc:docChgLst>
  <pc:docChgLst>
    <pc:chgData name="Lorelei Garagancea" userId="e1c7a656-f1a0-41f2-a7f8-bbd62176dc54" providerId="ADAL" clId="{A88B0469-0A13-4FEC-B26D-A593DACC58A8}"/>
    <pc:docChg chg="undo custSel addSld delSld modSld">
      <pc:chgData name="Lorelei Garagancea" userId="e1c7a656-f1a0-41f2-a7f8-bbd62176dc54" providerId="ADAL" clId="{A88B0469-0A13-4FEC-B26D-A593DACC58A8}" dt="2026-10-07T06:37:15.793" v="401" actId="478"/>
      <pc:docMkLst>
        <pc:docMk/>
      </pc:docMkLst>
      <pc:sldChg chg="addSp delSp modSp add mod setBg modNotesTx">
        <pc:chgData name="Lorelei Garagancea" userId="e1c7a656-f1a0-41f2-a7f8-bbd62176dc54" providerId="ADAL" clId="{A88B0469-0A13-4FEC-B26D-A593DACC58A8}" dt="2026-09-25T21:55:42.872" v="298" actId="1076"/>
        <pc:sldMkLst>
          <pc:docMk/>
          <pc:sldMk cId="1240308718" sldId="256"/>
        </pc:sldMkLst>
        <pc:spChg chg="mod ord">
          <ac:chgData name="Lorelei Garagancea" userId="e1c7a656-f1a0-41f2-a7f8-bbd62176dc54" providerId="ADAL" clId="{A88B0469-0A13-4FEC-B26D-A593DACC58A8}" dt="2026-09-25T21:54:08.919" v="275" actId="14100"/>
          <ac:spMkLst>
            <pc:docMk/>
            <pc:sldMk cId="1240308718" sldId="256"/>
            <ac:spMk id="2" creationId="{68F028CC-3993-4CC6-936D-1CFBF41037D2}"/>
          </ac:spMkLst>
        </pc:spChg>
        <pc:spChg chg="mod">
          <ac:chgData name="Lorelei Garagancea" userId="e1c7a656-f1a0-41f2-a7f8-bbd62176dc54" providerId="ADAL" clId="{A88B0469-0A13-4FEC-B26D-A593DACC58A8}" dt="2026-09-25T21:54:45.485" v="294" actId="1076"/>
          <ac:spMkLst>
            <pc:docMk/>
            <pc:sldMk cId="1240308718" sldId="256"/>
            <ac:spMk id="3" creationId="{89AD5A84-8F44-495C-988B-4334BB3EEBD1}"/>
          </ac:spMkLst>
        </pc:spChg>
        <pc:spChg chg="mod ord">
          <ac:chgData name="Lorelei Garagancea" userId="e1c7a656-f1a0-41f2-a7f8-bbd62176dc54" providerId="ADAL" clId="{A88B0469-0A13-4FEC-B26D-A593DACC58A8}" dt="2026-09-25T13:40:40.781" v="245" actId="14100"/>
          <ac:spMkLst>
            <pc:docMk/>
            <pc:sldMk cId="1240308718" sldId="256"/>
            <ac:spMk id="4" creationId="{1DF187FB-0FE5-45ED-A918-D375B127C36D}"/>
          </ac:spMkLst>
        </pc:spChg>
        <pc:spChg chg="mod ord">
          <ac:chgData name="Lorelei Garagancea" userId="e1c7a656-f1a0-41f2-a7f8-bbd62176dc54" providerId="ADAL" clId="{A88B0469-0A13-4FEC-B26D-A593DACC58A8}" dt="2026-09-25T21:54:02.479" v="274" actId="166"/>
          <ac:spMkLst>
            <pc:docMk/>
            <pc:sldMk cId="1240308718" sldId="256"/>
            <ac:spMk id="6" creationId="{A234AAB3-3DB4-4B9C-8FA1-1B1800350455}"/>
          </ac:spMkLst>
        </pc:spChg>
        <pc:spChg chg="mod">
          <ac:chgData name="Lorelei Garagancea" userId="e1c7a656-f1a0-41f2-a7f8-bbd62176dc54" providerId="ADAL" clId="{A88B0469-0A13-4FEC-B26D-A593DACC58A8}" dt="2026-09-25T13:34:33.670" v="110" actId="1076"/>
          <ac:spMkLst>
            <pc:docMk/>
            <pc:sldMk cId="1240308718" sldId="256"/>
            <ac:spMk id="8" creationId="{59CBF741-1242-4BB5-8888-2ECC71EB2FF8}"/>
          </ac:spMkLst>
        </pc:spChg>
        <pc:spChg chg="mod">
          <ac:chgData name="Lorelei Garagancea" userId="e1c7a656-f1a0-41f2-a7f8-bbd62176dc54" providerId="ADAL" clId="{A88B0469-0A13-4FEC-B26D-A593DACC58A8}" dt="2026-09-25T13:43:12.915" v="260" actId="1076"/>
          <ac:spMkLst>
            <pc:docMk/>
            <pc:sldMk cId="1240308718" sldId="256"/>
            <ac:spMk id="10" creationId="{6A17C563-1B28-41A9-8D6A-63B73608AFEC}"/>
          </ac:spMkLst>
        </pc:spChg>
        <pc:spChg chg="mod">
          <ac:chgData name="Lorelei Garagancea" userId="e1c7a656-f1a0-41f2-a7f8-bbd62176dc54" providerId="ADAL" clId="{A88B0469-0A13-4FEC-B26D-A593DACC58A8}" dt="2026-09-25T13:39:05.866" v="223" actId="1076"/>
          <ac:spMkLst>
            <pc:docMk/>
            <pc:sldMk cId="1240308718" sldId="256"/>
            <ac:spMk id="13" creationId="{661B4E73-6AA3-4F1F-842F-84922FCC06AB}"/>
          </ac:spMkLst>
        </pc:spChg>
        <pc:spChg chg="mod">
          <ac:chgData name="Lorelei Garagancea" userId="e1c7a656-f1a0-41f2-a7f8-bbd62176dc54" providerId="ADAL" clId="{A88B0469-0A13-4FEC-B26D-A593DACC58A8}" dt="2026-09-25T13:38:43.814" v="219" actId="1076"/>
          <ac:spMkLst>
            <pc:docMk/>
            <pc:sldMk cId="1240308718" sldId="256"/>
            <ac:spMk id="14" creationId="{DD98D44D-D759-480C-B9AF-CDEB3968B12C}"/>
          </ac:spMkLst>
        </pc:spChg>
        <pc:spChg chg="mod">
          <ac:chgData name="Lorelei Garagancea" userId="e1c7a656-f1a0-41f2-a7f8-bbd62176dc54" providerId="ADAL" clId="{A88B0469-0A13-4FEC-B26D-A593DACC58A8}" dt="2026-09-25T13:42:36.551" v="256" actId="20577"/>
          <ac:spMkLst>
            <pc:docMk/>
            <pc:sldMk cId="1240308718" sldId="256"/>
            <ac:spMk id="16" creationId="{4EA7ED9D-445E-4901-AC46-1F48363EB358}"/>
          </ac:spMkLst>
        </pc:spChg>
        <pc:spChg chg="mod">
          <ac:chgData name="Lorelei Garagancea" userId="e1c7a656-f1a0-41f2-a7f8-bbd62176dc54" providerId="ADAL" clId="{A88B0469-0A13-4FEC-B26D-A593DACC58A8}" dt="2026-09-25T13:36:06.334" v="147" actId="20577"/>
          <ac:spMkLst>
            <pc:docMk/>
            <pc:sldMk cId="1240308718" sldId="256"/>
            <ac:spMk id="17" creationId="{3A83AF78-02B9-4D03-8C0A-5876C102717D}"/>
          </ac:spMkLst>
        </pc:spChg>
        <pc:spChg chg="mod">
          <ac:chgData name="Lorelei Garagancea" userId="e1c7a656-f1a0-41f2-a7f8-bbd62176dc54" providerId="ADAL" clId="{A88B0469-0A13-4FEC-B26D-A593DACC58A8}" dt="2026-09-25T13:35:46.530" v="121" actId="1076"/>
          <ac:spMkLst>
            <pc:docMk/>
            <pc:sldMk cId="1240308718" sldId="256"/>
            <ac:spMk id="18" creationId="{B26493BD-E928-47D7-A2C0-22685928FAFB}"/>
          </ac:spMkLst>
        </pc:spChg>
        <pc:spChg chg="mod">
          <ac:chgData name="Lorelei Garagancea" userId="e1c7a656-f1a0-41f2-a7f8-bbd62176dc54" providerId="ADAL" clId="{A88B0469-0A13-4FEC-B26D-A593DACC58A8}" dt="2026-09-25T21:53:00.642" v="263" actId="21"/>
          <ac:spMkLst>
            <pc:docMk/>
            <pc:sldMk cId="1240308718" sldId="256"/>
            <ac:spMk id="19" creationId="{BC8C5786-0468-4724-AAEB-B464009FE4F4}"/>
          </ac:spMkLst>
        </pc:spChg>
        <pc:spChg chg="mod ord">
          <ac:chgData name="Lorelei Garagancea" userId="e1c7a656-f1a0-41f2-a7f8-bbd62176dc54" providerId="ADAL" clId="{A88B0469-0A13-4FEC-B26D-A593DACC58A8}" dt="2026-09-25T21:53:46.171" v="273" actId="1076"/>
          <ac:spMkLst>
            <pc:docMk/>
            <pc:sldMk cId="1240308718" sldId="256"/>
            <ac:spMk id="20" creationId="{E3B78FB1-855E-46C6-B121-AA4CE8F2ADE5}"/>
          </ac:spMkLst>
        </pc:spChg>
        <pc:spChg chg="mod ord">
          <ac:chgData name="Lorelei Garagancea" userId="e1c7a656-f1a0-41f2-a7f8-bbd62176dc54" providerId="ADAL" clId="{A88B0469-0A13-4FEC-B26D-A593DACC58A8}" dt="2026-09-25T21:54:52.765" v="296" actId="20577"/>
          <ac:spMkLst>
            <pc:docMk/>
            <pc:sldMk cId="1240308718" sldId="256"/>
            <ac:spMk id="22" creationId="{8F5CA56D-2B2B-4A46-880F-3EE2714F2672}"/>
          </ac:spMkLst>
        </pc:spChg>
        <pc:spChg chg="mod">
          <ac:chgData name="Lorelei Garagancea" userId="e1c7a656-f1a0-41f2-a7f8-bbd62176dc54" providerId="ADAL" clId="{A88B0469-0A13-4FEC-B26D-A593DACC58A8}" dt="2026-09-25T13:40:49.764" v="247" actId="1076"/>
          <ac:spMkLst>
            <pc:docMk/>
            <pc:sldMk cId="1240308718" sldId="256"/>
            <ac:spMk id="23" creationId="{F18905D7-46DC-4F6F-996E-28724102D481}"/>
          </ac:spMkLst>
        </pc:spChg>
        <pc:spChg chg="mod">
          <ac:chgData name="Lorelei Garagancea" userId="e1c7a656-f1a0-41f2-a7f8-bbd62176dc54" providerId="ADAL" clId="{A88B0469-0A13-4FEC-B26D-A593DACC58A8}" dt="2026-09-25T13:40:45.057" v="246" actId="1076"/>
          <ac:spMkLst>
            <pc:docMk/>
            <pc:sldMk cId="1240308718" sldId="256"/>
            <ac:spMk id="24" creationId="{32543177-BCD0-4C2B-A645-6A8095571FBD}"/>
          </ac:spMkLst>
        </pc:spChg>
        <pc:spChg chg="mod">
          <ac:chgData name="Lorelei Garagancea" userId="e1c7a656-f1a0-41f2-a7f8-bbd62176dc54" providerId="ADAL" clId="{A88B0469-0A13-4FEC-B26D-A593DACC58A8}" dt="2026-09-25T13:36:47.825" v="155" actId="1076"/>
          <ac:spMkLst>
            <pc:docMk/>
            <pc:sldMk cId="1240308718" sldId="256"/>
            <ac:spMk id="25" creationId="{31A6E1D3-135B-4FDB-B7E1-1ECF766D9E8B}"/>
          </ac:spMkLst>
        </pc:spChg>
        <pc:spChg chg="add mod">
          <ac:chgData name="Lorelei Garagancea" userId="e1c7a656-f1a0-41f2-a7f8-bbd62176dc54" providerId="ADAL" clId="{A88B0469-0A13-4FEC-B26D-A593DACC58A8}" dt="2026-09-25T13:26:16.148" v="21" actId="14100"/>
          <ac:spMkLst>
            <pc:docMk/>
            <pc:sldMk cId="1240308718" sldId="256"/>
            <ac:spMk id="29" creationId="{67724D89-532D-34E4-1F03-CE627CFFDF71}"/>
          </ac:spMkLst>
        </pc:spChg>
        <pc:spChg chg="add mod ord">
          <ac:chgData name="Lorelei Garagancea" userId="e1c7a656-f1a0-41f2-a7f8-bbd62176dc54" providerId="ADAL" clId="{A88B0469-0A13-4FEC-B26D-A593DACC58A8}" dt="2026-09-25T13:43:07.030" v="259" actId="1076"/>
          <ac:spMkLst>
            <pc:docMk/>
            <pc:sldMk cId="1240308718" sldId="256"/>
            <ac:spMk id="31" creationId="{E76DE5DB-E80D-C6B7-32C6-5362658D0ADE}"/>
          </ac:spMkLst>
        </pc:spChg>
        <pc:spChg chg="add ord">
          <ac:chgData name="Lorelei Garagancea" userId="e1c7a656-f1a0-41f2-a7f8-bbd62176dc54" providerId="ADAL" clId="{A88B0469-0A13-4FEC-B26D-A593DACC58A8}" dt="2026-09-25T13:40:06.097" v="235" actId="167"/>
          <ac:spMkLst>
            <pc:docMk/>
            <pc:sldMk cId="1240308718" sldId="256"/>
            <ac:spMk id="45" creationId="{3587D604-53C5-DF29-BAFF-30229943A313}"/>
          </ac:spMkLst>
        </pc:spChg>
        <pc:spChg chg="add mod">
          <ac:chgData name="Lorelei Garagancea" userId="e1c7a656-f1a0-41f2-a7f8-bbd62176dc54" providerId="ADAL" clId="{A88B0469-0A13-4FEC-B26D-A593DACC58A8}" dt="2026-09-25T13:40:15.310" v="238" actId="1076"/>
          <ac:spMkLst>
            <pc:docMk/>
            <pc:sldMk cId="1240308718" sldId="256"/>
            <ac:spMk id="47" creationId="{81DED203-F21E-86FB-DA29-7F7632D4BE31}"/>
          </ac:spMkLst>
        </pc:spChg>
        <pc:spChg chg="add mod">
          <ac:chgData name="Lorelei Garagancea" userId="e1c7a656-f1a0-41f2-a7f8-bbd62176dc54" providerId="ADAL" clId="{A88B0469-0A13-4FEC-B26D-A593DACC58A8}" dt="2026-09-25T13:42:07.280" v="254" actId="1076"/>
          <ac:spMkLst>
            <pc:docMk/>
            <pc:sldMk cId="1240308718" sldId="256"/>
            <ac:spMk id="48" creationId="{6B6B9038-8B7E-CDF5-C97E-C6A99CBDE18D}"/>
          </ac:spMkLst>
        </pc:spChg>
        <pc:picChg chg="add mod ord">
          <ac:chgData name="Lorelei Garagancea" userId="e1c7a656-f1a0-41f2-a7f8-bbd62176dc54" providerId="ADAL" clId="{A88B0469-0A13-4FEC-B26D-A593DACC58A8}" dt="2026-09-25T21:55:42.872" v="298" actId="1076"/>
          <ac:picMkLst>
            <pc:docMk/>
            <pc:sldMk cId="1240308718" sldId="256"/>
            <ac:picMk id="43" creationId="{B1E19DEB-08AB-E2C6-FF35-394A1E8F928E}"/>
          </ac:picMkLst>
        </pc:picChg>
      </pc:sldChg>
      <pc:sldChg chg="modSp mod">
        <pc:chgData name="Lorelei Garagancea" userId="e1c7a656-f1a0-41f2-a7f8-bbd62176dc54" providerId="ADAL" clId="{A88B0469-0A13-4FEC-B26D-A593DACC58A8}" dt="2026-09-25T21:56:49.712" v="303" actId="14100"/>
        <pc:sldMkLst>
          <pc:docMk/>
          <pc:sldMk cId="2258547524" sldId="295"/>
        </pc:sldMkLst>
        <pc:spChg chg="mod">
          <ac:chgData name="Lorelei Garagancea" userId="e1c7a656-f1a0-41f2-a7f8-bbd62176dc54" providerId="ADAL" clId="{A88B0469-0A13-4FEC-B26D-A593DACC58A8}" dt="2026-09-25T21:56:49.712" v="303" actId="14100"/>
          <ac:spMkLst>
            <pc:docMk/>
            <pc:sldMk cId="2258547524" sldId="295"/>
            <ac:spMk id="35" creationId="{975C0DCB-BC12-E3F3-396F-AA2E836A1CF6}"/>
          </ac:spMkLst>
        </pc:spChg>
      </pc:sldChg>
      <pc:sldChg chg="addSp modSp mod modAnim">
        <pc:chgData name="Lorelei Garagancea" userId="e1c7a656-f1a0-41f2-a7f8-bbd62176dc54" providerId="ADAL" clId="{A88B0469-0A13-4FEC-B26D-A593DACC58A8}" dt="2026-10-07T06:36:51.408" v="396"/>
        <pc:sldMkLst>
          <pc:docMk/>
          <pc:sldMk cId="2397273840" sldId="1448942821"/>
        </pc:sldMkLst>
        <pc:spChg chg="mod">
          <ac:chgData name="Lorelei Garagancea" userId="e1c7a656-f1a0-41f2-a7f8-bbd62176dc54" providerId="ADAL" clId="{A88B0469-0A13-4FEC-B26D-A593DACC58A8}" dt="2026-09-25T08:41:33.582" v="3" actId="207"/>
          <ac:spMkLst>
            <pc:docMk/>
            <pc:sldMk cId="2397273840" sldId="1448942821"/>
            <ac:spMk id="2" creationId="{E9F916D7-875F-6A0C-239A-04DF72CB9CEB}"/>
          </ac:spMkLst>
        </pc:spChg>
        <pc:spChg chg="mod">
          <ac:chgData name="Lorelei Garagancea" userId="e1c7a656-f1a0-41f2-a7f8-bbd62176dc54" providerId="ADAL" clId="{A88B0469-0A13-4FEC-B26D-A593DACC58A8}" dt="2026-09-25T08:41:26.012" v="2" actId="14100"/>
          <ac:spMkLst>
            <pc:docMk/>
            <pc:sldMk cId="2397273840" sldId="1448942821"/>
            <ac:spMk id="3" creationId="{A4E1CD94-40C8-FDD1-936B-A0064122DD61}"/>
          </ac:spMkLst>
        </pc:spChg>
        <pc:picChg chg="add mod">
          <ac:chgData name="Lorelei Garagancea" userId="e1c7a656-f1a0-41f2-a7f8-bbd62176dc54" providerId="ADAL" clId="{A88B0469-0A13-4FEC-B26D-A593DACC58A8}" dt="2026-10-07T06:36:51.408" v="396"/>
          <ac:picMkLst>
            <pc:docMk/>
            <pc:sldMk cId="2397273840" sldId="1448942821"/>
            <ac:picMk id="4" creationId="{0851A449-D6EE-E8A7-28E7-FD181D6E7B06}"/>
          </ac:picMkLst>
        </pc:picChg>
      </pc:sldChg>
      <pc:sldChg chg="modSp mod">
        <pc:chgData name="Lorelei Garagancea" userId="e1c7a656-f1a0-41f2-a7f8-bbd62176dc54" providerId="ADAL" clId="{A88B0469-0A13-4FEC-B26D-A593DACC58A8}" dt="2026-10-07T06:33:56.237" v="395" actId="14100"/>
        <pc:sldMkLst>
          <pc:docMk/>
          <pc:sldMk cId="1870561520" sldId="1448942822"/>
        </pc:sldMkLst>
        <pc:spChg chg="mod">
          <ac:chgData name="Lorelei Garagancea" userId="e1c7a656-f1a0-41f2-a7f8-bbd62176dc54" providerId="ADAL" clId="{A88B0469-0A13-4FEC-B26D-A593DACC58A8}" dt="2026-10-07T06:32:39.088" v="318" actId="20577"/>
          <ac:spMkLst>
            <pc:docMk/>
            <pc:sldMk cId="1870561520" sldId="1448942822"/>
            <ac:spMk id="2" creationId="{DFC0F994-1BB5-0909-98F6-F8E207540697}"/>
          </ac:spMkLst>
        </pc:spChg>
        <pc:spChg chg="mod">
          <ac:chgData name="Lorelei Garagancea" userId="e1c7a656-f1a0-41f2-a7f8-bbd62176dc54" providerId="ADAL" clId="{A88B0469-0A13-4FEC-B26D-A593DACC58A8}" dt="2026-10-07T06:33:56.237" v="395" actId="14100"/>
          <ac:spMkLst>
            <pc:docMk/>
            <pc:sldMk cId="1870561520" sldId="1448942822"/>
            <ac:spMk id="4" creationId="{9FAC6FB7-4F1F-2E68-8482-4CA408ABABF1}"/>
          </ac:spMkLst>
        </pc:spChg>
      </pc:sldChg>
      <pc:sldChg chg="addSp delSp modSp mod modAnim modNotesTx">
        <pc:chgData name="Lorelei Garagancea" userId="e1c7a656-f1a0-41f2-a7f8-bbd62176dc54" providerId="ADAL" clId="{A88B0469-0A13-4FEC-B26D-A593DACC58A8}" dt="2026-10-07T06:37:15.793" v="401" actId="478"/>
        <pc:sldMkLst>
          <pc:docMk/>
          <pc:sldMk cId="2780794511" sldId="1448942825"/>
        </pc:sldMkLst>
        <pc:picChg chg="add mod">
          <ac:chgData name="Lorelei Garagancea" userId="e1c7a656-f1a0-41f2-a7f8-bbd62176dc54" providerId="ADAL" clId="{A88B0469-0A13-4FEC-B26D-A593DACC58A8}" dt="2026-10-07T06:37:01.003" v="397"/>
          <ac:picMkLst>
            <pc:docMk/>
            <pc:sldMk cId="2780794511" sldId="1448942825"/>
            <ac:picMk id="4" creationId="{DF50F967-3911-9707-28BC-D0BD25C0CBEE}"/>
          </ac:picMkLst>
        </pc:picChg>
      </pc:sldChg>
    </pc:docChg>
  </pc:docChgLst>
  <pc:docChgLst>
    <pc:chgData name="ROUDOVSKI Alexandre" userId="266bcdbd-0075-4361-9168-4163f358012a" providerId="ADAL" clId="{3694302E-33CE-46EB-8EAB-7AE4D3877A83}"/>
    <pc:docChg chg="mod modSld modMainMaster">
      <pc:chgData name="ROUDOVSKI Alexandre" userId="266bcdbd-0075-4361-9168-4163f358012a" providerId="ADAL" clId="{3694302E-33CE-46EB-8EAB-7AE4D3877A83}" dt="2026-10-08T12:56:23.487" v="2" actId="1076"/>
      <pc:docMkLst>
        <pc:docMk/>
      </pc:docMkLst>
      <pc:sldChg chg="modSp mod">
        <pc:chgData name="ROUDOVSKI Alexandre" userId="266bcdbd-0075-4361-9168-4163f358012a" providerId="ADAL" clId="{3694302E-33CE-46EB-8EAB-7AE4D3877A83}" dt="2026-10-08T12:56:23.487" v="2" actId="1076"/>
        <pc:sldMkLst>
          <pc:docMk/>
          <pc:sldMk cId="2397273840" sldId="1448942821"/>
        </pc:sldMkLst>
        <pc:picChg chg="mod">
          <ac:chgData name="ROUDOVSKI Alexandre" userId="266bcdbd-0075-4361-9168-4163f358012a" providerId="ADAL" clId="{3694302E-33CE-46EB-8EAB-7AE4D3877A83}" dt="2026-10-08T12:56:23.487" v="2" actId="1076"/>
          <ac:picMkLst>
            <pc:docMk/>
            <pc:sldMk cId="2397273840" sldId="1448942821"/>
            <ac:picMk id="4" creationId="{0851A449-D6EE-E8A7-28E7-FD181D6E7B06}"/>
          </ac:picMkLst>
        </pc:picChg>
      </pc:sldChg>
      <pc:sldMasterChg chg="addSp mod">
        <pc:chgData name="ROUDOVSKI Alexandre" userId="266bcdbd-0075-4361-9168-4163f358012a" providerId="ADAL" clId="{3694302E-33CE-46EB-8EAB-7AE4D3877A83}" dt="2026-10-08T12:28:44.665" v="0" actId="33475"/>
        <pc:sldMasterMkLst>
          <pc:docMk/>
          <pc:sldMasterMk cId="2102908971" sldId="2147483648"/>
        </pc:sldMasterMkLst>
        <pc:spChg chg="add">
          <ac:chgData name="ROUDOVSKI Alexandre" userId="266bcdbd-0075-4361-9168-4163f358012a" providerId="ADAL" clId="{3694302E-33CE-46EB-8EAB-7AE4D3877A83}" dt="2026-10-08T12:28:44.665" v="0" actId="33475"/>
          <ac:spMkLst>
            <pc:docMk/>
            <pc:sldMasterMk cId="2102908971" sldId="2147483648"/>
            <ac:spMk id="8" creationId="{DD002CF0-C3D4-B1BE-001B-50032A9CBF90}"/>
          </ac:spMkLst>
        </pc:spChg>
      </pc:sldMasterChg>
    </pc:docChg>
  </pc:docChgLst>
  <pc:docChgLst>
    <pc:chgData name="EKVAD Martin" userId="aabcbef8-33b9-4488-9acb-b1cbbd9e782b" providerId="ADAL" clId="{59D3D2FA-751A-4E56-91D5-CC7256DCE14B}"/>
    <pc:docChg chg="modSld">
      <pc:chgData name="EKVAD Martin" userId="aabcbef8-33b9-4488-9acb-b1cbbd9e782b" providerId="ADAL" clId="{59D3D2FA-751A-4E56-91D5-CC7256DCE14B}" dt="2026-10-07T12:53:21.479" v="0" actId="1076"/>
      <pc:docMkLst>
        <pc:docMk/>
      </pc:docMkLst>
      <pc:sldChg chg="modSp mod">
        <pc:chgData name="EKVAD Martin" userId="aabcbef8-33b9-4488-9acb-b1cbbd9e782b" providerId="ADAL" clId="{59D3D2FA-751A-4E56-91D5-CC7256DCE14B}" dt="2026-10-07T12:53:21.479" v="0" actId="1076"/>
        <pc:sldMkLst>
          <pc:docMk/>
          <pc:sldMk cId="1503470825" sldId="1448942831"/>
        </pc:sldMkLst>
        <pc:picChg chg="mod">
          <ac:chgData name="EKVAD Martin" userId="aabcbef8-33b9-4488-9acb-b1cbbd9e782b" providerId="ADAL" clId="{59D3D2FA-751A-4E56-91D5-CC7256DCE14B}" dt="2026-10-07T12:53:21.479" v="0" actId="1076"/>
          <ac:picMkLst>
            <pc:docMk/>
            <pc:sldMk cId="1503470825" sldId="1448942831"/>
            <ac:picMk id="2" creationId="{97905C37-9DAF-6DC3-18D4-6EFC78E8806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1440" tIns="45720" rIns="91440" bIns="45720" rtlCol="0"/>
          <a:lstStyle>
            <a:lvl1pPr algn="r">
              <a:defRPr sz="1200"/>
            </a:lvl1pPr>
          </a:lstStyle>
          <a:p>
            <a:fld id="{78DF9D9C-AF4A-471B-A860-6C62E6BC9D4A}" type="datetimeFigureOut">
              <a:rPr lang="en-US" smtClean="0"/>
              <a:t>10/16/2026</a:t>
            </a:fld>
            <a:endParaRPr lang="en-US"/>
          </a:p>
        </p:txBody>
      </p:sp>
      <p:sp>
        <p:nvSpPr>
          <p:cNvPr id="4" name="Footer Placeholder 3"/>
          <p:cNvSpPr>
            <a:spLocks noGrp="1"/>
          </p:cNvSpPr>
          <p:nvPr>
            <p:ph type="ftr" sz="quarter" idx="2"/>
          </p:nvPr>
        </p:nvSpPr>
        <p:spPr>
          <a:xfrm>
            <a:off x="0" y="8829966"/>
            <a:ext cx="303784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6"/>
            <a:ext cx="3037840" cy="464820"/>
          </a:xfrm>
          <a:prstGeom prst="rect">
            <a:avLst/>
          </a:prstGeom>
        </p:spPr>
        <p:txBody>
          <a:bodyPr vert="horz" lIns="91440" tIns="45720" rIns="91440" bIns="45720" rtlCol="0" anchor="b"/>
          <a:lstStyle>
            <a:lvl1pPr algn="r">
              <a:defRPr sz="1200"/>
            </a:lvl1pPr>
          </a:lstStyle>
          <a:p>
            <a:fld id="{0C7E1F2D-3120-4C9C-A204-8AF6FFF89E98}" type="slidenum">
              <a:rPr lang="en-US" smtClean="0"/>
              <a:t>‹#›</a:t>
            </a:fld>
            <a:endParaRPr lang="en-US"/>
          </a:p>
        </p:txBody>
      </p:sp>
    </p:spTree>
    <p:extLst>
      <p:ext uri="{BB962C8B-B14F-4D97-AF65-F5344CB8AC3E}">
        <p14:creationId xmlns:p14="http://schemas.microsoft.com/office/powerpoint/2010/main" val="3691407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BC1AF4ED-3089-4E33-8FD3-D18B22698727}" type="datetimeFigureOut">
              <a:rPr lang="en-US" smtClean="0"/>
              <a:t>10/16/2026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1440" tIns="45720" rIns="91440" bIns="45720" rtlCol="0" anchor="b"/>
          <a:lstStyle>
            <a:lvl1pPr algn="r">
              <a:defRPr sz="1200"/>
            </a:lvl1pPr>
          </a:lstStyle>
          <a:p>
            <a:fld id="{49B115F8-4A06-4C50-8B79-DE135817AA42}" type="slidenum">
              <a:rPr lang="en-US" smtClean="0"/>
              <a:t>‹#›</a:t>
            </a:fld>
            <a:endParaRPr lang="en-US"/>
          </a:p>
        </p:txBody>
      </p:sp>
    </p:spTree>
    <p:extLst>
      <p:ext uri="{BB962C8B-B14F-4D97-AF65-F5344CB8AC3E}">
        <p14:creationId xmlns:p14="http://schemas.microsoft.com/office/powerpoint/2010/main" val="1745956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49B115F8-4A06-4C50-8B79-DE135817AA42}" type="slidenum">
              <a:rPr lang="en-US" smtClean="0"/>
              <a:t>1</a:t>
            </a:fld>
            <a:endParaRPr lang="en-US"/>
          </a:p>
        </p:txBody>
      </p:sp>
    </p:spTree>
    <p:extLst>
      <p:ext uri="{BB962C8B-B14F-4D97-AF65-F5344CB8AC3E}">
        <p14:creationId xmlns:p14="http://schemas.microsoft.com/office/powerpoint/2010/main" val="1592537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I am going to talk about today.</a:t>
            </a:r>
            <a:endParaRPr lang="en-CH" dirty="0"/>
          </a:p>
        </p:txBody>
      </p:sp>
      <p:sp>
        <p:nvSpPr>
          <p:cNvPr id="4" name="Slide Number Placeholder 3"/>
          <p:cNvSpPr>
            <a:spLocks noGrp="1"/>
          </p:cNvSpPr>
          <p:nvPr>
            <p:ph type="sldNum" sz="quarter" idx="5"/>
          </p:nvPr>
        </p:nvSpPr>
        <p:spPr/>
        <p:txBody>
          <a:bodyPr/>
          <a:lstStyle/>
          <a:p>
            <a:fld id="{49B115F8-4A06-4C50-8B79-DE135817AA42}" type="slidenum">
              <a:rPr lang="en-US" smtClean="0"/>
              <a:t>2</a:t>
            </a:fld>
            <a:endParaRPr lang="en-US"/>
          </a:p>
        </p:txBody>
      </p:sp>
    </p:spTree>
    <p:extLst>
      <p:ext uri="{BB962C8B-B14F-4D97-AF65-F5344CB8AC3E}">
        <p14:creationId xmlns:p14="http://schemas.microsoft.com/office/powerpoint/2010/main" val="3982763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Video on </a:t>
            </a:r>
            <a:r>
              <a:rPr lang="en-US" dirty="0" err="1"/>
              <a:t>Youtube</a:t>
            </a:r>
            <a:r>
              <a:rPr lang="en-US" dirty="0"/>
              <a:t>: https://www.youtube.com/watch?v=FSMdzc3GyVY</a:t>
            </a:r>
            <a:endParaRPr lang="en-GB" dirty="0"/>
          </a:p>
        </p:txBody>
      </p:sp>
      <p:sp>
        <p:nvSpPr>
          <p:cNvPr id="4" name="Slide Number Placeholder 3"/>
          <p:cNvSpPr>
            <a:spLocks noGrp="1"/>
          </p:cNvSpPr>
          <p:nvPr>
            <p:ph type="sldNum" sz="quarter" idx="5"/>
          </p:nvPr>
        </p:nvSpPr>
        <p:spPr/>
        <p:txBody>
          <a:bodyPr/>
          <a:lstStyle/>
          <a:p>
            <a:fld id="{49B115F8-4A06-4C50-8B79-DE135817AA42}" type="slidenum">
              <a:rPr lang="en-US" smtClean="0"/>
              <a:t>3</a:t>
            </a:fld>
            <a:endParaRPr lang="en-US"/>
          </a:p>
        </p:txBody>
      </p:sp>
    </p:spTree>
    <p:extLst>
      <p:ext uri="{BB962C8B-B14F-4D97-AF65-F5344CB8AC3E}">
        <p14:creationId xmlns:p14="http://schemas.microsoft.com/office/powerpoint/2010/main" val="1627392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this example of hybrid eggplants grown in Tanzania shows, the right combination of improved varieties, the appropriate environment and well-trained people can lead to the seed cost of an entire crop being recovered with the return for 30% of the crop, leaving the ret 70% serving as profit for the farmer – as we just heard in the previous testimonial.</a:t>
            </a:r>
            <a:endParaRPr lang="en-CH" dirty="0"/>
          </a:p>
        </p:txBody>
      </p:sp>
      <p:sp>
        <p:nvSpPr>
          <p:cNvPr id="4" name="Slide Number Placeholder 3"/>
          <p:cNvSpPr>
            <a:spLocks noGrp="1"/>
          </p:cNvSpPr>
          <p:nvPr>
            <p:ph type="sldNum" sz="quarter" idx="5"/>
          </p:nvPr>
        </p:nvSpPr>
        <p:spPr/>
        <p:txBody>
          <a:bodyPr/>
          <a:lstStyle/>
          <a:p>
            <a:fld id="{49B115F8-4A06-4C50-8B79-DE135817AA42}" type="slidenum">
              <a:rPr lang="en-US" smtClean="0"/>
              <a:t>4</a:t>
            </a:fld>
            <a:endParaRPr lang="en-US"/>
          </a:p>
        </p:txBody>
      </p:sp>
    </p:spTree>
    <p:extLst>
      <p:ext uri="{BB962C8B-B14F-4D97-AF65-F5344CB8AC3E}">
        <p14:creationId xmlns:p14="http://schemas.microsoft.com/office/powerpoint/2010/main" val="762056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49B115F8-4A06-4C50-8B79-DE135817AA42}" type="slidenum">
              <a:rPr lang="en-US" smtClean="0"/>
              <a:t>5</a:t>
            </a:fld>
            <a:endParaRPr lang="en-US"/>
          </a:p>
        </p:txBody>
      </p:sp>
    </p:spTree>
    <p:extLst>
      <p:ext uri="{BB962C8B-B14F-4D97-AF65-F5344CB8AC3E}">
        <p14:creationId xmlns:p14="http://schemas.microsoft.com/office/powerpoint/2010/main" val="3305985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B115F8-4A06-4C50-8B79-DE135817AA42}" type="slidenum">
              <a:rPr lang="en-US" smtClean="0"/>
              <a:t>6</a:t>
            </a:fld>
            <a:endParaRPr lang="en-US"/>
          </a:p>
        </p:txBody>
      </p:sp>
    </p:spTree>
    <p:extLst>
      <p:ext uri="{BB962C8B-B14F-4D97-AF65-F5344CB8AC3E}">
        <p14:creationId xmlns:p14="http://schemas.microsoft.com/office/powerpoint/2010/main" val="2599352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Video on </a:t>
            </a:r>
            <a:r>
              <a:rPr lang="en-US" dirty="0" err="1"/>
              <a:t>Youtube</a:t>
            </a:r>
            <a:r>
              <a:rPr lang="en-US" dirty="0"/>
              <a:t>: https://www.youtube.com/watch?v=J0FYy_hedHY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49B115F8-4A06-4C50-8B79-DE135817AA42}" type="slidenum">
              <a:rPr lang="en-US" smtClean="0"/>
              <a:t>8</a:t>
            </a:fld>
            <a:endParaRPr lang="en-US"/>
          </a:p>
        </p:txBody>
      </p:sp>
    </p:spTree>
    <p:extLst>
      <p:ext uri="{BB962C8B-B14F-4D97-AF65-F5344CB8AC3E}">
        <p14:creationId xmlns:p14="http://schemas.microsoft.com/office/powerpoint/2010/main" val="4044839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F3596-EEC2-4560-9F80-D8E5F8434B1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A56480C-A587-099B-0AF7-962BC69F0A2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E421A2D-4124-AFE7-5922-620CB05B160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B0744DA-9883-2456-9289-5F6EADAA1E94}"/>
              </a:ext>
            </a:extLst>
          </p:cNvPr>
          <p:cNvSpPr>
            <a:spLocks noGrp="1"/>
          </p:cNvSpPr>
          <p:nvPr>
            <p:ph type="sldNum" sz="quarter" idx="5"/>
          </p:nvPr>
        </p:nvSpPr>
        <p:spPr/>
        <p:txBody>
          <a:bodyPr/>
          <a:lstStyle/>
          <a:p>
            <a:fld id="{49B115F8-4A06-4C50-8B79-DE135817AA42}" type="slidenum">
              <a:rPr lang="en-US" smtClean="0"/>
              <a:t>9</a:t>
            </a:fld>
            <a:endParaRPr lang="en-US"/>
          </a:p>
        </p:txBody>
      </p:sp>
    </p:spTree>
    <p:extLst>
      <p:ext uri="{BB962C8B-B14F-4D97-AF65-F5344CB8AC3E}">
        <p14:creationId xmlns:p14="http://schemas.microsoft.com/office/powerpoint/2010/main" val="3187089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099BB-11AF-EA3B-2FE9-7056B321C5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0FF0318-8A4D-A5E8-54B5-BCE99DCA68E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236A375-AD4C-F9FB-6955-6FE99041B9D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1B14CB3-4A4E-B613-FBF9-D4EE8CCD81B1}"/>
              </a:ext>
            </a:extLst>
          </p:cNvPr>
          <p:cNvSpPr>
            <a:spLocks noGrp="1"/>
          </p:cNvSpPr>
          <p:nvPr>
            <p:ph type="sldNum" sz="quarter" idx="5"/>
          </p:nvPr>
        </p:nvSpPr>
        <p:spPr/>
        <p:txBody>
          <a:bodyPr/>
          <a:lstStyle/>
          <a:p>
            <a:fld id="{49B115F8-4A06-4C50-8B79-DE135817AA42}" type="slidenum">
              <a:rPr lang="en-US" smtClean="0"/>
              <a:t>10</a:t>
            </a:fld>
            <a:endParaRPr lang="en-US"/>
          </a:p>
        </p:txBody>
      </p:sp>
    </p:spTree>
    <p:extLst>
      <p:ext uri="{BB962C8B-B14F-4D97-AF65-F5344CB8AC3E}">
        <p14:creationId xmlns:p14="http://schemas.microsoft.com/office/powerpoint/2010/main" val="2756990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B115F8-4A06-4C50-8B79-DE135817AA42}" type="slidenum">
              <a:rPr lang="en-US" smtClean="0"/>
              <a:t>11</a:t>
            </a:fld>
            <a:endParaRPr lang="en-US"/>
          </a:p>
        </p:txBody>
      </p:sp>
    </p:spTree>
    <p:extLst>
      <p:ext uri="{BB962C8B-B14F-4D97-AF65-F5344CB8AC3E}">
        <p14:creationId xmlns:p14="http://schemas.microsoft.com/office/powerpoint/2010/main" val="1401477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71635-4F1F-678E-C8DE-2549683DA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85F7E-350A-9E01-8F92-91AE3434AA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9538D5-03B1-30E0-A668-A0EEA8553C08}"/>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9AD87BB0-38D0-2ECE-F875-B6CBE2C1B575}"/>
              </a:ext>
            </a:extLst>
          </p:cNvPr>
          <p:cNvSpPr>
            <a:spLocks noGrp="1"/>
          </p:cNvSpPr>
          <p:nvPr>
            <p:ph type="sldNum" sz="quarter" idx="5"/>
          </p:nvPr>
        </p:nvSpPr>
        <p:spPr/>
        <p:txBody>
          <a:bodyPr/>
          <a:lstStyle/>
          <a:p>
            <a:fld id="{49B115F8-4A06-4C50-8B79-DE135817AA42}" type="slidenum">
              <a:rPr lang="en-US" smtClean="0"/>
              <a:t>12</a:t>
            </a:fld>
            <a:endParaRPr lang="en-US"/>
          </a:p>
        </p:txBody>
      </p:sp>
    </p:spTree>
    <p:extLst>
      <p:ext uri="{BB962C8B-B14F-4D97-AF65-F5344CB8AC3E}">
        <p14:creationId xmlns:p14="http://schemas.microsoft.com/office/powerpoint/2010/main" val="4022755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06B34-A1AE-E009-9224-CA9316B08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354E9-F86C-6571-F8CE-B4BEA7D3C6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8D3004-B255-FF70-165B-DADFB2995705}"/>
              </a:ext>
            </a:extLst>
          </p:cNvPr>
          <p:cNvSpPr>
            <a:spLocks noGrp="1"/>
          </p:cNvSpPr>
          <p:nvPr>
            <p:ph type="body" idx="1"/>
          </p:nvPr>
        </p:nvSpPr>
        <p:spPr/>
        <p:txBody>
          <a:bodyPr/>
          <a:lstStyle/>
          <a:p>
            <a:r>
              <a:rPr lang="en-US" dirty="0"/>
              <a:t>UPOV is the framework for innovation.</a:t>
            </a:r>
          </a:p>
          <a:p>
            <a:r>
              <a:rPr lang="en-US" dirty="0"/>
              <a:t>How do we create a system that leads to better products – in this case, better plant varieties?</a:t>
            </a:r>
          </a:p>
        </p:txBody>
      </p:sp>
      <p:sp>
        <p:nvSpPr>
          <p:cNvPr id="4" name="Slide Number Placeholder 3">
            <a:extLst>
              <a:ext uri="{FF2B5EF4-FFF2-40B4-BE49-F238E27FC236}">
                <a16:creationId xmlns:a16="http://schemas.microsoft.com/office/drawing/2014/main" id="{720F5587-0376-0545-5F13-3881D9F497B5}"/>
              </a:ext>
            </a:extLst>
          </p:cNvPr>
          <p:cNvSpPr>
            <a:spLocks noGrp="1"/>
          </p:cNvSpPr>
          <p:nvPr>
            <p:ph type="sldNum" sz="quarter" idx="5"/>
          </p:nvPr>
        </p:nvSpPr>
        <p:spPr/>
        <p:txBody>
          <a:bodyPr/>
          <a:lstStyle/>
          <a:p>
            <a:fld id="{49B115F8-4A06-4C50-8B79-DE135817AA42}" type="slidenum">
              <a:rPr lang="en-US" smtClean="0"/>
              <a:t>13</a:t>
            </a:fld>
            <a:endParaRPr lang="en-US"/>
          </a:p>
        </p:txBody>
      </p:sp>
    </p:spTree>
    <p:extLst>
      <p:ext uri="{BB962C8B-B14F-4D97-AF65-F5344CB8AC3E}">
        <p14:creationId xmlns:p14="http://schemas.microsoft.com/office/powerpoint/2010/main" val="1061345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Importantly to point out two things:</a:t>
            </a:r>
          </a:p>
          <a:p>
            <a:endParaRPr lang="en-US" dirty="0"/>
          </a:p>
          <a:p>
            <a:r>
              <a:rPr lang="en-US" dirty="0"/>
              <a:t>1</a:t>
            </a:r>
            <a:r>
              <a:rPr lang="en-US" baseline="30000" dirty="0"/>
              <a:t>st</a:t>
            </a:r>
            <a:r>
              <a:rPr lang="en-US" dirty="0"/>
              <a:t> – </a:t>
            </a:r>
            <a:r>
              <a:rPr lang="en-US" b="1" dirty="0"/>
              <a:t>only </a:t>
            </a:r>
            <a:r>
              <a:rPr lang="en-US" b="1" u="sng" dirty="0"/>
              <a:t>innovative</a:t>
            </a:r>
            <a:r>
              <a:rPr lang="en-US" b="1" dirty="0"/>
              <a:t> varieties resulting from true research and development, therefore from true investments, will receive PBR</a:t>
            </a:r>
            <a:r>
              <a:rPr lang="en-US" dirty="0"/>
              <a:t>.</a:t>
            </a:r>
          </a:p>
          <a:p>
            <a:endParaRPr lang="en-US" dirty="0"/>
          </a:p>
          <a:p>
            <a:r>
              <a:rPr lang="en-US" dirty="0"/>
              <a:t>2</a:t>
            </a:r>
            <a:r>
              <a:rPr lang="en-US" baseline="30000" dirty="0"/>
              <a:t>nd</a:t>
            </a:r>
            <a:r>
              <a:rPr lang="en-US" dirty="0"/>
              <a:t> – </a:t>
            </a:r>
            <a:r>
              <a:rPr lang="en-US" b="1" dirty="0"/>
              <a:t>only </a:t>
            </a:r>
            <a:r>
              <a:rPr lang="en-US" b="1" u="sng" dirty="0"/>
              <a:t>successful</a:t>
            </a:r>
            <a:r>
              <a:rPr lang="en-US" b="1" dirty="0"/>
              <a:t> varieties will make a return on investment</a:t>
            </a:r>
            <a:r>
              <a:rPr lang="en-US" dirty="0"/>
              <a:t>.</a:t>
            </a:r>
          </a:p>
          <a:p>
            <a:r>
              <a:rPr lang="en-US" dirty="0"/>
              <a:t>(Farmers are very smart and they do not switch from one variety to another unless, after they have grown in parallel the variety they already use and the one newly proposed, they see an improvement provided by the new one and they conclude that they can derive a benefit from cultivating the new variety.)</a:t>
            </a:r>
          </a:p>
          <a:p>
            <a:endParaRPr lang="en-US" dirty="0"/>
          </a:p>
          <a:p>
            <a:r>
              <a:rPr lang="en-US" dirty="0"/>
              <a:t>(</a:t>
            </a:r>
            <a:r>
              <a:rPr lang="en-CH" dirty="0"/>
              <a:t>PBR → incentivizes breeding and development → new varieties satisfying NDUS → quality seed brought to market → greater choice of varieties for farmers → farmers select varieties offering characteristics that respond to their needs → returns to breeders → reinvestment in R&amp;D.</a:t>
            </a:r>
            <a:r>
              <a:rPr lang="en-US" dirty="0"/>
              <a:t>)</a:t>
            </a:r>
          </a:p>
        </p:txBody>
      </p:sp>
      <p:sp>
        <p:nvSpPr>
          <p:cNvPr id="4" name="Slide Number Placeholder 3"/>
          <p:cNvSpPr>
            <a:spLocks noGrp="1"/>
          </p:cNvSpPr>
          <p:nvPr>
            <p:ph type="sldNum" sz="quarter" idx="5"/>
          </p:nvPr>
        </p:nvSpPr>
        <p:spPr/>
        <p:txBody>
          <a:bodyPr/>
          <a:lstStyle/>
          <a:p>
            <a:fld id="{49B115F8-4A06-4C50-8B79-DE135817AA42}" type="slidenum">
              <a:rPr lang="en-US" smtClean="0"/>
              <a:t>14</a:t>
            </a:fld>
            <a:endParaRPr lang="en-US"/>
          </a:p>
        </p:txBody>
      </p:sp>
    </p:spTree>
    <p:extLst>
      <p:ext uri="{BB962C8B-B14F-4D97-AF65-F5344CB8AC3E}">
        <p14:creationId xmlns:p14="http://schemas.microsoft.com/office/powerpoint/2010/main" val="3222681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9B115F8-4A06-4C50-8B79-DE135817AA42}" type="slidenum">
              <a:rPr lang="en-US" smtClean="0"/>
              <a:t>15</a:t>
            </a:fld>
            <a:endParaRPr lang="en-US"/>
          </a:p>
        </p:txBody>
      </p:sp>
    </p:spTree>
    <p:extLst>
      <p:ext uri="{BB962C8B-B14F-4D97-AF65-F5344CB8AC3E}">
        <p14:creationId xmlns:p14="http://schemas.microsoft.com/office/powerpoint/2010/main" val="810782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3C49B-D1F9-C9E5-F5F9-BCFB56E858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243F75-6C85-22D5-F45C-BEF7044038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8D3A4B-908C-6BB4-0CFB-1F68CD3900DC}"/>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7E88E771-7EF7-87FB-F20C-6DD8E1E946A8}"/>
              </a:ext>
            </a:extLst>
          </p:cNvPr>
          <p:cNvSpPr>
            <a:spLocks noGrp="1"/>
          </p:cNvSpPr>
          <p:nvPr>
            <p:ph type="sldNum" sz="quarter" idx="5"/>
          </p:nvPr>
        </p:nvSpPr>
        <p:spPr/>
        <p:txBody>
          <a:bodyPr/>
          <a:lstStyle/>
          <a:p>
            <a:fld id="{49B115F8-4A06-4C50-8B79-DE135817AA42}" type="slidenum">
              <a:rPr lang="en-US" smtClean="0"/>
              <a:t>16</a:t>
            </a:fld>
            <a:endParaRPr lang="en-US"/>
          </a:p>
        </p:txBody>
      </p:sp>
    </p:spTree>
    <p:extLst>
      <p:ext uri="{BB962C8B-B14F-4D97-AF65-F5344CB8AC3E}">
        <p14:creationId xmlns:p14="http://schemas.microsoft.com/office/powerpoint/2010/main" val="206833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707AC-270E-6130-C7C8-F95ABD9FE6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35C270-7999-B724-C077-13172298B9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F1E1A5-FEBC-41B5-F90A-8A6B75FC9B45}"/>
              </a:ext>
            </a:extLst>
          </p:cNvPr>
          <p:cNvSpPr>
            <a:spLocks noGrp="1"/>
          </p:cNvSpPr>
          <p:nvPr>
            <p:ph type="body" idx="1"/>
          </p:nvPr>
        </p:nvSpPr>
        <p:spPr/>
        <p:txBody>
          <a:bodyPr/>
          <a:lstStyle/>
          <a:p>
            <a:pPr marL="171450" indent="-171450">
              <a:buFont typeface="Arial" panose="020B0604020202020204" pitchFamily="34" charset="0"/>
              <a:buChar char="•"/>
            </a:pPr>
            <a:r>
              <a:rPr lang="en-US" dirty="0"/>
              <a:t>1, 2 </a:t>
            </a:r>
          </a:p>
          <a:p>
            <a:pPr marL="171450" indent="-171450">
              <a:buFont typeface="Arial" panose="020B0604020202020204" pitchFamily="34" charset="0"/>
              <a:buChar char="•"/>
            </a:pPr>
            <a:r>
              <a:rPr lang="en-US" dirty="0"/>
              <a:t>What happens after breeders launched new varieties on the market is </a:t>
            </a:r>
            <a:r>
              <a:rPr lang="en-US" b="1" dirty="0"/>
              <a:t>outside their control </a:t>
            </a:r>
            <a:r>
              <a:rPr lang="en-US" dirty="0"/>
              <a:t>because the laws of offer and demand in a market economy will determine the outcome.</a:t>
            </a:r>
          </a:p>
          <a:p>
            <a:pPr marL="0" indent="0">
              <a:buFont typeface="Arial" panose="020B0604020202020204" pitchFamily="34" charset="0"/>
              <a:buNone/>
            </a:pPr>
            <a:r>
              <a:rPr lang="en-US" dirty="0"/>
              <a:t>Therefore, breeders </a:t>
            </a:r>
            <a:r>
              <a:rPr lang="en-US" b="1" i="1" u="sng" dirty="0"/>
              <a:t>hope</a:t>
            </a:r>
            <a:r>
              <a:rPr lang="en-US" dirty="0"/>
              <a:t> that PBRs will serve as tool to recover their investment, but they cannot control the outcome. </a:t>
            </a:r>
          </a:p>
          <a:p>
            <a:pPr marL="171450" indent="-171450">
              <a:buFont typeface="Arial" panose="020B0604020202020204" pitchFamily="34" charset="0"/>
              <a:buChar char="•"/>
            </a:pPr>
            <a:r>
              <a:rPr lang="en-US" dirty="0"/>
              <a:t>3. Breeders can only create seed choice for farmers.</a:t>
            </a:r>
          </a:p>
          <a:p>
            <a:pPr marL="171450" indent="-171450">
              <a:buFont typeface="Arial" panose="020B0604020202020204" pitchFamily="34" charset="0"/>
              <a:buChar char="•"/>
            </a:pPr>
            <a:r>
              <a:rPr lang="en-US" dirty="0"/>
              <a:t>Whether or not breeders recover their investment in bringing new plant characteristics on the market depends on the market performance of that variety, which in turn depends on farmers’ choice.</a:t>
            </a:r>
          </a:p>
          <a:p>
            <a:pPr marL="171450" indent="-171450">
              <a:buFont typeface="Arial" panose="020B0604020202020204" pitchFamily="34" charset="0"/>
              <a:buChar char="•"/>
            </a:pPr>
            <a:r>
              <a:rPr lang="en-US" dirty="0"/>
              <a:t>4. As the slide reads…</a:t>
            </a:r>
          </a:p>
          <a:p>
            <a:endParaRPr lang="en-US" dirty="0"/>
          </a:p>
        </p:txBody>
      </p:sp>
      <p:sp>
        <p:nvSpPr>
          <p:cNvPr id="4" name="Slide Number Placeholder 3">
            <a:extLst>
              <a:ext uri="{FF2B5EF4-FFF2-40B4-BE49-F238E27FC236}">
                <a16:creationId xmlns:a16="http://schemas.microsoft.com/office/drawing/2014/main" id="{1933D5F1-2CCA-0EBC-3559-EC27635126D3}"/>
              </a:ext>
            </a:extLst>
          </p:cNvPr>
          <p:cNvSpPr>
            <a:spLocks noGrp="1"/>
          </p:cNvSpPr>
          <p:nvPr>
            <p:ph type="sldNum" sz="quarter" idx="5"/>
          </p:nvPr>
        </p:nvSpPr>
        <p:spPr/>
        <p:txBody>
          <a:bodyPr/>
          <a:lstStyle/>
          <a:p>
            <a:fld id="{49B115F8-4A06-4C50-8B79-DE135817AA42}" type="slidenum">
              <a:rPr lang="en-US" smtClean="0"/>
              <a:t>17</a:t>
            </a:fld>
            <a:endParaRPr lang="en-US"/>
          </a:p>
        </p:txBody>
      </p:sp>
    </p:spTree>
    <p:extLst>
      <p:ext uri="{BB962C8B-B14F-4D97-AF65-F5344CB8AC3E}">
        <p14:creationId xmlns:p14="http://schemas.microsoft.com/office/powerpoint/2010/main" val="3852249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A54F8-A0DD-AA30-BA4D-28B6010C5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454175-3263-B99A-8812-A1A374B18F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70F564-E380-4896-60A9-0D5EEEDE718F}"/>
              </a:ext>
            </a:extLst>
          </p:cNvPr>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In summary…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What is required of breeders for PBR</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What happens with the protected variety once on the market</a:t>
            </a:r>
            <a:r>
              <a:rPr lang="en-US" sz="1200" b="0" i="0" kern="1200" dirty="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3D68B2F7-0A64-F098-3BAD-FAEBEF593B4D}"/>
              </a:ext>
            </a:extLst>
          </p:cNvPr>
          <p:cNvSpPr>
            <a:spLocks noGrp="1"/>
          </p:cNvSpPr>
          <p:nvPr>
            <p:ph type="sldNum" sz="quarter" idx="5"/>
          </p:nvPr>
        </p:nvSpPr>
        <p:spPr/>
        <p:txBody>
          <a:bodyPr/>
          <a:lstStyle/>
          <a:p>
            <a:fld id="{49B115F8-4A06-4C50-8B79-DE135817AA42}" type="slidenum">
              <a:rPr lang="en-US" smtClean="0"/>
              <a:t>18</a:t>
            </a:fld>
            <a:endParaRPr lang="en-US"/>
          </a:p>
        </p:txBody>
      </p:sp>
    </p:spTree>
    <p:extLst>
      <p:ext uri="{BB962C8B-B14F-4D97-AF65-F5344CB8AC3E}">
        <p14:creationId xmlns:p14="http://schemas.microsoft.com/office/powerpoint/2010/main" val="2006075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8F835-589C-FB69-0307-5C80D2D058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DE48A3-08ED-9698-47F2-D970A9A5AC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A04BF0-79A2-8083-17B5-2B8FF0B6DBC1}"/>
              </a:ext>
            </a:extLst>
          </p:cNvPr>
          <p:cNvSpPr>
            <a:spLocks noGrp="1"/>
          </p:cNvSpPr>
          <p:nvPr>
            <p:ph type="body" idx="1"/>
          </p:nvPr>
        </p:nvSpPr>
        <p:spPr/>
        <p:txBody>
          <a:bodyPr/>
          <a:lstStyle/>
          <a:p>
            <a:r>
              <a:rPr lang="en-US" dirty="0"/>
              <a:t>A variety placed on the market and protected by PBR is not automatically successful and does not restrict farmers’ access to seed. They </a:t>
            </a:r>
            <a:r>
              <a:rPr lang="en-US"/>
              <a:t>can choose or not.</a:t>
            </a:r>
            <a:endParaRPr lang="en-US" dirty="0"/>
          </a:p>
        </p:txBody>
      </p:sp>
      <p:sp>
        <p:nvSpPr>
          <p:cNvPr id="4" name="Slide Number Placeholder 3">
            <a:extLst>
              <a:ext uri="{FF2B5EF4-FFF2-40B4-BE49-F238E27FC236}">
                <a16:creationId xmlns:a16="http://schemas.microsoft.com/office/drawing/2014/main" id="{328916F9-B5FE-9439-A260-384575860A68}"/>
              </a:ext>
            </a:extLst>
          </p:cNvPr>
          <p:cNvSpPr>
            <a:spLocks noGrp="1"/>
          </p:cNvSpPr>
          <p:nvPr>
            <p:ph type="sldNum" sz="quarter" idx="5"/>
          </p:nvPr>
        </p:nvSpPr>
        <p:spPr/>
        <p:txBody>
          <a:bodyPr/>
          <a:lstStyle/>
          <a:p>
            <a:fld id="{49B115F8-4A06-4C50-8B79-DE135817AA42}" type="slidenum">
              <a:rPr lang="en-US" smtClean="0"/>
              <a:t>19</a:t>
            </a:fld>
            <a:endParaRPr lang="en-US"/>
          </a:p>
        </p:txBody>
      </p:sp>
    </p:spTree>
    <p:extLst>
      <p:ext uri="{BB962C8B-B14F-4D97-AF65-F5344CB8AC3E}">
        <p14:creationId xmlns:p14="http://schemas.microsoft.com/office/powerpoint/2010/main" val="275626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AA722-BFDF-543F-2D56-1CAA6E274B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DC562-C62E-D152-1587-4A024BF302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CCFE4E-590F-4F5F-DD6E-756F4B96FE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solidFill>
                  <a:srgbClr val="405D32"/>
                </a:solidFill>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The limits of PBR’s role are defined by farmers and the market themselves.</a:t>
            </a:r>
          </a:p>
          <a:p>
            <a:r>
              <a:rPr lang="en-US" dirty="0"/>
              <a:t>Farmers are very smart and they do not switch from one variety to another unless, after they have grown in parallel the new variety and the variety they already use, they see an improvement provided by the new one and they conclude they can derive a benefit from cultivating the new variety.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solidFill>
                <a:srgbClr val="405D32"/>
              </a:solidFill>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endParaRPr>
          </a:p>
          <a:p>
            <a:endParaRPr lang="en-US" dirty="0"/>
          </a:p>
        </p:txBody>
      </p:sp>
      <p:sp>
        <p:nvSpPr>
          <p:cNvPr id="4" name="Slide Number Placeholder 3">
            <a:extLst>
              <a:ext uri="{FF2B5EF4-FFF2-40B4-BE49-F238E27FC236}">
                <a16:creationId xmlns:a16="http://schemas.microsoft.com/office/drawing/2014/main" id="{DEE27A2B-E866-A4DD-6645-BAE7DBC16017}"/>
              </a:ext>
            </a:extLst>
          </p:cNvPr>
          <p:cNvSpPr>
            <a:spLocks noGrp="1"/>
          </p:cNvSpPr>
          <p:nvPr>
            <p:ph type="sldNum" sz="quarter" idx="5"/>
          </p:nvPr>
        </p:nvSpPr>
        <p:spPr/>
        <p:txBody>
          <a:bodyPr/>
          <a:lstStyle/>
          <a:p>
            <a:fld id="{49B115F8-4A06-4C50-8B79-DE135817AA42}" type="slidenum">
              <a:rPr lang="en-US" smtClean="0"/>
              <a:t>20</a:t>
            </a:fld>
            <a:endParaRPr lang="en-US"/>
          </a:p>
        </p:txBody>
      </p:sp>
    </p:spTree>
    <p:extLst>
      <p:ext uri="{BB962C8B-B14F-4D97-AF65-F5344CB8AC3E}">
        <p14:creationId xmlns:p14="http://schemas.microsoft.com/office/powerpoint/2010/main" val="3155564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B115F8-4A06-4C50-8B79-DE135817AA42}" type="slidenum">
              <a:rPr lang="en-US" smtClean="0"/>
              <a:t>21</a:t>
            </a:fld>
            <a:endParaRPr lang="en-US"/>
          </a:p>
        </p:txBody>
      </p:sp>
    </p:spTree>
    <p:extLst>
      <p:ext uri="{BB962C8B-B14F-4D97-AF65-F5344CB8AC3E}">
        <p14:creationId xmlns:p14="http://schemas.microsoft.com/office/powerpoint/2010/main" val="39955498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5" name="Image 14" descr="Une image contenant Graphique, cercle, symbole, noir et blanc&#10;&#10;Description générée automatiquement">
            <a:extLst>
              <a:ext uri="{FF2B5EF4-FFF2-40B4-BE49-F238E27FC236}">
                <a16:creationId xmlns:a16="http://schemas.microsoft.com/office/drawing/2014/main" id="{6AEA5104-A494-AB47-DBEB-39BB37B3FEED}"/>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6251567" y="606149"/>
            <a:ext cx="5065464" cy="5174009"/>
          </a:xfrm>
          <a:prstGeom prst="rect">
            <a:avLst/>
          </a:prstGeom>
        </p:spPr>
      </p:pic>
      <p:sp>
        <p:nvSpPr>
          <p:cNvPr id="2" name="Title 1"/>
          <p:cNvSpPr>
            <a:spLocks noGrp="1"/>
          </p:cNvSpPr>
          <p:nvPr>
            <p:ph type="ctrTitle"/>
          </p:nvPr>
        </p:nvSpPr>
        <p:spPr>
          <a:xfrm>
            <a:off x="914400" y="3068960"/>
            <a:ext cx="10363200" cy="648072"/>
          </a:xfrm>
        </p:spPr>
        <p:txBody>
          <a:bodyPr/>
          <a:lstStyle>
            <a:lvl1pPr algn="l">
              <a:defRPr/>
            </a:lvl1pPr>
          </a:lstStyle>
          <a:p>
            <a:r>
              <a:rPr lang="en-US" dirty="0"/>
              <a:t>Click to edit Master title style</a:t>
            </a:r>
          </a:p>
        </p:txBody>
      </p:sp>
      <p:sp>
        <p:nvSpPr>
          <p:cNvPr id="3" name="Subtitle 2"/>
          <p:cNvSpPr>
            <a:spLocks noGrp="1"/>
          </p:cNvSpPr>
          <p:nvPr>
            <p:ph type="subTitle" idx="1"/>
          </p:nvPr>
        </p:nvSpPr>
        <p:spPr>
          <a:xfrm>
            <a:off x="911424" y="3717032"/>
            <a:ext cx="8534400" cy="17526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23392" y="6213576"/>
            <a:ext cx="2844800" cy="365125"/>
          </a:xfrm>
        </p:spPr>
        <p:txBody>
          <a:bodyPr/>
          <a:lstStyle/>
          <a:p>
            <a:fld id="{FA74BAF4-E634-4369-B358-A9C2C9851C61}" type="datetimeFigureOut">
              <a:rPr lang="en-US" smtClean="0"/>
              <a:t>10/16/2026</a:t>
            </a:fld>
            <a:endParaRPr lang="en-US"/>
          </a:p>
        </p:txBody>
      </p:sp>
      <p:sp>
        <p:nvSpPr>
          <p:cNvPr id="5" name="Footer Placeholder 4"/>
          <p:cNvSpPr>
            <a:spLocks noGrp="1"/>
          </p:cNvSpPr>
          <p:nvPr>
            <p:ph type="ftr" sz="quarter" idx="11"/>
          </p:nvPr>
        </p:nvSpPr>
        <p:spPr>
          <a:xfrm>
            <a:off x="4165600" y="6232228"/>
            <a:ext cx="3860800" cy="365125"/>
          </a:xfrm>
        </p:spPr>
        <p:txBody>
          <a:bodyPr/>
          <a:lstStyle/>
          <a:p>
            <a:endParaRPr lang="en-US"/>
          </a:p>
        </p:txBody>
      </p:sp>
      <p:sp>
        <p:nvSpPr>
          <p:cNvPr id="6" name="Slide Number Placeholder 5"/>
          <p:cNvSpPr>
            <a:spLocks noGrp="1"/>
          </p:cNvSpPr>
          <p:nvPr>
            <p:ph type="sldNum" sz="quarter" idx="12"/>
          </p:nvPr>
        </p:nvSpPr>
        <p:spPr>
          <a:xfrm>
            <a:off x="8784299" y="6232228"/>
            <a:ext cx="2844800" cy="365125"/>
          </a:xfrm>
        </p:spPr>
        <p:txBody>
          <a:bodyPr/>
          <a:lstStyle/>
          <a:p>
            <a:fld id="{BDD33A6C-86AE-4CBB-A4BC-35408E9242CF}" type="slidenum">
              <a:rPr lang="en-US" smtClean="0"/>
              <a:t>‹#›</a:t>
            </a:fld>
            <a:endParaRPr lang="en-US"/>
          </a:p>
        </p:txBody>
      </p:sp>
      <p:cxnSp>
        <p:nvCxnSpPr>
          <p:cNvPr id="9" name="Straight Connector 8"/>
          <p:cNvCxnSpPr/>
          <p:nvPr userDrawn="1"/>
        </p:nvCxnSpPr>
        <p:spPr>
          <a:xfrm>
            <a:off x="431371" y="6597352"/>
            <a:ext cx="11329259" cy="0"/>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cxnSp>
        <p:nvCxnSpPr>
          <p:cNvPr id="16" name="Straight Connector 12">
            <a:extLst>
              <a:ext uri="{FF2B5EF4-FFF2-40B4-BE49-F238E27FC236}">
                <a16:creationId xmlns:a16="http://schemas.microsoft.com/office/drawing/2014/main" id="{8B0054F8-92CC-0DC7-16DC-4839FD51A8D7}"/>
              </a:ext>
            </a:extLst>
          </p:cNvPr>
          <p:cNvCxnSpPr>
            <a:cxnSpLocks/>
          </p:cNvCxnSpPr>
          <p:nvPr userDrawn="1"/>
        </p:nvCxnSpPr>
        <p:spPr>
          <a:xfrm>
            <a:off x="11136560" y="6597464"/>
            <a:ext cx="624070" cy="0"/>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pic>
        <p:nvPicPr>
          <p:cNvPr id="7" name="Image 13">
            <a:extLst>
              <a:ext uri="{FF2B5EF4-FFF2-40B4-BE49-F238E27FC236}">
                <a16:creationId xmlns:a16="http://schemas.microsoft.com/office/drawing/2014/main" id="{1072E4B8-54FC-8D27-FE53-EA94BB8E1F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31370" y="413300"/>
            <a:ext cx="5796643" cy="853492"/>
          </a:xfrm>
          <a:prstGeom prst="rect">
            <a:avLst/>
          </a:prstGeom>
        </p:spPr>
      </p:pic>
    </p:spTree>
    <p:extLst>
      <p:ext uri="{BB962C8B-B14F-4D97-AF65-F5344CB8AC3E}">
        <p14:creationId xmlns:p14="http://schemas.microsoft.com/office/powerpoint/2010/main" val="33508076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1" name="Image 10" descr="Une image contenant Graphique, cercle, symbole, noir et blanc&#10;&#10;Description générée automatiquement">
            <a:extLst>
              <a:ext uri="{FF2B5EF4-FFF2-40B4-BE49-F238E27FC236}">
                <a16:creationId xmlns:a16="http://schemas.microsoft.com/office/drawing/2014/main" id="{FCF63492-F156-099C-F15E-1E1F69ACCA4C}"/>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6251567" y="606149"/>
            <a:ext cx="5065464" cy="5174009"/>
          </a:xfrm>
          <a:prstGeom prst="rect">
            <a:avLst/>
          </a:prstGeom>
        </p:spPr>
      </p:pic>
      <p:sp>
        <p:nvSpPr>
          <p:cNvPr id="2" name="Title 1"/>
          <p:cNvSpPr>
            <a:spLocks noGrp="1"/>
          </p:cNvSpPr>
          <p:nvPr>
            <p:ph type="title"/>
          </p:nvPr>
        </p:nvSpPr>
        <p:spPr>
          <a:xfrm>
            <a:off x="431371" y="2780927"/>
            <a:ext cx="10972800" cy="576064"/>
          </a:xfrm>
        </p:spPr>
        <p:txBody>
          <a:bodyPr>
            <a:normAutofit/>
          </a:bodyPr>
          <a:lstStyle>
            <a:lvl1pPr algn="l">
              <a:defRPr sz="3200"/>
            </a:lvl1pPr>
          </a:lstStyle>
          <a:p>
            <a:r>
              <a:rPr lang="en-US"/>
              <a:t>Click to edit Master title style</a:t>
            </a:r>
          </a:p>
        </p:txBody>
      </p:sp>
      <p:sp>
        <p:nvSpPr>
          <p:cNvPr id="3" name="Content Placeholder 2"/>
          <p:cNvSpPr>
            <a:spLocks noGrp="1"/>
          </p:cNvSpPr>
          <p:nvPr>
            <p:ph idx="1"/>
          </p:nvPr>
        </p:nvSpPr>
        <p:spPr>
          <a:xfrm>
            <a:off x="431371" y="3429000"/>
            <a:ext cx="10972800" cy="2769171"/>
          </a:xfrm>
        </p:spPr>
        <p:txBody>
          <a:bodyPr/>
          <a:lstStyle>
            <a:lvl1pPr>
              <a:defRPr sz="2000"/>
            </a:lvl1pPr>
            <a:lvl2pPr marL="268288" indent="-176213">
              <a:buFont typeface="Arial" pitchFamily="34" charset="0"/>
              <a:buChar char="•"/>
              <a:defRPr sz="1800" baseline="0"/>
            </a:lvl2pPr>
          </a:lstStyle>
          <a:p>
            <a:pPr lvl="0"/>
            <a:r>
              <a:rPr lang="en-US"/>
              <a:t>Click to edit Master text styles</a:t>
            </a:r>
          </a:p>
        </p:txBody>
      </p:sp>
      <p:sp>
        <p:nvSpPr>
          <p:cNvPr id="4" name="Date Placeholder 3"/>
          <p:cNvSpPr>
            <a:spLocks noGrp="1"/>
          </p:cNvSpPr>
          <p:nvPr>
            <p:ph type="dt" sz="half" idx="10"/>
          </p:nvPr>
        </p:nvSpPr>
        <p:spPr>
          <a:xfrm>
            <a:off x="431370" y="6232228"/>
            <a:ext cx="2844800" cy="365125"/>
          </a:xfrm>
        </p:spPr>
        <p:txBody>
          <a:bodyPr/>
          <a:lstStyle/>
          <a:p>
            <a:fld id="{FA74BAF4-E634-4369-B358-A9C2C9851C61}" type="datetimeFigureOut">
              <a:rPr lang="en-US" smtClean="0"/>
              <a:t>10/16/2026</a:t>
            </a:fld>
            <a:endParaRPr lang="en-US"/>
          </a:p>
        </p:txBody>
      </p:sp>
      <p:sp>
        <p:nvSpPr>
          <p:cNvPr id="5" name="Footer Placeholder 4"/>
          <p:cNvSpPr>
            <a:spLocks noGrp="1"/>
          </p:cNvSpPr>
          <p:nvPr>
            <p:ph type="ftr" sz="quarter" idx="11"/>
          </p:nvPr>
        </p:nvSpPr>
        <p:spPr>
          <a:xfrm>
            <a:off x="4165600" y="6232228"/>
            <a:ext cx="3860800" cy="365125"/>
          </a:xfrm>
        </p:spPr>
        <p:txBody>
          <a:bodyPr/>
          <a:lstStyle/>
          <a:p>
            <a:endParaRPr lang="en-US"/>
          </a:p>
        </p:txBody>
      </p:sp>
      <p:sp>
        <p:nvSpPr>
          <p:cNvPr id="6" name="Slide Number Placeholder 5"/>
          <p:cNvSpPr>
            <a:spLocks noGrp="1"/>
          </p:cNvSpPr>
          <p:nvPr>
            <p:ph type="sldNum" sz="quarter" idx="12"/>
          </p:nvPr>
        </p:nvSpPr>
        <p:spPr>
          <a:xfrm>
            <a:off x="8784299" y="6232228"/>
            <a:ext cx="2844800" cy="365125"/>
          </a:xfrm>
        </p:spPr>
        <p:txBody>
          <a:bodyPr/>
          <a:lstStyle/>
          <a:p>
            <a:fld id="{BDD33A6C-86AE-4CBB-A4BC-35408E9242CF}" type="slidenum">
              <a:rPr lang="en-US" smtClean="0"/>
              <a:t>‹#›</a:t>
            </a:fld>
            <a:endParaRPr lang="en-US"/>
          </a:p>
        </p:txBody>
      </p:sp>
      <p:cxnSp>
        <p:nvCxnSpPr>
          <p:cNvPr id="7" name="Straight Connector 6"/>
          <p:cNvCxnSpPr/>
          <p:nvPr userDrawn="1"/>
        </p:nvCxnSpPr>
        <p:spPr>
          <a:xfrm>
            <a:off x="431371" y="6597352"/>
            <a:ext cx="11329259" cy="0"/>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027FD2F-2B5A-D780-F59A-9CAAA46AA274}"/>
              </a:ext>
            </a:extLst>
          </p:cNvPr>
          <p:cNvCxnSpPr>
            <a:cxnSpLocks/>
          </p:cNvCxnSpPr>
          <p:nvPr userDrawn="1"/>
        </p:nvCxnSpPr>
        <p:spPr>
          <a:xfrm>
            <a:off x="11136560" y="6597464"/>
            <a:ext cx="624070" cy="0"/>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7BF742C4-0D57-1DC0-42C7-AAF8A89448F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31370" y="413300"/>
            <a:ext cx="5796643" cy="853492"/>
          </a:xfrm>
          <a:prstGeom prst="rect">
            <a:avLst/>
          </a:prstGeom>
        </p:spPr>
      </p:pic>
    </p:spTree>
    <p:extLst>
      <p:ext uri="{BB962C8B-B14F-4D97-AF65-F5344CB8AC3E}">
        <p14:creationId xmlns:p14="http://schemas.microsoft.com/office/powerpoint/2010/main" val="1135543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Image 3" descr="Une image contenant Graphique, cercle, symbole, noir et blanc&#10;&#10;Description générée automatiquement">
            <a:extLst>
              <a:ext uri="{FF2B5EF4-FFF2-40B4-BE49-F238E27FC236}">
                <a16:creationId xmlns:a16="http://schemas.microsoft.com/office/drawing/2014/main" id="{8EC3C871-8D0D-CEB5-D495-81AF0658258D}"/>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6251567" y="606149"/>
            <a:ext cx="5065464" cy="5174009"/>
          </a:xfrm>
          <a:prstGeom prst="rect">
            <a:avLst/>
          </a:prstGeom>
        </p:spPr>
      </p:pic>
      <p:sp>
        <p:nvSpPr>
          <p:cNvPr id="2" name="Title 1"/>
          <p:cNvSpPr>
            <a:spLocks noGrp="1"/>
          </p:cNvSpPr>
          <p:nvPr>
            <p:ph type="title"/>
          </p:nvPr>
        </p:nvSpPr>
        <p:spPr>
          <a:xfrm>
            <a:off x="476988" y="476672"/>
            <a:ext cx="10972800" cy="576064"/>
          </a:xfrm>
        </p:spPr>
        <p:txBody>
          <a:bodyPr>
            <a:normAutofit/>
          </a:bodyPr>
          <a:lstStyle>
            <a:lvl1pPr algn="l">
              <a:defRPr sz="3200">
                <a:latin typeface="PT Sans" panose="020B0503020203020204" pitchFamily="34" charset="77"/>
              </a:defRPr>
            </a:lvl1pPr>
          </a:lstStyle>
          <a:p>
            <a:r>
              <a:rPr lang="en-US" dirty="0"/>
              <a:t>Click to edit Master title style</a:t>
            </a:r>
          </a:p>
        </p:txBody>
      </p:sp>
      <p:sp>
        <p:nvSpPr>
          <p:cNvPr id="3" name="Content Placeholder 2"/>
          <p:cNvSpPr>
            <a:spLocks noGrp="1"/>
          </p:cNvSpPr>
          <p:nvPr>
            <p:ph idx="1"/>
          </p:nvPr>
        </p:nvSpPr>
        <p:spPr>
          <a:xfrm>
            <a:off x="431371" y="1556792"/>
            <a:ext cx="10972800" cy="4392488"/>
          </a:xfrm>
        </p:spPr>
        <p:txBody>
          <a:bodyPr/>
          <a:lstStyle>
            <a:lvl1pPr>
              <a:defRPr sz="2000">
                <a:latin typeface="PT Sans" panose="020B0503020203020204" pitchFamily="34" charset="77"/>
              </a:defRPr>
            </a:lvl1pPr>
            <a:lvl2pPr marL="268288" indent="-176213">
              <a:buFont typeface="Arial" pitchFamily="34" charset="0"/>
              <a:buChar char="•"/>
              <a:defRPr sz="1800" baseline="0"/>
            </a:lvl2pPr>
          </a:lstStyle>
          <a:p>
            <a:pPr lvl="0"/>
            <a:r>
              <a:rPr lang="en-US" dirty="0"/>
              <a:t>Click to edit Master text styles</a:t>
            </a:r>
          </a:p>
        </p:txBody>
      </p:sp>
      <p:sp>
        <p:nvSpPr>
          <p:cNvPr id="5" name="Footer Placeholder 4"/>
          <p:cNvSpPr>
            <a:spLocks noGrp="1"/>
          </p:cNvSpPr>
          <p:nvPr>
            <p:ph type="ftr" sz="quarter" idx="11"/>
          </p:nvPr>
        </p:nvSpPr>
        <p:spPr>
          <a:xfrm>
            <a:off x="4165600" y="6232228"/>
            <a:ext cx="3860800" cy="365125"/>
          </a:xfrm>
        </p:spPr>
        <p:txBody>
          <a:bodyPr/>
          <a:lstStyle/>
          <a:p>
            <a:endParaRPr lang="en-US"/>
          </a:p>
        </p:txBody>
      </p:sp>
      <p:sp>
        <p:nvSpPr>
          <p:cNvPr id="6" name="Slide Number Placeholder 5"/>
          <p:cNvSpPr>
            <a:spLocks noGrp="1"/>
          </p:cNvSpPr>
          <p:nvPr>
            <p:ph type="sldNum" sz="quarter" idx="12"/>
          </p:nvPr>
        </p:nvSpPr>
        <p:spPr>
          <a:xfrm>
            <a:off x="8784299" y="6232228"/>
            <a:ext cx="2844800" cy="365125"/>
          </a:xfrm>
        </p:spPr>
        <p:txBody>
          <a:bodyPr/>
          <a:lstStyle/>
          <a:p>
            <a:fld id="{BDD33A6C-86AE-4CBB-A4BC-35408E9242CF}" type="slidenum">
              <a:rPr lang="en-US" smtClean="0"/>
              <a:t>‹#›</a:t>
            </a:fld>
            <a:endParaRPr lang="en-US"/>
          </a:p>
        </p:txBody>
      </p:sp>
      <p:cxnSp>
        <p:nvCxnSpPr>
          <p:cNvPr id="7" name="Straight Connector 6"/>
          <p:cNvCxnSpPr>
            <a:cxnSpLocks/>
          </p:cNvCxnSpPr>
          <p:nvPr userDrawn="1"/>
        </p:nvCxnSpPr>
        <p:spPr>
          <a:xfrm>
            <a:off x="431371" y="6597352"/>
            <a:ext cx="10705189" cy="1"/>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527381" y="1124744"/>
            <a:ext cx="384043" cy="0"/>
          </a:xfrm>
          <a:prstGeom prst="line">
            <a:avLst/>
          </a:prstGeom>
          <a:ln w="19050">
            <a:solidFill>
              <a:srgbClr val="FFD51E"/>
            </a:soli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1DB0CA95-7233-B757-C438-C3447458678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86323" y="6009742"/>
            <a:ext cx="827111" cy="515602"/>
          </a:xfrm>
          <a:prstGeom prst="rect">
            <a:avLst/>
          </a:prstGeom>
        </p:spPr>
      </p:pic>
      <p:cxnSp>
        <p:nvCxnSpPr>
          <p:cNvPr id="10" name="Straight Connector 12">
            <a:extLst>
              <a:ext uri="{FF2B5EF4-FFF2-40B4-BE49-F238E27FC236}">
                <a16:creationId xmlns:a16="http://schemas.microsoft.com/office/drawing/2014/main" id="{7CEA2C21-8818-7097-09CA-8793B7FFF4A2}"/>
              </a:ext>
            </a:extLst>
          </p:cNvPr>
          <p:cNvCxnSpPr>
            <a:cxnSpLocks/>
          </p:cNvCxnSpPr>
          <p:nvPr userDrawn="1"/>
        </p:nvCxnSpPr>
        <p:spPr>
          <a:xfrm>
            <a:off x="11136560" y="6597464"/>
            <a:ext cx="624070" cy="0"/>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50496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988" y="476672"/>
            <a:ext cx="10972800" cy="576064"/>
          </a:xfrm>
        </p:spPr>
        <p:txBody>
          <a:bodyPr>
            <a:normAutofit/>
          </a:bodyPr>
          <a:lstStyle>
            <a:lvl1pPr algn="l">
              <a:defRPr sz="3200">
                <a:latin typeface="PT Sans" panose="020B0503020203020204" pitchFamily="34" charset="77"/>
              </a:defRPr>
            </a:lvl1pPr>
          </a:lstStyle>
          <a:p>
            <a:r>
              <a:rPr lang="en-US" dirty="0"/>
              <a:t>Click to edit Master title style</a:t>
            </a:r>
          </a:p>
        </p:txBody>
      </p:sp>
      <p:sp>
        <p:nvSpPr>
          <p:cNvPr id="3" name="Content Placeholder 2"/>
          <p:cNvSpPr>
            <a:spLocks noGrp="1"/>
          </p:cNvSpPr>
          <p:nvPr>
            <p:ph idx="1"/>
          </p:nvPr>
        </p:nvSpPr>
        <p:spPr>
          <a:xfrm>
            <a:off x="431371" y="1556792"/>
            <a:ext cx="10972800" cy="4392488"/>
          </a:xfrm>
        </p:spPr>
        <p:txBody>
          <a:bodyPr/>
          <a:lstStyle>
            <a:lvl1pPr>
              <a:defRPr sz="2000">
                <a:latin typeface="PT Sans" panose="020B0503020203020204" pitchFamily="34" charset="77"/>
              </a:defRPr>
            </a:lvl1pPr>
            <a:lvl2pPr marL="268288" indent="-176213">
              <a:buFont typeface="Arial" pitchFamily="34" charset="0"/>
              <a:buChar char="•"/>
              <a:defRPr sz="1800" baseline="0"/>
            </a:lvl2pPr>
          </a:lstStyle>
          <a:p>
            <a:pPr lvl="0"/>
            <a:r>
              <a:rPr lang="en-US" dirty="0"/>
              <a:t>Click to edit Master text styles</a:t>
            </a:r>
          </a:p>
        </p:txBody>
      </p:sp>
      <p:sp>
        <p:nvSpPr>
          <p:cNvPr id="5" name="Footer Placeholder 4"/>
          <p:cNvSpPr>
            <a:spLocks noGrp="1"/>
          </p:cNvSpPr>
          <p:nvPr>
            <p:ph type="ftr" sz="quarter" idx="11"/>
          </p:nvPr>
        </p:nvSpPr>
        <p:spPr>
          <a:xfrm>
            <a:off x="4165600" y="6232228"/>
            <a:ext cx="3860800" cy="365125"/>
          </a:xfrm>
        </p:spPr>
        <p:txBody>
          <a:bodyPr/>
          <a:lstStyle/>
          <a:p>
            <a:endParaRPr lang="en-US"/>
          </a:p>
        </p:txBody>
      </p:sp>
      <p:sp>
        <p:nvSpPr>
          <p:cNvPr id="6" name="Slide Number Placeholder 5"/>
          <p:cNvSpPr>
            <a:spLocks noGrp="1"/>
          </p:cNvSpPr>
          <p:nvPr>
            <p:ph type="sldNum" sz="quarter" idx="12"/>
          </p:nvPr>
        </p:nvSpPr>
        <p:spPr>
          <a:xfrm>
            <a:off x="8784299" y="6232228"/>
            <a:ext cx="2844800" cy="365125"/>
          </a:xfrm>
        </p:spPr>
        <p:txBody>
          <a:bodyPr/>
          <a:lstStyle/>
          <a:p>
            <a:fld id="{BDD33A6C-86AE-4CBB-A4BC-35408E9242CF}" type="slidenum">
              <a:rPr lang="en-US" smtClean="0"/>
              <a:t>‹#›</a:t>
            </a:fld>
            <a:endParaRPr lang="en-US"/>
          </a:p>
        </p:txBody>
      </p:sp>
      <p:cxnSp>
        <p:nvCxnSpPr>
          <p:cNvPr id="7" name="Straight Connector 6"/>
          <p:cNvCxnSpPr>
            <a:cxnSpLocks/>
          </p:cNvCxnSpPr>
          <p:nvPr userDrawn="1"/>
        </p:nvCxnSpPr>
        <p:spPr>
          <a:xfrm>
            <a:off x="431371" y="6597352"/>
            <a:ext cx="10705189" cy="1"/>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527381" y="1124744"/>
            <a:ext cx="384043" cy="0"/>
          </a:xfrm>
          <a:prstGeom prst="line">
            <a:avLst/>
          </a:prstGeom>
          <a:ln w="19050">
            <a:solidFill>
              <a:srgbClr val="FFD51E"/>
            </a:soli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1DB0CA95-7233-B757-C438-C3447458678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6323" y="6009742"/>
            <a:ext cx="827111" cy="515602"/>
          </a:xfrm>
          <a:prstGeom prst="rect">
            <a:avLst/>
          </a:prstGeom>
        </p:spPr>
      </p:pic>
      <p:cxnSp>
        <p:nvCxnSpPr>
          <p:cNvPr id="10" name="Straight Connector 12">
            <a:extLst>
              <a:ext uri="{FF2B5EF4-FFF2-40B4-BE49-F238E27FC236}">
                <a16:creationId xmlns:a16="http://schemas.microsoft.com/office/drawing/2014/main" id="{7CEA2C21-8818-7097-09CA-8793B7FFF4A2}"/>
              </a:ext>
            </a:extLst>
          </p:cNvPr>
          <p:cNvCxnSpPr>
            <a:cxnSpLocks/>
          </p:cNvCxnSpPr>
          <p:nvPr userDrawn="1"/>
        </p:nvCxnSpPr>
        <p:spPr>
          <a:xfrm>
            <a:off x="11136560" y="6597464"/>
            <a:ext cx="624070" cy="0"/>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235323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cxnSp>
        <p:nvCxnSpPr>
          <p:cNvPr id="9" name="Straight Connector 8"/>
          <p:cNvCxnSpPr/>
          <p:nvPr userDrawn="1"/>
        </p:nvCxnSpPr>
        <p:spPr>
          <a:xfrm>
            <a:off x="431371" y="6597352"/>
            <a:ext cx="11329259" cy="0"/>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65703" y="1783654"/>
            <a:ext cx="1660594" cy="1476000"/>
          </a:xfrm>
          <a:prstGeom prst="rect">
            <a:avLst/>
          </a:prstGeom>
        </p:spPr>
      </p:pic>
      <p:sp>
        <p:nvSpPr>
          <p:cNvPr id="12" name="TextBox 11"/>
          <p:cNvSpPr txBox="1"/>
          <p:nvPr userDrawn="1"/>
        </p:nvSpPr>
        <p:spPr>
          <a:xfrm>
            <a:off x="1520048" y="6269481"/>
            <a:ext cx="4320480" cy="26161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err="1">
                <a:solidFill>
                  <a:schemeClr val="bg1">
                    <a:lumMod val="50000"/>
                  </a:schemeClr>
                </a:solidFill>
              </a:rPr>
              <a:t>Chemin</a:t>
            </a:r>
            <a:r>
              <a:rPr lang="en-US" sz="1100">
                <a:solidFill>
                  <a:schemeClr val="bg1">
                    <a:lumMod val="50000"/>
                  </a:schemeClr>
                </a:solidFill>
              </a:rPr>
              <a:t> du </a:t>
            </a:r>
            <a:r>
              <a:rPr lang="en-US" sz="1100" err="1">
                <a:solidFill>
                  <a:schemeClr val="bg1">
                    <a:lumMod val="50000"/>
                  </a:schemeClr>
                </a:solidFill>
              </a:rPr>
              <a:t>Reposoir</a:t>
            </a:r>
            <a:r>
              <a:rPr lang="en-US" sz="1100">
                <a:solidFill>
                  <a:schemeClr val="bg1">
                    <a:lumMod val="50000"/>
                  </a:schemeClr>
                </a:solidFill>
              </a:rPr>
              <a:t> 7 | 1260 </a:t>
            </a:r>
            <a:r>
              <a:rPr lang="en-US" sz="1100" err="1">
                <a:solidFill>
                  <a:schemeClr val="bg1">
                    <a:lumMod val="50000"/>
                  </a:schemeClr>
                </a:solidFill>
              </a:rPr>
              <a:t>Nyon</a:t>
            </a:r>
            <a:r>
              <a:rPr lang="en-US" sz="1100">
                <a:solidFill>
                  <a:schemeClr val="bg1">
                    <a:lumMod val="50000"/>
                  </a:schemeClr>
                </a:solidFill>
              </a:rPr>
              <a:t> | Switzerland</a:t>
            </a:r>
          </a:p>
        </p:txBody>
      </p:sp>
      <p:sp>
        <p:nvSpPr>
          <p:cNvPr id="13" name="TextBox 12"/>
          <p:cNvSpPr txBox="1"/>
          <p:nvPr userDrawn="1"/>
        </p:nvSpPr>
        <p:spPr>
          <a:xfrm>
            <a:off x="10344472" y="6261787"/>
            <a:ext cx="2150288" cy="276999"/>
          </a:xfrm>
          <a:prstGeom prst="rect">
            <a:avLst/>
          </a:prstGeom>
          <a:noFill/>
        </p:spPr>
        <p:txBody>
          <a:bodyPr wrap="square" rtlCol="0">
            <a:spAutoFit/>
          </a:bodyPr>
          <a:lstStyle/>
          <a:p>
            <a:r>
              <a:rPr lang="en-US" sz="1200" b="1">
                <a:solidFill>
                  <a:srgbClr val="FFD51E"/>
                </a:solidFill>
              </a:rPr>
              <a:t>www.worldseed.org</a:t>
            </a:r>
          </a:p>
        </p:txBody>
      </p:sp>
      <p:sp>
        <p:nvSpPr>
          <p:cNvPr id="14" name="TextBox 13"/>
          <p:cNvSpPr txBox="1"/>
          <p:nvPr userDrawn="1"/>
        </p:nvSpPr>
        <p:spPr>
          <a:xfrm>
            <a:off x="2399590" y="3255023"/>
            <a:ext cx="7392821" cy="830997"/>
          </a:xfrm>
          <a:prstGeom prst="rect">
            <a:avLst/>
          </a:prstGeom>
          <a:noFill/>
        </p:spPr>
        <p:txBody>
          <a:bodyPr wrap="square" rtlCol="0">
            <a:spAutoFit/>
          </a:bodyPr>
          <a:lstStyle/>
          <a:p>
            <a:pPr algn="ctr"/>
            <a:r>
              <a:rPr lang="en-US" sz="4800"/>
              <a:t>Seed is</a:t>
            </a:r>
            <a:r>
              <a:rPr lang="en-US" sz="4800" baseline="0"/>
              <a:t> Life</a:t>
            </a:r>
            <a:endParaRPr lang="en-US" sz="4800"/>
          </a:p>
        </p:txBody>
      </p:sp>
      <p:pic>
        <p:nvPicPr>
          <p:cNvPr id="2" name="Image 1" descr="Une image contenant Graphique, graphisme, Police, logo&#10;&#10;Description générée automatiquement">
            <a:extLst>
              <a:ext uri="{FF2B5EF4-FFF2-40B4-BE49-F238E27FC236}">
                <a16:creationId xmlns:a16="http://schemas.microsoft.com/office/drawing/2014/main" id="{01FF1DB2-3C8C-451F-10CE-7737ADE386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4277" y="6009742"/>
            <a:ext cx="1031203" cy="515602"/>
          </a:xfrm>
          <a:prstGeom prst="rect">
            <a:avLst/>
          </a:prstGeom>
        </p:spPr>
      </p:pic>
      <p:cxnSp>
        <p:nvCxnSpPr>
          <p:cNvPr id="3" name="Straight Connector 12">
            <a:extLst>
              <a:ext uri="{FF2B5EF4-FFF2-40B4-BE49-F238E27FC236}">
                <a16:creationId xmlns:a16="http://schemas.microsoft.com/office/drawing/2014/main" id="{7ED1A7AD-8681-4C4D-C4F3-2F52F818B99D}"/>
              </a:ext>
            </a:extLst>
          </p:cNvPr>
          <p:cNvCxnSpPr>
            <a:cxnSpLocks/>
          </p:cNvCxnSpPr>
          <p:nvPr userDrawn="1"/>
        </p:nvCxnSpPr>
        <p:spPr>
          <a:xfrm>
            <a:off x="10416480" y="6597352"/>
            <a:ext cx="1344150" cy="112"/>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5762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4400" y="2708921"/>
            <a:ext cx="10363200" cy="1362075"/>
          </a:xfrm>
        </p:spPr>
        <p:txBody>
          <a:bodyPr anchor="b"/>
          <a:lstStyle>
            <a:lvl1pPr algn="l">
              <a:defRPr sz="4000" b="1" cap="none"/>
            </a:lvl1pPr>
          </a:lstStyle>
          <a:p>
            <a:r>
              <a:rPr lang="en-US"/>
              <a:t>Click to edit master title style</a:t>
            </a:r>
          </a:p>
        </p:txBody>
      </p:sp>
      <p:sp>
        <p:nvSpPr>
          <p:cNvPr id="3" name="Text Placeholder 2"/>
          <p:cNvSpPr>
            <a:spLocks noGrp="1"/>
          </p:cNvSpPr>
          <p:nvPr>
            <p:ph type="body" idx="1" hasCustomPrompt="1"/>
          </p:nvPr>
        </p:nvSpPr>
        <p:spPr>
          <a:xfrm>
            <a:off x="914400" y="4070996"/>
            <a:ext cx="10363200" cy="1500187"/>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74BAF4-E634-4369-B358-A9C2C9851C61}"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33A6C-86AE-4CBB-A4BC-35408E9242CF}" type="slidenum">
              <a:rPr lang="en-US" smtClean="0"/>
              <a:t>‹#›</a:t>
            </a:fld>
            <a:endParaRPr lang="en-US"/>
          </a:p>
        </p:txBody>
      </p:sp>
      <p:pic>
        <p:nvPicPr>
          <p:cNvPr id="8" name="Image 13">
            <a:extLst>
              <a:ext uri="{FF2B5EF4-FFF2-40B4-BE49-F238E27FC236}">
                <a16:creationId xmlns:a16="http://schemas.microsoft.com/office/drawing/2014/main" id="{B0664E28-977F-8455-4F6A-27460312CD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31370" y="413300"/>
            <a:ext cx="5796643" cy="853492"/>
          </a:xfrm>
          <a:prstGeom prst="rect">
            <a:avLst/>
          </a:prstGeom>
        </p:spPr>
      </p:pic>
    </p:spTree>
    <p:extLst>
      <p:ext uri="{BB962C8B-B14F-4D97-AF65-F5344CB8AC3E}">
        <p14:creationId xmlns:p14="http://schemas.microsoft.com/office/powerpoint/2010/main" val="1688596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23460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23460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4165600" y="6232228"/>
            <a:ext cx="3860800" cy="365125"/>
          </a:xfrm>
        </p:spPr>
        <p:txBody>
          <a:bodyPr/>
          <a:lstStyle/>
          <a:p>
            <a:endParaRPr lang="en-US"/>
          </a:p>
        </p:txBody>
      </p:sp>
      <p:sp>
        <p:nvSpPr>
          <p:cNvPr id="7" name="Slide Number Placeholder 6"/>
          <p:cNvSpPr>
            <a:spLocks noGrp="1"/>
          </p:cNvSpPr>
          <p:nvPr>
            <p:ph type="sldNum" sz="quarter" idx="12"/>
          </p:nvPr>
        </p:nvSpPr>
        <p:spPr>
          <a:xfrm>
            <a:off x="8737600" y="6237313"/>
            <a:ext cx="2844800" cy="365125"/>
          </a:xfrm>
        </p:spPr>
        <p:txBody>
          <a:bodyPr/>
          <a:lstStyle/>
          <a:p>
            <a:fld id="{BDD33A6C-86AE-4CBB-A4BC-35408E9242CF}" type="slidenum">
              <a:rPr lang="en-US" smtClean="0"/>
              <a:t>‹#›</a:t>
            </a:fld>
            <a:endParaRPr lang="en-US"/>
          </a:p>
        </p:txBody>
      </p:sp>
      <p:cxnSp>
        <p:nvCxnSpPr>
          <p:cNvPr id="8" name="Straight Connector 7"/>
          <p:cNvCxnSpPr/>
          <p:nvPr userDrawn="1"/>
        </p:nvCxnSpPr>
        <p:spPr>
          <a:xfrm>
            <a:off x="431371" y="6597352"/>
            <a:ext cx="11329259" cy="0"/>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cxnSp>
        <p:nvCxnSpPr>
          <p:cNvPr id="9" name="Straight Connector 12">
            <a:extLst>
              <a:ext uri="{FF2B5EF4-FFF2-40B4-BE49-F238E27FC236}">
                <a16:creationId xmlns:a16="http://schemas.microsoft.com/office/drawing/2014/main" id="{4D90AE4A-AEEE-7818-8599-D5DAA294D186}"/>
              </a:ext>
            </a:extLst>
          </p:cNvPr>
          <p:cNvCxnSpPr>
            <a:cxnSpLocks/>
          </p:cNvCxnSpPr>
          <p:nvPr userDrawn="1"/>
        </p:nvCxnSpPr>
        <p:spPr>
          <a:xfrm>
            <a:off x="11136560" y="6597464"/>
            <a:ext cx="624070" cy="0"/>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pic>
        <p:nvPicPr>
          <p:cNvPr id="10" name="Image 8">
            <a:extLst>
              <a:ext uri="{FF2B5EF4-FFF2-40B4-BE49-F238E27FC236}">
                <a16:creationId xmlns:a16="http://schemas.microsoft.com/office/drawing/2014/main" id="{49F8619E-680B-272C-4A3D-6061E078AD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6323" y="6009742"/>
            <a:ext cx="827111" cy="515602"/>
          </a:xfrm>
          <a:prstGeom prst="rect">
            <a:avLst/>
          </a:prstGeom>
        </p:spPr>
      </p:pic>
    </p:spTree>
    <p:extLst>
      <p:ext uri="{BB962C8B-B14F-4D97-AF65-F5344CB8AC3E}">
        <p14:creationId xmlns:p14="http://schemas.microsoft.com/office/powerpoint/2010/main" val="1078331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7319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7319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4165600" y="6237313"/>
            <a:ext cx="3860800" cy="365125"/>
          </a:xfrm>
        </p:spPr>
        <p:txBody>
          <a:bodyPr/>
          <a:lstStyle/>
          <a:p>
            <a:endParaRPr lang="en-US"/>
          </a:p>
        </p:txBody>
      </p:sp>
      <p:sp>
        <p:nvSpPr>
          <p:cNvPr id="9" name="Slide Number Placeholder 8"/>
          <p:cNvSpPr>
            <a:spLocks noGrp="1"/>
          </p:cNvSpPr>
          <p:nvPr>
            <p:ph type="sldNum" sz="quarter" idx="12"/>
          </p:nvPr>
        </p:nvSpPr>
        <p:spPr>
          <a:xfrm>
            <a:off x="8737600" y="6237313"/>
            <a:ext cx="2844800" cy="365125"/>
          </a:xfrm>
        </p:spPr>
        <p:txBody>
          <a:bodyPr/>
          <a:lstStyle/>
          <a:p>
            <a:fld id="{BDD33A6C-86AE-4CBB-A4BC-35408E9242CF}" type="slidenum">
              <a:rPr lang="en-US" smtClean="0"/>
              <a:t>‹#›</a:t>
            </a:fld>
            <a:endParaRPr lang="en-US"/>
          </a:p>
        </p:txBody>
      </p:sp>
      <p:cxnSp>
        <p:nvCxnSpPr>
          <p:cNvPr id="10" name="Straight Connector 9"/>
          <p:cNvCxnSpPr>
            <a:cxnSpLocks/>
          </p:cNvCxnSpPr>
          <p:nvPr userDrawn="1"/>
        </p:nvCxnSpPr>
        <p:spPr>
          <a:xfrm>
            <a:off x="431371" y="6597352"/>
            <a:ext cx="10705189" cy="112"/>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cxnSp>
        <p:nvCxnSpPr>
          <p:cNvPr id="11" name="Straight Connector 12">
            <a:extLst>
              <a:ext uri="{FF2B5EF4-FFF2-40B4-BE49-F238E27FC236}">
                <a16:creationId xmlns:a16="http://schemas.microsoft.com/office/drawing/2014/main" id="{9270FFF1-D03B-2666-14A0-67E3F1843B50}"/>
              </a:ext>
            </a:extLst>
          </p:cNvPr>
          <p:cNvCxnSpPr>
            <a:cxnSpLocks/>
          </p:cNvCxnSpPr>
          <p:nvPr userDrawn="1"/>
        </p:nvCxnSpPr>
        <p:spPr>
          <a:xfrm>
            <a:off x="11136560" y="6597464"/>
            <a:ext cx="624070" cy="0"/>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pic>
        <p:nvPicPr>
          <p:cNvPr id="12" name="Image 8">
            <a:extLst>
              <a:ext uri="{FF2B5EF4-FFF2-40B4-BE49-F238E27FC236}">
                <a16:creationId xmlns:a16="http://schemas.microsoft.com/office/drawing/2014/main" id="{1C5FEF73-47E4-5D41-82F4-E2D2D269AD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6323" y="6009742"/>
            <a:ext cx="827111" cy="515602"/>
          </a:xfrm>
          <a:prstGeom prst="rect">
            <a:avLst/>
          </a:prstGeom>
        </p:spPr>
      </p:pic>
    </p:spTree>
    <p:extLst>
      <p:ext uri="{BB962C8B-B14F-4D97-AF65-F5344CB8AC3E}">
        <p14:creationId xmlns:p14="http://schemas.microsoft.com/office/powerpoint/2010/main" val="1310126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4165600" y="6232228"/>
            <a:ext cx="3860800" cy="365125"/>
          </a:xfrm>
        </p:spPr>
        <p:txBody>
          <a:bodyPr/>
          <a:lstStyle/>
          <a:p>
            <a:endParaRPr lang="en-US"/>
          </a:p>
        </p:txBody>
      </p:sp>
      <p:sp>
        <p:nvSpPr>
          <p:cNvPr id="5" name="Slide Number Placeholder 4"/>
          <p:cNvSpPr>
            <a:spLocks noGrp="1"/>
          </p:cNvSpPr>
          <p:nvPr>
            <p:ph type="sldNum" sz="quarter" idx="12"/>
          </p:nvPr>
        </p:nvSpPr>
        <p:spPr>
          <a:xfrm>
            <a:off x="8737600" y="6232228"/>
            <a:ext cx="2844800" cy="365125"/>
          </a:xfrm>
        </p:spPr>
        <p:txBody>
          <a:bodyPr/>
          <a:lstStyle/>
          <a:p>
            <a:fld id="{BDD33A6C-86AE-4CBB-A4BC-35408E9242CF}" type="slidenum">
              <a:rPr lang="en-US" smtClean="0"/>
              <a:t>‹#›</a:t>
            </a:fld>
            <a:endParaRPr lang="en-US"/>
          </a:p>
        </p:txBody>
      </p:sp>
      <p:cxnSp>
        <p:nvCxnSpPr>
          <p:cNvPr id="6" name="Straight Connector 5"/>
          <p:cNvCxnSpPr>
            <a:cxnSpLocks/>
          </p:cNvCxnSpPr>
          <p:nvPr userDrawn="1"/>
        </p:nvCxnSpPr>
        <p:spPr>
          <a:xfrm>
            <a:off x="431371" y="6597352"/>
            <a:ext cx="10705189" cy="1"/>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cxnSp>
        <p:nvCxnSpPr>
          <p:cNvPr id="7" name="Straight Connector 12">
            <a:extLst>
              <a:ext uri="{FF2B5EF4-FFF2-40B4-BE49-F238E27FC236}">
                <a16:creationId xmlns:a16="http://schemas.microsoft.com/office/drawing/2014/main" id="{2EE1902B-2907-130D-D9C1-74A4539201A2}"/>
              </a:ext>
            </a:extLst>
          </p:cNvPr>
          <p:cNvCxnSpPr>
            <a:cxnSpLocks/>
          </p:cNvCxnSpPr>
          <p:nvPr userDrawn="1"/>
        </p:nvCxnSpPr>
        <p:spPr>
          <a:xfrm>
            <a:off x="11136560" y="6597464"/>
            <a:ext cx="624070" cy="0"/>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pic>
        <p:nvPicPr>
          <p:cNvPr id="8" name="Image 8">
            <a:extLst>
              <a:ext uri="{FF2B5EF4-FFF2-40B4-BE49-F238E27FC236}">
                <a16:creationId xmlns:a16="http://schemas.microsoft.com/office/drawing/2014/main" id="{FD78C261-0D6A-B553-6C59-E3FE89DF49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6323" y="6009742"/>
            <a:ext cx="827111" cy="515602"/>
          </a:xfrm>
          <a:prstGeom prst="rect">
            <a:avLst/>
          </a:prstGeom>
        </p:spPr>
      </p:pic>
    </p:spTree>
    <p:extLst>
      <p:ext uri="{BB962C8B-B14F-4D97-AF65-F5344CB8AC3E}">
        <p14:creationId xmlns:p14="http://schemas.microsoft.com/office/powerpoint/2010/main" val="4064131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165600" y="6237313"/>
            <a:ext cx="3860800" cy="365125"/>
          </a:xfrm>
        </p:spPr>
        <p:txBody>
          <a:bodyPr/>
          <a:lstStyle/>
          <a:p>
            <a:endParaRPr lang="en-US"/>
          </a:p>
        </p:txBody>
      </p:sp>
      <p:sp>
        <p:nvSpPr>
          <p:cNvPr id="4" name="Slide Number Placeholder 3"/>
          <p:cNvSpPr>
            <a:spLocks noGrp="1"/>
          </p:cNvSpPr>
          <p:nvPr>
            <p:ph type="sldNum" sz="quarter" idx="12"/>
          </p:nvPr>
        </p:nvSpPr>
        <p:spPr>
          <a:xfrm>
            <a:off x="8737600" y="6237313"/>
            <a:ext cx="2844800" cy="365125"/>
          </a:xfrm>
        </p:spPr>
        <p:txBody>
          <a:bodyPr/>
          <a:lstStyle/>
          <a:p>
            <a:fld id="{BDD33A6C-86AE-4CBB-A4BC-35408E9242CF}" type="slidenum">
              <a:rPr lang="en-US" smtClean="0"/>
              <a:t>‹#›</a:t>
            </a:fld>
            <a:endParaRPr lang="en-US"/>
          </a:p>
        </p:txBody>
      </p:sp>
      <p:cxnSp>
        <p:nvCxnSpPr>
          <p:cNvPr id="5" name="Straight Connector 4"/>
          <p:cNvCxnSpPr>
            <a:cxnSpLocks/>
          </p:cNvCxnSpPr>
          <p:nvPr userDrawn="1"/>
        </p:nvCxnSpPr>
        <p:spPr>
          <a:xfrm>
            <a:off x="431371" y="6597352"/>
            <a:ext cx="10705189" cy="112"/>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cxnSp>
        <p:nvCxnSpPr>
          <p:cNvPr id="6" name="Straight Connector 12">
            <a:extLst>
              <a:ext uri="{FF2B5EF4-FFF2-40B4-BE49-F238E27FC236}">
                <a16:creationId xmlns:a16="http://schemas.microsoft.com/office/drawing/2014/main" id="{8157014B-ACAC-CFB7-6413-A75AD3C10C53}"/>
              </a:ext>
            </a:extLst>
          </p:cNvPr>
          <p:cNvCxnSpPr>
            <a:cxnSpLocks/>
          </p:cNvCxnSpPr>
          <p:nvPr userDrawn="1"/>
        </p:nvCxnSpPr>
        <p:spPr>
          <a:xfrm>
            <a:off x="11136560" y="6597464"/>
            <a:ext cx="624070" cy="0"/>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pic>
        <p:nvPicPr>
          <p:cNvPr id="7" name="Image 8">
            <a:extLst>
              <a:ext uri="{FF2B5EF4-FFF2-40B4-BE49-F238E27FC236}">
                <a16:creationId xmlns:a16="http://schemas.microsoft.com/office/drawing/2014/main" id="{6DEDD11A-4E2E-B357-AFB6-AECB7AE09F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6323" y="6009742"/>
            <a:ext cx="827111" cy="515602"/>
          </a:xfrm>
          <a:prstGeom prst="rect">
            <a:avLst/>
          </a:prstGeom>
        </p:spPr>
      </p:pic>
    </p:spTree>
    <p:extLst>
      <p:ext uri="{BB962C8B-B14F-4D97-AF65-F5344CB8AC3E}">
        <p14:creationId xmlns:p14="http://schemas.microsoft.com/office/powerpoint/2010/main" val="2198682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165600" y="6237313"/>
            <a:ext cx="3860800" cy="365125"/>
          </a:xfrm>
        </p:spPr>
        <p:txBody>
          <a:bodyPr/>
          <a:lstStyle/>
          <a:p>
            <a:endParaRPr lang="en-US"/>
          </a:p>
        </p:txBody>
      </p:sp>
      <p:sp>
        <p:nvSpPr>
          <p:cNvPr id="7" name="Slide Number Placeholder 6"/>
          <p:cNvSpPr>
            <a:spLocks noGrp="1"/>
          </p:cNvSpPr>
          <p:nvPr>
            <p:ph type="sldNum" sz="quarter" idx="12"/>
          </p:nvPr>
        </p:nvSpPr>
        <p:spPr>
          <a:xfrm>
            <a:off x="8737600" y="6237313"/>
            <a:ext cx="2844800" cy="365125"/>
          </a:xfrm>
        </p:spPr>
        <p:txBody>
          <a:bodyPr/>
          <a:lstStyle/>
          <a:p>
            <a:fld id="{BDD33A6C-86AE-4CBB-A4BC-35408E9242CF}" type="slidenum">
              <a:rPr lang="en-US" smtClean="0"/>
              <a:t>‹#›</a:t>
            </a:fld>
            <a:endParaRPr lang="en-US"/>
          </a:p>
        </p:txBody>
      </p:sp>
      <p:cxnSp>
        <p:nvCxnSpPr>
          <p:cNvPr id="8" name="Straight Connector 7"/>
          <p:cNvCxnSpPr>
            <a:cxnSpLocks/>
          </p:cNvCxnSpPr>
          <p:nvPr userDrawn="1"/>
        </p:nvCxnSpPr>
        <p:spPr>
          <a:xfrm>
            <a:off x="431371" y="6597352"/>
            <a:ext cx="10705189" cy="112"/>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cxnSp>
        <p:nvCxnSpPr>
          <p:cNvPr id="9" name="Straight Connector 12">
            <a:extLst>
              <a:ext uri="{FF2B5EF4-FFF2-40B4-BE49-F238E27FC236}">
                <a16:creationId xmlns:a16="http://schemas.microsoft.com/office/drawing/2014/main" id="{FE47A015-BCC1-0991-397F-51298CBB482E}"/>
              </a:ext>
            </a:extLst>
          </p:cNvPr>
          <p:cNvCxnSpPr>
            <a:cxnSpLocks/>
          </p:cNvCxnSpPr>
          <p:nvPr userDrawn="1"/>
        </p:nvCxnSpPr>
        <p:spPr>
          <a:xfrm>
            <a:off x="11136560" y="6597464"/>
            <a:ext cx="624070" cy="0"/>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pic>
        <p:nvPicPr>
          <p:cNvPr id="10" name="Image 8">
            <a:extLst>
              <a:ext uri="{FF2B5EF4-FFF2-40B4-BE49-F238E27FC236}">
                <a16:creationId xmlns:a16="http://schemas.microsoft.com/office/drawing/2014/main" id="{E5F8D46A-D265-9012-8B82-2A0DF0E2F8F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6323" y="6009742"/>
            <a:ext cx="827111" cy="515602"/>
          </a:xfrm>
          <a:prstGeom prst="rect">
            <a:avLst/>
          </a:prstGeom>
        </p:spPr>
      </p:pic>
    </p:spTree>
    <p:extLst>
      <p:ext uri="{BB962C8B-B14F-4D97-AF65-F5344CB8AC3E}">
        <p14:creationId xmlns:p14="http://schemas.microsoft.com/office/powerpoint/2010/main" val="1731200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581128"/>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404665"/>
            <a:ext cx="7315200" cy="41148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229201"/>
            <a:ext cx="7315200" cy="677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165600" y="6237313"/>
            <a:ext cx="3860800" cy="365125"/>
          </a:xfrm>
        </p:spPr>
        <p:txBody>
          <a:bodyPr/>
          <a:lstStyle/>
          <a:p>
            <a:endParaRPr lang="en-US"/>
          </a:p>
        </p:txBody>
      </p:sp>
      <p:sp>
        <p:nvSpPr>
          <p:cNvPr id="7" name="Slide Number Placeholder 6"/>
          <p:cNvSpPr>
            <a:spLocks noGrp="1"/>
          </p:cNvSpPr>
          <p:nvPr>
            <p:ph type="sldNum" sz="quarter" idx="12"/>
          </p:nvPr>
        </p:nvSpPr>
        <p:spPr>
          <a:xfrm>
            <a:off x="8737600" y="6237313"/>
            <a:ext cx="2844800" cy="365125"/>
          </a:xfrm>
        </p:spPr>
        <p:txBody>
          <a:bodyPr/>
          <a:lstStyle/>
          <a:p>
            <a:fld id="{BDD33A6C-86AE-4CBB-A4BC-35408E9242CF}" type="slidenum">
              <a:rPr lang="en-US" smtClean="0"/>
              <a:t>‹#›</a:t>
            </a:fld>
            <a:endParaRPr lang="en-US"/>
          </a:p>
        </p:txBody>
      </p:sp>
      <p:cxnSp>
        <p:nvCxnSpPr>
          <p:cNvPr id="8" name="Straight Connector 7"/>
          <p:cNvCxnSpPr>
            <a:cxnSpLocks/>
          </p:cNvCxnSpPr>
          <p:nvPr userDrawn="1"/>
        </p:nvCxnSpPr>
        <p:spPr>
          <a:xfrm>
            <a:off x="431371" y="6597352"/>
            <a:ext cx="10705189" cy="112"/>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cxnSp>
        <p:nvCxnSpPr>
          <p:cNvPr id="9" name="Straight Connector 12">
            <a:extLst>
              <a:ext uri="{FF2B5EF4-FFF2-40B4-BE49-F238E27FC236}">
                <a16:creationId xmlns:a16="http://schemas.microsoft.com/office/drawing/2014/main" id="{B96E52DB-868A-2681-EBE6-B535CB90E552}"/>
              </a:ext>
            </a:extLst>
          </p:cNvPr>
          <p:cNvCxnSpPr>
            <a:cxnSpLocks/>
          </p:cNvCxnSpPr>
          <p:nvPr userDrawn="1"/>
        </p:nvCxnSpPr>
        <p:spPr>
          <a:xfrm>
            <a:off x="11136560" y="6597464"/>
            <a:ext cx="624070" cy="0"/>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pic>
        <p:nvPicPr>
          <p:cNvPr id="10" name="Image 8">
            <a:extLst>
              <a:ext uri="{FF2B5EF4-FFF2-40B4-BE49-F238E27FC236}">
                <a16:creationId xmlns:a16="http://schemas.microsoft.com/office/drawing/2014/main" id="{21F5FCC1-FFAD-0621-2DA6-FBF3AF6E195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6323" y="6009742"/>
            <a:ext cx="827111" cy="515602"/>
          </a:xfrm>
          <a:prstGeom prst="rect">
            <a:avLst/>
          </a:prstGeom>
        </p:spPr>
      </p:pic>
    </p:spTree>
    <p:extLst>
      <p:ext uri="{BB962C8B-B14F-4D97-AF65-F5344CB8AC3E}">
        <p14:creationId xmlns:p14="http://schemas.microsoft.com/office/powerpoint/2010/main" val="3994403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600200"/>
            <a:ext cx="10972800" cy="430661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165600" y="6237313"/>
            <a:ext cx="3860800" cy="365125"/>
          </a:xfrm>
        </p:spPr>
        <p:txBody>
          <a:bodyPr/>
          <a:lstStyle/>
          <a:p>
            <a:endParaRPr lang="en-US"/>
          </a:p>
        </p:txBody>
      </p:sp>
      <p:sp>
        <p:nvSpPr>
          <p:cNvPr id="6" name="Slide Number Placeholder 5"/>
          <p:cNvSpPr>
            <a:spLocks noGrp="1"/>
          </p:cNvSpPr>
          <p:nvPr>
            <p:ph type="sldNum" sz="quarter" idx="12"/>
          </p:nvPr>
        </p:nvSpPr>
        <p:spPr>
          <a:xfrm>
            <a:off x="8737600" y="6237313"/>
            <a:ext cx="2844800" cy="365125"/>
          </a:xfrm>
        </p:spPr>
        <p:txBody>
          <a:bodyPr/>
          <a:lstStyle/>
          <a:p>
            <a:fld id="{BDD33A6C-86AE-4CBB-A4BC-35408E9242CF}" type="slidenum">
              <a:rPr lang="en-US" smtClean="0"/>
              <a:t>‹#›</a:t>
            </a:fld>
            <a:endParaRPr lang="en-US"/>
          </a:p>
        </p:txBody>
      </p:sp>
      <p:cxnSp>
        <p:nvCxnSpPr>
          <p:cNvPr id="7" name="Straight Connector 6"/>
          <p:cNvCxnSpPr>
            <a:cxnSpLocks/>
          </p:cNvCxnSpPr>
          <p:nvPr userDrawn="1"/>
        </p:nvCxnSpPr>
        <p:spPr>
          <a:xfrm>
            <a:off x="431371" y="6597352"/>
            <a:ext cx="10705189" cy="112"/>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cxnSp>
        <p:nvCxnSpPr>
          <p:cNvPr id="8" name="Straight Connector 12">
            <a:extLst>
              <a:ext uri="{FF2B5EF4-FFF2-40B4-BE49-F238E27FC236}">
                <a16:creationId xmlns:a16="http://schemas.microsoft.com/office/drawing/2014/main" id="{D2F54219-CAA4-35FD-2B11-D8583D648373}"/>
              </a:ext>
            </a:extLst>
          </p:cNvPr>
          <p:cNvCxnSpPr>
            <a:cxnSpLocks/>
          </p:cNvCxnSpPr>
          <p:nvPr userDrawn="1"/>
        </p:nvCxnSpPr>
        <p:spPr>
          <a:xfrm>
            <a:off x="11136560" y="6597464"/>
            <a:ext cx="624070" cy="0"/>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2B39ED75-5BF5-A5B5-36BE-A50BDE8B851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6323" y="6009742"/>
            <a:ext cx="827111" cy="515602"/>
          </a:xfrm>
          <a:prstGeom prst="rect">
            <a:avLst/>
          </a:prstGeom>
        </p:spPr>
      </p:pic>
    </p:spTree>
    <p:extLst>
      <p:ext uri="{BB962C8B-B14F-4D97-AF65-F5344CB8AC3E}">
        <p14:creationId xmlns:p14="http://schemas.microsoft.com/office/powerpoint/2010/main" val="41322610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6321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6321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165600" y="6237313"/>
            <a:ext cx="3860800" cy="365125"/>
          </a:xfrm>
        </p:spPr>
        <p:txBody>
          <a:bodyPr/>
          <a:lstStyle/>
          <a:p>
            <a:endParaRPr lang="en-US"/>
          </a:p>
        </p:txBody>
      </p:sp>
      <p:sp>
        <p:nvSpPr>
          <p:cNvPr id="6" name="Slide Number Placeholder 5"/>
          <p:cNvSpPr>
            <a:spLocks noGrp="1"/>
          </p:cNvSpPr>
          <p:nvPr>
            <p:ph type="sldNum" sz="quarter" idx="12"/>
          </p:nvPr>
        </p:nvSpPr>
        <p:spPr>
          <a:xfrm>
            <a:off x="8737600" y="6237313"/>
            <a:ext cx="2844800" cy="365125"/>
          </a:xfrm>
        </p:spPr>
        <p:txBody>
          <a:bodyPr/>
          <a:lstStyle/>
          <a:p>
            <a:fld id="{BDD33A6C-86AE-4CBB-A4BC-35408E9242CF}" type="slidenum">
              <a:rPr lang="en-US" smtClean="0"/>
              <a:t>‹#›</a:t>
            </a:fld>
            <a:endParaRPr lang="en-US"/>
          </a:p>
        </p:txBody>
      </p:sp>
      <p:cxnSp>
        <p:nvCxnSpPr>
          <p:cNvPr id="7" name="Straight Connector 6"/>
          <p:cNvCxnSpPr>
            <a:cxnSpLocks/>
          </p:cNvCxnSpPr>
          <p:nvPr userDrawn="1"/>
        </p:nvCxnSpPr>
        <p:spPr>
          <a:xfrm>
            <a:off x="431371" y="6597352"/>
            <a:ext cx="10705189" cy="112"/>
          </a:xfrm>
          <a:prstGeom prst="line">
            <a:avLst/>
          </a:prstGeom>
          <a:ln w="38100">
            <a:solidFill>
              <a:srgbClr val="FFD51E"/>
            </a:solidFill>
          </a:ln>
        </p:spPr>
        <p:style>
          <a:lnRef idx="1">
            <a:schemeClr val="accent1"/>
          </a:lnRef>
          <a:fillRef idx="0">
            <a:schemeClr val="accent1"/>
          </a:fillRef>
          <a:effectRef idx="0">
            <a:schemeClr val="accent1"/>
          </a:effectRef>
          <a:fontRef idx="minor">
            <a:schemeClr val="tx1"/>
          </a:fontRef>
        </p:style>
      </p:cxnSp>
      <p:cxnSp>
        <p:nvCxnSpPr>
          <p:cNvPr id="8" name="Straight Connector 12">
            <a:extLst>
              <a:ext uri="{FF2B5EF4-FFF2-40B4-BE49-F238E27FC236}">
                <a16:creationId xmlns:a16="http://schemas.microsoft.com/office/drawing/2014/main" id="{421CF0EB-A488-4949-0FFF-BE8765E7DFE8}"/>
              </a:ext>
            </a:extLst>
          </p:cNvPr>
          <p:cNvCxnSpPr>
            <a:cxnSpLocks/>
          </p:cNvCxnSpPr>
          <p:nvPr userDrawn="1"/>
        </p:nvCxnSpPr>
        <p:spPr>
          <a:xfrm>
            <a:off x="11136560" y="6597464"/>
            <a:ext cx="624070" cy="0"/>
          </a:xfrm>
          <a:prstGeom prst="line">
            <a:avLst/>
          </a:prstGeom>
          <a:ln w="38100">
            <a:solidFill>
              <a:srgbClr val="019D53"/>
            </a:soli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C71557E9-563F-C7B6-04BB-D494F664D0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6323" y="6009742"/>
            <a:ext cx="827111" cy="515602"/>
          </a:xfrm>
          <a:prstGeom prst="rect">
            <a:avLst/>
          </a:prstGeom>
        </p:spPr>
      </p:pic>
    </p:spTree>
    <p:extLst>
      <p:ext uri="{BB962C8B-B14F-4D97-AF65-F5344CB8AC3E}">
        <p14:creationId xmlns:p14="http://schemas.microsoft.com/office/powerpoint/2010/main" val="3550716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9477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4BAF4-E634-4369-B358-A9C2C9851C61}" type="datetimeFigureOut">
              <a:rPr lang="en-US" smtClean="0"/>
              <a:t>10/16/2026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33A6C-86AE-4CBB-A4BC-35408E9242CF}" type="slidenum">
              <a:rPr lang="en-US" smtClean="0"/>
              <a:t>‹#›</a:t>
            </a:fld>
            <a:endParaRPr lang="en-US"/>
          </a:p>
        </p:txBody>
      </p:sp>
      <p:sp>
        <p:nvSpPr>
          <p:cNvPr id="8" name="TextBox 7">
            <a:extLst>
              <a:ext uri="{FF2B5EF4-FFF2-40B4-BE49-F238E27FC236}">
                <a16:creationId xmlns:a16="http://schemas.microsoft.com/office/drawing/2014/main" id="{DD002CF0-C3D4-B1BE-001B-50032A9CBF90}"/>
              </a:ext>
            </a:extLst>
          </p:cNvPr>
          <p:cNvSpPr txBox="1"/>
          <p:nvPr userDrawn="1">
            <p:extLst>
              <p:ext uri="{1162E1C5-73C7-4A58-AE30-91384D911F3F}">
                <p184:classification xmlns:p184="http://schemas.microsoft.com/office/powerpoint/2018/4/main" val="ftr"/>
              </p:ext>
            </p:extLst>
          </p:nvPr>
        </p:nvSpPr>
        <p:spPr>
          <a:xfrm>
            <a:off x="5046663" y="6642100"/>
            <a:ext cx="2149475" cy="152400"/>
          </a:xfrm>
          <a:prstGeom prst="rect">
            <a:avLst/>
          </a:prstGeom>
        </p:spPr>
        <p:txBody>
          <a:bodyPr horzOverflow="overflow" lIns="0" tIns="0" rIns="0" bIns="0">
            <a:spAutoFit/>
          </a:bodyPr>
          <a:lstStyle/>
          <a:p>
            <a:pPr algn="l"/>
            <a:r>
              <a:rPr lang="en-CH" sz="1000">
                <a:solidFill>
                  <a:srgbClr val="FF0000">
                    <a:alpha val="50000"/>
                  </a:srgbClr>
                </a:solidFill>
                <a:latin typeface="Aptos" panose="020B0004020202020204" pitchFamily="34" charset="0"/>
              </a:rPr>
              <a:t>WIPO PERSONAL AND CONFIDENTIAL </a:t>
            </a:r>
          </a:p>
        </p:txBody>
      </p:sp>
    </p:spTree>
    <p:extLst>
      <p:ext uri="{BB962C8B-B14F-4D97-AF65-F5344CB8AC3E}">
        <p14:creationId xmlns:p14="http://schemas.microsoft.com/office/powerpoint/2010/main" val="21029089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3" r:id="rId15"/>
  </p:sldLayoutIdLst>
  <p:txStyles>
    <p:titleStyle>
      <a:lvl1pPr algn="ctr" defTabSz="914400" rtl="0" eaLnBrk="1" latinLnBrk="0" hangingPunct="1">
        <a:spcBef>
          <a:spcPct val="0"/>
        </a:spcBef>
        <a:buNone/>
        <a:defRPr sz="4400" kern="1200">
          <a:solidFill>
            <a:schemeClr val="tx1"/>
          </a:solidFill>
          <a:latin typeface="PT Sans" panose="020B0503020203020204" pitchFamily="34" charset="77"/>
          <a:ea typeface="+mj-ea"/>
          <a:cs typeface="+mj-cs"/>
        </a:defRPr>
      </a:lvl1pPr>
    </p:titleStyle>
    <p:bodyStyle>
      <a:lvl1pPr marL="0" indent="0" algn="l" defTabSz="914400" rtl="0" eaLnBrk="1" latinLnBrk="0" hangingPunct="1">
        <a:spcBef>
          <a:spcPct val="20000"/>
        </a:spcBef>
        <a:buClr>
          <a:srgbClr val="FFD51E"/>
        </a:buClr>
        <a:buFont typeface="Arial" pitchFamily="34" charset="0"/>
        <a:buNone/>
        <a:defRPr sz="3200" kern="1200">
          <a:solidFill>
            <a:schemeClr val="tx1"/>
          </a:solidFill>
          <a:latin typeface="PT Sans" panose="020B0503020203020204" pitchFamily="34" charset="77"/>
          <a:ea typeface="+mn-ea"/>
          <a:cs typeface="+mn-cs"/>
        </a:defRPr>
      </a:lvl1pPr>
      <a:lvl2pPr marL="914400" indent="-457200" algn="l" defTabSz="914400" rtl="0" eaLnBrk="1" latinLnBrk="0" hangingPunct="1">
        <a:spcBef>
          <a:spcPct val="20000"/>
        </a:spcBef>
        <a:buClr>
          <a:srgbClr val="FFD51E"/>
        </a:buClr>
        <a:buFont typeface="Arial" pitchFamily="34" charset="0"/>
        <a:buChar char="•"/>
        <a:defRPr sz="2800" kern="1200">
          <a:solidFill>
            <a:schemeClr val="tx1"/>
          </a:solidFill>
          <a:latin typeface="PT Sans" panose="020B0503020203020204" pitchFamily="34" charset="77"/>
          <a:ea typeface="+mn-ea"/>
          <a:cs typeface="+mn-cs"/>
        </a:defRPr>
      </a:lvl2pPr>
      <a:lvl3pPr marL="1143000" indent="-228600" algn="l" defTabSz="914400" rtl="0" eaLnBrk="1" latinLnBrk="0" hangingPunct="1">
        <a:spcBef>
          <a:spcPct val="20000"/>
        </a:spcBef>
        <a:buClr>
          <a:srgbClr val="FFD51E"/>
        </a:buClr>
        <a:buFont typeface="Arial" pitchFamily="34" charset="0"/>
        <a:buChar char="•"/>
        <a:defRPr sz="2400" kern="1200">
          <a:solidFill>
            <a:schemeClr val="tx1"/>
          </a:solidFill>
          <a:latin typeface="PT Sans" panose="020B0503020203020204" pitchFamily="34" charset="77"/>
          <a:ea typeface="+mn-ea"/>
          <a:cs typeface="+mn-cs"/>
        </a:defRPr>
      </a:lvl3pPr>
      <a:lvl4pPr marL="1714500" indent="-342900" algn="l" defTabSz="914400" rtl="0" eaLnBrk="1" latinLnBrk="0" hangingPunct="1">
        <a:spcBef>
          <a:spcPct val="20000"/>
        </a:spcBef>
        <a:buClr>
          <a:srgbClr val="FFD51E"/>
        </a:buClr>
        <a:buFont typeface="Arial" pitchFamily="34" charset="0"/>
        <a:buChar char="•"/>
        <a:defRPr sz="2000" kern="1200">
          <a:solidFill>
            <a:schemeClr val="tx1"/>
          </a:solidFill>
          <a:latin typeface="PT Sans" panose="020B0503020203020204" pitchFamily="34" charset="77"/>
          <a:ea typeface="+mn-ea"/>
          <a:cs typeface="+mn-cs"/>
        </a:defRPr>
      </a:lvl4pPr>
      <a:lvl5pPr marL="2171700" indent="-342900" algn="l" defTabSz="914400" rtl="0" eaLnBrk="1" latinLnBrk="0" hangingPunct="1">
        <a:spcBef>
          <a:spcPct val="20000"/>
        </a:spcBef>
        <a:buClr>
          <a:srgbClr val="FFD51E"/>
        </a:buClr>
        <a:buFont typeface="Arial" pitchFamily="34" charset="0"/>
        <a:buChar char="•"/>
        <a:defRPr sz="2000" kern="1200">
          <a:solidFill>
            <a:schemeClr val="tx1"/>
          </a:solidFill>
          <a:latin typeface="PT Sans" panose="020B0503020203020204" pitchFamily="34"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6.png"/><Relationship Id="rId5" Type="http://schemas.openxmlformats.org/officeDocument/2006/relationships/image" Target="../media/image3.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3.jp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4.png"/><Relationship Id="rId5" Type="http://schemas.openxmlformats.org/officeDocument/2006/relationships/image" Target="../media/image3.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jpg"/><Relationship Id="rId4" Type="http://schemas.openxmlformats.org/officeDocument/2006/relationships/hyperlink" Target="https://www.seednl.nl/blog/seeing-is-believing-sevias-approach-of-knowledge-transfer-through-experiential-learnin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0F994-1BB5-0909-98F6-F8E207540697}"/>
              </a:ext>
            </a:extLst>
          </p:cNvPr>
          <p:cNvSpPr>
            <a:spLocks noGrp="1"/>
          </p:cNvSpPr>
          <p:nvPr>
            <p:ph type="ctrTitle"/>
          </p:nvPr>
        </p:nvSpPr>
        <p:spPr>
          <a:xfrm>
            <a:off x="217793" y="2341016"/>
            <a:ext cx="10753344" cy="1425892"/>
          </a:xfrm>
        </p:spPr>
        <p:txBody>
          <a:bodyPr>
            <a:noAutofit/>
          </a:bodyPr>
          <a:lstStyle/>
          <a:p>
            <a:r>
              <a:rPr lang="en-US" sz="4000" dirty="0"/>
              <a:t>How PBRs coexist with other seed systems to the benefit of farmers – a practical example in vegetables</a:t>
            </a:r>
            <a:endParaRPr lang="en-CH" sz="4000" dirty="0"/>
          </a:p>
        </p:txBody>
      </p:sp>
      <p:sp>
        <p:nvSpPr>
          <p:cNvPr id="4" name="Subtitle 3">
            <a:extLst>
              <a:ext uri="{FF2B5EF4-FFF2-40B4-BE49-F238E27FC236}">
                <a16:creationId xmlns:a16="http://schemas.microsoft.com/office/drawing/2014/main" id="{9FAC6FB7-4F1F-2E68-8482-4CA408ABABF1}"/>
              </a:ext>
            </a:extLst>
          </p:cNvPr>
          <p:cNvSpPr>
            <a:spLocks noGrp="1"/>
          </p:cNvSpPr>
          <p:nvPr>
            <p:ph type="subTitle" idx="1"/>
          </p:nvPr>
        </p:nvSpPr>
        <p:spPr>
          <a:xfrm>
            <a:off x="226105" y="3966413"/>
            <a:ext cx="10281473" cy="1752600"/>
          </a:xfrm>
        </p:spPr>
        <p:txBody>
          <a:bodyPr>
            <a:normAutofit/>
          </a:bodyPr>
          <a:lstStyle/>
          <a:p>
            <a:r>
              <a:rPr lang="en-US" dirty="0"/>
              <a:t>Dr. Lorelei Ana Garagancea – Legal Director, ISF</a:t>
            </a:r>
          </a:p>
          <a:p>
            <a:r>
              <a:rPr lang="en-US" dirty="0"/>
              <a:t>UPOV Seminar “Bringing Innovation to Farmers: New Varieties, New Opportunities”</a:t>
            </a:r>
          </a:p>
          <a:p>
            <a:r>
              <a:rPr lang="en-US" dirty="0"/>
              <a:t>21 October 2026</a:t>
            </a:r>
          </a:p>
        </p:txBody>
      </p:sp>
    </p:spTree>
    <p:extLst>
      <p:ext uri="{BB962C8B-B14F-4D97-AF65-F5344CB8AC3E}">
        <p14:creationId xmlns:p14="http://schemas.microsoft.com/office/powerpoint/2010/main" val="1870561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B9270-FD29-8434-46FB-EFE0CCDEB87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76B218-FC39-DF78-1EF5-277AB99B2CEA}"/>
              </a:ext>
            </a:extLst>
          </p:cNvPr>
          <p:cNvSpPr/>
          <p:nvPr/>
        </p:nvSpPr>
        <p:spPr>
          <a:xfrm>
            <a:off x="0" y="0"/>
            <a:ext cx="12192000" cy="6871692"/>
          </a:xfrm>
          <a:prstGeom prst="rect">
            <a:avLst/>
          </a:prstGeom>
          <a:solidFill>
            <a:srgbClr val="FDE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3" name="Google Shape;541;p75">
            <a:extLst>
              <a:ext uri="{FF2B5EF4-FFF2-40B4-BE49-F238E27FC236}">
                <a16:creationId xmlns:a16="http://schemas.microsoft.com/office/drawing/2014/main" id="{F698DD00-70B3-2DDD-F9F0-178F3E46636D}"/>
              </a:ext>
            </a:extLst>
          </p:cNvPr>
          <p:cNvSpPr txBox="1"/>
          <p:nvPr/>
        </p:nvSpPr>
        <p:spPr>
          <a:xfrm>
            <a:off x="11140965" y="1016350"/>
            <a:ext cx="1051034" cy="5841650"/>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6" name="Rectangle 5">
            <a:extLst>
              <a:ext uri="{FF2B5EF4-FFF2-40B4-BE49-F238E27FC236}">
                <a16:creationId xmlns:a16="http://schemas.microsoft.com/office/drawing/2014/main" id="{E4169219-153E-A6C9-1A88-4A916172A1E2}"/>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7" name="Image 8">
            <a:extLst>
              <a:ext uri="{FF2B5EF4-FFF2-40B4-BE49-F238E27FC236}">
                <a16:creationId xmlns:a16="http://schemas.microsoft.com/office/drawing/2014/main" id="{3AA26D2B-E466-7277-BA40-9B07E87117C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52926" y="200474"/>
            <a:ext cx="827111" cy="515602"/>
          </a:xfrm>
          <a:prstGeom prst="rect">
            <a:avLst/>
          </a:prstGeom>
        </p:spPr>
      </p:pic>
      <p:sp>
        <p:nvSpPr>
          <p:cNvPr id="5" name="Content Placeholder 4">
            <a:extLst>
              <a:ext uri="{FF2B5EF4-FFF2-40B4-BE49-F238E27FC236}">
                <a16:creationId xmlns:a16="http://schemas.microsoft.com/office/drawing/2014/main" id="{0CFBA2C0-4E8F-DC4A-1793-DD470AAD4072}"/>
              </a:ext>
            </a:extLst>
          </p:cNvPr>
          <p:cNvSpPr>
            <a:spLocks noGrp="1"/>
          </p:cNvSpPr>
          <p:nvPr>
            <p:ph idx="1"/>
          </p:nvPr>
        </p:nvSpPr>
        <p:spPr>
          <a:xfrm>
            <a:off x="693681" y="1399821"/>
            <a:ext cx="9179368" cy="4392488"/>
          </a:xfrm>
        </p:spPr>
        <p:txBody>
          <a:bodyPr>
            <a:normAutofit/>
          </a:bodyPr>
          <a:lstStyle/>
          <a:p>
            <a:pPr marL="342900" indent="-342900">
              <a:buClr>
                <a:schemeClr val="tx1"/>
              </a:buClr>
              <a:buFont typeface="Arial" panose="020B0604020202020204" pitchFamily="34" charset="0"/>
              <a:buChar char="•"/>
            </a:pPr>
            <a:r>
              <a:rPr lang="en-US" sz="2800" b="1" dirty="0"/>
              <a:t>Business opportunities for vegetables in Africa – Growers are entrepreneurs</a:t>
            </a:r>
          </a:p>
          <a:p>
            <a:pPr marL="342900" indent="-342900">
              <a:lnSpc>
                <a:spcPct val="150000"/>
              </a:lnSpc>
              <a:buClr>
                <a:schemeClr val="tx1">
                  <a:lumMod val="50000"/>
                  <a:lumOff val="50000"/>
                </a:schemeClr>
              </a:buClr>
              <a:buFont typeface="Arial" panose="020B0604020202020204" pitchFamily="34" charset="0"/>
              <a:buChar char="•"/>
            </a:pPr>
            <a:r>
              <a:rPr lang="en-US" sz="2800" dirty="0">
                <a:solidFill>
                  <a:schemeClr val="tx1">
                    <a:lumMod val="50000"/>
                    <a:lumOff val="50000"/>
                  </a:schemeClr>
                </a:solidFill>
              </a:rPr>
              <a:t>Why have PBRs?</a:t>
            </a:r>
          </a:p>
          <a:p>
            <a:pPr marL="342900" indent="-342900">
              <a:lnSpc>
                <a:spcPct val="150000"/>
              </a:lnSpc>
              <a:buClr>
                <a:schemeClr val="tx1">
                  <a:lumMod val="50000"/>
                  <a:lumOff val="50000"/>
                </a:schemeClr>
              </a:buClr>
              <a:buFont typeface="Arial" panose="020B0604020202020204" pitchFamily="34" charset="0"/>
              <a:buChar char="•"/>
            </a:pPr>
            <a:r>
              <a:rPr lang="en-US" sz="2800" dirty="0">
                <a:solidFill>
                  <a:schemeClr val="tx1">
                    <a:lumMod val="50000"/>
                    <a:lumOff val="50000"/>
                  </a:schemeClr>
                </a:solidFill>
              </a:rPr>
              <a:t>Seed choice for farmers</a:t>
            </a:r>
          </a:p>
        </p:txBody>
      </p:sp>
      <p:sp>
        <p:nvSpPr>
          <p:cNvPr id="8" name="TextBox 13">
            <a:extLst>
              <a:ext uri="{FF2B5EF4-FFF2-40B4-BE49-F238E27FC236}">
                <a16:creationId xmlns:a16="http://schemas.microsoft.com/office/drawing/2014/main" id="{BC2258D9-B264-2573-A66B-600C8A23BD0B}"/>
              </a:ext>
            </a:extLst>
          </p:cNvPr>
          <p:cNvSpPr txBox="1"/>
          <p:nvPr/>
        </p:nvSpPr>
        <p:spPr>
          <a:xfrm>
            <a:off x="495930" y="405407"/>
            <a:ext cx="8981701" cy="5890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800"/>
              </a:lnSpc>
            </a:pPr>
            <a:r>
              <a:rPr lang="en-US" sz="4000" b="1" dirty="0">
                <a:solidFill>
                  <a:srgbClr val="3F5D32"/>
                </a:solidFill>
                <a:latin typeface="PT Sans" panose="020B0503020203020204" pitchFamily="34" charset="77"/>
              </a:rPr>
              <a:t>Content</a:t>
            </a:r>
            <a:endParaRPr lang="en-GB" b="1" dirty="0">
              <a:solidFill>
                <a:srgbClr val="3F5D32"/>
              </a:solidFill>
              <a:latin typeface="PT Sans" panose="020B0503020203020204" pitchFamily="34" charset="77"/>
            </a:endParaRPr>
          </a:p>
        </p:txBody>
      </p:sp>
      <p:sp>
        <p:nvSpPr>
          <p:cNvPr id="9" name="Slide Number Placeholder 3">
            <a:extLst>
              <a:ext uri="{FF2B5EF4-FFF2-40B4-BE49-F238E27FC236}">
                <a16:creationId xmlns:a16="http://schemas.microsoft.com/office/drawing/2014/main" id="{57C38672-5BE3-C280-D324-80DD30AB0060}"/>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2</a:t>
            </a:fld>
            <a:endParaRPr lang="en-US" dirty="0">
              <a:solidFill>
                <a:srgbClr val="3F5D32"/>
              </a:solidFill>
              <a:latin typeface="PT Sans" panose="020B0503020203020204" pitchFamily="34" charset="77"/>
            </a:endParaRPr>
          </a:p>
        </p:txBody>
      </p:sp>
    </p:spTree>
    <p:extLst>
      <p:ext uri="{BB962C8B-B14F-4D97-AF65-F5344CB8AC3E}">
        <p14:creationId xmlns:p14="http://schemas.microsoft.com/office/powerpoint/2010/main" val="48159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F916D7-875F-6A0C-239A-04DF72CB9CEB}"/>
              </a:ext>
            </a:extLst>
          </p:cNvPr>
          <p:cNvSpPr/>
          <p:nvPr/>
        </p:nvSpPr>
        <p:spPr>
          <a:xfrm>
            <a:off x="0" y="0"/>
            <a:ext cx="12192000" cy="6871692"/>
          </a:xfrm>
          <a:prstGeom prst="rect">
            <a:avLst/>
          </a:prstGeom>
          <a:solidFill>
            <a:srgbClr val="FDE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https://www.youtube.com/watch?v=FSMdzc3GyVY</a:t>
            </a:r>
            <a:endParaRPr lang="fr-FR" dirty="0">
              <a:solidFill>
                <a:schemeClr val="tx1"/>
              </a:solidFill>
              <a:latin typeface="PT Sans" panose="020B0503020203020204" pitchFamily="34" charset="0"/>
            </a:endParaRPr>
          </a:p>
        </p:txBody>
      </p:sp>
      <p:sp>
        <p:nvSpPr>
          <p:cNvPr id="5" name="Title 4">
            <a:extLst>
              <a:ext uri="{FF2B5EF4-FFF2-40B4-BE49-F238E27FC236}">
                <a16:creationId xmlns:a16="http://schemas.microsoft.com/office/drawing/2014/main" id="{394F7972-4FDF-D3BB-6F22-95E4BB392384}"/>
              </a:ext>
            </a:extLst>
          </p:cNvPr>
          <p:cNvSpPr>
            <a:spLocks noGrp="1"/>
          </p:cNvSpPr>
          <p:nvPr>
            <p:ph type="title"/>
          </p:nvPr>
        </p:nvSpPr>
        <p:spPr>
          <a:xfrm>
            <a:off x="255667" y="309211"/>
            <a:ext cx="10894541" cy="576064"/>
          </a:xfrm>
        </p:spPr>
        <p:txBody>
          <a:bodyPr>
            <a:normAutofit/>
          </a:bodyPr>
          <a:lstStyle/>
          <a:p>
            <a:r>
              <a:rPr lang="en-US" sz="2400" b="1" dirty="0">
                <a:solidFill>
                  <a:srgbClr val="3F5D32"/>
                </a:solidFill>
              </a:rPr>
              <a:t>Video: Business Opportunities for Vegetables in Africa</a:t>
            </a:r>
            <a:endParaRPr lang="en-CH" sz="2400" b="1" dirty="0">
              <a:solidFill>
                <a:srgbClr val="3F5D32"/>
              </a:solidFill>
            </a:endParaRPr>
          </a:p>
        </p:txBody>
      </p:sp>
      <p:sp>
        <p:nvSpPr>
          <p:cNvPr id="3" name="TextBox 2">
            <a:extLst>
              <a:ext uri="{FF2B5EF4-FFF2-40B4-BE49-F238E27FC236}">
                <a16:creationId xmlns:a16="http://schemas.microsoft.com/office/drawing/2014/main" id="{A4E1CD94-40C8-FDD1-936B-A0064122DD61}"/>
              </a:ext>
            </a:extLst>
          </p:cNvPr>
          <p:cNvSpPr txBox="1"/>
          <p:nvPr/>
        </p:nvSpPr>
        <p:spPr>
          <a:xfrm>
            <a:off x="2050473" y="1842655"/>
            <a:ext cx="7093527" cy="369332"/>
          </a:xfrm>
          <a:prstGeom prst="rect">
            <a:avLst/>
          </a:prstGeom>
          <a:noFill/>
        </p:spPr>
        <p:txBody>
          <a:bodyPr wrap="square">
            <a:spAutoFit/>
          </a:bodyPr>
          <a:lstStyle/>
          <a:p>
            <a:r>
              <a:rPr lang="en-CH" dirty="0"/>
              <a:t> </a:t>
            </a:r>
          </a:p>
        </p:txBody>
      </p:sp>
      <p:sp>
        <p:nvSpPr>
          <p:cNvPr id="11" name="Google Shape;541;p75">
            <a:extLst>
              <a:ext uri="{FF2B5EF4-FFF2-40B4-BE49-F238E27FC236}">
                <a16:creationId xmlns:a16="http://schemas.microsoft.com/office/drawing/2014/main" id="{7D4FE98E-7EF1-BE85-83C1-57279AD9BCB8}"/>
              </a:ext>
            </a:extLst>
          </p:cNvPr>
          <p:cNvSpPr txBox="1"/>
          <p:nvPr/>
        </p:nvSpPr>
        <p:spPr>
          <a:xfrm>
            <a:off x="11140965" y="1016351"/>
            <a:ext cx="1051034" cy="5841650"/>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12" name="Rectangle 11">
            <a:extLst>
              <a:ext uri="{FF2B5EF4-FFF2-40B4-BE49-F238E27FC236}">
                <a16:creationId xmlns:a16="http://schemas.microsoft.com/office/drawing/2014/main" id="{AC9EE5B4-14E9-7EDD-8670-F29E9450D07A}"/>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3" name="Image 8">
            <a:extLst>
              <a:ext uri="{FF2B5EF4-FFF2-40B4-BE49-F238E27FC236}">
                <a16:creationId xmlns:a16="http://schemas.microsoft.com/office/drawing/2014/main" id="{959CF3FD-2F0D-1CEB-B277-04BE5A6383B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252926" y="200474"/>
            <a:ext cx="827111" cy="515602"/>
          </a:xfrm>
          <a:prstGeom prst="rect">
            <a:avLst/>
          </a:prstGeom>
        </p:spPr>
      </p:pic>
      <p:sp>
        <p:nvSpPr>
          <p:cNvPr id="8" name="Slide Number Placeholder 3">
            <a:extLst>
              <a:ext uri="{FF2B5EF4-FFF2-40B4-BE49-F238E27FC236}">
                <a16:creationId xmlns:a16="http://schemas.microsoft.com/office/drawing/2014/main" id="{599E4F34-C135-93A4-45B6-3D38CED32E15}"/>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3</a:t>
            </a:fld>
            <a:endParaRPr lang="en-US" dirty="0">
              <a:solidFill>
                <a:srgbClr val="3F5D32"/>
              </a:solidFill>
              <a:latin typeface="PT Sans" panose="020B0503020203020204" pitchFamily="34" charset="77"/>
            </a:endParaRPr>
          </a:p>
        </p:txBody>
      </p:sp>
      <p:pic>
        <p:nvPicPr>
          <p:cNvPr id="4" name="Business opportunities for vegetables in Africa_1080p">
            <a:hlinkClick r:id="" action="ppaction://media"/>
            <a:extLst>
              <a:ext uri="{FF2B5EF4-FFF2-40B4-BE49-F238E27FC236}">
                <a16:creationId xmlns:a16="http://schemas.microsoft.com/office/drawing/2014/main" id="{0851A449-D6EE-E8A7-28E7-FD181D6E7B06}"/>
              </a:ext>
            </a:extLst>
          </p:cNvPr>
          <p:cNvPicPr>
            <a:picLocks noChangeAspect="1"/>
          </p:cNvPicPr>
          <p:nvPr>
            <a:videoFile r:link="rId1"/>
            <p:extLst>
              <p:ext uri="{DAA4B4D4-6D71-4841-9C94-3DE7FCFB9230}">
                <p14:media xmlns:p14="http://schemas.microsoft.com/office/powerpoint/2010/main" r:embed="rId2">
                  <p14:trim st="2970"/>
                </p14:media>
              </p:ext>
            </p:extLst>
          </p:nvPr>
        </p:nvPicPr>
        <p:blipFill>
          <a:blip r:embed="rId6"/>
          <a:stretch>
            <a:fillRect/>
          </a:stretch>
        </p:blipFill>
        <p:spPr>
          <a:xfrm>
            <a:off x="1059777" y="1123859"/>
            <a:ext cx="9081750" cy="5108369"/>
          </a:xfrm>
          <a:prstGeom prst="rect">
            <a:avLst/>
          </a:prstGeom>
          <a:ln w="57150">
            <a:solidFill>
              <a:srgbClr val="F6A00A"/>
            </a:solidFill>
          </a:ln>
        </p:spPr>
      </p:pic>
    </p:spTree>
    <p:extLst>
      <p:ext uri="{BB962C8B-B14F-4D97-AF65-F5344CB8AC3E}">
        <p14:creationId xmlns:p14="http://schemas.microsoft.com/office/powerpoint/2010/main" val="2397273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9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9E6C8C1-841B-0E36-76F4-71DA088D9F12}"/>
              </a:ext>
            </a:extLst>
          </p:cNvPr>
          <p:cNvSpPr/>
          <p:nvPr/>
        </p:nvSpPr>
        <p:spPr>
          <a:xfrm>
            <a:off x="0" y="0"/>
            <a:ext cx="12192000" cy="6871692"/>
          </a:xfrm>
          <a:prstGeom prst="rect">
            <a:avLst/>
          </a:prstGeom>
          <a:solidFill>
            <a:srgbClr val="FDE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20" name="Rectangle 19">
            <a:extLst>
              <a:ext uri="{FF2B5EF4-FFF2-40B4-BE49-F238E27FC236}">
                <a16:creationId xmlns:a16="http://schemas.microsoft.com/office/drawing/2014/main" id="{A2B5521F-37F0-AED3-2E08-60C62E17FA4C}"/>
              </a:ext>
            </a:extLst>
          </p:cNvPr>
          <p:cNvSpPr/>
          <p:nvPr/>
        </p:nvSpPr>
        <p:spPr>
          <a:xfrm>
            <a:off x="8025763" y="1832138"/>
            <a:ext cx="2890614" cy="2203873"/>
          </a:xfrm>
          <a:prstGeom prst="rect">
            <a:avLst/>
          </a:prstGeom>
          <a:solidFill>
            <a:srgbClr val="F6A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oogle Shape;541;p75">
            <a:extLst>
              <a:ext uri="{FF2B5EF4-FFF2-40B4-BE49-F238E27FC236}">
                <a16:creationId xmlns:a16="http://schemas.microsoft.com/office/drawing/2014/main" id="{3F9BE355-53B9-7252-2EDC-1C75EB30B659}"/>
              </a:ext>
            </a:extLst>
          </p:cNvPr>
          <p:cNvSpPr txBox="1"/>
          <p:nvPr/>
        </p:nvSpPr>
        <p:spPr>
          <a:xfrm>
            <a:off x="11140965" y="1016350"/>
            <a:ext cx="1051034" cy="5841650"/>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17" name="Rectangle 16">
            <a:extLst>
              <a:ext uri="{FF2B5EF4-FFF2-40B4-BE49-F238E27FC236}">
                <a16:creationId xmlns:a16="http://schemas.microsoft.com/office/drawing/2014/main" id="{BADDBF4D-FAF9-6AF3-BA15-414DE809A3F9}"/>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8" name="Image 8">
            <a:extLst>
              <a:ext uri="{FF2B5EF4-FFF2-40B4-BE49-F238E27FC236}">
                <a16:creationId xmlns:a16="http://schemas.microsoft.com/office/drawing/2014/main" id="{F13E48FA-023F-14A2-E998-D1DA45AF0D6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52926" y="200474"/>
            <a:ext cx="827111" cy="515602"/>
          </a:xfrm>
          <a:prstGeom prst="rect">
            <a:avLst/>
          </a:prstGeom>
        </p:spPr>
      </p:pic>
      <p:sp>
        <p:nvSpPr>
          <p:cNvPr id="3" name="TextBox 2">
            <a:extLst>
              <a:ext uri="{FF2B5EF4-FFF2-40B4-BE49-F238E27FC236}">
                <a16:creationId xmlns:a16="http://schemas.microsoft.com/office/drawing/2014/main" id="{A4E1CD94-40C8-FDD1-936B-A0064122DD61}"/>
              </a:ext>
            </a:extLst>
          </p:cNvPr>
          <p:cNvSpPr txBox="1"/>
          <p:nvPr/>
        </p:nvSpPr>
        <p:spPr>
          <a:xfrm>
            <a:off x="3048000" y="3244334"/>
            <a:ext cx="6096000" cy="369332"/>
          </a:xfrm>
          <a:prstGeom prst="rect">
            <a:avLst/>
          </a:prstGeom>
          <a:noFill/>
        </p:spPr>
        <p:txBody>
          <a:bodyPr wrap="square">
            <a:spAutoFit/>
          </a:bodyPr>
          <a:lstStyle/>
          <a:p>
            <a:r>
              <a:rPr lang="en-CH"/>
              <a:t> </a:t>
            </a:r>
            <a:endParaRPr lang="en-CH" dirty="0"/>
          </a:p>
        </p:txBody>
      </p:sp>
      <p:sp>
        <p:nvSpPr>
          <p:cNvPr id="2" name="Title 1">
            <a:extLst>
              <a:ext uri="{FF2B5EF4-FFF2-40B4-BE49-F238E27FC236}">
                <a16:creationId xmlns:a16="http://schemas.microsoft.com/office/drawing/2014/main" id="{84383157-0915-CBC3-969D-CBBC15D05DCC}"/>
              </a:ext>
            </a:extLst>
          </p:cNvPr>
          <p:cNvSpPr>
            <a:spLocks noGrp="1"/>
          </p:cNvSpPr>
          <p:nvPr/>
        </p:nvSpPr>
        <p:spPr>
          <a:xfrm>
            <a:off x="2514373" y="169420"/>
            <a:ext cx="1194898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3F5D32"/>
                </a:solidFill>
                <a:latin typeface="PT Sans" panose="020B0503020203020204" pitchFamily="34" charset="77"/>
              </a:rPr>
              <a:t>variety + environment + people</a:t>
            </a:r>
            <a:endParaRPr lang="en-GB" sz="4000" b="1" dirty="0">
              <a:solidFill>
                <a:srgbClr val="3F5D32"/>
              </a:solidFill>
              <a:latin typeface="PT Sans" panose="020B0503020203020204" pitchFamily="34" charset="77"/>
            </a:endParaRPr>
          </a:p>
        </p:txBody>
      </p:sp>
      <p:pic>
        <p:nvPicPr>
          <p:cNvPr id="6" name="Content Placeholder 4">
            <a:extLst>
              <a:ext uri="{FF2B5EF4-FFF2-40B4-BE49-F238E27FC236}">
                <a16:creationId xmlns:a16="http://schemas.microsoft.com/office/drawing/2014/main" id="{A9FD19C4-4433-65B9-F8C8-24E810582C0F}"/>
              </a:ext>
            </a:extLst>
          </p:cNvPr>
          <p:cNvPicPr>
            <a:picLocks noGrp="1" noChangeAspect="1"/>
          </p:cNvPicPr>
          <p:nvPr/>
        </p:nvPicPr>
        <p:blipFill>
          <a:blip r:embed="rId4">
            <a:extLst>
              <a:ext uri="{28A0092B-C50C-407E-A947-70E740481C1C}">
                <a14:useLocalDpi xmlns:a14="http://schemas.microsoft.com/office/drawing/2010/main" val="0"/>
              </a:ext>
            </a:extLst>
          </a:blip>
          <a:srcRect l="14369" r="1761"/>
          <a:stretch>
            <a:fillRect/>
          </a:stretch>
        </p:blipFill>
        <p:spPr>
          <a:xfrm>
            <a:off x="367841" y="1832139"/>
            <a:ext cx="2435350" cy="2203872"/>
          </a:xfrm>
          <a:prstGeom prst="rect">
            <a:avLst/>
          </a:prstGeom>
        </p:spPr>
      </p:pic>
      <p:pic>
        <p:nvPicPr>
          <p:cNvPr id="8" name="Picture 7">
            <a:extLst>
              <a:ext uri="{FF2B5EF4-FFF2-40B4-BE49-F238E27FC236}">
                <a16:creationId xmlns:a16="http://schemas.microsoft.com/office/drawing/2014/main" id="{437486FF-BD27-A4F5-79EE-9B551CC68C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0716" y="1832138"/>
            <a:ext cx="1677616" cy="2203873"/>
          </a:xfrm>
          <a:prstGeom prst="rect">
            <a:avLst/>
          </a:prstGeom>
        </p:spPr>
      </p:pic>
      <p:pic>
        <p:nvPicPr>
          <p:cNvPr id="9" name="Picture 8">
            <a:extLst>
              <a:ext uri="{FF2B5EF4-FFF2-40B4-BE49-F238E27FC236}">
                <a16:creationId xmlns:a16="http://schemas.microsoft.com/office/drawing/2014/main" id="{35B93B13-E0D8-E44E-55BC-50A45E0740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3141" y="1832138"/>
            <a:ext cx="3303768" cy="2203873"/>
          </a:xfrm>
          <a:prstGeom prst="rect">
            <a:avLst/>
          </a:prstGeom>
        </p:spPr>
      </p:pic>
      <p:pic>
        <p:nvPicPr>
          <p:cNvPr id="10" name="Content Placeholder 4">
            <a:extLst>
              <a:ext uri="{FF2B5EF4-FFF2-40B4-BE49-F238E27FC236}">
                <a16:creationId xmlns:a16="http://schemas.microsoft.com/office/drawing/2014/main" id="{04ED28C9-3EF7-4E9C-4CB7-382444D8DD12}"/>
              </a:ext>
            </a:extLst>
          </p:cNvPr>
          <p:cNvPicPr>
            <a:picLocks noChangeAspect="1"/>
          </p:cNvPicPr>
          <p:nvPr/>
        </p:nvPicPr>
        <p:blipFill>
          <a:blip r:embed="rId7">
            <a:extLst>
              <a:ext uri="{28A0092B-C50C-407E-A947-70E740481C1C}">
                <a14:useLocalDpi xmlns:a14="http://schemas.microsoft.com/office/drawing/2010/main" val="0"/>
              </a:ext>
            </a:extLst>
          </a:blip>
          <a:srcRect r="3449" b="19950"/>
          <a:stretch>
            <a:fillRect/>
          </a:stretch>
        </p:blipFill>
        <p:spPr>
          <a:xfrm>
            <a:off x="8271719" y="2245175"/>
            <a:ext cx="2644658" cy="1440462"/>
          </a:xfrm>
          <a:prstGeom prst="rect">
            <a:avLst/>
          </a:prstGeom>
        </p:spPr>
      </p:pic>
      <p:sp>
        <p:nvSpPr>
          <p:cNvPr id="13" name="TextBox 13">
            <a:extLst>
              <a:ext uri="{FF2B5EF4-FFF2-40B4-BE49-F238E27FC236}">
                <a16:creationId xmlns:a16="http://schemas.microsoft.com/office/drawing/2014/main" id="{F789A7B2-F10B-1398-BFB3-789FC4DEF938}"/>
              </a:ext>
            </a:extLst>
          </p:cNvPr>
          <p:cNvSpPr txBox="1"/>
          <p:nvPr/>
        </p:nvSpPr>
        <p:spPr>
          <a:xfrm>
            <a:off x="242541" y="284220"/>
            <a:ext cx="1893467" cy="10763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800"/>
              </a:lnSpc>
            </a:pPr>
            <a:r>
              <a:rPr lang="en-US" sz="4000" b="1" dirty="0">
                <a:solidFill>
                  <a:srgbClr val="3F5D32"/>
                </a:solidFill>
                <a:latin typeface="PT Sans" panose="020B0503020203020204" pitchFamily="34" charset="77"/>
              </a:rPr>
              <a:t>Grower </a:t>
            </a:r>
            <a:br>
              <a:rPr lang="en-US" sz="4000" b="1" dirty="0">
                <a:solidFill>
                  <a:srgbClr val="3F5D32"/>
                </a:solidFill>
                <a:latin typeface="PT Sans" panose="020B0503020203020204" pitchFamily="34" charset="77"/>
              </a:rPr>
            </a:br>
            <a:r>
              <a:rPr lang="en-US" sz="4000" b="1" dirty="0">
                <a:solidFill>
                  <a:srgbClr val="3F5D32"/>
                </a:solidFill>
                <a:latin typeface="PT Sans" panose="020B0503020203020204" pitchFamily="34" charset="77"/>
              </a:rPr>
              <a:t>success</a:t>
            </a:r>
            <a:endParaRPr lang="en-GB" sz="4000" b="1" dirty="0">
              <a:solidFill>
                <a:srgbClr val="3F5D32"/>
              </a:solidFill>
              <a:latin typeface="PT Sans" panose="020B0503020203020204" pitchFamily="34" charset="77"/>
            </a:endParaRPr>
          </a:p>
        </p:txBody>
      </p:sp>
      <p:sp>
        <p:nvSpPr>
          <p:cNvPr id="14" name="TextBox 17">
            <a:extLst>
              <a:ext uri="{FF2B5EF4-FFF2-40B4-BE49-F238E27FC236}">
                <a16:creationId xmlns:a16="http://schemas.microsoft.com/office/drawing/2014/main" id="{CD02A86B-FD9C-6111-ACEA-48C99C11AFEC}"/>
              </a:ext>
            </a:extLst>
          </p:cNvPr>
          <p:cNvSpPr txBox="1"/>
          <p:nvPr/>
        </p:nvSpPr>
        <p:spPr>
          <a:xfrm>
            <a:off x="2024954" y="483763"/>
            <a:ext cx="458780" cy="70788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a:solidFill>
                  <a:srgbClr val="3F5D32"/>
                </a:solidFill>
                <a:latin typeface="PT Sans" panose="020B0503020203020204" pitchFamily="34" charset="77"/>
              </a:rPr>
              <a:t>=</a:t>
            </a:r>
            <a:endParaRPr lang="en-GB" b="1" dirty="0">
              <a:solidFill>
                <a:srgbClr val="3F5D32"/>
              </a:solidFill>
              <a:latin typeface="PT Sans" panose="020B0503020203020204" pitchFamily="34" charset="77"/>
            </a:endParaRPr>
          </a:p>
        </p:txBody>
      </p:sp>
      <p:sp>
        <p:nvSpPr>
          <p:cNvPr id="19" name="Rectangle 18">
            <a:extLst>
              <a:ext uri="{FF2B5EF4-FFF2-40B4-BE49-F238E27FC236}">
                <a16:creationId xmlns:a16="http://schemas.microsoft.com/office/drawing/2014/main" id="{A34820DA-BD72-A31C-5491-32633B562E75}"/>
              </a:ext>
            </a:extLst>
          </p:cNvPr>
          <p:cNvSpPr/>
          <p:nvPr/>
        </p:nvSpPr>
        <p:spPr>
          <a:xfrm>
            <a:off x="4478331" y="1832138"/>
            <a:ext cx="253071" cy="2203873"/>
          </a:xfrm>
          <a:prstGeom prst="rect">
            <a:avLst/>
          </a:prstGeom>
          <a:solidFill>
            <a:srgbClr val="F6A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Notification avec flèche vers la droite 20">
            <a:extLst>
              <a:ext uri="{FF2B5EF4-FFF2-40B4-BE49-F238E27FC236}">
                <a16:creationId xmlns:a16="http://schemas.microsoft.com/office/drawing/2014/main" id="{E10CDC9F-088C-8E1B-4CB8-241F80F0D231}"/>
              </a:ext>
            </a:extLst>
          </p:cNvPr>
          <p:cNvSpPr/>
          <p:nvPr/>
        </p:nvSpPr>
        <p:spPr>
          <a:xfrm>
            <a:off x="368571" y="4461831"/>
            <a:ext cx="5007660" cy="1952959"/>
          </a:xfrm>
          <a:prstGeom prst="rightArrowCallout">
            <a:avLst/>
          </a:prstGeom>
          <a:solidFill>
            <a:srgbClr val="F6A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Rounded Corners 10">
            <a:extLst>
              <a:ext uri="{FF2B5EF4-FFF2-40B4-BE49-F238E27FC236}">
                <a16:creationId xmlns:a16="http://schemas.microsoft.com/office/drawing/2014/main" id="{2C441E26-20E0-B657-D03D-C0A8734DBF02}"/>
              </a:ext>
            </a:extLst>
          </p:cNvPr>
          <p:cNvSpPr/>
          <p:nvPr/>
        </p:nvSpPr>
        <p:spPr>
          <a:xfrm>
            <a:off x="470235" y="4460655"/>
            <a:ext cx="3376223" cy="197510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dirty="0">
                <a:solidFill>
                  <a:schemeClr val="tx1"/>
                </a:solidFill>
                <a:latin typeface="PT Sans" panose="020B0503020203020204" pitchFamily="34" charset="77"/>
              </a:rPr>
              <a:t>Breeders improve varieties to achieve more grower success</a:t>
            </a:r>
            <a:endParaRPr lang="en-GB" sz="2400" dirty="0">
              <a:solidFill>
                <a:schemeClr val="tx1"/>
              </a:solidFill>
              <a:latin typeface="PT Sans" panose="020B0503020203020204" pitchFamily="34" charset="77"/>
            </a:endParaRPr>
          </a:p>
        </p:txBody>
      </p:sp>
      <p:sp>
        <p:nvSpPr>
          <p:cNvPr id="23" name="Notification avec flèche vers la droite 22">
            <a:extLst>
              <a:ext uri="{FF2B5EF4-FFF2-40B4-BE49-F238E27FC236}">
                <a16:creationId xmlns:a16="http://schemas.microsoft.com/office/drawing/2014/main" id="{D55EEAE7-705D-5E4D-4796-122517645C0A}"/>
              </a:ext>
            </a:extLst>
          </p:cNvPr>
          <p:cNvSpPr/>
          <p:nvPr/>
        </p:nvSpPr>
        <p:spPr>
          <a:xfrm>
            <a:off x="7956673" y="4461831"/>
            <a:ext cx="2931221" cy="1952959"/>
          </a:xfrm>
          <a:prstGeom prst="rightArrowCallout">
            <a:avLst/>
          </a:prstGeom>
          <a:solidFill>
            <a:srgbClr val="F6A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1C551D55-A318-A51A-967D-685293280BCD}"/>
              </a:ext>
            </a:extLst>
          </p:cNvPr>
          <p:cNvSpPr/>
          <p:nvPr/>
        </p:nvSpPr>
        <p:spPr>
          <a:xfrm>
            <a:off x="5744802" y="4460655"/>
            <a:ext cx="3641569" cy="1954135"/>
          </a:xfrm>
          <a:prstGeom prst="rect">
            <a:avLst/>
          </a:prstGeom>
          <a:solidFill>
            <a:srgbClr val="F6A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Rounded Corners 11">
            <a:extLst>
              <a:ext uri="{FF2B5EF4-FFF2-40B4-BE49-F238E27FC236}">
                <a16:creationId xmlns:a16="http://schemas.microsoft.com/office/drawing/2014/main" id="{C3D8EFE9-024B-B22D-C3CE-7D989BF85570}"/>
              </a:ext>
            </a:extLst>
          </p:cNvPr>
          <p:cNvSpPr/>
          <p:nvPr/>
        </p:nvSpPr>
        <p:spPr>
          <a:xfrm>
            <a:off x="5850215" y="4442278"/>
            <a:ext cx="3852833" cy="197510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400" dirty="0">
                <a:solidFill>
                  <a:schemeClr val="tx1"/>
                </a:solidFill>
                <a:latin typeface="PT Sans" panose="020B0503020203020204" pitchFamily="34" charset="77"/>
              </a:rPr>
              <a:t>Breeders train farmers in how to make the most of a variety to achieve more grower success</a:t>
            </a:r>
            <a:endParaRPr lang="en-GB" sz="2400" dirty="0">
              <a:solidFill>
                <a:schemeClr val="tx1"/>
              </a:solidFill>
              <a:latin typeface="PT Sans" panose="020B0503020203020204" pitchFamily="34" charset="77"/>
            </a:endParaRPr>
          </a:p>
        </p:txBody>
      </p:sp>
      <p:sp>
        <p:nvSpPr>
          <p:cNvPr id="7" name="Slide Number Placeholder 3">
            <a:extLst>
              <a:ext uri="{FF2B5EF4-FFF2-40B4-BE49-F238E27FC236}">
                <a16:creationId xmlns:a16="http://schemas.microsoft.com/office/drawing/2014/main" id="{6605A74A-872B-F0B3-43CC-1C88B01B391C}"/>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4</a:t>
            </a:fld>
            <a:endParaRPr lang="en-US" dirty="0">
              <a:solidFill>
                <a:srgbClr val="3F5D32"/>
              </a:solidFill>
              <a:latin typeface="PT Sans" panose="020B0503020203020204" pitchFamily="34" charset="77"/>
            </a:endParaRPr>
          </a:p>
        </p:txBody>
      </p:sp>
      <p:sp>
        <p:nvSpPr>
          <p:cNvPr id="22" name="Rectangle 21">
            <a:extLst>
              <a:ext uri="{FF2B5EF4-FFF2-40B4-BE49-F238E27FC236}">
                <a16:creationId xmlns:a16="http://schemas.microsoft.com/office/drawing/2014/main" id="{B850A9CE-98E0-7035-15BC-2A32CFB601D3}"/>
              </a:ext>
            </a:extLst>
          </p:cNvPr>
          <p:cNvSpPr/>
          <p:nvPr/>
        </p:nvSpPr>
        <p:spPr>
          <a:xfrm>
            <a:off x="368571" y="1832138"/>
            <a:ext cx="10547806" cy="2203873"/>
          </a:xfrm>
          <a:prstGeom prst="rect">
            <a:avLst/>
          </a:prstGeom>
          <a:noFill/>
          <a:ln w="57150">
            <a:solidFill>
              <a:srgbClr val="F6A0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54526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48864D3-3335-B2DA-3750-55BA76D189B0}"/>
              </a:ext>
            </a:extLst>
          </p:cNvPr>
          <p:cNvSpPr/>
          <p:nvPr/>
        </p:nvSpPr>
        <p:spPr>
          <a:xfrm>
            <a:off x="0" y="0"/>
            <a:ext cx="12192000" cy="6871692"/>
          </a:xfrm>
          <a:prstGeom prst="rect">
            <a:avLst/>
          </a:prstGeom>
          <a:solidFill>
            <a:srgbClr val="FDE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4" name="Google Shape;541;p75">
            <a:extLst>
              <a:ext uri="{FF2B5EF4-FFF2-40B4-BE49-F238E27FC236}">
                <a16:creationId xmlns:a16="http://schemas.microsoft.com/office/drawing/2014/main" id="{BCC56D6C-468E-A1D0-9EA3-4C440299C590}"/>
              </a:ext>
            </a:extLst>
          </p:cNvPr>
          <p:cNvSpPr txBox="1"/>
          <p:nvPr/>
        </p:nvSpPr>
        <p:spPr>
          <a:xfrm>
            <a:off x="11140965" y="1016350"/>
            <a:ext cx="1051034" cy="5841650"/>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5" name="Rectangle 4">
            <a:extLst>
              <a:ext uri="{FF2B5EF4-FFF2-40B4-BE49-F238E27FC236}">
                <a16:creationId xmlns:a16="http://schemas.microsoft.com/office/drawing/2014/main" id="{9CAF02B1-10B8-966A-23BC-A28CD1A893C1}"/>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6" name="Image 8">
            <a:extLst>
              <a:ext uri="{FF2B5EF4-FFF2-40B4-BE49-F238E27FC236}">
                <a16:creationId xmlns:a16="http://schemas.microsoft.com/office/drawing/2014/main" id="{04ED0B03-F325-9919-CB3A-DA4C97E466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52926" y="200474"/>
            <a:ext cx="827111" cy="515602"/>
          </a:xfrm>
          <a:prstGeom prst="rect">
            <a:avLst/>
          </a:prstGeom>
        </p:spPr>
      </p:pic>
      <p:pic>
        <p:nvPicPr>
          <p:cNvPr id="8" name="Picture 7">
            <a:extLst>
              <a:ext uri="{FF2B5EF4-FFF2-40B4-BE49-F238E27FC236}">
                <a16:creationId xmlns:a16="http://schemas.microsoft.com/office/drawing/2014/main" id="{14B06EAE-DE82-32B9-AB45-47D490E87B39}"/>
              </a:ext>
            </a:extLst>
          </p:cNvPr>
          <p:cNvPicPr>
            <a:picLocks noChangeAspect="1"/>
          </p:cNvPicPr>
          <p:nvPr/>
        </p:nvPicPr>
        <p:blipFill>
          <a:blip r:embed="rId4">
            <a:extLst>
              <a:ext uri="{28A0092B-C50C-407E-A947-70E740481C1C}">
                <a14:useLocalDpi xmlns:a14="http://schemas.microsoft.com/office/drawing/2010/main" val="0"/>
              </a:ext>
            </a:extLst>
          </a:blip>
          <a:srcRect l="4360" t="17838" r="51494" b="15316"/>
          <a:stretch>
            <a:fillRect/>
          </a:stretch>
        </p:blipFill>
        <p:spPr>
          <a:xfrm>
            <a:off x="665517" y="1421756"/>
            <a:ext cx="5263311" cy="4485502"/>
          </a:xfrm>
          <a:prstGeom prst="rect">
            <a:avLst/>
          </a:prstGeom>
          <a:ln w="57150">
            <a:solidFill>
              <a:srgbClr val="F6A00A"/>
            </a:solidFill>
          </a:ln>
        </p:spPr>
      </p:pic>
      <p:pic>
        <p:nvPicPr>
          <p:cNvPr id="2" name="Picture 7">
            <a:extLst>
              <a:ext uri="{FF2B5EF4-FFF2-40B4-BE49-F238E27FC236}">
                <a16:creationId xmlns:a16="http://schemas.microsoft.com/office/drawing/2014/main" id="{97905C37-9DAF-6DC3-18D4-6EFC78E8806E}"/>
              </a:ext>
            </a:extLst>
          </p:cNvPr>
          <p:cNvPicPr>
            <a:picLocks noChangeAspect="1"/>
          </p:cNvPicPr>
          <p:nvPr/>
        </p:nvPicPr>
        <p:blipFill>
          <a:blip r:embed="rId4">
            <a:extLst>
              <a:ext uri="{28A0092B-C50C-407E-A947-70E740481C1C}">
                <a14:useLocalDpi xmlns:a14="http://schemas.microsoft.com/office/drawing/2010/main" val="0"/>
              </a:ext>
            </a:extLst>
          </a:blip>
          <a:srcRect l="51520" t="17838" r="5287" b="16758"/>
          <a:stretch>
            <a:fillRect/>
          </a:stretch>
        </p:blipFill>
        <p:spPr>
          <a:xfrm>
            <a:off x="6263171" y="1421756"/>
            <a:ext cx="5263312" cy="4485502"/>
          </a:xfrm>
          <a:prstGeom prst="rect">
            <a:avLst/>
          </a:prstGeom>
          <a:ln w="57150">
            <a:solidFill>
              <a:srgbClr val="F6A00A"/>
            </a:solidFill>
          </a:ln>
        </p:spPr>
      </p:pic>
      <p:sp>
        <p:nvSpPr>
          <p:cNvPr id="7" name="TextBox 13">
            <a:extLst>
              <a:ext uri="{FF2B5EF4-FFF2-40B4-BE49-F238E27FC236}">
                <a16:creationId xmlns:a16="http://schemas.microsoft.com/office/drawing/2014/main" id="{DFBE1CA5-2AFF-FB06-1FE7-C2735FACDF33}"/>
              </a:ext>
            </a:extLst>
          </p:cNvPr>
          <p:cNvSpPr txBox="1"/>
          <p:nvPr/>
        </p:nvSpPr>
        <p:spPr>
          <a:xfrm>
            <a:off x="243747" y="291474"/>
            <a:ext cx="8981701" cy="5890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800"/>
              </a:lnSpc>
            </a:pPr>
            <a:r>
              <a:rPr lang="en-US" sz="4000" b="1" dirty="0">
                <a:solidFill>
                  <a:srgbClr val="3F5D32"/>
                </a:solidFill>
                <a:latin typeface="PT Sans" panose="020B0503020203020204" pitchFamily="34" charset="77"/>
              </a:rPr>
              <a:t>Growers are entrepreneurs</a:t>
            </a:r>
            <a:endParaRPr lang="en-GB" b="1" dirty="0">
              <a:solidFill>
                <a:srgbClr val="3F5D32"/>
              </a:solidFill>
              <a:latin typeface="PT Sans" panose="020B0503020203020204" pitchFamily="34" charset="77"/>
            </a:endParaRPr>
          </a:p>
        </p:txBody>
      </p:sp>
      <p:sp>
        <p:nvSpPr>
          <p:cNvPr id="10" name="Slide Number Placeholder 3">
            <a:extLst>
              <a:ext uri="{FF2B5EF4-FFF2-40B4-BE49-F238E27FC236}">
                <a16:creationId xmlns:a16="http://schemas.microsoft.com/office/drawing/2014/main" id="{1F3B4E1C-1BFC-CB9D-3D76-1B5291087B5F}"/>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5</a:t>
            </a:fld>
            <a:endParaRPr lang="en-US" dirty="0">
              <a:solidFill>
                <a:srgbClr val="3F5D32"/>
              </a:solidFill>
              <a:latin typeface="PT Sans" panose="020B0503020203020204" pitchFamily="34" charset="77"/>
            </a:endParaRPr>
          </a:p>
        </p:txBody>
      </p:sp>
    </p:spTree>
    <p:extLst>
      <p:ext uri="{BB962C8B-B14F-4D97-AF65-F5344CB8AC3E}">
        <p14:creationId xmlns:p14="http://schemas.microsoft.com/office/powerpoint/2010/main" val="150347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endParaRPr lang="en-US"/>
          </a:p>
        </p:txBody>
      </p:sp>
      <p:pic>
        <p:nvPicPr>
          <p:cNvPr id="11" name="Espace réservé du contenu 10" descr="Une image contenant Graphique, graphisme, logo, Police&#10;&#10;Description générée automatiquement">
            <a:extLst>
              <a:ext uri="{FF2B5EF4-FFF2-40B4-BE49-F238E27FC236}">
                <a16:creationId xmlns:a16="http://schemas.microsoft.com/office/drawing/2014/main" id="{BE48A57F-0C15-EB8E-0060-6EF814B081C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18050" y="2604294"/>
            <a:ext cx="2400300" cy="2298700"/>
          </a:xfrm>
        </p:spPr>
      </p:pic>
      <p:sp>
        <p:nvSpPr>
          <p:cNvPr id="4" name="Slide Number Placeholder 3"/>
          <p:cNvSpPr>
            <a:spLocks noGrp="1"/>
          </p:cNvSpPr>
          <p:nvPr>
            <p:ph type="sldNum" sz="quarter" idx="12"/>
          </p:nvPr>
        </p:nvSpPr>
        <p:spPr/>
        <p:txBody>
          <a:bodyPr/>
          <a:lstStyle/>
          <a:p>
            <a:fld id="{BDD33A6C-86AE-4CBB-A4BC-35408E9242CF}" type="slidenum">
              <a:rPr lang="en-US" smtClean="0"/>
              <a:t>6</a:t>
            </a:fld>
            <a:endParaRPr lang="en-US"/>
          </a:p>
        </p:txBody>
      </p:sp>
      <p:pic>
        <p:nvPicPr>
          <p:cNvPr id="6" name="Espace réservé du contenu 16">
            <a:extLst>
              <a:ext uri="{FF2B5EF4-FFF2-40B4-BE49-F238E27FC236}">
                <a16:creationId xmlns:a16="http://schemas.microsoft.com/office/drawing/2014/main" id="{1F6E6694-8FE8-A845-9E99-26D0555172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Google Shape;541;p75">
            <a:extLst>
              <a:ext uri="{FF2B5EF4-FFF2-40B4-BE49-F238E27FC236}">
                <a16:creationId xmlns:a16="http://schemas.microsoft.com/office/drawing/2014/main" id="{E2794A41-5F3A-7C4B-B918-989C4969BEE8}"/>
              </a:ext>
            </a:extLst>
          </p:cNvPr>
          <p:cNvSpPr txBox="1"/>
          <p:nvPr/>
        </p:nvSpPr>
        <p:spPr>
          <a:xfrm>
            <a:off x="11140965" y="1016350"/>
            <a:ext cx="1051034" cy="5841650"/>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9" name="Rectangle 8">
            <a:extLst>
              <a:ext uri="{FF2B5EF4-FFF2-40B4-BE49-F238E27FC236}">
                <a16:creationId xmlns:a16="http://schemas.microsoft.com/office/drawing/2014/main" id="{26179431-38AD-A449-94D0-874A0BE14B36}"/>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2" name="Image 8">
            <a:extLst>
              <a:ext uri="{FF2B5EF4-FFF2-40B4-BE49-F238E27FC236}">
                <a16:creationId xmlns:a16="http://schemas.microsoft.com/office/drawing/2014/main" id="{4FA7D6AA-DD70-DA57-0424-EAFE5774229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252926" y="200474"/>
            <a:ext cx="827111" cy="515602"/>
          </a:xfrm>
          <a:prstGeom prst="rect">
            <a:avLst/>
          </a:prstGeom>
        </p:spPr>
      </p:pic>
      <p:sp>
        <p:nvSpPr>
          <p:cNvPr id="35" name="Rectangle 34">
            <a:extLst>
              <a:ext uri="{FF2B5EF4-FFF2-40B4-BE49-F238E27FC236}">
                <a16:creationId xmlns:a16="http://schemas.microsoft.com/office/drawing/2014/main" id="{975C0DCB-BC12-E3F3-396F-AA2E836A1CF6}"/>
              </a:ext>
            </a:extLst>
          </p:cNvPr>
          <p:cNvSpPr/>
          <p:nvPr/>
        </p:nvSpPr>
        <p:spPr>
          <a:xfrm>
            <a:off x="4718050" y="3530008"/>
            <a:ext cx="6277427" cy="33279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PT Sans" panose="020B0503020203020204" pitchFamily="34" charset="77"/>
              </a:rPr>
              <a:t>From the seed industry’s experience: whether a variety is protected by PBR is irrelevant to commercial growers. They care about their </a:t>
            </a:r>
            <a:br>
              <a:rPr lang="en-US" sz="2400" dirty="0">
                <a:solidFill>
                  <a:schemeClr val="tx1"/>
                </a:solidFill>
                <a:latin typeface="PT Sans" panose="020B0503020203020204" pitchFamily="34" charset="77"/>
              </a:rPr>
            </a:br>
            <a:r>
              <a:rPr lang="en-US" sz="2400" dirty="0">
                <a:solidFill>
                  <a:schemeClr val="tx1"/>
                </a:solidFill>
                <a:latin typeface="PT Sans" panose="020B0503020203020204" pitchFamily="34" charset="77"/>
              </a:rPr>
              <a:t>business case. </a:t>
            </a:r>
            <a:br>
              <a:rPr lang="en-US" sz="2400" dirty="0">
                <a:solidFill>
                  <a:schemeClr val="tx1"/>
                </a:solidFill>
              </a:rPr>
            </a:br>
            <a:r>
              <a:rPr lang="en-US" sz="2400" b="1" dirty="0">
                <a:solidFill>
                  <a:schemeClr val="tx1"/>
                </a:solidFill>
                <a:latin typeface="PT Sans" panose="020B0503020203020204" pitchFamily="34" charset="77"/>
              </a:rPr>
              <a:t>The business case drives farmers’ decisions – </a:t>
            </a:r>
            <a:br>
              <a:rPr lang="en-US" sz="2400" b="1" dirty="0">
                <a:solidFill>
                  <a:schemeClr val="tx1"/>
                </a:solidFill>
                <a:latin typeface="PT Sans" panose="020B0503020203020204" pitchFamily="34" charset="77"/>
              </a:rPr>
            </a:br>
            <a:r>
              <a:rPr lang="en-US" sz="2400" b="1" dirty="0">
                <a:solidFill>
                  <a:schemeClr val="tx1"/>
                </a:solidFill>
                <a:latin typeface="PT Sans" panose="020B0503020203020204" pitchFamily="34" charset="77"/>
              </a:rPr>
              <a:t>not PBR.</a:t>
            </a:r>
            <a:endParaRPr lang="en-GB" sz="2400" b="1" dirty="0">
              <a:solidFill>
                <a:schemeClr val="tx1"/>
              </a:solidFill>
              <a:latin typeface="PT Sans" panose="020B0503020203020204" pitchFamily="34" charset="77"/>
            </a:endParaRPr>
          </a:p>
        </p:txBody>
      </p:sp>
      <p:sp>
        <p:nvSpPr>
          <p:cNvPr id="8" name="Slide Number Placeholder 3">
            <a:extLst>
              <a:ext uri="{FF2B5EF4-FFF2-40B4-BE49-F238E27FC236}">
                <a16:creationId xmlns:a16="http://schemas.microsoft.com/office/drawing/2014/main" id="{D6E0E57A-B325-7E50-F4D0-DE56ECA596FC}"/>
              </a:ext>
            </a:extLst>
          </p:cNvPr>
          <p:cNvSpPr txBox="1">
            <a:spLocks/>
          </p:cNvSpPr>
          <p:nvPr/>
        </p:nvSpPr>
        <p:spPr>
          <a:xfrm>
            <a:off x="11140235" y="6232228"/>
            <a:ext cx="48886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DD33A6C-86AE-4CBB-A4BC-35408E9242CF}" type="slidenum">
              <a:rPr lang="en-US" smtClean="0">
                <a:solidFill>
                  <a:srgbClr val="3F5D32"/>
                </a:solidFill>
                <a:latin typeface="PT Sans" panose="020B0503020203020204" pitchFamily="34" charset="77"/>
              </a:rPr>
              <a:pPr/>
              <a:t>6</a:t>
            </a:fld>
            <a:endParaRPr lang="en-US" dirty="0">
              <a:solidFill>
                <a:srgbClr val="3F5D32"/>
              </a:solidFill>
              <a:latin typeface="PT Sans" panose="020B0503020203020204" pitchFamily="34" charset="77"/>
            </a:endParaRPr>
          </a:p>
        </p:txBody>
      </p:sp>
    </p:spTree>
    <p:extLst>
      <p:ext uri="{BB962C8B-B14F-4D97-AF65-F5344CB8AC3E}">
        <p14:creationId xmlns:p14="http://schemas.microsoft.com/office/powerpoint/2010/main" val="2258547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3587D604-53C5-DF29-BAFF-30229943A313}"/>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1" name="Rectangle 30">
            <a:extLst>
              <a:ext uri="{FF2B5EF4-FFF2-40B4-BE49-F238E27FC236}">
                <a16:creationId xmlns:a16="http://schemas.microsoft.com/office/drawing/2014/main" id="{E76DE5DB-E80D-C6B7-32C6-5362658D0ADE}"/>
              </a:ext>
            </a:extLst>
          </p:cNvPr>
          <p:cNvSpPr/>
          <p:nvPr/>
        </p:nvSpPr>
        <p:spPr>
          <a:xfrm>
            <a:off x="0" y="-29018"/>
            <a:ext cx="12192000" cy="6871692"/>
          </a:xfrm>
          <a:prstGeom prst="rect">
            <a:avLst/>
          </a:prstGeom>
          <a:solidFill>
            <a:srgbClr val="FDE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405D32"/>
                </a:solidFill>
                <a:latin typeface="PT Sans" panose="020B0503020203020204" pitchFamily="34" charset="0"/>
                <a:ea typeface="PT Sans Narrow"/>
                <a:cs typeface="PT Sans Narrow"/>
                <a:sym typeface="PT Sans Narrow"/>
              </a:rPr>
              <a:t>  </a:t>
            </a:r>
            <a:endParaRPr lang="fr-FR" dirty="0">
              <a:latin typeface="PT Sans" panose="020B0503020203020204" pitchFamily="34" charset="0"/>
            </a:endParaRPr>
          </a:p>
        </p:txBody>
      </p:sp>
      <p:sp>
        <p:nvSpPr>
          <p:cNvPr id="25" name="Commercial hybrids green panel">
            <a:extLst>
              <a:ext uri="{FF2B5EF4-FFF2-40B4-BE49-F238E27FC236}">
                <a16:creationId xmlns:a16="http://schemas.microsoft.com/office/drawing/2014/main" id="{31A6E1D3-135B-4FDB-B7E1-1ECF766D9E8B}"/>
              </a:ext>
            </a:extLst>
          </p:cNvPr>
          <p:cNvSpPr>
            <a:spLocks noGrp="1"/>
          </p:cNvSpPr>
          <p:nvPr/>
        </p:nvSpPr>
        <p:spPr>
          <a:xfrm>
            <a:off x="4832959" y="1656746"/>
            <a:ext cx="5364479" cy="4157645"/>
          </a:xfrm>
          <a:prstGeom prst="roundRect">
            <a:avLst>
              <a:gd name="adj" fmla="val 2827"/>
            </a:avLst>
          </a:prstGeom>
          <a:gradFill>
            <a:gsLst>
              <a:gs pos="0">
                <a:srgbClr val="9DB87B"/>
              </a:gs>
              <a:gs pos="55000">
                <a:srgbClr val="B6CA97"/>
              </a:gs>
              <a:gs pos="100000">
                <a:srgbClr val="A6C18B"/>
              </a:gs>
            </a:gsLst>
            <a:lin ang="8400000"/>
          </a:gradFill>
          <a:ln w="9525">
            <a:solidFill>
              <a:srgbClr val="91AF70"/>
            </a:solidFill>
            <a:prstDash val="solid"/>
          </a:ln>
        </p:spPr>
        <p:txBody>
          <a:bodyPr/>
          <a:lstStyle/>
          <a:p>
            <a:endParaRPr lang="en-CH" sz="1336"/>
          </a:p>
        </p:txBody>
      </p:sp>
      <p:sp>
        <p:nvSpPr>
          <p:cNvPr id="3" name="Landraces orange panel">
            <a:extLst>
              <a:ext uri="{FF2B5EF4-FFF2-40B4-BE49-F238E27FC236}">
                <a16:creationId xmlns:a16="http://schemas.microsoft.com/office/drawing/2014/main" id="{89AD5A84-8F44-495C-988B-4334BB3EEBD1}"/>
              </a:ext>
            </a:extLst>
          </p:cNvPr>
          <p:cNvSpPr>
            <a:spLocks noGrp="1"/>
          </p:cNvSpPr>
          <p:nvPr/>
        </p:nvSpPr>
        <p:spPr>
          <a:xfrm>
            <a:off x="2120348" y="3573891"/>
            <a:ext cx="3809557" cy="2608028"/>
          </a:xfrm>
          <a:prstGeom prst="roundRect">
            <a:avLst>
              <a:gd name="adj" fmla="val 2168"/>
            </a:avLst>
          </a:prstGeom>
          <a:gradFill>
            <a:gsLst>
              <a:gs pos="0">
                <a:srgbClr val="FFAF50"/>
              </a:gs>
              <a:gs pos="55000">
                <a:srgbClr val="FFC271"/>
              </a:gs>
              <a:gs pos="100000">
                <a:srgbClr val="FFB45C"/>
              </a:gs>
            </a:gsLst>
            <a:lin ang="8400000"/>
          </a:gradFill>
          <a:ln w="9525">
            <a:solidFill>
              <a:srgbClr val="F49A2B"/>
            </a:solidFill>
            <a:prstDash val="solid"/>
          </a:ln>
        </p:spPr>
        <p:txBody>
          <a:bodyPr/>
          <a:lstStyle/>
          <a:p>
            <a:endParaRPr lang="en-CH" sz="1336"/>
          </a:p>
        </p:txBody>
      </p:sp>
      <p:sp>
        <p:nvSpPr>
          <p:cNvPr id="4" name="PBR orange panel">
            <a:extLst>
              <a:ext uri="{FF2B5EF4-FFF2-40B4-BE49-F238E27FC236}">
                <a16:creationId xmlns:a16="http://schemas.microsoft.com/office/drawing/2014/main" id="{1DF187FB-0FE5-45ED-A918-D375B127C36D}"/>
              </a:ext>
            </a:extLst>
          </p:cNvPr>
          <p:cNvSpPr>
            <a:spLocks noGrp="1"/>
          </p:cNvSpPr>
          <p:nvPr/>
        </p:nvSpPr>
        <p:spPr>
          <a:xfrm>
            <a:off x="8794552" y="1000227"/>
            <a:ext cx="2990022" cy="1425365"/>
          </a:xfrm>
          <a:prstGeom prst="roundRect">
            <a:avLst>
              <a:gd name="adj" fmla="val 3390"/>
            </a:avLst>
          </a:prstGeom>
          <a:solidFill>
            <a:srgbClr val="CBC264"/>
          </a:solidFill>
          <a:ln w="9525">
            <a:solidFill>
              <a:srgbClr val="F29A2E"/>
            </a:solidFill>
            <a:prstDash val="solid"/>
          </a:ln>
        </p:spPr>
        <p:txBody>
          <a:bodyPr/>
          <a:lstStyle/>
          <a:p>
            <a:endParaRPr lang="en-CH" sz="1336" dirty="0"/>
          </a:p>
        </p:txBody>
      </p:sp>
      <p:sp>
        <p:nvSpPr>
          <p:cNvPr id="5" name="horizontal axis">
            <a:extLst>
              <a:ext uri="{FF2B5EF4-FFF2-40B4-BE49-F238E27FC236}">
                <a16:creationId xmlns:a16="http://schemas.microsoft.com/office/drawing/2014/main" id="{288FB8F6-3687-4497-8782-9AD85158A0DD}"/>
              </a:ext>
            </a:extLst>
          </p:cNvPr>
          <p:cNvSpPr>
            <a:spLocks noGrp="1"/>
          </p:cNvSpPr>
          <p:nvPr/>
        </p:nvSpPr>
        <p:spPr>
          <a:xfrm>
            <a:off x="523019" y="3333585"/>
            <a:ext cx="10290755" cy="0"/>
          </a:xfrm>
          <a:prstGeom prst="line">
            <a:avLst/>
          </a:prstGeom>
          <a:noFill/>
          <a:ln w="20955">
            <a:solidFill>
              <a:srgbClr val="092917"/>
            </a:solidFill>
            <a:prstDash val="solid"/>
          </a:ln>
        </p:spPr>
        <p:txBody>
          <a:bodyPr/>
          <a:lstStyle/>
          <a:p>
            <a:endParaRPr lang="en-CH" sz="1336"/>
          </a:p>
        </p:txBody>
      </p:sp>
      <p:sp>
        <p:nvSpPr>
          <p:cNvPr id="7" name="left arrowhead">
            <a:extLst>
              <a:ext uri="{FF2B5EF4-FFF2-40B4-BE49-F238E27FC236}">
                <a16:creationId xmlns:a16="http://schemas.microsoft.com/office/drawing/2014/main" id="{8598D78B-C731-4476-B378-1249D9BD3804}"/>
              </a:ext>
            </a:extLst>
          </p:cNvPr>
          <p:cNvSpPr>
            <a:spLocks noGrp="1"/>
          </p:cNvSpPr>
          <p:nvPr/>
        </p:nvSpPr>
        <p:spPr>
          <a:xfrm rot="16200000">
            <a:off x="381663" y="3255839"/>
            <a:ext cx="155492" cy="162560"/>
          </a:xfrm>
          <a:prstGeom prst="triangle">
            <a:avLst/>
          </a:prstGeom>
          <a:solidFill>
            <a:srgbClr val="092917"/>
          </a:solidFill>
          <a:ln w="0">
            <a:noFill/>
            <a:prstDash val="solid"/>
          </a:ln>
        </p:spPr>
        <p:txBody>
          <a:bodyPr/>
          <a:lstStyle/>
          <a:p>
            <a:endParaRPr lang="en-CH" sz="1336"/>
          </a:p>
        </p:txBody>
      </p:sp>
      <p:sp>
        <p:nvSpPr>
          <p:cNvPr id="8" name="right arrowhead">
            <a:extLst>
              <a:ext uri="{FF2B5EF4-FFF2-40B4-BE49-F238E27FC236}">
                <a16:creationId xmlns:a16="http://schemas.microsoft.com/office/drawing/2014/main" id="{59CBF741-1242-4BB5-8888-2ECC71EB2FF8}"/>
              </a:ext>
            </a:extLst>
          </p:cNvPr>
          <p:cNvSpPr>
            <a:spLocks noGrp="1"/>
          </p:cNvSpPr>
          <p:nvPr/>
        </p:nvSpPr>
        <p:spPr>
          <a:xfrm rot="5400000">
            <a:off x="10799639" y="3255839"/>
            <a:ext cx="155492" cy="162560"/>
          </a:xfrm>
          <a:prstGeom prst="triangle">
            <a:avLst/>
          </a:prstGeom>
          <a:solidFill>
            <a:srgbClr val="092917"/>
          </a:solidFill>
          <a:ln w="0">
            <a:noFill/>
            <a:prstDash val="solid"/>
          </a:ln>
        </p:spPr>
        <p:txBody>
          <a:bodyPr/>
          <a:lstStyle/>
          <a:p>
            <a:endParaRPr lang="en-CH" sz="1336"/>
          </a:p>
        </p:txBody>
      </p:sp>
      <p:sp>
        <p:nvSpPr>
          <p:cNvPr id="9" name="up arrowhead">
            <a:extLst>
              <a:ext uri="{FF2B5EF4-FFF2-40B4-BE49-F238E27FC236}">
                <a16:creationId xmlns:a16="http://schemas.microsoft.com/office/drawing/2014/main" id="{4459D892-C41B-4D15-B939-2AF894BF940E}"/>
              </a:ext>
            </a:extLst>
          </p:cNvPr>
          <p:cNvSpPr>
            <a:spLocks noGrp="1"/>
          </p:cNvSpPr>
          <p:nvPr/>
        </p:nvSpPr>
        <p:spPr>
          <a:xfrm>
            <a:off x="5385684" y="902253"/>
            <a:ext cx="155492" cy="162560"/>
          </a:xfrm>
          <a:prstGeom prst="triangle">
            <a:avLst/>
          </a:prstGeom>
          <a:solidFill>
            <a:srgbClr val="092917"/>
          </a:solidFill>
          <a:ln w="0">
            <a:noFill/>
            <a:prstDash val="solid"/>
          </a:ln>
        </p:spPr>
        <p:txBody>
          <a:bodyPr/>
          <a:lstStyle/>
          <a:p>
            <a:endParaRPr lang="en-CH" sz="1336"/>
          </a:p>
        </p:txBody>
      </p:sp>
      <p:sp>
        <p:nvSpPr>
          <p:cNvPr id="10" name="down arrowhead">
            <a:extLst>
              <a:ext uri="{FF2B5EF4-FFF2-40B4-BE49-F238E27FC236}">
                <a16:creationId xmlns:a16="http://schemas.microsoft.com/office/drawing/2014/main" id="{6A17C563-1B28-41A9-8D6A-63B73608AFEC}"/>
              </a:ext>
            </a:extLst>
          </p:cNvPr>
          <p:cNvSpPr>
            <a:spLocks noGrp="1"/>
          </p:cNvSpPr>
          <p:nvPr/>
        </p:nvSpPr>
        <p:spPr>
          <a:xfrm rot="10800000">
            <a:off x="5399820" y="6549504"/>
            <a:ext cx="155492" cy="162560"/>
          </a:xfrm>
          <a:prstGeom prst="triangle">
            <a:avLst/>
          </a:prstGeom>
          <a:solidFill>
            <a:srgbClr val="092917"/>
          </a:solidFill>
          <a:ln w="0">
            <a:noFill/>
            <a:prstDash val="solid"/>
          </a:ln>
        </p:spPr>
        <p:txBody>
          <a:bodyPr/>
          <a:lstStyle/>
          <a:p>
            <a:endParaRPr lang="en-CH" sz="1336"/>
          </a:p>
        </p:txBody>
      </p:sp>
      <p:sp>
        <p:nvSpPr>
          <p:cNvPr id="11" name="vertical axis title">
            <a:extLst>
              <a:ext uri="{FF2B5EF4-FFF2-40B4-BE49-F238E27FC236}">
                <a16:creationId xmlns:a16="http://schemas.microsoft.com/office/drawing/2014/main" id="{92505D18-A58C-4A6E-8C0E-CAA8FC2256D8}"/>
              </a:ext>
            </a:extLst>
          </p:cNvPr>
          <p:cNvSpPr>
            <a:spLocks noGrp="1"/>
          </p:cNvSpPr>
          <p:nvPr/>
        </p:nvSpPr>
        <p:spPr>
          <a:xfrm>
            <a:off x="4594087" y="322691"/>
            <a:ext cx="3039165" cy="268577"/>
          </a:xfrm>
          <a:prstGeom prst="rect">
            <a:avLst/>
          </a:prstGeom>
          <a:noFill/>
          <a:ln w="0">
            <a:noFill/>
            <a:prstDash val="solid"/>
          </a:ln>
        </p:spPr>
        <p:txBody>
          <a:bodyPr anchor="ctr">
            <a:noAutofit/>
          </a:bodyPr>
          <a:lstStyle/>
          <a:p>
            <a:pPr algn="l">
              <a:defRPr sz="1800" b="1">
                <a:solidFill>
                  <a:srgbClr val="092917"/>
                </a:solidFill>
                <a:latin typeface="Arial"/>
                <a:ea typeface="Arial"/>
                <a:cs typeface="Arial"/>
              </a:defRPr>
            </a:pPr>
            <a:r>
              <a:rPr sz="1336" b="1">
                <a:solidFill>
                  <a:srgbClr val="092917"/>
                </a:solidFill>
                <a:latin typeface="Arial"/>
                <a:ea typeface="Arial"/>
                <a:cs typeface="Arial"/>
              </a:rPr>
              <a:t>Risk of IP infringement</a:t>
            </a:r>
          </a:p>
        </p:txBody>
      </p:sp>
      <p:sp>
        <p:nvSpPr>
          <p:cNvPr id="12" name="top plus">
            <a:extLst>
              <a:ext uri="{FF2B5EF4-FFF2-40B4-BE49-F238E27FC236}">
                <a16:creationId xmlns:a16="http://schemas.microsoft.com/office/drawing/2014/main" id="{AF0065AF-2628-43A7-AF32-913DAA951B4B}"/>
              </a:ext>
            </a:extLst>
          </p:cNvPr>
          <p:cNvSpPr>
            <a:spLocks noGrp="1"/>
          </p:cNvSpPr>
          <p:nvPr/>
        </p:nvSpPr>
        <p:spPr>
          <a:xfrm>
            <a:off x="5364481" y="619540"/>
            <a:ext cx="226170" cy="268577"/>
          </a:xfrm>
          <a:prstGeom prst="rect">
            <a:avLst/>
          </a:prstGeom>
          <a:noFill/>
          <a:ln w="0">
            <a:noFill/>
            <a:prstDash val="solid"/>
          </a:ln>
        </p:spPr>
        <p:txBody>
          <a:bodyPr anchor="ctr">
            <a:noAutofit/>
          </a:bodyPr>
          <a:lstStyle/>
          <a:p>
            <a:pPr algn="ctr">
              <a:defRPr sz="2625" b="1">
                <a:solidFill>
                  <a:srgbClr val="092917"/>
                </a:solidFill>
                <a:latin typeface="Arial"/>
                <a:ea typeface="Arial"/>
                <a:cs typeface="Arial"/>
              </a:defRPr>
            </a:pPr>
            <a:r>
              <a:rPr sz="1948" b="1" dirty="0">
                <a:solidFill>
                  <a:srgbClr val="092917"/>
                </a:solidFill>
                <a:latin typeface="Arial"/>
                <a:ea typeface="Arial"/>
                <a:cs typeface="Arial"/>
              </a:rPr>
              <a:t>+</a:t>
            </a:r>
          </a:p>
        </p:txBody>
      </p:sp>
      <p:sp>
        <p:nvSpPr>
          <p:cNvPr id="13" name="bottom minus">
            <a:extLst>
              <a:ext uri="{FF2B5EF4-FFF2-40B4-BE49-F238E27FC236}">
                <a16:creationId xmlns:a16="http://schemas.microsoft.com/office/drawing/2014/main" id="{661B4E73-6AA3-4F1F-842F-84922FCC06AB}"/>
              </a:ext>
            </a:extLst>
          </p:cNvPr>
          <p:cNvSpPr>
            <a:spLocks noGrp="1"/>
          </p:cNvSpPr>
          <p:nvPr/>
        </p:nvSpPr>
        <p:spPr>
          <a:xfrm>
            <a:off x="5336209" y="6648395"/>
            <a:ext cx="197899" cy="212035"/>
          </a:xfrm>
          <a:prstGeom prst="rect">
            <a:avLst/>
          </a:prstGeom>
          <a:noFill/>
          <a:ln w="0">
            <a:noFill/>
            <a:prstDash val="solid"/>
          </a:ln>
        </p:spPr>
        <p:txBody>
          <a:bodyPr anchor="ctr">
            <a:noAutofit/>
          </a:bodyPr>
          <a:lstStyle/>
          <a:p>
            <a:pPr algn="ctr">
              <a:defRPr sz="2250" b="1">
                <a:solidFill>
                  <a:srgbClr val="092917"/>
                </a:solidFill>
                <a:latin typeface="Arial"/>
                <a:ea typeface="Arial"/>
                <a:cs typeface="Arial"/>
              </a:defRPr>
            </a:pPr>
            <a:r>
              <a:rPr sz="1670" b="1" dirty="0">
                <a:solidFill>
                  <a:srgbClr val="092917"/>
                </a:solidFill>
                <a:latin typeface="Arial"/>
                <a:ea typeface="Arial"/>
                <a:cs typeface="Arial"/>
              </a:rPr>
              <a:t>-</a:t>
            </a:r>
          </a:p>
        </p:txBody>
      </p:sp>
      <p:sp>
        <p:nvSpPr>
          <p:cNvPr id="14" name="left minus">
            <a:extLst>
              <a:ext uri="{FF2B5EF4-FFF2-40B4-BE49-F238E27FC236}">
                <a16:creationId xmlns:a16="http://schemas.microsoft.com/office/drawing/2014/main" id="{DD98D44D-D759-480C-B9AF-CDEB3968B12C}"/>
              </a:ext>
            </a:extLst>
          </p:cNvPr>
          <p:cNvSpPr>
            <a:spLocks noGrp="1"/>
          </p:cNvSpPr>
          <p:nvPr/>
        </p:nvSpPr>
        <p:spPr>
          <a:xfrm>
            <a:off x="91881" y="3210119"/>
            <a:ext cx="212035" cy="212035"/>
          </a:xfrm>
          <a:prstGeom prst="rect">
            <a:avLst/>
          </a:prstGeom>
          <a:noFill/>
          <a:ln w="0">
            <a:noFill/>
            <a:prstDash val="solid"/>
          </a:ln>
        </p:spPr>
        <p:txBody>
          <a:bodyPr anchor="ctr">
            <a:noAutofit/>
          </a:bodyPr>
          <a:lstStyle/>
          <a:p>
            <a:pPr algn="ctr">
              <a:defRPr sz="2250" b="1">
                <a:solidFill>
                  <a:srgbClr val="092917"/>
                </a:solidFill>
                <a:latin typeface="Arial"/>
                <a:ea typeface="Arial"/>
                <a:cs typeface="Arial"/>
              </a:defRPr>
            </a:pPr>
            <a:r>
              <a:rPr sz="1670" b="1" dirty="0">
                <a:solidFill>
                  <a:srgbClr val="092917"/>
                </a:solidFill>
                <a:latin typeface="Arial"/>
                <a:ea typeface="Arial"/>
                <a:cs typeface="Arial"/>
              </a:rPr>
              <a:t>-</a:t>
            </a:r>
          </a:p>
        </p:txBody>
      </p:sp>
      <p:sp>
        <p:nvSpPr>
          <p:cNvPr id="15" name="right plus">
            <a:extLst>
              <a:ext uri="{FF2B5EF4-FFF2-40B4-BE49-F238E27FC236}">
                <a16:creationId xmlns:a16="http://schemas.microsoft.com/office/drawing/2014/main" id="{E38D0C60-656D-4696-BF5C-EEDBD215D676}"/>
              </a:ext>
            </a:extLst>
          </p:cNvPr>
          <p:cNvSpPr>
            <a:spLocks noGrp="1"/>
          </p:cNvSpPr>
          <p:nvPr/>
        </p:nvSpPr>
        <p:spPr>
          <a:xfrm>
            <a:off x="11061148" y="3227568"/>
            <a:ext cx="226170" cy="247374"/>
          </a:xfrm>
          <a:prstGeom prst="rect">
            <a:avLst/>
          </a:prstGeom>
          <a:noFill/>
          <a:ln w="0">
            <a:noFill/>
            <a:prstDash val="solid"/>
          </a:ln>
        </p:spPr>
        <p:txBody>
          <a:bodyPr anchor="ctr">
            <a:noAutofit/>
          </a:bodyPr>
          <a:lstStyle/>
          <a:p>
            <a:pPr algn="ctr">
              <a:defRPr sz="2550" b="1">
                <a:solidFill>
                  <a:srgbClr val="092917"/>
                </a:solidFill>
                <a:latin typeface="Arial"/>
                <a:ea typeface="Arial"/>
                <a:cs typeface="Arial"/>
              </a:defRPr>
            </a:pPr>
            <a:r>
              <a:rPr sz="1892" b="1">
                <a:solidFill>
                  <a:srgbClr val="092917"/>
                </a:solidFill>
                <a:latin typeface="Arial"/>
                <a:ea typeface="Arial"/>
                <a:cs typeface="Arial"/>
              </a:rPr>
              <a:t>+</a:t>
            </a:r>
          </a:p>
        </p:txBody>
      </p:sp>
      <p:sp>
        <p:nvSpPr>
          <p:cNvPr id="16" name="right axis title">
            <a:extLst>
              <a:ext uri="{FF2B5EF4-FFF2-40B4-BE49-F238E27FC236}">
                <a16:creationId xmlns:a16="http://schemas.microsoft.com/office/drawing/2014/main" id="{4EA7ED9D-445E-4901-AC46-1F48363EB358}"/>
              </a:ext>
            </a:extLst>
          </p:cNvPr>
          <p:cNvSpPr>
            <a:spLocks noGrp="1"/>
          </p:cNvSpPr>
          <p:nvPr/>
        </p:nvSpPr>
        <p:spPr>
          <a:xfrm>
            <a:off x="11237843" y="2973022"/>
            <a:ext cx="862276" cy="762546"/>
          </a:xfrm>
          <a:prstGeom prst="rect">
            <a:avLst/>
          </a:prstGeom>
          <a:noFill/>
          <a:ln w="0">
            <a:noFill/>
            <a:prstDash val="solid"/>
          </a:ln>
        </p:spPr>
        <p:txBody>
          <a:bodyPr anchor="ctr">
            <a:noAutofit/>
          </a:bodyPr>
          <a:lstStyle/>
          <a:p>
            <a:pPr algn="ctr">
              <a:defRPr sz="1875" b="1">
                <a:solidFill>
                  <a:srgbClr val="092917"/>
                </a:solidFill>
                <a:latin typeface="Arial"/>
                <a:ea typeface="Arial"/>
                <a:cs typeface="Arial"/>
              </a:defRPr>
            </a:pPr>
            <a:r>
              <a:rPr sz="1391" b="1" dirty="0">
                <a:solidFill>
                  <a:srgbClr val="092917"/>
                </a:solidFill>
                <a:latin typeface="Arial"/>
                <a:ea typeface="Arial"/>
                <a:cs typeface="Arial"/>
              </a:rPr>
              <a:t>Variety</a:t>
            </a:r>
          </a:p>
          <a:p>
            <a:pPr algn="ctr">
              <a:defRPr sz="1875" b="1">
                <a:solidFill>
                  <a:srgbClr val="092917"/>
                </a:solidFill>
                <a:latin typeface="Arial"/>
                <a:ea typeface="Arial"/>
                <a:cs typeface="Arial"/>
              </a:defRPr>
            </a:pPr>
            <a:r>
              <a:rPr lang="fr-BE" sz="1391" b="1" dirty="0">
                <a:solidFill>
                  <a:srgbClr val="092917"/>
                </a:solidFill>
                <a:latin typeface="Arial"/>
                <a:ea typeface="Arial"/>
                <a:cs typeface="Arial"/>
              </a:rPr>
              <a:t>v</a:t>
            </a:r>
            <a:r>
              <a:rPr sz="1391" b="1" dirty="0" err="1">
                <a:solidFill>
                  <a:srgbClr val="092917"/>
                </a:solidFill>
                <a:latin typeface="Arial"/>
                <a:ea typeface="Arial"/>
                <a:cs typeface="Arial"/>
              </a:rPr>
              <a:t>alue</a:t>
            </a:r>
            <a:r>
              <a:rPr lang="en-US" sz="1391" b="1" dirty="0">
                <a:solidFill>
                  <a:srgbClr val="092917"/>
                </a:solidFill>
                <a:latin typeface="Arial"/>
                <a:ea typeface="Arial"/>
                <a:cs typeface="Arial"/>
              </a:rPr>
              <a:t>/ quality</a:t>
            </a:r>
            <a:endParaRPr sz="1391" b="1" dirty="0">
              <a:solidFill>
                <a:srgbClr val="092917"/>
              </a:solidFill>
              <a:latin typeface="Arial"/>
              <a:ea typeface="Arial"/>
              <a:cs typeface="Arial"/>
            </a:endParaRPr>
          </a:p>
        </p:txBody>
      </p:sp>
      <p:sp>
        <p:nvSpPr>
          <p:cNvPr id="17" name="commercial heading">
            <a:extLst>
              <a:ext uri="{FF2B5EF4-FFF2-40B4-BE49-F238E27FC236}">
                <a16:creationId xmlns:a16="http://schemas.microsoft.com/office/drawing/2014/main" id="{3A83AF78-02B9-4D03-8C0A-5876C102717D}"/>
              </a:ext>
            </a:extLst>
          </p:cNvPr>
          <p:cNvSpPr>
            <a:spLocks noGrp="1"/>
          </p:cNvSpPr>
          <p:nvPr/>
        </p:nvSpPr>
        <p:spPr>
          <a:xfrm>
            <a:off x="5647082" y="1871023"/>
            <a:ext cx="2990022" cy="480882"/>
          </a:xfrm>
          <a:prstGeom prst="rect">
            <a:avLst/>
          </a:prstGeom>
          <a:noFill/>
          <a:ln w="0">
            <a:noFill/>
            <a:prstDash val="solid"/>
          </a:ln>
        </p:spPr>
        <p:txBody>
          <a:bodyPr anchor="ctr">
            <a:noAutofit/>
          </a:bodyPr>
          <a:lstStyle/>
          <a:p>
            <a:pPr algn="l">
              <a:defRPr sz="1875" b="1">
                <a:solidFill>
                  <a:srgbClr val="092917"/>
                </a:solidFill>
                <a:latin typeface="Arial"/>
                <a:ea typeface="Arial"/>
                <a:cs typeface="Arial"/>
              </a:defRPr>
            </a:pPr>
            <a:r>
              <a:rPr sz="1391" b="1" dirty="0">
                <a:solidFill>
                  <a:srgbClr val="092917"/>
                </a:solidFill>
                <a:latin typeface="Arial"/>
                <a:ea typeface="Arial"/>
                <a:cs typeface="Arial"/>
              </a:rPr>
              <a:t>Commercial </a:t>
            </a:r>
            <a:r>
              <a:rPr lang="en-US" sz="1391" b="1" dirty="0">
                <a:solidFill>
                  <a:srgbClr val="092917"/>
                </a:solidFill>
                <a:latin typeface="Arial"/>
                <a:ea typeface="Arial"/>
                <a:cs typeface="Arial"/>
              </a:rPr>
              <a:t>varieties: h</a:t>
            </a:r>
            <a:r>
              <a:rPr sz="1391" b="1" dirty="0">
                <a:solidFill>
                  <a:srgbClr val="092917"/>
                </a:solidFill>
                <a:latin typeface="Arial"/>
                <a:ea typeface="Arial"/>
                <a:cs typeface="Arial"/>
              </a:rPr>
              <a:t>ybrids &amp;</a:t>
            </a:r>
            <a:r>
              <a:rPr lang="en-US" sz="1391" b="1" dirty="0">
                <a:solidFill>
                  <a:srgbClr val="092917"/>
                </a:solidFill>
                <a:latin typeface="Arial"/>
                <a:ea typeface="Arial"/>
                <a:cs typeface="Arial"/>
              </a:rPr>
              <a:t> other </a:t>
            </a:r>
            <a:r>
              <a:rPr sz="1391" b="1" dirty="0">
                <a:solidFill>
                  <a:srgbClr val="092917"/>
                </a:solidFill>
                <a:latin typeface="Arial"/>
                <a:ea typeface="Arial"/>
                <a:cs typeface="Arial"/>
              </a:rPr>
              <a:t>breeder improved varieties</a:t>
            </a:r>
          </a:p>
        </p:txBody>
      </p:sp>
      <p:sp>
        <p:nvSpPr>
          <p:cNvPr id="18" name="commercial bullets">
            <a:extLst>
              <a:ext uri="{FF2B5EF4-FFF2-40B4-BE49-F238E27FC236}">
                <a16:creationId xmlns:a16="http://schemas.microsoft.com/office/drawing/2014/main" id="{B26493BD-E928-47D7-A2C0-22685928FAFB}"/>
              </a:ext>
            </a:extLst>
          </p:cNvPr>
          <p:cNvSpPr>
            <a:spLocks noGrp="1"/>
          </p:cNvSpPr>
          <p:nvPr/>
        </p:nvSpPr>
        <p:spPr>
          <a:xfrm>
            <a:off x="5580834" y="2326198"/>
            <a:ext cx="3424365" cy="1037141"/>
          </a:xfrm>
          <a:prstGeom prst="rect">
            <a:avLst/>
          </a:prstGeom>
          <a:noFill/>
          <a:ln w="0">
            <a:noFill/>
            <a:prstDash val="solid"/>
          </a:ln>
        </p:spPr>
        <p:txBody>
          <a:bodyPr anchor="ctr">
            <a:noAutofit/>
          </a:bodyPr>
          <a:lstStyle/>
          <a:p>
            <a:pPr algn="l">
              <a:defRPr sz="1650" b="0">
                <a:solidFill>
                  <a:srgbClr val="111111"/>
                </a:solidFill>
                <a:latin typeface="Arial"/>
                <a:ea typeface="Arial"/>
                <a:cs typeface="Arial"/>
              </a:defRPr>
            </a:pPr>
            <a:r>
              <a:rPr sz="1224" dirty="0">
                <a:solidFill>
                  <a:srgbClr val="111111"/>
                </a:solidFill>
                <a:latin typeface="Arial"/>
                <a:ea typeface="Arial"/>
                <a:cs typeface="Arial"/>
              </a:rPr>
              <a:t>•   Hybrid </a:t>
            </a:r>
            <a:r>
              <a:rPr sz="1224" dirty="0" err="1">
                <a:solidFill>
                  <a:srgbClr val="111111"/>
                </a:solidFill>
                <a:latin typeface="Arial"/>
                <a:ea typeface="Arial"/>
                <a:cs typeface="Arial"/>
              </a:rPr>
              <a:t>vigour</a:t>
            </a:r>
            <a:r>
              <a:rPr sz="1224" dirty="0">
                <a:solidFill>
                  <a:srgbClr val="111111"/>
                </a:solidFill>
                <a:latin typeface="Arial"/>
                <a:ea typeface="Arial"/>
                <a:cs typeface="Arial"/>
              </a:rPr>
              <a:t> improves variety performance</a:t>
            </a:r>
          </a:p>
          <a:p>
            <a:pPr algn="l">
              <a:defRPr sz="1650" b="0">
                <a:solidFill>
                  <a:srgbClr val="111111"/>
                </a:solidFill>
                <a:latin typeface="Arial"/>
                <a:ea typeface="Arial"/>
                <a:cs typeface="Arial"/>
              </a:defRPr>
            </a:pPr>
            <a:r>
              <a:rPr sz="1224" dirty="0">
                <a:solidFill>
                  <a:srgbClr val="111111"/>
                </a:solidFill>
                <a:latin typeface="Arial"/>
                <a:ea typeface="Arial"/>
                <a:cs typeface="Arial"/>
              </a:rPr>
              <a:t>      •   Higher investment for growers</a:t>
            </a:r>
            <a:endParaRPr lang="en-US" sz="1224" dirty="0">
              <a:solidFill>
                <a:srgbClr val="111111"/>
              </a:solidFill>
              <a:latin typeface="Arial"/>
              <a:ea typeface="Arial"/>
              <a:cs typeface="Arial"/>
            </a:endParaRPr>
          </a:p>
          <a:p>
            <a:pPr algn="l">
              <a:defRPr sz="1650" b="0">
                <a:solidFill>
                  <a:srgbClr val="111111"/>
                </a:solidFill>
                <a:latin typeface="Arial"/>
                <a:ea typeface="Arial"/>
                <a:cs typeface="Arial"/>
              </a:defRPr>
            </a:pPr>
            <a:r>
              <a:rPr sz="1224" dirty="0">
                <a:solidFill>
                  <a:srgbClr val="111111"/>
                </a:solidFill>
                <a:latin typeface="Arial"/>
                <a:ea typeface="Arial"/>
                <a:cs typeface="Arial"/>
              </a:rPr>
              <a:t>•   Varieties are developed by companies</a:t>
            </a:r>
          </a:p>
          <a:p>
            <a:pPr algn="l">
              <a:defRPr sz="1650" b="0">
                <a:solidFill>
                  <a:srgbClr val="111111"/>
                </a:solidFill>
                <a:latin typeface="Arial"/>
                <a:ea typeface="Arial"/>
                <a:cs typeface="Arial"/>
              </a:defRPr>
            </a:pPr>
            <a:r>
              <a:rPr sz="1224" dirty="0">
                <a:solidFill>
                  <a:srgbClr val="111111"/>
                </a:solidFill>
                <a:latin typeface="Arial"/>
                <a:ea typeface="Arial"/>
                <a:cs typeface="Arial"/>
              </a:rPr>
              <a:t>     looking to recoup their costs</a:t>
            </a:r>
          </a:p>
        </p:txBody>
      </p:sp>
      <p:sp>
        <p:nvSpPr>
          <p:cNvPr id="19" name="old heading">
            <a:extLst>
              <a:ext uri="{FF2B5EF4-FFF2-40B4-BE49-F238E27FC236}">
                <a16:creationId xmlns:a16="http://schemas.microsoft.com/office/drawing/2014/main" id="{BC8C5786-0468-4724-AAEB-B464009FE4F4}"/>
              </a:ext>
            </a:extLst>
          </p:cNvPr>
          <p:cNvSpPr>
            <a:spLocks noGrp="1"/>
          </p:cNvSpPr>
          <p:nvPr/>
        </p:nvSpPr>
        <p:spPr>
          <a:xfrm>
            <a:off x="6109531" y="4330149"/>
            <a:ext cx="2083572" cy="367528"/>
          </a:xfrm>
          <a:prstGeom prst="rect">
            <a:avLst/>
          </a:prstGeom>
          <a:noFill/>
          <a:ln w="0">
            <a:noFill/>
            <a:prstDash val="solid"/>
          </a:ln>
        </p:spPr>
        <p:txBody>
          <a:bodyPr anchor="ctr">
            <a:noAutofit/>
          </a:bodyPr>
          <a:lstStyle/>
          <a:p>
            <a:pPr algn="l">
              <a:defRPr sz="1875" b="1">
                <a:solidFill>
                  <a:srgbClr val="092917"/>
                </a:solidFill>
                <a:latin typeface="Arial"/>
                <a:ea typeface="Arial"/>
                <a:cs typeface="Arial"/>
              </a:defRPr>
            </a:pPr>
            <a:endParaRPr sz="1391" b="1" dirty="0">
              <a:solidFill>
                <a:srgbClr val="092917"/>
              </a:solidFill>
              <a:latin typeface="Arial"/>
              <a:ea typeface="Arial"/>
              <a:cs typeface="Arial"/>
            </a:endParaRPr>
          </a:p>
        </p:txBody>
      </p:sp>
      <p:sp>
        <p:nvSpPr>
          <p:cNvPr id="21" name="landraces heading">
            <a:extLst>
              <a:ext uri="{FF2B5EF4-FFF2-40B4-BE49-F238E27FC236}">
                <a16:creationId xmlns:a16="http://schemas.microsoft.com/office/drawing/2014/main" id="{BAEF90D4-69D6-4AA4-BA1C-0CB012C56845}"/>
              </a:ext>
            </a:extLst>
          </p:cNvPr>
          <p:cNvSpPr>
            <a:spLocks noGrp="1"/>
          </p:cNvSpPr>
          <p:nvPr/>
        </p:nvSpPr>
        <p:spPr>
          <a:xfrm>
            <a:off x="2600961" y="3736451"/>
            <a:ext cx="3279471" cy="310984"/>
          </a:xfrm>
          <a:prstGeom prst="rect">
            <a:avLst/>
          </a:prstGeom>
          <a:noFill/>
          <a:ln w="0">
            <a:noFill/>
            <a:prstDash val="solid"/>
          </a:ln>
        </p:spPr>
        <p:txBody>
          <a:bodyPr anchor="ctr">
            <a:noAutofit/>
          </a:bodyPr>
          <a:lstStyle/>
          <a:p>
            <a:pPr algn="l">
              <a:defRPr sz="1950" b="1">
                <a:solidFill>
                  <a:srgbClr val="092917"/>
                </a:solidFill>
                <a:latin typeface="Arial"/>
                <a:ea typeface="Arial"/>
                <a:cs typeface="Arial"/>
              </a:defRPr>
            </a:pPr>
            <a:r>
              <a:rPr sz="1447" b="1">
                <a:solidFill>
                  <a:srgbClr val="092917"/>
                </a:solidFill>
                <a:latin typeface="Arial"/>
                <a:ea typeface="Arial"/>
                <a:cs typeface="Arial"/>
              </a:rPr>
              <a:t>Landraces &amp; Traditional varieties</a:t>
            </a:r>
          </a:p>
        </p:txBody>
      </p:sp>
      <p:sp>
        <p:nvSpPr>
          <p:cNvPr id="23" name="PBR heading">
            <a:extLst>
              <a:ext uri="{FF2B5EF4-FFF2-40B4-BE49-F238E27FC236}">
                <a16:creationId xmlns:a16="http://schemas.microsoft.com/office/drawing/2014/main" id="{F18905D7-46DC-4F6F-996E-28724102D481}"/>
              </a:ext>
            </a:extLst>
          </p:cNvPr>
          <p:cNvSpPr>
            <a:spLocks noGrp="1"/>
          </p:cNvSpPr>
          <p:nvPr/>
        </p:nvSpPr>
        <p:spPr>
          <a:xfrm>
            <a:off x="8964102" y="1092923"/>
            <a:ext cx="2466671" cy="296849"/>
          </a:xfrm>
          <a:prstGeom prst="rect">
            <a:avLst/>
          </a:prstGeom>
          <a:noFill/>
          <a:ln w="0">
            <a:noFill/>
            <a:prstDash val="solid"/>
          </a:ln>
        </p:spPr>
        <p:txBody>
          <a:bodyPr anchor="ctr">
            <a:noAutofit/>
          </a:bodyPr>
          <a:lstStyle/>
          <a:p>
            <a:pPr algn="l">
              <a:defRPr sz="1725" b="1">
                <a:solidFill>
                  <a:srgbClr val="092917"/>
                </a:solidFill>
                <a:latin typeface="Arial"/>
                <a:ea typeface="Arial"/>
                <a:cs typeface="Arial"/>
              </a:defRPr>
            </a:pPr>
            <a:r>
              <a:rPr lang="en-US" sz="1280" b="1" dirty="0">
                <a:solidFill>
                  <a:srgbClr val="092917"/>
                </a:solidFill>
                <a:latin typeface="Arial"/>
                <a:ea typeface="Arial"/>
                <a:cs typeface="Arial"/>
              </a:rPr>
              <a:t>Commercial varieties protected by </a:t>
            </a:r>
            <a:r>
              <a:rPr sz="1280" b="1" dirty="0">
                <a:solidFill>
                  <a:srgbClr val="092917"/>
                </a:solidFill>
                <a:latin typeface="Arial"/>
                <a:ea typeface="Arial"/>
                <a:cs typeface="Arial"/>
              </a:rPr>
              <a:t>PBR</a:t>
            </a:r>
          </a:p>
        </p:txBody>
      </p:sp>
      <p:sp>
        <p:nvSpPr>
          <p:cNvPr id="24" name="PBR bullets">
            <a:extLst>
              <a:ext uri="{FF2B5EF4-FFF2-40B4-BE49-F238E27FC236}">
                <a16:creationId xmlns:a16="http://schemas.microsoft.com/office/drawing/2014/main" id="{32543177-BCD0-4C2B-A645-6A8095571FBD}"/>
              </a:ext>
            </a:extLst>
          </p:cNvPr>
          <p:cNvSpPr>
            <a:spLocks noGrp="1"/>
          </p:cNvSpPr>
          <p:nvPr/>
        </p:nvSpPr>
        <p:spPr>
          <a:xfrm>
            <a:off x="8873199" y="1437753"/>
            <a:ext cx="2805927" cy="961224"/>
          </a:xfrm>
          <a:prstGeom prst="rect">
            <a:avLst/>
          </a:prstGeom>
          <a:noFill/>
          <a:ln w="0">
            <a:noFill/>
            <a:prstDash val="solid"/>
          </a:ln>
        </p:spPr>
        <p:txBody>
          <a:bodyPr anchor="ctr">
            <a:noAutofit/>
          </a:bodyPr>
          <a:lstStyle/>
          <a:p>
            <a:pPr algn="l">
              <a:defRPr sz="1500" b="0">
                <a:solidFill>
                  <a:srgbClr val="111111"/>
                </a:solidFill>
                <a:latin typeface="Arial"/>
                <a:ea typeface="Arial"/>
                <a:cs typeface="Arial"/>
              </a:defRPr>
            </a:pPr>
            <a:r>
              <a:rPr sz="1113" dirty="0">
                <a:solidFill>
                  <a:srgbClr val="111111"/>
                </a:solidFill>
                <a:latin typeface="Arial"/>
                <a:ea typeface="Arial"/>
                <a:cs typeface="Arial"/>
              </a:rPr>
              <a:t>•   PBR applied for in case of risk of illegal reproduction and taking into account commercial value</a:t>
            </a:r>
          </a:p>
          <a:p>
            <a:endParaRPr sz="1113" dirty="0">
              <a:solidFill>
                <a:srgbClr val="111111"/>
              </a:solidFill>
              <a:latin typeface="Arial"/>
              <a:ea typeface="Arial"/>
              <a:cs typeface="Arial"/>
            </a:endParaRPr>
          </a:p>
          <a:p>
            <a:pPr algn="l">
              <a:defRPr sz="1500" b="0">
                <a:solidFill>
                  <a:srgbClr val="111111"/>
                </a:solidFill>
                <a:latin typeface="Arial"/>
                <a:ea typeface="Arial"/>
                <a:cs typeface="Arial"/>
              </a:defRPr>
            </a:pPr>
            <a:r>
              <a:rPr sz="1113" dirty="0">
                <a:solidFill>
                  <a:srgbClr val="111111"/>
                </a:solidFill>
                <a:latin typeface="Arial"/>
                <a:ea typeface="Arial"/>
                <a:cs typeface="Arial"/>
              </a:rPr>
              <a:t>     No risk of infringement = no PBR</a:t>
            </a:r>
          </a:p>
        </p:txBody>
      </p:sp>
      <p:sp>
        <p:nvSpPr>
          <p:cNvPr id="29" name="Google Shape;478;p68">
            <a:extLst>
              <a:ext uri="{FF2B5EF4-FFF2-40B4-BE49-F238E27FC236}">
                <a16:creationId xmlns:a16="http://schemas.microsoft.com/office/drawing/2014/main" id="{67724D89-532D-34E4-1F03-CE627CFFDF71}"/>
              </a:ext>
            </a:extLst>
          </p:cNvPr>
          <p:cNvSpPr txBox="1"/>
          <p:nvPr/>
        </p:nvSpPr>
        <p:spPr>
          <a:xfrm>
            <a:off x="245198" y="168549"/>
            <a:ext cx="3981362" cy="127085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000" b="1" dirty="0">
                <a:solidFill>
                  <a:srgbClr val="3F5D32"/>
                </a:solidFill>
                <a:latin typeface="PT Sans" panose="020B0503020203020204" pitchFamily="34" charset="77"/>
                <a:ea typeface="PT Sans Narrow"/>
                <a:cs typeface="PT Sans Narrow"/>
                <a:sym typeface="PT Sans Narrow"/>
              </a:rPr>
              <a:t>PBR – Variety value correlation</a:t>
            </a:r>
            <a:endParaRPr kumimoji="0" sz="4000" b="1" u="none" strike="noStrike" kern="1200" cap="none" spc="0" normalizeH="0" baseline="0" noProof="0" dirty="0">
              <a:ln>
                <a:noFill/>
              </a:ln>
              <a:solidFill>
                <a:srgbClr val="3F5D32"/>
              </a:solidFill>
              <a:effectLst/>
              <a:uLnTx/>
              <a:uFillTx/>
              <a:latin typeface="PT Sans" panose="020B0503020203020204" pitchFamily="34" charset="77"/>
              <a:ea typeface="PT Sans Narrow"/>
              <a:cs typeface="PT Sans Narrow"/>
              <a:sym typeface="PT Sans Narrow"/>
            </a:endParaRPr>
          </a:p>
        </p:txBody>
      </p:sp>
      <p:sp>
        <p:nvSpPr>
          <p:cNvPr id="47" name="Rectangle 46">
            <a:extLst>
              <a:ext uri="{FF2B5EF4-FFF2-40B4-BE49-F238E27FC236}">
                <a16:creationId xmlns:a16="http://schemas.microsoft.com/office/drawing/2014/main" id="{81DED203-F21E-86FB-DA29-7F7632D4BE31}"/>
              </a:ext>
            </a:extLst>
          </p:cNvPr>
          <p:cNvSpPr/>
          <p:nvPr/>
        </p:nvSpPr>
        <p:spPr>
          <a:xfrm>
            <a:off x="11140966" y="-16122"/>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43" name="Image 8">
            <a:extLst>
              <a:ext uri="{FF2B5EF4-FFF2-40B4-BE49-F238E27FC236}">
                <a16:creationId xmlns:a16="http://schemas.microsoft.com/office/drawing/2014/main" id="{B1E19DEB-08AB-E2C6-FF35-394A1E8F92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53600" y="201600"/>
            <a:ext cx="827111" cy="515602"/>
          </a:xfrm>
          <a:prstGeom prst="rect">
            <a:avLst/>
          </a:prstGeom>
        </p:spPr>
      </p:pic>
      <p:sp>
        <p:nvSpPr>
          <p:cNvPr id="48" name="Slide Number Placeholder 3">
            <a:extLst>
              <a:ext uri="{FF2B5EF4-FFF2-40B4-BE49-F238E27FC236}">
                <a16:creationId xmlns:a16="http://schemas.microsoft.com/office/drawing/2014/main" id="{6B6B9038-8B7E-CDF5-C97E-C6A99CBDE18D}"/>
              </a:ext>
            </a:extLst>
          </p:cNvPr>
          <p:cNvSpPr txBox="1">
            <a:spLocks/>
          </p:cNvSpPr>
          <p:nvPr/>
        </p:nvSpPr>
        <p:spPr>
          <a:xfrm>
            <a:off x="11287318" y="6251577"/>
            <a:ext cx="488864"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DD33A6C-86AE-4CBB-A4BC-35408E9242CF}" type="slidenum">
              <a:rPr lang="en-US" sz="1200" smtClean="0">
                <a:solidFill>
                  <a:srgbClr val="3F5D32"/>
                </a:solidFill>
                <a:latin typeface="PT Sans" panose="020B0503020203020204" pitchFamily="34" charset="77"/>
              </a:rPr>
              <a:pPr/>
              <a:t>7</a:t>
            </a:fld>
            <a:endParaRPr lang="en-US" sz="1200" dirty="0">
              <a:solidFill>
                <a:srgbClr val="3F5D32"/>
              </a:solidFill>
              <a:latin typeface="PT Sans" panose="020B0503020203020204" pitchFamily="34" charset="77"/>
            </a:endParaRPr>
          </a:p>
        </p:txBody>
      </p:sp>
      <p:sp>
        <p:nvSpPr>
          <p:cNvPr id="2" name="Old varieties green panel">
            <a:extLst>
              <a:ext uri="{FF2B5EF4-FFF2-40B4-BE49-F238E27FC236}">
                <a16:creationId xmlns:a16="http://schemas.microsoft.com/office/drawing/2014/main" id="{68F028CC-3993-4CC6-936D-1CFBF41037D2}"/>
              </a:ext>
            </a:extLst>
          </p:cNvPr>
          <p:cNvSpPr>
            <a:spLocks noGrp="1"/>
          </p:cNvSpPr>
          <p:nvPr/>
        </p:nvSpPr>
        <p:spPr>
          <a:xfrm>
            <a:off x="5215527" y="4287771"/>
            <a:ext cx="3809557" cy="2088627"/>
          </a:xfrm>
          <a:prstGeom prst="roundRect">
            <a:avLst>
              <a:gd name="adj" fmla="val 2402"/>
            </a:avLst>
          </a:prstGeom>
          <a:solidFill>
            <a:schemeClr val="accent3">
              <a:lumMod val="40000"/>
              <a:lumOff val="60000"/>
            </a:schemeClr>
          </a:solidFill>
          <a:ln w="9525">
            <a:solidFill>
              <a:srgbClr val="7FA46D"/>
            </a:solidFill>
            <a:prstDash val="solid"/>
          </a:ln>
        </p:spPr>
        <p:txBody>
          <a:bodyPr/>
          <a:lstStyle/>
          <a:p>
            <a:endParaRPr lang="en-CH" sz="1336" dirty="0"/>
          </a:p>
        </p:txBody>
      </p:sp>
      <p:sp>
        <p:nvSpPr>
          <p:cNvPr id="20" name="old bullets">
            <a:extLst>
              <a:ext uri="{FF2B5EF4-FFF2-40B4-BE49-F238E27FC236}">
                <a16:creationId xmlns:a16="http://schemas.microsoft.com/office/drawing/2014/main" id="{E3B78FB1-855E-46C6-B121-AA4CE8F2ADE5}"/>
              </a:ext>
            </a:extLst>
          </p:cNvPr>
          <p:cNvSpPr>
            <a:spLocks noGrp="1"/>
          </p:cNvSpPr>
          <p:nvPr/>
        </p:nvSpPr>
        <p:spPr>
          <a:xfrm>
            <a:off x="5961698" y="4361914"/>
            <a:ext cx="2787323" cy="1940340"/>
          </a:xfrm>
          <a:prstGeom prst="rect">
            <a:avLst/>
          </a:prstGeom>
          <a:noFill/>
          <a:ln w="0">
            <a:noFill/>
            <a:prstDash val="solid"/>
          </a:ln>
        </p:spPr>
        <p:txBody>
          <a:bodyPr anchor="ctr">
            <a:noAutofit/>
          </a:bodyPr>
          <a:lstStyle/>
          <a:p>
            <a:pPr>
              <a:defRPr sz="1500" b="0">
                <a:solidFill>
                  <a:srgbClr val="111111"/>
                </a:solidFill>
                <a:latin typeface="Arial"/>
                <a:ea typeface="Arial"/>
                <a:cs typeface="Arial"/>
              </a:defRPr>
            </a:pPr>
            <a:r>
              <a:rPr lang="fr-BE" sz="1200" b="1" dirty="0">
                <a:solidFill>
                  <a:srgbClr val="092917"/>
                </a:solidFill>
                <a:latin typeface="Arial"/>
                <a:ea typeface="Arial"/>
                <a:cs typeface="Arial"/>
              </a:rPr>
              <a:t>Old </a:t>
            </a:r>
            <a:r>
              <a:rPr lang="fr-BE" sz="1200" b="1" dirty="0" err="1">
                <a:solidFill>
                  <a:srgbClr val="092917"/>
                </a:solidFill>
                <a:latin typeface="Arial"/>
                <a:ea typeface="Arial"/>
                <a:cs typeface="Arial"/>
              </a:rPr>
              <a:t>varieties</a:t>
            </a:r>
            <a:endParaRPr lang="fr-BE" sz="1200" b="1" dirty="0">
              <a:solidFill>
                <a:srgbClr val="092917"/>
              </a:solidFill>
              <a:latin typeface="Arial"/>
              <a:ea typeface="Arial"/>
              <a:cs typeface="Arial"/>
            </a:endParaRPr>
          </a:p>
          <a:p>
            <a:pPr algn="l">
              <a:defRPr sz="1500" b="0">
                <a:solidFill>
                  <a:srgbClr val="111111"/>
                </a:solidFill>
                <a:latin typeface="Arial"/>
                <a:ea typeface="Arial"/>
                <a:cs typeface="Arial"/>
              </a:defRPr>
            </a:pPr>
            <a:endParaRPr lang="en-US" sz="1113" dirty="0">
              <a:solidFill>
                <a:srgbClr val="111111"/>
              </a:solidFill>
              <a:latin typeface="Arial"/>
              <a:ea typeface="Arial"/>
              <a:cs typeface="Arial"/>
            </a:endParaRPr>
          </a:p>
          <a:p>
            <a:pPr algn="l">
              <a:defRPr sz="1500" b="0">
                <a:solidFill>
                  <a:srgbClr val="111111"/>
                </a:solidFill>
                <a:latin typeface="Arial"/>
                <a:ea typeface="Arial"/>
                <a:cs typeface="Arial"/>
              </a:defRPr>
            </a:pPr>
            <a:r>
              <a:rPr sz="1113" dirty="0">
                <a:solidFill>
                  <a:srgbClr val="111111"/>
                </a:solidFill>
                <a:latin typeface="Arial"/>
                <a:ea typeface="Arial"/>
                <a:cs typeface="Arial"/>
              </a:rPr>
              <a:t>•   PBR is temporary. Every year, varieties lose protection and are succeeded by newer, improved varieties, protected by PBR.</a:t>
            </a:r>
          </a:p>
          <a:p>
            <a:pPr algn="l">
              <a:defRPr sz="1500" b="0">
                <a:solidFill>
                  <a:srgbClr val="111111"/>
                </a:solidFill>
                <a:latin typeface="Arial"/>
                <a:ea typeface="Arial"/>
                <a:cs typeface="Arial"/>
              </a:defRPr>
            </a:pPr>
            <a:r>
              <a:rPr sz="1113" dirty="0">
                <a:solidFill>
                  <a:srgbClr val="111111"/>
                </a:solidFill>
                <a:latin typeface="Arial"/>
                <a:ea typeface="Arial"/>
                <a:cs typeface="Arial"/>
              </a:rPr>
              <a:t>•   This increases the number of varieties available for growers, and growers might choose to work with formerly-protected hybrids if this fits their business case.</a:t>
            </a:r>
          </a:p>
        </p:txBody>
      </p:sp>
      <p:sp>
        <p:nvSpPr>
          <p:cNvPr id="6" name="vertical axis">
            <a:extLst>
              <a:ext uri="{FF2B5EF4-FFF2-40B4-BE49-F238E27FC236}">
                <a16:creationId xmlns:a16="http://schemas.microsoft.com/office/drawing/2014/main" id="{A234AAB3-3DB4-4B9C-8FA1-1B1800350455}"/>
              </a:ext>
            </a:extLst>
          </p:cNvPr>
          <p:cNvSpPr>
            <a:spLocks noGrp="1"/>
          </p:cNvSpPr>
          <p:nvPr/>
        </p:nvSpPr>
        <p:spPr>
          <a:xfrm>
            <a:off x="5463429" y="1043609"/>
            <a:ext cx="2098" cy="5573093"/>
          </a:xfrm>
          <a:prstGeom prst="line">
            <a:avLst/>
          </a:prstGeom>
          <a:noFill/>
          <a:ln w="20955">
            <a:solidFill>
              <a:srgbClr val="092917"/>
            </a:solidFill>
            <a:prstDash val="solid"/>
          </a:ln>
        </p:spPr>
        <p:txBody>
          <a:bodyPr/>
          <a:lstStyle/>
          <a:p>
            <a:endParaRPr lang="en-CH" sz="1336"/>
          </a:p>
        </p:txBody>
      </p:sp>
      <p:sp>
        <p:nvSpPr>
          <p:cNvPr id="22" name="landraces bullets">
            <a:extLst>
              <a:ext uri="{FF2B5EF4-FFF2-40B4-BE49-F238E27FC236}">
                <a16:creationId xmlns:a16="http://schemas.microsoft.com/office/drawing/2014/main" id="{8F5CA56D-2B2B-4A46-880F-3EE2714F2672}"/>
              </a:ext>
            </a:extLst>
          </p:cNvPr>
          <p:cNvSpPr>
            <a:spLocks noGrp="1"/>
          </p:cNvSpPr>
          <p:nvPr/>
        </p:nvSpPr>
        <p:spPr>
          <a:xfrm>
            <a:off x="2329113" y="4146384"/>
            <a:ext cx="3456167" cy="1823499"/>
          </a:xfrm>
          <a:prstGeom prst="rect">
            <a:avLst/>
          </a:prstGeom>
          <a:noFill/>
          <a:ln w="0">
            <a:noFill/>
            <a:prstDash val="solid"/>
          </a:ln>
        </p:spPr>
        <p:txBody>
          <a:bodyPr anchor="ctr">
            <a:noAutofit/>
          </a:bodyPr>
          <a:lstStyle/>
          <a:p>
            <a:pPr algn="l">
              <a:defRPr sz="1575" b="0">
                <a:solidFill>
                  <a:srgbClr val="111111"/>
                </a:solidFill>
                <a:latin typeface="Arial"/>
                <a:ea typeface="Arial"/>
                <a:cs typeface="Arial"/>
              </a:defRPr>
            </a:pPr>
            <a:r>
              <a:rPr sz="1169" dirty="0">
                <a:solidFill>
                  <a:srgbClr val="111111"/>
                </a:solidFill>
                <a:latin typeface="Arial"/>
                <a:ea typeface="Arial"/>
                <a:cs typeface="Arial"/>
              </a:rPr>
              <a:t>•   Open pollinated</a:t>
            </a:r>
          </a:p>
          <a:p>
            <a:pPr algn="l">
              <a:defRPr sz="1575" b="0">
                <a:solidFill>
                  <a:srgbClr val="111111"/>
                </a:solidFill>
                <a:latin typeface="Arial"/>
                <a:ea typeface="Arial"/>
                <a:cs typeface="Arial"/>
              </a:defRPr>
            </a:pPr>
            <a:r>
              <a:rPr sz="1169" dirty="0">
                <a:solidFill>
                  <a:srgbClr val="111111"/>
                </a:solidFill>
                <a:latin typeface="Arial"/>
                <a:ea typeface="Arial"/>
                <a:cs typeface="Arial"/>
              </a:rPr>
              <a:t>•   Widely available</a:t>
            </a:r>
          </a:p>
          <a:p>
            <a:pPr algn="l">
              <a:defRPr sz="1575" b="0">
                <a:solidFill>
                  <a:srgbClr val="111111"/>
                </a:solidFill>
                <a:latin typeface="Arial"/>
                <a:ea typeface="Arial"/>
                <a:cs typeface="Arial"/>
              </a:defRPr>
            </a:pPr>
            <a:r>
              <a:rPr sz="1169" dirty="0">
                <a:solidFill>
                  <a:srgbClr val="111111"/>
                </a:solidFill>
                <a:latin typeface="Arial"/>
                <a:ea typeface="Arial"/>
                <a:cs typeface="Arial"/>
              </a:rPr>
              <a:t>•   Not protected, usually no risk of IP infringement</a:t>
            </a:r>
          </a:p>
          <a:p>
            <a:pPr algn="l">
              <a:defRPr sz="1575" b="0">
                <a:solidFill>
                  <a:srgbClr val="111111"/>
                </a:solidFill>
                <a:latin typeface="Arial"/>
                <a:ea typeface="Arial"/>
                <a:cs typeface="Arial"/>
              </a:defRPr>
            </a:pPr>
            <a:r>
              <a:rPr sz="1169" dirty="0">
                <a:solidFill>
                  <a:srgbClr val="111111"/>
                </a:solidFill>
                <a:latin typeface="Arial"/>
                <a:ea typeface="Arial"/>
                <a:cs typeface="Arial"/>
              </a:rPr>
              <a:t>      •   Quality can be high, can be low</a:t>
            </a:r>
          </a:p>
          <a:p>
            <a:pPr algn="l">
              <a:defRPr sz="1575" b="0">
                <a:solidFill>
                  <a:srgbClr val="111111"/>
                </a:solidFill>
                <a:latin typeface="Arial"/>
                <a:ea typeface="Arial"/>
                <a:cs typeface="Arial"/>
              </a:defRPr>
            </a:pPr>
            <a:r>
              <a:rPr sz="1169" dirty="0">
                <a:solidFill>
                  <a:srgbClr val="111111"/>
                </a:solidFill>
                <a:latin typeface="Arial"/>
                <a:ea typeface="Arial"/>
                <a:cs typeface="Arial"/>
              </a:rPr>
              <a:t>      •   Low investment for grower</a:t>
            </a:r>
          </a:p>
          <a:p>
            <a:pPr algn="l">
              <a:defRPr sz="1575" b="0">
                <a:solidFill>
                  <a:srgbClr val="111111"/>
                </a:solidFill>
                <a:latin typeface="Arial"/>
                <a:ea typeface="Arial"/>
                <a:cs typeface="Arial"/>
              </a:defRPr>
            </a:pPr>
            <a:r>
              <a:rPr sz="1169" dirty="0">
                <a:solidFill>
                  <a:srgbClr val="111111"/>
                </a:solidFill>
                <a:latin typeface="Arial"/>
                <a:ea typeface="Arial"/>
                <a:cs typeface="Arial"/>
              </a:rPr>
              <a:t>•   Many varieties for all vegetable crops </a:t>
            </a:r>
            <a:endParaRPr lang="en-US" sz="1169" dirty="0">
              <a:solidFill>
                <a:srgbClr val="111111"/>
              </a:solidFill>
              <a:latin typeface="Arial"/>
              <a:ea typeface="Arial"/>
              <a:cs typeface="Arial"/>
            </a:endParaRPr>
          </a:p>
          <a:p>
            <a:pPr algn="l">
              <a:defRPr sz="1575" b="0">
                <a:solidFill>
                  <a:srgbClr val="111111"/>
                </a:solidFill>
                <a:latin typeface="Arial"/>
                <a:ea typeface="Arial"/>
                <a:cs typeface="Arial"/>
              </a:defRPr>
            </a:pPr>
            <a:r>
              <a:rPr sz="1169" dirty="0">
                <a:solidFill>
                  <a:srgbClr val="111111"/>
                </a:solidFill>
                <a:latin typeface="Arial"/>
                <a:ea typeface="Arial"/>
                <a:cs typeface="Arial"/>
              </a:rPr>
              <a:t>exist in this</a:t>
            </a:r>
            <a:r>
              <a:rPr lang="en-US" sz="1169" dirty="0">
                <a:solidFill>
                  <a:srgbClr val="111111"/>
                </a:solidFill>
                <a:latin typeface="Arial"/>
                <a:ea typeface="Arial"/>
                <a:cs typeface="Arial"/>
              </a:rPr>
              <a:t> </a:t>
            </a:r>
            <a:r>
              <a:rPr sz="1169" dirty="0">
                <a:solidFill>
                  <a:srgbClr val="111111"/>
                </a:solidFill>
                <a:latin typeface="Arial"/>
                <a:ea typeface="Arial"/>
                <a:cs typeface="Arial"/>
              </a:rPr>
              <a:t>category, </a:t>
            </a:r>
            <a:r>
              <a:rPr lang="en-US" sz="1169" dirty="0">
                <a:solidFill>
                  <a:srgbClr val="111111"/>
                </a:solidFill>
                <a:latin typeface="Arial"/>
                <a:ea typeface="Arial"/>
                <a:cs typeface="Arial"/>
              </a:rPr>
              <a:t>every</a:t>
            </a:r>
            <a:r>
              <a:rPr sz="1169" dirty="0">
                <a:solidFill>
                  <a:srgbClr val="111111"/>
                </a:solidFill>
                <a:latin typeface="Arial"/>
                <a:ea typeface="Arial"/>
                <a:cs typeface="Arial"/>
              </a:rPr>
              <a:t>where in the </a:t>
            </a:r>
            <a:endParaRPr lang="en-US" sz="1169" dirty="0">
              <a:solidFill>
                <a:srgbClr val="111111"/>
              </a:solidFill>
              <a:latin typeface="Arial"/>
              <a:ea typeface="Arial"/>
              <a:cs typeface="Arial"/>
            </a:endParaRPr>
          </a:p>
          <a:p>
            <a:pPr algn="l">
              <a:defRPr sz="1575" b="0">
                <a:solidFill>
                  <a:srgbClr val="111111"/>
                </a:solidFill>
                <a:latin typeface="Arial"/>
                <a:ea typeface="Arial"/>
                <a:cs typeface="Arial"/>
              </a:defRPr>
            </a:pPr>
            <a:r>
              <a:rPr sz="1169" dirty="0">
                <a:solidFill>
                  <a:srgbClr val="111111"/>
                </a:solidFill>
                <a:latin typeface="Arial"/>
                <a:ea typeface="Arial"/>
                <a:cs typeface="Arial"/>
              </a:rPr>
              <a:t>world</a:t>
            </a:r>
          </a:p>
        </p:txBody>
      </p:sp>
    </p:spTree>
    <p:extLst>
      <p:ext uri="{BB962C8B-B14F-4D97-AF65-F5344CB8AC3E}">
        <p14:creationId xmlns:p14="http://schemas.microsoft.com/office/powerpoint/2010/main" val="1240308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675C5-3793-C54F-5D16-1608AEDB083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797E052-7E89-F9DC-92DD-1D9A2DFB7EB5}"/>
              </a:ext>
            </a:extLst>
          </p:cNvPr>
          <p:cNvSpPr/>
          <p:nvPr/>
        </p:nvSpPr>
        <p:spPr>
          <a:xfrm>
            <a:off x="0" y="0"/>
            <a:ext cx="12192000" cy="6871692"/>
          </a:xfrm>
          <a:prstGeom prst="rect">
            <a:avLst/>
          </a:prstGeom>
          <a:solidFill>
            <a:srgbClr val="FDE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6" name="Google Shape;541;p75">
            <a:extLst>
              <a:ext uri="{FF2B5EF4-FFF2-40B4-BE49-F238E27FC236}">
                <a16:creationId xmlns:a16="http://schemas.microsoft.com/office/drawing/2014/main" id="{7118D7BB-2102-4B38-C439-55CF37313E11}"/>
              </a:ext>
            </a:extLst>
          </p:cNvPr>
          <p:cNvSpPr txBox="1"/>
          <p:nvPr/>
        </p:nvSpPr>
        <p:spPr>
          <a:xfrm>
            <a:off x="11140965" y="1016350"/>
            <a:ext cx="1051034" cy="5855342"/>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7" name="Rectangle 6">
            <a:extLst>
              <a:ext uri="{FF2B5EF4-FFF2-40B4-BE49-F238E27FC236}">
                <a16:creationId xmlns:a16="http://schemas.microsoft.com/office/drawing/2014/main" id="{2FC95BDB-3E57-9A28-DBB1-72DA52272D5A}"/>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9" name="Image 8">
            <a:extLst>
              <a:ext uri="{FF2B5EF4-FFF2-40B4-BE49-F238E27FC236}">
                <a16:creationId xmlns:a16="http://schemas.microsoft.com/office/drawing/2014/main" id="{DE7C9F0A-FEB3-3EAA-A0A1-9DF3A6583F0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253600" y="201600"/>
            <a:ext cx="827111" cy="515602"/>
          </a:xfrm>
          <a:prstGeom prst="rect">
            <a:avLst/>
          </a:prstGeom>
        </p:spPr>
      </p:pic>
      <p:sp>
        <p:nvSpPr>
          <p:cNvPr id="5" name="Title 4">
            <a:extLst>
              <a:ext uri="{FF2B5EF4-FFF2-40B4-BE49-F238E27FC236}">
                <a16:creationId xmlns:a16="http://schemas.microsoft.com/office/drawing/2014/main" id="{09CC2596-8EAB-196D-76D2-AAE4F2F5A73A}"/>
              </a:ext>
            </a:extLst>
          </p:cNvPr>
          <p:cNvSpPr>
            <a:spLocks noGrp="1"/>
          </p:cNvSpPr>
          <p:nvPr>
            <p:ph type="title"/>
          </p:nvPr>
        </p:nvSpPr>
        <p:spPr>
          <a:xfrm>
            <a:off x="280070" y="302419"/>
            <a:ext cx="10972800" cy="576064"/>
          </a:xfrm>
        </p:spPr>
        <p:txBody>
          <a:bodyPr>
            <a:noAutofit/>
          </a:bodyPr>
          <a:lstStyle/>
          <a:p>
            <a:r>
              <a:rPr lang="en-US" sz="2400" b="1" dirty="0">
                <a:solidFill>
                  <a:srgbClr val="3F5D32"/>
                </a:solidFill>
              </a:rPr>
              <a:t>Video: Farmer’s experience (4:28)</a:t>
            </a:r>
            <a:endParaRPr lang="en-CH" sz="2400" b="1" dirty="0">
              <a:solidFill>
                <a:srgbClr val="3F5D32"/>
              </a:solidFill>
            </a:endParaRPr>
          </a:p>
        </p:txBody>
      </p:sp>
      <p:sp>
        <p:nvSpPr>
          <p:cNvPr id="3" name="TextBox 2">
            <a:extLst>
              <a:ext uri="{FF2B5EF4-FFF2-40B4-BE49-F238E27FC236}">
                <a16:creationId xmlns:a16="http://schemas.microsoft.com/office/drawing/2014/main" id="{F16F24AF-0000-3527-03F1-0FD85255BCF0}"/>
              </a:ext>
            </a:extLst>
          </p:cNvPr>
          <p:cNvSpPr txBox="1"/>
          <p:nvPr/>
        </p:nvSpPr>
        <p:spPr>
          <a:xfrm>
            <a:off x="3048000" y="3244334"/>
            <a:ext cx="6096000" cy="369332"/>
          </a:xfrm>
          <a:prstGeom prst="rect">
            <a:avLst/>
          </a:prstGeom>
          <a:noFill/>
        </p:spPr>
        <p:txBody>
          <a:bodyPr wrap="square">
            <a:spAutoFit/>
          </a:bodyPr>
          <a:lstStyle/>
          <a:p>
            <a:r>
              <a:rPr lang="en-CH"/>
              <a:t> </a:t>
            </a:r>
            <a:endParaRPr lang="en-CH" dirty="0"/>
          </a:p>
        </p:txBody>
      </p:sp>
      <p:sp>
        <p:nvSpPr>
          <p:cNvPr id="11" name="Slide Number Placeholder 3">
            <a:extLst>
              <a:ext uri="{FF2B5EF4-FFF2-40B4-BE49-F238E27FC236}">
                <a16:creationId xmlns:a16="http://schemas.microsoft.com/office/drawing/2014/main" id="{3A35A047-5AFA-0AA3-D53D-2F1135AD46E7}"/>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8</a:t>
            </a:fld>
            <a:endParaRPr lang="en-US" dirty="0">
              <a:solidFill>
                <a:srgbClr val="3F5D32"/>
              </a:solidFill>
              <a:latin typeface="PT Sans" panose="020B0503020203020204" pitchFamily="34" charset="77"/>
            </a:endParaRPr>
          </a:p>
        </p:txBody>
      </p:sp>
      <p:pic>
        <p:nvPicPr>
          <p:cNvPr id="4" name="Harvesting Success Farmers Experience with Loleza RZ F1 Habanero_720p">
            <a:hlinkClick r:id="" action="ppaction://media"/>
            <a:extLst>
              <a:ext uri="{FF2B5EF4-FFF2-40B4-BE49-F238E27FC236}">
                <a16:creationId xmlns:a16="http://schemas.microsoft.com/office/drawing/2014/main" id="{DF50F967-3911-9707-28BC-D0BD25C0CBE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58622" y="1194892"/>
            <a:ext cx="9022262" cy="5074907"/>
          </a:xfrm>
          <a:prstGeom prst="rect">
            <a:avLst/>
          </a:prstGeom>
          <a:ln w="57150">
            <a:solidFill>
              <a:srgbClr val="F6A00A"/>
            </a:solidFill>
          </a:ln>
        </p:spPr>
      </p:pic>
    </p:spTree>
    <p:extLst>
      <p:ext uri="{BB962C8B-B14F-4D97-AF65-F5344CB8AC3E}">
        <p14:creationId xmlns:p14="http://schemas.microsoft.com/office/powerpoint/2010/main" val="278079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84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B951C-0F21-D536-C2F9-B9E143D9B82A}"/>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224BAE10-DE6E-34A4-5571-92894EB527AC}"/>
              </a:ext>
            </a:extLst>
          </p:cNvPr>
          <p:cNvPicPr>
            <a:picLocks noChangeAspect="1"/>
          </p:cNvPicPr>
          <p:nvPr/>
        </p:nvPicPr>
        <p:blipFill>
          <a:blip r:embed="rId3"/>
          <a:stretch>
            <a:fillRect/>
          </a:stretch>
        </p:blipFill>
        <p:spPr>
          <a:xfrm>
            <a:off x="6835902" y="0"/>
            <a:ext cx="5356097" cy="6858000"/>
          </a:xfrm>
          <a:prstGeom prst="rect">
            <a:avLst/>
          </a:prstGeom>
        </p:spPr>
      </p:pic>
      <p:sp>
        <p:nvSpPr>
          <p:cNvPr id="12" name="Rectangle 11">
            <a:extLst>
              <a:ext uri="{FF2B5EF4-FFF2-40B4-BE49-F238E27FC236}">
                <a16:creationId xmlns:a16="http://schemas.microsoft.com/office/drawing/2014/main" id="{2945F27D-426D-A50E-0B02-13E78DC316F7}"/>
              </a:ext>
            </a:extLst>
          </p:cNvPr>
          <p:cNvSpPr/>
          <p:nvPr/>
        </p:nvSpPr>
        <p:spPr>
          <a:xfrm>
            <a:off x="0" y="0"/>
            <a:ext cx="6842125" cy="6871692"/>
          </a:xfrm>
          <a:prstGeom prst="rect">
            <a:avLst/>
          </a:prstGeom>
          <a:solidFill>
            <a:srgbClr val="FDE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10" name="TextBox 9">
            <a:extLst>
              <a:ext uri="{FF2B5EF4-FFF2-40B4-BE49-F238E27FC236}">
                <a16:creationId xmlns:a16="http://schemas.microsoft.com/office/drawing/2014/main" id="{9CBACD5E-DB95-E811-4439-3D81D48B5B85}"/>
              </a:ext>
            </a:extLst>
          </p:cNvPr>
          <p:cNvSpPr txBox="1"/>
          <p:nvPr/>
        </p:nvSpPr>
        <p:spPr>
          <a:xfrm>
            <a:off x="476988" y="1434377"/>
            <a:ext cx="6476801" cy="3046988"/>
          </a:xfrm>
          <a:prstGeom prst="rect">
            <a:avLst/>
          </a:prstGeom>
          <a:noFill/>
        </p:spPr>
        <p:txBody>
          <a:bodyPr wrap="square" rtlCol="0">
            <a:spAutoFit/>
          </a:bodyPr>
          <a:lstStyle/>
          <a:p>
            <a:pPr marL="457200" indent="-457200">
              <a:buFont typeface="Arial" panose="020B0604020202020204" pitchFamily="34" charset="0"/>
              <a:buChar char="•"/>
            </a:pPr>
            <a:r>
              <a:rPr lang="en-US" sz="2400" dirty="0"/>
              <a:t>Market access advice</a:t>
            </a:r>
          </a:p>
          <a:p>
            <a:pPr marL="457200" indent="-457200">
              <a:buFont typeface="Arial" panose="020B0604020202020204" pitchFamily="34" charset="0"/>
              <a:buChar char="•"/>
            </a:pPr>
            <a:r>
              <a:rPr lang="en-US" sz="2400" dirty="0"/>
              <a:t>Growing advice:</a:t>
            </a:r>
          </a:p>
          <a:p>
            <a:pPr marL="914400" lvl="1" indent="-457200">
              <a:buFont typeface="Arial" panose="020B0604020202020204" pitchFamily="34" charset="0"/>
              <a:buChar char="•"/>
            </a:pPr>
            <a:r>
              <a:rPr lang="en-US" sz="2400" dirty="0"/>
              <a:t>Irrigation</a:t>
            </a:r>
          </a:p>
          <a:p>
            <a:pPr marL="914400" lvl="1" indent="-457200">
              <a:buFont typeface="Arial" panose="020B0604020202020204" pitchFamily="34" charset="0"/>
              <a:buChar char="•"/>
            </a:pPr>
            <a:r>
              <a:rPr lang="en-US" sz="2400" dirty="0"/>
              <a:t>Fertilizer use</a:t>
            </a:r>
          </a:p>
          <a:p>
            <a:pPr marL="914400" lvl="1" indent="-457200">
              <a:buFont typeface="Arial" panose="020B0604020202020204" pitchFamily="34" charset="0"/>
              <a:buChar char="•"/>
            </a:pPr>
            <a:r>
              <a:rPr lang="en-US" sz="2400" dirty="0"/>
              <a:t>Insect resistance</a:t>
            </a:r>
          </a:p>
          <a:p>
            <a:pPr marL="457200" indent="-457200">
              <a:buFont typeface="Arial" panose="020B0604020202020204" pitchFamily="34" charset="0"/>
              <a:buChar char="•"/>
            </a:pPr>
            <a:r>
              <a:rPr lang="en-US" sz="2400" dirty="0"/>
              <a:t>Long shelf-life</a:t>
            </a:r>
          </a:p>
          <a:p>
            <a:pPr marL="457200" indent="-457200">
              <a:buFont typeface="Arial" panose="020B0604020202020204" pitchFamily="34" charset="0"/>
              <a:buChar char="•"/>
            </a:pPr>
            <a:r>
              <a:rPr lang="en-US" sz="2400" dirty="0"/>
              <a:t>Predictable weight – important</a:t>
            </a:r>
            <a:br>
              <a:rPr lang="en-US" sz="2400" dirty="0"/>
            </a:br>
            <a:r>
              <a:rPr lang="en-US" sz="2400" dirty="0"/>
              <a:t>for retail commercialization</a:t>
            </a:r>
          </a:p>
        </p:txBody>
      </p:sp>
      <p:sp>
        <p:nvSpPr>
          <p:cNvPr id="11" name="Google Shape;478;p68">
            <a:extLst>
              <a:ext uri="{FF2B5EF4-FFF2-40B4-BE49-F238E27FC236}">
                <a16:creationId xmlns:a16="http://schemas.microsoft.com/office/drawing/2014/main" id="{F2202F69-68C9-A13D-2B13-5ABFB7E0FB71}"/>
              </a:ext>
            </a:extLst>
          </p:cNvPr>
          <p:cNvSpPr txBox="1"/>
          <p:nvPr/>
        </p:nvSpPr>
        <p:spPr>
          <a:xfrm>
            <a:off x="280286" y="187676"/>
            <a:ext cx="7104111" cy="831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000" b="1" dirty="0">
                <a:solidFill>
                  <a:srgbClr val="3F5D32"/>
                </a:solidFill>
                <a:latin typeface="PT Sans" panose="020B0503020203020204" pitchFamily="34" charset="77"/>
                <a:ea typeface="PT Sans Narrow"/>
                <a:cs typeface="PT Sans Narrow"/>
                <a:sym typeface="PT Sans Narrow"/>
              </a:rPr>
              <a:t>African hot pepper</a:t>
            </a:r>
            <a:endParaRPr kumimoji="0" sz="4000" b="1" u="none" strike="noStrike" kern="1200" cap="none" spc="0" normalizeH="0" baseline="0" noProof="0" dirty="0">
              <a:ln>
                <a:noFill/>
              </a:ln>
              <a:solidFill>
                <a:srgbClr val="3F5D32"/>
              </a:solidFill>
              <a:effectLst/>
              <a:uLnTx/>
              <a:uFillTx/>
              <a:latin typeface="PT Sans" panose="020B0503020203020204" pitchFamily="34" charset="77"/>
              <a:ea typeface="PT Sans Narrow"/>
              <a:cs typeface="PT Sans Narrow"/>
              <a:sym typeface="PT Sans Narrow"/>
            </a:endParaRPr>
          </a:p>
        </p:txBody>
      </p:sp>
      <p:sp>
        <p:nvSpPr>
          <p:cNvPr id="14" name="Google Shape;541;p75">
            <a:extLst>
              <a:ext uri="{FF2B5EF4-FFF2-40B4-BE49-F238E27FC236}">
                <a16:creationId xmlns:a16="http://schemas.microsoft.com/office/drawing/2014/main" id="{45E876E4-D9B2-16C5-D86D-E66BBF153B42}"/>
              </a:ext>
            </a:extLst>
          </p:cNvPr>
          <p:cNvSpPr txBox="1"/>
          <p:nvPr/>
        </p:nvSpPr>
        <p:spPr>
          <a:xfrm>
            <a:off x="11140965" y="1016350"/>
            <a:ext cx="1051034" cy="5841650"/>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13" name="Rectangle 12">
            <a:extLst>
              <a:ext uri="{FF2B5EF4-FFF2-40B4-BE49-F238E27FC236}">
                <a16:creationId xmlns:a16="http://schemas.microsoft.com/office/drawing/2014/main" id="{505AB348-937D-4021-C681-A014BB7B9AEC}"/>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7" name="Image 8">
            <a:extLst>
              <a:ext uri="{FF2B5EF4-FFF2-40B4-BE49-F238E27FC236}">
                <a16:creationId xmlns:a16="http://schemas.microsoft.com/office/drawing/2014/main" id="{EB23DB77-78D2-F60C-5ABE-D7C365FC71B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253600" y="201600"/>
            <a:ext cx="827111" cy="515602"/>
          </a:xfrm>
          <a:prstGeom prst="rect">
            <a:avLst/>
          </a:prstGeom>
        </p:spPr>
      </p:pic>
      <p:sp>
        <p:nvSpPr>
          <p:cNvPr id="6" name="Slide Number Placeholder 3">
            <a:extLst>
              <a:ext uri="{FF2B5EF4-FFF2-40B4-BE49-F238E27FC236}">
                <a16:creationId xmlns:a16="http://schemas.microsoft.com/office/drawing/2014/main" id="{50F3B0AE-E8E3-15E2-9327-BDC61C6080C4}"/>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9</a:t>
            </a:fld>
            <a:endParaRPr lang="en-US" dirty="0">
              <a:solidFill>
                <a:srgbClr val="3F5D32"/>
              </a:solidFill>
              <a:latin typeface="PT Sans" panose="020B0503020203020204" pitchFamily="34" charset="77"/>
            </a:endParaRPr>
          </a:p>
        </p:txBody>
      </p:sp>
    </p:spTree>
    <p:extLst>
      <p:ext uri="{BB962C8B-B14F-4D97-AF65-F5344CB8AC3E}">
        <p14:creationId xmlns:p14="http://schemas.microsoft.com/office/powerpoint/2010/main" val="2252271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CF8CC-1427-255F-5499-68D0D957E712}"/>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33C61416-84B9-54F7-F4F8-141D9A735833}"/>
              </a:ext>
            </a:extLst>
          </p:cNvPr>
          <p:cNvPicPr>
            <a:picLocks noChangeAspect="1"/>
          </p:cNvPicPr>
          <p:nvPr/>
        </p:nvPicPr>
        <p:blipFill>
          <a:blip r:embed="rId3"/>
          <a:stretch>
            <a:fillRect/>
          </a:stretch>
        </p:blipFill>
        <p:spPr>
          <a:xfrm>
            <a:off x="6842125" y="0"/>
            <a:ext cx="5349875" cy="6858000"/>
          </a:xfrm>
          <a:prstGeom prst="rect">
            <a:avLst/>
          </a:prstGeom>
        </p:spPr>
      </p:pic>
      <p:sp>
        <p:nvSpPr>
          <p:cNvPr id="12" name="Rectangle 11">
            <a:extLst>
              <a:ext uri="{FF2B5EF4-FFF2-40B4-BE49-F238E27FC236}">
                <a16:creationId xmlns:a16="http://schemas.microsoft.com/office/drawing/2014/main" id="{D7C5C098-1726-A862-8900-F83FF9B385AD}"/>
              </a:ext>
            </a:extLst>
          </p:cNvPr>
          <p:cNvSpPr/>
          <p:nvPr/>
        </p:nvSpPr>
        <p:spPr>
          <a:xfrm>
            <a:off x="0" y="0"/>
            <a:ext cx="6842125" cy="6871692"/>
          </a:xfrm>
          <a:prstGeom prst="rect">
            <a:avLst/>
          </a:prstGeom>
          <a:solidFill>
            <a:srgbClr val="FDE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10" name="TextBox 9">
            <a:extLst>
              <a:ext uri="{FF2B5EF4-FFF2-40B4-BE49-F238E27FC236}">
                <a16:creationId xmlns:a16="http://schemas.microsoft.com/office/drawing/2014/main" id="{8C13E534-93D1-982C-A242-97CDE1EA82D9}"/>
              </a:ext>
            </a:extLst>
          </p:cNvPr>
          <p:cNvSpPr txBox="1"/>
          <p:nvPr/>
        </p:nvSpPr>
        <p:spPr>
          <a:xfrm>
            <a:off x="476988" y="1434377"/>
            <a:ext cx="6476801" cy="5601533"/>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PT Sans" panose="020B0503020203020204" pitchFamily="34" charset="77"/>
              </a:rPr>
              <a:t>African hot pepper variety developed during a public-private partnership (the SEVIA Project - Dutch government and national agronomic institute)</a:t>
            </a:r>
          </a:p>
          <a:p>
            <a:pPr>
              <a:tabLst>
                <a:tab pos="5745163" algn="l"/>
              </a:tabLst>
            </a:pPr>
            <a:r>
              <a:rPr lang="en-US" sz="1100" dirty="0">
                <a:latin typeface="PT Sans" panose="020B0503020203020204" pitchFamily="34" charset="77"/>
              </a:rPr>
              <a:t>Source: </a:t>
            </a:r>
            <a:r>
              <a:rPr lang="en-US" sz="1100" dirty="0">
                <a:latin typeface="PT Sans" panose="020B0503020203020204" pitchFamily="34" charset="77"/>
                <a:hlinkClick r:id="rId4"/>
              </a:rPr>
              <a:t>https://www.seednl.nl/blog/seeing-is-believing-sevias-approach-of-knowledge-transfer-through-experiential-learning</a:t>
            </a:r>
            <a:r>
              <a:rPr lang="en-US" sz="1100" dirty="0">
                <a:latin typeface="PT Sans" panose="020B0503020203020204" pitchFamily="34" charset="77"/>
              </a:rPr>
              <a:t> </a:t>
            </a:r>
          </a:p>
          <a:p>
            <a:pPr marL="457200" indent="-457200">
              <a:buFont typeface="Arial" panose="020B0604020202020204" pitchFamily="34" charset="0"/>
              <a:buChar char="•"/>
            </a:pPr>
            <a:r>
              <a:rPr lang="en-US" sz="2400" dirty="0">
                <a:latin typeface="PT Sans" panose="020B0503020203020204" pitchFamily="34" charset="77"/>
              </a:rPr>
              <a:t>Some of the rights over the resulting genetic material were vested upon Rijk Zwaan who decided to continue breeding with it as their private investment</a:t>
            </a:r>
          </a:p>
          <a:p>
            <a:pPr marL="457200" indent="-457200">
              <a:buFont typeface="Arial" panose="020B0604020202020204" pitchFamily="34" charset="0"/>
              <a:buChar char="•"/>
            </a:pPr>
            <a:r>
              <a:rPr lang="en-US" sz="2400" dirty="0">
                <a:latin typeface="PT Sans" panose="020B0503020203020204" pitchFamily="34" charset="77"/>
              </a:rPr>
              <a:t>Crops/varieties (hybrids) developed in</a:t>
            </a:r>
            <a:br>
              <a:rPr lang="en-US" sz="2400" dirty="0">
                <a:latin typeface="PT Sans" panose="020B0503020203020204" pitchFamily="34" charset="77"/>
              </a:rPr>
            </a:br>
            <a:r>
              <a:rPr lang="en-US" sz="2400" dirty="0">
                <a:latin typeface="PT Sans" panose="020B0503020203020204" pitchFamily="34" charset="77"/>
              </a:rPr>
              <a:t>Africa, with African breeders, for the</a:t>
            </a:r>
            <a:br>
              <a:rPr lang="en-US" sz="2400" dirty="0">
                <a:latin typeface="PT Sans" panose="020B0503020203020204" pitchFamily="34" charset="77"/>
              </a:rPr>
            </a:br>
            <a:r>
              <a:rPr lang="en-US" sz="2400" dirty="0">
                <a:latin typeface="PT Sans" panose="020B0503020203020204" pitchFamily="34" charset="77"/>
              </a:rPr>
              <a:t>African market</a:t>
            </a:r>
          </a:p>
          <a:p>
            <a:pPr marL="457200" indent="-457200">
              <a:buFont typeface="Arial" panose="020B0604020202020204" pitchFamily="34" charset="0"/>
              <a:buChar char="•"/>
            </a:pPr>
            <a:endParaRPr lang="en-US" sz="2400" dirty="0">
              <a:latin typeface="PT Sans" panose="020B0503020203020204" pitchFamily="34" charset="77"/>
            </a:endParaRPr>
          </a:p>
          <a:p>
            <a:r>
              <a:rPr lang="en-US" sz="2400" dirty="0">
                <a:latin typeface="PT Sans" panose="020B0503020203020204" pitchFamily="34" charset="77"/>
              </a:rPr>
              <a:t>=&gt; When public funds stop, the program stops unless there is a business case for investment.</a:t>
            </a:r>
          </a:p>
        </p:txBody>
      </p:sp>
      <p:sp>
        <p:nvSpPr>
          <p:cNvPr id="11" name="Google Shape;478;p68">
            <a:extLst>
              <a:ext uri="{FF2B5EF4-FFF2-40B4-BE49-F238E27FC236}">
                <a16:creationId xmlns:a16="http://schemas.microsoft.com/office/drawing/2014/main" id="{BC85429E-AB86-111C-E94F-CEBE5C40E769}"/>
              </a:ext>
            </a:extLst>
          </p:cNvPr>
          <p:cNvSpPr txBox="1"/>
          <p:nvPr/>
        </p:nvSpPr>
        <p:spPr>
          <a:xfrm>
            <a:off x="242811" y="181334"/>
            <a:ext cx="7104111" cy="831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000" b="1" dirty="0">
                <a:solidFill>
                  <a:srgbClr val="405D32"/>
                </a:solidFill>
                <a:latin typeface="PT Sans" panose="020B0503020203020204" pitchFamily="34" charset="77"/>
                <a:ea typeface="PT Sans Narrow"/>
                <a:cs typeface="PT Sans Narrow"/>
                <a:sym typeface="PT Sans Narrow"/>
              </a:rPr>
              <a:t>Public-private partnership</a:t>
            </a:r>
            <a:endParaRPr kumimoji="0" sz="4000" b="1" u="none" strike="noStrike" kern="1200" cap="none" spc="0" normalizeH="0" baseline="0" noProof="0" dirty="0">
              <a:ln>
                <a:noFill/>
              </a:ln>
              <a:solidFill>
                <a:srgbClr val="405D32"/>
              </a:solidFill>
              <a:effectLst/>
              <a:uLnTx/>
              <a:uFillTx/>
              <a:latin typeface="PT Sans" panose="020B0503020203020204" pitchFamily="34" charset="77"/>
              <a:ea typeface="PT Sans Narrow"/>
              <a:cs typeface="PT Sans Narrow"/>
              <a:sym typeface="PT Sans Narrow"/>
            </a:endParaRPr>
          </a:p>
        </p:txBody>
      </p:sp>
      <p:sp>
        <p:nvSpPr>
          <p:cNvPr id="14" name="Google Shape;541;p75">
            <a:extLst>
              <a:ext uri="{FF2B5EF4-FFF2-40B4-BE49-F238E27FC236}">
                <a16:creationId xmlns:a16="http://schemas.microsoft.com/office/drawing/2014/main" id="{F6BF5F20-36CA-AB97-9A00-E1CBF825E883}"/>
              </a:ext>
            </a:extLst>
          </p:cNvPr>
          <p:cNvSpPr txBox="1"/>
          <p:nvPr/>
        </p:nvSpPr>
        <p:spPr>
          <a:xfrm>
            <a:off x="11140965" y="1016350"/>
            <a:ext cx="1051034" cy="5841650"/>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13" name="Rectangle 12">
            <a:extLst>
              <a:ext uri="{FF2B5EF4-FFF2-40B4-BE49-F238E27FC236}">
                <a16:creationId xmlns:a16="http://schemas.microsoft.com/office/drawing/2014/main" id="{E6E1B64B-5647-FC46-B5E2-2EE52BEF6AE9}"/>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7" name="Image 8">
            <a:extLst>
              <a:ext uri="{FF2B5EF4-FFF2-40B4-BE49-F238E27FC236}">
                <a16:creationId xmlns:a16="http://schemas.microsoft.com/office/drawing/2014/main" id="{EFA3CB53-2E23-A4E2-01E0-3E4A4FFCF55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253600" y="201600"/>
            <a:ext cx="827111" cy="515602"/>
          </a:xfrm>
          <a:prstGeom prst="rect">
            <a:avLst/>
          </a:prstGeom>
        </p:spPr>
      </p:pic>
      <p:sp>
        <p:nvSpPr>
          <p:cNvPr id="5" name="Slide Number Placeholder 3">
            <a:extLst>
              <a:ext uri="{FF2B5EF4-FFF2-40B4-BE49-F238E27FC236}">
                <a16:creationId xmlns:a16="http://schemas.microsoft.com/office/drawing/2014/main" id="{A5BEEE24-99EE-786D-D16B-9E5386E25869}"/>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10</a:t>
            </a:fld>
            <a:endParaRPr lang="en-US" dirty="0">
              <a:solidFill>
                <a:srgbClr val="3F5D32"/>
              </a:solidFill>
              <a:latin typeface="PT Sans" panose="020B0503020203020204" pitchFamily="34" charset="77"/>
            </a:endParaRPr>
          </a:p>
        </p:txBody>
      </p:sp>
    </p:spTree>
    <p:extLst>
      <p:ext uri="{BB962C8B-B14F-4D97-AF65-F5344CB8AC3E}">
        <p14:creationId xmlns:p14="http://schemas.microsoft.com/office/powerpoint/2010/main" val="783028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AD79B7D-8744-6B58-C636-86F12117EAF1}"/>
              </a:ext>
            </a:extLst>
          </p:cNvPr>
          <p:cNvSpPr/>
          <p:nvPr/>
        </p:nvSpPr>
        <p:spPr>
          <a:xfrm>
            <a:off x="0" y="0"/>
            <a:ext cx="12204762" cy="6871692"/>
          </a:xfrm>
          <a:prstGeom prst="rect">
            <a:avLst/>
          </a:prstGeom>
          <a:solidFill>
            <a:srgbClr val="FDE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7" name="Rectangle 6">
            <a:extLst>
              <a:ext uri="{FF2B5EF4-FFF2-40B4-BE49-F238E27FC236}">
                <a16:creationId xmlns:a16="http://schemas.microsoft.com/office/drawing/2014/main" id="{60FB2D8F-4B75-5342-8D3A-737FCC51CCF2}"/>
              </a:ext>
            </a:extLst>
          </p:cNvPr>
          <p:cNvSpPr/>
          <p:nvPr/>
        </p:nvSpPr>
        <p:spPr>
          <a:xfrm>
            <a:off x="11153728" y="-24064"/>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PT Sans" panose="020B0503020203020204" pitchFamily="34" charset="0"/>
            </a:endParaRPr>
          </a:p>
        </p:txBody>
      </p:sp>
      <p:sp>
        <p:nvSpPr>
          <p:cNvPr id="9" name="TextBox 8">
            <a:extLst>
              <a:ext uri="{FF2B5EF4-FFF2-40B4-BE49-F238E27FC236}">
                <a16:creationId xmlns:a16="http://schemas.microsoft.com/office/drawing/2014/main" id="{F52472B1-E764-4EA4-9155-0ECD9637C65D}"/>
              </a:ext>
            </a:extLst>
          </p:cNvPr>
          <p:cNvSpPr txBox="1"/>
          <p:nvPr/>
        </p:nvSpPr>
        <p:spPr>
          <a:xfrm>
            <a:off x="326387" y="1128758"/>
            <a:ext cx="5045587" cy="4154984"/>
          </a:xfrm>
          <a:prstGeom prst="rect">
            <a:avLst/>
          </a:prstGeom>
          <a:noFill/>
        </p:spPr>
        <p:txBody>
          <a:bodyPr wrap="square" rtlCol="0">
            <a:spAutoFit/>
          </a:bodyPr>
          <a:lstStyle/>
          <a:p>
            <a:pPr marL="457200" indent="-457200">
              <a:buFont typeface="Arial" panose="020B0604020202020204" pitchFamily="34" charset="0"/>
              <a:buChar char="•"/>
            </a:pPr>
            <a:endParaRPr lang="en-US" sz="2400" dirty="0">
              <a:latin typeface="PT Sans" panose="020B0503020203020204" pitchFamily="34" charset="77"/>
            </a:endParaRPr>
          </a:p>
          <a:p>
            <a:pPr marL="457200" indent="-457200">
              <a:buFont typeface="Arial" panose="020B0604020202020204" pitchFamily="34" charset="0"/>
              <a:buChar char="•"/>
            </a:pPr>
            <a:r>
              <a:rPr lang="en-US" sz="2400" dirty="0">
                <a:latin typeface="PT Sans" panose="020B0503020203020204" pitchFamily="34" charset="77"/>
              </a:rPr>
              <a:t>Worthwhile investing in crops when the variety adds value in the value chain.</a:t>
            </a:r>
          </a:p>
          <a:p>
            <a:pPr marL="457200" indent="-457200">
              <a:buFont typeface="Arial" panose="020B0604020202020204" pitchFamily="34" charset="0"/>
              <a:buChar char="•"/>
            </a:pPr>
            <a:endParaRPr lang="en-US" sz="2400" dirty="0">
              <a:latin typeface="PT Sans" panose="020B0503020203020204" pitchFamily="34" charset="77"/>
            </a:endParaRPr>
          </a:p>
          <a:p>
            <a:pPr marL="457200" indent="-457200">
              <a:buFont typeface="Arial" panose="020B0604020202020204" pitchFamily="34" charset="0"/>
              <a:buChar char="•"/>
            </a:pPr>
            <a:r>
              <a:rPr lang="en-US" sz="2400" dirty="0">
                <a:latin typeface="PT Sans" panose="020B0503020203020204" pitchFamily="34" charset="77"/>
              </a:rPr>
              <a:t>There is no quick profit in breeding.</a:t>
            </a:r>
          </a:p>
          <a:p>
            <a:pPr marL="457200" indent="-457200">
              <a:buFont typeface="Arial" panose="020B0604020202020204" pitchFamily="34" charset="0"/>
              <a:buChar char="•"/>
            </a:pPr>
            <a:endParaRPr lang="en-US" sz="2400" dirty="0">
              <a:latin typeface="PT Sans" panose="020B0503020203020204" pitchFamily="34" charset="77"/>
            </a:endParaRPr>
          </a:p>
          <a:p>
            <a:pPr marL="457200" indent="-457200">
              <a:buFont typeface="Arial" panose="020B0604020202020204" pitchFamily="34" charset="0"/>
              <a:buChar char="•"/>
            </a:pPr>
            <a:r>
              <a:rPr lang="en-US" sz="2400" dirty="0">
                <a:latin typeface="PT Sans" panose="020B0503020203020204" pitchFamily="34" charset="77"/>
              </a:rPr>
              <a:t>Long-run expectations from investment justify </a:t>
            </a:r>
            <a:r>
              <a:rPr lang="en-US" sz="2400">
                <a:latin typeface="PT Sans" panose="020B0503020203020204" pitchFamily="34" charset="77"/>
              </a:rPr>
              <a:t>the minimum 20-year </a:t>
            </a:r>
            <a:r>
              <a:rPr lang="en-US" sz="2400" dirty="0">
                <a:latin typeface="PT Sans" panose="020B0503020203020204" pitchFamily="34" charset="77"/>
              </a:rPr>
              <a:t>term of PBRs.</a:t>
            </a:r>
          </a:p>
        </p:txBody>
      </p:sp>
      <p:sp>
        <p:nvSpPr>
          <p:cNvPr id="10" name="Google Shape;478;p68">
            <a:extLst>
              <a:ext uri="{FF2B5EF4-FFF2-40B4-BE49-F238E27FC236}">
                <a16:creationId xmlns:a16="http://schemas.microsoft.com/office/drawing/2014/main" id="{5CDA8E00-A36C-490C-B163-630C4E3F48B1}"/>
              </a:ext>
            </a:extLst>
          </p:cNvPr>
          <p:cNvSpPr txBox="1"/>
          <p:nvPr/>
        </p:nvSpPr>
        <p:spPr>
          <a:xfrm>
            <a:off x="234999" y="159223"/>
            <a:ext cx="9056100" cy="831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000" b="1" dirty="0">
                <a:solidFill>
                  <a:srgbClr val="405D32"/>
                </a:solidFill>
                <a:latin typeface="PT Sans" panose="020B0503020203020204" pitchFamily="34" charset="77"/>
                <a:ea typeface="PT Sans Narrow"/>
                <a:cs typeface="PT Sans Narrow"/>
                <a:sym typeface="PT Sans Narrow"/>
              </a:rPr>
              <a:t>Takeaways</a:t>
            </a:r>
            <a:endParaRPr kumimoji="0" sz="4000" b="1" u="none" strike="noStrike" kern="1200" cap="none" spc="0" normalizeH="0" baseline="0" noProof="0" dirty="0">
              <a:ln>
                <a:noFill/>
              </a:ln>
              <a:solidFill>
                <a:srgbClr val="405D32"/>
              </a:solidFill>
              <a:effectLst/>
              <a:uLnTx/>
              <a:uFillTx/>
              <a:latin typeface="PT Sans" panose="020B0503020203020204" pitchFamily="34" charset="77"/>
              <a:ea typeface="PT Sans Narrow"/>
              <a:cs typeface="PT Sans Narrow"/>
              <a:sym typeface="PT Sans Narrow"/>
            </a:endParaRPr>
          </a:p>
        </p:txBody>
      </p:sp>
      <p:pic>
        <p:nvPicPr>
          <p:cNvPr id="6" name="Image 8">
            <a:extLst>
              <a:ext uri="{FF2B5EF4-FFF2-40B4-BE49-F238E27FC236}">
                <a16:creationId xmlns:a16="http://schemas.microsoft.com/office/drawing/2014/main" id="{A1FBBFBA-B05D-7B0B-548A-3210C1039F8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53600" y="201600"/>
            <a:ext cx="827111" cy="515602"/>
          </a:xfrm>
          <a:prstGeom prst="rect">
            <a:avLst/>
          </a:prstGeom>
        </p:spPr>
      </p:pic>
      <p:sp>
        <p:nvSpPr>
          <p:cNvPr id="8" name="Google Shape;541;p75">
            <a:extLst>
              <a:ext uri="{FF2B5EF4-FFF2-40B4-BE49-F238E27FC236}">
                <a16:creationId xmlns:a16="http://schemas.microsoft.com/office/drawing/2014/main" id="{1CB94BBD-138A-3931-5DD1-7735AE6631D7}"/>
              </a:ext>
            </a:extLst>
          </p:cNvPr>
          <p:cNvSpPr txBox="1"/>
          <p:nvPr/>
        </p:nvSpPr>
        <p:spPr>
          <a:xfrm>
            <a:off x="11154028" y="990223"/>
            <a:ext cx="1051034" cy="5881469"/>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pic>
        <p:nvPicPr>
          <p:cNvPr id="3" name="Image 2" descr="Une image contenant capture d’écran&#10;&#10;Le contenu généré par l’IA peut être incorrect.">
            <a:extLst>
              <a:ext uri="{FF2B5EF4-FFF2-40B4-BE49-F238E27FC236}">
                <a16:creationId xmlns:a16="http://schemas.microsoft.com/office/drawing/2014/main" id="{E7193501-85E3-95CF-68E9-FF5364664B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3049" y="1375294"/>
            <a:ext cx="7165438" cy="4844902"/>
          </a:xfrm>
          <a:prstGeom prst="rect">
            <a:avLst/>
          </a:prstGeom>
        </p:spPr>
      </p:pic>
      <p:sp>
        <p:nvSpPr>
          <p:cNvPr id="2" name="Slide Number Placeholder 3">
            <a:extLst>
              <a:ext uri="{FF2B5EF4-FFF2-40B4-BE49-F238E27FC236}">
                <a16:creationId xmlns:a16="http://schemas.microsoft.com/office/drawing/2014/main" id="{4ED9063B-4514-4395-A426-5A3595E884AE}"/>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11</a:t>
            </a:fld>
            <a:endParaRPr lang="en-US" dirty="0">
              <a:solidFill>
                <a:srgbClr val="3F5D32"/>
              </a:solidFill>
              <a:latin typeface="PT Sans" panose="020B0503020203020204" pitchFamily="34" charset="77"/>
            </a:endParaRPr>
          </a:p>
        </p:txBody>
      </p:sp>
    </p:spTree>
    <p:extLst>
      <p:ext uri="{BB962C8B-B14F-4D97-AF65-F5344CB8AC3E}">
        <p14:creationId xmlns:p14="http://schemas.microsoft.com/office/powerpoint/2010/main" val="3714545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A0DB6-77DF-9462-83A7-21C646DD6E4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E2D68AD-AEA1-8806-BD52-E206EE8204D4}"/>
              </a:ext>
            </a:extLst>
          </p:cNvPr>
          <p:cNvSpPr/>
          <p:nvPr/>
        </p:nvSpPr>
        <p:spPr>
          <a:xfrm>
            <a:off x="0" y="0"/>
            <a:ext cx="12192000" cy="6871692"/>
          </a:xfrm>
          <a:prstGeom prst="rect">
            <a:avLst/>
          </a:prstGeom>
          <a:solidFill>
            <a:srgbClr val="CDA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9" name="Google Shape;541;p75">
            <a:extLst>
              <a:ext uri="{FF2B5EF4-FFF2-40B4-BE49-F238E27FC236}">
                <a16:creationId xmlns:a16="http://schemas.microsoft.com/office/drawing/2014/main" id="{7336137A-B5ED-F978-B2A6-1F92CF8B5AA1}"/>
              </a:ext>
            </a:extLst>
          </p:cNvPr>
          <p:cNvSpPr txBox="1"/>
          <p:nvPr/>
        </p:nvSpPr>
        <p:spPr>
          <a:xfrm>
            <a:off x="11140965" y="1016350"/>
            <a:ext cx="1051034" cy="5841650"/>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10" name="Rectangle 9">
            <a:extLst>
              <a:ext uri="{FF2B5EF4-FFF2-40B4-BE49-F238E27FC236}">
                <a16:creationId xmlns:a16="http://schemas.microsoft.com/office/drawing/2014/main" id="{ADD5ED44-E551-B3C5-8673-484E1A7E79FB}"/>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1" name="Image 8">
            <a:extLst>
              <a:ext uri="{FF2B5EF4-FFF2-40B4-BE49-F238E27FC236}">
                <a16:creationId xmlns:a16="http://schemas.microsoft.com/office/drawing/2014/main" id="{13B125EB-C0A7-CD3B-C55E-95C00148C35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52926" y="200474"/>
            <a:ext cx="827111" cy="515602"/>
          </a:xfrm>
          <a:prstGeom prst="rect">
            <a:avLst/>
          </a:prstGeom>
        </p:spPr>
      </p:pic>
      <p:sp>
        <p:nvSpPr>
          <p:cNvPr id="12" name="Content Placeholder 4">
            <a:extLst>
              <a:ext uri="{FF2B5EF4-FFF2-40B4-BE49-F238E27FC236}">
                <a16:creationId xmlns:a16="http://schemas.microsoft.com/office/drawing/2014/main" id="{D9D00235-4588-595E-1FE0-B15473C7F39E}"/>
              </a:ext>
            </a:extLst>
          </p:cNvPr>
          <p:cNvSpPr>
            <a:spLocks noGrp="1"/>
          </p:cNvSpPr>
          <p:nvPr>
            <p:ph idx="1"/>
          </p:nvPr>
        </p:nvSpPr>
        <p:spPr>
          <a:xfrm>
            <a:off x="693681" y="1399821"/>
            <a:ext cx="9179368" cy="4392488"/>
          </a:xfrm>
        </p:spPr>
        <p:txBody>
          <a:bodyPr>
            <a:normAutofit/>
          </a:bodyPr>
          <a:lstStyle/>
          <a:p>
            <a:pPr marL="342900" indent="-342900">
              <a:buClr>
                <a:schemeClr val="tx1">
                  <a:lumMod val="50000"/>
                  <a:lumOff val="50000"/>
                </a:schemeClr>
              </a:buClr>
              <a:buFont typeface="Arial" panose="020B0604020202020204" pitchFamily="34" charset="0"/>
              <a:buChar char="•"/>
            </a:pPr>
            <a:r>
              <a:rPr lang="en-US" sz="2800" dirty="0">
                <a:solidFill>
                  <a:schemeClr val="tx1">
                    <a:lumMod val="50000"/>
                    <a:lumOff val="50000"/>
                  </a:schemeClr>
                </a:solidFill>
              </a:rPr>
              <a:t>Business opportunities for vegetables in Africa – Growers are entrepreneurs</a:t>
            </a:r>
          </a:p>
          <a:p>
            <a:pPr marL="457200" indent="-457200">
              <a:lnSpc>
                <a:spcPct val="150000"/>
              </a:lnSpc>
              <a:buClr>
                <a:schemeClr val="tx1"/>
              </a:buClr>
              <a:buFont typeface="Arial" panose="020B0604020202020204" pitchFamily="34" charset="0"/>
              <a:buChar char="•"/>
            </a:pPr>
            <a:r>
              <a:rPr lang="en-US" sz="2800" b="1" dirty="0"/>
              <a:t>Why have PBRs?</a:t>
            </a:r>
          </a:p>
          <a:p>
            <a:pPr marL="342900" indent="-342900">
              <a:lnSpc>
                <a:spcPct val="150000"/>
              </a:lnSpc>
              <a:buClr>
                <a:schemeClr val="tx1">
                  <a:lumMod val="50000"/>
                  <a:lumOff val="50000"/>
                </a:schemeClr>
              </a:buClr>
              <a:buFont typeface="Arial" panose="020B0604020202020204" pitchFamily="34" charset="0"/>
              <a:buChar char="•"/>
            </a:pPr>
            <a:r>
              <a:rPr lang="en-US" sz="2800" dirty="0">
                <a:solidFill>
                  <a:schemeClr val="tx1">
                    <a:lumMod val="50000"/>
                    <a:lumOff val="50000"/>
                  </a:schemeClr>
                </a:solidFill>
              </a:rPr>
              <a:t>Seed choice for farmers</a:t>
            </a:r>
          </a:p>
        </p:txBody>
      </p:sp>
      <p:sp>
        <p:nvSpPr>
          <p:cNvPr id="13" name="TextBox 13">
            <a:extLst>
              <a:ext uri="{FF2B5EF4-FFF2-40B4-BE49-F238E27FC236}">
                <a16:creationId xmlns:a16="http://schemas.microsoft.com/office/drawing/2014/main" id="{2D7E7507-4AE2-79E7-9B9E-127E2CA8CB6E}"/>
              </a:ext>
            </a:extLst>
          </p:cNvPr>
          <p:cNvSpPr txBox="1"/>
          <p:nvPr/>
        </p:nvSpPr>
        <p:spPr>
          <a:xfrm>
            <a:off x="228302" y="282746"/>
            <a:ext cx="8981701" cy="5890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800"/>
              </a:lnSpc>
            </a:pPr>
            <a:r>
              <a:rPr lang="en-US" sz="4000" b="1" dirty="0">
                <a:solidFill>
                  <a:srgbClr val="3F5D32"/>
                </a:solidFill>
                <a:latin typeface="PT Sans" panose="020B0503020203020204" pitchFamily="34" charset="77"/>
              </a:rPr>
              <a:t>Content</a:t>
            </a:r>
            <a:endParaRPr lang="en-GB" b="1" dirty="0">
              <a:solidFill>
                <a:srgbClr val="3F5D32"/>
              </a:solidFill>
              <a:latin typeface="PT Sans" panose="020B0503020203020204" pitchFamily="34" charset="77"/>
            </a:endParaRPr>
          </a:p>
        </p:txBody>
      </p:sp>
      <p:sp>
        <p:nvSpPr>
          <p:cNvPr id="2" name="Slide Number Placeholder 3">
            <a:extLst>
              <a:ext uri="{FF2B5EF4-FFF2-40B4-BE49-F238E27FC236}">
                <a16:creationId xmlns:a16="http://schemas.microsoft.com/office/drawing/2014/main" id="{1B258276-C39F-0ED6-3D67-596634720EAB}"/>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12</a:t>
            </a:fld>
            <a:endParaRPr lang="en-US" dirty="0">
              <a:solidFill>
                <a:srgbClr val="3F5D32"/>
              </a:solidFill>
              <a:latin typeface="PT Sans" panose="020B0503020203020204" pitchFamily="34" charset="77"/>
            </a:endParaRPr>
          </a:p>
        </p:txBody>
      </p:sp>
    </p:spTree>
    <p:extLst>
      <p:ext uri="{BB962C8B-B14F-4D97-AF65-F5344CB8AC3E}">
        <p14:creationId xmlns:p14="http://schemas.microsoft.com/office/powerpoint/2010/main" val="2272888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1259F-909E-1ECE-5BF4-594F6423266C}"/>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A706149F-F05F-6F64-0F17-D3E1FEF790F3}"/>
              </a:ext>
            </a:extLst>
          </p:cNvPr>
          <p:cNvPicPr>
            <a:picLocks noChangeAspect="1"/>
          </p:cNvPicPr>
          <p:nvPr/>
        </p:nvPicPr>
        <p:blipFill>
          <a:blip r:embed="rId3"/>
          <a:stretch>
            <a:fillRect/>
          </a:stretch>
        </p:blipFill>
        <p:spPr>
          <a:xfrm>
            <a:off x="6842125" y="0"/>
            <a:ext cx="5349875" cy="6858000"/>
          </a:xfrm>
          <a:prstGeom prst="rect">
            <a:avLst/>
          </a:prstGeom>
        </p:spPr>
      </p:pic>
      <p:sp>
        <p:nvSpPr>
          <p:cNvPr id="22" name="Rectangle 21">
            <a:extLst>
              <a:ext uri="{FF2B5EF4-FFF2-40B4-BE49-F238E27FC236}">
                <a16:creationId xmlns:a16="http://schemas.microsoft.com/office/drawing/2014/main" id="{CE711661-7FBC-8E95-0E68-284DC13AE4CE}"/>
              </a:ext>
            </a:extLst>
          </p:cNvPr>
          <p:cNvSpPr/>
          <p:nvPr/>
        </p:nvSpPr>
        <p:spPr>
          <a:xfrm>
            <a:off x="2" y="1"/>
            <a:ext cx="6842124" cy="6891168"/>
          </a:xfrm>
          <a:prstGeom prst="rect">
            <a:avLst/>
          </a:prstGeom>
          <a:solidFill>
            <a:srgbClr val="CDA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05D32"/>
                </a:solidFill>
                <a:effectLst/>
                <a:uLnTx/>
                <a:uFillTx/>
                <a:latin typeface="PT Sans" panose="020B0503020203020204" pitchFamily="34" charset="0"/>
                <a:ea typeface="PT Sans Narrow"/>
                <a:cs typeface="PT Sans Narrow"/>
                <a:sym typeface="PT Sans Narrow"/>
              </a:rPr>
              <a:t>  </a:t>
            </a:r>
            <a:endParaRPr kumimoji="0" lang="fr-FR" sz="1800" b="0" i="0" u="none" strike="noStrike" kern="1200" cap="none" spc="0" normalizeH="0" baseline="0" noProof="0">
              <a:ln>
                <a:noFill/>
              </a:ln>
              <a:solidFill>
                <a:prstClr val="white"/>
              </a:solidFill>
              <a:effectLst/>
              <a:uLnTx/>
              <a:uFillTx/>
              <a:latin typeface="PT Sans" panose="020B0503020203020204" pitchFamily="34" charset="0"/>
              <a:ea typeface="+mn-ea"/>
              <a:cs typeface="+mn-cs"/>
            </a:endParaRPr>
          </a:p>
        </p:txBody>
      </p:sp>
      <p:sp>
        <p:nvSpPr>
          <p:cNvPr id="11" name="Google Shape;561;p77">
            <a:extLst>
              <a:ext uri="{FF2B5EF4-FFF2-40B4-BE49-F238E27FC236}">
                <a16:creationId xmlns:a16="http://schemas.microsoft.com/office/drawing/2014/main" id="{D8B749FA-9D12-0414-1309-983E1626D6F7}"/>
              </a:ext>
            </a:extLst>
          </p:cNvPr>
          <p:cNvSpPr/>
          <p:nvPr/>
        </p:nvSpPr>
        <p:spPr>
          <a:xfrm>
            <a:off x="388371" y="2601750"/>
            <a:ext cx="5268811" cy="646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400" b="0" i="0" u="none" strike="noStrike" kern="1200" cap="none" spc="0" normalizeH="0" baseline="0" noProof="0">
              <a:ln>
                <a:noFill/>
              </a:ln>
              <a:solidFill>
                <a:srgbClr val="622C0B"/>
              </a:solidFill>
              <a:effectLst/>
              <a:uLnTx/>
              <a:uFillTx/>
              <a:latin typeface="PT Sans" panose="020B0503020203020204" pitchFamily="34" charset="0"/>
              <a:ea typeface="PT Sans Narrow"/>
              <a:cs typeface="PT Sans Narrow"/>
              <a:sym typeface="PT Sans Narrow"/>
            </a:endParaRPr>
          </a:p>
        </p:txBody>
      </p:sp>
      <p:sp>
        <p:nvSpPr>
          <p:cNvPr id="2" name="Rectangle 1">
            <a:extLst>
              <a:ext uri="{FF2B5EF4-FFF2-40B4-BE49-F238E27FC236}">
                <a16:creationId xmlns:a16="http://schemas.microsoft.com/office/drawing/2014/main" id="{F6D4D363-EFA2-F526-4880-95FF5CF93A1C}"/>
              </a:ext>
            </a:extLst>
          </p:cNvPr>
          <p:cNvSpPr/>
          <p:nvPr/>
        </p:nvSpPr>
        <p:spPr>
          <a:xfrm>
            <a:off x="576193" y="4527622"/>
            <a:ext cx="8755629"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sp>
        <p:nvSpPr>
          <p:cNvPr id="4" name="Google Shape;541;p75">
            <a:extLst>
              <a:ext uri="{FF2B5EF4-FFF2-40B4-BE49-F238E27FC236}">
                <a16:creationId xmlns:a16="http://schemas.microsoft.com/office/drawing/2014/main" id="{0A5DE4E6-CAFD-F499-9754-C0A10E581DEA}"/>
              </a:ext>
            </a:extLst>
          </p:cNvPr>
          <p:cNvSpPr txBox="1"/>
          <p:nvPr/>
        </p:nvSpPr>
        <p:spPr>
          <a:xfrm>
            <a:off x="11140965" y="1016349"/>
            <a:ext cx="1051034" cy="5887827"/>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6" name="Rectangle 5">
            <a:extLst>
              <a:ext uri="{FF2B5EF4-FFF2-40B4-BE49-F238E27FC236}">
                <a16:creationId xmlns:a16="http://schemas.microsoft.com/office/drawing/2014/main" id="{09BAF63D-DCC8-8299-51FC-7B75EF8A0621}"/>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8" name="Image 8">
            <a:extLst>
              <a:ext uri="{FF2B5EF4-FFF2-40B4-BE49-F238E27FC236}">
                <a16:creationId xmlns:a16="http://schemas.microsoft.com/office/drawing/2014/main" id="{D2B985C9-6AED-8D3F-BFF7-A7FE8C4089E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253600" y="201600"/>
            <a:ext cx="827111" cy="515602"/>
          </a:xfrm>
          <a:prstGeom prst="rect">
            <a:avLst/>
          </a:prstGeom>
        </p:spPr>
      </p:pic>
      <p:sp>
        <p:nvSpPr>
          <p:cNvPr id="5" name="Slide Number Placeholder 3">
            <a:extLst>
              <a:ext uri="{FF2B5EF4-FFF2-40B4-BE49-F238E27FC236}">
                <a16:creationId xmlns:a16="http://schemas.microsoft.com/office/drawing/2014/main" id="{3D4F79D4-AAED-0750-BF1A-6273978F6E77}"/>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13</a:t>
            </a:fld>
            <a:endParaRPr lang="en-US" dirty="0">
              <a:solidFill>
                <a:srgbClr val="3F5D32"/>
              </a:solidFill>
              <a:latin typeface="PT Sans" panose="020B0503020203020204" pitchFamily="34" charset="77"/>
            </a:endParaRPr>
          </a:p>
        </p:txBody>
      </p:sp>
      <p:sp>
        <p:nvSpPr>
          <p:cNvPr id="9" name="Google Shape;441;p65">
            <a:extLst>
              <a:ext uri="{FF2B5EF4-FFF2-40B4-BE49-F238E27FC236}">
                <a16:creationId xmlns:a16="http://schemas.microsoft.com/office/drawing/2014/main" id="{AD1DDE12-0B55-C1FB-1C0E-3DBB9BDF844C}"/>
              </a:ext>
            </a:extLst>
          </p:cNvPr>
          <p:cNvSpPr txBox="1">
            <a:spLocks noChangeArrowheads="1"/>
          </p:cNvSpPr>
          <p:nvPr/>
        </p:nvSpPr>
        <p:spPr bwMode="auto">
          <a:xfrm>
            <a:off x="883498" y="2924850"/>
            <a:ext cx="5349875" cy="339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772" tIns="43374" rIns="86772" bIns="43374"/>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50000"/>
              </a:lnSpc>
              <a:spcBef>
                <a:spcPct val="0"/>
              </a:spcBef>
              <a:buFontTx/>
              <a:buNone/>
            </a:pPr>
            <a:r>
              <a:rPr lang="en-US" altLang="en-US" sz="3600" dirty="0">
                <a:solidFill>
                  <a:srgbClr val="405D32"/>
                </a:solidFill>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UPOV mission statement:</a:t>
            </a:r>
          </a:p>
          <a:p>
            <a:pPr eaLnBrk="1" hangingPunct="1">
              <a:lnSpc>
                <a:spcPct val="100000"/>
              </a:lnSpc>
              <a:spcBef>
                <a:spcPct val="0"/>
              </a:spcBef>
              <a:buFontTx/>
              <a:buNone/>
            </a:pPr>
            <a:r>
              <a:rPr lang="en-US" altLang="en-US" dirty="0">
                <a:solidFill>
                  <a:srgbClr val="405D32"/>
                </a:solidFill>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a:t>
            </a:r>
            <a:r>
              <a:rPr lang="en-US" altLang="en-US" i="1" dirty="0">
                <a:solidFill>
                  <a:srgbClr val="405D32"/>
                </a:solidFill>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Provide and promote an effective system of plant variety protection with the aim of </a:t>
            </a:r>
            <a:r>
              <a:rPr lang="en-US" altLang="en-US" b="1" i="1" dirty="0">
                <a:solidFill>
                  <a:srgbClr val="405D32"/>
                </a:solidFill>
                <a:latin typeface="PT Sans Bold"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encouraging</a:t>
            </a:r>
            <a:r>
              <a:rPr lang="en-US" altLang="en-US" i="1" dirty="0">
                <a:solidFill>
                  <a:srgbClr val="405D32"/>
                </a:solidFill>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 the development of </a:t>
            </a:r>
            <a:r>
              <a:rPr lang="en-US" altLang="en-US" b="1" i="1" dirty="0">
                <a:solidFill>
                  <a:srgbClr val="405D32"/>
                </a:solidFill>
                <a:latin typeface="PT Sans Bold"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new varieties of plants</a:t>
            </a:r>
            <a:r>
              <a:rPr lang="en-US" altLang="en-US" i="1" dirty="0">
                <a:solidFill>
                  <a:srgbClr val="405D32"/>
                </a:solidFill>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 for the benefit of </a:t>
            </a:r>
            <a:r>
              <a:rPr lang="en-US" altLang="en-US" b="1" i="1" dirty="0">
                <a:solidFill>
                  <a:srgbClr val="405D32"/>
                </a:solidFill>
                <a:latin typeface="PT Sans Bold"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society</a:t>
            </a:r>
            <a:r>
              <a:rPr lang="en-US" altLang="en-US" i="1" dirty="0">
                <a:solidFill>
                  <a:srgbClr val="405D32"/>
                </a:solidFill>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a:t>
            </a:r>
            <a:endParaRPr lang="en-US" altLang="en-US" sz="3600" dirty="0">
              <a:solidFill>
                <a:srgbClr val="405D32"/>
              </a:solidFill>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endParaRPr>
          </a:p>
        </p:txBody>
      </p:sp>
      <p:sp>
        <p:nvSpPr>
          <p:cNvPr id="13" name="Google Shape;478;p68">
            <a:extLst>
              <a:ext uri="{FF2B5EF4-FFF2-40B4-BE49-F238E27FC236}">
                <a16:creationId xmlns:a16="http://schemas.microsoft.com/office/drawing/2014/main" id="{AC437CCC-2972-B9DA-D96A-CCFF5590114D}"/>
              </a:ext>
            </a:extLst>
          </p:cNvPr>
          <p:cNvSpPr txBox="1"/>
          <p:nvPr/>
        </p:nvSpPr>
        <p:spPr>
          <a:xfrm>
            <a:off x="1407480" y="863066"/>
            <a:ext cx="3817640" cy="875619"/>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000" b="1" dirty="0">
                <a:solidFill>
                  <a:srgbClr val="3F5D32"/>
                </a:solidFill>
                <a:latin typeface="PT Sans" panose="020B0503020203020204" pitchFamily="34" charset="77"/>
                <a:ea typeface="PT Sans Narrow"/>
                <a:cs typeface="PT Sans Narrow"/>
                <a:sym typeface="PT Sans Narrow"/>
              </a:rPr>
              <a:t>Why have PBRs?</a:t>
            </a:r>
            <a:endParaRPr kumimoji="0" sz="4000" b="1" u="none" strike="noStrike" kern="1200" cap="none" spc="0" normalizeH="0" baseline="0" noProof="0" dirty="0">
              <a:ln>
                <a:noFill/>
              </a:ln>
              <a:solidFill>
                <a:srgbClr val="3F5D32"/>
              </a:solidFill>
              <a:effectLst/>
              <a:uLnTx/>
              <a:uFillTx/>
              <a:latin typeface="PT Sans" panose="020B0503020203020204" pitchFamily="34" charset="77"/>
              <a:ea typeface="PT Sans Narrow"/>
              <a:cs typeface="PT Sans Narrow"/>
              <a:sym typeface="PT Sans Narrow"/>
            </a:endParaRPr>
          </a:p>
        </p:txBody>
      </p:sp>
    </p:spTree>
    <p:extLst>
      <p:ext uri="{BB962C8B-B14F-4D97-AF65-F5344CB8AC3E}">
        <p14:creationId xmlns:p14="http://schemas.microsoft.com/office/powerpoint/2010/main" val="3622955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258A2B2-4B05-0D49-8F26-26B303448406}"/>
              </a:ext>
            </a:extLst>
          </p:cNvPr>
          <p:cNvSpPr/>
          <p:nvPr/>
        </p:nvSpPr>
        <p:spPr>
          <a:xfrm>
            <a:off x="-63524" y="12854"/>
            <a:ext cx="12191999" cy="6865771"/>
          </a:xfrm>
          <a:prstGeom prst="rect">
            <a:avLst/>
          </a:prstGeom>
          <a:solidFill>
            <a:srgbClr val="DBC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05D32"/>
                </a:solidFill>
                <a:effectLst/>
                <a:uLnTx/>
                <a:uFillTx/>
                <a:latin typeface="PT Sans" panose="020B0503020203020204" pitchFamily="34" charset="0"/>
                <a:ea typeface="PT Sans Narrow"/>
                <a:cs typeface="PT Sans Narrow"/>
                <a:sym typeface="PT Sans Narrow"/>
              </a:rPr>
              <a:t>  </a:t>
            </a:r>
            <a:endParaRPr kumimoji="0" lang="fr-FR" sz="1800" b="0" i="0" u="none" strike="noStrike" kern="1200" cap="none" spc="0" normalizeH="0" baseline="0" noProof="0">
              <a:ln>
                <a:noFill/>
              </a:ln>
              <a:solidFill>
                <a:prstClr val="white"/>
              </a:solidFill>
              <a:effectLst/>
              <a:uLnTx/>
              <a:uFillTx/>
              <a:latin typeface="PT Sans" panose="020B0503020203020204" pitchFamily="34" charset="0"/>
              <a:ea typeface="+mn-ea"/>
              <a:cs typeface="+mn-cs"/>
            </a:endParaRPr>
          </a:p>
        </p:txBody>
      </p:sp>
      <p:sp>
        <p:nvSpPr>
          <p:cNvPr id="11" name="Google Shape;561;p77">
            <a:extLst>
              <a:ext uri="{FF2B5EF4-FFF2-40B4-BE49-F238E27FC236}">
                <a16:creationId xmlns:a16="http://schemas.microsoft.com/office/drawing/2014/main" id="{685824D8-A04B-3343-9B14-0BFB8EFF12BA}"/>
              </a:ext>
            </a:extLst>
          </p:cNvPr>
          <p:cNvSpPr/>
          <p:nvPr/>
        </p:nvSpPr>
        <p:spPr>
          <a:xfrm>
            <a:off x="388371" y="2601750"/>
            <a:ext cx="5268811" cy="646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400" b="0" i="0" u="none" strike="noStrike" kern="1200" cap="none" spc="0" normalizeH="0" baseline="0" noProof="0">
              <a:ln>
                <a:noFill/>
              </a:ln>
              <a:solidFill>
                <a:srgbClr val="622C0B"/>
              </a:solidFill>
              <a:effectLst/>
              <a:uLnTx/>
              <a:uFillTx/>
              <a:latin typeface="PT Sans" panose="020B0503020203020204" pitchFamily="34" charset="0"/>
              <a:ea typeface="PT Sans Narrow"/>
              <a:cs typeface="PT Sans Narrow"/>
              <a:sym typeface="PT Sans Narrow"/>
            </a:endParaRPr>
          </a:p>
        </p:txBody>
      </p:sp>
      <p:sp>
        <p:nvSpPr>
          <p:cNvPr id="2" name="Rectangle 1"/>
          <p:cNvSpPr/>
          <p:nvPr/>
        </p:nvSpPr>
        <p:spPr>
          <a:xfrm>
            <a:off x="576193" y="4527622"/>
            <a:ext cx="8755629"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a:t>
            </a:r>
          </a:p>
        </p:txBody>
      </p:sp>
      <p:sp>
        <p:nvSpPr>
          <p:cNvPr id="4" name="Google Shape;541;p75">
            <a:extLst>
              <a:ext uri="{FF2B5EF4-FFF2-40B4-BE49-F238E27FC236}">
                <a16:creationId xmlns:a16="http://schemas.microsoft.com/office/drawing/2014/main" id="{5B0558B6-D288-9E77-C75B-2E11EACDB711}"/>
              </a:ext>
            </a:extLst>
          </p:cNvPr>
          <p:cNvSpPr txBox="1"/>
          <p:nvPr/>
        </p:nvSpPr>
        <p:spPr>
          <a:xfrm>
            <a:off x="11140965" y="1016349"/>
            <a:ext cx="1051034" cy="5887827"/>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6" name="Rectangle 5">
            <a:extLst>
              <a:ext uri="{FF2B5EF4-FFF2-40B4-BE49-F238E27FC236}">
                <a16:creationId xmlns:a16="http://schemas.microsoft.com/office/drawing/2014/main" id="{369FB372-22BA-EEB5-CB40-7CE73329C15E}"/>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8" name="Image 8">
            <a:extLst>
              <a:ext uri="{FF2B5EF4-FFF2-40B4-BE49-F238E27FC236}">
                <a16:creationId xmlns:a16="http://schemas.microsoft.com/office/drawing/2014/main" id="{E2BED010-8FE4-117C-84F1-0C749AA52CF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253600" y="201600"/>
            <a:ext cx="827111" cy="515602"/>
          </a:xfrm>
          <a:prstGeom prst="rect">
            <a:avLst/>
          </a:prstGeom>
        </p:spPr>
      </p:pic>
      <p:pic>
        <p:nvPicPr>
          <p:cNvPr id="7" name="Picture 6">
            <a:extLst>
              <a:ext uri="{FF2B5EF4-FFF2-40B4-BE49-F238E27FC236}">
                <a16:creationId xmlns:a16="http://schemas.microsoft.com/office/drawing/2014/main" id="{59BD1ABA-EF7D-CC59-16CA-BC82BDCA49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24" y="-12854"/>
            <a:ext cx="6917030" cy="6917030"/>
          </a:xfrm>
          <a:prstGeom prst="rect">
            <a:avLst/>
          </a:prstGeom>
        </p:spPr>
      </p:pic>
      <p:sp>
        <p:nvSpPr>
          <p:cNvPr id="3" name="Slide Number Placeholder 3">
            <a:extLst>
              <a:ext uri="{FF2B5EF4-FFF2-40B4-BE49-F238E27FC236}">
                <a16:creationId xmlns:a16="http://schemas.microsoft.com/office/drawing/2014/main" id="{AD3DE939-59A9-B647-72A1-93984AC7F2FB}"/>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14</a:t>
            </a:fld>
            <a:endParaRPr lang="en-US" dirty="0">
              <a:solidFill>
                <a:srgbClr val="3F5D32"/>
              </a:solidFill>
              <a:latin typeface="PT Sans" panose="020B0503020203020204" pitchFamily="34" charset="77"/>
            </a:endParaRPr>
          </a:p>
        </p:txBody>
      </p:sp>
      <p:pic>
        <p:nvPicPr>
          <p:cNvPr id="14" name="Image 8">
            <a:extLst>
              <a:ext uri="{FF2B5EF4-FFF2-40B4-BE49-F238E27FC236}">
                <a16:creationId xmlns:a16="http://schemas.microsoft.com/office/drawing/2014/main" id="{D8ACBF29-95A4-CABD-4A2F-2E5FD7FA13A9}"/>
              </a:ext>
            </a:extLst>
          </p:cNvPr>
          <p:cNvPicPr>
            <a:picLocks noChangeAspect="1"/>
          </p:cNvPicPr>
          <p:nvPr/>
        </p:nvPicPr>
        <p:blipFill>
          <a:blip r:embed="rId5"/>
          <a:stretch>
            <a:fillRect/>
          </a:stretch>
        </p:blipFill>
        <p:spPr>
          <a:xfrm>
            <a:off x="6842126" y="0"/>
            <a:ext cx="5349874" cy="6870853"/>
          </a:xfrm>
          <a:prstGeom prst="rect">
            <a:avLst/>
          </a:prstGeom>
        </p:spPr>
      </p:pic>
      <p:sp>
        <p:nvSpPr>
          <p:cNvPr id="10" name="Google Shape;478;p68">
            <a:extLst>
              <a:ext uri="{FF2B5EF4-FFF2-40B4-BE49-F238E27FC236}">
                <a16:creationId xmlns:a16="http://schemas.microsoft.com/office/drawing/2014/main" id="{CAE929F7-A799-BBD6-4346-7261E6C43388}"/>
              </a:ext>
            </a:extLst>
          </p:cNvPr>
          <p:cNvSpPr txBox="1"/>
          <p:nvPr/>
        </p:nvSpPr>
        <p:spPr>
          <a:xfrm>
            <a:off x="7641173" y="508174"/>
            <a:ext cx="3817640" cy="875619"/>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000" b="1" dirty="0">
                <a:solidFill>
                  <a:srgbClr val="F6A00A"/>
                </a:solidFill>
                <a:latin typeface="PT Sans" panose="020B0503020203020204" pitchFamily="34" charset="77"/>
                <a:ea typeface="PT Sans Narrow"/>
                <a:cs typeface="PT Sans Narrow"/>
                <a:sym typeface="PT Sans Narrow"/>
              </a:rPr>
              <a:t>Why have PBRs?</a:t>
            </a:r>
            <a:endParaRPr kumimoji="0" sz="4000" b="1" u="none" strike="noStrike" kern="1200" cap="none" spc="0" normalizeH="0" baseline="0" noProof="0" dirty="0">
              <a:ln>
                <a:noFill/>
              </a:ln>
              <a:solidFill>
                <a:srgbClr val="F6A00A"/>
              </a:solidFill>
              <a:effectLst/>
              <a:uLnTx/>
              <a:uFillTx/>
              <a:latin typeface="PT Sans" panose="020B0503020203020204" pitchFamily="34" charset="77"/>
              <a:ea typeface="PT Sans Narrow"/>
              <a:cs typeface="PT Sans Narrow"/>
              <a:sym typeface="PT Sans Narrow"/>
            </a:endParaRPr>
          </a:p>
        </p:txBody>
      </p:sp>
    </p:spTree>
    <p:extLst>
      <p:ext uri="{BB962C8B-B14F-4D97-AF65-F5344CB8AC3E}">
        <p14:creationId xmlns:p14="http://schemas.microsoft.com/office/powerpoint/2010/main" val="331022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796A1-7876-584F-6D6C-06234EF47CC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99011F4-9C9B-7617-112B-CFB9E2E29B63}"/>
              </a:ext>
            </a:extLst>
          </p:cNvPr>
          <p:cNvSpPr/>
          <p:nvPr/>
        </p:nvSpPr>
        <p:spPr>
          <a:xfrm>
            <a:off x="-63524" y="12854"/>
            <a:ext cx="12255524" cy="6865771"/>
          </a:xfrm>
          <a:prstGeom prst="rect">
            <a:avLst/>
          </a:prstGeom>
          <a:solidFill>
            <a:srgbClr val="CDA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05D32"/>
                </a:solidFill>
                <a:effectLst/>
                <a:uLnTx/>
                <a:uFillTx/>
                <a:latin typeface="PT Sans" panose="020B0503020203020204" pitchFamily="34" charset="0"/>
                <a:ea typeface="PT Sans Narrow"/>
                <a:cs typeface="PT Sans Narrow"/>
                <a:sym typeface="PT Sans Narrow"/>
              </a:rPr>
              <a:t>  </a:t>
            </a:r>
            <a:endParaRPr kumimoji="0" lang="fr-FR" sz="1800" b="0" i="0" u="none" strike="noStrike" kern="1200" cap="none" spc="0" normalizeH="0" baseline="0" noProof="0">
              <a:ln>
                <a:noFill/>
              </a:ln>
              <a:solidFill>
                <a:prstClr val="white"/>
              </a:solidFill>
              <a:effectLst/>
              <a:uLnTx/>
              <a:uFillTx/>
              <a:latin typeface="PT Sans" panose="020B0503020203020204" pitchFamily="34" charset="0"/>
              <a:ea typeface="+mn-ea"/>
              <a:cs typeface="+mn-cs"/>
            </a:endParaRPr>
          </a:p>
        </p:txBody>
      </p:sp>
      <p:sp>
        <p:nvSpPr>
          <p:cNvPr id="2" name="Title 1">
            <a:extLst>
              <a:ext uri="{FF2B5EF4-FFF2-40B4-BE49-F238E27FC236}">
                <a16:creationId xmlns:a16="http://schemas.microsoft.com/office/drawing/2014/main" id="{EB66A3C5-F65F-30CE-886F-0383F521B90A}"/>
              </a:ext>
            </a:extLst>
          </p:cNvPr>
          <p:cNvSpPr>
            <a:spLocks noGrp="1"/>
          </p:cNvSpPr>
          <p:nvPr>
            <p:ph type="ctrTitle"/>
          </p:nvPr>
        </p:nvSpPr>
        <p:spPr>
          <a:xfrm>
            <a:off x="-64254" y="2506143"/>
            <a:ext cx="11204489" cy="1431032"/>
          </a:xfrm>
        </p:spPr>
        <p:txBody>
          <a:bodyPr>
            <a:normAutofit/>
          </a:bodyPr>
          <a:lstStyle/>
          <a:p>
            <a:pPr algn="ctr"/>
            <a:r>
              <a:rPr lang="en-US" sz="4000" b="1" dirty="0">
                <a:solidFill>
                  <a:srgbClr val="3F5D32"/>
                </a:solidFill>
              </a:rPr>
              <a:t>A: PBRs = a tool to recover investments</a:t>
            </a:r>
            <a:endParaRPr lang="en-CH" sz="4000" b="1" dirty="0">
              <a:solidFill>
                <a:srgbClr val="3F5D32"/>
              </a:solidFill>
            </a:endParaRPr>
          </a:p>
        </p:txBody>
      </p:sp>
      <p:sp>
        <p:nvSpPr>
          <p:cNvPr id="4" name="Google Shape;541;p75">
            <a:extLst>
              <a:ext uri="{FF2B5EF4-FFF2-40B4-BE49-F238E27FC236}">
                <a16:creationId xmlns:a16="http://schemas.microsoft.com/office/drawing/2014/main" id="{BC4A798A-94F5-21E5-36AF-11987655DB36}"/>
              </a:ext>
            </a:extLst>
          </p:cNvPr>
          <p:cNvSpPr txBox="1"/>
          <p:nvPr/>
        </p:nvSpPr>
        <p:spPr>
          <a:xfrm>
            <a:off x="11140965" y="1016349"/>
            <a:ext cx="1051034" cy="5875129"/>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5" name="Rectangle 4">
            <a:extLst>
              <a:ext uri="{FF2B5EF4-FFF2-40B4-BE49-F238E27FC236}">
                <a16:creationId xmlns:a16="http://schemas.microsoft.com/office/drawing/2014/main" id="{0F98C8FA-139D-0515-9DDF-DACD4E134D91}"/>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6" name="Image 8">
            <a:extLst>
              <a:ext uri="{FF2B5EF4-FFF2-40B4-BE49-F238E27FC236}">
                <a16:creationId xmlns:a16="http://schemas.microsoft.com/office/drawing/2014/main" id="{4F10C39D-A821-CE0F-C520-D32CEA048AB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252926" y="200474"/>
            <a:ext cx="827111" cy="515602"/>
          </a:xfrm>
          <a:prstGeom prst="rect">
            <a:avLst/>
          </a:prstGeom>
        </p:spPr>
      </p:pic>
      <p:sp>
        <p:nvSpPr>
          <p:cNvPr id="7" name="Slide Number Placeholder 3">
            <a:extLst>
              <a:ext uri="{FF2B5EF4-FFF2-40B4-BE49-F238E27FC236}">
                <a16:creationId xmlns:a16="http://schemas.microsoft.com/office/drawing/2014/main" id="{AD54A674-7543-339A-0B0C-B888592BB787}"/>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15</a:t>
            </a:fld>
            <a:endParaRPr lang="en-US" dirty="0">
              <a:solidFill>
                <a:srgbClr val="3F5D32"/>
              </a:solidFill>
              <a:latin typeface="PT Sans" panose="020B0503020203020204" pitchFamily="34" charset="77"/>
            </a:endParaRPr>
          </a:p>
        </p:txBody>
      </p:sp>
    </p:spTree>
    <p:extLst>
      <p:ext uri="{BB962C8B-B14F-4D97-AF65-F5344CB8AC3E}">
        <p14:creationId xmlns:p14="http://schemas.microsoft.com/office/powerpoint/2010/main" val="3138271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917DB-4EB6-3A3C-7459-457C3CF1100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A3E6085-3D60-D4F1-CA01-731F58EDB841}"/>
              </a:ext>
            </a:extLst>
          </p:cNvPr>
          <p:cNvSpPr/>
          <p:nvPr/>
        </p:nvSpPr>
        <p:spPr>
          <a:xfrm>
            <a:off x="0" y="0"/>
            <a:ext cx="12192000" cy="6871692"/>
          </a:xfrm>
          <a:prstGeom prst="rect">
            <a:avLst/>
          </a:prstGeom>
          <a:solidFill>
            <a:srgbClr val="CBC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9" name="Google Shape;541;p75">
            <a:extLst>
              <a:ext uri="{FF2B5EF4-FFF2-40B4-BE49-F238E27FC236}">
                <a16:creationId xmlns:a16="http://schemas.microsoft.com/office/drawing/2014/main" id="{98924A17-186C-BD5D-07FA-732FC934DEA9}"/>
              </a:ext>
            </a:extLst>
          </p:cNvPr>
          <p:cNvSpPr txBox="1"/>
          <p:nvPr/>
        </p:nvSpPr>
        <p:spPr>
          <a:xfrm>
            <a:off x="11140965" y="1016350"/>
            <a:ext cx="1051034" cy="5841650"/>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10" name="Rectangle 9">
            <a:extLst>
              <a:ext uri="{FF2B5EF4-FFF2-40B4-BE49-F238E27FC236}">
                <a16:creationId xmlns:a16="http://schemas.microsoft.com/office/drawing/2014/main" id="{8055642F-6DA6-3A83-546F-E31F8E0992C7}"/>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1" name="Image 8">
            <a:extLst>
              <a:ext uri="{FF2B5EF4-FFF2-40B4-BE49-F238E27FC236}">
                <a16:creationId xmlns:a16="http://schemas.microsoft.com/office/drawing/2014/main" id="{F7972013-6A99-4020-A8A3-FAB4C670077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52926" y="200474"/>
            <a:ext cx="827111" cy="515602"/>
          </a:xfrm>
          <a:prstGeom prst="rect">
            <a:avLst/>
          </a:prstGeom>
        </p:spPr>
      </p:pic>
      <p:sp>
        <p:nvSpPr>
          <p:cNvPr id="12" name="Content Placeholder 4">
            <a:extLst>
              <a:ext uri="{FF2B5EF4-FFF2-40B4-BE49-F238E27FC236}">
                <a16:creationId xmlns:a16="http://schemas.microsoft.com/office/drawing/2014/main" id="{910D7243-41FF-FA8C-91D1-DDBA0BE40C32}"/>
              </a:ext>
            </a:extLst>
          </p:cNvPr>
          <p:cNvSpPr>
            <a:spLocks noGrp="1"/>
          </p:cNvSpPr>
          <p:nvPr>
            <p:ph idx="1"/>
          </p:nvPr>
        </p:nvSpPr>
        <p:spPr>
          <a:xfrm>
            <a:off x="693681" y="1399821"/>
            <a:ext cx="9179368" cy="4392488"/>
          </a:xfrm>
        </p:spPr>
        <p:txBody>
          <a:bodyPr>
            <a:normAutofit/>
          </a:bodyPr>
          <a:lstStyle/>
          <a:p>
            <a:pPr marL="342900" indent="-342900">
              <a:buClr>
                <a:schemeClr val="tx1">
                  <a:lumMod val="50000"/>
                  <a:lumOff val="50000"/>
                </a:schemeClr>
              </a:buClr>
              <a:buFont typeface="Arial" panose="020B0604020202020204" pitchFamily="34" charset="0"/>
              <a:buChar char="•"/>
            </a:pPr>
            <a:r>
              <a:rPr lang="en-US" sz="2800" dirty="0">
                <a:solidFill>
                  <a:schemeClr val="tx1">
                    <a:lumMod val="50000"/>
                    <a:lumOff val="50000"/>
                  </a:schemeClr>
                </a:solidFill>
              </a:rPr>
              <a:t>Business opportunities for vegetables in Africa – Growers are entrepreneurs</a:t>
            </a:r>
          </a:p>
          <a:p>
            <a:pPr marL="342900" indent="-342900">
              <a:lnSpc>
                <a:spcPct val="150000"/>
              </a:lnSpc>
              <a:buClr>
                <a:schemeClr val="tx1">
                  <a:lumMod val="50000"/>
                  <a:lumOff val="50000"/>
                </a:schemeClr>
              </a:buClr>
              <a:buFont typeface="Arial" panose="020B0604020202020204" pitchFamily="34" charset="0"/>
              <a:buChar char="•"/>
            </a:pPr>
            <a:r>
              <a:rPr lang="en-US" sz="2800" dirty="0">
                <a:solidFill>
                  <a:schemeClr val="tx1">
                    <a:lumMod val="50000"/>
                    <a:lumOff val="50000"/>
                  </a:schemeClr>
                </a:solidFill>
              </a:rPr>
              <a:t>Why have PBRs?</a:t>
            </a:r>
          </a:p>
          <a:p>
            <a:pPr marL="342900" indent="-342900">
              <a:lnSpc>
                <a:spcPct val="150000"/>
              </a:lnSpc>
              <a:buClr>
                <a:schemeClr val="tx1"/>
              </a:buClr>
              <a:buFont typeface="Arial" panose="020B0604020202020204" pitchFamily="34" charset="0"/>
              <a:buChar char="•"/>
            </a:pPr>
            <a:r>
              <a:rPr lang="en-US" sz="2800" b="1" dirty="0"/>
              <a:t>Seed choice for farmers</a:t>
            </a:r>
          </a:p>
        </p:txBody>
      </p:sp>
      <p:sp>
        <p:nvSpPr>
          <p:cNvPr id="13" name="TextBox 13">
            <a:extLst>
              <a:ext uri="{FF2B5EF4-FFF2-40B4-BE49-F238E27FC236}">
                <a16:creationId xmlns:a16="http://schemas.microsoft.com/office/drawing/2014/main" id="{DC2FE96F-9B25-3158-506D-382A6B239777}"/>
              </a:ext>
            </a:extLst>
          </p:cNvPr>
          <p:cNvSpPr txBox="1"/>
          <p:nvPr/>
        </p:nvSpPr>
        <p:spPr>
          <a:xfrm>
            <a:off x="236437" y="294194"/>
            <a:ext cx="8981701" cy="5890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800"/>
              </a:lnSpc>
            </a:pPr>
            <a:r>
              <a:rPr lang="en-US" sz="4000" b="1" dirty="0">
                <a:solidFill>
                  <a:srgbClr val="3F5D32"/>
                </a:solidFill>
                <a:latin typeface="PT Sans" panose="020B0503020203020204" pitchFamily="34" charset="77"/>
              </a:rPr>
              <a:t>Content</a:t>
            </a:r>
            <a:endParaRPr lang="en-GB" b="1" dirty="0">
              <a:solidFill>
                <a:srgbClr val="3F5D32"/>
              </a:solidFill>
              <a:latin typeface="PT Sans" panose="020B0503020203020204" pitchFamily="34" charset="77"/>
            </a:endParaRPr>
          </a:p>
        </p:txBody>
      </p:sp>
      <p:sp>
        <p:nvSpPr>
          <p:cNvPr id="2" name="Slide Number Placeholder 3">
            <a:extLst>
              <a:ext uri="{FF2B5EF4-FFF2-40B4-BE49-F238E27FC236}">
                <a16:creationId xmlns:a16="http://schemas.microsoft.com/office/drawing/2014/main" id="{56CEA299-9577-7494-9D8C-662BD489FEFC}"/>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16</a:t>
            </a:fld>
            <a:endParaRPr lang="en-US" dirty="0">
              <a:solidFill>
                <a:srgbClr val="3F5D32"/>
              </a:solidFill>
              <a:latin typeface="PT Sans" panose="020B0503020203020204" pitchFamily="34" charset="77"/>
            </a:endParaRPr>
          </a:p>
        </p:txBody>
      </p:sp>
    </p:spTree>
    <p:extLst>
      <p:ext uri="{BB962C8B-B14F-4D97-AF65-F5344CB8AC3E}">
        <p14:creationId xmlns:p14="http://schemas.microsoft.com/office/powerpoint/2010/main" val="3690861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6DE56-2839-7762-FC5C-4002DCCC055A}"/>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FDACA88A-87FC-DA8E-EBCF-BA26DABF424A}"/>
              </a:ext>
            </a:extLst>
          </p:cNvPr>
          <p:cNvPicPr>
            <a:picLocks noChangeAspect="1"/>
          </p:cNvPicPr>
          <p:nvPr/>
        </p:nvPicPr>
        <p:blipFill>
          <a:blip r:embed="rId3"/>
          <a:stretch>
            <a:fillRect/>
          </a:stretch>
        </p:blipFill>
        <p:spPr>
          <a:xfrm>
            <a:off x="6842125" y="0"/>
            <a:ext cx="5349875" cy="6858000"/>
          </a:xfrm>
          <a:prstGeom prst="rect">
            <a:avLst/>
          </a:prstGeom>
        </p:spPr>
      </p:pic>
      <p:sp>
        <p:nvSpPr>
          <p:cNvPr id="3" name="Rectangle 2">
            <a:extLst>
              <a:ext uri="{FF2B5EF4-FFF2-40B4-BE49-F238E27FC236}">
                <a16:creationId xmlns:a16="http://schemas.microsoft.com/office/drawing/2014/main" id="{019482FB-0A0D-364E-5B04-4BFF4AEF110E}"/>
              </a:ext>
            </a:extLst>
          </p:cNvPr>
          <p:cNvSpPr/>
          <p:nvPr/>
        </p:nvSpPr>
        <p:spPr>
          <a:xfrm>
            <a:off x="0" y="0"/>
            <a:ext cx="6842125" cy="6871692"/>
          </a:xfrm>
          <a:prstGeom prst="rect">
            <a:avLst/>
          </a:prstGeom>
          <a:solidFill>
            <a:srgbClr val="CBC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7" name="Google Shape;541;p75">
            <a:extLst>
              <a:ext uri="{FF2B5EF4-FFF2-40B4-BE49-F238E27FC236}">
                <a16:creationId xmlns:a16="http://schemas.microsoft.com/office/drawing/2014/main" id="{A34A233A-43BB-418C-6861-979B363EA54A}"/>
              </a:ext>
            </a:extLst>
          </p:cNvPr>
          <p:cNvSpPr txBox="1"/>
          <p:nvPr/>
        </p:nvSpPr>
        <p:spPr>
          <a:xfrm>
            <a:off x="11140965" y="1016350"/>
            <a:ext cx="1051034" cy="5841650"/>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9" name="Rectangle 8">
            <a:extLst>
              <a:ext uri="{FF2B5EF4-FFF2-40B4-BE49-F238E27FC236}">
                <a16:creationId xmlns:a16="http://schemas.microsoft.com/office/drawing/2014/main" id="{A9CB3385-5F09-ABE2-B231-E8A7D18A644D}"/>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2" name="Image 8">
            <a:extLst>
              <a:ext uri="{FF2B5EF4-FFF2-40B4-BE49-F238E27FC236}">
                <a16:creationId xmlns:a16="http://schemas.microsoft.com/office/drawing/2014/main" id="{25EB4535-CCB0-1CD5-9BEA-A7D6C57315C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252926" y="200474"/>
            <a:ext cx="827111" cy="515602"/>
          </a:xfrm>
          <a:prstGeom prst="rect">
            <a:avLst/>
          </a:prstGeom>
        </p:spPr>
      </p:pic>
      <p:sp>
        <p:nvSpPr>
          <p:cNvPr id="11" name="Google Shape;561;p77">
            <a:extLst>
              <a:ext uri="{FF2B5EF4-FFF2-40B4-BE49-F238E27FC236}">
                <a16:creationId xmlns:a16="http://schemas.microsoft.com/office/drawing/2014/main" id="{F4931559-304D-BC76-A96A-18B12D528803}"/>
              </a:ext>
            </a:extLst>
          </p:cNvPr>
          <p:cNvSpPr/>
          <p:nvPr/>
        </p:nvSpPr>
        <p:spPr>
          <a:xfrm>
            <a:off x="388371" y="2601750"/>
            <a:ext cx="5268811" cy="646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400" b="0" i="0" u="none" strike="noStrike" kern="1200" cap="none" spc="0" normalizeH="0" baseline="0" noProof="0">
              <a:ln>
                <a:noFill/>
              </a:ln>
              <a:solidFill>
                <a:srgbClr val="622C0B"/>
              </a:solidFill>
              <a:effectLst/>
              <a:uLnTx/>
              <a:uFillTx/>
              <a:latin typeface="PT Sans" panose="020B0503020203020204" pitchFamily="34" charset="0"/>
              <a:ea typeface="PT Sans Narrow"/>
              <a:cs typeface="PT Sans Narrow"/>
              <a:sym typeface="PT Sans Narrow"/>
            </a:endParaRPr>
          </a:p>
        </p:txBody>
      </p:sp>
      <p:sp>
        <p:nvSpPr>
          <p:cNvPr id="2" name="Rectangle 1">
            <a:extLst>
              <a:ext uri="{FF2B5EF4-FFF2-40B4-BE49-F238E27FC236}">
                <a16:creationId xmlns:a16="http://schemas.microsoft.com/office/drawing/2014/main" id="{DB7C1A1B-D8AB-07EF-0361-42B5313689AC}"/>
              </a:ext>
            </a:extLst>
          </p:cNvPr>
          <p:cNvSpPr/>
          <p:nvPr/>
        </p:nvSpPr>
        <p:spPr>
          <a:xfrm>
            <a:off x="576193" y="4527622"/>
            <a:ext cx="8755629"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sp>
        <p:nvSpPr>
          <p:cNvPr id="13" name="TextBox 13">
            <a:extLst>
              <a:ext uri="{FF2B5EF4-FFF2-40B4-BE49-F238E27FC236}">
                <a16:creationId xmlns:a16="http://schemas.microsoft.com/office/drawing/2014/main" id="{6CC576A5-E0A2-FE28-ABBF-8A8D219B9232}"/>
              </a:ext>
            </a:extLst>
          </p:cNvPr>
          <p:cNvSpPr txBox="1"/>
          <p:nvPr/>
        </p:nvSpPr>
        <p:spPr>
          <a:xfrm>
            <a:off x="236437" y="294194"/>
            <a:ext cx="8981701" cy="5890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800"/>
              </a:lnSpc>
            </a:pPr>
            <a:r>
              <a:rPr lang="en-US" sz="4000" b="1" dirty="0">
                <a:solidFill>
                  <a:srgbClr val="3F5D32"/>
                </a:solidFill>
                <a:latin typeface="PT Sans" panose="020B0503020203020204" pitchFamily="34" charset="77"/>
              </a:rPr>
              <a:t>PBR: seed choice for farmers</a:t>
            </a:r>
            <a:endParaRPr lang="en-GB" b="1" dirty="0">
              <a:solidFill>
                <a:srgbClr val="3F5D32"/>
              </a:solidFill>
              <a:latin typeface="PT Sans" panose="020B0503020203020204" pitchFamily="34" charset="77"/>
            </a:endParaRPr>
          </a:p>
        </p:txBody>
      </p:sp>
      <p:sp>
        <p:nvSpPr>
          <p:cNvPr id="5" name="Google Shape;441;p65">
            <a:extLst>
              <a:ext uri="{FF2B5EF4-FFF2-40B4-BE49-F238E27FC236}">
                <a16:creationId xmlns:a16="http://schemas.microsoft.com/office/drawing/2014/main" id="{6EDD3F94-7841-B6D0-F703-2BA180D69DF3}"/>
              </a:ext>
            </a:extLst>
          </p:cNvPr>
          <p:cNvSpPr txBox="1">
            <a:spLocks noChangeArrowheads="1"/>
          </p:cNvSpPr>
          <p:nvPr/>
        </p:nvSpPr>
        <p:spPr bwMode="auto">
          <a:xfrm>
            <a:off x="1606997" y="1177395"/>
            <a:ext cx="5025623" cy="1161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772" tIns="43374" rIns="86772" bIns="43374"/>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342900" indent="-342900" eaLnBrk="1" hangingPunct="1">
              <a:lnSpc>
                <a:spcPct val="100000"/>
              </a:lnSpc>
              <a:spcBef>
                <a:spcPct val="0"/>
              </a:spcBef>
            </a:pPr>
            <a:r>
              <a:rPr lang="en-US" altLang="en-US" sz="2400" dirty="0">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Breed / discovered &amp; developed</a:t>
            </a:r>
          </a:p>
          <a:p>
            <a:pPr marL="342900" indent="-342900" eaLnBrk="1" hangingPunct="1">
              <a:lnSpc>
                <a:spcPct val="100000"/>
              </a:lnSpc>
              <a:spcBef>
                <a:spcPct val="0"/>
              </a:spcBef>
            </a:pPr>
            <a:r>
              <a:rPr lang="en-US" altLang="en-US" sz="2400" dirty="0">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Distinct</a:t>
            </a:r>
          </a:p>
          <a:p>
            <a:pPr marL="342900" indent="-342900" eaLnBrk="1" hangingPunct="1">
              <a:lnSpc>
                <a:spcPct val="100000"/>
              </a:lnSpc>
              <a:spcBef>
                <a:spcPct val="0"/>
              </a:spcBef>
            </a:pPr>
            <a:r>
              <a:rPr lang="en-US" altLang="en-US" sz="2400" dirty="0">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Novel</a:t>
            </a:r>
          </a:p>
        </p:txBody>
      </p:sp>
      <p:sp>
        <p:nvSpPr>
          <p:cNvPr id="8" name="Google Shape;441;p65">
            <a:extLst>
              <a:ext uri="{FF2B5EF4-FFF2-40B4-BE49-F238E27FC236}">
                <a16:creationId xmlns:a16="http://schemas.microsoft.com/office/drawing/2014/main" id="{1676FABB-CEDC-BC13-1B21-73FE00014B8D}"/>
              </a:ext>
            </a:extLst>
          </p:cNvPr>
          <p:cNvSpPr txBox="1">
            <a:spLocks noChangeArrowheads="1"/>
          </p:cNvSpPr>
          <p:nvPr/>
        </p:nvSpPr>
        <p:spPr bwMode="auto">
          <a:xfrm>
            <a:off x="1606997" y="2688416"/>
            <a:ext cx="5025623" cy="551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772" tIns="43374" rIns="86772" bIns="43374"/>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US" altLang="en-US" sz="2400" dirty="0">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New combination(s) of characteristics on the market</a:t>
            </a:r>
          </a:p>
        </p:txBody>
      </p:sp>
      <p:sp>
        <p:nvSpPr>
          <p:cNvPr id="14" name="Google Shape;441;p65">
            <a:extLst>
              <a:ext uri="{FF2B5EF4-FFF2-40B4-BE49-F238E27FC236}">
                <a16:creationId xmlns:a16="http://schemas.microsoft.com/office/drawing/2014/main" id="{D2BC74DA-E1E7-4A37-5006-F33D4E0FA9E5}"/>
              </a:ext>
            </a:extLst>
          </p:cNvPr>
          <p:cNvSpPr txBox="1">
            <a:spLocks noChangeArrowheads="1"/>
          </p:cNvSpPr>
          <p:nvPr/>
        </p:nvSpPr>
        <p:spPr bwMode="auto">
          <a:xfrm>
            <a:off x="1606997" y="3811316"/>
            <a:ext cx="5025623" cy="551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772" tIns="43374" rIns="86772" bIns="43374"/>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US" altLang="en-US" sz="2400" dirty="0">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Seed choice for farmers</a:t>
            </a:r>
          </a:p>
        </p:txBody>
      </p:sp>
      <p:sp>
        <p:nvSpPr>
          <p:cNvPr id="15" name="Google Shape;441;p65">
            <a:extLst>
              <a:ext uri="{FF2B5EF4-FFF2-40B4-BE49-F238E27FC236}">
                <a16:creationId xmlns:a16="http://schemas.microsoft.com/office/drawing/2014/main" id="{BA9A683F-F96D-41AB-01F5-C51338D9D806}"/>
              </a:ext>
            </a:extLst>
          </p:cNvPr>
          <p:cNvSpPr txBox="1">
            <a:spLocks noChangeArrowheads="1"/>
          </p:cNvSpPr>
          <p:nvPr/>
        </p:nvSpPr>
        <p:spPr bwMode="auto">
          <a:xfrm>
            <a:off x="1606997" y="4784154"/>
            <a:ext cx="5025623" cy="551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772" tIns="43374" rIns="86772" bIns="43374"/>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US" altLang="en-US" sz="2400" dirty="0">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Market performance depends on how good the novel variety is.</a:t>
            </a:r>
          </a:p>
        </p:txBody>
      </p:sp>
      <p:sp>
        <p:nvSpPr>
          <p:cNvPr id="16" name="Google Shape;441;p65">
            <a:extLst>
              <a:ext uri="{FF2B5EF4-FFF2-40B4-BE49-F238E27FC236}">
                <a16:creationId xmlns:a16="http://schemas.microsoft.com/office/drawing/2014/main" id="{B6160DE5-CD31-DFA4-9669-D08052FC0A6E}"/>
              </a:ext>
            </a:extLst>
          </p:cNvPr>
          <p:cNvSpPr txBox="1">
            <a:spLocks noChangeArrowheads="1"/>
          </p:cNvSpPr>
          <p:nvPr/>
        </p:nvSpPr>
        <p:spPr bwMode="auto">
          <a:xfrm>
            <a:off x="1606997" y="5707156"/>
            <a:ext cx="5025623" cy="551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772" tIns="43374" rIns="86772" bIns="43374"/>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US" altLang="en-US" sz="2000" dirty="0">
                <a:solidFill>
                  <a:schemeClr val="bg1"/>
                </a:solidFill>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Only if the innovation is good enough, </a:t>
            </a:r>
            <a:br>
              <a:rPr lang="en-US" altLang="en-US" sz="2000" dirty="0">
                <a:solidFill>
                  <a:schemeClr val="bg1"/>
                </a:solidFill>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br>
            <a:r>
              <a:rPr lang="en-US" altLang="en-US" sz="2000" dirty="0">
                <a:solidFill>
                  <a:schemeClr val="bg1"/>
                </a:solidFill>
                <a:latin typeface="PT Sans" panose="020B0503020203020204" pitchFamily="34" charset="0"/>
                <a:ea typeface="PT Sans Narrow" panose="020B0506020203020204" pitchFamily="34" charset="0"/>
                <a:cs typeface="PT Sans Narrow" panose="020B0506020203020204" pitchFamily="34" charset="0"/>
                <a:sym typeface="PT Sans Narrow" panose="020B0506020203020204" pitchFamily="34" charset="0"/>
              </a:rPr>
              <a:t>will the breeder recoup its investments.</a:t>
            </a:r>
          </a:p>
        </p:txBody>
      </p:sp>
      <p:pic>
        <p:nvPicPr>
          <p:cNvPr id="18" name="Image 17">
            <a:extLst>
              <a:ext uri="{FF2B5EF4-FFF2-40B4-BE49-F238E27FC236}">
                <a16:creationId xmlns:a16="http://schemas.microsoft.com/office/drawing/2014/main" id="{DC16D72F-AE72-14CB-7484-025D73E3741B}"/>
              </a:ext>
            </a:extLst>
          </p:cNvPr>
          <p:cNvPicPr>
            <a:picLocks noChangeAspect="1"/>
          </p:cNvPicPr>
          <p:nvPr/>
        </p:nvPicPr>
        <p:blipFill>
          <a:blip r:embed="rId5"/>
          <a:stretch>
            <a:fillRect/>
          </a:stretch>
        </p:blipFill>
        <p:spPr>
          <a:xfrm>
            <a:off x="335477" y="1247548"/>
            <a:ext cx="831789" cy="831789"/>
          </a:xfrm>
          <a:prstGeom prst="rect">
            <a:avLst/>
          </a:prstGeom>
          <a:ln w="19050">
            <a:noFill/>
          </a:ln>
        </p:spPr>
      </p:pic>
      <p:pic>
        <p:nvPicPr>
          <p:cNvPr id="19" name="Image 18">
            <a:extLst>
              <a:ext uri="{FF2B5EF4-FFF2-40B4-BE49-F238E27FC236}">
                <a16:creationId xmlns:a16="http://schemas.microsoft.com/office/drawing/2014/main" id="{11192106-A2C8-C988-D8F7-EEF098E61F6B}"/>
              </a:ext>
            </a:extLst>
          </p:cNvPr>
          <p:cNvPicPr>
            <a:picLocks noChangeAspect="1"/>
          </p:cNvPicPr>
          <p:nvPr/>
        </p:nvPicPr>
        <p:blipFill>
          <a:blip r:embed="rId6"/>
          <a:stretch>
            <a:fillRect/>
          </a:stretch>
        </p:blipFill>
        <p:spPr>
          <a:xfrm>
            <a:off x="342900" y="2443684"/>
            <a:ext cx="831789" cy="831789"/>
          </a:xfrm>
          <a:prstGeom prst="rect">
            <a:avLst/>
          </a:prstGeom>
        </p:spPr>
      </p:pic>
      <p:pic>
        <p:nvPicPr>
          <p:cNvPr id="20" name="Image 19">
            <a:extLst>
              <a:ext uri="{FF2B5EF4-FFF2-40B4-BE49-F238E27FC236}">
                <a16:creationId xmlns:a16="http://schemas.microsoft.com/office/drawing/2014/main" id="{BC1CBE30-9F67-ED2C-77CD-EE43B4BEBA8C}"/>
              </a:ext>
            </a:extLst>
          </p:cNvPr>
          <p:cNvPicPr>
            <a:picLocks noChangeAspect="1"/>
          </p:cNvPicPr>
          <p:nvPr/>
        </p:nvPicPr>
        <p:blipFill>
          <a:blip r:embed="rId7"/>
          <a:stretch>
            <a:fillRect/>
          </a:stretch>
        </p:blipFill>
        <p:spPr>
          <a:xfrm>
            <a:off x="342900" y="3639820"/>
            <a:ext cx="831789" cy="831789"/>
          </a:xfrm>
          <a:prstGeom prst="rect">
            <a:avLst/>
          </a:prstGeom>
        </p:spPr>
      </p:pic>
      <p:pic>
        <p:nvPicPr>
          <p:cNvPr id="21" name="Image 20">
            <a:extLst>
              <a:ext uri="{FF2B5EF4-FFF2-40B4-BE49-F238E27FC236}">
                <a16:creationId xmlns:a16="http://schemas.microsoft.com/office/drawing/2014/main" id="{806E1B96-2EFE-81AC-45D4-CD54177A03B2}"/>
              </a:ext>
            </a:extLst>
          </p:cNvPr>
          <p:cNvPicPr>
            <a:picLocks noChangeAspect="1"/>
          </p:cNvPicPr>
          <p:nvPr/>
        </p:nvPicPr>
        <p:blipFill>
          <a:blip r:embed="rId8"/>
          <a:stretch>
            <a:fillRect/>
          </a:stretch>
        </p:blipFill>
        <p:spPr>
          <a:xfrm>
            <a:off x="351107" y="4835955"/>
            <a:ext cx="831789" cy="831789"/>
          </a:xfrm>
          <a:prstGeom prst="rect">
            <a:avLst/>
          </a:prstGeom>
        </p:spPr>
      </p:pic>
      <p:cxnSp>
        <p:nvCxnSpPr>
          <p:cNvPr id="23" name="Connecteur droit avec flèche 22">
            <a:extLst>
              <a:ext uri="{FF2B5EF4-FFF2-40B4-BE49-F238E27FC236}">
                <a16:creationId xmlns:a16="http://schemas.microsoft.com/office/drawing/2014/main" id="{225C9097-4573-E5F5-3F81-190BE28A84B2}"/>
              </a:ext>
            </a:extLst>
          </p:cNvPr>
          <p:cNvCxnSpPr/>
          <p:nvPr/>
        </p:nvCxnSpPr>
        <p:spPr>
          <a:xfrm>
            <a:off x="758794" y="2079337"/>
            <a:ext cx="0" cy="364347"/>
          </a:xfrm>
          <a:prstGeom prst="straightConnector1">
            <a:avLst/>
          </a:prstGeom>
          <a:ln w="60325">
            <a:solidFill>
              <a:srgbClr val="FBFBFB"/>
            </a:solidFill>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2187FDBF-D7EE-066D-F9E2-ECE65C4B228A}"/>
              </a:ext>
            </a:extLst>
          </p:cNvPr>
          <p:cNvCxnSpPr/>
          <p:nvPr/>
        </p:nvCxnSpPr>
        <p:spPr>
          <a:xfrm>
            <a:off x="758794" y="3275500"/>
            <a:ext cx="0" cy="364347"/>
          </a:xfrm>
          <a:prstGeom prst="straightConnector1">
            <a:avLst/>
          </a:prstGeom>
          <a:ln w="60325">
            <a:solidFill>
              <a:srgbClr val="FBFBFB"/>
            </a:solidFill>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972817F6-E1E7-4153-DEB9-857DF0C58789}"/>
              </a:ext>
            </a:extLst>
          </p:cNvPr>
          <p:cNvCxnSpPr/>
          <p:nvPr/>
        </p:nvCxnSpPr>
        <p:spPr>
          <a:xfrm>
            <a:off x="758794" y="4476980"/>
            <a:ext cx="0" cy="364347"/>
          </a:xfrm>
          <a:prstGeom prst="straightConnector1">
            <a:avLst/>
          </a:prstGeom>
          <a:ln w="60325">
            <a:solidFill>
              <a:srgbClr val="FBFBFB"/>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27" name="Slide Number Placeholder 3">
            <a:extLst>
              <a:ext uri="{FF2B5EF4-FFF2-40B4-BE49-F238E27FC236}">
                <a16:creationId xmlns:a16="http://schemas.microsoft.com/office/drawing/2014/main" id="{899704E5-C69C-C840-FF04-393AB27D70E6}"/>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17</a:t>
            </a:fld>
            <a:endParaRPr lang="en-US" dirty="0">
              <a:solidFill>
                <a:srgbClr val="3F5D32"/>
              </a:solidFill>
              <a:latin typeface="PT Sans" panose="020B0503020203020204" pitchFamily="34" charset="77"/>
            </a:endParaRPr>
          </a:p>
        </p:txBody>
      </p:sp>
    </p:spTree>
    <p:extLst>
      <p:ext uri="{BB962C8B-B14F-4D97-AF65-F5344CB8AC3E}">
        <p14:creationId xmlns:p14="http://schemas.microsoft.com/office/powerpoint/2010/main" val="1099576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BBA4B-CEB1-CF7D-1E90-7976CF81635B}"/>
            </a:ext>
          </a:extLst>
        </p:cNvPr>
        <p:cNvGrpSpPr/>
        <p:nvPr/>
      </p:nvGrpSpPr>
      <p:grpSpPr>
        <a:xfrm>
          <a:off x="0" y="0"/>
          <a:ext cx="0" cy="0"/>
          <a:chOff x="0" y="0"/>
          <a:chExt cx="0" cy="0"/>
        </a:xfrm>
      </p:grpSpPr>
      <p:pic>
        <p:nvPicPr>
          <p:cNvPr id="29" name="Image 28" descr="Une image contenant personne, dessin, habits, Dessin d’enfant&#10;&#10;Le contenu généré par l’IA peut être incorrect.">
            <a:extLst>
              <a:ext uri="{FF2B5EF4-FFF2-40B4-BE49-F238E27FC236}">
                <a16:creationId xmlns:a16="http://schemas.microsoft.com/office/drawing/2014/main" id="{C30D2904-2BA1-99D4-CCC2-936A7D10FB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2125" y="0"/>
            <a:ext cx="5349875" cy="6858000"/>
          </a:xfrm>
          <a:prstGeom prst="rect">
            <a:avLst/>
          </a:prstGeom>
        </p:spPr>
      </p:pic>
      <p:sp>
        <p:nvSpPr>
          <p:cNvPr id="3" name="Rectangle 2">
            <a:extLst>
              <a:ext uri="{FF2B5EF4-FFF2-40B4-BE49-F238E27FC236}">
                <a16:creationId xmlns:a16="http://schemas.microsoft.com/office/drawing/2014/main" id="{EA7D623E-7C89-176D-B791-C5EB16322896}"/>
              </a:ext>
            </a:extLst>
          </p:cNvPr>
          <p:cNvSpPr/>
          <p:nvPr/>
        </p:nvSpPr>
        <p:spPr>
          <a:xfrm>
            <a:off x="0" y="0"/>
            <a:ext cx="6842125" cy="6871692"/>
          </a:xfrm>
          <a:prstGeom prst="rect">
            <a:avLst/>
          </a:prstGeom>
          <a:solidFill>
            <a:srgbClr val="CBC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7" name="Google Shape;541;p75">
            <a:extLst>
              <a:ext uri="{FF2B5EF4-FFF2-40B4-BE49-F238E27FC236}">
                <a16:creationId xmlns:a16="http://schemas.microsoft.com/office/drawing/2014/main" id="{628DB568-9A35-D7D0-8C26-1D2A3DECBA2E}"/>
              </a:ext>
            </a:extLst>
          </p:cNvPr>
          <p:cNvSpPr txBox="1"/>
          <p:nvPr/>
        </p:nvSpPr>
        <p:spPr>
          <a:xfrm>
            <a:off x="11140965" y="1016350"/>
            <a:ext cx="1051034" cy="5841650"/>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9" name="Rectangle 8">
            <a:extLst>
              <a:ext uri="{FF2B5EF4-FFF2-40B4-BE49-F238E27FC236}">
                <a16:creationId xmlns:a16="http://schemas.microsoft.com/office/drawing/2014/main" id="{FA22C9E5-5DD8-6BF1-F3EA-69334C1F7BFF}"/>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2" name="Image 8">
            <a:extLst>
              <a:ext uri="{FF2B5EF4-FFF2-40B4-BE49-F238E27FC236}">
                <a16:creationId xmlns:a16="http://schemas.microsoft.com/office/drawing/2014/main" id="{BE7EEDF1-F631-2A61-6BCA-D61D5318343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252926" y="200474"/>
            <a:ext cx="827111" cy="515602"/>
          </a:xfrm>
          <a:prstGeom prst="rect">
            <a:avLst/>
          </a:prstGeom>
        </p:spPr>
      </p:pic>
      <p:sp>
        <p:nvSpPr>
          <p:cNvPr id="11" name="Google Shape;561;p77">
            <a:extLst>
              <a:ext uri="{FF2B5EF4-FFF2-40B4-BE49-F238E27FC236}">
                <a16:creationId xmlns:a16="http://schemas.microsoft.com/office/drawing/2014/main" id="{CBDAFEA9-58F0-6D31-A97E-B38E17F89B2D}"/>
              </a:ext>
            </a:extLst>
          </p:cNvPr>
          <p:cNvSpPr/>
          <p:nvPr/>
        </p:nvSpPr>
        <p:spPr>
          <a:xfrm>
            <a:off x="388371" y="2601750"/>
            <a:ext cx="5268811" cy="646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400" b="0" i="0" u="none" strike="noStrike" kern="1200" cap="none" spc="0" normalizeH="0" baseline="0" noProof="0">
              <a:ln>
                <a:noFill/>
              </a:ln>
              <a:solidFill>
                <a:srgbClr val="622C0B"/>
              </a:solidFill>
              <a:effectLst/>
              <a:uLnTx/>
              <a:uFillTx/>
              <a:latin typeface="PT Sans" panose="020B0503020203020204" pitchFamily="34" charset="0"/>
              <a:ea typeface="PT Sans Narrow"/>
              <a:cs typeface="PT Sans Narrow"/>
              <a:sym typeface="PT Sans Narrow"/>
            </a:endParaRPr>
          </a:p>
        </p:txBody>
      </p:sp>
      <p:sp>
        <p:nvSpPr>
          <p:cNvPr id="2" name="Rectangle 1">
            <a:extLst>
              <a:ext uri="{FF2B5EF4-FFF2-40B4-BE49-F238E27FC236}">
                <a16:creationId xmlns:a16="http://schemas.microsoft.com/office/drawing/2014/main" id="{5654EA32-0DBA-5F04-00F0-442E31957F89}"/>
              </a:ext>
            </a:extLst>
          </p:cNvPr>
          <p:cNvSpPr/>
          <p:nvPr/>
        </p:nvSpPr>
        <p:spPr>
          <a:xfrm>
            <a:off x="576193" y="4527622"/>
            <a:ext cx="8755629"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sp>
        <p:nvSpPr>
          <p:cNvPr id="13" name="TextBox 13">
            <a:extLst>
              <a:ext uri="{FF2B5EF4-FFF2-40B4-BE49-F238E27FC236}">
                <a16:creationId xmlns:a16="http://schemas.microsoft.com/office/drawing/2014/main" id="{6B61C560-9B14-C272-7140-7C477A17D2CA}"/>
              </a:ext>
            </a:extLst>
          </p:cNvPr>
          <p:cNvSpPr txBox="1"/>
          <p:nvPr/>
        </p:nvSpPr>
        <p:spPr>
          <a:xfrm>
            <a:off x="1307689" y="1476564"/>
            <a:ext cx="8981701" cy="10763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800"/>
              </a:lnSpc>
            </a:pPr>
            <a:r>
              <a:rPr lang="en-US" sz="4000" b="1" dirty="0">
                <a:solidFill>
                  <a:srgbClr val="3F5D32"/>
                </a:solidFill>
                <a:latin typeface="PT Sans" panose="020B0503020203020204" pitchFamily="34" charset="77"/>
              </a:rPr>
              <a:t>Distinct/new:</a:t>
            </a:r>
          </a:p>
          <a:p>
            <a:pPr>
              <a:lnSpc>
                <a:spcPts val="3800"/>
              </a:lnSpc>
            </a:pPr>
            <a:r>
              <a:rPr lang="en-US" sz="4000" dirty="0">
                <a:solidFill>
                  <a:srgbClr val="3F5D32"/>
                </a:solidFill>
                <a:latin typeface="PT Sans" panose="020B0503020203020204" pitchFamily="34" charset="77"/>
              </a:rPr>
              <a:t>legal</a:t>
            </a:r>
            <a:r>
              <a:rPr lang="en-US" sz="4000" b="1" dirty="0">
                <a:solidFill>
                  <a:srgbClr val="3F5D32"/>
                </a:solidFill>
                <a:latin typeface="PT Sans" panose="020B0503020203020204" pitchFamily="34" charset="77"/>
              </a:rPr>
              <a:t> </a:t>
            </a:r>
            <a:r>
              <a:rPr lang="en-US" sz="4000" dirty="0">
                <a:solidFill>
                  <a:srgbClr val="3F5D32"/>
                </a:solidFill>
                <a:latin typeface="PT Sans" panose="020B0503020203020204" pitchFamily="34" charset="77"/>
              </a:rPr>
              <a:t>threshold for PBR</a:t>
            </a:r>
            <a:endParaRPr lang="en-GB" dirty="0">
              <a:solidFill>
                <a:srgbClr val="3F5D32"/>
              </a:solidFill>
              <a:latin typeface="PT Sans" panose="020B0503020203020204" pitchFamily="34" charset="77"/>
            </a:endParaRPr>
          </a:p>
        </p:txBody>
      </p:sp>
      <p:sp>
        <p:nvSpPr>
          <p:cNvPr id="27" name="Slide Number Placeholder 3">
            <a:extLst>
              <a:ext uri="{FF2B5EF4-FFF2-40B4-BE49-F238E27FC236}">
                <a16:creationId xmlns:a16="http://schemas.microsoft.com/office/drawing/2014/main" id="{933F893A-A2E4-1427-FD52-EA38F8859CD2}"/>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18</a:t>
            </a:fld>
            <a:endParaRPr lang="en-US" dirty="0">
              <a:solidFill>
                <a:srgbClr val="3F5D32"/>
              </a:solidFill>
              <a:latin typeface="PT Sans" panose="020B0503020203020204" pitchFamily="34" charset="77"/>
            </a:endParaRPr>
          </a:p>
        </p:txBody>
      </p:sp>
      <p:sp>
        <p:nvSpPr>
          <p:cNvPr id="4" name="TextBox 13">
            <a:extLst>
              <a:ext uri="{FF2B5EF4-FFF2-40B4-BE49-F238E27FC236}">
                <a16:creationId xmlns:a16="http://schemas.microsoft.com/office/drawing/2014/main" id="{3EF4D2DE-D230-1115-E253-400006E94607}"/>
              </a:ext>
            </a:extLst>
          </p:cNvPr>
          <p:cNvSpPr txBox="1"/>
          <p:nvPr/>
        </p:nvSpPr>
        <p:spPr>
          <a:xfrm>
            <a:off x="1429305" y="3036500"/>
            <a:ext cx="8490169" cy="205094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800"/>
              </a:lnSpc>
            </a:pPr>
            <a:r>
              <a:rPr lang="en-US" sz="4000" b="1" dirty="0">
                <a:solidFill>
                  <a:srgbClr val="FBFBFB"/>
                </a:solidFill>
                <a:latin typeface="PT Sans" panose="020B0503020203020204" pitchFamily="34" charset="77"/>
              </a:rPr>
              <a:t>Improved/valuable:</a:t>
            </a:r>
          </a:p>
          <a:p>
            <a:pPr>
              <a:lnSpc>
                <a:spcPts val="3800"/>
              </a:lnSpc>
            </a:pPr>
            <a:r>
              <a:rPr lang="en-US" sz="4000" dirty="0">
                <a:solidFill>
                  <a:srgbClr val="FBFBFB"/>
                </a:solidFill>
                <a:latin typeface="PT Sans" panose="020B0503020203020204" pitchFamily="34" charset="77"/>
              </a:rPr>
              <a:t>the outcome ultimately</a:t>
            </a:r>
          </a:p>
          <a:p>
            <a:pPr>
              <a:lnSpc>
                <a:spcPts val="3800"/>
              </a:lnSpc>
            </a:pPr>
            <a:r>
              <a:rPr lang="en-US" sz="4000" dirty="0">
                <a:solidFill>
                  <a:srgbClr val="FBFBFB"/>
                </a:solidFill>
                <a:latin typeface="PT Sans" panose="020B0503020203020204" pitchFamily="34" charset="77"/>
              </a:rPr>
              <a:t>assessed by farmers</a:t>
            </a:r>
            <a:br>
              <a:rPr lang="en-US" sz="4000" dirty="0">
                <a:solidFill>
                  <a:srgbClr val="FBFBFB"/>
                </a:solidFill>
                <a:latin typeface="PT Sans" panose="020B0503020203020204" pitchFamily="34" charset="77"/>
              </a:rPr>
            </a:br>
            <a:r>
              <a:rPr lang="en-US" sz="4000" dirty="0">
                <a:solidFill>
                  <a:srgbClr val="FBFBFB"/>
                </a:solidFill>
                <a:latin typeface="PT Sans" panose="020B0503020203020204" pitchFamily="34" charset="77"/>
              </a:rPr>
              <a:t>and the market.</a:t>
            </a:r>
            <a:endParaRPr lang="en-GB" dirty="0">
              <a:solidFill>
                <a:srgbClr val="FBFBFB"/>
              </a:solidFill>
              <a:latin typeface="PT Sans" panose="020B0503020203020204" pitchFamily="34" charset="77"/>
            </a:endParaRPr>
          </a:p>
        </p:txBody>
      </p:sp>
      <p:pic>
        <p:nvPicPr>
          <p:cNvPr id="6" name="Image 5">
            <a:extLst>
              <a:ext uri="{FF2B5EF4-FFF2-40B4-BE49-F238E27FC236}">
                <a16:creationId xmlns:a16="http://schemas.microsoft.com/office/drawing/2014/main" id="{17F150AF-144D-EE7E-EF6E-F1AC39470B5E}"/>
              </a:ext>
            </a:extLst>
          </p:cNvPr>
          <p:cNvPicPr>
            <a:picLocks noChangeAspect="1"/>
          </p:cNvPicPr>
          <p:nvPr/>
        </p:nvPicPr>
        <p:blipFill>
          <a:blip r:embed="rId5"/>
          <a:stretch>
            <a:fillRect/>
          </a:stretch>
        </p:blipFill>
        <p:spPr>
          <a:xfrm>
            <a:off x="342900" y="1441816"/>
            <a:ext cx="964789" cy="942559"/>
          </a:xfrm>
          <a:prstGeom prst="rect">
            <a:avLst/>
          </a:prstGeom>
        </p:spPr>
      </p:pic>
      <p:pic>
        <p:nvPicPr>
          <p:cNvPr id="10" name="Image 9">
            <a:extLst>
              <a:ext uri="{FF2B5EF4-FFF2-40B4-BE49-F238E27FC236}">
                <a16:creationId xmlns:a16="http://schemas.microsoft.com/office/drawing/2014/main" id="{C0CC019E-CAA5-54B0-51AA-29CC750310E7}"/>
              </a:ext>
            </a:extLst>
          </p:cNvPr>
          <p:cNvPicPr>
            <a:picLocks noChangeAspect="1"/>
          </p:cNvPicPr>
          <p:nvPr/>
        </p:nvPicPr>
        <p:blipFill>
          <a:blip r:embed="rId6"/>
          <a:stretch>
            <a:fillRect/>
          </a:stretch>
        </p:blipFill>
        <p:spPr>
          <a:xfrm>
            <a:off x="342900" y="3062581"/>
            <a:ext cx="1004450" cy="955344"/>
          </a:xfrm>
          <a:prstGeom prst="rect">
            <a:avLst/>
          </a:prstGeom>
        </p:spPr>
      </p:pic>
    </p:spTree>
    <p:extLst>
      <p:ext uri="{BB962C8B-B14F-4D97-AF65-F5344CB8AC3E}">
        <p14:creationId xmlns:p14="http://schemas.microsoft.com/office/powerpoint/2010/main" val="2549623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C91A2-5395-FECE-BD5E-3F62EBEADDD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E432D05-A78B-B25B-13FC-BBA36D1D18C9}"/>
              </a:ext>
            </a:extLst>
          </p:cNvPr>
          <p:cNvSpPr/>
          <p:nvPr/>
        </p:nvSpPr>
        <p:spPr>
          <a:xfrm>
            <a:off x="0" y="0"/>
            <a:ext cx="12192000" cy="6871692"/>
          </a:xfrm>
          <a:prstGeom prst="rect">
            <a:avLst/>
          </a:prstGeom>
          <a:solidFill>
            <a:srgbClr val="CBC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7" name="Google Shape;541;p75">
            <a:extLst>
              <a:ext uri="{FF2B5EF4-FFF2-40B4-BE49-F238E27FC236}">
                <a16:creationId xmlns:a16="http://schemas.microsoft.com/office/drawing/2014/main" id="{E2F30B1D-41B2-5838-8EB0-E911627FE0F8}"/>
              </a:ext>
            </a:extLst>
          </p:cNvPr>
          <p:cNvSpPr txBox="1"/>
          <p:nvPr/>
        </p:nvSpPr>
        <p:spPr>
          <a:xfrm>
            <a:off x="11140965" y="1016349"/>
            <a:ext cx="1051034" cy="5887827"/>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9" name="Rectangle 8">
            <a:extLst>
              <a:ext uri="{FF2B5EF4-FFF2-40B4-BE49-F238E27FC236}">
                <a16:creationId xmlns:a16="http://schemas.microsoft.com/office/drawing/2014/main" id="{453BA59F-36FB-D180-8821-35AD53F21896}"/>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0" name="Image 8">
            <a:extLst>
              <a:ext uri="{FF2B5EF4-FFF2-40B4-BE49-F238E27FC236}">
                <a16:creationId xmlns:a16="http://schemas.microsoft.com/office/drawing/2014/main" id="{450E28D3-ABE3-F8AC-B448-B1E4E798935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253600" y="201600"/>
            <a:ext cx="827111" cy="515602"/>
          </a:xfrm>
          <a:prstGeom prst="rect">
            <a:avLst/>
          </a:prstGeom>
        </p:spPr>
      </p:pic>
      <p:sp>
        <p:nvSpPr>
          <p:cNvPr id="11" name="Google Shape;561;p77">
            <a:extLst>
              <a:ext uri="{FF2B5EF4-FFF2-40B4-BE49-F238E27FC236}">
                <a16:creationId xmlns:a16="http://schemas.microsoft.com/office/drawing/2014/main" id="{F83EF754-E14F-B785-FD3D-F5AA094FC9EE}"/>
              </a:ext>
            </a:extLst>
          </p:cNvPr>
          <p:cNvSpPr/>
          <p:nvPr/>
        </p:nvSpPr>
        <p:spPr>
          <a:xfrm>
            <a:off x="388371" y="2601750"/>
            <a:ext cx="5268811" cy="646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400" b="0" i="0" u="none" strike="noStrike" kern="1200" cap="none" spc="0" normalizeH="0" baseline="0" noProof="0">
              <a:ln>
                <a:noFill/>
              </a:ln>
              <a:solidFill>
                <a:srgbClr val="622C0B"/>
              </a:solidFill>
              <a:effectLst/>
              <a:uLnTx/>
              <a:uFillTx/>
              <a:latin typeface="PT Sans" panose="020B0503020203020204" pitchFamily="34" charset="0"/>
              <a:ea typeface="PT Sans Narrow"/>
              <a:cs typeface="PT Sans Narrow"/>
              <a:sym typeface="PT Sans Narrow"/>
            </a:endParaRPr>
          </a:p>
        </p:txBody>
      </p:sp>
      <p:sp>
        <p:nvSpPr>
          <p:cNvPr id="2" name="Rectangle 1">
            <a:extLst>
              <a:ext uri="{FF2B5EF4-FFF2-40B4-BE49-F238E27FC236}">
                <a16:creationId xmlns:a16="http://schemas.microsoft.com/office/drawing/2014/main" id="{C8FBDC08-2741-2FFE-7633-087838FD87BF}"/>
              </a:ext>
            </a:extLst>
          </p:cNvPr>
          <p:cNvSpPr/>
          <p:nvPr/>
        </p:nvSpPr>
        <p:spPr>
          <a:xfrm>
            <a:off x="576193" y="4527622"/>
            <a:ext cx="8755629"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pic>
        <p:nvPicPr>
          <p:cNvPr id="13" name="Picture 11">
            <a:extLst>
              <a:ext uri="{FF2B5EF4-FFF2-40B4-BE49-F238E27FC236}">
                <a16:creationId xmlns:a16="http://schemas.microsoft.com/office/drawing/2014/main" id="{11EF6676-0B5A-6AB4-A242-A64B750BBB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190" y="717202"/>
            <a:ext cx="9862669" cy="5550701"/>
          </a:xfrm>
          <a:prstGeom prst="rect">
            <a:avLst/>
          </a:prstGeom>
        </p:spPr>
      </p:pic>
      <p:sp>
        <p:nvSpPr>
          <p:cNvPr id="14" name="Slide Number Placeholder 3">
            <a:extLst>
              <a:ext uri="{FF2B5EF4-FFF2-40B4-BE49-F238E27FC236}">
                <a16:creationId xmlns:a16="http://schemas.microsoft.com/office/drawing/2014/main" id="{1FD10429-2239-F331-DA56-ACEA845F6E1D}"/>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19</a:t>
            </a:fld>
            <a:endParaRPr lang="en-US" dirty="0">
              <a:solidFill>
                <a:srgbClr val="3F5D32"/>
              </a:solidFill>
              <a:latin typeface="PT Sans" panose="020B0503020203020204" pitchFamily="34" charset="77"/>
            </a:endParaRPr>
          </a:p>
        </p:txBody>
      </p:sp>
    </p:spTree>
    <p:extLst>
      <p:ext uri="{BB962C8B-B14F-4D97-AF65-F5344CB8AC3E}">
        <p14:creationId xmlns:p14="http://schemas.microsoft.com/office/powerpoint/2010/main" val="276869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5D49F-1D7C-6E19-FB47-6ACA05BA56F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94CDCB-7495-5DD6-D930-C9AE7B044C03}"/>
              </a:ext>
            </a:extLst>
          </p:cNvPr>
          <p:cNvSpPr/>
          <p:nvPr/>
        </p:nvSpPr>
        <p:spPr>
          <a:xfrm>
            <a:off x="0" y="0"/>
            <a:ext cx="12192000" cy="6871692"/>
          </a:xfrm>
          <a:prstGeom prst="rect">
            <a:avLst/>
          </a:prstGeom>
          <a:solidFill>
            <a:srgbClr val="CBC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405D32"/>
                </a:solidFill>
                <a:latin typeface="PT Sans" panose="020B0503020203020204" pitchFamily="34" charset="0"/>
                <a:ea typeface="PT Sans Narrow"/>
                <a:cs typeface="PT Sans Narrow"/>
                <a:sym typeface="PT Sans Narrow"/>
              </a:rPr>
              <a:t>  </a:t>
            </a:r>
            <a:endParaRPr lang="fr-FR">
              <a:latin typeface="PT Sans" panose="020B0503020203020204" pitchFamily="34" charset="0"/>
            </a:endParaRPr>
          </a:p>
        </p:txBody>
      </p:sp>
      <p:sp>
        <p:nvSpPr>
          <p:cNvPr id="11" name="Google Shape;561;p77">
            <a:extLst>
              <a:ext uri="{FF2B5EF4-FFF2-40B4-BE49-F238E27FC236}">
                <a16:creationId xmlns:a16="http://schemas.microsoft.com/office/drawing/2014/main" id="{57BC1FD7-8F16-6D71-F6FD-B9FCDE897A13}"/>
              </a:ext>
            </a:extLst>
          </p:cNvPr>
          <p:cNvSpPr/>
          <p:nvPr/>
        </p:nvSpPr>
        <p:spPr>
          <a:xfrm>
            <a:off x="388371" y="2601750"/>
            <a:ext cx="5268811" cy="646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400" b="0" i="0" u="none" strike="noStrike" kern="1200" cap="none" spc="0" normalizeH="0" baseline="0" noProof="0">
              <a:ln>
                <a:noFill/>
              </a:ln>
              <a:solidFill>
                <a:srgbClr val="622C0B"/>
              </a:solidFill>
              <a:effectLst/>
              <a:uLnTx/>
              <a:uFillTx/>
              <a:latin typeface="PT Sans" panose="020B0503020203020204" pitchFamily="34" charset="0"/>
              <a:ea typeface="PT Sans Narrow"/>
              <a:cs typeface="PT Sans Narrow"/>
              <a:sym typeface="PT Sans Narrow"/>
            </a:endParaRPr>
          </a:p>
        </p:txBody>
      </p:sp>
      <p:sp>
        <p:nvSpPr>
          <p:cNvPr id="2" name="Rectangle 1">
            <a:extLst>
              <a:ext uri="{FF2B5EF4-FFF2-40B4-BE49-F238E27FC236}">
                <a16:creationId xmlns:a16="http://schemas.microsoft.com/office/drawing/2014/main" id="{DF848650-78EB-4644-BF27-9488FAE52308}"/>
              </a:ext>
            </a:extLst>
          </p:cNvPr>
          <p:cNvSpPr/>
          <p:nvPr/>
        </p:nvSpPr>
        <p:spPr>
          <a:xfrm>
            <a:off x="576193" y="4527622"/>
            <a:ext cx="8755629"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sp>
        <p:nvSpPr>
          <p:cNvPr id="4" name="Google Shape;541;p75">
            <a:extLst>
              <a:ext uri="{FF2B5EF4-FFF2-40B4-BE49-F238E27FC236}">
                <a16:creationId xmlns:a16="http://schemas.microsoft.com/office/drawing/2014/main" id="{37534A39-DCEF-370A-BD1F-CC764FA56008}"/>
              </a:ext>
            </a:extLst>
          </p:cNvPr>
          <p:cNvSpPr txBox="1"/>
          <p:nvPr/>
        </p:nvSpPr>
        <p:spPr>
          <a:xfrm>
            <a:off x="11140965" y="1016349"/>
            <a:ext cx="1051034" cy="5887827"/>
          </a:xfrm>
          <a:prstGeom prst="rect">
            <a:avLst/>
          </a:prstGeom>
          <a:solidFill>
            <a:srgbClr val="FFFFFF">
              <a:alpha val="63080"/>
            </a:srgbClr>
          </a:solidFill>
          <a:ln>
            <a:noFill/>
          </a:ln>
        </p:spPr>
        <p:txBody>
          <a:bodyPr spcFirstLastPara="1" wrap="square" lIns="91425" tIns="45700" rIns="91425" bIns="45700" anchor="t" anchorCtr="0">
            <a:noAutofit/>
          </a:bodyPr>
          <a:lstStyle/>
          <a:p>
            <a:pPr>
              <a:buClr>
                <a:prstClr val="black"/>
              </a:buClr>
              <a:buSzPts val="3600"/>
              <a:buFont typeface="Calibri"/>
              <a:buNone/>
            </a:pPr>
            <a:endParaRPr sz="3400">
              <a:solidFill>
                <a:prstClr val="white"/>
              </a:solidFill>
              <a:latin typeface="PT Sans" panose="020B0503020203020204" pitchFamily="34" charset="0"/>
              <a:ea typeface="PT Sans Narrow"/>
              <a:cs typeface="PT Sans Narrow"/>
              <a:sym typeface="PT Sans Narrow"/>
            </a:endParaRPr>
          </a:p>
        </p:txBody>
      </p:sp>
      <p:sp>
        <p:nvSpPr>
          <p:cNvPr id="6" name="Rectangle 5">
            <a:extLst>
              <a:ext uri="{FF2B5EF4-FFF2-40B4-BE49-F238E27FC236}">
                <a16:creationId xmlns:a16="http://schemas.microsoft.com/office/drawing/2014/main" id="{56D20CC2-135F-15D9-824E-73BF05F1D345}"/>
              </a:ext>
            </a:extLst>
          </p:cNvPr>
          <p:cNvSpPr/>
          <p:nvPr/>
        </p:nvSpPr>
        <p:spPr>
          <a:xfrm>
            <a:off x="11141696" y="0"/>
            <a:ext cx="1051034" cy="101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8" name="Image 8">
            <a:extLst>
              <a:ext uri="{FF2B5EF4-FFF2-40B4-BE49-F238E27FC236}">
                <a16:creationId xmlns:a16="http://schemas.microsoft.com/office/drawing/2014/main" id="{08C6BA14-DCDF-49BD-ACF0-2CA23DA0A63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253600" y="201600"/>
            <a:ext cx="827111" cy="515602"/>
          </a:xfrm>
          <a:prstGeom prst="rect">
            <a:avLst/>
          </a:prstGeom>
        </p:spPr>
      </p:pic>
      <p:sp>
        <p:nvSpPr>
          <p:cNvPr id="10" name="Slide Number Placeholder 3">
            <a:extLst>
              <a:ext uri="{FF2B5EF4-FFF2-40B4-BE49-F238E27FC236}">
                <a16:creationId xmlns:a16="http://schemas.microsoft.com/office/drawing/2014/main" id="{AA4655CF-56AD-5D0C-0A2E-457B020C38FE}"/>
              </a:ext>
            </a:extLst>
          </p:cNvPr>
          <p:cNvSpPr>
            <a:spLocks noGrp="1"/>
          </p:cNvSpPr>
          <p:nvPr>
            <p:ph type="sldNum" sz="quarter" idx="12"/>
          </p:nvPr>
        </p:nvSpPr>
        <p:spPr>
          <a:xfrm>
            <a:off x="11140235" y="6232228"/>
            <a:ext cx="488864" cy="365125"/>
          </a:xfrm>
        </p:spPr>
        <p:txBody>
          <a:bodyPr/>
          <a:lstStyle/>
          <a:p>
            <a:fld id="{BDD33A6C-86AE-4CBB-A4BC-35408E9242CF}" type="slidenum">
              <a:rPr lang="en-US" smtClean="0">
                <a:solidFill>
                  <a:srgbClr val="3F5D32"/>
                </a:solidFill>
                <a:latin typeface="PT Sans" panose="020B0503020203020204" pitchFamily="34" charset="77"/>
              </a:rPr>
              <a:t>20</a:t>
            </a:fld>
            <a:endParaRPr lang="en-US" dirty="0">
              <a:solidFill>
                <a:srgbClr val="3F5D32"/>
              </a:solidFill>
              <a:latin typeface="PT Sans" panose="020B0503020203020204" pitchFamily="34" charset="77"/>
            </a:endParaRPr>
          </a:p>
        </p:txBody>
      </p:sp>
      <p:pic>
        <p:nvPicPr>
          <p:cNvPr id="9" name="Picture 8">
            <a:extLst>
              <a:ext uri="{FF2B5EF4-FFF2-40B4-BE49-F238E27FC236}">
                <a16:creationId xmlns:a16="http://schemas.microsoft.com/office/drawing/2014/main" id="{A8D53CB6-2E73-19E1-BDF1-D9403103D2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3241" y="432279"/>
            <a:ext cx="9587882" cy="5871231"/>
          </a:xfrm>
          <a:prstGeom prst="rect">
            <a:avLst/>
          </a:prstGeom>
        </p:spPr>
      </p:pic>
    </p:spTree>
    <p:extLst>
      <p:ext uri="{BB962C8B-B14F-4D97-AF65-F5344CB8AC3E}">
        <p14:creationId xmlns:p14="http://schemas.microsoft.com/office/powerpoint/2010/main" val="3000757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3677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500874-bba0-4b48-9090-b201492e8473">
      <Value>3</Value>
      <Value>2</Value>
      <Value>1</Value>
      <Value>721</Value>
    </TaxCatchAll>
    <o4d93e62121143bf84483d4ca23a7ecb xmlns="56500874-bba0-4b48-9090-b201492e8473">
      <Terms xmlns="http://schemas.microsoft.com/office/infopath/2007/PartnerControls"/>
    </o4d93e62121143bf84483d4ca23a7ecb>
    <m4535404f5974080b635c68c1acaf1ab xmlns="56500874-bba0-4b48-9090-b201492e8473">
      <Terms xmlns="http://schemas.microsoft.com/office/infopath/2007/PartnerControls">
        <TermInfo xmlns="http://schemas.microsoft.com/office/infopath/2007/PartnerControls">
          <TermName xmlns="http://schemas.microsoft.com/office/infopath/2007/PartnerControls">2026</TermName>
          <TermId xmlns="http://schemas.microsoft.com/office/infopath/2007/PartnerControls">7e752f59-6806-483e-8a14-f096e0820d44</TermId>
        </TermInfo>
      </Terms>
    </m4535404f5974080b635c68c1acaf1ab>
    <ECCM_Description xmlns="0d6abe56-55ad-41de-8124-44420a0ee71d" xsi:nil="true"/>
    <DocType xmlns="0d6abe56-55ad-41de-8124-44420a0ee71d" xsi:nil="true"/>
    <gd7c24c3841c42febad33c823204a123 xmlns="56500874-bba0-4b48-9090-b201492e8473">
      <Terms xmlns="http://schemas.microsoft.com/office/infopath/2007/PartnerControls">
        <TermInfo xmlns="http://schemas.microsoft.com/office/infopath/2007/PartnerControls">
          <TermName xmlns="http://schemas.microsoft.com/office/infopath/2007/PartnerControls">International Union for the Protection of New Varieties of Plants</TermName>
          <TermId xmlns="http://schemas.microsoft.com/office/infopath/2007/PartnerControls">b5148cec-dea8-4a3e-91f7-349f7e3ddab8</TermId>
        </TermInfo>
      </Terms>
    </gd7c24c3841c42febad33c823204a123>
    <j72d38dd587d4c818476e9c94f452b47 xmlns="56500874-bba0-4b48-9090-b201492e8473">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950e6fa2-2df0-4983-a604-54e57c7a6d93</TermId>
        </TermInfo>
      </Terms>
    </j72d38dd587d4c818476e9c94f452b47>
    <oec7080f59824b85bfab9bab42c36e68 xmlns="56500874-bba0-4b48-9090-b201492e8473">
      <Terms xmlns="http://schemas.microsoft.com/office/infopath/2007/PartnerControls">
        <TermInfo xmlns="http://schemas.microsoft.com/office/infopath/2007/PartnerControls">
          <TermName xmlns="http://schemas.microsoft.com/office/infopath/2007/PartnerControls">05 Event Files</TermName>
          <TermId xmlns="http://schemas.microsoft.com/office/infopath/2007/PartnerControls">f015c096-2ec5-4941-bbe4-b4a2442e68df</TermId>
        </TermInfo>
      </Terms>
    </oec7080f59824b85bfab9bab42c36e68>
    <UPOVEventOrganizer xmlns="56500874-bba0-4b48-9090-b201492e8473">UPOV organized</UPOVEventOrganizer>
    <Excluded xmlns="56500874-bba0-4b48-9090-b201492e8473">false</Excluded>
    <UPOVEventType xmlns="56500874-bba0-4b48-9090-b201492e8473">Conference/Seminar/Symposium</UPOVEventType>
    <_dlc_DocId xmlns="178a353b-07a4-4986-a4a2-cbf49365616c">UPOVBFP-833711733-466827</_dlc_DocId>
    <_dlc_DocIdUrl xmlns="178a353b-07a4-4986-a4a2-cbf49365616c">
      <Url>https://wipoprod.sharepoint.com/sites/SPS-INT-BFP-UPOV-MeetEven/_layouts/15/DocIdRedir.aspx?ID=UPOVBFP-833711733-466827</Url>
      <Description>UPOVBFP-833711733-466827</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UPOV Presentation" ma:contentTypeID="0x01010055C8466DB2DC0041BD825C52736E99FC020022F2F5BCCBEE6244B12F609E994439D5" ma:contentTypeVersion="154" ma:contentTypeDescription="" ma:contentTypeScope="" ma:versionID="e586bedc84c461d962d6762a47ef568e">
  <xsd:schema xmlns:xsd="http://www.w3.org/2001/XMLSchema" xmlns:xs="http://www.w3.org/2001/XMLSchema" xmlns:p="http://schemas.microsoft.com/office/2006/metadata/properties" xmlns:ns2="0d6abe56-55ad-41de-8124-44420a0ee71d" xmlns:ns3="56500874-bba0-4b48-9090-b201492e8473" xmlns:ns4="178a353b-07a4-4986-a4a2-cbf49365616c" targetNamespace="http://schemas.microsoft.com/office/2006/metadata/properties" ma:root="true" ma:fieldsID="88eefcfdc77e067ed82721a4132b9b6d" ns2:_="" ns3:_="" ns4:_="">
    <xsd:import namespace="0d6abe56-55ad-41de-8124-44420a0ee71d"/>
    <xsd:import namespace="56500874-bba0-4b48-9090-b201492e8473"/>
    <xsd:import namespace="178a353b-07a4-4986-a4a2-cbf49365616c"/>
    <xsd:element name="properties">
      <xsd:complexType>
        <xsd:sequence>
          <xsd:element name="documentManagement">
            <xsd:complexType>
              <xsd:all>
                <xsd:element ref="ns2:DocType" minOccurs="0"/>
                <xsd:element ref="ns3:Excluded" minOccurs="0"/>
                <xsd:element ref="ns3:TaxCatchAllLabel" minOccurs="0"/>
                <xsd:element ref="ns3:j72d38dd587d4c818476e9c94f452b47" minOccurs="0"/>
                <xsd:element ref="ns3:gd7c24c3841c42febad33c823204a123" minOccurs="0"/>
                <xsd:element ref="ns3:oec7080f59824b85bfab9bab42c36e68" minOccurs="0"/>
                <xsd:element ref="ns3:o4d93e62121143bf84483d4ca23a7ecb" minOccurs="0"/>
                <xsd:element ref="ns3:TaxCatchAll" minOccurs="0"/>
                <xsd:element ref="ns2:ECCM_Description" minOccurs="0"/>
                <xsd:element ref="ns3:m4535404f5974080b635c68c1acaf1ab" minOccurs="0"/>
                <xsd:element ref="ns3:UPOVEventType" minOccurs="0"/>
                <xsd:element ref="ns3:UPOVEventOrganizer" minOccurs="0"/>
                <xsd:element ref="ns4:_dlc_DocId" minOccurs="0"/>
                <xsd:element ref="ns4:_dlc_DocIdUrl" minOccurs="0"/>
                <xsd:element ref="ns4: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abe56-55ad-41de-8124-44420a0ee71d" elementFormDefault="qualified">
    <xsd:import namespace="http://schemas.microsoft.com/office/2006/documentManagement/types"/>
    <xsd:import namespace="http://schemas.microsoft.com/office/infopath/2007/PartnerControls"/>
    <xsd:element name="DocType" ma:index="2" nillable="true" ma:displayName="Document Type" ma:format="Dropdown" ma:internalName="DocType">
      <xsd:simpleType>
        <xsd:restriction base="dms:Choice">
          <xsd:enumeration value="Agenda"/>
          <xsd:enumeration value="Agreement"/>
          <xsd:enumeration value="Architecture Document"/>
          <xsd:enumeration value="Audiovisual File"/>
          <xsd:enumeration value="Briefing"/>
          <xsd:enumeration value="Certificate"/>
          <xsd:enumeration value="Concept Note"/>
          <xsd:enumeration value="Contract"/>
          <xsd:enumeration value="Cost Estimate"/>
          <xsd:enumeration value="Email"/>
          <xsd:enumeration value="Form"/>
          <xsd:enumeration value="Invoice"/>
          <xsd:enumeration value="Letter"/>
          <xsd:enumeration value="List"/>
          <xsd:enumeration value="Memo"/>
          <xsd:enumeration value="Minutes"/>
          <xsd:enumeration value="Mission Report"/>
          <xsd:enumeration value="Note Verbale"/>
          <xsd:enumeration value="Photo/Image"/>
          <xsd:enumeration value="Plan"/>
          <xsd:enumeration value="Policy"/>
          <xsd:enumeration value="Presentation"/>
          <xsd:enumeration value="Procedure/SOP"/>
          <xsd:enumeration value="Program"/>
          <xsd:enumeration value="Project Closure Document"/>
          <xsd:enumeration value="Project Initiation Document"/>
          <xsd:enumeration value="Publication"/>
          <xsd:enumeration value="Questionnaire"/>
          <xsd:enumeration value="Record of Conversation"/>
          <xsd:enumeration value="Report"/>
          <xsd:enumeration value="Requirements Document"/>
          <xsd:enumeration value="Speech"/>
          <xsd:enumeration value="Talking Points"/>
        </xsd:restriction>
      </xsd:simpleType>
    </xsd:element>
    <xsd:element name="ECCM_Description" ma:index="21" nillable="true" ma:displayName="Doc Description" ma:internalName="ECCM_Description">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500874-bba0-4b48-9090-b201492e8473" elementFormDefault="qualified">
    <xsd:import namespace="http://schemas.microsoft.com/office/2006/documentManagement/types"/>
    <xsd:import namespace="http://schemas.microsoft.com/office/infopath/2007/PartnerControls"/>
    <xsd:element name="Excluded" ma:index="4" nillable="true" ma:displayName="Excluded" ma:default="0" ma:description="If selected, this field provides a mechanism to exclude the item from the search or Copilot responses." ma:internalName="Excluded">
      <xsd:simpleType>
        <xsd:restriction base="dms:Boolean"/>
      </xsd:simpleType>
    </xsd:element>
    <xsd:element name="TaxCatchAllLabel" ma:index="9" nillable="true" ma:displayName="Taxonomy Catch All Column1" ma:hidden="true" ma:list="{5e4677a9-bdb8-414d-a03d-dcaa3456d579}" ma:internalName="TaxCatchAllLabel" ma:readOnly="true" ma:showField="CatchAllDataLabel" ma:web="178a353b-07a4-4986-a4a2-cbf49365616c">
      <xsd:complexType>
        <xsd:complexContent>
          <xsd:extension base="dms:MultiChoiceLookup">
            <xsd:sequence>
              <xsd:element name="Value" type="dms:Lookup" maxOccurs="unbounded" minOccurs="0" nillable="true"/>
            </xsd:sequence>
          </xsd:extension>
        </xsd:complexContent>
      </xsd:complexType>
    </xsd:element>
    <xsd:element name="j72d38dd587d4c818476e9c94f452b47" ma:index="13" nillable="true" ma:taxonomy="true" ma:internalName="j72d38dd587d4c818476e9c94f452b47" ma:taxonomyFieldName="Languages" ma:displayName="Languages" ma:default="1;#English|950e6fa2-2df0-4983-a604-54e57c7a6d93" ma:fieldId="{372d38dd-587d-4c81-8476-e9c94f452b47}" ma:taxonomyMulti="true" ma:sspId="f7a99264-aac8-44dd-b14f-8017e78a225a" ma:termSetId="8ed50525-77fd-4da8-b396-0e02717641c6" ma:anchorId="00000000-0000-0000-0000-000000000000" ma:open="false" ma:isKeyword="false">
      <xsd:complexType>
        <xsd:sequence>
          <xsd:element ref="pc:Terms" minOccurs="0" maxOccurs="1"/>
        </xsd:sequence>
      </xsd:complexType>
    </xsd:element>
    <xsd:element name="gd7c24c3841c42febad33c823204a123" ma:index="15" nillable="true" ma:taxonomy="true" ma:internalName="gd7c24c3841c42febad33c823204a123" ma:taxonomyFieldName="BusinessUnit" ma:displayName="Business Unit" ma:default="" ma:fieldId="{0d7c24c3-841c-42fe-bad3-3c823204a123}" ma:taxonomyMulti="true" ma:sspId="f7a99264-aac8-44dd-b14f-8017e78a225a" ma:termSetId="f2c3a1c4-cdb6-426c-b0b8-ac03c6da5652" ma:anchorId="00000000-0000-0000-0000-000000000000" ma:open="false" ma:isKeyword="false">
      <xsd:complexType>
        <xsd:sequence>
          <xsd:element ref="pc:Terms" minOccurs="0" maxOccurs="1"/>
        </xsd:sequence>
      </xsd:complexType>
    </xsd:element>
    <xsd:element name="oec7080f59824b85bfab9bab42c36e68" ma:index="17" nillable="true" ma:taxonomy="true" ma:internalName="oec7080f59824b85bfab9bab42c36e68" ma:taxonomyFieldName="RMClassification" ma:displayName="RM Classification" ma:default="" ma:fieldId="{8ec7080f-5982-4b85-bfab-9bab42c36e68}" ma:sspId="f7a99264-aac8-44dd-b14f-8017e78a225a" ma:termSetId="7b339f27-8fe5-4cfb-b358-2e5b944cfef8" ma:anchorId="00000000-0000-0000-0000-000000000000" ma:open="false" ma:isKeyword="false">
      <xsd:complexType>
        <xsd:sequence>
          <xsd:element ref="pc:Terms" minOccurs="0" maxOccurs="1"/>
        </xsd:sequence>
      </xsd:complexType>
    </xsd:element>
    <xsd:element name="o4d93e62121143bf84483d4ca23a7ecb" ma:index="18" nillable="true" ma:taxonomy="true" ma:internalName="o4d93e62121143bf84483d4ca23a7ecb" ma:taxonomyFieldName="UPOVTopics" ma:displayName="UPOV Topics" ma:default="" ma:fieldId="{84d93e62-1211-43bf-8448-3d4ca23a7ecb}" ma:sspId="f7a99264-aac8-44dd-b14f-8017e78a225a" ma:termSetId="b0d29926-6df8-4b2c-a400-71cccaaad5e2" ma:anchorId="00000000-0000-0000-0000-000000000000" ma:open="false" ma:isKeyword="false">
      <xsd:complexType>
        <xsd:sequence>
          <xsd:element ref="pc:Terms" minOccurs="0" maxOccurs="1"/>
        </xsd:sequence>
      </xsd:complexType>
    </xsd:element>
    <xsd:element name="TaxCatchAll" ma:index="19" nillable="true" ma:displayName="Taxonomy Catch All Column" ma:hidden="true" ma:list="{5e4677a9-bdb8-414d-a03d-dcaa3456d579}" ma:internalName="TaxCatchAll" ma:showField="CatchAllData" ma:web="178a353b-07a4-4986-a4a2-cbf49365616c">
      <xsd:complexType>
        <xsd:complexContent>
          <xsd:extension base="dms:MultiChoiceLookup">
            <xsd:sequence>
              <xsd:element name="Value" type="dms:Lookup" maxOccurs="unbounded" minOccurs="0" nillable="true"/>
            </xsd:sequence>
          </xsd:extension>
        </xsd:complexContent>
      </xsd:complexType>
    </xsd:element>
    <xsd:element name="m4535404f5974080b635c68c1acaf1ab" ma:index="22" nillable="true" ma:taxonomy="true" ma:internalName="m4535404f5974080b635c68c1acaf1ab" ma:taxonomyFieldName="ECCM_Year" ma:displayName="Year" ma:indexed="true" ma:default="" ma:fieldId="{64535404-f597-4080-b635-c68c1acaf1ab}" ma:sspId="f7a99264-aac8-44dd-b14f-8017e78a225a" ma:termSetId="53d19839-c1c9-41c1-9b5a-5adf7fec9db2" ma:anchorId="00000000-0000-0000-0000-000000000000" ma:open="false" ma:isKeyword="false">
      <xsd:complexType>
        <xsd:sequence>
          <xsd:element ref="pc:Terms" minOccurs="0" maxOccurs="1"/>
        </xsd:sequence>
      </xsd:complexType>
    </xsd:element>
    <xsd:element name="UPOVEventType" ma:index="24" nillable="true" ma:displayName="UPOV Event Type" ma:format="Dropdown" ma:internalName="UPOVEventType">
      <xsd:simpleType>
        <xsd:restriction base="dms:Choice">
          <xsd:enumeration value="Conference/Seminar/Symposium"/>
          <xsd:enumeration value="Legal Consultation"/>
          <xsd:enumeration value="Study Visit"/>
          <xsd:enumeration value="Training/Course"/>
          <xsd:enumeration value="UPOV Session/Meeting"/>
        </xsd:restriction>
      </xsd:simpleType>
    </xsd:element>
    <xsd:element name="UPOVEventOrganizer" ma:index="25" nillable="true" ma:displayName="UPOV Event Organizer" ma:format="Dropdown" ma:internalName="UPOVEventOrganizer" ma:readOnly="false">
      <xsd:simpleType>
        <xsd:restriction base="dms:Choice">
          <xsd:enumeration value="UPOV organized"/>
          <xsd:enumeration value="Co-organized"/>
          <xsd:enumeration value="Non-UPOV"/>
        </xsd:restriction>
      </xsd:simpleType>
    </xsd:element>
  </xsd:schema>
  <xsd:schema xmlns:xsd="http://www.w3.org/2001/XMLSchema" xmlns:xs="http://www.w3.org/2001/XMLSchema" xmlns:dms="http://schemas.microsoft.com/office/2006/documentManagement/types" xmlns:pc="http://schemas.microsoft.com/office/infopath/2007/PartnerControls" targetNamespace="178a353b-07a4-4986-a4a2-cbf49365616c" elementFormDefault="qualified">
    <xsd:import namespace="http://schemas.microsoft.com/office/2006/documentManagement/types"/>
    <xsd:import namespace="http://schemas.microsoft.com/office/infopath/2007/PartnerControls"/>
    <xsd:element name="_dlc_DocId" ma:index="26" nillable="true" ma:displayName="Document ID Value" ma:description="The value of the document ID assigned to this item." ma:indexed="true" ma:internalName="_dlc_DocId" ma:readOnly="true">
      <xsd:simpleType>
        <xsd:restriction base="dms:Text"/>
      </xsd:simpleType>
    </xsd:element>
    <xsd:element name="_dlc_DocIdUrl" ma:index="2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haredContentType xmlns="Microsoft.SharePoint.Taxonomy.ContentTypeSync" SourceId="f7a99264-aac8-44dd-b14f-8017e78a225a" ContentTypeId="0x0101" PreviousValue="false"/>
</file>

<file path=customXml/itemProps1.xml><?xml version="1.0" encoding="utf-8"?>
<ds:datastoreItem xmlns:ds="http://schemas.openxmlformats.org/officeDocument/2006/customXml" ds:itemID="{2DA336CB-99B9-4484-A92D-16DF42922E96}">
  <ds:schemaRefs>
    <ds:schemaRef ds:uri="http://schemas.microsoft.com/sharepoint/events"/>
  </ds:schemaRefs>
</ds:datastoreItem>
</file>

<file path=customXml/itemProps2.xml><?xml version="1.0" encoding="utf-8"?>
<ds:datastoreItem xmlns:ds="http://schemas.openxmlformats.org/officeDocument/2006/customXml" ds:itemID="{319BCEED-FEF1-46E8-A639-B44753DD43F2}">
  <ds:schemaRefs>
    <ds:schemaRef ds:uri="http://schemas.microsoft.com/sharepoint/v3/contenttype/forms"/>
  </ds:schemaRefs>
</ds:datastoreItem>
</file>

<file path=customXml/itemProps3.xml><?xml version="1.0" encoding="utf-8"?>
<ds:datastoreItem xmlns:ds="http://schemas.openxmlformats.org/officeDocument/2006/customXml" ds:itemID="{93AAA2ED-CC5C-4202-9785-B2FA41BED403}">
  <ds:schemaRefs>
    <ds:schemaRef ds:uri="http://www.w3.org/XML/1998/namespace"/>
    <ds:schemaRef ds:uri="http://purl.org/dc/elements/1.1/"/>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purl.org/dc/terms/"/>
    <ds:schemaRef ds:uri="0d6abe56-55ad-41de-8124-44420a0ee71d"/>
    <ds:schemaRef ds:uri="178a353b-07a4-4986-a4a2-cbf49365616c"/>
    <ds:schemaRef ds:uri="56500874-bba0-4b48-9090-b201492e8473"/>
    <ds:schemaRef ds:uri="http://schemas.microsoft.com/office/2006/metadata/properties"/>
  </ds:schemaRefs>
</ds:datastoreItem>
</file>

<file path=customXml/itemProps4.xml><?xml version="1.0" encoding="utf-8"?>
<ds:datastoreItem xmlns:ds="http://schemas.openxmlformats.org/officeDocument/2006/customXml" ds:itemID="{C75BB3B6-1F41-4018-9C87-5BB5D776AB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6abe56-55ad-41de-8124-44420a0ee71d"/>
    <ds:schemaRef ds:uri="56500874-bba0-4b48-9090-b201492e8473"/>
    <ds:schemaRef ds:uri="178a353b-07a4-4986-a4a2-cbf4936561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007B434D-AC22-4E9C-9CD2-10F354FBA40B}">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2016_PPT_Template_blank</Template>
  <TotalTime>5770</TotalTime>
  <Words>1262</Words>
  <Application>Microsoft Office PowerPoint</Application>
  <PresentationFormat>Widescreen</PresentationFormat>
  <Paragraphs>189</Paragraphs>
  <Slides>21</Slides>
  <Notes>21</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Arial</vt:lpstr>
      <vt:lpstr>Calibri</vt:lpstr>
      <vt:lpstr>PT Sans</vt:lpstr>
      <vt:lpstr>PT Sans Bold</vt:lpstr>
      <vt:lpstr>Office Theme</vt:lpstr>
      <vt:lpstr>How PBRs coexist with other seed systems to the benefit of farmers – a practical example in vegetables</vt:lpstr>
      <vt:lpstr>PowerPoint Presentation</vt:lpstr>
      <vt:lpstr>Video: Business Opportunities for Vegetables in Africa</vt:lpstr>
      <vt:lpstr>PowerPoint Presentation</vt:lpstr>
      <vt:lpstr>PowerPoint Presentation</vt:lpstr>
      <vt:lpstr>PowerPoint Presentation</vt:lpstr>
      <vt:lpstr>PowerPoint Presentation</vt:lpstr>
      <vt:lpstr>Video: Farmer’s experience (4:28)</vt:lpstr>
      <vt:lpstr>PowerPoint Presentation</vt:lpstr>
      <vt:lpstr>PowerPoint Presentation</vt:lpstr>
      <vt:lpstr>PowerPoint Presentation</vt:lpstr>
      <vt:lpstr>PowerPoint Presentation</vt:lpstr>
      <vt:lpstr>PowerPoint Presentation</vt:lpstr>
      <vt:lpstr>PowerPoint Presentation</vt:lpstr>
      <vt:lpstr>A: PBRs = a tool to recover investments</vt:lpstr>
      <vt:lpstr>PowerPoint Presentation</vt:lpstr>
      <vt:lpstr>PowerPoint Presentation</vt:lpstr>
      <vt:lpstr>PowerPoint Presentation</vt:lpstr>
      <vt:lpstr>PowerPoint Presentation</vt:lpstr>
      <vt:lpstr>PowerPoint Presentation</vt:lpstr>
      <vt:lpstr>PowerPoint Presentation</vt:lpstr>
    </vt:vector>
  </TitlesOfParts>
  <Company>ISF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Francine Sayoc</dc:creator>
  <cp:lastModifiedBy>FRIMPONG Matilda</cp:lastModifiedBy>
  <cp:revision>31</cp:revision>
  <cp:lastPrinted>2026-10-16T08:53:18Z</cp:lastPrinted>
  <dcterms:created xsi:type="dcterms:W3CDTF">2019-06-25T07:43:49Z</dcterms:created>
  <dcterms:modified xsi:type="dcterms:W3CDTF">2026-10-16T08:53:34Z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0x01010055C8466DB2DC0041BD825C52736E99FC020022F2F5BCCBEE6244B12F609E994439D5</vt:lpwstr>
  </property>
  <property fmtid="{D5CDD505-2E9C-101B-9397-08002B2CF9AE}" pid="3" name="Order">
    <vt:r8>57975200</vt:r8>
  </property>
  <property fmtid="{D5CDD505-2E9C-101B-9397-08002B2CF9AE}" pid="4" name="MediaServiceImageTags">
    <vt:lpwstr/>
  </property>
  <property fmtid="{D5CDD505-2E9C-101B-9397-08002B2CF9AE}" pid="5" name="BusinessUnit">
    <vt:lpwstr>3;#International Union for the Protection of New Varieties of Plants|b5148cec-dea8-4a3e-91f7-349f7e3ddab8</vt:lpwstr>
  </property>
  <property fmtid="{D5CDD505-2E9C-101B-9397-08002B2CF9AE}" pid="6" name="lcf76f155ced4ddcb4097134ff3c332f">
    <vt:lpwstr/>
  </property>
  <property fmtid="{D5CDD505-2E9C-101B-9397-08002B2CF9AE}" pid="7" name="_dlc_DocIdItemGuid">
    <vt:lpwstr>32f07b9f-84ed-4b5a-bd86-9c6bc18ba979</vt:lpwstr>
  </property>
  <property fmtid="{D5CDD505-2E9C-101B-9397-08002B2CF9AE}" pid="8" name="Languages">
    <vt:lpwstr>1;#English|950e6fa2-2df0-4983-a604-54e57c7a6d93</vt:lpwstr>
  </property>
  <property fmtid="{D5CDD505-2E9C-101B-9397-08002B2CF9AE}" pid="9" name="UPOVTopics">
    <vt:lpwstr/>
  </property>
  <property fmtid="{D5CDD505-2E9C-101B-9397-08002B2CF9AE}" pid="10" name="MSIP_Label_7f67ef74-ebea-48bf-9eae-94417d17ac62_Enabled">
    <vt:lpwstr>true</vt:lpwstr>
  </property>
  <property fmtid="{D5CDD505-2E9C-101B-9397-08002B2CF9AE}" pid="11" name="MSIP_Label_7f67ef74-ebea-48bf-9eae-94417d17ac62_SetDate">
    <vt:lpwstr>2026-10-08T12:28:44Z</vt:lpwstr>
  </property>
  <property fmtid="{D5CDD505-2E9C-101B-9397-08002B2CF9AE}" pid="12" name="MSIP_Label_7f67ef74-ebea-48bf-9eae-94417d17ac62_Method">
    <vt:lpwstr>Standard</vt:lpwstr>
  </property>
  <property fmtid="{D5CDD505-2E9C-101B-9397-08002B2CF9AE}" pid="13" name="MSIP_Label_7f67ef74-ebea-48bf-9eae-94417d17ac62_Name">
    <vt:lpwstr>POC Confidential Personal</vt:lpwstr>
  </property>
  <property fmtid="{D5CDD505-2E9C-101B-9397-08002B2CF9AE}" pid="14" name="MSIP_Label_7f67ef74-ebea-48bf-9eae-94417d17ac62_SiteId">
    <vt:lpwstr>faa31b06-8ccc-48c9-867f-f7510dd11c02</vt:lpwstr>
  </property>
  <property fmtid="{D5CDD505-2E9C-101B-9397-08002B2CF9AE}" pid="15" name="MSIP_Label_7f67ef74-ebea-48bf-9eae-94417d17ac62_ActionId">
    <vt:lpwstr>e31c532e-d2c9-48af-9d7a-167e36906653</vt:lpwstr>
  </property>
  <property fmtid="{D5CDD505-2E9C-101B-9397-08002B2CF9AE}" pid="16" name="MSIP_Label_7f67ef74-ebea-48bf-9eae-94417d17ac62_ContentBits">
    <vt:lpwstr>3</vt:lpwstr>
  </property>
  <property fmtid="{D5CDD505-2E9C-101B-9397-08002B2CF9AE}" pid="17" name="MSIP_Label_7f67ef74-ebea-48bf-9eae-94417d17ac62_Tag">
    <vt:lpwstr>10, 1, 2, 1</vt:lpwstr>
  </property>
  <property fmtid="{D5CDD505-2E9C-101B-9397-08002B2CF9AE}" pid="18" name="ClassificationContentMarkingFooterLocations">
    <vt:lpwstr>Office Theme:8</vt:lpwstr>
  </property>
  <property fmtid="{D5CDD505-2E9C-101B-9397-08002B2CF9AE}" pid="19" name="ClassificationContentMarkingFooterText">
    <vt:lpwstr>WIPO PERSONAL AND CONFIDENTIAL </vt:lpwstr>
  </property>
  <property fmtid="{D5CDD505-2E9C-101B-9397-08002B2CF9AE}" pid="20" name="_docset_NoMedatataSyncRequired">
    <vt:lpwstr>False</vt:lpwstr>
  </property>
  <property fmtid="{D5CDD505-2E9C-101B-9397-08002B2CF9AE}" pid="21" name="RMClassification">
    <vt:lpwstr>2;#05 Event Files|f015c096-2ec5-4941-bbe4-b4a2442e68df</vt:lpwstr>
  </property>
  <property fmtid="{D5CDD505-2E9C-101B-9397-08002B2CF9AE}" pid="22" name="ECCM_Year">
    <vt:lpwstr>721;#2026|7e752f59-6806-483e-8a14-f096e0820d44</vt:lpwstr>
  </property>
</Properties>
</file>