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0.xml" ContentType="application/vnd.openxmlformats-officedocument.wordprocessingml.header+xml"/>
  <Override PartName="/word/footer11.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header13.xml" ContentType="application/vnd.openxmlformats-officedocument.wordprocessingml.header+xml"/>
  <Override PartName="/word/footer14.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5.xml" ContentType="application/vnd.openxmlformats-officedocument.wordprocessingml.footer+xml"/>
  <Override PartName="/word/footer16.xml" ContentType="application/vnd.openxmlformats-officedocument.wordprocessingml.footer+xml"/>
  <Override PartName="/word/header16.xml" ContentType="application/vnd.openxmlformats-officedocument.wordprocessingml.header+xml"/>
  <Override PartName="/word/footer17.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19.xml" ContentType="application/vnd.openxmlformats-officedocument.wordprocessingml.header+xml"/>
  <Override PartName="/word/footer20.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1.xml" ContentType="application/vnd.openxmlformats-officedocument.wordprocessingml.footer+xml"/>
  <Override PartName="/word/footer22.xml" ContentType="application/vnd.openxmlformats-officedocument.wordprocessingml.footer+xml"/>
  <Override PartName="/word/header22.xml" ContentType="application/vnd.openxmlformats-officedocument.wordprocessingml.header+xml"/>
  <Override PartName="/word/footer23.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4.xml" ContentType="application/vnd.openxmlformats-officedocument.wordprocessingml.footer+xml"/>
  <Override PartName="/word/footer25.xml" ContentType="application/vnd.openxmlformats-officedocument.wordprocessingml.footer+xml"/>
  <Override PartName="/word/header25.xml" ContentType="application/vnd.openxmlformats-officedocument.wordprocessingml.header+xml"/>
  <Override PartName="/word/footer26.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7.xml" ContentType="application/vnd.openxmlformats-officedocument.wordprocessingml.footer+xml"/>
  <Override PartName="/word/footer28.xml" ContentType="application/vnd.openxmlformats-officedocument.wordprocessingml.footer+xml"/>
  <Override PartName="/word/header28.xml" ContentType="application/vnd.openxmlformats-officedocument.wordprocessingml.header+xml"/>
  <Override PartName="/word/footer29.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0.xml" ContentType="application/vnd.openxmlformats-officedocument.wordprocessingml.footer+xml"/>
  <Override PartName="/word/footer31.xml" ContentType="application/vnd.openxmlformats-officedocument.wordprocessingml.footer+xml"/>
  <Override PartName="/word/header31.xml" ContentType="application/vnd.openxmlformats-officedocument.wordprocessingml.header+xml"/>
  <Override PartName="/word/footer32.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3.xml" ContentType="application/vnd.openxmlformats-officedocument.wordprocessingml.footer+xml"/>
  <Override PartName="/word/footer34.xml" ContentType="application/vnd.openxmlformats-officedocument.wordprocessingml.footer+xml"/>
  <Override PartName="/word/header34.xml" ContentType="application/vnd.openxmlformats-officedocument.wordprocessingml.header+xml"/>
  <Override PartName="/word/footer35.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36.xml" ContentType="application/vnd.openxmlformats-officedocument.wordprocessingml.footer+xml"/>
  <Override PartName="/word/footer37.xml" ContentType="application/vnd.openxmlformats-officedocument.wordprocessingml.footer+xml"/>
  <Override PartName="/word/header37.xml" ContentType="application/vnd.openxmlformats-officedocument.wordprocessingml.header+xml"/>
  <Override PartName="/word/footer38.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39.xml" ContentType="application/vnd.openxmlformats-officedocument.wordprocessingml.footer+xml"/>
  <Override PartName="/word/footer40.xml" ContentType="application/vnd.openxmlformats-officedocument.wordprocessingml.footer+xml"/>
  <Override PartName="/word/header40.xml" ContentType="application/vnd.openxmlformats-officedocument.wordprocessingml.header+xml"/>
  <Override PartName="/word/footer4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510" w:type="pct"/>
        <w:tblInd w:w="-248" w:type="dxa"/>
        <w:tblLayout w:type="fixed"/>
        <w:tblCellMar>
          <w:left w:w="0" w:type="dxa"/>
          <w:right w:w="0" w:type="dxa"/>
        </w:tblCellMar>
        <w:tblLook w:val="04A0" w:firstRow="1" w:lastRow="0" w:firstColumn="1" w:lastColumn="0" w:noHBand="0" w:noVBand="1"/>
      </w:tblPr>
      <w:tblGrid>
        <w:gridCol w:w="1504"/>
        <w:gridCol w:w="2389"/>
        <w:gridCol w:w="2643"/>
        <w:gridCol w:w="1017"/>
        <w:gridCol w:w="2941"/>
        <w:gridCol w:w="511"/>
      </w:tblGrid>
      <w:tr w:rsidR="001D42FB" w14:paraId="08A500E5" w14:textId="77777777">
        <w:trPr>
          <w:trHeight w:val="1760"/>
        </w:trPr>
        <w:tc>
          <w:tcPr>
            <w:tcW w:w="1451" w:type="dxa"/>
            <w:tcBorders>
              <w:top w:val="nil"/>
              <w:bottom w:val="nil"/>
              <w:right w:val="nil"/>
            </w:tcBorders>
          </w:tcPr>
          <w:p w14:paraId="08A500DF" w14:textId="77777777" w:rsidR="001D42FB" w:rsidRDefault="008926A9">
            <w:pPr>
              <w:pStyle w:val="DecisionInvitingPara"/>
            </w:pPr>
            <w:r>
              <w:t>d</w:t>
            </w:r>
          </w:p>
        </w:tc>
        <w:tc>
          <w:tcPr>
            <w:tcW w:w="5839" w:type="dxa"/>
            <w:gridSpan w:val="3"/>
            <w:tcBorders>
              <w:top w:val="nil"/>
              <w:left w:val="nil"/>
              <w:bottom w:val="nil"/>
              <w:right w:val="nil"/>
            </w:tcBorders>
            <w:vAlign w:val="center"/>
          </w:tcPr>
          <w:p w14:paraId="08A500E0" w14:textId="77777777" w:rsidR="001D42FB" w:rsidRDefault="008926A9">
            <w:pPr>
              <w:pStyle w:val="LogoUPOV"/>
              <w:tabs>
                <w:tab w:val="left" w:pos="2200"/>
              </w:tabs>
              <w:ind w:rightChars="-781" w:right="-1562"/>
            </w:pPr>
            <w:r>
              <w:rPr>
                <w:noProof/>
                <w:lang w:val="fr-FR"/>
              </w:rPr>
              <w:drawing>
                <wp:inline distT="0" distB="0" distL="0" distR="0" wp14:anchorId="08A5170D" wp14:editId="08A5170E">
                  <wp:extent cx="1665837" cy="480605"/>
                  <wp:effectExtent l="0" t="0" r="0" b="0"/>
                  <wp:docPr id="6" name="Picture 2" descr="A green and yellow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9"/>
                          <a:stretch>
                            <a:fillRect/>
                          </a:stretch>
                        </pic:blipFill>
                        <pic:spPr bwMode="auto">
                          <a:xfrm>
                            <a:off x="0" y="0"/>
                            <a:ext cx="1732470" cy="499829"/>
                          </a:xfrm>
                          <a:prstGeom prst="rect">
                            <a:avLst/>
                          </a:prstGeom>
                          <a:noFill/>
                          <a:ln>
                            <a:noFill/>
                          </a:ln>
                        </pic:spPr>
                      </pic:pic>
                    </a:graphicData>
                  </a:graphic>
                </wp:inline>
              </w:drawing>
            </w:r>
          </w:p>
        </w:tc>
        <w:tc>
          <w:tcPr>
            <w:tcW w:w="3332" w:type="dxa"/>
            <w:gridSpan w:val="2"/>
            <w:tcBorders>
              <w:top w:val="nil"/>
              <w:left w:val="nil"/>
              <w:bottom w:val="nil"/>
              <w:right w:val="nil"/>
            </w:tcBorders>
            <w:vAlign w:val="center"/>
          </w:tcPr>
          <w:p w14:paraId="08A500E1" w14:textId="77777777" w:rsidR="001D42FB" w:rsidRDefault="008926A9">
            <w:pPr>
              <w:pStyle w:val="Lettrine"/>
              <w:ind w:leftChars="100" w:left="200"/>
              <w:jc w:val="center"/>
              <w:rPr>
                <w:lang w:val="it-IT"/>
              </w:rPr>
            </w:pPr>
            <w:r>
              <w:t xml:space="preserve">       </w:t>
            </w:r>
            <w:r>
              <w:rPr>
                <w:lang w:val="it-IT"/>
              </w:rPr>
              <w:t>E</w:t>
            </w:r>
          </w:p>
          <w:p w14:paraId="08A500E2" w14:textId="77777777" w:rsidR="001D42FB" w:rsidRDefault="008926A9" w:rsidP="00E5219E">
            <w:pPr>
              <w:pStyle w:val="Docoriginal"/>
              <w:ind w:left="0"/>
              <w:jc w:val="left"/>
              <w:rPr>
                <w:rStyle w:val="StyleDoclangBold"/>
                <w:b/>
                <w:bCs/>
                <w:spacing w:val="0"/>
              </w:rPr>
            </w:pPr>
            <w:r>
              <w:rPr>
                <w:rStyle w:val="StyleDoclangBold"/>
                <w:b/>
                <w:bCs/>
                <w:spacing w:val="0"/>
              </w:rPr>
              <w:t xml:space="preserve">TG/NELUM(proj.4) </w:t>
            </w:r>
            <w:ins w:id="0" w:author="TWO" w:date="2026-07-08T19:46:00Z" w16du:dateUtc="2026-07-08T17:46:00Z">
              <w:r>
                <w:rPr>
                  <w:rStyle w:val="StyleDoclangBold"/>
                  <w:b/>
                  <w:bCs/>
                  <w:spacing w:val="0"/>
                </w:rPr>
                <w:t xml:space="preserve">with TWO comments </w:t>
              </w:r>
            </w:ins>
          </w:p>
          <w:p w14:paraId="08A500E3" w14:textId="77777777" w:rsidR="001D42FB" w:rsidRDefault="008926A9">
            <w:r>
              <w:rPr>
                <w:rStyle w:val="StyleDoclangBold"/>
                <w:lang w:val="it-IT"/>
              </w:rPr>
              <w:t>ORIGINAL:</w:t>
            </w:r>
            <w:r>
              <w:rPr>
                <w:rStyle w:val="StyleDocoriginalNotBold1"/>
                <w:b w:val="0"/>
                <w:bCs w:val="0"/>
                <w:spacing w:val="0"/>
                <w:lang w:val="it-IT"/>
              </w:rPr>
              <w:t xml:space="preserve"> </w:t>
            </w:r>
            <w:r>
              <w:rPr>
                <w:lang w:val="it-IT"/>
              </w:rPr>
              <w:t xml:space="preserve"> </w:t>
            </w:r>
            <w:bookmarkStart w:id="1" w:name="Original"/>
            <w:bookmarkEnd w:id="1"/>
            <w:r>
              <w:rPr>
                <w:rStyle w:val="StyleDoclangBold"/>
                <w:rFonts w:cs="Times New Roman"/>
                <w:b w:val="0"/>
                <w:lang w:val="it-IT"/>
              </w:rPr>
              <w:t>English</w:t>
            </w:r>
          </w:p>
          <w:p w14:paraId="08A500E4" w14:textId="77777777" w:rsidR="001D42FB" w:rsidRDefault="008926A9">
            <w:pPr>
              <w:pStyle w:val="Docoriginal"/>
              <w:ind w:left="0"/>
            </w:pPr>
            <w:r>
              <w:rPr>
                <w:rStyle w:val="StyleDoclangBold"/>
                <w:b/>
                <w:bCs/>
                <w:spacing w:val="0"/>
                <w:lang w:val="it-IT"/>
              </w:rPr>
              <w:t>DATE</w:t>
            </w:r>
            <w:r>
              <w:rPr>
                <w:spacing w:val="0"/>
              </w:rPr>
              <w:t xml:space="preserve">: </w:t>
            </w:r>
            <w:r>
              <w:rPr>
                <w:rStyle w:val="StyleDoclangBold"/>
                <w:spacing w:val="0"/>
              </w:rPr>
              <w:t>2026-06-03</w:t>
            </w:r>
          </w:p>
        </w:tc>
      </w:tr>
      <w:tr w:rsidR="001D42FB" w14:paraId="08A500E7" w14:textId="77777777">
        <w:trPr>
          <w:gridAfter w:val="1"/>
          <w:wAfter w:w="493" w:type="dxa"/>
        </w:trPr>
        <w:tc>
          <w:tcPr>
            <w:tcW w:w="10129" w:type="dxa"/>
            <w:gridSpan w:val="5"/>
            <w:tcBorders>
              <w:bottom w:val="nil"/>
            </w:tcBorders>
          </w:tcPr>
          <w:p w14:paraId="08A500E6" w14:textId="77777777" w:rsidR="001D42FB" w:rsidRDefault="008926A9">
            <w:pPr>
              <w:pStyle w:val="upove"/>
              <w:rPr>
                <w:sz w:val="28"/>
              </w:rPr>
            </w:pPr>
            <w:r>
              <w:rPr>
                <w:snapToGrid w:val="0"/>
              </w:rPr>
              <w:t xml:space="preserve">INTERNATIONAL UNION FOR THE PROTECTION OF NEW VARIETIES OF PLANTS </w:t>
            </w:r>
          </w:p>
        </w:tc>
      </w:tr>
      <w:tr w:rsidR="001D42FB" w14:paraId="08A500E9" w14:textId="77777777">
        <w:trPr>
          <w:gridAfter w:val="1"/>
          <w:wAfter w:w="493" w:type="dxa"/>
        </w:trPr>
        <w:tc>
          <w:tcPr>
            <w:tcW w:w="10129" w:type="dxa"/>
            <w:gridSpan w:val="5"/>
            <w:tcBorders>
              <w:top w:val="nil"/>
              <w:bottom w:val="nil"/>
            </w:tcBorders>
          </w:tcPr>
          <w:p w14:paraId="08A500E8" w14:textId="77777777" w:rsidR="001D42FB" w:rsidRDefault="008926A9">
            <w:pPr>
              <w:pStyle w:val="upove"/>
              <w:rPr>
                <w:snapToGrid w:val="0"/>
              </w:rPr>
            </w:pPr>
            <w:r>
              <w:rPr>
                <w:b w:val="0"/>
                <w:bCs w:val="0"/>
                <w:snapToGrid w:val="0"/>
                <w:sz w:val="20"/>
              </w:rPr>
              <w:t>Geneva</w:t>
            </w:r>
          </w:p>
        </w:tc>
      </w:tr>
      <w:tr w:rsidR="001D42FB" w14:paraId="08A500EB" w14:textId="77777777">
        <w:tblPrEx>
          <w:jc w:val="center"/>
          <w:tblInd w:w="0" w:type="dxa"/>
          <w:tblCellMar>
            <w:left w:w="108" w:type="dxa"/>
            <w:right w:w="108" w:type="dxa"/>
          </w:tblCellMar>
        </w:tblPrEx>
        <w:trPr>
          <w:gridBefore w:val="2"/>
          <w:gridAfter w:val="3"/>
          <w:wBefore w:w="3757" w:type="dxa"/>
          <w:wAfter w:w="4314" w:type="dxa"/>
          <w:trHeight w:hRule="exact" w:val="567"/>
          <w:jc w:val="center"/>
        </w:trPr>
        <w:tc>
          <w:tcPr>
            <w:tcW w:w="2551" w:type="dxa"/>
            <w:tcBorders>
              <w:top w:val="single" w:sz="4" w:space="0" w:color="000000"/>
              <w:left w:val="single" w:sz="4" w:space="0" w:color="000000"/>
              <w:bottom w:val="single" w:sz="4" w:space="0" w:color="000000"/>
              <w:right w:val="single" w:sz="4" w:space="0" w:color="000000"/>
            </w:tcBorders>
            <w:shd w:val="clear" w:color="auto" w:fill="E0E0E0"/>
          </w:tcPr>
          <w:p w14:paraId="08A500EA" w14:textId="77777777" w:rsidR="001D42FB" w:rsidRDefault="008926A9">
            <w:pPr>
              <w:pStyle w:val="Draft"/>
            </w:pPr>
            <w:r>
              <w:t>DRAFT</w:t>
            </w:r>
          </w:p>
        </w:tc>
      </w:tr>
    </w:tbl>
    <w:p w14:paraId="08A500EC" w14:textId="77777777" w:rsidR="001D42FB" w:rsidRDefault="001D42FB"/>
    <w:tbl>
      <w:tblPr>
        <w:tblW w:w="5078" w:type="dxa"/>
        <w:jc w:val="center"/>
        <w:tblLayout w:type="fixed"/>
        <w:tblLook w:val="04A0" w:firstRow="1" w:lastRow="0" w:firstColumn="1" w:lastColumn="0" w:noHBand="0" w:noVBand="1"/>
      </w:tblPr>
      <w:tblGrid>
        <w:gridCol w:w="283"/>
        <w:gridCol w:w="4525"/>
        <w:gridCol w:w="270"/>
      </w:tblGrid>
      <w:tr w:rsidR="001D42FB" w14:paraId="08A500F7" w14:textId="77777777">
        <w:trPr>
          <w:trHeight w:val="1421"/>
          <w:jc w:val="center"/>
        </w:trPr>
        <w:tc>
          <w:tcPr>
            <w:tcW w:w="283" w:type="dxa"/>
          </w:tcPr>
          <w:p w14:paraId="08A500ED" w14:textId="77777777" w:rsidR="001D42FB" w:rsidRDefault="001D42FB">
            <w:pPr>
              <w:jc w:val="center"/>
            </w:pPr>
          </w:p>
        </w:tc>
        <w:tc>
          <w:tcPr>
            <w:tcW w:w="4525" w:type="dxa"/>
            <w:tcBorders>
              <w:top w:val="single" w:sz="12" w:space="0" w:color="auto"/>
              <w:left w:val="single" w:sz="12" w:space="0" w:color="auto"/>
              <w:bottom w:val="single" w:sz="12" w:space="0" w:color="auto"/>
              <w:right w:val="single" w:sz="12" w:space="0" w:color="auto"/>
            </w:tcBorders>
          </w:tcPr>
          <w:p w14:paraId="08A500EE" w14:textId="77777777" w:rsidR="001D42FB" w:rsidRDefault="001D42FB">
            <w:pPr>
              <w:jc w:val="center"/>
            </w:pPr>
          </w:p>
          <w:p w14:paraId="08A500EF" w14:textId="77777777" w:rsidR="001D42FB" w:rsidRDefault="008926A9">
            <w:pPr>
              <w:jc w:val="center"/>
              <w:rPr>
                <w:rStyle w:val="StyleDoclangBold"/>
                <w:bCs w:val="0"/>
              </w:rPr>
            </w:pPr>
            <w:r>
              <w:rPr>
                <w:rStyle w:val="StyleDoclangBold"/>
                <w:bCs w:val="0"/>
              </w:rPr>
              <w:t>LOTUS</w:t>
            </w:r>
          </w:p>
          <w:p w14:paraId="08A500F0" w14:textId="77777777" w:rsidR="001D42FB" w:rsidRDefault="001D42FB">
            <w:pPr>
              <w:jc w:val="center"/>
            </w:pPr>
          </w:p>
          <w:p w14:paraId="08A500F1" w14:textId="77777777" w:rsidR="001D42FB" w:rsidRDefault="008926A9">
            <w:pPr>
              <w:jc w:val="center"/>
              <w:rPr>
                <w:highlight w:val="cyan"/>
              </w:rPr>
            </w:pPr>
            <w:r>
              <w:rPr>
                <w:rStyle w:val="StyleDoclangBold"/>
                <w:b w:val="0"/>
                <w:bCs w:val="0"/>
              </w:rPr>
              <w:t>UPOV Code(s):</w:t>
            </w:r>
            <w:r>
              <w:t xml:space="preserve"> </w:t>
            </w:r>
            <w:r>
              <w:rPr>
                <w:rStyle w:val="StyleDoclangBold"/>
                <w:b w:val="0"/>
                <w:bCs w:val="0"/>
              </w:rPr>
              <w:t xml:space="preserve"> NELUM</w:t>
            </w:r>
          </w:p>
          <w:p w14:paraId="08A500F2" w14:textId="77777777" w:rsidR="001D42FB" w:rsidRDefault="001D42FB">
            <w:pPr>
              <w:jc w:val="center"/>
              <w:rPr>
                <w:highlight w:val="cyan"/>
              </w:rPr>
            </w:pPr>
          </w:p>
          <w:p w14:paraId="08A500F3" w14:textId="77777777" w:rsidR="001D42FB" w:rsidRDefault="008926A9">
            <w:pPr>
              <w:jc w:val="center"/>
              <w:rPr>
                <w:rStyle w:val="StyleDoclangBold"/>
                <w:b w:val="0"/>
                <w:bCs w:val="0"/>
              </w:rPr>
            </w:pPr>
            <w:r>
              <w:rPr>
                <w:i/>
              </w:rPr>
              <w:t>Nelumbo</w:t>
            </w:r>
            <w:r>
              <w:t xml:space="preserve"> Adans.</w:t>
            </w:r>
          </w:p>
          <w:p w14:paraId="08A500F4" w14:textId="77777777" w:rsidR="001D42FB" w:rsidRDefault="001D42FB">
            <w:pPr>
              <w:jc w:val="center"/>
              <w:rPr>
                <w:rStyle w:val="StyleDoclangBold"/>
                <w:rFonts w:cs="Times New Roman"/>
                <w:b w:val="0"/>
                <w:bCs w:val="0"/>
              </w:rPr>
            </w:pPr>
          </w:p>
          <w:p w14:paraId="08A500F5" w14:textId="77777777" w:rsidR="001D42FB" w:rsidRDefault="001D42FB">
            <w:pPr>
              <w:jc w:val="center"/>
            </w:pPr>
          </w:p>
        </w:tc>
        <w:tc>
          <w:tcPr>
            <w:tcW w:w="270" w:type="dxa"/>
            <w:tcBorders>
              <w:left w:val="nil"/>
            </w:tcBorders>
          </w:tcPr>
          <w:p w14:paraId="08A500F6" w14:textId="77777777" w:rsidR="001D42FB" w:rsidRDefault="008926A9">
            <w:pPr>
              <w:jc w:val="center"/>
              <w:rPr>
                <w:sz w:val="16"/>
              </w:rPr>
            </w:pPr>
            <w:r>
              <w:rPr>
                <w:sz w:val="16"/>
              </w:rPr>
              <w:t>*</w:t>
            </w:r>
          </w:p>
        </w:tc>
      </w:tr>
    </w:tbl>
    <w:p w14:paraId="08A500F8" w14:textId="77777777" w:rsidR="001D42FB" w:rsidRDefault="001D42FB">
      <w:pPr>
        <w:jc w:val="left"/>
      </w:pPr>
      <w:bookmarkStart w:id="2" w:name="_Toc27819127"/>
      <w:bookmarkStart w:id="3" w:name="_Toc27819489"/>
      <w:bookmarkStart w:id="4" w:name="_Toc27819308"/>
    </w:p>
    <w:p w14:paraId="08A500F9" w14:textId="77777777" w:rsidR="001D42FB" w:rsidRDefault="008926A9">
      <w:pPr>
        <w:jc w:val="center"/>
        <w:outlineLvl w:val="0"/>
        <w:rPr>
          <w:b/>
        </w:rPr>
      </w:pPr>
      <w:r>
        <w:rPr>
          <w:rStyle w:val="StyleDoclangBold"/>
          <w:rFonts w:cs="Times New Roman"/>
        </w:rPr>
        <w:t>GUIDELINES</w:t>
      </w:r>
      <w:r>
        <w:rPr>
          <w:b/>
        </w:rPr>
        <w:br/>
      </w:r>
      <w:r>
        <w:rPr>
          <w:b/>
        </w:rPr>
        <w:br/>
      </w:r>
      <w:r>
        <w:rPr>
          <w:rStyle w:val="StyleDoclangBold"/>
          <w:rFonts w:cs="Times New Roman"/>
        </w:rPr>
        <w:t>FOR THE CONDUCT OF TESTS</w:t>
      </w:r>
      <w:r>
        <w:rPr>
          <w:rStyle w:val="StyleDoclangBold"/>
          <w:rFonts w:cs="Times New Roman"/>
        </w:rPr>
        <w:br/>
      </w:r>
      <w:r>
        <w:rPr>
          <w:b/>
        </w:rPr>
        <w:br/>
      </w:r>
      <w:r>
        <w:rPr>
          <w:rStyle w:val="StyleDoclangBold"/>
          <w:rFonts w:cs="Times New Roman"/>
        </w:rPr>
        <w:t>FOR DISTINCTNESS, UNIFORMITY AND STABILITY</w:t>
      </w:r>
    </w:p>
    <w:p w14:paraId="08A500FA" w14:textId="77777777" w:rsidR="001D42FB" w:rsidRDefault="001D42FB">
      <w:pPr>
        <w:jc w:val="center"/>
      </w:pPr>
    </w:p>
    <w:p w14:paraId="08A500FB" w14:textId="77777777" w:rsidR="001D42FB" w:rsidRDefault="008926A9">
      <w:pPr>
        <w:pStyle w:val="preparedby"/>
      </w:pPr>
      <w:r>
        <w:rPr>
          <w:rStyle w:val="StyleDoclangBold"/>
          <w:rFonts w:cs="Times New Roman"/>
          <w:b w:val="0"/>
          <w:bCs w:val="0"/>
          <w:iCs/>
        </w:rPr>
        <w:t>prepared by an expert from</w:t>
      </w:r>
      <w:r>
        <w:t xml:space="preserve"> </w:t>
      </w:r>
      <w:r>
        <w:rPr>
          <w:rStyle w:val="StyleDoclangBold"/>
          <w:rFonts w:cs="Times New Roman"/>
          <w:b w:val="0"/>
          <w:bCs w:val="0"/>
          <w:iCs/>
        </w:rPr>
        <w:t>China</w:t>
      </w:r>
    </w:p>
    <w:p w14:paraId="08A500FC" w14:textId="77777777" w:rsidR="001D42FB" w:rsidRDefault="001D42FB">
      <w:pPr>
        <w:pStyle w:val="preparedby"/>
      </w:pPr>
    </w:p>
    <w:p w14:paraId="08A500FD" w14:textId="5BD65B9F" w:rsidR="001D42FB" w:rsidRDefault="008926A9">
      <w:pPr>
        <w:pStyle w:val="preparedby"/>
      </w:pPr>
      <w:del w:id="5" w:author="OERTEL Romy" w:date="2026-07-08T19:47:00Z" w16du:dateUtc="2026-07-08T17:47:00Z">
        <w:r w:rsidDel="00E5219E">
          <w:rPr>
            <w:rStyle w:val="StyleDoclangBold"/>
            <w:rFonts w:cs="Times New Roman"/>
            <w:b w:val="0"/>
            <w:bCs w:val="0"/>
            <w:iCs/>
          </w:rPr>
          <w:delText xml:space="preserve">to be </w:delText>
        </w:r>
      </w:del>
      <w:r>
        <w:rPr>
          <w:rStyle w:val="StyleDoclangBold"/>
          <w:rFonts w:cs="Times New Roman"/>
          <w:b w:val="0"/>
          <w:bCs w:val="0"/>
          <w:iCs/>
        </w:rPr>
        <w:t>considered by the</w:t>
      </w:r>
    </w:p>
    <w:p w14:paraId="08A500FE" w14:textId="77777777" w:rsidR="001D42FB" w:rsidRDefault="001D42FB">
      <w:pPr>
        <w:pStyle w:val="preparedby"/>
      </w:pPr>
    </w:p>
    <w:p w14:paraId="08A500FF" w14:textId="77777777" w:rsidR="001D42FB" w:rsidRDefault="008926A9">
      <w:pPr>
        <w:pStyle w:val="preparedby"/>
      </w:pPr>
      <w:r>
        <w:rPr>
          <w:rStyle w:val="StyleDoclangBold"/>
          <w:rFonts w:cs="Times New Roman"/>
          <w:b w:val="0"/>
          <w:bCs w:val="0"/>
          <w:iCs/>
        </w:rPr>
        <w:t xml:space="preserve">Technical Working Party for Ornamental Plants and Forest Trees at its fifty-eighth session, </w:t>
      </w:r>
    </w:p>
    <w:p w14:paraId="08A50100" w14:textId="77777777" w:rsidR="001D42FB" w:rsidRDefault="008926A9">
      <w:pPr>
        <w:pStyle w:val="preparedby"/>
        <w:rPr>
          <w:rStyle w:val="StyleDoclangBold"/>
          <w:rFonts w:cs="Times New Roman"/>
          <w:b w:val="0"/>
          <w:bCs w:val="0"/>
          <w:iCs/>
        </w:rPr>
      </w:pPr>
      <w:r>
        <w:rPr>
          <w:rStyle w:val="StyleDoclangBold"/>
          <w:rFonts w:cs="Times New Roman"/>
          <w:b w:val="0"/>
          <w:bCs w:val="0"/>
          <w:iCs/>
        </w:rPr>
        <w:t xml:space="preserve">to be held </w:t>
      </w:r>
      <w:r w:rsidRPr="006D0621">
        <w:rPr>
          <w:rStyle w:val="StyleDoclangBold"/>
          <w:rFonts w:cs="Times New Roman"/>
          <w:b w:val="0"/>
          <w:bCs w:val="0"/>
          <w:iCs/>
        </w:rPr>
        <w:t>virtually</w:t>
      </w:r>
      <w:r>
        <w:rPr>
          <w:rStyle w:val="StyleDoclangBold"/>
          <w:rFonts w:cs="Times New Roman"/>
          <w:b w:val="0"/>
          <w:bCs w:val="0"/>
          <w:iCs/>
        </w:rPr>
        <w:t xml:space="preserve"> from 2026-07-06 to 2026-07-09 </w:t>
      </w:r>
    </w:p>
    <w:p w14:paraId="08A50101" w14:textId="77777777" w:rsidR="001D42FB" w:rsidRDefault="001D42FB">
      <w:pPr>
        <w:pStyle w:val="preparedby"/>
        <w:rPr>
          <w:rStyle w:val="StyleDoclangBold"/>
          <w:rFonts w:cs="Times New Roman"/>
          <w:b w:val="0"/>
          <w:bCs w:val="0"/>
          <w:iCs/>
        </w:rPr>
      </w:pPr>
    </w:p>
    <w:p w14:paraId="08A50102" w14:textId="77777777" w:rsidR="001D42FB" w:rsidRDefault="001D42FB">
      <w:pPr>
        <w:pStyle w:val="preparedby"/>
        <w:rPr>
          <w:color w:val="808080" w:themeColor="background1" w:themeShade="80"/>
        </w:rPr>
      </w:pPr>
    </w:p>
    <w:p w14:paraId="08A50103" w14:textId="77777777" w:rsidR="001D42FB" w:rsidRDefault="008926A9">
      <w:pPr>
        <w:pStyle w:val="preparedby"/>
        <w:rPr>
          <w:rStyle w:val="StyleDoclangBold"/>
          <w:rFonts w:cs="Times New Roman"/>
          <w:b w:val="0"/>
          <w:bCs w:val="0"/>
          <w:iCs/>
          <w:color w:val="BFBFBF" w:themeColor="background1" w:themeShade="BF"/>
        </w:rPr>
      </w:pPr>
      <w:r>
        <w:rPr>
          <w:rStyle w:val="StyleDoclangBold"/>
          <w:rFonts w:cs="Times New Roman"/>
          <w:b w:val="0"/>
          <w:bCs w:val="0"/>
          <w:iCs/>
          <w:color w:val="808080" w:themeColor="background1" w:themeShade="80"/>
        </w:rPr>
        <w:t>Disclaimer:  this document does not represent UPOV policies or guidance</w:t>
      </w:r>
    </w:p>
    <w:p w14:paraId="08A50104" w14:textId="77777777" w:rsidR="001D42FB" w:rsidRDefault="001D42FB">
      <w:pPr>
        <w:pStyle w:val="preparedby"/>
      </w:pPr>
    </w:p>
    <w:p w14:paraId="08A50105" w14:textId="77777777" w:rsidR="001D42FB" w:rsidRDefault="008926A9">
      <w:pPr>
        <w:ind w:firstLineChars="50" w:firstLine="100"/>
        <w:jc w:val="left"/>
        <w:outlineLvl w:val="0"/>
        <w:rPr>
          <w:vertAlign w:val="superscript"/>
        </w:rPr>
      </w:pPr>
      <w:r>
        <w:rPr>
          <w:rStyle w:val="StyleDoclangBold"/>
          <w:rFonts w:cs="Times New Roman"/>
          <w:b w:val="0"/>
          <w:bCs w:val="0"/>
        </w:rPr>
        <w:t>Alternative Names:*</w:t>
      </w:r>
    </w:p>
    <w:p w14:paraId="08A50106" w14:textId="77777777" w:rsidR="001D42FB" w:rsidRDefault="001D42FB">
      <w:pPr>
        <w:jc w:val="left"/>
        <w:outlineLvl w:val="0"/>
        <w:rPr>
          <w:i/>
          <w:iCs/>
        </w:rPr>
      </w:pPr>
    </w:p>
    <w:tbl>
      <w:tblPr>
        <w:tblW w:w="0" w:type="auto"/>
        <w:jc w:val="right"/>
        <w:tblBorders>
          <w:left w:val="single" w:sz="4" w:space="0" w:color="auto"/>
          <w:right w:val="single" w:sz="4" w:space="0" w:color="auto"/>
          <w:insideH w:val="single" w:sz="4" w:space="0" w:color="auto"/>
          <w:insideV w:val="single" w:sz="4" w:space="0" w:color="auto"/>
        </w:tblBorders>
        <w:tblCellMar>
          <w:top w:w="60" w:type="dxa"/>
          <w:left w:w="60" w:type="dxa"/>
          <w:bottom w:w="60" w:type="dxa"/>
          <w:right w:w="60" w:type="dxa"/>
        </w:tblCellMar>
        <w:tblLook w:val="0600" w:firstRow="0" w:lastRow="0" w:firstColumn="0" w:lastColumn="0" w:noHBand="1" w:noVBand="1"/>
      </w:tblPr>
      <w:tblGrid>
        <w:gridCol w:w="1996"/>
        <w:gridCol w:w="1995"/>
        <w:gridCol w:w="1995"/>
        <w:gridCol w:w="1995"/>
        <w:gridCol w:w="1995"/>
      </w:tblGrid>
      <w:tr w:rsidR="001D42FB" w14:paraId="08A5010C" w14:textId="77777777">
        <w:trPr>
          <w:tblHeader/>
          <w:jc w:val="right"/>
        </w:trPr>
        <w:tc>
          <w:tcPr>
            <w:tcW w:w="1997" w:type="dxa"/>
            <w:shd w:val="clear" w:color="auto" w:fill="FFFFFF"/>
            <w:vAlign w:val="center"/>
          </w:tcPr>
          <w:p w14:paraId="08A50107" w14:textId="77777777" w:rsidR="001D42FB" w:rsidRDefault="008926A9">
            <w:r>
              <w:rPr>
                <w:rFonts w:eastAsia="Arial"/>
                <w:i/>
                <w:sz w:val="18"/>
              </w:rPr>
              <w:t>Botanical name</w:t>
            </w:r>
          </w:p>
        </w:tc>
        <w:tc>
          <w:tcPr>
            <w:tcW w:w="1997" w:type="dxa"/>
            <w:shd w:val="clear" w:color="auto" w:fill="FFFFFF"/>
            <w:vAlign w:val="center"/>
          </w:tcPr>
          <w:p w14:paraId="08A50108" w14:textId="77777777" w:rsidR="001D42FB" w:rsidRDefault="008926A9">
            <w:r>
              <w:rPr>
                <w:rFonts w:eastAsia="Arial"/>
                <w:i/>
                <w:sz w:val="18"/>
              </w:rPr>
              <w:t>English</w:t>
            </w:r>
          </w:p>
        </w:tc>
        <w:tc>
          <w:tcPr>
            <w:tcW w:w="1997" w:type="dxa"/>
            <w:shd w:val="clear" w:color="auto" w:fill="FFFFFF"/>
            <w:vAlign w:val="center"/>
          </w:tcPr>
          <w:p w14:paraId="08A50109" w14:textId="77777777" w:rsidR="001D42FB" w:rsidRDefault="008926A9">
            <w:r>
              <w:rPr>
                <w:rFonts w:eastAsia="Arial"/>
                <w:i/>
                <w:sz w:val="18"/>
              </w:rPr>
              <w:t>French</w:t>
            </w:r>
          </w:p>
        </w:tc>
        <w:tc>
          <w:tcPr>
            <w:tcW w:w="1997" w:type="dxa"/>
            <w:shd w:val="clear" w:color="auto" w:fill="FFFFFF"/>
            <w:vAlign w:val="center"/>
          </w:tcPr>
          <w:p w14:paraId="08A5010A" w14:textId="77777777" w:rsidR="001D42FB" w:rsidRDefault="008926A9">
            <w:r>
              <w:rPr>
                <w:rFonts w:eastAsia="Arial"/>
                <w:i/>
                <w:sz w:val="18"/>
              </w:rPr>
              <w:t>German</w:t>
            </w:r>
          </w:p>
        </w:tc>
        <w:tc>
          <w:tcPr>
            <w:tcW w:w="1997" w:type="dxa"/>
            <w:shd w:val="clear" w:color="auto" w:fill="FFFFFF"/>
            <w:vAlign w:val="center"/>
          </w:tcPr>
          <w:p w14:paraId="08A5010B" w14:textId="77777777" w:rsidR="001D42FB" w:rsidRDefault="008926A9">
            <w:r>
              <w:rPr>
                <w:rFonts w:eastAsia="Arial"/>
                <w:i/>
                <w:sz w:val="18"/>
              </w:rPr>
              <w:t>Spanish</w:t>
            </w:r>
          </w:p>
        </w:tc>
      </w:tr>
      <w:tr w:rsidR="001D42FB" w14:paraId="08A50112" w14:textId="77777777">
        <w:trPr>
          <w:jc w:val="right"/>
        </w:trPr>
        <w:tc>
          <w:tcPr>
            <w:tcW w:w="1997" w:type="dxa"/>
          </w:tcPr>
          <w:p w14:paraId="08A5010D" w14:textId="77777777" w:rsidR="001D42FB" w:rsidRDefault="008926A9">
            <w:pPr>
              <w:jc w:val="left"/>
              <w:divId w:val="1"/>
            </w:pPr>
            <w:r>
              <w:rPr>
                <w:i/>
                <w:sz w:val="18"/>
              </w:rPr>
              <w:t>Nelumbo</w:t>
            </w:r>
            <w:r>
              <w:rPr>
                <w:sz w:val="18"/>
              </w:rPr>
              <w:t xml:space="preserve"> Adans.</w:t>
            </w:r>
          </w:p>
        </w:tc>
        <w:tc>
          <w:tcPr>
            <w:tcW w:w="1997" w:type="dxa"/>
          </w:tcPr>
          <w:p w14:paraId="08A5010E" w14:textId="77777777" w:rsidR="001D42FB" w:rsidRDefault="008926A9">
            <w:pPr>
              <w:jc w:val="left"/>
              <w:divId w:val="1"/>
            </w:pPr>
            <w:r>
              <w:rPr>
                <w:sz w:val="18"/>
              </w:rPr>
              <w:t>Lotus</w:t>
            </w:r>
          </w:p>
        </w:tc>
        <w:tc>
          <w:tcPr>
            <w:tcW w:w="1997" w:type="dxa"/>
          </w:tcPr>
          <w:p w14:paraId="08A5010F" w14:textId="77777777" w:rsidR="001D42FB" w:rsidRDefault="008926A9">
            <w:pPr>
              <w:jc w:val="left"/>
              <w:divId w:val="1"/>
            </w:pPr>
            <w:r>
              <w:rPr>
                <w:sz w:val="18"/>
              </w:rPr>
              <w:t>Lotus</w:t>
            </w:r>
          </w:p>
        </w:tc>
        <w:tc>
          <w:tcPr>
            <w:tcW w:w="1997" w:type="dxa"/>
          </w:tcPr>
          <w:p w14:paraId="08A50110" w14:textId="77777777" w:rsidR="001D42FB" w:rsidRDefault="008926A9">
            <w:pPr>
              <w:jc w:val="left"/>
              <w:divId w:val="1"/>
            </w:pPr>
            <w:r>
              <w:rPr>
                <w:sz w:val="18"/>
              </w:rPr>
              <w:t>Lotus</w:t>
            </w:r>
          </w:p>
        </w:tc>
        <w:tc>
          <w:tcPr>
            <w:tcW w:w="1997" w:type="dxa"/>
          </w:tcPr>
          <w:p w14:paraId="08A50111" w14:textId="77777777" w:rsidR="001D42FB" w:rsidRDefault="008926A9">
            <w:pPr>
              <w:jc w:val="left"/>
              <w:divId w:val="1"/>
            </w:pPr>
            <w:r>
              <w:rPr>
                <w:sz w:val="18"/>
              </w:rPr>
              <w:t>Loto</w:t>
            </w:r>
          </w:p>
        </w:tc>
      </w:tr>
    </w:tbl>
    <w:p w14:paraId="08A50113" w14:textId="77777777" w:rsidR="001D42FB" w:rsidRDefault="001D42FB">
      <w:pPr>
        <w:jc w:val="left"/>
        <w:rPr>
          <w:sz w:val="16"/>
          <w:szCs w:val="16"/>
        </w:rPr>
      </w:pPr>
    </w:p>
    <w:p w14:paraId="08A50114" w14:textId="77777777" w:rsidR="001D42FB" w:rsidRDefault="008926A9">
      <w:pPr>
        <w:pBdr>
          <w:top w:val="single" w:sz="4" w:space="1" w:color="auto"/>
          <w:left w:val="single" w:sz="4" w:space="4" w:color="auto"/>
          <w:bottom w:val="single" w:sz="4" w:space="3" w:color="auto"/>
          <w:right w:val="single" w:sz="4" w:space="4" w:color="auto"/>
        </w:pBdr>
        <w:ind w:leftChars="100" w:left="200"/>
      </w:pPr>
      <w:r>
        <w:rPr>
          <w:rStyle w:val="StyleDoclangBold"/>
          <w:rFonts w:cs="Times New Roman"/>
          <w:b w:val="0"/>
          <w:bCs w:val="0"/>
        </w:rPr>
        <w:t>The purpose of these guidelines (“Test Guidelines”) is to elaborate the principles contained in the General Introduction (document TG/1/3), and its associated TGP documents, into detailed practical guidance for the harmonized examination of distinctness, uniformity and stability (DUS) and, in particular, to identify appropriate characteristics for the examination of DUS and production of harmonized variety descriptions.</w:t>
      </w:r>
      <w:r>
        <w:rPr>
          <w:rStyle w:val="EndnoteReference"/>
        </w:rPr>
        <w:t xml:space="preserve"> </w:t>
      </w:r>
    </w:p>
    <w:p w14:paraId="08A50115" w14:textId="77777777" w:rsidR="001D42FB" w:rsidRDefault="001D42FB">
      <w:pPr>
        <w:jc w:val="left"/>
        <w:rPr>
          <w:color w:val="808080" w:themeColor="background1" w:themeShade="80"/>
        </w:rPr>
      </w:pPr>
    </w:p>
    <w:p w14:paraId="08A50116" w14:textId="77777777" w:rsidR="001D42FB" w:rsidRDefault="008926A9">
      <w:pPr>
        <w:ind w:firstLineChars="50" w:firstLine="100"/>
        <w:jc w:val="left"/>
        <w:outlineLvl w:val="0"/>
        <w:rPr>
          <w:b/>
        </w:rPr>
      </w:pPr>
      <w:r>
        <w:rPr>
          <w:b/>
        </w:rPr>
        <w:t>ASSOCIATED DOCUMENTS</w:t>
      </w:r>
    </w:p>
    <w:p w14:paraId="08A50117" w14:textId="77777777" w:rsidR="001D42FB" w:rsidRDefault="001D42FB">
      <w:pPr>
        <w:jc w:val="left"/>
        <w:outlineLvl w:val="0"/>
        <w:rPr>
          <w:vertAlign w:val="superscript"/>
        </w:rPr>
      </w:pPr>
    </w:p>
    <w:p w14:paraId="08A50118" w14:textId="77777777" w:rsidR="001D42FB" w:rsidRDefault="008926A9">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Pr>
          <w:rStyle w:val="StyleDoclangBold"/>
          <w:rFonts w:cs="Times New Roman"/>
          <w:b w:val="0"/>
          <w:bCs w:val="0"/>
        </w:rPr>
        <w:t xml:space="preserve">These Test Guidelines should be read in conjunction with the General Introduction and its associated </w:t>
      </w:r>
    </w:p>
    <w:p w14:paraId="08A50119" w14:textId="77777777" w:rsidR="001D42FB" w:rsidRDefault="008926A9">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r w:rsidRPr="0098409D">
        <w:rPr>
          <w:rStyle w:val="StyleDoclangBold"/>
          <w:rFonts w:cs="Times New Roman"/>
          <w:b w:val="0"/>
          <w:bCs w:val="0"/>
          <w:lang w:val="fr-CH"/>
        </w:rPr>
        <w:t>TGP documents.</w:t>
      </w:r>
    </w:p>
    <w:p w14:paraId="08A5011A" w14:textId="77777777" w:rsidR="001D42FB" w:rsidRDefault="001D42FB">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p>
    <w:bookmarkEnd w:id="2"/>
    <w:bookmarkEnd w:id="3"/>
    <w:bookmarkEnd w:id="4"/>
    <w:p w14:paraId="08A5011B" w14:textId="77777777" w:rsidR="001D42FB" w:rsidRDefault="001D42FB">
      <w:pPr>
        <w:pBdr>
          <w:top w:val="none" w:sz="0" w:space="1" w:color="auto"/>
          <w:left w:val="none" w:sz="0" w:space="4" w:color="auto"/>
          <w:bottom w:val="none" w:sz="0" w:space="3" w:color="auto"/>
          <w:right w:val="none" w:sz="0" w:space="4" w:color="auto"/>
        </w:pBdr>
        <w:ind w:firstLineChars="50" w:firstLine="100"/>
        <w:rPr>
          <w:szCs w:val="24"/>
          <w:lang w:val="fr-CH"/>
        </w:rPr>
      </w:pPr>
    </w:p>
    <w:p w14:paraId="08A5011C" w14:textId="77777777" w:rsidR="001D42FB" w:rsidRDefault="008926A9">
      <w:pPr>
        <w:spacing w:after="200"/>
      </w:pPr>
      <w:r>
        <w:br w:type="page"/>
      </w:r>
      <w:r>
        <w:rPr>
          <w:u w:val="single"/>
        </w:rPr>
        <w:lastRenderedPageBreak/>
        <w:t>TABLE OF CONTENTS</w:t>
      </w:r>
      <w:r>
        <w:tab/>
      </w:r>
      <w:r>
        <w:tab/>
      </w:r>
      <w:r>
        <w:tab/>
      </w:r>
      <w:r>
        <w:tab/>
      </w:r>
      <w:r>
        <w:tab/>
      </w:r>
      <w:r>
        <w:tab/>
      </w:r>
      <w:r>
        <w:tab/>
      </w:r>
      <w:r>
        <w:tab/>
      </w:r>
      <w:r>
        <w:tab/>
      </w:r>
      <w:r>
        <w:tab/>
      </w:r>
      <w:r>
        <w:tab/>
        <w:t>PAGE</w:t>
      </w:r>
    </w:p>
    <w:p w14:paraId="08A50137" w14:textId="54B8FB2D" w:rsidR="001D42FB" w:rsidRDefault="008926A9">
      <w:pPr>
        <w:pStyle w:val="TOC1"/>
        <w:tabs>
          <w:tab w:val="left" w:pos="-1100"/>
          <w:tab w:val="right" w:leader="dot" w:pos="9976"/>
        </w:tabs>
      </w:pPr>
      <w:r>
        <w:fldChar w:fldCharType="begin"/>
      </w:r>
      <w:r>
        <w:instrText xml:space="preserve">TOC \o "1-3" \h \z </w:instrText>
      </w:r>
      <w:r>
        <w:fldChar w:fldCharType="separate"/>
      </w:r>
      <w:hyperlink w:anchor="_Toc_1_3_0000000001" w:history="1">
        <w:r>
          <w:rPr>
            <w:rStyle w:val="Hyperlink"/>
          </w:rPr>
          <w:t>1.</w:t>
        </w:r>
        <w:r>
          <w:tab/>
        </w:r>
        <w:r>
          <w:rPr>
            <w:rStyle w:val="Hyperlink"/>
          </w:rPr>
          <w:t>Subject of these Test Guidelines</w:t>
        </w:r>
        <w:r>
          <w:tab/>
        </w:r>
        <w:r>
          <w:fldChar w:fldCharType="begin"/>
        </w:r>
        <w:r>
          <w:instrText>PAGEREF _Toc_1_3_0000000001 \h</w:instrText>
        </w:r>
        <w:r>
          <w:fldChar w:fldCharType="separate"/>
        </w:r>
        <w:r>
          <w:t>3</w:t>
        </w:r>
        <w:r>
          <w:fldChar w:fldCharType="end"/>
        </w:r>
      </w:hyperlink>
    </w:p>
    <w:p w14:paraId="08A50138" w14:textId="77777777" w:rsidR="001D42FB" w:rsidRDefault="008926A9">
      <w:pPr>
        <w:pStyle w:val="TOC1"/>
        <w:tabs>
          <w:tab w:val="left" w:pos="-1100"/>
          <w:tab w:val="right" w:leader="dot" w:pos="9976"/>
        </w:tabs>
      </w:pPr>
      <w:hyperlink w:anchor="_Toc_1_3_0000000002" w:history="1">
        <w:r>
          <w:rPr>
            <w:rStyle w:val="Hyperlink"/>
          </w:rPr>
          <w:t>2.</w:t>
        </w:r>
        <w:r>
          <w:tab/>
        </w:r>
        <w:r>
          <w:rPr>
            <w:rStyle w:val="Hyperlink"/>
          </w:rPr>
          <w:t>Material Required</w:t>
        </w:r>
        <w:r>
          <w:tab/>
        </w:r>
        <w:r>
          <w:fldChar w:fldCharType="begin"/>
        </w:r>
        <w:r>
          <w:instrText>PAGEREF _Toc_1_3_0000000002 \h</w:instrText>
        </w:r>
        <w:r>
          <w:fldChar w:fldCharType="separate"/>
        </w:r>
        <w:r>
          <w:t>3</w:t>
        </w:r>
        <w:r>
          <w:fldChar w:fldCharType="end"/>
        </w:r>
      </w:hyperlink>
    </w:p>
    <w:p w14:paraId="08A50139" w14:textId="77777777" w:rsidR="001D42FB" w:rsidRDefault="008926A9">
      <w:pPr>
        <w:pStyle w:val="TOC1"/>
        <w:tabs>
          <w:tab w:val="left" w:pos="-1100"/>
          <w:tab w:val="right" w:leader="dot" w:pos="9976"/>
        </w:tabs>
      </w:pPr>
      <w:hyperlink w:anchor="_Toc_1_3_0000000003" w:history="1">
        <w:r>
          <w:rPr>
            <w:rStyle w:val="Hyperlink"/>
          </w:rPr>
          <w:t>3.</w:t>
        </w:r>
        <w:r>
          <w:tab/>
        </w:r>
        <w:r>
          <w:rPr>
            <w:rStyle w:val="Hyperlink"/>
          </w:rPr>
          <w:t>Method of Examination</w:t>
        </w:r>
        <w:r>
          <w:tab/>
        </w:r>
        <w:r>
          <w:fldChar w:fldCharType="begin"/>
        </w:r>
        <w:r>
          <w:instrText>PAGEREF _Toc_1_3_0000000003 \h</w:instrText>
        </w:r>
        <w:r>
          <w:fldChar w:fldCharType="separate"/>
        </w:r>
        <w:r>
          <w:t>3</w:t>
        </w:r>
        <w:r>
          <w:fldChar w:fldCharType="end"/>
        </w:r>
      </w:hyperlink>
    </w:p>
    <w:p w14:paraId="08A5013A" w14:textId="77777777" w:rsidR="001D42FB" w:rsidRDefault="008926A9">
      <w:pPr>
        <w:pStyle w:val="TOC2"/>
        <w:tabs>
          <w:tab w:val="left" w:pos="-440"/>
          <w:tab w:val="right" w:leader="dot" w:pos="9976"/>
        </w:tabs>
      </w:pPr>
      <w:hyperlink w:anchor="_Toc_1_3_0000000004" w:history="1">
        <w:r>
          <w:rPr>
            <w:rStyle w:val="Hyperlink"/>
          </w:rPr>
          <w:t>3.1</w:t>
        </w:r>
        <w:r>
          <w:tab/>
        </w:r>
        <w:r>
          <w:rPr>
            <w:rStyle w:val="Hyperlink"/>
          </w:rPr>
          <w:t>Number of Growing Cycles</w:t>
        </w:r>
        <w:r>
          <w:tab/>
        </w:r>
        <w:r>
          <w:fldChar w:fldCharType="begin"/>
        </w:r>
        <w:r>
          <w:instrText>PAGEREF _Toc_1_3_0000000004 \h</w:instrText>
        </w:r>
        <w:r>
          <w:fldChar w:fldCharType="separate"/>
        </w:r>
        <w:r>
          <w:t>3</w:t>
        </w:r>
        <w:r>
          <w:fldChar w:fldCharType="end"/>
        </w:r>
      </w:hyperlink>
    </w:p>
    <w:p w14:paraId="08A5013B" w14:textId="77777777" w:rsidR="001D42FB" w:rsidRDefault="008926A9">
      <w:pPr>
        <w:pStyle w:val="TOC2"/>
        <w:tabs>
          <w:tab w:val="left" w:pos="-440"/>
          <w:tab w:val="right" w:leader="dot" w:pos="9976"/>
        </w:tabs>
      </w:pPr>
      <w:hyperlink w:anchor="_Toc_1_3_0000000005" w:history="1">
        <w:r>
          <w:rPr>
            <w:rStyle w:val="Hyperlink"/>
          </w:rPr>
          <w:t>3.2</w:t>
        </w:r>
        <w:r>
          <w:tab/>
        </w:r>
        <w:r>
          <w:rPr>
            <w:rStyle w:val="Hyperlink"/>
          </w:rPr>
          <w:t>Testing Place</w:t>
        </w:r>
        <w:r>
          <w:tab/>
        </w:r>
        <w:r>
          <w:fldChar w:fldCharType="begin"/>
        </w:r>
        <w:r>
          <w:instrText>PAGEREF _Toc_1_3_0000000005 \h</w:instrText>
        </w:r>
        <w:r>
          <w:fldChar w:fldCharType="separate"/>
        </w:r>
        <w:r>
          <w:t>3</w:t>
        </w:r>
        <w:r>
          <w:fldChar w:fldCharType="end"/>
        </w:r>
      </w:hyperlink>
    </w:p>
    <w:p w14:paraId="08A5013C" w14:textId="77777777" w:rsidR="001D42FB" w:rsidRDefault="008926A9">
      <w:pPr>
        <w:pStyle w:val="TOC2"/>
        <w:tabs>
          <w:tab w:val="left" w:pos="-440"/>
          <w:tab w:val="right" w:leader="dot" w:pos="9976"/>
        </w:tabs>
      </w:pPr>
      <w:hyperlink w:anchor="_Toc_1_3_0000000006" w:history="1">
        <w:r>
          <w:rPr>
            <w:rStyle w:val="Hyperlink"/>
          </w:rPr>
          <w:t>3.3</w:t>
        </w:r>
        <w:r>
          <w:tab/>
        </w:r>
        <w:r>
          <w:rPr>
            <w:rStyle w:val="Hyperlink"/>
          </w:rPr>
          <w:t>Conditions for Conducting the Examination</w:t>
        </w:r>
        <w:r>
          <w:tab/>
        </w:r>
        <w:r>
          <w:fldChar w:fldCharType="begin"/>
        </w:r>
        <w:r>
          <w:instrText>PAGEREF _Toc_1_3_0000000006 \h</w:instrText>
        </w:r>
        <w:r>
          <w:fldChar w:fldCharType="separate"/>
        </w:r>
        <w:r>
          <w:t>3</w:t>
        </w:r>
        <w:r>
          <w:fldChar w:fldCharType="end"/>
        </w:r>
      </w:hyperlink>
    </w:p>
    <w:p w14:paraId="08A5013D" w14:textId="77777777" w:rsidR="001D42FB" w:rsidRDefault="008926A9">
      <w:pPr>
        <w:pStyle w:val="TOC2"/>
        <w:tabs>
          <w:tab w:val="left" w:pos="-440"/>
          <w:tab w:val="right" w:leader="dot" w:pos="9976"/>
        </w:tabs>
      </w:pPr>
      <w:hyperlink w:anchor="_Toc_1_3_0000000007" w:history="1">
        <w:r>
          <w:rPr>
            <w:rStyle w:val="Hyperlink"/>
          </w:rPr>
          <w:t>3.4</w:t>
        </w:r>
        <w:r>
          <w:tab/>
        </w:r>
        <w:r>
          <w:rPr>
            <w:rStyle w:val="Hyperlink"/>
          </w:rPr>
          <w:t>Test Design</w:t>
        </w:r>
        <w:r>
          <w:tab/>
        </w:r>
        <w:r>
          <w:fldChar w:fldCharType="begin"/>
        </w:r>
        <w:r>
          <w:instrText>PAGEREF _Toc_1_3_0000000007 \h</w:instrText>
        </w:r>
        <w:r>
          <w:fldChar w:fldCharType="separate"/>
        </w:r>
        <w:r>
          <w:t>4</w:t>
        </w:r>
        <w:r>
          <w:fldChar w:fldCharType="end"/>
        </w:r>
      </w:hyperlink>
    </w:p>
    <w:p w14:paraId="08A5013E" w14:textId="77777777" w:rsidR="001D42FB" w:rsidRDefault="008926A9">
      <w:pPr>
        <w:pStyle w:val="TOC2"/>
        <w:tabs>
          <w:tab w:val="left" w:pos="-440"/>
          <w:tab w:val="right" w:leader="dot" w:pos="9976"/>
        </w:tabs>
      </w:pPr>
      <w:hyperlink w:anchor="_Toc_1_3_0000000008" w:history="1">
        <w:r>
          <w:rPr>
            <w:rStyle w:val="Hyperlink"/>
          </w:rPr>
          <w:t>3.5</w:t>
        </w:r>
        <w:r>
          <w:tab/>
        </w:r>
        <w:r>
          <w:rPr>
            <w:rStyle w:val="Hyperlink"/>
          </w:rPr>
          <w:t>Additional Tests</w:t>
        </w:r>
        <w:r>
          <w:tab/>
        </w:r>
        <w:r>
          <w:fldChar w:fldCharType="begin"/>
        </w:r>
        <w:r>
          <w:instrText>PAGEREF _Toc_1_3_0000000008 \h</w:instrText>
        </w:r>
        <w:r>
          <w:fldChar w:fldCharType="separate"/>
        </w:r>
        <w:r>
          <w:t>4</w:t>
        </w:r>
        <w:r>
          <w:fldChar w:fldCharType="end"/>
        </w:r>
      </w:hyperlink>
    </w:p>
    <w:p w14:paraId="08A5013F" w14:textId="77777777" w:rsidR="001D42FB" w:rsidRDefault="008926A9">
      <w:pPr>
        <w:pStyle w:val="TOC1"/>
        <w:tabs>
          <w:tab w:val="left" w:pos="-1100"/>
          <w:tab w:val="right" w:leader="dot" w:pos="9976"/>
        </w:tabs>
      </w:pPr>
      <w:hyperlink w:anchor="_Toc_1_3_0000000009" w:history="1">
        <w:r>
          <w:rPr>
            <w:rStyle w:val="Hyperlink"/>
          </w:rPr>
          <w:t>4.</w:t>
        </w:r>
        <w:r>
          <w:tab/>
        </w:r>
        <w:r>
          <w:rPr>
            <w:rStyle w:val="Hyperlink"/>
          </w:rPr>
          <w:t>Assessment of Distinctness, Uniformity and Stability</w:t>
        </w:r>
        <w:r>
          <w:tab/>
        </w:r>
        <w:r>
          <w:fldChar w:fldCharType="begin"/>
        </w:r>
        <w:r>
          <w:instrText>PAGEREF _Toc_1_3_0000000009 \h</w:instrText>
        </w:r>
        <w:r>
          <w:fldChar w:fldCharType="separate"/>
        </w:r>
        <w:r>
          <w:t>4</w:t>
        </w:r>
        <w:r>
          <w:fldChar w:fldCharType="end"/>
        </w:r>
      </w:hyperlink>
    </w:p>
    <w:p w14:paraId="08A50140" w14:textId="77777777" w:rsidR="001D42FB" w:rsidRDefault="008926A9">
      <w:pPr>
        <w:pStyle w:val="TOC2"/>
        <w:tabs>
          <w:tab w:val="left" w:pos="-440"/>
          <w:tab w:val="right" w:leader="dot" w:pos="9976"/>
        </w:tabs>
      </w:pPr>
      <w:hyperlink w:anchor="_Toc_1_3_0000000010" w:history="1">
        <w:r>
          <w:rPr>
            <w:rStyle w:val="Hyperlink"/>
          </w:rPr>
          <w:t>4.1</w:t>
        </w:r>
        <w:r>
          <w:tab/>
        </w:r>
        <w:r>
          <w:rPr>
            <w:rStyle w:val="Hyperlink"/>
          </w:rPr>
          <w:t>Distinctness</w:t>
        </w:r>
        <w:r>
          <w:tab/>
        </w:r>
        <w:r>
          <w:fldChar w:fldCharType="begin"/>
        </w:r>
        <w:r>
          <w:instrText>PAGEREF _Toc_1_3_0000000010 \h</w:instrText>
        </w:r>
        <w:r>
          <w:fldChar w:fldCharType="separate"/>
        </w:r>
        <w:r>
          <w:t>4</w:t>
        </w:r>
        <w:r>
          <w:fldChar w:fldCharType="end"/>
        </w:r>
      </w:hyperlink>
    </w:p>
    <w:p w14:paraId="08A50141" w14:textId="77777777" w:rsidR="001D42FB" w:rsidRDefault="008926A9">
      <w:pPr>
        <w:pStyle w:val="TOC2"/>
        <w:tabs>
          <w:tab w:val="left" w:pos="-440"/>
          <w:tab w:val="right" w:leader="dot" w:pos="9976"/>
        </w:tabs>
      </w:pPr>
      <w:hyperlink w:anchor="_Toc_1_3_0000000011" w:history="1">
        <w:r>
          <w:rPr>
            <w:rStyle w:val="Hyperlink"/>
          </w:rPr>
          <w:t>4.2</w:t>
        </w:r>
        <w:r>
          <w:tab/>
        </w:r>
        <w:r>
          <w:rPr>
            <w:rStyle w:val="Hyperlink"/>
          </w:rPr>
          <w:t>Uniformity</w:t>
        </w:r>
        <w:r>
          <w:tab/>
        </w:r>
        <w:r>
          <w:fldChar w:fldCharType="begin"/>
        </w:r>
        <w:r>
          <w:instrText>PAGEREF _Toc_1_3_0000000011 \h</w:instrText>
        </w:r>
        <w:r>
          <w:fldChar w:fldCharType="separate"/>
        </w:r>
        <w:r>
          <w:t>5</w:t>
        </w:r>
        <w:r>
          <w:fldChar w:fldCharType="end"/>
        </w:r>
      </w:hyperlink>
    </w:p>
    <w:p w14:paraId="08A50142" w14:textId="77777777" w:rsidR="001D42FB" w:rsidRDefault="008926A9">
      <w:pPr>
        <w:pStyle w:val="TOC2"/>
        <w:tabs>
          <w:tab w:val="left" w:pos="-440"/>
          <w:tab w:val="right" w:leader="dot" w:pos="9976"/>
        </w:tabs>
      </w:pPr>
      <w:hyperlink w:anchor="_Toc_1_3_0000000012" w:history="1">
        <w:r>
          <w:rPr>
            <w:rStyle w:val="Hyperlink"/>
          </w:rPr>
          <w:t>4.3</w:t>
        </w:r>
        <w:r>
          <w:tab/>
        </w:r>
        <w:r>
          <w:rPr>
            <w:rStyle w:val="Hyperlink"/>
          </w:rPr>
          <w:t>Stability</w:t>
        </w:r>
        <w:r>
          <w:tab/>
        </w:r>
        <w:r>
          <w:fldChar w:fldCharType="begin"/>
        </w:r>
        <w:r>
          <w:instrText>PAGEREF _Toc_1_3_0000000012 \h</w:instrText>
        </w:r>
        <w:r>
          <w:fldChar w:fldCharType="separate"/>
        </w:r>
        <w:r>
          <w:t>5</w:t>
        </w:r>
        <w:r>
          <w:fldChar w:fldCharType="end"/>
        </w:r>
      </w:hyperlink>
    </w:p>
    <w:p w14:paraId="08A50143" w14:textId="77777777" w:rsidR="001D42FB" w:rsidRDefault="008926A9">
      <w:pPr>
        <w:pStyle w:val="TOC1"/>
        <w:tabs>
          <w:tab w:val="left" w:pos="-1100"/>
          <w:tab w:val="right" w:leader="dot" w:pos="9976"/>
        </w:tabs>
      </w:pPr>
      <w:hyperlink w:anchor="_Toc_1_3_0000000013" w:history="1">
        <w:r>
          <w:rPr>
            <w:rStyle w:val="Hyperlink"/>
          </w:rPr>
          <w:t>5.</w:t>
        </w:r>
        <w:r>
          <w:tab/>
        </w:r>
        <w:r>
          <w:rPr>
            <w:rStyle w:val="Hyperlink"/>
          </w:rPr>
          <w:t>Grouping of Varieties and Organization of the Growing Trial</w:t>
        </w:r>
        <w:r>
          <w:tab/>
        </w:r>
        <w:r>
          <w:fldChar w:fldCharType="begin"/>
        </w:r>
        <w:r>
          <w:instrText>PAGEREF _Toc_1_3_0000000013 \h</w:instrText>
        </w:r>
        <w:r>
          <w:fldChar w:fldCharType="separate"/>
        </w:r>
        <w:r>
          <w:t>5</w:t>
        </w:r>
        <w:r>
          <w:fldChar w:fldCharType="end"/>
        </w:r>
      </w:hyperlink>
    </w:p>
    <w:p w14:paraId="08A50144" w14:textId="77777777" w:rsidR="001D42FB" w:rsidRDefault="008926A9">
      <w:pPr>
        <w:pStyle w:val="TOC1"/>
        <w:tabs>
          <w:tab w:val="left" w:pos="-1100"/>
          <w:tab w:val="right" w:leader="dot" w:pos="9976"/>
        </w:tabs>
      </w:pPr>
      <w:hyperlink w:anchor="_Toc_1_3_0000000014" w:history="1">
        <w:r>
          <w:rPr>
            <w:rStyle w:val="Hyperlink"/>
          </w:rPr>
          <w:t>6.</w:t>
        </w:r>
        <w:r>
          <w:tab/>
        </w:r>
        <w:r>
          <w:rPr>
            <w:rStyle w:val="Hyperlink"/>
          </w:rPr>
          <w:t>Introduction to the Table of Characteristics</w:t>
        </w:r>
        <w:r>
          <w:tab/>
        </w:r>
        <w:r>
          <w:fldChar w:fldCharType="begin"/>
        </w:r>
        <w:r>
          <w:instrText>PAGEREF _Toc_1_3_0000000014 \h</w:instrText>
        </w:r>
        <w:r>
          <w:fldChar w:fldCharType="separate"/>
        </w:r>
        <w:r>
          <w:t>6</w:t>
        </w:r>
        <w:r>
          <w:fldChar w:fldCharType="end"/>
        </w:r>
      </w:hyperlink>
    </w:p>
    <w:p w14:paraId="08A50145" w14:textId="77777777" w:rsidR="001D42FB" w:rsidRDefault="008926A9">
      <w:pPr>
        <w:pStyle w:val="TOC2"/>
        <w:tabs>
          <w:tab w:val="left" w:pos="-440"/>
          <w:tab w:val="right" w:leader="dot" w:pos="9976"/>
        </w:tabs>
      </w:pPr>
      <w:hyperlink w:anchor="_Toc_1_3_0000000015" w:history="1">
        <w:r>
          <w:rPr>
            <w:rStyle w:val="Hyperlink"/>
          </w:rPr>
          <w:t>6.1</w:t>
        </w:r>
        <w:r>
          <w:tab/>
        </w:r>
        <w:r>
          <w:rPr>
            <w:rStyle w:val="Hyperlink"/>
          </w:rPr>
          <w:t>Categories of Characteristics</w:t>
        </w:r>
        <w:r>
          <w:tab/>
        </w:r>
        <w:r>
          <w:fldChar w:fldCharType="begin"/>
        </w:r>
        <w:r>
          <w:instrText>PAGEREF _Toc_1_3_0000000015 \h</w:instrText>
        </w:r>
        <w:r>
          <w:fldChar w:fldCharType="separate"/>
        </w:r>
        <w:r>
          <w:t>6</w:t>
        </w:r>
        <w:r>
          <w:fldChar w:fldCharType="end"/>
        </w:r>
      </w:hyperlink>
    </w:p>
    <w:p w14:paraId="08A50146" w14:textId="77777777" w:rsidR="001D42FB" w:rsidRDefault="008926A9">
      <w:pPr>
        <w:pStyle w:val="TOC2"/>
        <w:tabs>
          <w:tab w:val="left" w:pos="-440"/>
          <w:tab w:val="right" w:leader="dot" w:pos="9976"/>
        </w:tabs>
      </w:pPr>
      <w:hyperlink w:anchor="_Toc_1_3_0000000016" w:history="1">
        <w:r>
          <w:rPr>
            <w:rStyle w:val="Hyperlink"/>
          </w:rPr>
          <w:t>6.2</w:t>
        </w:r>
        <w:r>
          <w:tab/>
        </w:r>
        <w:r>
          <w:rPr>
            <w:rStyle w:val="Hyperlink"/>
          </w:rPr>
          <w:t>States of Expression and Corresponding Notes</w:t>
        </w:r>
        <w:r>
          <w:tab/>
        </w:r>
        <w:r>
          <w:fldChar w:fldCharType="begin"/>
        </w:r>
        <w:r>
          <w:instrText>PAGEREF _Toc_1_3_0000000016 \h</w:instrText>
        </w:r>
        <w:r>
          <w:fldChar w:fldCharType="separate"/>
        </w:r>
        <w:r>
          <w:t>6</w:t>
        </w:r>
        <w:r>
          <w:fldChar w:fldCharType="end"/>
        </w:r>
      </w:hyperlink>
    </w:p>
    <w:p w14:paraId="08A50147" w14:textId="77777777" w:rsidR="001D42FB" w:rsidRDefault="008926A9">
      <w:pPr>
        <w:pStyle w:val="TOC2"/>
        <w:tabs>
          <w:tab w:val="left" w:pos="-440"/>
          <w:tab w:val="right" w:leader="dot" w:pos="9976"/>
        </w:tabs>
      </w:pPr>
      <w:hyperlink w:anchor="_Toc_1_3_0000000017" w:history="1">
        <w:r>
          <w:rPr>
            <w:rStyle w:val="Hyperlink"/>
          </w:rPr>
          <w:t>6.3</w:t>
        </w:r>
        <w:r>
          <w:tab/>
        </w:r>
        <w:r>
          <w:rPr>
            <w:rStyle w:val="Hyperlink"/>
          </w:rPr>
          <w:t>Types of Expression</w:t>
        </w:r>
        <w:r>
          <w:tab/>
        </w:r>
        <w:r>
          <w:fldChar w:fldCharType="begin"/>
        </w:r>
        <w:r>
          <w:instrText>PAGEREF _Toc_1_3_0000000017 \h</w:instrText>
        </w:r>
        <w:r>
          <w:fldChar w:fldCharType="separate"/>
        </w:r>
        <w:r>
          <w:t>6</w:t>
        </w:r>
        <w:r>
          <w:fldChar w:fldCharType="end"/>
        </w:r>
      </w:hyperlink>
    </w:p>
    <w:p w14:paraId="08A50148" w14:textId="77777777" w:rsidR="001D42FB" w:rsidRDefault="008926A9">
      <w:pPr>
        <w:pStyle w:val="TOC2"/>
        <w:tabs>
          <w:tab w:val="left" w:pos="-440"/>
          <w:tab w:val="right" w:leader="dot" w:pos="9976"/>
        </w:tabs>
      </w:pPr>
      <w:hyperlink w:anchor="_Toc_1_3_0000000018" w:history="1">
        <w:r>
          <w:rPr>
            <w:rStyle w:val="Hyperlink"/>
          </w:rPr>
          <w:t>6.4</w:t>
        </w:r>
        <w:r>
          <w:tab/>
        </w:r>
        <w:r>
          <w:rPr>
            <w:rStyle w:val="Hyperlink"/>
          </w:rPr>
          <w:t>Example Varieties</w:t>
        </w:r>
        <w:r>
          <w:tab/>
        </w:r>
        <w:r>
          <w:fldChar w:fldCharType="begin"/>
        </w:r>
        <w:r>
          <w:instrText>PAGEREF _Toc_1_3_0000000018 \h</w:instrText>
        </w:r>
        <w:r>
          <w:fldChar w:fldCharType="separate"/>
        </w:r>
        <w:r>
          <w:t>6</w:t>
        </w:r>
        <w:r>
          <w:fldChar w:fldCharType="end"/>
        </w:r>
      </w:hyperlink>
    </w:p>
    <w:p w14:paraId="08A50149" w14:textId="77777777" w:rsidR="001D42FB" w:rsidRDefault="008926A9">
      <w:pPr>
        <w:pStyle w:val="TOC2"/>
        <w:tabs>
          <w:tab w:val="left" w:pos="-440"/>
          <w:tab w:val="right" w:leader="dot" w:pos="9976"/>
        </w:tabs>
      </w:pPr>
      <w:hyperlink w:anchor="_Toc_1_3_0000000019" w:history="1">
        <w:r>
          <w:rPr>
            <w:rStyle w:val="Hyperlink"/>
          </w:rPr>
          <w:t>6.5</w:t>
        </w:r>
        <w:r>
          <w:tab/>
        </w:r>
        <w:r>
          <w:rPr>
            <w:rStyle w:val="Hyperlink"/>
          </w:rPr>
          <w:t>Legend</w:t>
        </w:r>
        <w:r>
          <w:tab/>
        </w:r>
        <w:r>
          <w:fldChar w:fldCharType="begin"/>
        </w:r>
        <w:r>
          <w:instrText>PAGEREF _Toc_1_3_0000000019 \h</w:instrText>
        </w:r>
        <w:r>
          <w:fldChar w:fldCharType="separate"/>
        </w:r>
        <w:r>
          <w:t>7</w:t>
        </w:r>
        <w:r>
          <w:fldChar w:fldCharType="end"/>
        </w:r>
      </w:hyperlink>
    </w:p>
    <w:p w14:paraId="08A5014A" w14:textId="77777777" w:rsidR="001D42FB" w:rsidRDefault="008926A9">
      <w:pPr>
        <w:pStyle w:val="TOC1"/>
        <w:tabs>
          <w:tab w:val="left" w:pos="-1100"/>
          <w:tab w:val="right" w:leader="dot" w:pos="9976"/>
        </w:tabs>
      </w:pPr>
      <w:hyperlink w:anchor="_Toc_1_3_0000000020" w:history="1">
        <w:r>
          <w:rPr>
            <w:rStyle w:val="Hyperlink"/>
          </w:rPr>
          <w:t>7.</w:t>
        </w:r>
        <w:r>
          <w:tab/>
        </w:r>
        <w:r>
          <w:rPr>
            <w:rStyle w:val="Hyperlink"/>
          </w:rPr>
          <w:t>Table of Characteristics/Tableau des caracteres/Merkmalstabelle/Tabla de caracteres</w:t>
        </w:r>
        <w:r>
          <w:tab/>
        </w:r>
        <w:r>
          <w:fldChar w:fldCharType="begin"/>
        </w:r>
        <w:r>
          <w:instrText>PAGEREF _Toc_1_3_0000000020 \h</w:instrText>
        </w:r>
        <w:r>
          <w:fldChar w:fldCharType="separate"/>
        </w:r>
        <w:r>
          <w:t>8</w:t>
        </w:r>
        <w:r>
          <w:fldChar w:fldCharType="end"/>
        </w:r>
      </w:hyperlink>
    </w:p>
    <w:p w14:paraId="08A5014B" w14:textId="77777777" w:rsidR="001D42FB" w:rsidRDefault="008926A9">
      <w:pPr>
        <w:pStyle w:val="TOC1"/>
        <w:tabs>
          <w:tab w:val="left" w:pos="-1100"/>
          <w:tab w:val="right" w:leader="dot" w:pos="9976"/>
        </w:tabs>
      </w:pPr>
      <w:hyperlink w:anchor="_Toc_1_3_0000000021" w:history="1">
        <w:r>
          <w:rPr>
            <w:rStyle w:val="Hyperlink"/>
          </w:rPr>
          <w:t>8.</w:t>
        </w:r>
        <w:r>
          <w:tab/>
        </w:r>
        <w:r>
          <w:rPr>
            <w:rStyle w:val="Hyperlink"/>
          </w:rPr>
          <w:t>Explanations on the Table of Characteristics</w:t>
        </w:r>
        <w:r>
          <w:tab/>
        </w:r>
        <w:r>
          <w:fldChar w:fldCharType="begin"/>
        </w:r>
        <w:r>
          <w:instrText>PAGEREF _Toc_1_3_0000000021 \h</w:instrText>
        </w:r>
        <w:r>
          <w:fldChar w:fldCharType="separate"/>
        </w:r>
        <w:r>
          <w:t>24</w:t>
        </w:r>
        <w:r>
          <w:fldChar w:fldCharType="end"/>
        </w:r>
      </w:hyperlink>
    </w:p>
    <w:p w14:paraId="08A5014C" w14:textId="77777777" w:rsidR="001D42FB" w:rsidRDefault="008926A9">
      <w:pPr>
        <w:pStyle w:val="TOC2"/>
        <w:tabs>
          <w:tab w:val="left" w:pos="-440"/>
          <w:tab w:val="right" w:leader="dot" w:pos="9976"/>
        </w:tabs>
      </w:pPr>
      <w:hyperlink w:anchor="_Toc_1_3_0000000022" w:history="1">
        <w:r>
          <w:rPr>
            <w:rStyle w:val="Hyperlink"/>
          </w:rPr>
          <w:t>8.1</w:t>
        </w:r>
        <w:r>
          <w:tab/>
        </w:r>
        <w:r>
          <w:rPr>
            <w:rStyle w:val="Hyperlink"/>
          </w:rPr>
          <w:t>Explanations covering several characteristics</w:t>
        </w:r>
        <w:r>
          <w:tab/>
        </w:r>
        <w:r>
          <w:fldChar w:fldCharType="begin"/>
        </w:r>
        <w:r>
          <w:instrText>PAGEREF _Toc_1_3_0000000022 \h</w:instrText>
        </w:r>
        <w:r>
          <w:fldChar w:fldCharType="separate"/>
        </w:r>
        <w:r>
          <w:t>24</w:t>
        </w:r>
        <w:r>
          <w:fldChar w:fldCharType="end"/>
        </w:r>
      </w:hyperlink>
    </w:p>
    <w:p w14:paraId="08A5014D" w14:textId="77777777" w:rsidR="001D42FB" w:rsidRDefault="008926A9">
      <w:pPr>
        <w:pStyle w:val="TOC2"/>
        <w:tabs>
          <w:tab w:val="left" w:pos="-440"/>
          <w:tab w:val="right" w:leader="dot" w:pos="9976"/>
        </w:tabs>
      </w:pPr>
      <w:hyperlink w:anchor="_Toc_1_3_0000000023" w:history="1">
        <w:r>
          <w:rPr>
            <w:rStyle w:val="Hyperlink"/>
          </w:rPr>
          <w:t>8.2</w:t>
        </w:r>
        <w:r>
          <w:tab/>
        </w:r>
        <w:r>
          <w:rPr>
            <w:rStyle w:val="Hyperlink"/>
          </w:rPr>
          <w:t>Explanations for individual characteristics</w:t>
        </w:r>
        <w:r>
          <w:tab/>
        </w:r>
        <w:r>
          <w:fldChar w:fldCharType="begin"/>
        </w:r>
        <w:r>
          <w:instrText>PAGEREF _Toc_1_3_0000000023 \h</w:instrText>
        </w:r>
        <w:r>
          <w:fldChar w:fldCharType="separate"/>
        </w:r>
        <w:r>
          <w:t>25</w:t>
        </w:r>
        <w:r>
          <w:fldChar w:fldCharType="end"/>
        </w:r>
      </w:hyperlink>
    </w:p>
    <w:p w14:paraId="08A5014E" w14:textId="77777777" w:rsidR="001D42FB" w:rsidRDefault="008926A9">
      <w:pPr>
        <w:pStyle w:val="TOC2"/>
        <w:tabs>
          <w:tab w:val="left" w:pos="-440"/>
          <w:tab w:val="right" w:leader="dot" w:pos="9976"/>
        </w:tabs>
      </w:pPr>
      <w:hyperlink w:anchor="_Toc_1_3_0000000024" w:history="1">
        <w:r>
          <w:rPr>
            <w:rStyle w:val="Hyperlink"/>
          </w:rPr>
          <w:t>8.3</w:t>
        </w:r>
        <w:r>
          <w:tab/>
        </w:r>
        <w:r>
          <w:rPr>
            <w:rStyle w:val="Hyperlink"/>
          </w:rPr>
          <w:t>Additional Explanations on the Table of Characteristic</w:t>
        </w:r>
        <w:r>
          <w:tab/>
        </w:r>
        <w:r>
          <w:fldChar w:fldCharType="begin"/>
        </w:r>
        <w:r>
          <w:instrText>PAGEREF _Toc_1_3_0000000024 \h</w:instrText>
        </w:r>
        <w:r>
          <w:fldChar w:fldCharType="separate"/>
        </w:r>
        <w:r>
          <w:t>44</w:t>
        </w:r>
        <w:r>
          <w:fldChar w:fldCharType="end"/>
        </w:r>
      </w:hyperlink>
    </w:p>
    <w:p w14:paraId="08A5014F" w14:textId="77777777" w:rsidR="001D42FB" w:rsidRDefault="008926A9">
      <w:pPr>
        <w:pStyle w:val="TOC1"/>
        <w:tabs>
          <w:tab w:val="left" w:pos="-1100"/>
          <w:tab w:val="right" w:leader="dot" w:pos="9976"/>
        </w:tabs>
      </w:pPr>
      <w:hyperlink w:anchor="_Toc_1_3_0000000025" w:history="1">
        <w:r>
          <w:rPr>
            <w:rStyle w:val="Hyperlink"/>
          </w:rPr>
          <w:t>9.</w:t>
        </w:r>
        <w:r>
          <w:tab/>
        </w:r>
        <w:r>
          <w:rPr>
            <w:rStyle w:val="Hyperlink"/>
          </w:rPr>
          <w:t>Literature</w:t>
        </w:r>
        <w:r>
          <w:tab/>
        </w:r>
        <w:r>
          <w:fldChar w:fldCharType="begin"/>
        </w:r>
        <w:r>
          <w:instrText>PAGEREF _Toc_1_3_0000000025 \h</w:instrText>
        </w:r>
        <w:r>
          <w:fldChar w:fldCharType="separate"/>
        </w:r>
        <w:r>
          <w:t>46</w:t>
        </w:r>
        <w:r>
          <w:fldChar w:fldCharType="end"/>
        </w:r>
      </w:hyperlink>
    </w:p>
    <w:p w14:paraId="08A50150" w14:textId="77777777" w:rsidR="001D42FB" w:rsidRDefault="008926A9">
      <w:pPr>
        <w:pStyle w:val="TOC1"/>
        <w:tabs>
          <w:tab w:val="left" w:pos="-880"/>
          <w:tab w:val="right" w:leader="dot" w:pos="9976"/>
        </w:tabs>
      </w:pPr>
      <w:hyperlink w:anchor="_Toc_1_3_0000000026" w:history="1">
        <w:r>
          <w:rPr>
            <w:rStyle w:val="Hyperlink"/>
          </w:rPr>
          <w:t>10.</w:t>
        </w:r>
        <w:r>
          <w:tab/>
        </w:r>
        <w:r>
          <w:rPr>
            <w:rStyle w:val="Hyperlink"/>
          </w:rPr>
          <w:t>Technical Questionnaire</w:t>
        </w:r>
        <w:r>
          <w:tab/>
        </w:r>
        <w:r>
          <w:fldChar w:fldCharType="begin"/>
        </w:r>
        <w:r>
          <w:instrText>PAGEREF _Toc_1_3_0000000026 \h</w:instrText>
        </w:r>
        <w:r>
          <w:fldChar w:fldCharType="separate"/>
        </w:r>
        <w:r>
          <w:t>47</w:t>
        </w:r>
        <w:r>
          <w:fldChar w:fldCharType="end"/>
        </w:r>
      </w:hyperlink>
    </w:p>
    <w:p w14:paraId="08A50151" w14:textId="77777777" w:rsidR="001D42FB" w:rsidRDefault="008926A9">
      <w:pPr>
        <w:spacing w:after="200"/>
      </w:pPr>
      <w:r>
        <w:fldChar w:fldCharType="end"/>
      </w:r>
      <w:r>
        <w:br w:type="page"/>
      </w:r>
    </w:p>
    <w:p w14:paraId="08A50152" w14:textId="77777777" w:rsidR="001D42FB" w:rsidRDefault="008926A9">
      <w:pPr>
        <w:pStyle w:val="Heading1"/>
      </w:pPr>
      <w:bookmarkStart w:id="6" w:name="_Toc_1_3_0000000001"/>
      <w:r>
        <w:lastRenderedPageBreak/>
        <w:t>Subject of these Test Guidelines</w:t>
      </w:r>
      <w:bookmarkEnd w:id="6"/>
    </w:p>
    <w:p w14:paraId="08A50153" w14:textId="77777777" w:rsidR="001D42FB" w:rsidRDefault="001D42FB"/>
    <w:p w14:paraId="08A50154" w14:textId="77777777" w:rsidR="001D42FB" w:rsidRDefault="008926A9">
      <w:r>
        <w:tab/>
        <w:t xml:space="preserve">These Test Guidelines apply to all varieties of </w:t>
      </w:r>
      <w:r>
        <w:rPr>
          <w:i/>
        </w:rPr>
        <w:t>Nelumbo</w:t>
      </w:r>
      <w:r>
        <w:t xml:space="preserve"> Adans.</w:t>
      </w:r>
    </w:p>
    <w:p w14:paraId="08A50155" w14:textId="77777777" w:rsidR="001D42FB" w:rsidRDefault="001D42FB"/>
    <w:p w14:paraId="08A50156" w14:textId="77777777" w:rsidR="001D42FB" w:rsidRDefault="001D42FB"/>
    <w:p w14:paraId="08A50157" w14:textId="77777777" w:rsidR="001D42FB" w:rsidRDefault="008926A9">
      <w:pPr>
        <w:pStyle w:val="Heading1"/>
      </w:pPr>
      <w:bookmarkStart w:id="7" w:name="_Toc_1_3_0000000002"/>
      <w:r>
        <w:t>Material Required</w:t>
      </w:r>
      <w:bookmarkEnd w:id="7"/>
    </w:p>
    <w:p w14:paraId="08A50158" w14:textId="77777777" w:rsidR="001D42FB" w:rsidRDefault="001D42FB"/>
    <w:p w14:paraId="08A50159" w14:textId="77777777" w:rsidR="001D42FB" w:rsidRDefault="008926A9">
      <w:r>
        <w:t>2.1</w:t>
      </w:r>
      <w:r>
        <w:tab/>
        <w:t>The competent authorities decide on the quantity and quality of the plant material required for testing the variety and when and where it is to be delivered. Applicants submitting material from a State other than that in which the testing takes place must ensure that all customs formalities and phytosanitary requirements are complied with.</w:t>
      </w:r>
    </w:p>
    <w:p w14:paraId="08A5015A" w14:textId="77777777" w:rsidR="001D42FB" w:rsidRDefault="001D42FB"/>
    <w:p w14:paraId="08A5015B" w14:textId="77777777" w:rsidR="001D42FB" w:rsidRDefault="008926A9">
      <w:r>
        <w:t>2.2</w:t>
      </w:r>
      <w:r>
        <w:tab/>
        <w:t>The material is to be supplied in the form of rhizome propagules or seeds.</w:t>
      </w:r>
    </w:p>
    <w:p w14:paraId="08A5015C" w14:textId="77777777" w:rsidR="001D42FB" w:rsidRDefault="001D42FB"/>
    <w:p w14:paraId="08A5015D" w14:textId="77777777" w:rsidR="001D42FB" w:rsidRDefault="008926A9">
      <w:r>
        <w:t>2.3</w:t>
      </w:r>
      <w:r>
        <w:tab/>
        <w:t>The minimum quantity of plant material, to be supplied by the applicant, should be:</w:t>
      </w:r>
    </w:p>
    <w:p w14:paraId="08A5015E" w14:textId="77777777" w:rsidR="001D42FB" w:rsidRDefault="001D42FB"/>
    <w:p w14:paraId="08A50160" w14:textId="2CC1F60D" w:rsidR="001D42FB" w:rsidRDefault="008926A9" w:rsidP="00E5219E">
      <w:pPr>
        <w:ind w:left="600"/>
        <w:jc w:val="center"/>
      </w:pPr>
      <w:r>
        <w:t>A sufficient amount of seeds or rhizome propagules to produce at least 10 plants</w:t>
      </w:r>
      <w:r>
        <w:br/>
      </w:r>
    </w:p>
    <w:p w14:paraId="08A50161" w14:textId="77777777" w:rsidR="001D42FB" w:rsidRDefault="008926A9">
      <w:r>
        <w:t>In the case of seed, the seed should meet the minimum requirements for germination, species and analytical purity, health and moisture content, specified by the competent authority.  In cases where the seed is to be stored, the germination capacity should be as high as possible and should be stated by the applicant.</w:t>
      </w:r>
    </w:p>
    <w:p w14:paraId="08A50162" w14:textId="77777777" w:rsidR="00CB6DD9" w:rsidRDefault="00CB6DD9">
      <w:pPr>
        <w:rPr>
          <w:del w:id="8" w:author="TWO" w:date="2026-07-08T19:46:00Z" w16du:dateUtc="2026-07-08T17:46:00Z"/>
        </w:rPr>
      </w:pPr>
    </w:p>
    <w:p w14:paraId="08A50163" w14:textId="77777777" w:rsidR="00CB6DD9" w:rsidRDefault="008926A9">
      <w:pPr>
        <w:rPr>
          <w:del w:id="9" w:author="TWO" w:date="2026-07-08T19:46:00Z" w16du:dateUtc="2026-07-08T17:46:00Z"/>
        </w:rPr>
      </w:pPr>
      <w:r>
        <w:t xml:space="preserve">In the case of rhizome propagule, a standard propagule </w:t>
      </w:r>
      <w:del w:id="10" w:author="TWO" w:date="2026-07-08T19:46:00Z" w16du:dateUtc="2026-07-08T17:46:00Z">
        <w:r w:rsidR="00D002CD">
          <w:delText xml:space="preserve">(meeting market requirement) </w:delText>
        </w:r>
      </w:del>
      <w:r>
        <w:t>should be fresh and healthy, and each should have two internodes with healthy shoots.</w:t>
      </w:r>
    </w:p>
    <w:p w14:paraId="08A50166" w14:textId="27D01125" w:rsidR="001D42FB" w:rsidRDefault="008926A9">
      <w:pPr>
        <w:spacing w:beforeAutospacing="1" w:afterAutospacing="1"/>
      </w:pPr>
      <w:r>
        <w:br/>
      </w:r>
      <w:r w:rsidR="004A04B0">
        <w:pict w14:anchorId="08A5170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50.25pt;height:93.3pt" o:bordertopcolor="this" o:borderleftcolor="this" o:borderbottomcolor="this" o:borderrightcolor="this">
            <v:imagedata r:id="rId20" o:title=""/>
          </v:shape>
        </w:pict>
      </w:r>
      <w:r>
        <w:br/>
        <w:t>A standard propagule with two expanded internodes</w:t>
      </w:r>
    </w:p>
    <w:p w14:paraId="08A50167" w14:textId="77777777" w:rsidR="001D42FB" w:rsidRDefault="008926A9">
      <w:r>
        <w:t>2.4</w:t>
      </w:r>
      <w:r>
        <w:tab/>
        <w:t>The plant material supplied should be visibly healthy, not lacking in vigor, nor affected by any important pest or disease.</w:t>
      </w:r>
    </w:p>
    <w:p w14:paraId="08A50168" w14:textId="77777777" w:rsidR="001D42FB" w:rsidRDefault="001D42FB"/>
    <w:p w14:paraId="08A50169" w14:textId="77777777" w:rsidR="001D42FB" w:rsidRDefault="008926A9">
      <w:r>
        <w:t>2.5</w:t>
      </w:r>
      <w:r>
        <w:tab/>
        <w:t>The plant material should not have undergone any treatment which would affect the expression of the characteristics of the variety, unless the competent authorities allow or request such treatment. If it has been treated, full details of the treatment must be given.</w:t>
      </w:r>
    </w:p>
    <w:p w14:paraId="08A5016A" w14:textId="77777777" w:rsidR="001D42FB" w:rsidRDefault="001D42FB"/>
    <w:p w14:paraId="08A5016B" w14:textId="77777777" w:rsidR="001D42FB" w:rsidRDefault="001D42FB"/>
    <w:p w14:paraId="08A5016C" w14:textId="77777777" w:rsidR="001D42FB" w:rsidRDefault="008926A9">
      <w:pPr>
        <w:pStyle w:val="Heading1"/>
      </w:pPr>
      <w:bookmarkStart w:id="11" w:name="_Toc_1_3_0000000003"/>
      <w:r>
        <w:t>Method of Examination</w:t>
      </w:r>
      <w:bookmarkEnd w:id="11"/>
    </w:p>
    <w:p w14:paraId="08A5016D" w14:textId="77777777" w:rsidR="001D42FB" w:rsidRDefault="001D42FB"/>
    <w:p w14:paraId="08A5016E" w14:textId="77777777" w:rsidR="001D42FB" w:rsidRDefault="008926A9">
      <w:pPr>
        <w:pStyle w:val="Heading2"/>
      </w:pPr>
      <w:bookmarkStart w:id="12" w:name="_Toc_1_3_0000000004"/>
      <w:r>
        <w:t>Number of Growing Cycles</w:t>
      </w:r>
      <w:bookmarkEnd w:id="12"/>
    </w:p>
    <w:p w14:paraId="08A5016F" w14:textId="77777777" w:rsidR="001D42FB" w:rsidRDefault="001D42FB"/>
    <w:p w14:paraId="08A50170" w14:textId="77777777" w:rsidR="001D42FB" w:rsidRDefault="008926A9">
      <w:pPr>
        <w:ind w:left="700" w:hanging="700"/>
      </w:pPr>
      <w:r>
        <w:t>3.1.1</w:t>
      </w:r>
      <w:r>
        <w:tab/>
        <w:t>The minimum duration of tests should normally be a single growing cycle.</w:t>
      </w:r>
    </w:p>
    <w:p w14:paraId="08A50171" w14:textId="77777777" w:rsidR="001D42FB" w:rsidRDefault="001D42FB"/>
    <w:p w14:paraId="08A50172" w14:textId="77777777" w:rsidR="001D42FB" w:rsidRDefault="008926A9">
      <w:r>
        <w:t>3.1.2</w:t>
      </w:r>
      <w:r>
        <w:tab/>
        <w:t>The testing of a variety may be concluded when the competent authority can determine with certainty the outcome of the test.</w:t>
      </w:r>
    </w:p>
    <w:p w14:paraId="08A50173" w14:textId="77777777" w:rsidR="001D42FB" w:rsidRDefault="001D42FB"/>
    <w:p w14:paraId="08A50174" w14:textId="77777777" w:rsidR="001D42FB" w:rsidRDefault="008926A9">
      <w:pPr>
        <w:pStyle w:val="Heading2"/>
      </w:pPr>
      <w:bookmarkStart w:id="13" w:name="_Toc_1_3_0000000005"/>
      <w:r>
        <w:t>Testing Place</w:t>
      </w:r>
      <w:bookmarkEnd w:id="13"/>
    </w:p>
    <w:p w14:paraId="08A50175" w14:textId="77777777" w:rsidR="001D42FB" w:rsidRDefault="001D42FB"/>
    <w:p w14:paraId="08A50176" w14:textId="77777777" w:rsidR="001D42FB" w:rsidRDefault="008926A9">
      <w:r>
        <w:tab/>
        <w:t>Tests are normally conducted at one place. In the case of tests conducted at more than one place, guidance is provided in TGP/9 "Examining Distinctness".</w:t>
      </w:r>
    </w:p>
    <w:p w14:paraId="08A50177" w14:textId="77777777" w:rsidR="001D42FB" w:rsidRDefault="001D42FB"/>
    <w:p w14:paraId="08A50178" w14:textId="77777777" w:rsidR="001D42FB" w:rsidRDefault="008926A9">
      <w:pPr>
        <w:pStyle w:val="Heading2"/>
      </w:pPr>
      <w:bookmarkStart w:id="14" w:name="_Toc_1_3_0000000006"/>
      <w:r>
        <w:t>Conditions for Conducting the Examination</w:t>
      </w:r>
      <w:bookmarkEnd w:id="14"/>
    </w:p>
    <w:p w14:paraId="08A50179" w14:textId="77777777" w:rsidR="001D42FB" w:rsidRDefault="001D42FB"/>
    <w:p w14:paraId="08A5017A" w14:textId="77777777" w:rsidR="001D42FB" w:rsidRDefault="008926A9">
      <w:r>
        <w:t>3.3.1</w:t>
      </w:r>
      <w:r>
        <w:tab/>
        <w:t>The tests should be carried out under conditions ensuring satisfactory growth for the expression of the relevant characteristics of the variety and for the conduct of the examination.</w:t>
      </w:r>
    </w:p>
    <w:p w14:paraId="08A5017B" w14:textId="77777777" w:rsidR="001D42FB" w:rsidRDefault="001D42FB"/>
    <w:p w14:paraId="08A5017C" w14:textId="77777777" w:rsidR="001D42FB" w:rsidRDefault="008926A9">
      <w:r>
        <w:lastRenderedPageBreak/>
        <w:t>3.3.2</w:t>
      </w:r>
      <w:r>
        <w:tab/>
        <w:t>The optimum stage of development for the assessment of each characteristic is indicated by a reference in the Table of Characteristics. The stages of development denoted by each reference are described in Chapter</w:t>
      </w:r>
      <w:del w:id="15" w:author="TWO" w:date="2026-07-08T19:46:00Z" w16du:dateUtc="2026-07-08T17:46:00Z">
        <w:r w:rsidR="00CB6DD9">
          <w:delText> </w:delText>
        </w:r>
      </w:del>
      <w:ins w:id="16" w:author="TWO" w:date="2026-07-08T19:46:00Z" w16du:dateUtc="2026-07-08T17:46:00Z">
        <w:r>
          <w:t xml:space="preserve"> </w:t>
        </w:r>
      </w:ins>
      <w:r>
        <w:t>8.</w:t>
      </w:r>
    </w:p>
    <w:p w14:paraId="08A5017D" w14:textId="77777777" w:rsidR="001D42FB" w:rsidRDefault="001D42FB"/>
    <w:p w14:paraId="08A5017E" w14:textId="77777777" w:rsidR="001D42FB" w:rsidRDefault="008926A9">
      <w:r>
        <w:t>3.3.3</w:t>
      </w:r>
      <w:r>
        <w:tab/>
        <w:t>Because daylight varies, color determinations made against a color chart should be made either in a suitable cabinet providing artificial daylight or in the middle of the day in a room without direct sunlight. The spectral distribution of the illuminant for artificial daylight should conform with the CIE Standard of Preferred Daylight D 6500 and should fall within the tolerances set out in the British Standard 950, Part I. These determinations should be made with the plant part placed against a white background. The color chart and version used should be specified in the variety description.</w:t>
      </w:r>
    </w:p>
    <w:p w14:paraId="08A5017F" w14:textId="77777777" w:rsidR="001D42FB" w:rsidRDefault="001D42FB"/>
    <w:p w14:paraId="08A50181" w14:textId="222775AC" w:rsidR="001D42FB" w:rsidRDefault="008926A9" w:rsidP="003F2963">
      <w:pPr>
        <w:pStyle w:val="Heading2"/>
      </w:pPr>
      <w:bookmarkStart w:id="17" w:name="_Toc_1_3_0000000007"/>
      <w:r>
        <w:t>Test Design</w:t>
      </w:r>
      <w:bookmarkEnd w:id="17"/>
    </w:p>
    <w:p w14:paraId="08A50182" w14:textId="77777777" w:rsidR="001D42FB" w:rsidRDefault="001D42FB">
      <w:pPr>
        <w:rPr>
          <w:ins w:id="18" w:author="TWO" w:date="2026-07-08T19:46:00Z" w16du:dateUtc="2026-07-08T17:46:00Z"/>
        </w:rPr>
      </w:pPr>
    </w:p>
    <w:p w14:paraId="08A50183" w14:textId="77777777" w:rsidR="001D42FB" w:rsidRDefault="008926A9">
      <w:r>
        <w:t>3.4.1</w:t>
      </w:r>
      <w:r>
        <w:tab/>
      </w:r>
      <w:del w:id="19" w:author="TWO" w:date="2026-07-08T19:46:00Z" w16du:dateUtc="2026-07-08T17:46:00Z">
        <w:r w:rsidR="00D002CD">
          <w:delText>In the case of rhizome propagated varieties, each</w:delText>
        </w:r>
      </w:del>
      <w:ins w:id="20" w:author="TWO" w:date="2026-07-08T19:46:00Z" w16du:dateUtc="2026-07-08T17:46:00Z">
        <w:r>
          <w:t>Each</w:t>
        </w:r>
      </w:ins>
      <w:r>
        <w:t xml:space="preserve"> test should be designed to result in a total of at least 10 plants.</w:t>
      </w:r>
    </w:p>
    <w:p w14:paraId="08A50184" w14:textId="77777777" w:rsidR="001D42FB" w:rsidRDefault="001D42FB"/>
    <w:p w14:paraId="08A50185" w14:textId="77777777" w:rsidR="0066372F" w:rsidRDefault="00D002CD">
      <w:pPr>
        <w:rPr>
          <w:del w:id="21" w:author="TWO" w:date="2026-07-08T19:46:00Z" w16du:dateUtc="2026-07-08T17:46:00Z"/>
        </w:rPr>
      </w:pPr>
      <w:del w:id="22" w:author="TWO" w:date="2026-07-08T19:46:00Z" w16du:dateUtc="2026-07-08T17:46:00Z">
        <w:r>
          <w:delText>3.4.2</w:delText>
        </w:r>
        <w:r>
          <w:tab/>
          <w:delText>In the case of seed propagated varieties, each test should be designed to result in a total of at least 10 plants.</w:delText>
        </w:r>
      </w:del>
    </w:p>
    <w:p w14:paraId="08A50186" w14:textId="77777777" w:rsidR="0066372F" w:rsidRDefault="0066372F">
      <w:pPr>
        <w:rPr>
          <w:del w:id="23" w:author="TWO" w:date="2026-07-08T19:46:00Z" w16du:dateUtc="2026-07-08T17:46:00Z"/>
        </w:rPr>
      </w:pPr>
    </w:p>
    <w:p w14:paraId="08A50187" w14:textId="77777777" w:rsidR="001D42FB" w:rsidRDefault="00D002CD">
      <w:pPr>
        <w:jc w:val="left"/>
      </w:pPr>
      <w:del w:id="24" w:author="TWO" w:date="2026-07-08T19:46:00Z" w16du:dateUtc="2026-07-08T17:46:00Z">
        <w:r>
          <w:delText>3.4.3</w:delText>
        </w:r>
      </w:del>
      <w:ins w:id="25" w:author="TWO" w:date="2026-07-08T19:46:00Z" w16du:dateUtc="2026-07-08T17:46:00Z">
        <w:r w:rsidR="008926A9">
          <w:t>3.4.2</w:t>
        </w:r>
      </w:ins>
      <w:r w:rsidR="008926A9">
        <w:tab/>
        <w:t>The design of the tests should be such that plants or parts of plants may be removed for measurement or counting without prejudice to the observations which must be made up to the end of the growing cycle.</w:t>
      </w:r>
    </w:p>
    <w:p w14:paraId="08A50188" w14:textId="77777777" w:rsidR="001D42FB" w:rsidRDefault="001D42FB"/>
    <w:p w14:paraId="08A50189" w14:textId="77777777" w:rsidR="001D42FB" w:rsidRDefault="008926A9">
      <w:pPr>
        <w:pStyle w:val="Heading2"/>
      </w:pPr>
      <w:bookmarkStart w:id="26" w:name="_Toc_1_3_0000000008"/>
      <w:r>
        <w:t>Additional Tests</w:t>
      </w:r>
      <w:bookmarkEnd w:id="26"/>
    </w:p>
    <w:p w14:paraId="08A5018A" w14:textId="77777777" w:rsidR="001D42FB" w:rsidRDefault="001D42FB"/>
    <w:p w14:paraId="08A5018B" w14:textId="77777777" w:rsidR="001D42FB" w:rsidRDefault="008926A9">
      <w:r>
        <w:tab/>
        <w:t>Additional tests, for examining relevant characteristics, may be established.</w:t>
      </w:r>
    </w:p>
    <w:p w14:paraId="08A5018C" w14:textId="77777777" w:rsidR="001D42FB" w:rsidRDefault="001D42FB"/>
    <w:p w14:paraId="08A5018D" w14:textId="77777777" w:rsidR="001D42FB" w:rsidRDefault="001D42FB"/>
    <w:p w14:paraId="08A5018E" w14:textId="77777777" w:rsidR="001D42FB" w:rsidRDefault="008926A9">
      <w:pPr>
        <w:pStyle w:val="Heading1"/>
      </w:pPr>
      <w:bookmarkStart w:id="27" w:name="_Toc_1_3_0000000009"/>
      <w:r>
        <w:t>Assessment of Distinctness, Uniformity and Stability</w:t>
      </w:r>
      <w:bookmarkEnd w:id="27"/>
    </w:p>
    <w:p w14:paraId="08A5018F" w14:textId="77777777" w:rsidR="001D42FB" w:rsidRDefault="001D42FB"/>
    <w:p w14:paraId="08A50190" w14:textId="77777777" w:rsidR="001D42FB" w:rsidRDefault="008926A9">
      <w:pPr>
        <w:pStyle w:val="Heading2"/>
      </w:pPr>
      <w:bookmarkStart w:id="28" w:name="_Toc_1_3_0000000010"/>
      <w:r>
        <w:t>Distinctness</w:t>
      </w:r>
      <w:bookmarkEnd w:id="28"/>
    </w:p>
    <w:p w14:paraId="08A50191" w14:textId="77777777" w:rsidR="001D42FB" w:rsidRDefault="001D42FB"/>
    <w:p w14:paraId="08A50192" w14:textId="77777777" w:rsidR="001D42FB" w:rsidRDefault="008926A9">
      <w:r>
        <w:t>4.1.1</w:t>
      </w:r>
      <w:r>
        <w:tab/>
        <w:t>General Recommendations</w:t>
      </w:r>
    </w:p>
    <w:p w14:paraId="08A50193" w14:textId="77777777" w:rsidR="001D42FB" w:rsidRDefault="001D42FB"/>
    <w:p w14:paraId="08A50194" w14:textId="77777777" w:rsidR="001D42FB" w:rsidRDefault="008926A9">
      <w:r>
        <w:t>It is of particular importance for users of these Test Guidelines to consult the General Introduction prior to making decisions regarding distinctness. However, the following points are provided for elaboration or emphasis in these Test Guidelines.</w:t>
      </w:r>
    </w:p>
    <w:p w14:paraId="08A50195" w14:textId="77777777" w:rsidR="001D42FB" w:rsidRDefault="001D42FB"/>
    <w:p w14:paraId="08A50196" w14:textId="77777777" w:rsidR="0066372F" w:rsidRDefault="00D002CD">
      <w:pPr>
        <w:rPr>
          <w:del w:id="29" w:author="TWO" w:date="2026-07-08T19:46:00Z" w16du:dateUtc="2026-07-08T17:46:00Z"/>
        </w:rPr>
      </w:pPr>
      <w:del w:id="30" w:author="TWO" w:date="2026-07-08T19:46:00Z" w16du:dateUtc="2026-07-08T17:46:00Z">
        <w:r>
          <w:delText>To assess distinctness of hybrids, the parent lines and the formula may be used according to the following recommendations:</w:delText>
        </w:r>
      </w:del>
    </w:p>
    <w:p w14:paraId="08A50197" w14:textId="77777777" w:rsidR="0066372F" w:rsidRDefault="0066372F">
      <w:pPr>
        <w:rPr>
          <w:del w:id="31" w:author="TWO" w:date="2026-07-08T19:46:00Z" w16du:dateUtc="2026-07-08T17:46:00Z"/>
        </w:rPr>
      </w:pPr>
    </w:p>
    <w:p w14:paraId="08A50198" w14:textId="77777777" w:rsidR="0066372F" w:rsidRDefault="00D002CD">
      <w:pPr>
        <w:rPr>
          <w:del w:id="32" w:author="TWO" w:date="2026-07-08T19:46:00Z" w16du:dateUtc="2026-07-08T17:46:00Z"/>
        </w:rPr>
      </w:pPr>
      <w:del w:id="33" w:author="TWO" w:date="2026-07-08T19:46:00Z" w16du:dateUtc="2026-07-08T17:46:00Z">
        <w:r>
          <w:delText xml:space="preserve">(i) </w:delText>
        </w:r>
        <w:r>
          <w:tab/>
          <w:delText>description of parent lines according to the Test Guidelines;</w:delText>
        </w:r>
      </w:del>
    </w:p>
    <w:p w14:paraId="08A50199" w14:textId="77777777" w:rsidR="0066372F" w:rsidRDefault="0066372F">
      <w:pPr>
        <w:rPr>
          <w:del w:id="34" w:author="TWO" w:date="2026-07-08T19:46:00Z" w16du:dateUtc="2026-07-08T17:46:00Z"/>
        </w:rPr>
      </w:pPr>
    </w:p>
    <w:p w14:paraId="08A5019A" w14:textId="77777777" w:rsidR="0066372F" w:rsidRDefault="00D002CD">
      <w:pPr>
        <w:rPr>
          <w:del w:id="35" w:author="TWO" w:date="2026-07-08T19:46:00Z" w16du:dateUtc="2026-07-08T17:46:00Z"/>
        </w:rPr>
      </w:pPr>
      <w:del w:id="36" w:author="TWO" w:date="2026-07-08T19:46:00Z" w16du:dateUtc="2026-07-08T17:46:00Z">
        <w:r>
          <w:delText>(ii)    check of the originality of the parent lines in comparison with the variety collection, based on the characteristics in Chapter 7, in order to identify similar parent lines;</w:delText>
        </w:r>
      </w:del>
    </w:p>
    <w:p w14:paraId="08A5019B" w14:textId="77777777" w:rsidR="0066372F" w:rsidRDefault="0066372F">
      <w:pPr>
        <w:rPr>
          <w:del w:id="37" w:author="TWO" w:date="2026-07-08T19:46:00Z" w16du:dateUtc="2026-07-08T17:46:00Z"/>
        </w:rPr>
      </w:pPr>
    </w:p>
    <w:p w14:paraId="08A5019C" w14:textId="77777777" w:rsidR="0066372F" w:rsidRDefault="00D002CD">
      <w:pPr>
        <w:rPr>
          <w:del w:id="38" w:author="TWO" w:date="2026-07-08T19:46:00Z" w16du:dateUtc="2026-07-08T17:46:00Z"/>
        </w:rPr>
      </w:pPr>
      <w:del w:id="39" w:author="TWO" w:date="2026-07-08T19:46:00Z" w16du:dateUtc="2026-07-08T17:46:00Z">
        <w:r>
          <w:delText>(iii)   check of the originality of the hybrid formula in relation to the hybrids in the variety collection, taking into account the most similar lines;  and</w:delText>
        </w:r>
      </w:del>
    </w:p>
    <w:p w14:paraId="08A5019D" w14:textId="77777777" w:rsidR="0066372F" w:rsidRDefault="0066372F">
      <w:pPr>
        <w:rPr>
          <w:del w:id="40" w:author="TWO" w:date="2026-07-08T19:46:00Z" w16du:dateUtc="2026-07-08T17:46:00Z"/>
        </w:rPr>
      </w:pPr>
    </w:p>
    <w:p w14:paraId="08A5019E" w14:textId="77777777" w:rsidR="0066372F" w:rsidRDefault="00D002CD">
      <w:pPr>
        <w:rPr>
          <w:del w:id="41" w:author="TWO" w:date="2026-07-08T19:46:00Z" w16du:dateUtc="2026-07-08T17:46:00Z"/>
        </w:rPr>
      </w:pPr>
      <w:del w:id="42" w:author="TWO" w:date="2026-07-08T19:46:00Z" w16du:dateUtc="2026-07-08T17:46:00Z">
        <w:r>
          <w:delText>(iv)    assessment of the distinctness at the hybrid level for varieties with a similar formula.</w:delText>
        </w:r>
      </w:del>
    </w:p>
    <w:p w14:paraId="08A5019F" w14:textId="77777777" w:rsidR="0066372F" w:rsidRDefault="0066372F">
      <w:pPr>
        <w:rPr>
          <w:del w:id="43" w:author="TWO" w:date="2026-07-08T19:46:00Z" w16du:dateUtc="2026-07-08T17:46:00Z"/>
        </w:rPr>
      </w:pPr>
    </w:p>
    <w:p w14:paraId="08A501A0" w14:textId="77777777" w:rsidR="0066372F" w:rsidRDefault="00D002CD">
      <w:pPr>
        <w:rPr>
          <w:del w:id="44" w:author="TWO" w:date="2026-07-08T19:46:00Z" w16du:dateUtc="2026-07-08T17:46:00Z"/>
        </w:rPr>
      </w:pPr>
      <w:del w:id="45" w:author="TWO" w:date="2026-07-08T19:46:00Z" w16du:dateUtc="2026-07-08T17:46:00Z">
        <w:r>
          <w:delText>Further guidance is provided in documents TGP/9 "Examining Distinctness" and TGP/8 "Trial Design and Techniques Used in the Examination of Distinctness, Uniformity and Stability".</w:delText>
        </w:r>
      </w:del>
    </w:p>
    <w:p w14:paraId="08A501A1" w14:textId="77777777" w:rsidR="0066372F" w:rsidRDefault="0066372F">
      <w:pPr>
        <w:rPr>
          <w:del w:id="46" w:author="TWO" w:date="2026-07-08T19:46:00Z" w16du:dateUtc="2026-07-08T17:46:00Z"/>
        </w:rPr>
      </w:pPr>
    </w:p>
    <w:p w14:paraId="08A501A2" w14:textId="77777777" w:rsidR="001D42FB" w:rsidRDefault="008926A9">
      <w:r>
        <w:t>4.1.2</w:t>
      </w:r>
      <w:r>
        <w:tab/>
        <w:t>Consistent Differences</w:t>
      </w:r>
    </w:p>
    <w:p w14:paraId="08A501A3" w14:textId="77777777" w:rsidR="001D42FB" w:rsidRDefault="001D42FB"/>
    <w:p w14:paraId="08A501A4" w14:textId="77777777" w:rsidR="001D42FB" w:rsidRDefault="008926A9">
      <w:r>
        <w:t>The differences observed between varieties may be so clear that more than one growing cycle is not necessary.  In addition, in some circumstances, the influence of the environment is not such that more than a single growing cycle is required to provide assurance that the differences observed between varieties are sufficiently consistent.  One means of ensuring that a difference in a characteristic, observed in a growing trial, is sufficiently consistent is to examine the characteristic in at least two independent growing cycles.</w:t>
      </w:r>
    </w:p>
    <w:p w14:paraId="08A501A5" w14:textId="7A9E19C8" w:rsidR="00E5219E" w:rsidRDefault="00E5219E">
      <w:pPr>
        <w:jc w:val="left"/>
      </w:pPr>
      <w:r>
        <w:br w:type="page"/>
      </w:r>
    </w:p>
    <w:p w14:paraId="1E50076B" w14:textId="77777777" w:rsidR="001D42FB" w:rsidRDefault="001D42FB"/>
    <w:p w14:paraId="08A501A6" w14:textId="77777777" w:rsidR="001D42FB" w:rsidRDefault="008926A9">
      <w:r>
        <w:t>4.1.3</w:t>
      </w:r>
      <w:r>
        <w:tab/>
        <w:t>Clear Differences</w:t>
      </w:r>
    </w:p>
    <w:p w14:paraId="08A501A7" w14:textId="77777777" w:rsidR="001D42FB" w:rsidRDefault="001D42FB"/>
    <w:p w14:paraId="08A501A8" w14:textId="77777777" w:rsidR="001D42FB" w:rsidRDefault="008926A9">
      <w:r>
        <w:t>Determining whether a difference between two varieties is clear depends on many factors, and should consider, in particular, the type of expression of the characteristic being examined, i.e. whether it is expressed in a qualitative, quantitative, or pseudo-qualitative manner. Therefore, it is important that users of these Test Guidelines are familiar with the recommendations contained in the General Introduction prior to making decisions regarding distinctness.</w:t>
      </w:r>
    </w:p>
    <w:p w14:paraId="08A501A9" w14:textId="77777777" w:rsidR="001D42FB" w:rsidRDefault="001D42FB"/>
    <w:p w14:paraId="08A501AA" w14:textId="77777777" w:rsidR="001D42FB" w:rsidRDefault="008926A9">
      <w:r>
        <w:t>4.1.4</w:t>
      </w:r>
      <w:r>
        <w:tab/>
        <w:t>Number of Plants or Parts of Plants to be Examined</w:t>
      </w:r>
    </w:p>
    <w:p w14:paraId="08A501AB" w14:textId="77777777" w:rsidR="001D42FB" w:rsidRDefault="001D42FB"/>
    <w:p w14:paraId="08A501AC" w14:textId="7E920FEE" w:rsidR="001D42FB" w:rsidRDefault="00D002CD">
      <w:del w:id="47" w:author="TWO" w:date="2026-07-08T19:46:00Z" w16du:dateUtc="2026-07-08T17:46:00Z">
        <w:r>
          <w:delText>In the case of vegetatively propagated varieties, unless</w:delText>
        </w:r>
      </w:del>
      <w:ins w:id="48" w:author="TWO" w:date="2026-07-08T19:46:00Z" w16du:dateUtc="2026-07-08T17:46:00Z">
        <w:r w:rsidR="008926A9">
          <w:t>Unless</w:t>
        </w:r>
      </w:ins>
      <w:r w:rsidR="008926A9">
        <w:t xml:space="preserve"> otherwise indicated, for the purposes of distinctness, all observations on single plants should be made on 9 plants or parts taken from each of 9 plants and any </w:t>
      </w:r>
      <w:r w:rsidR="008926A9">
        <w:t xml:space="preserve">other </w:t>
      </w:r>
      <w:r>
        <w:t>observation</w:t>
      </w:r>
      <w:r w:rsidR="008926A9">
        <w:t xml:space="preserve"> made </w:t>
      </w:r>
      <w:r w:rsidR="008926A9">
        <w:t>on all plants in the test, disregarding any off-type plants.</w:t>
      </w:r>
    </w:p>
    <w:p w14:paraId="08A501AD" w14:textId="77777777" w:rsidR="0066372F" w:rsidRDefault="0066372F">
      <w:pPr>
        <w:rPr>
          <w:del w:id="49" w:author="TWO" w:date="2026-07-08T19:46:00Z" w16du:dateUtc="2026-07-08T17:46:00Z"/>
        </w:rPr>
      </w:pPr>
    </w:p>
    <w:p w14:paraId="08A501AE" w14:textId="77777777" w:rsidR="0066372F" w:rsidRDefault="00D002CD">
      <w:pPr>
        <w:rPr>
          <w:del w:id="50" w:author="TWO" w:date="2026-07-08T19:46:00Z" w16du:dateUtc="2026-07-08T17:46:00Z"/>
        </w:rPr>
      </w:pPr>
      <w:del w:id="51" w:author="TWO" w:date="2026-07-08T19:46:00Z" w16du:dateUtc="2026-07-08T17:46:00Z">
        <w:r>
          <w:delText>In the case of observations of parts taken from single plants, the number of parts to be taken from each of the plants should be 1.</w:delText>
        </w:r>
      </w:del>
    </w:p>
    <w:p w14:paraId="08A501AF" w14:textId="77777777" w:rsidR="0066372F" w:rsidRDefault="0066372F">
      <w:pPr>
        <w:rPr>
          <w:del w:id="52" w:author="TWO" w:date="2026-07-08T19:46:00Z" w16du:dateUtc="2026-07-08T17:46:00Z"/>
        </w:rPr>
      </w:pPr>
    </w:p>
    <w:p w14:paraId="08A501B0" w14:textId="77777777" w:rsidR="0066372F" w:rsidRDefault="00D002CD">
      <w:pPr>
        <w:rPr>
          <w:del w:id="53" w:author="TWO" w:date="2026-07-08T19:46:00Z" w16du:dateUtc="2026-07-08T17:46:00Z"/>
        </w:rPr>
      </w:pPr>
      <w:del w:id="54" w:author="TWO" w:date="2026-07-08T19:46:00Z" w16du:dateUtc="2026-07-08T17:46:00Z">
        <w:r>
          <w:delText>In the case of seed-propagated varieties, unless otherwise indicated, for the purposes of distinctness, all observations on single plants should be made on 9 plants or parts taken from each of 9 plants and any other observation made on all plants in the test, disregarding any off-type plants.</w:delText>
        </w:r>
      </w:del>
    </w:p>
    <w:p w14:paraId="08A501B1" w14:textId="77777777" w:rsidR="0066372F" w:rsidRDefault="0066372F">
      <w:pPr>
        <w:rPr>
          <w:del w:id="55" w:author="TWO" w:date="2026-07-08T19:46:00Z" w16du:dateUtc="2026-07-08T17:46:00Z"/>
        </w:rPr>
      </w:pPr>
    </w:p>
    <w:p w14:paraId="08A501B2" w14:textId="77777777" w:rsidR="001D42FB" w:rsidRDefault="00D002CD">
      <w:del w:id="56" w:author="TWO" w:date="2026-07-08T19:46:00Z" w16du:dateUtc="2026-07-08T17:46:00Z">
        <w:r>
          <w:delText>In the case of observations of parts taken from single plants, the number of parts to be taken from each of the plants should be 1.</w:delText>
        </w:r>
      </w:del>
    </w:p>
    <w:p w14:paraId="08A501B3" w14:textId="77777777" w:rsidR="001D42FB" w:rsidRDefault="001D42FB"/>
    <w:p w14:paraId="08A501B4" w14:textId="77777777" w:rsidR="001D42FB" w:rsidRDefault="008926A9">
      <w:r>
        <w:t>4.1.5</w:t>
      </w:r>
      <w:r>
        <w:tab/>
        <w:t>Method of Observation</w:t>
      </w:r>
    </w:p>
    <w:p w14:paraId="08A501B5" w14:textId="77777777" w:rsidR="001D42FB" w:rsidRDefault="001D42FB"/>
    <w:p w14:paraId="08A501B6" w14:textId="77777777" w:rsidR="001D42FB" w:rsidRDefault="008926A9">
      <w:r>
        <w:t>The recommended method of observing the characteristic for the purposes of distinctness is indicated by the following key in the Table of Characteristics (see document TGP/9 "Examining Distinctness", Section 4 "Observation of characteristics"):</w:t>
      </w:r>
    </w:p>
    <w:p w14:paraId="08A501B7" w14:textId="77777777" w:rsidR="001D42FB" w:rsidRDefault="001D42FB"/>
    <w:p w14:paraId="08A501B8" w14:textId="77777777" w:rsidR="001D42FB" w:rsidRDefault="008926A9">
      <w:r>
        <w:t>MG: single measurement of a group of plants or parts of plants</w:t>
      </w:r>
    </w:p>
    <w:p w14:paraId="08A501B9" w14:textId="77777777" w:rsidR="001D42FB" w:rsidRDefault="008926A9">
      <w:r>
        <w:t>MS: measurement of a number of individual plants or parts of plants</w:t>
      </w:r>
    </w:p>
    <w:p w14:paraId="08A501BA" w14:textId="77777777" w:rsidR="001D42FB" w:rsidRDefault="008926A9">
      <w:r>
        <w:t>VG: visual assessment by a single observation of a group of plants or parts of plants</w:t>
      </w:r>
    </w:p>
    <w:p w14:paraId="08A501BB" w14:textId="77777777" w:rsidR="001D42FB" w:rsidRDefault="008926A9">
      <w:r>
        <w:t>VS: visual assessment by observation of individual plants or parts of plants</w:t>
      </w:r>
    </w:p>
    <w:p w14:paraId="08A501BC" w14:textId="77777777" w:rsidR="001D42FB" w:rsidRDefault="001D42FB"/>
    <w:p w14:paraId="08A501BD" w14:textId="77777777" w:rsidR="001D42FB" w:rsidRDefault="008926A9">
      <w:r>
        <w:t>Type of observation: visual (V) or measurement (M)</w:t>
      </w:r>
    </w:p>
    <w:p w14:paraId="08A501BE" w14:textId="77777777" w:rsidR="001D42FB" w:rsidRDefault="001D42FB"/>
    <w:p w14:paraId="08A501BF" w14:textId="77777777" w:rsidR="001D42FB" w:rsidRDefault="008926A9">
      <w:r>
        <w:t>"Visual" observation (V) is an observation made on the basis of the expert's judgment.  For the purposes of this document, "visual" observation refers to the sensory observations of the experts and, therefore, also includes smell, taste and touch.  Visual observation includes observations where the expert uses reference points (e.g. diagrams, example varieties, side-by-side comparison) or non-linear charts (e.g. color charts).  Measurement (M) is an objective observation against a calibrated, linear scale e.g. using a ruler, weighing scales, colorimeter, dates, counts, etc.</w:t>
      </w:r>
    </w:p>
    <w:p w14:paraId="08A501C0" w14:textId="77777777" w:rsidR="001D42FB" w:rsidRDefault="001D42FB"/>
    <w:p w14:paraId="08A501C1" w14:textId="77777777" w:rsidR="001D42FB" w:rsidRDefault="008926A9">
      <w:r>
        <w:t>Type of record: for a group of plants (G) or for single, individual plants (S)</w:t>
      </w:r>
    </w:p>
    <w:p w14:paraId="08A501C2" w14:textId="77777777" w:rsidR="001D42FB" w:rsidRDefault="001D42FB"/>
    <w:p w14:paraId="08A501C3" w14:textId="77777777" w:rsidR="001D42FB" w:rsidRDefault="008926A9">
      <w:r>
        <w:t>For the purposes of distinctness, observations may be recorded as a single record for a group of plants or parts of plants (G), or may be recorded as records for a number of single, individual plants or parts of plants (S).  In most cases, "G" provides a single record per variety and it is not possible or necessary to apply statistical methods in a plant-by-plant analysis for the assessment of distinctness.</w:t>
      </w:r>
    </w:p>
    <w:p w14:paraId="08A501C4" w14:textId="77777777" w:rsidR="001D42FB" w:rsidRDefault="001D42FB"/>
    <w:p w14:paraId="08A501C5" w14:textId="77777777" w:rsidR="001D42FB" w:rsidRDefault="008926A9">
      <w:r>
        <w:t>In cases where more than one method of observing the characteristic is indicated in the Table of Characteristics (e.g. VG/MG), guidance on selecting an appropriate method is provided in document TGP/9, Section 4.2.</w:t>
      </w:r>
    </w:p>
    <w:p w14:paraId="08A501C6" w14:textId="77777777" w:rsidR="001D42FB" w:rsidRDefault="001D42FB"/>
    <w:p w14:paraId="08A501C7" w14:textId="77777777" w:rsidR="001D42FB" w:rsidRDefault="008926A9">
      <w:pPr>
        <w:pStyle w:val="Heading2"/>
      </w:pPr>
      <w:bookmarkStart w:id="57" w:name="_Toc_1_3_0000000011"/>
      <w:r>
        <w:t>Uniformity</w:t>
      </w:r>
      <w:bookmarkEnd w:id="57"/>
    </w:p>
    <w:p w14:paraId="08A501C8" w14:textId="77777777" w:rsidR="001D42FB" w:rsidRDefault="001D42FB"/>
    <w:p w14:paraId="08A501C9" w14:textId="77777777" w:rsidR="001D42FB" w:rsidRDefault="008926A9">
      <w:r>
        <w:t>4.2.1</w:t>
      </w:r>
      <w:r>
        <w:tab/>
        <w:t>It is of particular importance for users of these Test Guidelines to consult the General Introduction prior to making decisions regarding uniformity. However, the following points are provided for elaboration or emphasis in these Test Guidelines:</w:t>
      </w:r>
    </w:p>
    <w:p w14:paraId="08A501CA" w14:textId="77777777" w:rsidR="001D42FB" w:rsidRDefault="001D42FB"/>
    <w:p w14:paraId="08A501CB" w14:textId="77777777" w:rsidR="001D42FB" w:rsidRDefault="008926A9">
      <w:r>
        <w:t>4.2.2</w:t>
      </w:r>
      <w:r>
        <w:tab/>
        <w:t>These Test Guidelines have been developed for the examination of vegetatively propagated varieties. For varieties with other types of propagation, the recommendations in the General Introduction and document TGP/13 "Guidance for new types and species" Section 4.5 "Testing Uniformity" should be followed.</w:t>
      </w:r>
    </w:p>
    <w:p w14:paraId="08A501CC" w14:textId="77777777" w:rsidR="001D42FB" w:rsidRDefault="001D42FB"/>
    <w:p w14:paraId="08A501CD" w14:textId="77777777" w:rsidR="001D42FB" w:rsidRDefault="008926A9">
      <w:r>
        <w:lastRenderedPageBreak/>
        <w:t>4.2.3</w:t>
      </w:r>
      <w:r>
        <w:tab/>
        <w:t>The assessment of uniformity for cross-pollinated should be according to the recommendations for cross-pollinated varieties in the General Introduction.</w:t>
      </w:r>
    </w:p>
    <w:p w14:paraId="08A501CE" w14:textId="77777777" w:rsidR="001D42FB" w:rsidRDefault="001D42FB"/>
    <w:p w14:paraId="08A501CF" w14:textId="77777777" w:rsidR="001D42FB" w:rsidRDefault="008926A9">
      <w:r>
        <w:t>4.2.4</w:t>
      </w:r>
      <w:r>
        <w:tab/>
        <w:t>The assessment of uniformity for hybrid varieties depends on the type of hybrid and should be according to the recommendations for hybrid varieties in the General Introduction.</w:t>
      </w:r>
    </w:p>
    <w:p w14:paraId="08A501D0" w14:textId="77777777" w:rsidR="001D42FB" w:rsidRDefault="001D42FB"/>
    <w:p w14:paraId="08A501D1" w14:textId="77777777" w:rsidR="001D42FB" w:rsidRDefault="008926A9">
      <w:r>
        <w:t>4.2.5</w:t>
      </w:r>
      <w:r>
        <w:tab/>
        <w:t xml:space="preserve">For the assessment of uniformity of vegetatively propagated varieties, a population standard of 1% and an acceptance probability of at least 95% should be applied. In the case of a sample size of 10 plants, 1 off-type is allowed. </w:t>
      </w:r>
    </w:p>
    <w:p w14:paraId="08A501D2" w14:textId="77777777" w:rsidR="001D42FB" w:rsidRDefault="001D42FB"/>
    <w:p w14:paraId="08A501D3" w14:textId="77777777" w:rsidR="001D42FB" w:rsidRDefault="008926A9">
      <w:pPr>
        <w:pStyle w:val="Heading2"/>
      </w:pPr>
      <w:bookmarkStart w:id="58" w:name="_Toc_1_3_0000000012"/>
      <w:r>
        <w:t>Stability</w:t>
      </w:r>
      <w:bookmarkEnd w:id="58"/>
    </w:p>
    <w:p w14:paraId="08A501D4" w14:textId="77777777" w:rsidR="001D42FB" w:rsidRDefault="001D42FB"/>
    <w:p w14:paraId="08A501D5" w14:textId="77777777" w:rsidR="001D42FB" w:rsidRDefault="008926A9">
      <w:r>
        <w:t>4.3.1</w:t>
      </w:r>
      <w:r>
        <w:tab/>
        <w:t>In practice, it is not usual to perform tests of stability that produce results as certain as those of the testing of distinctness and uniformity. However, experience has demonstrated that, for many types of variety, when a variety has been shown to be uniform, it can also be considered to be stable.</w:t>
      </w:r>
    </w:p>
    <w:p w14:paraId="08A501D6" w14:textId="77777777" w:rsidR="001D42FB" w:rsidRDefault="001D42FB"/>
    <w:p w14:paraId="08A501D7" w14:textId="77777777" w:rsidR="001D42FB" w:rsidRDefault="008926A9">
      <w:r>
        <w:t>4.3.2</w:t>
      </w:r>
      <w:r>
        <w:tab/>
        <w:t>Where appropriate, or in cases of doubt, stability may be further examined by testing a new seed or plant stock to ensure that it exhibits the same characteristics as those shown by the initial material supplied.</w:t>
      </w:r>
    </w:p>
    <w:p w14:paraId="08A501D8" w14:textId="77777777" w:rsidR="001D42FB" w:rsidRDefault="001D42FB"/>
    <w:p w14:paraId="08A501D9" w14:textId="77777777" w:rsidR="001D42FB" w:rsidRDefault="001D42FB"/>
    <w:p w14:paraId="08A501DA" w14:textId="77777777" w:rsidR="001D42FB" w:rsidRDefault="008926A9">
      <w:pPr>
        <w:pStyle w:val="Heading1"/>
      </w:pPr>
      <w:bookmarkStart w:id="59" w:name="_Toc_1_3_0000000013"/>
      <w:r>
        <w:t>Grouping of Varieties and Organization of the Growing Trial</w:t>
      </w:r>
      <w:bookmarkEnd w:id="59"/>
    </w:p>
    <w:p w14:paraId="08A501DB" w14:textId="77777777" w:rsidR="001D42FB" w:rsidRDefault="001D42FB"/>
    <w:p w14:paraId="08A501DC" w14:textId="77777777" w:rsidR="001D42FB" w:rsidRDefault="008926A9">
      <w:r>
        <w:t>5.1</w:t>
      </w:r>
      <w:r>
        <w:tab/>
        <w:t>The selection of varieties of common knowledge to be grown in the trial with the candidate varieties and the way in which these varieties are divided into groups to facilitate the assessment of distinctness are aided by the use of grouping characteristics.</w:t>
      </w:r>
    </w:p>
    <w:p w14:paraId="08A501DD" w14:textId="77777777" w:rsidR="001D42FB" w:rsidRDefault="001D42FB"/>
    <w:p w14:paraId="08A501DE" w14:textId="77777777" w:rsidR="001D42FB" w:rsidRDefault="008926A9">
      <w:r>
        <w:t>5.2</w:t>
      </w:r>
      <w:r>
        <w:tab/>
        <w:t>Grouping characteristics are those in which the documented states of expression, even where produced at different locations, can be used, either individually or in combination with other such characteristics: (a) to select varieties of common knowledge that can be excluded from the growing trial used for examination of distinctness; and (b) to organize the growing trial so that similar varieties are grouped together.</w:t>
      </w:r>
    </w:p>
    <w:p w14:paraId="08A501DF" w14:textId="77777777" w:rsidR="001D42FB" w:rsidRDefault="001D42FB"/>
    <w:p w14:paraId="08A501E0" w14:textId="77777777" w:rsidR="001D42FB" w:rsidRDefault="008926A9">
      <w:r>
        <w:t>5.3</w:t>
      </w:r>
      <w:r>
        <w:tab/>
        <w:t>The following have been agreed as useful grouping characteristics:</w:t>
      </w:r>
    </w:p>
    <w:p w14:paraId="08A501E1" w14:textId="77777777" w:rsidR="001D42FB" w:rsidRDefault="001D42FB"/>
    <w:p w14:paraId="08A501E2" w14:textId="77777777" w:rsidR="001D42FB" w:rsidRDefault="008926A9">
      <w:pPr>
        <w:ind w:left="1600"/>
        <w:jc w:val="left"/>
      </w:pPr>
      <w:r>
        <w:t>(a)</w:t>
      </w:r>
      <w:r>
        <w:tab/>
        <w:t>Plant: height of foliage (characteristic 1)</w:t>
      </w:r>
    </w:p>
    <w:p w14:paraId="08A501E3" w14:textId="77777777" w:rsidR="001D42FB" w:rsidRDefault="008926A9">
      <w:pPr>
        <w:ind w:left="1600"/>
        <w:jc w:val="left"/>
      </w:pPr>
      <w:r>
        <w:t>(b)</w:t>
      </w:r>
      <w:r>
        <w:tab/>
        <w:t>Leaf blade: variegation (characteristic 5)</w:t>
      </w:r>
    </w:p>
    <w:p w14:paraId="08A501E4" w14:textId="77777777" w:rsidR="001D42FB" w:rsidRDefault="008926A9">
      <w:pPr>
        <w:ind w:left="1600"/>
        <w:jc w:val="left"/>
      </w:pPr>
      <w:r>
        <w:t>(c)</w:t>
      </w:r>
      <w:r>
        <w:tab/>
        <w:t>Flower: position relative to leaf (characteristic 20)</w:t>
      </w:r>
    </w:p>
    <w:p w14:paraId="08A501E5" w14:textId="77777777" w:rsidR="001D42FB" w:rsidRDefault="008926A9">
      <w:pPr>
        <w:ind w:left="1600"/>
        <w:jc w:val="left"/>
      </w:pPr>
      <w:r>
        <w:t>(d)</w:t>
      </w:r>
      <w:r>
        <w:tab/>
        <w:t>Flower: type (characteristic 21)</w:t>
      </w:r>
    </w:p>
    <w:p w14:paraId="08A501E6" w14:textId="77777777" w:rsidR="001D42FB" w:rsidRDefault="008926A9">
      <w:pPr>
        <w:ind w:left="1600"/>
        <w:jc w:val="left"/>
      </w:pPr>
      <w:r>
        <w:t>(e)</w:t>
      </w:r>
      <w:r>
        <w:tab/>
        <w:t>Flower: shape (characteristic 23)</w:t>
      </w:r>
    </w:p>
    <w:p w14:paraId="08A501E7" w14:textId="77777777" w:rsidR="001D42FB" w:rsidRDefault="008926A9">
      <w:pPr>
        <w:ind w:left="1600"/>
        <w:jc w:val="left"/>
      </w:pPr>
      <w:r>
        <w:t>(f)</w:t>
      </w:r>
      <w:r>
        <w:tab/>
      </w:r>
      <w:del w:id="60" w:author="TWO" w:date="2026-07-08T19:46:00Z" w16du:dateUtc="2026-07-08T17:46:00Z">
        <w:r w:rsidR="00D002CD">
          <w:delText>Flower:</w:delText>
        </w:r>
      </w:del>
      <w:ins w:id="61" w:author="TWO" w:date="2026-07-08T19:46:00Z" w16du:dateUtc="2026-07-08T17:46:00Z">
        <w:r>
          <w:t>Tepal: main</w:t>
        </w:r>
      </w:ins>
      <w:r>
        <w:t xml:space="preserve"> color </w:t>
      </w:r>
      <w:ins w:id="62" w:author="TWO" w:date="2026-07-08T19:46:00Z" w16du:dateUtc="2026-07-08T17:46:00Z">
        <w:r>
          <w:t xml:space="preserve">on the inner side </w:t>
        </w:r>
      </w:ins>
      <w:r>
        <w:t xml:space="preserve">(characteristic </w:t>
      </w:r>
      <w:del w:id="63" w:author="TWO" w:date="2026-07-08T19:46:00Z" w16du:dateUtc="2026-07-08T17:46:00Z">
        <w:r w:rsidR="00D002CD">
          <w:delText>24</w:delText>
        </w:r>
      </w:del>
      <w:ins w:id="64" w:author="TWO" w:date="2026-07-08T19:46:00Z" w16du:dateUtc="2026-07-08T17:46:00Z">
        <w:r>
          <w:t>30</w:t>
        </w:r>
      </w:ins>
      <w:r>
        <w:t>)</w:t>
      </w:r>
    </w:p>
    <w:p w14:paraId="08A501E8" w14:textId="77777777" w:rsidR="001D42FB" w:rsidRDefault="008926A9">
      <w:pPr>
        <w:ind w:left="1600"/>
        <w:jc w:val="left"/>
      </w:pPr>
      <w:r>
        <w:t>(g)</w:t>
      </w:r>
      <w:r>
        <w:tab/>
        <w:t xml:space="preserve">Carpel: </w:t>
      </w:r>
      <w:del w:id="65" w:author="TWO" w:date="2026-07-08T19:46:00Z" w16du:dateUtc="2026-07-08T17:46:00Z">
        <w:r w:rsidR="00D002CD">
          <w:delText>status of development</w:delText>
        </w:r>
      </w:del>
      <w:ins w:id="66" w:author="TWO" w:date="2026-07-08T19:46:00Z" w16du:dateUtc="2026-07-08T17:46:00Z">
        <w:r>
          <w:t>type</w:t>
        </w:r>
      </w:ins>
      <w:r>
        <w:t xml:space="preserve"> (characteristic 41)</w:t>
      </w:r>
    </w:p>
    <w:p w14:paraId="08A501E9" w14:textId="77777777" w:rsidR="001D42FB" w:rsidRDefault="008926A9">
      <w:pPr>
        <w:ind w:left="1600"/>
        <w:jc w:val="left"/>
      </w:pPr>
      <w:r>
        <w:t>(h)</w:t>
      </w:r>
      <w:r>
        <w:tab/>
        <w:t>Expanded rhizome: thickness (characteristic 60)</w:t>
      </w:r>
    </w:p>
    <w:p w14:paraId="08A501EA" w14:textId="77777777" w:rsidR="001D42FB" w:rsidRDefault="008926A9">
      <w:pPr>
        <w:ind w:left="1600"/>
        <w:jc w:val="left"/>
      </w:pPr>
      <w:r>
        <w:t>(i)</w:t>
      </w:r>
      <w:r>
        <w:tab/>
        <w:t>Main expanded rhizome: shape of internode (characteristic 62)</w:t>
      </w:r>
    </w:p>
    <w:p w14:paraId="08A501EB" w14:textId="77777777" w:rsidR="001D42FB" w:rsidRDefault="001D42FB"/>
    <w:p w14:paraId="08A501EC" w14:textId="77777777" w:rsidR="001D42FB" w:rsidRDefault="008926A9">
      <w:r>
        <w:t>5.4</w:t>
      </w:r>
      <w:r>
        <w:tab/>
        <w:t>Guidance for the use of grouping characteristics, in the process of examining distinctness, is provided through the General Introduction and document TGP/9 "Examining Distinctness".</w:t>
      </w:r>
    </w:p>
    <w:p w14:paraId="08A501ED" w14:textId="77777777" w:rsidR="001D42FB" w:rsidRDefault="001D42FB"/>
    <w:p w14:paraId="08A501EE" w14:textId="77777777" w:rsidR="001D42FB" w:rsidRDefault="001D42FB"/>
    <w:p w14:paraId="08A501EF" w14:textId="77777777" w:rsidR="001D42FB" w:rsidRDefault="008926A9">
      <w:pPr>
        <w:pStyle w:val="Heading1"/>
      </w:pPr>
      <w:bookmarkStart w:id="67" w:name="_Toc_1_3_0000000014"/>
      <w:r>
        <w:t>Introduction to the Table of Characteristics</w:t>
      </w:r>
      <w:bookmarkEnd w:id="67"/>
    </w:p>
    <w:p w14:paraId="08A501F0" w14:textId="77777777" w:rsidR="001D42FB" w:rsidRDefault="001D42FB"/>
    <w:p w14:paraId="08A501F1" w14:textId="77777777" w:rsidR="001D42FB" w:rsidRDefault="008926A9">
      <w:pPr>
        <w:pStyle w:val="Heading2"/>
      </w:pPr>
      <w:bookmarkStart w:id="68" w:name="_Toc_1_3_0000000015"/>
      <w:r>
        <w:t>Categories of Characteristics</w:t>
      </w:r>
      <w:bookmarkEnd w:id="68"/>
    </w:p>
    <w:p w14:paraId="08A501F2" w14:textId="77777777" w:rsidR="001D42FB" w:rsidRDefault="001D42FB"/>
    <w:p w14:paraId="08A501F3" w14:textId="77777777" w:rsidR="001D42FB" w:rsidRDefault="008926A9">
      <w:r>
        <w:t>6.1.1</w:t>
      </w:r>
      <w:r>
        <w:tab/>
        <w:t>Standard Test Guidelines Characteristics</w:t>
      </w:r>
    </w:p>
    <w:p w14:paraId="08A501F4" w14:textId="77777777" w:rsidR="001D42FB" w:rsidRDefault="001D42FB"/>
    <w:p w14:paraId="08A501F5" w14:textId="77777777" w:rsidR="001D42FB" w:rsidRDefault="008926A9">
      <w:r>
        <w:tab/>
        <w:t>Standard Test Guidelines characteristics are those which are approved by UPOV for examination of DUS and from which members of the Union can select those suitable for their particular circumstances.</w:t>
      </w:r>
    </w:p>
    <w:p w14:paraId="08A501F6" w14:textId="77777777" w:rsidR="001D42FB" w:rsidRDefault="001D42FB"/>
    <w:p w14:paraId="08A501F7" w14:textId="77777777" w:rsidR="001D42FB" w:rsidRDefault="008926A9">
      <w:r>
        <w:t>6.1.2</w:t>
      </w:r>
      <w:r>
        <w:tab/>
        <w:t>Asterisked Characteristics</w:t>
      </w:r>
    </w:p>
    <w:p w14:paraId="08A501F8" w14:textId="77777777" w:rsidR="001D42FB" w:rsidRDefault="001D42FB"/>
    <w:p w14:paraId="08A501F9" w14:textId="77777777" w:rsidR="001D42FB" w:rsidRDefault="008926A9">
      <w:r>
        <w:tab/>
        <w:t>Asterisked characteristics (denoted by *) are those included in the Test Guidelines which are important for the international harmonization of variety descriptions and should always be examined for DUS and included in the variety description by all members of the Union, except when the state of expression of a preceding characteristic or regional environmental conditions render this inappropriate.</w:t>
      </w:r>
    </w:p>
    <w:p w14:paraId="08A501FA" w14:textId="77777777" w:rsidR="001D42FB" w:rsidRDefault="001D42FB"/>
    <w:p w14:paraId="08A501FB" w14:textId="77777777" w:rsidR="001D42FB" w:rsidRDefault="008926A9">
      <w:pPr>
        <w:pStyle w:val="Heading2"/>
      </w:pPr>
      <w:bookmarkStart w:id="69" w:name="_Toc_1_3_0000000016"/>
      <w:r>
        <w:lastRenderedPageBreak/>
        <w:t>States of Expression and Corresponding Notes</w:t>
      </w:r>
      <w:bookmarkEnd w:id="69"/>
    </w:p>
    <w:p w14:paraId="08A501FC" w14:textId="77777777" w:rsidR="001D42FB" w:rsidRDefault="001D42FB"/>
    <w:p w14:paraId="08A501FD" w14:textId="77777777" w:rsidR="001D42FB" w:rsidRDefault="008926A9">
      <w:r>
        <w:t>6.2.1</w:t>
      </w:r>
      <w:r>
        <w:tab/>
        <w:t>States of expression are given for each characteristic to define the characteristic and to harmonize descriptions.  Each state of expression is allocated a corresponding numerical note for ease of recording of data and for the production and exchange of the description.</w:t>
      </w:r>
    </w:p>
    <w:p w14:paraId="08A501FE" w14:textId="77777777" w:rsidR="001D42FB" w:rsidRDefault="001D42FB"/>
    <w:p w14:paraId="08A501FF" w14:textId="77777777" w:rsidR="001D42FB" w:rsidRDefault="008926A9">
      <w:r>
        <w:t>6.2.2</w:t>
      </w:r>
      <w:r>
        <w:tab/>
        <w:t>All relevant states of expression are presented in the characteristic.</w:t>
      </w:r>
    </w:p>
    <w:p w14:paraId="08A50200" w14:textId="77777777" w:rsidR="001D42FB" w:rsidRDefault="001D42FB"/>
    <w:p w14:paraId="08A50201" w14:textId="77777777" w:rsidR="001D42FB" w:rsidRDefault="008926A9">
      <w:r>
        <w:t>6.2.3</w:t>
      </w:r>
      <w:r>
        <w:tab/>
        <w:t>Further explanation of the presentation of states of expression and notes is provided in document TGP/7 "Development of Test Guidelines".</w:t>
      </w:r>
    </w:p>
    <w:p w14:paraId="08A50202" w14:textId="77777777" w:rsidR="001D42FB" w:rsidRDefault="001D42FB"/>
    <w:p w14:paraId="08A50203" w14:textId="77777777" w:rsidR="001D42FB" w:rsidRDefault="008926A9">
      <w:pPr>
        <w:pStyle w:val="Heading2"/>
      </w:pPr>
      <w:bookmarkStart w:id="70" w:name="_Toc_1_3_0000000017"/>
      <w:r>
        <w:t>Types of Expression</w:t>
      </w:r>
      <w:bookmarkEnd w:id="70"/>
    </w:p>
    <w:p w14:paraId="08A50204" w14:textId="77777777" w:rsidR="001D42FB" w:rsidRDefault="001D42FB"/>
    <w:p w14:paraId="08A50205" w14:textId="77777777" w:rsidR="001D42FB" w:rsidRDefault="008926A9">
      <w:r>
        <w:tab/>
        <w:t>An explanation of the types of expression of characteristics (qualitative, quantitative and pseudo-qualitative) is provided in the General Introduction.</w:t>
      </w:r>
    </w:p>
    <w:p w14:paraId="08A50206" w14:textId="77777777" w:rsidR="001D42FB" w:rsidRDefault="001D42FB"/>
    <w:p w14:paraId="08A50207" w14:textId="77777777" w:rsidR="001D42FB" w:rsidRDefault="008926A9">
      <w:pPr>
        <w:pStyle w:val="Heading2"/>
      </w:pPr>
      <w:bookmarkStart w:id="71" w:name="_Toc_1_3_0000000018"/>
      <w:r>
        <w:t>Example Varieties</w:t>
      </w:r>
      <w:bookmarkEnd w:id="71"/>
    </w:p>
    <w:p w14:paraId="08A50208" w14:textId="77777777" w:rsidR="001D42FB" w:rsidRDefault="001D42FB"/>
    <w:p w14:paraId="08A50209" w14:textId="77777777" w:rsidR="001D42FB" w:rsidRDefault="008926A9">
      <w:r>
        <w:tab/>
        <w:t>Where appropriate, example varieties are provided to clarify the states of expression of each characteristic.</w:t>
      </w:r>
    </w:p>
    <w:p w14:paraId="08A5020A" w14:textId="77777777" w:rsidR="001D42FB" w:rsidRDefault="001D42FB"/>
    <w:p w14:paraId="08A5020B" w14:textId="77777777" w:rsidR="001D42FB" w:rsidRDefault="001D42FB">
      <w:pPr>
        <w:spacing w:beforeAutospacing="1" w:afterAutospacing="1"/>
        <w:rPr>
          <w:ins w:id="72" w:author="TWO" w:date="2026-07-08T19:46:00Z" w16du:dateUtc="2026-07-08T17:46:00Z"/>
        </w:rPr>
      </w:pPr>
    </w:p>
    <w:p w14:paraId="08A5020C" w14:textId="77777777" w:rsidR="001D42FB" w:rsidRDefault="001D42FB">
      <w:pPr>
        <w:rPr>
          <w:ins w:id="73" w:author="TWO" w:date="2026-07-08T19:46:00Z" w16du:dateUtc="2026-07-08T17:46:00Z"/>
        </w:rPr>
        <w:sectPr w:rsidR="001D42FB">
          <w:headerReference w:type="default" r:id="rId21"/>
          <w:footerReference w:type="default" r:id="rId22"/>
          <w:footerReference w:type="first" r:id="rId23"/>
          <w:pgSz w:w="11906" w:h="16838"/>
          <w:pgMar w:top="504" w:right="960" w:bottom="504" w:left="960" w:header="510" w:footer="720" w:gutter="0"/>
          <w:cols w:space="0"/>
          <w:titlePg/>
        </w:sectPr>
      </w:pPr>
    </w:p>
    <w:p w14:paraId="08A5020D" w14:textId="77777777" w:rsidR="001D42FB" w:rsidRDefault="008926A9">
      <w:pPr>
        <w:pStyle w:val="Heading2"/>
      </w:pPr>
      <w:bookmarkStart w:id="74" w:name="_Toc_1_3_0000000019"/>
      <w:r>
        <w:lastRenderedPageBreak/>
        <w:t>Legend</w:t>
      </w:r>
      <w:bookmarkEnd w:id="74"/>
    </w:p>
    <w:p w14:paraId="08A5020E" w14:textId="77777777" w:rsidR="001D42FB" w:rsidRDefault="001D42FB"/>
    <w:tbl>
      <w:tblPr>
        <w:tblW w:w="0" w:type="auto"/>
        <w:tblBorders>
          <w:top w:val="single" w:sz="4" w:space="0" w:color="auto"/>
          <w:left w:val="single" w:sz="4" w:space="0" w:color="auto"/>
          <w:bottom w:val="single" w:sz="4" w:space="0" w:color="auto"/>
          <w:right w:val="single" w:sz="4" w:space="0" w:color="auto"/>
          <w:insideH w:val="single" w:sz="4" w:space="0" w:color="auto"/>
          <w:insideV w:val="dotted" w:sz="4" w:space="0" w:color="auto"/>
        </w:tblBorders>
        <w:tblLook w:val="0600" w:firstRow="0" w:lastRow="0" w:firstColumn="0" w:lastColumn="0" w:noHBand="1" w:noVBand="1"/>
      </w:tblPr>
      <w:tblGrid>
        <w:gridCol w:w="392"/>
        <w:gridCol w:w="392"/>
        <w:gridCol w:w="899"/>
        <w:gridCol w:w="873"/>
        <w:gridCol w:w="902"/>
        <w:gridCol w:w="870"/>
        <w:gridCol w:w="1772"/>
        <w:gridCol w:w="1772"/>
        <w:gridCol w:w="1328"/>
        <w:gridCol w:w="776"/>
      </w:tblGrid>
      <w:tr w:rsidR="001D42FB" w14:paraId="08A5021C" w14:textId="77777777">
        <w:tc>
          <w:tcPr>
            <w:tcW w:w="1427" w:type="dxa"/>
            <w:gridSpan w:val="2"/>
          </w:tcPr>
          <w:p w14:paraId="08A5020F" w14:textId="77777777" w:rsidR="001D42FB" w:rsidRDefault="001D42FB">
            <w:pPr>
              <w:jc w:val="left"/>
            </w:pPr>
          </w:p>
        </w:tc>
        <w:tc>
          <w:tcPr>
            <w:tcW w:w="1427" w:type="dxa"/>
            <w:gridSpan w:val="2"/>
          </w:tcPr>
          <w:p w14:paraId="08A50210" w14:textId="77777777" w:rsidR="001D42FB" w:rsidRDefault="008926A9">
            <w:pPr>
              <w:jc w:val="left"/>
            </w:pPr>
            <w:r>
              <w:rPr>
                <w:rFonts w:eastAsia="Arial"/>
                <w:sz w:val="16"/>
              </w:rPr>
              <w:t>English</w:t>
            </w:r>
          </w:p>
        </w:tc>
        <w:tc>
          <w:tcPr>
            <w:tcW w:w="1427" w:type="dxa"/>
            <w:gridSpan w:val="2"/>
          </w:tcPr>
          <w:p w14:paraId="08A50211" w14:textId="77777777" w:rsidR="001D42FB" w:rsidRDefault="008926A9">
            <w:pPr>
              <w:jc w:val="left"/>
            </w:pPr>
            <w:r>
              <w:rPr>
                <w:rFonts w:eastAsia="Arial"/>
                <w:sz w:val="16"/>
              </w:rPr>
              <w:t>français</w:t>
            </w:r>
          </w:p>
        </w:tc>
        <w:tc>
          <w:tcPr>
            <w:tcW w:w="1427" w:type="dxa"/>
          </w:tcPr>
          <w:p w14:paraId="08A50212" w14:textId="77777777" w:rsidR="001D42FB" w:rsidRDefault="008926A9">
            <w:pPr>
              <w:jc w:val="left"/>
            </w:pPr>
            <w:r>
              <w:rPr>
                <w:rFonts w:eastAsia="Arial"/>
                <w:sz w:val="16"/>
              </w:rPr>
              <w:t>deutsch</w:t>
            </w:r>
          </w:p>
        </w:tc>
        <w:tc>
          <w:tcPr>
            <w:tcW w:w="1427" w:type="dxa"/>
          </w:tcPr>
          <w:p w14:paraId="08A50213" w14:textId="77777777" w:rsidR="001D42FB" w:rsidRDefault="008926A9">
            <w:pPr>
              <w:jc w:val="left"/>
            </w:pPr>
            <w:r>
              <w:rPr>
                <w:rFonts w:eastAsia="Arial"/>
                <w:sz w:val="16"/>
              </w:rPr>
              <w:t>español</w:t>
            </w:r>
          </w:p>
        </w:tc>
        <w:tc>
          <w:tcPr>
            <w:tcW w:w="1427" w:type="dxa"/>
          </w:tcPr>
          <w:p w14:paraId="08A50214" w14:textId="77777777" w:rsidR="001D42FB" w:rsidRDefault="008926A9">
            <w:pPr>
              <w:jc w:val="left"/>
            </w:pPr>
            <w:r>
              <w:rPr>
                <w:rFonts w:eastAsia="Arial"/>
                <w:sz w:val="16"/>
              </w:rPr>
              <w:t>Example Varieties</w:t>
            </w:r>
          </w:p>
          <w:p w14:paraId="08A50215" w14:textId="77777777" w:rsidR="001D42FB" w:rsidRDefault="008926A9">
            <w:pPr>
              <w:jc w:val="left"/>
            </w:pPr>
            <w:r>
              <w:rPr>
                <w:rFonts w:eastAsia="Arial"/>
                <w:sz w:val="16"/>
              </w:rPr>
              <w:t>Exemples</w:t>
            </w:r>
          </w:p>
          <w:p w14:paraId="08A50216" w14:textId="77777777" w:rsidR="001D42FB" w:rsidRDefault="008926A9">
            <w:pPr>
              <w:jc w:val="left"/>
            </w:pPr>
            <w:r>
              <w:rPr>
                <w:rFonts w:eastAsia="Arial"/>
                <w:sz w:val="16"/>
              </w:rPr>
              <w:t>Beispielssorten</w:t>
            </w:r>
          </w:p>
          <w:p w14:paraId="08A50217" w14:textId="77777777" w:rsidR="001D42FB" w:rsidRDefault="008926A9">
            <w:pPr>
              <w:jc w:val="left"/>
            </w:pPr>
            <w:r>
              <w:rPr>
                <w:rFonts w:eastAsia="Arial"/>
                <w:sz w:val="16"/>
              </w:rPr>
              <w:t>Variedades ejemplo</w:t>
            </w:r>
          </w:p>
          <w:p w14:paraId="08A50218" w14:textId="77777777" w:rsidR="001D42FB" w:rsidRDefault="001D42FB">
            <w:pPr>
              <w:jc w:val="left"/>
            </w:pPr>
          </w:p>
        </w:tc>
        <w:tc>
          <w:tcPr>
            <w:tcW w:w="1427" w:type="dxa"/>
          </w:tcPr>
          <w:p w14:paraId="08A50219" w14:textId="77777777" w:rsidR="001D42FB" w:rsidRDefault="008926A9">
            <w:pPr>
              <w:jc w:val="left"/>
            </w:pPr>
            <w:r>
              <w:rPr>
                <w:rFonts w:eastAsia="Arial"/>
                <w:sz w:val="16"/>
              </w:rPr>
              <w:t>Note/</w:t>
            </w:r>
          </w:p>
          <w:p w14:paraId="08A5021A" w14:textId="77777777" w:rsidR="001D42FB" w:rsidRDefault="008926A9">
            <w:pPr>
              <w:jc w:val="left"/>
            </w:pPr>
            <w:r>
              <w:rPr>
                <w:rFonts w:eastAsia="Arial"/>
                <w:sz w:val="16"/>
              </w:rPr>
              <w:t>Nota</w:t>
            </w:r>
          </w:p>
          <w:p w14:paraId="08A5021B" w14:textId="77777777" w:rsidR="001D42FB" w:rsidRDefault="001D42FB">
            <w:pPr>
              <w:jc w:val="left"/>
            </w:pPr>
          </w:p>
        </w:tc>
      </w:tr>
      <w:tr w:rsidR="001D42FB" w14:paraId="08A50227" w14:textId="77777777">
        <w:tc>
          <w:tcPr>
            <w:tcW w:w="713" w:type="dxa"/>
            <w:shd w:val="clear" w:color="auto" w:fill="DFDFD7"/>
          </w:tcPr>
          <w:p w14:paraId="08A5021D" w14:textId="77777777" w:rsidR="001D42FB" w:rsidRDefault="008926A9">
            <w:r>
              <w:rPr>
                <w:rFonts w:eastAsia="Arial"/>
                <w:b/>
                <w:sz w:val="16"/>
              </w:rPr>
              <w:t>1</w:t>
            </w:r>
          </w:p>
        </w:tc>
        <w:tc>
          <w:tcPr>
            <w:tcW w:w="713" w:type="dxa"/>
            <w:shd w:val="clear" w:color="auto" w:fill="DFDFD7"/>
          </w:tcPr>
          <w:p w14:paraId="08A5021E" w14:textId="77777777" w:rsidR="001D42FB" w:rsidRDefault="008926A9">
            <w:r>
              <w:rPr>
                <w:rFonts w:eastAsia="Arial"/>
                <w:b/>
                <w:sz w:val="16"/>
              </w:rPr>
              <w:t>2</w:t>
            </w:r>
          </w:p>
        </w:tc>
        <w:tc>
          <w:tcPr>
            <w:tcW w:w="713" w:type="dxa"/>
            <w:shd w:val="clear" w:color="auto" w:fill="DFDFD7"/>
          </w:tcPr>
          <w:p w14:paraId="08A5021F" w14:textId="77777777" w:rsidR="001D42FB" w:rsidRDefault="008926A9">
            <w:r>
              <w:rPr>
                <w:rFonts w:eastAsia="Arial"/>
                <w:b/>
                <w:sz w:val="16"/>
              </w:rPr>
              <w:t>3</w:t>
            </w:r>
          </w:p>
        </w:tc>
        <w:tc>
          <w:tcPr>
            <w:tcW w:w="713" w:type="dxa"/>
            <w:shd w:val="clear" w:color="auto" w:fill="DFDFD7"/>
          </w:tcPr>
          <w:p w14:paraId="08A50220" w14:textId="77777777" w:rsidR="001D42FB" w:rsidRDefault="008926A9">
            <w:r>
              <w:rPr>
                <w:rFonts w:eastAsia="Arial"/>
                <w:b/>
                <w:sz w:val="16"/>
              </w:rPr>
              <w:t>4</w:t>
            </w:r>
          </w:p>
        </w:tc>
        <w:tc>
          <w:tcPr>
            <w:tcW w:w="713" w:type="dxa"/>
            <w:shd w:val="clear" w:color="auto" w:fill="DFDFD7"/>
          </w:tcPr>
          <w:p w14:paraId="08A50221" w14:textId="77777777" w:rsidR="001D42FB" w:rsidRDefault="008926A9">
            <w:r>
              <w:rPr>
                <w:rFonts w:eastAsia="Arial"/>
                <w:b/>
                <w:sz w:val="16"/>
              </w:rPr>
              <w:t>5</w:t>
            </w:r>
          </w:p>
        </w:tc>
        <w:tc>
          <w:tcPr>
            <w:tcW w:w="713" w:type="dxa"/>
            <w:shd w:val="clear" w:color="auto" w:fill="DFDFD7"/>
          </w:tcPr>
          <w:p w14:paraId="08A50222" w14:textId="77777777" w:rsidR="001D42FB" w:rsidRDefault="008926A9">
            <w:r>
              <w:rPr>
                <w:rFonts w:eastAsia="Arial"/>
                <w:b/>
                <w:sz w:val="16"/>
              </w:rPr>
              <w:t>6</w:t>
            </w:r>
          </w:p>
        </w:tc>
        <w:tc>
          <w:tcPr>
            <w:tcW w:w="1427" w:type="dxa"/>
            <w:shd w:val="clear" w:color="auto" w:fill="DFDFD7"/>
          </w:tcPr>
          <w:p w14:paraId="08A50223" w14:textId="77777777" w:rsidR="001D42FB" w:rsidRDefault="008926A9">
            <w:r>
              <w:rPr>
                <w:rFonts w:eastAsia="Arial"/>
                <w:b/>
                <w:sz w:val="16"/>
              </w:rPr>
              <w:t>7</w:t>
            </w:r>
          </w:p>
        </w:tc>
        <w:tc>
          <w:tcPr>
            <w:tcW w:w="1427" w:type="dxa"/>
            <w:shd w:val="clear" w:color="auto" w:fill="DFDFD7"/>
          </w:tcPr>
          <w:p w14:paraId="08A50224" w14:textId="77777777" w:rsidR="001D42FB" w:rsidRDefault="001D42FB"/>
        </w:tc>
        <w:tc>
          <w:tcPr>
            <w:tcW w:w="1427" w:type="dxa"/>
            <w:shd w:val="clear" w:color="auto" w:fill="DFDFD7"/>
          </w:tcPr>
          <w:p w14:paraId="08A50225" w14:textId="77777777" w:rsidR="001D42FB" w:rsidRDefault="001D42FB"/>
        </w:tc>
        <w:tc>
          <w:tcPr>
            <w:tcW w:w="1427" w:type="dxa"/>
            <w:shd w:val="clear" w:color="auto" w:fill="DFDFD7"/>
          </w:tcPr>
          <w:p w14:paraId="08A50226" w14:textId="77777777" w:rsidR="001D42FB" w:rsidRDefault="001D42FB"/>
        </w:tc>
      </w:tr>
      <w:tr w:rsidR="001D42FB" w:rsidRPr="00E5219E" w14:paraId="08A50234" w14:textId="77777777">
        <w:trPr>
          <w:trHeight w:val="1000"/>
        </w:trPr>
        <w:tc>
          <w:tcPr>
            <w:tcW w:w="713" w:type="dxa"/>
            <w:vMerge w:val="restart"/>
          </w:tcPr>
          <w:p w14:paraId="08A50228" w14:textId="77777777" w:rsidR="001D42FB" w:rsidRDefault="001D42FB"/>
        </w:tc>
        <w:tc>
          <w:tcPr>
            <w:tcW w:w="713" w:type="dxa"/>
          </w:tcPr>
          <w:p w14:paraId="08A50229" w14:textId="77777777" w:rsidR="001D42FB" w:rsidRDefault="001D42FB"/>
        </w:tc>
        <w:tc>
          <w:tcPr>
            <w:tcW w:w="1426" w:type="dxa"/>
            <w:gridSpan w:val="2"/>
          </w:tcPr>
          <w:p w14:paraId="08A5022A" w14:textId="77777777" w:rsidR="001D42FB" w:rsidRDefault="008926A9">
            <w:pPr>
              <w:divId w:val="1"/>
            </w:pPr>
            <w:r>
              <w:t>                            </w:t>
            </w:r>
          </w:p>
          <w:p w14:paraId="08A5022B" w14:textId="77777777" w:rsidR="001D42FB" w:rsidRDefault="008926A9">
            <w:pPr>
              <w:jc w:val="left"/>
              <w:divId w:val="2"/>
            </w:pPr>
            <w:r>
              <w:rPr>
                <w:b/>
                <w:sz w:val="16"/>
              </w:rPr>
              <w:t xml:space="preserve">Name of characteristics in English </w:t>
            </w:r>
          </w:p>
        </w:tc>
        <w:tc>
          <w:tcPr>
            <w:tcW w:w="1426" w:type="dxa"/>
            <w:gridSpan w:val="2"/>
          </w:tcPr>
          <w:p w14:paraId="08A5022C" w14:textId="77777777" w:rsidR="001D42FB" w:rsidRDefault="008926A9">
            <w:pPr>
              <w:divId w:val="1"/>
            </w:pPr>
            <w:r>
              <w:t>                            </w:t>
            </w:r>
          </w:p>
          <w:p w14:paraId="08A5022D" w14:textId="77777777" w:rsidR="001D42FB" w:rsidRPr="00E5219E" w:rsidRDefault="008926A9">
            <w:pPr>
              <w:jc w:val="left"/>
              <w:divId w:val="2"/>
              <w:rPr>
                <w:lang w:val="fr-FR"/>
              </w:rPr>
            </w:pPr>
            <w:r w:rsidRPr="00E5219E">
              <w:rPr>
                <w:b/>
                <w:sz w:val="16"/>
                <w:lang w:val="fr-FR"/>
              </w:rPr>
              <w:t>Nom du caractère en français</w:t>
            </w:r>
          </w:p>
        </w:tc>
        <w:tc>
          <w:tcPr>
            <w:tcW w:w="1427" w:type="dxa"/>
          </w:tcPr>
          <w:p w14:paraId="08A5022E" w14:textId="77777777" w:rsidR="001D42FB" w:rsidRPr="00E5219E" w:rsidRDefault="008926A9">
            <w:pPr>
              <w:divId w:val="1"/>
              <w:rPr>
                <w:lang w:val="fr-FR"/>
              </w:rPr>
            </w:pPr>
            <w:r w:rsidRPr="00E5219E">
              <w:rPr>
                <w:lang w:val="fr-FR"/>
              </w:rPr>
              <w:t>                            </w:t>
            </w:r>
          </w:p>
          <w:p w14:paraId="08A5022F" w14:textId="77777777" w:rsidR="001D42FB" w:rsidRPr="00E5219E" w:rsidRDefault="008926A9">
            <w:pPr>
              <w:jc w:val="left"/>
              <w:divId w:val="2"/>
              <w:rPr>
                <w:lang w:val="de-DE"/>
              </w:rPr>
            </w:pPr>
            <w:r w:rsidRPr="00E5219E">
              <w:rPr>
                <w:b/>
                <w:sz w:val="16"/>
                <w:lang w:val="de-DE"/>
              </w:rPr>
              <w:t>Name des Merkmals auf Deutsch</w:t>
            </w:r>
          </w:p>
        </w:tc>
        <w:tc>
          <w:tcPr>
            <w:tcW w:w="1427" w:type="dxa"/>
          </w:tcPr>
          <w:p w14:paraId="08A50230" w14:textId="77777777" w:rsidR="001D42FB" w:rsidRPr="00E5219E" w:rsidRDefault="008926A9">
            <w:pPr>
              <w:divId w:val="1"/>
              <w:rPr>
                <w:lang w:val="de-DE"/>
              </w:rPr>
            </w:pPr>
            <w:r w:rsidRPr="00E5219E">
              <w:rPr>
                <w:lang w:val="de-DE"/>
              </w:rPr>
              <w:t>                            </w:t>
            </w:r>
          </w:p>
          <w:p w14:paraId="08A50231" w14:textId="77777777" w:rsidR="001D42FB" w:rsidRPr="00E5219E" w:rsidRDefault="008926A9">
            <w:pPr>
              <w:jc w:val="left"/>
              <w:divId w:val="2"/>
              <w:rPr>
                <w:lang w:val="es-ES"/>
              </w:rPr>
            </w:pPr>
            <w:r w:rsidRPr="00E5219E">
              <w:rPr>
                <w:b/>
                <w:sz w:val="16"/>
                <w:lang w:val="es-ES"/>
              </w:rPr>
              <w:t>Nombre del carácter en español</w:t>
            </w:r>
          </w:p>
        </w:tc>
        <w:tc>
          <w:tcPr>
            <w:tcW w:w="1427" w:type="dxa"/>
          </w:tcPr>
          <w:p w14:paraId="08A50232" w14:textId="77777777" w:rsidR="001D42FB" w:rsidRPr="00E5219E" w:rsidRDefault="001D42FB">
            <w:pPr>
              <w:rPr>
                <w:lang w:val="es-ES"/>
              </w:rPr>
            </w:pPr>
          </w:p>
        </w:tc>
        <w:tc>
          <w:tcPr>
            <w:tcW w:w="1427" w:type="dxa"/>
          </w:tcPr>
          <w:p w14:paraId="08A50233" w14:textId="77777777" w:rsidR="001D42FB" w:rsidRPr="00E5219E" w:rsidRDefault="001D42FB">
            <w:pPr>
              <w:rPr>
                <w:lang w:val="es-ES"/>
              </w:rPr>
            </w:pPr>
          </w:p>
        </w:tc>
      </w:tr>
      <w:tr w:rsidR="001D42FB" w14:paraId="08A50241" w14:textId="77777777">
        <w:trPr>
          <w:trHeight w:val="1000"/>
        </w:trPr>
        <w:tc>
          <w:tcPr>
            <w:tcW w:w="713" w:type="dxa"/>
            <w:vMerge/>
          </w:tcPr>
          <w:p w14:paraId="08A50235" w14:textId="77777777" w:rsidR="001D42FB" w:rsidRPr="00E5219E" w:rsidRDefault="001D42FB">
            <w:pPr>
              <w:rPr>
                <w:lang w:val="es-ES"/>
              </w:rPr>
            </w:pPr>
          </w:p>
        </w:tc>
        <w:tc>
          <w:tcPr>
            <w:tcW w:w="713" w:type="dxa"/>
          </w:tcPr>
          <w:p w14:paraId="08A50236" w14:textId="77777777" w:rsidR="001D42FB" w:rsidRPr="00E5219E" w:rsidRDefault="001D42FB">
            <w:pPr>
              <w:rPr>
                <w:lang w:val="es-ES"/>
              </w:rPr>
            </w:pPr>
          </w:p>
        </w:tc>
        <w:tc>
          <w:tcPr>
            <w:tcW w:w="1426" w:type="dxa"/>
            <w:gridSpan w:val="2"/>
          </w:tcPr>
          <w:p w14:paraId="08A50237" w14:textId="77777777" w:rsidR="001D42FB" w:rsidRPr="00E5219E" w:rsidRDefault="008926A9">
            <w:pPr>
              <w:divId w:val="1"/>
              <w:rPr>
                <w:lang w:val="es-ES"/>
              </w:rPr>
            </w:pPr>
            <w:r w:rsidRPr="00E5219E">
              <w:rPr>
                <w:lang w:val="es-ES"/>
              </w:rPr>
              <w:t>                            </w:t>
            </w:r>
          </w:p>
          <w:p w14:paraId="08A50238" w14:textId="77777777" w:rsidR="001D42FB" w:rsidRDefault="008926A9">
            <w:pPr>
              <w:jc w:val="left"/>
              <w:divId w:val="2"/>
            </w:pPr>
            <w:r>
              <w:rPr>
                <w:sz w:val="16"/>
              </w:rPr>
              <w:t>states of expression</w:t>
            </w:r>
          </w:p>
        </w:tc>
        <w:tc>
          <w:tcPr>
            <w:tcW w:w="1426" w:type="dxa"/>
            <w:gridSpan w:val="2"/>
          </w:tcPr>
          <w:p w14:paraId="08A50239" w14:textId="77777777" w:rsidR="001D42FB" w:rsidRDefault="008926A9">
            <w:pPr>
              <w:divId w:val="1"/>
            </w:pPr>
            <w:r>
              <w:t>                            </w:t>
            </w:r>
          </w:p>
          <w:p w14:paraId="08A5023A" w14:textId="77777777" w:rsidR="001D42FB" w:rsidRDefault="008926A9">
            <w:pPr>
              <w:jc w:val="left"/>
              <w:divId w:val="2"/>
            </w:pPr>
            <w:r>
              <w:rPr>
                <w:sz w:val="16"/>
              </w:rPr>
              <w:t>types d’expression</w:t>
            </w:r>
          </w:p>
        </w:tc>
        <w:tc>
          <w:tcPr>
            <w:tcW w:w="1427" w:type="dxa"/>
          </w:tcPr>
          <w:p w14:paraId="08A5023B" w14:textId="77777777" w:rsidR="001D42FB" w:rsidRDefault="008926A9">
            <w:pPr>
              <w:divId w:val="1"/>
            </w:pPr>
            <w:r>
              <w:t>                            </w:t>
            </w:r>
          </w:p>
          <w:p w14:paraId="08A5023C" w14:textId="77777777" w:rsidR="001D42FB" w:rsidRDefault="008926A9">
            <w:pPr>
              <w:jc w:val="left"/>
              <w:divId w:val="2"/>
            </w:pPr>
            <w:r>
              <w:rPr>
                <w:sz w:val="16"/>
              </w:rPr>
              <w:t>Ausprägungsstufen</w:t>
            </w:r>
          </w:p>
        </w:tc>
        <w:tc>
          <w:tcPr>
            <w:tcW w:w="1427" w:type="dxa"/>
          </w:tcPr>
          <w:p w14:paraId="08A5023D" w14:textId="77777777" w:rsidR="001D42FB" w:rsidRDefault="008926A9">
            <w:pPr>
              <w:divId w:val="1"/>
            </w:pPr>
            <w:r>
              <w:t>                            </w:t>
            </w:r>
          </w:p>
          <w:p w14:paraId="08A5023E" w14:textId="77777777" w:rsidR="001D42FB" w:rsidRDefault="008926A9">
            <w:pPr>
              <w:jc w:val="left"/>
              <w:divId w:val="2"/>
            </w:pPr>
            <w:r>
              <w:rPr>
                <w:sz w:val="16"/>
              </w:rPr>
              <w:t>tipos de expresión</w:t>
            </w:r>
          </w:p>
        </w:tc>
        <w:tc>
          <w:tcPr>
            <w:tcW w:w="1427" w:type="dxa"/>
          </w:tcPr>
          <w:p w14:paraId="08A5023F" w14:textId="77777777" w:rsidR="001D42FB" w:rsidRDefault="001D42FB"/>
        </w:tc>
        <w:tc>
          <w:tcPr>
            <w:tcW w:w="1427" w:type="dxa"/>
          </w:tcPr>
          <w:p w14:paraId="08A50240" w14:textId="77777777" w:rsidR="001D42FB" w:rsidRDefault="001D42FB"/>
        </w:tc>
      </w:tr>
    </w:tbl>
    <w:p w14:paraId="08A50242" w14:textId="77777777" w:rsidR="001D42FB" w:rsidRDefault="001D42FB"/>
    <w:p w14:paraId="08A50243" w14:textId="77777777" w:rsidR="001D42FB" w:rsidRDefault="001D42FB"/>
    <w:p w14:paraId="08A50244" w14:textId="77777777" w:rsidR="001D42FB" w:rsidRDefault="008926A9">
      <w:r>
        <w:t>1</w:t>
      </w:r>
      <w:r>
        <w:tab/>
        <w:t>Characteristic number</w:t>
      </w:r>
    </w:p>
    <w:p w14:paraId="08A50245" w14:textId="77777777" w:rsidR="001D42FB" w:rsidRDefault="001D42FB"/>
    <w:p w14:paraId="08A50246" w14:textId="77777777" w:rsidR="001D42FB" w:rsidRDefault="008926A9">
      <w:r>
        <w:t>2</w:t>
      </w:r>
      <w:r>
        <w:tab/>
        <w:t>(*)</w:t>
      </w:r>
      <w:r>
        <w:tab/>
      </w:r>
      <w:r>
        <w:tab/>
      </w:r>
      <w:r>
        <w:tab/>
      </w:r>
      <w:r>
        <w:tab/>
        <w:t>sterisked characteristic</w:t>
      </w:r>
      <w:r>
        <w:tab/>
      </w:r>
      <w:r>
        <w:tab/>
        <w:t>– see Chapter 6.1.2</w:t>
      </w:r>
    </w:p>
    <w:p w14:paraId="08A50247" w14:textId="77777777" w:rsidR="001D42FB" w:rsidRDefault="001D42FB"/>
    <w:p w14:paraId="08A50248" w14:textId="77777777" w:rsidR="001D42FB" w:rsidRDefault="008926A9">
      <w:r>
        <w:t>3</w:t>
      </w:r>
      <w:r>
        <w:tab/>
        <w:t>Type of expression</w:t>
      </w:r>
    </w:p>
    <w:p w14:paraId="08A50249" w14:textId="77777777" w:rsidR="001D42FB" w:rsidRDefault="008926A9">
      <w:r>
        <w:tab/>
        <w:t>QL</w:t>
      </w:r>
      <w:r>
        <w:tab/>
      </w:r>
      <w:r>
        <w:tab/>
      </w:r>
      <w:r>
        <w:tab/>
      </w:r>
      <w:r>
        <w:tab/>
        <w:t>Qualitative characteristic</w:t>
      </w:r>
      <w:r>
        <w:tab/>
      </w:r>
      <w:r>
        <w:tab/>
        <w:t>– see Chapter 6.3</w:t>
      </w:r>
    </w:p>
    <w:p w14:paraId="08A5024A" w14:textId="77777777" w:rsidR="001D42FB" w:rsidRDefault="008926A9">
      <w:r>
        <w:tab/>
        <w:t>QN</w:t>
      </w:r>
      <w:r>
        <w:tab/>
      </w:r>
      <w:r>
        <w:tab/>
      </w:r>
      <w:r>
        <w:tab/>
      </w:r>
      <w:r>
        <w:tab/>
        <w:t>Quantitative characteristic</w:t>
      </w:r>
      <w:r>
        <w:tab/>
      </w:r>
      <w:r>
        <w:tab/>
        <w:t>– see Chapter 6.3</w:t>
      </w:r>
    </w:p>
    <w:p w14:paraId="08A5024B" w14:textId="77777777" w:rsidR="001D42FB" w:rsidRDefault="008926A9">
      <w:r>
        <w:tab/>
        <w:t>PQ</w:t>
      </w:r>
      <w:r>
        <w:tab/>
      </w:r>
      <w:r>
        <w:tab/>
      </w:r>
      <w:r>
        <w:tab/>
      </w:r>
      <w:r>
        <w:tab/>
        <w:t>Pseudo-qualitative characteristic</w:t>
      </w:r>
      <w:r>
        <w:tab/>
      </w:r>
      <w:r>
        <w:tab/>
        <w:t>– see Chapter 6.3</w:t>
      </w:r>
    </w:p>
    <w:p w14:paraId="08A5024C" w14:textId="77777777" w:rsidR="001D42FB" w:rsidRDefault="001D42FB"/>
    <w:p w14:paraId="08A5024D" w14:textId="77777777" w:rsidR="001D42FB" w:rsidRDefault="008926A9">
      <w:r>
        <w:t>4</w:t>
      </w:r>
      <w:r>
        <w:tab/>
        <w:t>Method of observation (and type of plot, if applicable)</w:t>
      </w:r>
    </w:p>
    <w:p w14:paraId="08A5024E" w14:textId="77777777" w:rsidR="001D42FB" w:rsidRDefault="008926A9">
      <w:r>
        <w:tab/>
        <w:t>MG, MS, VG, VS</w:t>
      </w:r>
      <w:r>
        <w:tab/>
      </w:r>
      <w:r>
        <w:tab/>
      </w:r>
      <w:r>
        <w:tab/>
      </w:r>
      <w:r>
        <w:tab/>
      </w:r>
      <w:r>
        <w:tab/>
      </w:r>
      <w:r>
        <w:tab/>
      </w:r>
      <w:r>
        <w:tab/>
        <w:t>– see Chapter 4.1.5</w:t>
      </w:r>
    </w:p>
    <w:p w14:paraId="08A5024F" w14:textId="77777777" w:rsidR="001D42FB" w:rsidRDefault="001D42FB"/>
    <w:p w14:paraId="08A50250" w14:textId="77777777" w:rsidR="001D42FB" w:rsidRDefault="008926A9">
      <w:r>
        <w:t>5</w:t>
      </w:r>
      <w:r>
        <w:tab/>
        <w:t>(+)</w:t>
      </w:r>
      <w:r>
        <w:tab/>
      </w:r>
      <w:r>
        <w:tab/>
      </w:r>
      <w:r>
        <w:tab/>
      </w:r>
      <w:r>
        <w:tab/>
      </w:r>
      <w:r>
        <w:tab/>
        <w:t>See Explanations on the Table of Characteristics in Chapter 8.2</w:t>
      </w:r>
    </w:p>
    <w:p w14:paraId="08A50251" w14:textId="77777777" w:rsidR="001D42FB" w:rsidRDefault="001D42FB"/>
    <w:p w14:paraId="08A50252" w14:textId="77777777" w:rsidR="001D42FB" w:rsidRDefault="008926A9">
      <w:r>
        <w:t>6</w:t>
      </w:r>
      <w:r>
        <w:tab/>
        <w:t>(a)-(e)</w:t>
      </w:r>
      <w:r>
        <w:tab/>
      </w:r>
      <w:r>
        <w:tab/>
      </w:r>
      <w:r>
        <w:tab/>
      </w:r>
      <w:r>
        <w:tab/>
      </w:r>
      <w:r>
        <w:tab/>
        <w:t>See Explanations on the Table of Characteristics in Chapter 8.1</w:t>
      </w:r>
    </w:p>
    <w:p w14:paraId="08A50253" w14:textId="77777777" w:rsidR="001D42FB" w:rsidRDefault="001D42FB"/>
    <w:p w14:paraId="08A50254" w14:textId="77777777" w:rsidR="001D42FB" w:rsidRDefault="008926A9">
      <w:r>
        <w:t>7</w:t>
      </w:r>
      <w:r>
        <w:tab/>
        <w:t>Growth stage key</w:t>
      </w:r>
      <w:r>
        <w:tab/>
      </w:r>
      <w:r>
        <w:tab/>
        <w:t>See Explanations on the Table of Characteristics in Chapter 8.3</w:t>
      </w:r>
    </w:p>
    <w:p w14:paraId="08A50255" w14:textId="77777777" w:rsidR="001D42FB" w:rsidRDefault="001D42FB"/>
    <w:p w14:paraId="011159E6" w14:textId="77777777" w:rsidR="00685215" w:rsidRDefault="00685215"/>
    <w:p w14:paraId="4C19A422" w14:textId="77777777" w:rsidR="00685215" w:rsidRDefault="00685215"/>
    <w:p w14:paraId="2FA0D286" w14:textId="77777777" w:rsidR="00685215" w:rsidRDefault="00685215">
      <w:pPr>
        <w:rPr>
          <w:ins w:id="75" w:author="OERTEL Romy" w:date="2026-07-08T19:49:00Z" w16du:dateUtc="2026-07-08T17:49:00Z"/>
        </w:rPr>
      </w:pPr>
      <w:ins w:id="76" w:author="OERTEL Romy" w:date="2026-07-08T19:48:00Z" w16du:dateUtc="2026-07-08T17:48:00Z">
        <w:r>
          <w:t>Table of characte</w:t>
        </w:r>
      </w:ins>
      <w:ins w:id="77" w:author="OERTEL Romy" w:date="2026-07-08T19:49:00Z" w16du:dateUtc="2026-07-08T17:49:00Z">
        <w:r>
          <w:t>ristics:</w:t>
        </w:r>
      </w:ins>
    </w:p>
    <w:p w14:paraId="5E829EE6" w14:textId="77777777" w:rsidR="00685215" w:rsidRDefault="00685215">
      <w:pPr>
        <w:rPr>
          <w:ins w:id="78" w:author="OERTEL Romy" w:date="2026-07-08T19:49:00Z" w16du:dateUtc="2026-07-08T17:49:00Z"/>
        </w:rPr>
      </w:pPr>
      <w:ins w:id="79" w:author="OERTEL Romy" w:date="2026-07-08T19:49:00Z" w16du:dateUtc="2026-07-08T17:49:00Z">
        <w:r>
          <w:t xml:space="preserve">- </w:t>
        </w:r>
      </w:ins>
      <w:ins w:id="80" w:author="TWO" w:date="2026-07-08T19:46:00Z" w16du:dateUtc="2026-07-08T17:46:00Z">
        <w:r w:rsidR="008926A9">
          <w:t xml:space="preserve">to check the approach for describing flowers </w:t>
        </w:r>
      </w:ins>
    </w:p>
    <w:p w14:paraId="08A50257" w14:textId="7DEF5076" w:rsidR="001D42FB" w:rsidRDefault="00685215">
      <w:pPr>
        <w:rPr>
          <w:ins w:id="81" w:author="TWO" w:date="2026-07-08T19:46:00Z" w16du:dateUtc="2026-07-08T17:46:00Z"/>
        </w:rPr>
      </w:pPr>
      <w:ins w:id="82" w:author="OERTEL Romy" w:date="2026-07-08T19:49:00Z" w16du:dateUtc="2026-07-08T17:49:00Z">
        <w:r>
          <w:t xml:space="preserve">- </w:t>
        </w:r>
      </w:ins>
      <w:ins w:id="83" w:author="TWO" w:date="2026-07-08T19:46:00Z" w16du:dateUtc="2026-07-08T17:46:00Z">
        <w:r w:rsidR="008926A9">
          <w:t>to add new char. for fruit setting</w:t>
        </w:r>
      </w:ins>
    </w:p>
    <w:p w14:paraId="08A50258" w14:textId="77777777" w:rsidR="001D42FB" w:rsidRDefault="001D42FB">
      <w:pPr>
        <w:sectPr w:rsidR="001D42FB" w:rsidSect="008926A9">
          <w:headerReference w:type="even" r:id="rId24"/>
          <w:headerReference w:type="default" r:id="rId25"/>
          <w:footerReference w:type="even" r:id="rId26"/>
          <w:footerReference w:type="default" r:id="rId27"/>
          <w:headerReference w:type="first" r:id="rId28"/>
          <w:footerReference w:type="first" r:id="rId29"/>
          <w:pgSz w:w="11906" w:h="16838"/>
          <w:pgMar w:top="504" w:right="960" w:bottom="504" w:left="960" w:header="510" w:footer="720" w:gutter="0"/>
          <w:cols w:space="720"/>
          <w:titlePg/>
        </w:sectPr>
      </w:pPr>
    </w:p>
    <w:p w14:paraId="08A50259" w14:textId="77777777" w:rsidR="001D42FB" w:rsidRPr="00E5219E" w:rsidRDefault="008926A9">
      <w:pPr>
        <w:pStyle w:val="Heading1"/>
        <w:rPr>
          <w:lang w:val="fr-FR"/>
        </w:rPr>
      </w:pPr>
      <w:bookmarkStart w:id="85" w:name="_Toc_1_3_0000000020"/>
      <w:r w:rsidRPr="00E5219E">
        <w:rPr>
          <w:lang w:val="fr-FR"/>
        </w:rPr>
        <w:lastRenderedPageBreak/>
        <w:t>Table of Characteristics/Tableau des caracteres/Merkmalstabelle/Tabla de caracteres</w:t>
      </w:r>
      <w:bookmarkEnd w:id="85"/>
    </w:p>
    <w:p w14:paraId="08A5025A" w14:textId="77777777" w:rsidR="001D42FB" w:rsidRPr="00E5219E" w:rsidRDefault="001D42FB">
      <w:pPr>
        <w:rPr>
          <w:lang w:val="fr-F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439"/>
        <w:gridCol w:w="385"/>
        <w:gridCol w:w="823"/>
        <w:gridCol w:w="1083"/>
        <w:gridCol w:w="954"/>
        <w:gridCol w:w="954"/>
        <w:gridCol w:w="2030"/>
        <w:gridCol w:w="2030"/>
        <w:gridCol w:w="2031"/>
        <w:gridCol w:w="599"/>
      </w:tblGrid>
      <w:tr w:rsidR="001D42FB" w14:paraId="08A50266" w14:textId="77777777">
        <w:trPr>
          <w:trHeight w:val="1000"/>
          <w:tblHeader/>
        </w:trPr>
        <w:tc>
          <w:tcPr>
            <w:tcW w:w="125" w:type="pct"/>
            <w:gridSpan w:val="2"/>
          </w:tcPr>
          <w:p w14:paraId="08A5025B" w14:textId="77777777" w:rsidR="001D42FB" w:rsidRPr="00E5219E" w:rsidRDefault="001D42FB">
            <w:pPr>
              <w:jc w:val="center"/>
              <w:rPr>
                <w:lang w:val="fr-FR"/>
              </w:rPr>
            </w:pPr>
          </w:p>
        </w:tc>
        <w:tc>
          <w:tcPr>
            <w:tcW w:w="950" w:type="pct"/>
            <w:gridSpan w:val="2"/>
          </w:tcPr>
          <w:p w14:paraId="08A5025C" w14:textId="77777777" w:rsidR="001D42FB" w:rsidRDefault="008926A9">
            <w:pPr>
              <w:jc w:val="center"/>
            </w:pPr>
            <w:r>
              <w:rPr>
                <w:rFonts w:eastAsia="Arial"/>
                <w:sz w:val="16"/>
              </w:rPr>
              <w:t>English</w:t>
            </w:r>
          </w:p>
        </w:tc>
        <w:tc>
          <w:tcPr>
            <w:tcW w:w="950" w:type="pct"/>
            <w:gridSpan w:val="2"/>
          </w:tcPr>
          <w:p w14:paraId="08A5025D" w14:textId="77777777" w:rsidR="001D42FB" w:rsidRDefault="008926A9">
            <w:pPr>
              <w:jc w:val="center"/>
            </w:pPr>
            <w:r>
              <w:rPr>
                <w:rFonts w:eastAsia="Arial"/>
                <w:sz w:val="16"/>
              </w:rPr>
              <w:t>français</w:t>
            </w:r>
          </w:p>
        </w:tc>
        <w:tc>
          <w:tcPr>
            <w:tcW w:w="950" w:type="pct"/>
          </w:tcPr>
          <w:p w14:paraId="08A5025E" w14:textId="77777777" w:rsidR="001D42FB" w:rsidRDefault="008926A9">
            <w:pPr>
              <w:jc w:val="center"/>
            </w:pPr>
            <w:r>
              <w:rPr>
                <w:rFonts w:eastAsia="Arial"/>
                <w:sz w:val="16"/>
              </w:rPr>
              <w:t>deutsch</w:t>
            </w:r>
          </w:p>
        </w:tc>
        <w:tc>
          <w:tcPr>
            <w:tcW w:w="950" w:type="pct"/>
          </w:tcPr>
          <w:p w14:paraId="08A5025F" w14:textId="77777777" w:rsidR="001D42FB" w:rsidRDefault="008926A9">
            <w:pPr>
              <w:jc w:val="center"/>
            </w:pPr>
            <w:r>
              <w:rPr>
                <w:rFonts w:eastAsia="Arial"/>
                <w:sz w:val="16"/>
              </w:rPr>
              <w:t>español</w:t>
            </w:r>
          </w:p>
        </w:tc>
        <w:tc>
          <w:tcPr>
            <w:tcW w:w="950" w:type="pct"/>
          </w:tcPr>
          <w:p w14:paraId="08A50260" w14:textId="77777777" w:rsidR="001D42FB" w:rsidRDefault="008926A9">
            <w:pPr>
              <w:jc w:val="center"/>
            </w:pPr>
            <w:r>
              <w:rPr>
                <w:rFonts w:eastAsia="Arial"/>
                <w:sz w:val="16"/>
              </w:rPr>
              <w:t>Example Varieties</w:t>
            </w:r>
          </w:p>
          <w:p w14:paraId="08A50261" w14:textId="77777777" w:rsidR="001D42FB" w:rsidRDefault="008926A9">
            <w:pPr>
              <w:jc w:val="center"/>
            </w:pPr>
            <w:r>
              <w:rPr>
                <w:rFonts w:eastAsia="Arial"/>
                <w:sz w:val="16"/>
              </w:rPr>
              <w:t>Exemples</w:t>
            </w:r>
          </w:p>
          <w:p w14:paraId="08A50262" w14:textId="77777777" w:rsidR="001D42FB" w:rsidRDefault="008926A9">
            <w:pPr>
              <w:jc w:val="center"/>
            </w:pPr>
            <w:r>
              <w:rPr>
                <w:rFonts w:eastAsia="Arial"/>
                <w:sz w:val="16"/>
              </w:rPr>
              <w:t>Beispielssorten</w:t>
            </w:r>
          </w:p>
          <w:p w14:paraId="08A50263" w14:textId="77777777" w:rsidR="001D42FB" w:rsidRDefault="008926A9">
            <w:pPr>
              <w:jc w:val="center"/>
            </w:pPr>
            <w:r>
              <w:rPr>
                <w:rFonts w:eastAsia="Arial"/>
                <w:sz w:val="16"/>
              </w:rPr>
              <w:t>Variedades ejemplo</w:t>
            </w:r>
          </w:p>
        </w:tc>
        <w:tc>
          <w:tcPr>
            <w:tcW w:w="125" w:type="pct"/>
          </w:tcPr>
          <w:p w14:paraId="08A50264" w14:textId="77777777" w:rsidR="001D42FB" w:rsidRDefault="008926A9">
            <w:pPr>
              <w:jc w:val="center"/>
            </w:pPr>
            <w:r>
              <w:rPr>
                <w:rFonts w:eastAsia="Arial"/>
                <w:sz w:val="16"/>
              </w:rPr>
              <w:t>Note/</w:t>
            </w:r>
          </w:p>
          <w:p w14:paraId="08A50265" w14:textId="77777777" w:rsidR="001D42FB" w:rsidRDefault="008926A9">
            <w:pPr>
              <w:jc w:val="center"/>
            </w:pPr>
            <w:r>
              <w:rPr>
                <w:rFonts w:eastAsia="Arial"/>
                <w:sz w:val="16"/>
              </w:rPr>
              <w:t>Nota</w:t>
            </w:r>
          </w:p>
        </w:tc>
      </w:tr>
      <w:tr w:rsidR="001D42FB" w14:paraId="08A50271" w14:textId="77777777">
        <w:trPr>
          <w:trHeight w:val="360"/>
        </w:trPr>
        <w:tc>
          <w:tcPr>
            <w:tcW w:w="810" w:type="dxa"/>
            <w:tcBorders>
              <w:right w:val="dotted" w:sz="4" w:space="0" w:color="auto"/>
            </w:tcBorders>
            <w:shd w:val="clear" w:color="auto" w:fill="DFDFD7"/>
            <w:vAlign w:val="center"/>
          </w:tcPr>
          <w:p w14:paraId="08A50267" w14:textId="77777777" w:rsidR="001D42FB" w:rsidRDefault="008926A9">
            <w:r>
              <w:rPr>
                <w:rFonts w:eastAsia="Arial"/>
                <w:b/>
                <w:sz w:val="16"/>
              </w:rPr>
              <w:t>1.</w:t>
            </w:r>
          </w:p>
        </w:tc>
        <w:tc>
          <w:tcPr>
            <w:tcW w:w="810" w:type="dxa"/>
            <w:tcBorders>
              <w:right w:val="dotted" w:sz="4" w:space="0" w:color="auto"/>
            </w:tcBorders>
            <w:shd w:val="clear" w:color="auto" w:fill="DFDFD7"/>
            <w:vAlign w:val="center"/>
          </w:tcPr>
          <w:p w14:paraId="08A50268"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269"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26A" w14:textId="77777777" w:rsidR="001D42FB" w:rsidRDefault="008926A9">
            <w:ins w:id="86" w:author="TWO" w:date="2026-07-08T19:46:00Z" w16du:dateUtc="2026-07-08T17:46:00Z">
              <w:r>
                <w:rPr>
                  <w:rFonts w:eastAsia="Arial"/>
                  <w:b/>
                  <w:sz w:val="16"/>
                </w:rPr>
                <w:t>MG/</w:t>
              </w:r>
            </w:ins>
            <w:r>
              <w:rPr>
                <w:rFonts w:eastAsia="Arial"/>
                <w:b/>
                <w:sz w:val="16"/>
              </w:rPr>
              <w:t>MS/VG</w:t>
            </w:r>
          </w:p>
        </w:tc>
        <w:tc>
          <w:tcPr>
            <w:tcW w:w="810" w:type="dxa"/>
            <w:tcBorders>
              <w:right w:val="dotted" w:sz="4" w:space="0" w:color="auto"/>
            </w:tcBorders>
            <w:shd w:val="clear" w:color="auto" w:fill="DFDFD7"/>
            <w:vAlign w:val="center"/>
          </w:tcPr>
          <w:p w14:paraId="08A5026B"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26C" w14:textId="77777777" w:rsidR="001D42FB" w:rsidRDefault="008926A9">
            <w:ins w:id="87" w:author="TWO" w:date="2026-07-08T19:46:00Z" w16du:dateUtc="2026-07-08T17:46:00Z">
              <w:r>
                <w:rPr>
                  <w:rFonts w:eastAsia="Arial"/>
                  <w:b/>
                  <w:sz w:val="16"/>
                </w:rPr>
                <w:t>(a)</w:t>
              </w:r>
            </w:ins>
          </w:p>
        </w:tc>
        <w:tc>
          <w:tcPr>
            <w:tcW w:w="1620" w:type="dxa"/>
            <w:shd w:val="clear" w:color="auto" w:fill="DFDFD7"/>
            <w:vAlign w:val="center"/>
          </w:tcPr>
          <w:p w14:paraId="08A5026D" w14:textId="77777777" w:rsidR="001D42FB" w:rsidRDefault="008926A9">
            <w:r>
              <w:rPr>
                <w:rFonts w:eastAsia="Arial"/>
                <w:b/>
                <w:sz w:val="16"/>
              </w:rPr>
              <w:t>30</w:t>
            </w:r>
          </w:p>
        </w:tc>
        <w:tc>
          <w:tcPr>
            <w:tcW w:w="1620" w:type="dxa"/>
            <w:shd w:val="clear" w:color="auto" w:fill="DFDFD7"/>
          </w:tcPr>
          <w:p w14:paraId="08A5026E" w14:textId="77777777" w:rsidR="001D42FB" w:rsidRDefault="001D42FB"/>
        </w:tc>
        <w:tc>
          <w:tcPr>
            <w:tcW w:w="1620" w:type="dxa"/>
            <w:shd w:val="clear" w:color="auto" w:fill="DFDFD7"/>
          </w:tcPr>
          <w:p w14:paraId="08A5026F" w14:textId="77777777" w:rsidR="001D42FB" w:rsidRDefault="001D42FB"/>
        </w:tc>
        <w:tc>
          <w:tcPr>
            <w:tcW w:w="1620" w:type="dxa"/>
            <w:shd w:val="clear" w:color="auto" w:fill="DFDFD7"/>
          </w:tcPr>
          <w:p w14:paraId="08A50270" w14:textId="77777777" w:rsidR="001D42FB" w:rsidRDefault="001D42FB"/>
        </w:tc>
      </w:tr>
      <w:tr w:rsidR="001D42FB" w14:paraId="08A50279" w14:textId="77777777">
        <w:trPr>
          <w:trHeight w:val="440"/>
        </w:trPr>
        <w:tc>
          <w:tcPr>
            <w:tcW w:w="1620" w:type="dxa"/>
            <w:gridSpan w:val="2"/>
            <w:vMerge w:val="restart"/>
          </w:tcPr>
          <w:p w14:paraId="08A50272" w14:textId="77777777" w:rsidR="001D42FB" w:rsidRDefault="001D42FB"/>
        </w:tc>
        <w:tc>
          <w:tcPr>
            <w:tcW w:w="1620" w:type="dxa"/>
            <w:gridSpan w:val="2"/>
            <w:tcBorders>
              <w:bottom w:val="dotted" w:sz="4" w:space="0" w:color="auto"/>
            </w:tcBorders>
          </w:tcPr>
          <w:p w14:paraId="08A50273" w14:textId="77777777" w:rsidR="001D42FB" w:rsidRDefault="008926A9">
            <w:pPr>
              <w:spacing w:before="113" w:after="113"/>
              <w:jc w:val="left"/>
              <w:divId w:val="1"/>
            </w:pPr>
            <w:r>
              <w:rPr>
                <w:b/>
                <w:sz w:val="16"/>
              </w:rPr>
              <w:t>Plant: height of foliage</w:t>
            </w:r>
          </w:p>
        </w:tc>
        <w:tc>
          <w:tcPr>
            <w:tcW w:w="1620" w:type="dxa"/>
            <w:gridSpan w:val="2"/>
            <w:tcBorders>
              <w:bottom w:val="dotted" w:sz="4" w:space="0" w:color="auto"/>
            </w:tcBorders>
          </w:tcPr>
          <w:p w14:paraId="08A50274" w14:textId="77777777" w:rsidR="001D42FB" w:rsidRDefault="001D42FB"/>
        </w:tc>
        <w:tc>
          <w:tcPr>
            <w:tcW w:w="1620" w:type="dxa"/>
            <w:tcBorders>
              <w:bottom w:val="dotted" w:sz="4" w:space="0" w:color="auto"/>
            </w:tcBorders>
          </w:tcPr>
          <w:p w14:paraId="08A50275" w14:textId="77777777" w:rsidR="001D42FB" w:rsidRDefault="001D42FB"/>
        </w:tc>
        <w:tc>
          <w:tcPr>
            <w:tcW w:w="1620" w:type="dxa"/>
            <w:tcBorders>
              <w:bottom w:val="dotted" w:sz="4" w:space="0" w:color="auto"/>
            </w:tcBorders>
          </w:tcPr>
          <w:p w14:paraId="08A50276" w14:textId="77777777" w:rsidR="001D42FB" w:rsidRDefault="001D42FB"/>
        </w:tc>
        <w:tc>
          <w:tcPr>
            <w:tcW w:w="1620" w:type="dxa"/>
            <w:tcBorders>
              <w:bottom w:val="dotted" w:sz="4" w:space="0" w:color="auto"/>
            </w:tcBorders>
          </w:tcPr>
          <w:p w14:paraId="08A50277" w14:textId="77777777" w:rsidR="001D42FB" w:rsidRDefault="001D42FB"/>
        </w:tc>
        <w:tc>
          <w:tcPr>
            <w:tcW w:w="1620" w:type="dxa"/>
            <w:tcBorders>
              <w:bottom w:val="dotted" w:sz="4" w:space="0" w:color="auto"/>
            </w:tcBorders>
          </w:tcPr>
          <w:p w14:paraId="08A50278" w14:textId="77777777" w:rsidR="001D42FB" w:rsidRDefault="001D42FB"/>
        </w:tc>
      </w:tr>
      <w:tr w:rsidR="001D42FB" w14:paraId="08A50281" w14:textId="77777777">
        <w:trPr>
          <w:trHeight w:val="320"/>
        </w:trPr>
        <w:tc>
          <w:tcPr>
            <w:tcW w:w="1620" w:type="dxa"/>
            <w:gridSpan w:val="2"/>
            <w:vMerge/>
          </w:tcPr>
          <w:p w14:paraId="08A5027A" w14:textId="77777777" w:rsidR="001D42FB" w:rsidRDefault="001D42FB"/>
        </w:tc>
        <w:tc>
          <w:tcPr>
            <w:tcW w:w="1620" w:type="dxa"/>
            <w:gridSpan w:val="2"/>
            <w:tcBorders>
              <w:bottom w:val="dotted" w:sz="4" w:space="0" w:color="auto"/>
            </w:tcBorders>
            <w:vAlign w:val="center"/>
          </w:tcPr>
          <w:p w14:paraId="08A5027B" w14:textId="77777777" w:rsidR="001D42FB" w:rsidRDefault="008926A9">
            <w:pPr>
              <w:jc w:val="left"/>
              <w:divId w:val="1"/>
            </w:pPr>
            <w:r>
              <w:rPr>
                <w:sz w:val="16"/>
              </w:rPr>
              <w:t>very short</w:t>
            </w:r>
          </w:p>
        </w:tc>
        <w:tc>
          <w:tcPr>
            <w:tcW w:w="1620" w:type="dxa"/>
            <w:gridSpan w:val="2"/>
            <w:tcBorders>
              <w:bottom w:val="dotted" w:sz="4" w:space="0" w:color="auto"/>
            </w:tcBorders>
            <w:vAlign w:val="center"/>
          </w:tcPr>
          <w:p w14:paraId="08A5027C" w14:textId="77777777" w:rsidR="001D42FB" w:rsidRDefault="001D42FB"/>
        </w:tc>
        <w:tc>
          <w:tcPr>
            <w:tcW w:w="1620" w:type="dxa"/>
            <w:tcBorders>
              <w:bottom w:val="dotted" w:sz="4" w:space="0" w:color="auto"/>
            </w:tcBorders>
            <w:vAlign w:val="center"/>
          </w:tcPr>
          <w:p w14:paraId="08A5027D" w14:textId="77777777" w:rsidR="001D42FB" w:rsidRDefault="001D42FB"/>
        </w:tc>
        <w:tc>
          <w:tcPr>
            <w:tcW w:w="1620" w:type="dxa"/>
            <w:tcBorders>
              <w:bottom w:val="dotted" w:sz="4" w:space="0" w:color="auto"/>
            </w:tcBorders>
            <w:vAlign w:val="center"/>
          </w:tcPr>
          <w:p w14:paraId="08A5027E" w14:textId="77777777" w:rsidR="001D42FB" w:rsidRDefault="001D42FB"/>
        </w:tc>
        <w:tc>
          <w:tcPr>
            <w:tcW w:w="1620" w:type="dxa"/>
            <w:tcBorders>
              <w:bottom w:val="dotted" w:sz="4" w:space="0" w:color="auto"/>
            </w:tcBorders>
            <w:vAlign w:val="center"/>
          </w:tcPr>
          <w:p w14:paraId="08A5027F" w14:textId="77777777" w:rsidR="001D42FB" w:rsidRDefault="008926A9">
            <w:pPr>
              <w:jc w:val="left"/>
              <w:divId w:val="1"/>
            </w:pPr>
            <w:r>
              <w:rPr>
                <w:sz w:val="16"/>
              </w:rPr>
              <w:t>Chuzi Luo</w:t>
            </w:r>
          </w:p>
        </w:tc>
        <w:tc>
          <w:tcPr>
            <w:tcW w:w="1620" w:type="dxa"/>
            <w:tcBorders>
              <w:bottom w:val="dotted" w:sz="4" w:space="0" w:color="auto"/>
            </w:tcBorders>
            <w:vAlign w:val="center"/>
          </w:tcPr>
          <w:p w14:paraId="08A50280" w14:textId="77777777" w:rsidR="001D42FB" w:rsidRDefault="008926A9">
            <w:pPr>
              <w:jc w:val="center"/>
              <w:divId w:val="1"/>
            </w:pPr>
            <w:r>
              <w:rPr>
                <w:rFonts w:eastAsia="Arial"/>
                <w:sz w:val="16"/>
              </w:rPr>
              <w:t xml:space="preserve">1 </w:t>
            </w:r>
          </w:p>
        </w:tc>
      </w:tr>
      <w:tr w:rsidR="001D42FB" w14:paraId="08A50289" w14:textId="77777777">
        <w:trPr>
          <w:trHeight w:val="320"/>
        </w:trPr>
        <w:tc>
          <w:tcPr>
            <w:tcW w:w="1620" w:type="dxa"/>
            <w:gridSpan w:val="2"/>
            <w:vMerge/>
          </w:tcPr>
          <w:p w14:paraId="08A50282" w14:textId="77777777" w:rsidR="001D42FB" w:rsidRDefault="001D42FB"/>
        </w:tc>
        <w:tc>
          <w:tcPr>
            <w:tcW w:w="1620" w:type="dxa"/>
            <w:gridSpan w:val="2"/>
            <w:tcBorders>
              <w:bottom w:val="dotted" w:sz="4" w:space="0" w:color="auto"/>
            </w:tcBorders>
            <w:vAlign w:val="center"/>
          </w:tcPr>
          <w:p w14:paraId="08A50283" w14:textId="77777777" w:rsidR="001D42FB" w:rsidRDefault="008926A9">
            <w:pPr>
              <w:jc w:val="left"/>
              <w:divId w:val="1"/>
            </w:pPr>
            <w:r>
              <w:rPr>
                <w:sz w:val="16"/>
              </w:rPr>
              <w:t>very short to short</w:t>
            </w:r>
          </w:p>
        </w:tc>
        <w:tc>
          <w:tcPr>
            <w:tcW w:w="1620" w:type="dxa"/>
            <w:gridSpan w:val="2"/>
            <w:tcBorders>
              <w:bottom w:val="dotted" w:sz="4" w:space="0" w:color="auto"/>
            </w:tcBorders>
            <w:vAlign w:val="center"/>
          </w:tcPr>
          <w:p w14:paraId="08A50284" w14:textId="77777777" w:rsidR="001D42FB" w:rsidRDefault="001D42FB"/>
        </w:tc>
        <w:tc>
          <w:tcPr>
            <w:tcW w:w="1620" w:type="dxa"/>
            <w:tcBorders>
              <w:bottom w:val="dotted" w:sz="4" w:space="0" w:color="auto"/>
            </w:tcBorders>
            <w:vAlign w:val="center"/>
          </w:tcPr>
          <w:p w14:paraId="08A50285" w14:textId="77777777" w:rsidR="001D42FB" w:rsidRDefault="001D42FB"/>
        </w:tc>
        <w:tc>
          <w:tcPr>
            <w:tcW w:w="1620" w:type="dxa"/>
            <w:tcBorders>
              <w:bottom w:val="dotted" w:sz="4" w:space="0" w:color="auto"/>
            </w:tcBorders>
            <w:vAlign w:val="center"/>
          </w:tcPr>
          <w:p w14:paraId="08A50286" w14:textId="77777777" w:rsidR="001D42FB" w:rsidRDefault="001D42FB"/>
        </w:tc>
        <w:tc>
          <w:tcPr>
            <w:tcW w:w="1620" w:type="dxa"/>
            <w:tcBorders>
              <w:bottom w:val="dotted" w:sz="4" w:space="0" w:color="auto"/>
            </w:tcBorders>
            <w:vAlign w:val="center"/>
          </w:tcPr>
          <w:p w14:paraId="08A50287" w14:textId="77777777" w:rsidR="001D42FB" w:rsidRDefault="001D42FB"/>
        </w:tc>
        <w:tc>
          <w:tcPr>
            <w:tcW w:w="1620" w:type="dxa"/>
            <w:tcBorders>
              <w:bottom w:val="dotted" w:sz="4" w:space="0" w:color="auto"/>
            </w:tcBorders>
            <w:vAlign w:val="center"/>
          </w:tcPr>
          <w:p w14:paraId="08A50288" w14:textId="77777777" w:rsidR="001D42FB" w:rsidRDefault="008926A9">
            <w:pPr>
              <w:jc w:val="center"/>
              <w:divId w:val="1"/>
            </w:pPr>
            <w:r>
              <w:rPr>
                <w:rFonts w:eastAsia="Arial"/>
                <w:sz w:val="16"/>
              </w:rPr>
              <w:t xml:space="preserve">2 </w:t>
            </w:r>
          </w:p>
        </w:tc>
      </w:tr>
      <w:tr w:rsidR="001D42FB" w14:paraId="08A50291" w14:textId="77777777">
        <w:trPr>
          <w:trHeight w:val="320"/>
        </w:trPr>
        <w:tc>
          <w:tcPr>
            <w:tcW w:w="1620" w:type="dxa"/>
            <w:gridSpan w:val="2"/>
            <w:vMerge/>
          </w:tcPr>
          <w:p w14:paraId="08A5028A" w14:textId="77777777" w:rsidR="001D42FB" w:rsidRDefault="001D42FB"/>
        </w:tc>
        <w:tc>
          <w:tcPr>
            <w:tcW w:w="1620" w:type="dxa"/>
            <w:gridSpan w:val="2"/>
            <w:tcBorders>
              <w:bottom w:val="dotted" w:sz="4" w:space="0" w:color="auto"/>
            </w:tcBorders>
            <w:vAlign w:val="center"/>
          </w:tcPr>
          <w:p w14:paraId="08A5028B" w14:textId="77777777" w:rsidR="001D42FB" w:rsidRDefault="008926A9">
            <w:pPr>
              <w:jc w:val="left"/>
              <w:divId w:val="1"/>
            </w:pPr>
            <w:r>
              <w:rPr>
                <w:sz w:val="16"/>
              </w:rPr>
              <w:t>short</w:t>
            </w:r>
          </w:p>
        </w:tc>
        <w:tc>
          <w:tcPr>
            <w:tcW w:w="1620" w:type="dxa"/>
            <w:gridSpan w:val="2"/>
            <w:tcBorders>
              <w:bottom w:val="dotted" w:sz="4" w:space="0" w:color="auto"/>
            </w:tcBorders>
            <w:vAlign w:val="center"/>
          </w:tcPr>
          <w:p w14:paraId="08A5028C" w14:textId="77777777" w:rsidR="001D42FB" w:rsidRDefault="001D42FB"/>
        </w:tc>
        <w:tc>
          <w:tcPr>
            <w:tcW w:w="1620" w:type="dxa"/>
            <w:tcBorders>
              <w:bottom w:val="dotted" w:sz="4" w:space="0" w:color="auto"/>
            </w:tcBorders>
            <w:vAlign w:val="center"/>
          </w:tcPr>
          <w:p w14:paraId="08A5028D" w14:textId="77777777" w:rsidR="001D42FB" w:rsidRDefault="001D42FB"/>
        </w:tc>
        <w:tc>
          <w:tcPr>
            <w:tcW w:w="1620" w:type="dxa"/>
            <w:tcBorders>
              <w:bottom w:val="dotted" w:sz="4" w:space="0" w:color="auto"/>
            </w:tcBorders>
            <w:vAlign w:val="center"/>
          </w:tcPr>
          <w:p w14:paraId="08A5028E" w14:textId="77777777" w:rsidR="001D42FB" w:rsidRDefault="001D42FB"/>
        </w:tc>
        <w:tc>
          <w:tcPr>
            <w:tcW w:w="1620" w:type="dxa"/>
            <w:tcBorders>
              <w:bottom w:val="dotted" w:sz="4" w:space="0" w:color="auto"/>
            </w:tcBorders>
            <w:vAlign w:val="center"/>
          </w:tcPr>
          <w:p w14:paraId="08A5028F" w14:textId="77777777" w:rsidR="001D42FB" w:rsidRDefault="008926A9">
            <w:pPr>
              <w:jc w:val="left"/>
              <w:divId w:val="1"/>
            </w:pPr>
            <w:r>
              <w:rPr>
                <w:sz w:val="16"/>
              </w:rPr>
              <w:t>Xing Huo</w:t>
            </w:r>
          </w:p>
        </w:tc>
        <w:tc>
          <w:tcPr>
            <w:tcW w:w="1620" w:type="dxa"/>
            <w:tcBorders>
              <w:bottom w:val="dotted" w:sz="4" w:space="0" w:color="auto"/>
            </w:tcBorders>
            <w:vAlign w:val="center"/>
          </w:tcPr>
          <w:p w14:paraId="08A50290" w14:textId="77777777" w:rsidR="001D42FB" w:rsidRDefault="008926A9">
            <w:pPr>
              <w:jc w:val="center"/>
              <w:divId w:val="1"/>
            </w:pPr>
            <w:r>
              <w:rPr>
                <w:rFonts w:eastAsia="Arial"/>
                <w:sz w:val="16"/>
              </w:rPr>
              <w:t xml:space="preserve">3 </w:t>
            </w:r>
          </w:p>
        </w:tc>
      </w:tr>
      <w:tr w:rsidR="001D42FB" w14:paraId="08A50299" w14:textId="77777777">
        <w:trPr>
          <w:trHeight w:val="320"/>
        </w:trPr>
        <w:tc>
          <w:tcPr>
            <w:tcW w:w="1620" w:type="dxa"/>
            <w:gridSpan w:val="2"/>
            <w:vMerge/>
          </w:tcPr>
          <w:p w14:paraId="08A50292" w14:textId="77777777" w:rsidR="001D42FB" w:rsidRDefault="001D42FB"/>
        </w:tc>
        <w:tc>
          <w:tcPr>
            <w:tcW w:w="1620" w:type="dxa"/>
            <w:gridSpan w:val="2"/>
            <w:tcBorders>
              <w:bottom w:val="dotted" w:sz="4" w:space="0" w:color="auto"/>
            </w:tcBorders>
            <w:vAlign w:val="center"/>
          </w:tcPr>
          <w:p w14:paraId="08A50293" w14:textId="77777777" w:rsidR="001D42FB" w:rsidRDefault="008926A9">
            <w:pPr>
              <w:jc w:val="left"/>
              <w:divId w:val="1"/>
            </w:pPr>
            <w:r>
              <w:rPr>
                <w:sz w:val="16"/>
              </w:rPr>
              <w:t>short to medium</w:t>
            </w:r>
          </w:p>
        </w:tc>
        <w:tc>
          <w:tcPr>
            <w:tcW w:w="1620" w:type="dxa"/>
            <w:gridSpan w:val="2"/>
            <w:tcBorders>
              <w:bottom w:val="dotted" w:sz="4" w:space="0" w:color="auto"/>
            </w:tcBorders>
            <w:vAlign w:val="center"/>
          </w:tcPr>
          <w:p w14:paraId="08A50294" w14:textId="77777777" w:rsidR="001D42FB" w:rsidRDefault="001D42FB"/>
        </w:tc>
        <w:tc>
          <w:tcPr>
            <w:tcW w:w="1620" w:type="dxa"/>
            <w:tcBorders>
              <w:bottom w:val="dotted" w:sz="4" w:space="0" w:color="auto"/>
            </w:tcBorders>
            <w:vAlign w:val="center"/>
          </w:tcPr>
          <w:p w14:paraId="08A50295" w14:textId="77777777" w:rsidR="001D42FB" w:rsidRDefault="001D42FB"/>
        </w:tc>
        <w:tc>
          <w:tcPr>
            <w:tcW w:w="1620" w:type="dxa"/>
            <w:tcBorders>
              <w:bottom w:val="dotted" w:sz="4" w:space="0" w:color="auto"/>
            </w:tcBorders>
            <w:vAlign w:val="center"/>
          </w:tcPr>
          <w:p w14:paraId="08A50296" w14:textId="77777777" w:rsidR="001D42FB" w:rsidRDefault="001D42FB"/>
        </w:tc>
        <w:tc>
          <w:tcPr>
            <w:tcW w:w="1620" w:type="dxa"/>
            <w:tcBorders>
              <w:bottom w:val="dotted" w:sz="4" w:space="0" w:color="auto"/>
            </w:tcBorders>
            <w:vAlign w:val="center"/>
          </w:tcPr>
          <w:p w14:paraId="08A50297" w14:textId="77777777" w:rsidR="001D42FB" w:rsidRDefault="001D42FB"/>
        </w:tc>
        <w:tc>
          <w:tcPr>
            <w:tcW w:w="1620" w:type="dxa"/>
            <w:tcBorders>
              <w:bottom w:val="dotted" w:sz="4" w:space="0" w:color="auto"/>
            </w:tcBorders>
            <w:vAlign w:val="center"/>
          </w:tcPr>
          <w:p w14:paraId="08A50298" w14:textId="77777777" w:rsidR="001D42FB" w:rsidRDefault="008926A9">
            <w:pPr>
              <w:jc w:val="center"/>
              <w:divId w:val="1"/>
            </w:pPr>
            <w:r>
              <w:rPr>
                <w:rFonts w:eastAsia="Arial"/>
                <w:sz w:val="16"/>
              </w:rPr>
              <w:t xml:space="preserve">4 </w:t>
            </w:r>
          </w:p>
        </w:tc>
      </w:tr>
      <w:tr w:rsidR="001D42FB" w14:paraId="08A502A1" w14:textId="77777777">
        <w:trPr>
          <w:trHeight w:val="320"/>
        </w:trPr>
        <w:tc>
          <w:tcPr>
            <w:tcW w:w="1620" w:type="dxa"/>
            <w:gridSpan w:val="2"/>
            <w:vMerge/>
          </w:tcPr>
          <w:p w14:paraId="08A5029A" w14:textId="77777777" w:rsidR="001D42FB" w:rsidRDefault="001D42FB"/>
        </w:tc>
        <w:tc>
          <w:tcPr>
            <w:tcW w:w="1620" w:type="dxa"/>
            <w:gridSpan w:val="2"/>
            <w:tcBorders>
              <w:bottom w:val="dotted" w:sz="4" w:space="0" w:color="auto"/>
            </w:tcBorders>
            <w:vAlign w:val="center"/>
          </w:tcPr>
          <w:p w14:paraId="08A5029B"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29C" w14:textId="77777777" w:rsidR="001D42FB" w:rsidRDefault="001D42FB"/>
        </w:tc>
        <w:tc>
          <w:tcPr>
            <w:tcW w:w="1620" w:type="dxa"/>
            <w:tcBorders>
              <w:bottom w:val="dotted" w:sz="4" w:space="0" w:color="auto"/>
            </w:tcBorders>
            <w:vAlign w:val="center"/>
          </w:tcPr>
          <w:p w14:paraId="08A5029D" w14:textId="77777777" w:rsidR="001D42FB" w:rsidRDefault="001D42FB"/>
        </w:tc>
        <w:tc>
          <w:tcPr>
            <w:tcW w:w="1620" w:type="dxa"/>
            <w:tcBorders>
              <w:bottom w:val="dotted" w:sz="4" w:space="0" w:color="auto"/>
            </w:tcBorders>
            <w:vAlign w:val="center"/>
          </w:tcPr>
          <w:p w14:paraId="08A5029E" w14:textId="77777777" w:rsidR="001D42FB" w:rsidRDefault="001D42FB"/>
        </w:tc>
        <w:tc>
          <w:tcPr>
            <w:tcW w:w="1620" w:type="dxa"/>
            <w:tcBorders>
              <w:bottom w:val="dotted" w:sz="4" w:space="0" w:color="auto"/>
            </w:tcBorders>
            <w:vAlign w:val="center"/>
          </w:tcPr>
          <w:p w14:paraId="08A5029F" w14:textId="77777777" w:rsidR="001D42FB" w:rsidRDefault="008926A9">
            <w:pPr>
              <w:jc w:val="left"/>
              <w:divId w:val="1"/>
            </w:pPr>
            <w:r>
              <w:rPr>
                <w:sz w:val="16"/>
              </w:rPr>
              <w:t>Yijian Lian</w:t>
            </w:r>
          </w:p>
        </w:tc>
        <w:tc>
          <w:tcPr>
            <w:tcW w:w="1620" w:type="dxa"/>
            <w:tcBorders>
              <w:bottom w:val="dotted" w:sz="4" w:space="0" w:color="auto"/>
            </w:tcBorders>
            <w:vAlign w:val="center"/>
          </w:tcPr>
          <w:p w14:paraId="08A502A0" w14:textId="77777777" w:rsidR="001D42FB" w:rsidRDefault="008926A9">
            <w:pPr>
              <w:jc w:val="center"/>
              <w:divId w:val="1"/>
            </w:pPr>
            <w:r>
              <w:rPr>
                <w:rFonts w:eastAsia="Arial"/>
                <w:sz w:val="16"/>
              </w:rPr>
              <w:t xml:space="preserve">5 </w:t>
            </w:r>
          </w:p>
        </w:tc>
      </w:tr>
      <w:tr w:rsidR="001D42FB" w14:paraId="08A502A9" w14:textId="77777777">
        <w:trPr>
          <w:trHeight w:val="320"/>
        </w:trPr>
        <w:tc>
          <w:tcPr>
            <w:tcW w:w="1620" w:type="dxa"/>
            <w:gridSpan w:val="2"/>
            <w:vMerge/>
          </w:tcPr>
          <w:p w14:paraId="08A502A2" w14:textId="77777777" w:rsidR="001D42FB" w:rsidRDefault="001D42FB"/>
        </w:tc>
        <w:tc>
          <w:tcPr>
            <w:tcW w:w="1620" w:type="dxa"/>
            <w:gridSpan w:val="2"/>
            <w:tcBorders>
              <w:bottom w:val="dotted" w:sz="4" w:space="0" w:color="auto"/>
            </w:tcBorders>
            <w:vAlign w:val="center"/>
          </w:tcPr>
          <w:p w14:paraId="08A502A3" w14:textId="77777777" w:rsidR="001D42FB" w:rsidRDefault="008926A9">
            <w:pPr>
              <w:jc w:val="left"/>
              <w:divId w:val="1"/>
            </w:pPr>
            <w:r>
              <w:rPr>
                <w:sz w:val="16"/>
              </w:rPr>
              <w:t>medium to tall</w:t>
            </w:r>
          </w:p>
        </w:tc>
        <w:tc>
          <w:tcPr>
            <w:tcW w:w="1620" w:type="dxa"/>
            <w:gridSpan w:val="2"/>
            <w:tcBorders>
              <w:bottom w:val="dotted" w:sz="4" w:space="0" w:color="auto"/>
            </w:tcBorders>
            <w:vAlign w:val="center"/>
          </w:tcPr>
          <w:p w14:paraId="08A502A4" w14:textId="77777777" w:rsidR="001D42FB" w:rsidRDefault="001D42FB"/>
        </w:tc>
        <w:tc>
          <w:tcPr>
            <w:tcW w:w="1620" w:type="dxa"/>
            <w:tcBorders>
              <w:bottom w:val="dotted" w:sz="4" w:space="0" w:color="auto"/>
            </w:tcBorders>
            <w:vAlign w:val="center"/>
          </w:tcPr>
          <w:p w14:paraId="08A502A5" w14:textId="77777777" w:rsidR="001D42FB" w:rsidRDefault="001D42FB"/>
        </w:tc>
        <w:tc>
          <w:tcPr>
            <w:tcW w:w="1620" w:type="dxa"/>
            <w:tcBorders>
              <w:bottom w:val="dotted" w:sz="4" w:space="0" w:color="auto"/>
            </w:tcBorders>
            <w:vAlign w:val="center"/>
          </w:tcPr>
          <w:p w14:paraId="08A502A6" w14:textId="77777777" w:rsidR="001D42FB" w:rsidRDefault="001D42FB"/>
        </w:tc>
        <w:tc>
          <w:tcPr>
            <w:tcW w:w="1620" w:type="dxa"/>
            <w:tcBorders>
              <w:bottom w:val="dotted" w:sz="4" w:space="0" w:color="auto"/>
            </w:tcBorders>
            <w:vAlign w:val="center"/>
          </w:tcPr>
          <w:p w14:paraId="08A502A7" w14:textId="77777777" w:rsidR="001D42FB" w:rsidRDefault="001D42FB"/>
        </w:tc>
        <w:tc>
          <w:tcPr>
            <w:tcW w:w="1620" w:type="dxa"/>
            <w:tcBorders>
              <w:bottom w:val="dotted" w:sz="4" w:space="0" w:color="auto"/>
            </w:tcBorders>
            <w:vAlign w:val="center"/>
          </w:tcPr>
          <w:p w14:paraId="08A502A8" w14:textId="77777777" w:rsidR="001D42FB" w:rsidRDefault="008926A9">
            <w:pPr>
              <w:jc w:val="center"/>
              <w:divId w:val="1"/>
            </w:pPr>
            <w:r>
              <w:rPr>
                <w:rFonts w:eastAsia="Arial"/>
                <w:sz w:val="16"/>
              </w:rPr>
              <w:t xml:space="preserve">6 </w:t>
            </w:r>
          </w:p>
        </w:tc>
      </w:tr>
      <w:tr w:rsidR="001D42FB" w14:paraId="08A502B1" w14:textId="77777777">
        <w:trPr>
          <w:trHeight w:val="320"/>
        </w:trPr>
        <w:tc>
          <w:tcPr>
            <w:tcW w:w="1620" w:type="dxa"/>
            <w:gridSpan w:val="2"/>
            <w:vMerge/>
          </w:tcPr>
          <w:p w14:paraId="08A502AA" w14:textId="77777777" w:rsidR="001D42FB" w:rsidRDefault="001D42FB"/>
        </w:tc>
        <w:tc>
          <w:tcPr>
            <w:tcW w:w="1620" w:type="dxa"/>
            <w:gridSpan w:val="2"/>
            <w:tcBorders>
              <w:bottom w:val="dotted" w:sz="4" w:space="0" w:color="auto"/>
            </w:tcBorders>
            <w:vAlign w:val="center"/>
          </w:tcPr>
          <w:p w14:paraId="08A502AB" w14:textId="77777777" w:rsidR="001D42FB" w:rsidRDefault="008926A9">
            <w:pPr>
              <w:jc w:val="left"/>
              <w:divId w:val="1"/>
            </w:pPr>
            <w:r>
              <w:rPr>
                <w:sz w:val="16"/>
              </w:rPr>
              <w:t>tall</w:t>
            </w:r>
          </w:p>
        </w:tc>
        <w:tc>
          <w:tcPr>
            <w:tcW w:w="1620" w:type="dxa"/>
            <w:gridSpan w:val="2"/>
            <w:tcBorders>
              <w:bottom w:val="dotted" w:sz="4" w:space="0" w:color="auto"/>
            </w:tcBorders>
            <w:vAlign w:val="center"/>
          </w:tcPr>
          <w:p w14:paraId="08A502AC" w14:textId="77777777" w:rsidR="001D42FB" w:rsidRDefault="001D42FB"/>
        </w:tc>
        <w:tc>
          <w:tcPr>
            <w:tcW w:w="1620" w:type="dxa"/>
            <w:tcBorders>
              <w:bottom w:val="dotted" w:sz="4" w:space="0" w:color="auto"/>
            </w:tcBorders>
            <w:vAlign w:val="center"/>
          </w:tcPr>
          <w:p w14:paraId="08A502AD" w14:textId="77777777" w:rsidR="001D42FB" w:rsidRDefault="001D42FB"/>
        </w:tc>
        <w:tc>
          <w:tcPr>
            <w:tcW w:w="1620" w:type="dxa"/>
            <w:tcBorders>
              <w:bottom w:val="dotted" w:sz="4" w:space="0" w:color="auto"/>
            </w:tcBorders>
            <w:vAlign w:val="center"/>
          </w:tcPr>
          <w:p w14:paraId="08A502AE" w14:textId="77777777" w:rsidR="001D42FB" w:rsidRDefault="001D42FB"/>
        </w:tc>
        <w:tc>
          <w:tcPr>
            <w:tcW w:w="1620" w:type="dxa"/>
            <w:tcBorders>
              <w:bottom w:val="dotted" w:sz="4" w:space="0" w:color="auto"/>
            </w:tcBorders>
            <w:vAlign w:val="center"/>
          </w:tcPr>
          <w:p w14:paraId="08A502AF" w14:textId="77777777" w:rsidR="001D42FB" w:rsidRDefault="008926A9">
            <w:pPr>
              <w:jc w:val="left"/>
              <w:divId w:val="1"/>
            </w:pPr>
            <w:r>
              <w:rPr>
                <w:sz w:val="16"/>
              </w:rPr>
              <w:t>Yellow Bird</w:t>
            </w:r>
          </w:p>
        </w:tc>
        <w:tc>
          <w:tcPr>
            <w:tcW w:w="1620" w:type="dxa"/>
            <w:tcBorders>
              <w:bottom w:val="dotted" w:sz="4" w:space="0" w:color="auto"/>
            </w:tcBorders>
            <w:vAlign w:val="center"/>
          </w:tcPr>
          <w:p w14:paraId="08A502B0" w14:textId="77777777" w:rsidR="001D42FB" w:rsidRDefault="008926A9">
            <w:pPr>
              <w:jc w:val="center"/>
              <w:divId w:val="1"/>
            </w:pPr>
            <w:r>
              <w:rPr>
                <w:rFonts w:eastAsia="Arial"/>
                <w:sz w:val="16"/>
              </w:rPr>
              <w:t xml:space="preserve">7 </w:t>
            </w:r>
          </w:p>
        </w:tc>
      </w:tr>
      <w:tr w:rsidR="001D42FB" w14:paraId="08A502B9" w14:textId="77777777">
        <w:trPr>
          <w:trHeight w:val="320"/>
        </w:trPr>
        <w:tc>
          <w:tcPr>
            <w:tcW w:w="1620" w:type="dxa"/>
            <w:gridSpan w:val="2"/>
            <w:vMerge/>
          </w:tcPr>
          <w:p w14:paraId="08A502B2" w14:textId="77777777" w:rsidR="001D42FB" w:rsidRDefault="001D42FB"/>
        </w:tc>
        <w:tc>
          <w:tcPr>
            <w:tcW w:w="1620" w:type="dxa"/>
            <w:gridSpan w:val="2"/>
            <w:tcBorders>
              <w:bottom w:val="dotted" w:sz="4" w:space="0" w:color="auto"/>
            </w:tcBorders>
            <w:vAlign w:val="center"/>
          </w:tcPr>
          <w:p w14:paraId="08A502B3" w14:textId="77777777" w:rsidR="001D42FB" w:rsidRDefault="008926A9">
            <w:pPr>
              <w:jc w:val="left"/>
              <w:divId w:val="1"/>
            </w:pPr>
            <w:r>
              <w:rPr>
                <w:sz w:val="16"/>
              </w:rPr>
              <w:t>tall to very tall</w:t>
            </w:r>
          </w:p>
        </w:tc>
        <w:tc>
          <w:tcPr>
            <w:tcW w:w="1620" w:type="dxa"/>
            <w:gridSpan w:val="2"/>
            <w:tcBorders>
              <w:bottom w:val="dotted" w:sz="4" w:space="0" w:color="auto"/>
            </w:tcBorders>
            <w:vAlign w:val="center"/>
          </w:tcPr>
          <w:p w14:paraId="08A502B4" w14:textId="77777777" w:rsidR="001D42FB" w:rsidRDefault="001D42FB"/>
        </w:tc>
        <w:tc>
          <w:tcPr>
            <w:tcW w:w="1620" w:type="dxa"/>
            <w:tcBorders>
              <w:bottom w:val="dotted" w:sz="4" w:space="0" w:color="auto"/>
            </w:tcBorders>
            <w:vAlign w:val="center"/>
          </w:tcPr>
          <w:p w14:paraId="08A502B5" w14:textId="77777777" w:rsidR="001D42FB" w:rsidRDefault="001D42FB"/>
        </w:tc>
        <w:tc>
          <w:tcPr>
            <w:tcW w:w="1620" w:type="dxa"/>
            <w:tcBorders>
              <w:bottom w:val="dotted" w:sz="4" w:space="0" w:color="auto"/>
            </w:tcBorders>
            <w:vAlign w:val="center"/>
          </w:tcPr>
          <w:p w14:paraId="08A502B6" w14:textId="77777777" w:rsidR="001D42FB" w:rsidRDefault="001D42FB"/>
        </w:tc>
        <w:tc>
          <w:tcPr>
            <w:tcW w:w="1620" w:type="dxa"/>
            <w:tcBorders>
              <w:bottom w:val="dotted" w:sz="4" w:space="0" w:color="auto"/>
            </w:tcBorders>
            <w:vAlign w:val="center"/>
          </w:tcPr>
          <w:p w14:paraId="08A502B7" w14:textId="77777777" w:rsidR="001D42FB" w:rsidRDefault="001D42FB"/>
        </w:tc>
        <w:tc>
          <w:tcPr>
            <w:tcW w:w="1620" w:type="dxa"/>
            <w:tcBorders>
              <w:bottom w:val="dotted" w:sz="4" w:space="0" w:color="auto"/>
            </w:tcBorders>
            <w:vAlign w:val="center"/>
          </w:tcPr>
          <w:p w14:paraId="08A502B8" w14:textId="77777777" w:rsidR="001D42FB" w:rsidRDefault="008926A9">
            <w:pPr>
              <w:jc w:val="center"/>
              <w:divId w:val="1"/>
            </w:pPr>
            <w:r>
              <w:rPr>
                <w:rFonts w:eastAsia="Arial"/>
                <w:sz w:val="16"/>
              </w:rPr>
              <w:t xml:space="preserve">8 </w:t>
            </w:r>
          </w:p>
        </w:tc>
      </w:tr>
      <w:tr w:rsidR="001D42FB" w14:paraId="08A502C1" w14:textId="77777777">
        <w:trPr>
          <w:trHeight w:val="320"/>
        </w:trPr>
        <w:tc>
          <w:tcPr>
            <w:tcW w:w="1620" w:type="dxa"/>
            <w:gridSpan w:val="2"/>
            <w:vMerge/>
          </w:tcPr>
          <w:p w14:paraId="08A502BA" w14:textId="77777777" w:rsidR="001D42FB" w:rsidRDefault="001D42FB"/>
        </w:tc>
        <w:tc>
          <w:tcPr>
            <w:tcW w:w="1620" w:type="dxa"/>
            <w:gridSpan w:val="2"/>
            <w:tcBorders>
              <w:bottom w:val="dotted" w:sz="4" w:space="0" w:color="auto"/>
            </w:tcBorders>
            <w:vAlign w:val="center"/>
          </w:tcPr>
          <w:p w14:paraId="08A502BB" w14:textId="77777777" w:rsidR="001D42FB" w:rsidRDefault="008926A9">
            <w:pPr>
              <w:jc w:val="left"/>
              <w:divId w:val="1"/>
            </w:pPr>
            <w:r>
              <w:rPr>
                <w:sz w:val="16"/>
              </w:rPr>
              <w:t>very tall</w:t>
            </w:r>
          </w:p>
        </w:tc>
        <w:tc>
          <w:tcPr>
            <w:tcW w:w="1620" w:type="dxa"/>
            <w:gridSpan w:val="2"/>
            <w:tcBorders>
              <w:bottom w:val="dotted" w:sz="4" w:space="0" w:color="auto"/>
            </w:tcBorders>
            <w:vAlign w:val="center"/>
          </w:tcPr>
          <w:p w14:paraId="08A502BC" w14:textId="77777777" w:rsidR="001D42FB" w:rsidRDefault="001D42FB"/>
        </w:tc>
        <w:tc>
          <w:tcPr>
            <w:tcW w:w="1620" w:type="dxa"/>
            <w:tcBorders>
              <w:bottom w:val="dotted" w:sz="4" w:space="0" w:color="auto"/>
            </w:tcBorders>
            <w:vAlign w:val="center"/>
          </w:tcPr>
          <w:p w14:paraId="08A502BD" w14:textId="77777777" w:rsidR="001D42FB" w:rsidRDefault="001D42FB"/>
        </w:tc>
        <w:tc>
          <w:tcPr>
            <w:tcW w:w="1620" w:type="dxa"/>
            <w:tcBorders>
              <w:bottom w:val="dotted" w:sz="4" w:space="0" w:color="auto"/>
            </w:tcBorders>
            <w:vAlign w:val="center"/>
          </w:tcPr>
          <w:p w14:paraId="08A502BE" w14:textId="77777777" w:rsidR="001D42FB" w:rsidRDefault="001D42FB"/>
        </w:tc>
        <w:tc>
          <w:tcPr>
            <w:tcW w:w="1620" w:type="dxa"/>
            <w:tcBorders>
              <w:bottom w:val="dotted" w:sz="4" w:space="0" w:color="auto"/>
            </w:tcBorders>
            <w:vAlign w:val="center"/>
          </w:tcPr>
          <w:p w14:paraId="08A502BF" w14:textId="77777777" w:rsidR="001D42FB" w:rsidRDefault="008926A9">
            <w:pPr>
              <w:jc w:val="left"/>
              <w:divId w:val="1"/>
            </w:pPr>
            <w:r>
              <w:rPr>
                <w:sz w:val="16"/>
              </w:rPr>
              <w:t>Fen Bawang</w:t>
            </w:r>
          </w:p>
        </w:tc>
        <w:tc>
          <w:tcPr>
            <w:tcW w:w="1620" w:type="dxa"/>
            <w:tcBorders>
              <w:bottom w:val="dotted" w:sz="4" w:space="0" w:color="auto"/>
            </w:tcBorders>
            <w:vAlign w:val="center"/>
          </w:tcPr>
          <w:p w14:paraId="08A502C0" w14:textId="77777777" w:rsidR="001D42FB" w:rsidRDefault="008926A9">
            <w:pPr>
              <w:jc w:val="center"/>
              <w:divId w:val="1"/>
            </w:pPr>
            <w:r>
              <w:rPr>
                <w:rFonts w:eastAsia="Arial"/>
                <w:sz w:val="16"/>
              </w:rPr>
              <w:t xml:space="preserve">9 </w:t>
            </w:r>
          </w:p>
        </w:tc>
      </w:tr>
      <w:tr w:rsidR="001D42FB" w14:paraId="08A502CC" w14:textId="77777777">
        <w:trPr>
          <w:trHeight w:val="360"/>
        </w:trPr>
        <w:tc>
          <w:tcPr>
            <w:tcW w:w="810" w:type="dxa"/>
            <w:tcBorders>
              <w:right w:val="dotted" w:sz="4" w:space="0" w:color="auto"/>
            </w:tcBorders>
            <w:shd w:val="clear" w:color="auto" w:fill="DFDFD7"/>
            <w:vAlign w:val="center"/>
          </w:tcPr>
          <w:p w14:paraId="08A502C2" w14:textId="77777777" w:rsidR="001D42FB" w:rsidRDefault="008926A9">
            <w:r>
              <w:rPr>
                <w:rFonts w:eastAsia="Arial"/>
                <w:b/>
                <w:sz w:val="16"/>
              </w:rPr>
              <w:t>2.</w:t>
            </w:r>
          </w:p>
        </w:tc>
        <w:tc>
          <w:tcPr>
            <w:tcW w:w="810" w:type="dxa"/>
            <w:tcBorders>
              <w:right w:val="dotted" w:sz="4" w:space="0" w:color="auto"/>
            </w:tcBorders>
            <w:shd w:val="clear" w:color="auto" w:fill="DFDFD7"/>
            <w:vAlign w:val="center"/>
          </w:tcPr>
          <w:p w14:paraId="08A502C3"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2C4"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2C5" w14:textId="77777777" w:rsidR="001D42FB" w:rsidRDefault="008926A9">
            <w:r>
              <w:rPr>
                <w:rFonts w:eastAsia="Arial"/>
                <w:b/>
                <w:sz w:val="16"/>
              </w:rPr>
              <w:t>MG/MS/VG</w:t>
            </w:r>
          </w:p>
        </w:tc>
        <w:tc>
          <w:tcPr>
            <w:tcW w:w="810" w:type="dxa"/>
            <w:tcBorders>
              <w:right w:val="dotted" w:sz="4" w:space="0" w:color="auto"/>
            </w:tcBorders>
            <w:shd w:val="clear" w:color="auto" w:fill="DFDFD7"/>
            <w:vAlign w:val="center"/>
          </w:tcPr>
          <w:p w14:paraId="08A502C6"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2C7" w14:textId="77777777" w:rsidR="001D42FB" w:rsidRDefault="001D42FB"/>
        </w:tc>
        <w:tc>
          <w:tcPr>
            <w:tcW w:w="1620" w:type="dxa"/>
            <w:shd w:val="clear" w:color="auto" w:fill="DFDFD7"/>
            <w:vAlign w:val="center"/>
          </w:tcPr>
          <w:p w14:paraId="08A502C8" w14:textId="77777777" w:rsidR="001D42FB" w:rsidRDefault="008926A9">
            <w:r>
              <w:rPr>
                <w:rFonts w:eastAsia="Arial"/>
                <w:b/>
                <w:sz w:val="16"/>
              </w:rPr>
              <w:t>30</w:t>
            </w:r>
          </w:p>
        </w:tc>
        <w:tc>
          <w:tcPr>
            <w:tcW w:w="1620" w:type="dxa"/>
            <w:shd w:val="clear" w:color="auto" w:fill="DFDFD7"/>
          </w:tcPr>
          <w:p w14:paraId="08A502C9" w14:textId="77777777" w:rsidR="001D42FB" w:rsidRDefault="001D42FB"/>
        </w:tc>
        <w:tc>
          <w:tcPr>
            <w:tcW w:w="1620" w:type="dxa"/>
            <w:shd w:val="clear" w:color="auto" w:fill="DFDFD7"/>
          </w:tcPr>
          <w:p w14:paraId="08A502CA" w14:textId="77777777" w:rsidR="001D42FB" w:rsidRDefault="001D42FB"/>
        </w:tc>
        <w:tc>
          <w:tcPr>
            <w:tcW w:w="1620" w:type="dxa"/>
            <w:shd w:val="clear" w:color="auto" w:fill="DFDFD7"/>
          </w:tcPr>
          <w:p w14:paraId="08A502CB" w14:textId="77777777" w:rsidR="001D42FB" w:rsidRDefault="001D42FB"/>
        </w:tc>
      </w:tr>
      <w:tr w:rsidR="001D42FB" w14:paraId="08A502D4" w14:textId="77777777">
        <w:trPr>
          <w:trHeight w:val="440"/>
        </w:trPr>
        <w:tc>
          <w:tcPr>
            <w:tcW w:w="1620" w:type="dxa"/>
            <w:gridSpan w:val="2"/>
            <w:vMerge w:val="restart"/>
          </w:tcPr>
          <w:p w14:paraId="08A502CD" w14:textId="77777777" w:rsidR="001D42FB" w:rsidRDefault="001D42FB"/>
        </w:tc>
        <w:tc>
          <w:tcPr>
            <w:tcW w:w="1620" w:type="dxa"/>
            <w:gridSpan w:val="2"/>
            <w:tcBorders>
              <w:bottom w:val="dotted" w:sz="4" w:space="0" w:color="auto"/>
            </w:tcBorders>
          </w:tcPr>
          <w:p w14:paraId="08A502CE" w14:textId="77777777" w:rsidR="001D42FB" w:rsidRDefault="008926A9">
            <w:pPr>
              <w:spacing w:before="113" w:after="113"/>
              <w:jc w:val="left"/>
              <w:divId w:val="1"/>
            </w:pPr>
            <w:r>
              <w:rPr>
                <w:b/>
                <w:sz w:val="16"/>
              </w:rPr>
              <w:t>Plant: height at flowering</w:t>
            </w:r>
            <w:ins w:id="88" w:author="TWO" w:date="2026-07-08T19:46:00Z" w16du:dateUtc="2026-07-08T17:46:00Z">
              <w:r>
                <w:rPr>
                  <w:b/>
                  <w:sz w:val="16"/>
                </w:rPr>
                <w:t xml:space="preserve"> TO CHECK CHARACTERISTIC NAME</w:t>
              </w:r>
            </w:ins>
          </w:p>
        </w:tc>
        <w:tc>
          <w:tcPr>
            <w:tcW w:w="1620" w:type="dxa"/>
            <w:gridSpan w:val="2"/>
            <w:tcBorders>
              <w:bottom w:val="dotted" w:sz="4" w:space="0" w:color="auto"/>
            </w:tcBorders>
          </w:tcPr>
          <w:p w14:paraId="08A502CF" w14:textId="77777777" w:rsidR="001D42FB" w:rsidRDefault="001D42FB"/>
        </w:tc>
        <w:tc>
          <w:tcPr>
            <w:tcW w:w="1620" w:type="dxa"/>
            <w:tcBorders>
              <w:bottom w:val="dotted" w:sz="4" w:space="0" w:color="auto"/>
            </w:tcBorders>
          </w:tcPr>
          <w:p w14:paraId="08A502D0" w14:textId="77777777" w:rsidR="001D42FB" w:rsidRDefault="001D42FB"/>
        </w:tc>
        <w:tc>
          <w:tcPr>
            <w:tcW w:w="1620" w:type="dxa"/>
            <w:tcBorders>
              <w:bottom w:val="dotted" w:sz="4" w:space="0" w:color="auto"/>
            </w:tcBorders>
          </w:tcPr>
          <w:p w14:paraId="08A502D1" w14:textId="77777777" w:rsidR="001D42FB" w:rsidRDefault="001D42FB"/>
        </w:tc>
        <w:tc>
          <w:tcPr>
            <w:tcW w:w="1620" w:type="dxa"/>
            <w:tcBorders>
              <w:bottom w:val="dotted" w:sz="4" w:space="0" w:color="auto"/>
            </w:tcBorders>
          </w:tcPr>
          <w:p w14:paraId="08A502D2" w14:textId="77777777" w:rsidR="001D42FB" w:rsidRDefault="001D42FB"/>
        </w:tc>
        <w:tc>
          <w:tcPr>
            <w:tcW w:w="1620" w:type="dxa"/>
            <w:tcBorders>
              <w:bottom w:val="dotted" w:sz="4" w:space="0" w:color="auto"/>
            </w:tcBorders>
          </w:tcPr>
          <w:p w14:paraId="08A502D3" w14:textId="77777777" w:rsidR="001D42FB" w:rsidRDefault="001D42FB"/>
        </w:tc>
      </w:tr>
      <w:tr w:rsidR="001D42FB" w14:paraId="08A502DC" w14:textId="77777777">
        <w:trPr>
          <w:trHeight w:val="320"/>
        </w:trPr>
        <w:tc>
          <w:tcPr>
            <w:tcW w:w="1620" w:type="dxa"/>
            <w:gridSpan w:val="2"/>
            <w:vMerge/>
          </w:tcPr>
          <w:p w14:paraId="08A502D5" w14:textId="77777777" w:rsidR="001D42FB" w:rsidRDefault="001D42FB"/>
        </w:tc>
        <w:tc>
          <w:tcPr>
            <w:tcW w:w="1620" w:type="dxa"/>
            <w:gridSpan w:val="2"/>
            <w:tcBorders>
              <w:bottom w:val="dotted" w:sz="4" w:space="0" w:color="auto"/>
            </w:tcBorders>
            <w:vAlign w:val="center"/>
          </w:tcPr>
          <w:p w14:paraId="08A502D6" w14:textId="77777777" w:rsidR="001D42FB" w:rsidRDefault="008926A9">
            <w:pPr>
              <w:jc w:val="left"/>
              <w:divId w:val="1"/>
            </w:pPr>
            <w:r>
              <w:rPr>
                <w:sz w:val="16"/>
              </w:rPr>
              <w:t>very short</w:t>
            </w:r>
          </w:p>
        </w:tc>
        <w:tc>
          <w:tcPr>
            <w:tcW w:w="1620" w:type="dxa"/>
            <w:gridSpan w:val="2"/>
            <w:tcBorders>
              <w:bottom w:val="dotted" w:sz="4" w:space="0" w:color="auto"/>
            </w:tcBorders>
            <w:vAlign w:val="center"/>
          </w:tcPr>
          <w:p w14:paraId="08A502D7" w14:textId="77777777" w:rsidR="001D42FB" w:rsidRDefault="001D42FB"/>
        </w:tc>
        <w:tc>
          <w:tcPr>
            <w:tcW w:w="1620" w:type="dxa"/>
            <w:tcBorders>
              <w:bottom w:val="dotted" w:sz="4" w:space="0" w:color="auto"/>
            </w:tcBorders>
            <w:vAlign w:val="center"/>
          </w:tcPr>
          <w:p w14:paraId="08A502D8" w14:textId="77777777" w:rsidR="001D42FB" w:rsidRDefault="001D42FB"/>
        </w:tc>
        <w:tc>
          <w:tcPr>
            <w:tcW w:w="1620" w:type="dxa"/>
            <w:tcBorders>
              <w:bottom w:val="dotted" w:sz="4" w:space="0" w:color="auto"/>
            </w:tcBorders>
            <w:vAlign w:val="center"/>
          </w:tcPr>
          <w:p w14:paraId="08A502D9" w14:textId="77777777" w:rsidR="001D42FB" w:rsidRDefault="001D42FB"/>
        </w:tc>
        <w:tc>
          <w:tcPr>
            <w:tcW w:w="1620" w:type="dxa"/>
            <w:tcBorders>
              <w:bottom w:val="dotted" w:sz="4" w:space="0" w:color="auto"/>
            </w:tcBorders>
            <w:vAlign w:val="center"/>
          </w:tcPr>
          <w:p w14:paraId="08A502DA" w14:textId="77777777" w:rsidR="001D42FB" w:rsidRDefault="008926A9">
            <w:pPr>
              <w:jc w:val="left"/>
              <w:divId w:val="1"/>
            </w:pPr>
            <w:r>
              <w:rPr>
                <w:sz w:val="16"/>
              </w:rPr>
              <w:t>Chuzi Luo</w:t>
            </w:r>
          </w:p>
        </w:tc>
        <w:tc>
          <w:tcPr>
            <w:tcW w:w="1620" w:type="dxa"/>
            <w:tcBorders>
              <w:bottom w:val="dotted" w:sz="4" w:space="0" w:color="auto"/>
            </w:tcBorders>
            <w:vAlign w:val="center"/>
          </w:tcPr>
          <w:p w14:paraId="08A502DB" w14:textId="77777777" w:rsidR="001D42FB" w:rsidRDefault="008926A9">
            <w:pPr>
              <w:jc w:val="center"/>
              <w:divId w:val="1"/>
            </w:pPr>
            <w:r>
              <w:rPr>
                <w:rFonts w:eastAsia="Arial"/>
                <w:sz w:val="16"/>
              </w:rPr>
              <w:t xml:space="preserve">1 </w:t>
            </w:r>
          </w:p>
        </w:tc>
      </w:tr>
      <w:tr w:rsidR="001D42FB" w14:paraId="08A502E4" w14:textId="77777777">
        <w:trPr>
          <w:trHeight w:val="320"/>
        </w:trPr>
        <w:tc>
          <w:tcPr>
            <w:tcW w:w="1620" w:type="dxa"/>
            <w:gridSpan w:val="2"/>
            <w:vMerge/>
          </w:tcPr>
          <w:p w14:paraId="08A502DD" w14:textId="77777777" w:rsidR="001D42FB" w:rsidRDefault="001D42FB"/>
        </w:tc>
        <w:tc>
          <w:tcPr>
            <w:tcW w:w="1620" w:type="dxa"/>
            <w:gridSpan w:val="2"/>
            <w:tcBorders>
              <w:bottom w:val="dotted" w:sz="4" w:space="0" w:color="auto"/>
            </w:tcBorders>
            <w:vAlign w:val="center"/>
          </w:tcPr>
          <w:p w14:paraId="08A502DE" w14:textId="77777777" w:rsidR="001D42FB" w:rsidRDefault="008926A9">
            <w:pPr>
              <w:jc w:val="left"/>
              <w:divId w:val="1"/>
            </w:pPr>
            <w:r>
              <w:rPr>
                <w:sz w:val="16"/>
              </w:rPr>
              <w:t>very short to short</w:t>
            </w:r>
          </w:p>
        </w:tc>
        <w:tc>
          <w:tcPr>
            <w:tcW w:w="1620" w:type="dxa"/>
            <w:gridSpan w:val="2"/>
            <w:tcBorders>
              <w:bottom w:val="dotted" w:sz="4" w:space="0" w:color="auto"/>
            </w:tcBorders>
            <w:vAlign w:val="center"/>
          </w:tcPr>
          <w:p w14:paraId="08A502DF" w14:textId="77777777" w:rsidR="001D42FB" w:rsidRDefault="001D42FB"/>
        </w:tc>
        <w:tc>
          <w:tcPr>
            <w:tcW w:w="1620" w:type="dxa"/>
            <w:tcBorders>
              <w:bottom w:val="dotted" w:sz="4" w:space="0" w:color="auto"/>
            </w:tcBorders>
            <w:vAlign w:val="center"/>
          </w:tcPr>
          <w:p w14:paraId="08A502E0" w14:textId="77777777" w:rsidR="001D42FB" w:rsidRDefault="001D42FB"/>
        </w:tc>
        <w:tc>
          <w:tcPr>
            <w:tcW w:w="1620" w:type="dxa"/>
            <w:tcBorders>
              <w:bottom w:val="dotted" w:sz="4" w:space="0" w:color="auto"/>
            </w:tcBorders>
            <w:vAlign w:val="center"/>
          </w:tcPr>
          <w:p w14:paraId="08A502E1" w14:textId="77777777" w:rsidR="001D42FB" w:rsidRDefault="001D42FB"/>
        </w:tc>
        <w:tc>
          <w:tcPr>
            <w:tcW w:w="1620" w:type="dxa"/>
            <w:tcBorders>
              <w:bottom w:val="dotted" w:sz="4" w:space="0" w:color="auto"/>
            </w:tcBorders>
            <w:vAlign w:val="center"/>
          </w:tcPr>
          <w:p w14:paraId="08A502E2" w14:textId="77777777" w:rsidR="001D42FB" w:rsidRDefault="001D42FB"/>
        </w:tc>
        <w:tc>
          <w:tcPr>
            <w:tcW w:w="1620" w:type="dxa"/>
            <w:tcBorders>
              <w:bottom w:val="dotted" w:sz="4" w:space="0" w:color="auto"/>
            </w:tcBorders>
            <w:vAlign w:val="center"/>
          </w:tcPr>
          <w:p w14:paraId="08A502E3" w14:textId="77777777" w:rsidR="001D42FB" w:rsidRDefault="008926A9">
            <w:pPr>
              <w:jc w:val="center"/>
              <w:divId w:val="1"/>
            </w:pPr>
            <w:r>
              <w:rPr>
                <w:rFonts w:eastAsia="Arial"/>
                <w:sz w:val="16"/>
              </w:rPr>
              <w:t xml:space="preserve">2 </w:t>
            </w:r>
          </w:p>
        </w:tc>
      </w:tr>
      <w:tr w:rsidR="001D42FB" w14:paraId="08A502EC" w14:textId="77777777">
        <w:trPr>
          <w:trHeight w:val="320"/>
        </w:trPr>
        <w:tc>
          <w:tcPr>
            <w:tcW w:w="1620" w:type="dxa"/>
            <w:gridSpan w:val="2"/>
            <w:vMerge/>
          </w:tcPr>
          <w:p w14:paraId="08A502E5" w14:textId="77777777" w:rsidR="001D42FB" w:rsidRDefault="001D42FB"/>
        </w:tc>
        <w:tc>
          <w:tcPr>
            <w:tcW w:w="1620" w:type="dxa"/>
            <w:gridSpan w:val="2"/>
            <w:tcBorders>
              <w:bottom w:val="dotted" w:sz="4" w:space="0" w:color="auto"/>
            </w:tcBorders>
            <w:vAlign w:val="center"/>
          </w:tcPr>
          <w:p w14:paraId="08A502E6" w14:textId="77777777" w:rsidR="001D42FB" w:rsidRDefault="008926A9">
            <w:pPr>
              <w:jc w:val="left"/>
              <w:divId w:val="1"/>
            </w:pPr>
            <w:r>
              <w:rPr>
                <w:sz w:val="16"/>
              </w:rPr>
              <w:t>short</w:t>
            </w:r>
          </w:p>
        </w:tc>
        <w:tc>
          <w:tcPr>
            <w:tcW w:w="1620" w:type="dxa"/>
            <w:gridSpan w:val="2"/>
            <w:tcBorders>
              <w:bottom w:val="dotted" w:sz="4" w:space="0" w:color="auto"/>
            </w:tcBorders>
            <w:vAlign w:val="center"/>
          </w:tcPr>
          <w:p w14:paraId="08A502E7" w14:textId="77777777" w:rsidR="001D42FB" w:rsidRDefault="001D42FB"/>
        </w:tc>
        <w:tc>
          <w:tcPr>
            <w:tcW w:w="1620" w:type="dxa"/>
            <w:tcBorders>
              <w:bottom w:val="dotted" w:sz="4" w:space="0" w:color="auto"/>
            </w:tcBorders>
            <w:vAlign w:val="center"/>
          </w:tcPr>
          <w:p w14:paraId="08A502E8" w14:textId="77777777" w:rsidR="001D42FB" w:rsidRDefault="001D42FB"/>
        </w:tc>
        <w:tc>
          <w:tcPr>
            <w:tcW w:w="1620" w:type="dxa"/>
            <w:tcBorders>
              <w:bottom w:val="dotted" w:sz="4" w:space="0" w:color="auto"/>
            </w:tcBorders>
            <w:vAlign w:val="center"/>
          </w:tcPr>
          <w:p w14:paraId="08A502E9" w14:textId="77777777" w:rsidR="001D42FB" w:rsidRDefault="001D42FB"/>
        </w:tc>
        <w:tc>
          <w:tcPr>
            <w:tcW w:w="1620" w:type="dxa"/>
            <w:tcBorders>
              <w:bottom w:val="dotted" w:sz="4" w:space="0" w:color="auto"/>
            </w:tcBorders>
            <w:vAlign w:val="center"/>
          </w:tcPr>
          <w:p w14:paraId="08A502EA" w14:textId="77777777" w:rsidR="001D42FB" w:rsidRDefault="008926A9">
            <w:pPr>
              <w:jc w:val="left"/>
              <w:divId w:val="1"/>
            </w:pPr>
            <w:r>
              <w:rPr>
                <w:sz w:val="16"/>
              </w:rPr>
              <w:t>Yanzhi Wan</w:t>
            </w:r>
          </w:p>
        </w:tc>
        <w:tc>
          <w:tcPr>
            <w:tcW w:w="1620" w:type="dxa"/>
            <w:tcBorders>
              <w:bottom w:val="dotted" w:sz="4" w:space="0" w:color="auto"/>
            </w:tcBorders>
            <w:vAlign w:val="center"/>
          </w:tcPr>
          <w:p w14:paraId="08A502EB" w14:textId="77777777" w:rsidR="001D42FB" w:rsidRDefault="008926A9">
            <w:pPr>
              <w:jc w:val="center"/>
              <w:divId w:val="1"/>
            </w:pPr>
            <w:r>
              <w:rPr>
                <w:rFonts w:eastAsia="Arial"/>
                <w:sz w:val="16"/>
              </w:rPr>
              <w:t xml:space="preserve">3 </w:t>
            </w:r>
          </w:p>
        </w:tc>
      </w:tr>
      <w:tr w:rsidR="001D42FB" w14:paraId="08A502F4" w14:textId="77777777">
        <w:trPr>
          <w:trHeight w:val="320"/>
        </w:trPr>
        <w:tc>
          <w:tcPr>
            <w:tcW w:w="1620" w:type="dxa"/>
            <w:gridSpan w:val="2"/>
            <w:vMerge/>
          </w:tcPr>
          <w:p w14:paraId="08A502ED" w14:textId="77777777" w:rsidR="001D42FB" w:rsidRDefault="001D42FB"/>
        </w:tc>
        <w:tc>
          <w:tcPr>
            <w:tcW w:w="1620" w:type="dxa"/>
            <w:gridSpan w:val="2"/>
            <w:tcBorders>
              <w:bottom w:val="dotted" w:sz="4" w:space="0" w:color="auto"/>
            </w:tcBorders>
            <w:vAlign w:val="center"/>
          </w:tcPr>
          <w:p w14:paraId="08A502EE" w14:textId="77777777" w:rsidR="001D42FB" w:rsidRDefault="008926A9">
            <w:pPr>
              <w:jc w:val="left"/>
              <w:divId w:val="1"/>
            </w:pPr>
            <w:r>
              <w:rPr>
                <w:sz w:val="16"/>
              </w:rPr>
              <w:t>short to medium</w:t>
            </w:r>
          </w:p>
        </w:tc>
        <w:tc>
          <w:tcPr>
            <w:tcW w:w="1620" w:type="dxa"/>
            <w:gridSpan w:val="2"/>
            <w:tcBorders>
              <w:bottom w:val="dotted" w:sz="4" w:space="0" w:color="auto"/>
            </w:tcBorders>
            <w:vAlign w:val="center"/>
          </w:tcPr>
          <w:p w14:paraId="08A502EF" w14:textId="77777777" w:rsidR="001D42FB" w:rsidRDefault="001D42FB"/>
        </w:tc>
        <w:tc>
          <w:tcPr>
            <w:tcW w:w="1620" w:type="dxa"/>
            <w:tcBorders>
              <w:bottom w:val="dotted" w:sz="4" w:space="0" w:color="auto"/>
            </w:tcBorders>
            <w:vAlign w:val="center"/>
          </w:tcPr>
          <w:p w14:paraId="08A502F0" w14:textId="77777777" w:rsidR="001D42FB" w:rsidRDefault="001D42FB"/>
        </w:tc>
        <w:tc>
          <w:tcPr>
            <w:tcW w:w="1620" w:type="dxa"/>
            <w:tcBorders>
              <w:bottom w:val="dotted" w:sz="4" w:space="0" w:color="auto"/>
            </w:tcBorders>
            <w:vAlign w:val="center"/>
          </w:tcPr>
          <w:p w14:paraId="08A502F1" w14:textId="77777777" w:rsidR="001D42FB" w:rsidRDefault="001D42FB"/>
        </w:tc>
        <w:tc>
          <w:tcPr>
            <w:tcW w:w="1620" w:type="dxa"/>
            <w:tcBorders>
              <w:bottom w:val="dotted" w:sz="4" w:space="0" w:color="auto"/>
            </w:tcBorders>
            <w:vAlign w:val="center"/>
          </w:tcPr>
          <w:p w14:paraId="08A502F2" w14:textId="77777777" w:rsidR="001D42FB" w:rsidRDefault="001D42FB"/>
        </w:tc>
        <w:tc>
          <w:tcPr>
            <w:tcW w:w="1620" w:type="dxa"/>
            <w:tcBorders>
              <w:bottom w:val="dotted" w:sz="4" w:space="0" w:color="auto"/>
            </w:tcBorders>
            <w:vAlign w:val="center"/>
          </w:tcPr>
          <w:p w14:paraId="08A502F3" w14:textId="77777777" w:rsidR="001D42FB" w:rsidRDefault="008926A9">
            <w:pPr>
              <w:jc w:val="center"/>
              <w:divId w:val="1"/>
            </w:pPr>
            <w:r>
              <w:rPr>
                <w:rFonts w:eastAsia="Arial"/>
                <w:sz w:val="16"/>
              </w:rPr>
              <w:t xml:space="preserve">4 </w:t>
            </w:r>
          </w:p>
        </w:tc>
      </w:tr>
      <w:tr w:rsidR="001D42FB" w14:paraId="08A502FC" w14:textId="77777777">
        <w:trPr>
          <w:trHeight w:val="320"/>
        </w:trPr>
        <w:tc>
          <w:tcPr>
            <w:tcW w:w="1620" w:type="dxa"/>
            <w:gridSpan w:val="2"/>
            <w:vMerge/>
          </w:tcPr>
          <w:p w14:paraId="08A502F5" w14:textId="77777777" w:rsidR="001D42FB" w:rsidRDefault="001D42FB"/>
        </w:tc>
        <w:tc>
          <w:tcPr>
            <w:tcW w:w="1620" w:type="dxa"/>
            <w:gridSpan w:val="2"/>
            <w:tcBorders>
              <w:bottom w:val="dotted" w:sz="4" w:space="0" w:color="auto"/>
            </w:tcBorders>
            <w:vAlign w:val="center"/>
          </w:tcPr>
          <w:p w14:paraId="08A502F6"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2F7" w14:textId="77777777" w:rsidR="001D42FB" w:rsidRDefault="001D42FB"/>
        </w:tc>
        <w:tc>
          <w:tcPr>
            <w:tcW w:w="1620" w:type="dxa"/>
            <w:tcBorders>
              <w:bottom w:val="dotted" w:sz="4" w:space="0" w:color="auto"/>
            </w:tcBorders>
            <w:vAlign w:val="center"/>
          </w:tcPr>
          <w:p w14:paraId="08A502F8" w14:textId="77777777" w:rsidR="001D42FB" w:rsidRDefault="001D42FB"/>
        </w:tc>
        <w:tc>
          <w:tcPr>
            <w:tcW w:w="1620" w:type="dxa"/>
            <w:tcBorders>
              <w:bottom w:val="dotted" w:sz="4" w:space="0" w:color="auto"/>
            </w:tcBorders>
            <w:vAlign w:val="center"/>
          </w:tcPr>
          <w:p w14:paraId="08A502F9" w14:textId="77777777" w:rsidR="001D42FB" w:rsidRDefault="001D42FB"/>
        </w:tc>
        <w:tc>
          <w:tcPr>
            <w:tcW w:w="1620" w:type="dxa"/>
            <w:tcBorders>
              <w:bottom w:val="dotted" w:sz="4" w:space="0" w:color="auto"/>
            </w:tcBorders>
            <w:vAlign w:val="center"/>
          </w:tcPr>
          <w:p w14:paraId="08A502FA" w14:textId="77777777" w:rsidR="001D42FB" w:rsidRDefault="008926A9">
            <w:pPr>
              <w:jc w:val="left"/>
              <w:divId w:val="1"/>
            </w:pPr>
            <w:r>
              <w:rPr>
                <w:sz w:val="16"/>
              </w:rPr>
              <w:t>Bo Ai</w:t>
            </w:r>
          </w:p>
        </w:tc>
        <w:tc>
          <w:tcPr>
            <w:tcW w:w="1620" w:type="dxa"/>
            <w:tcBorders>
              <w:bottom w:val="dotted" w:sz="4" w:space="0" w:color="auto"/>
            </w:tcBorders>
            <w:vAlign w:val="center"/>
          </w:tcPr>
          <w:p w14:paraId="08A502FB" w14:textId="77777777" w:rsidR="001D42FB" w:rsidRDefault="008926A9">
            <w:pPr>
              <w:jc w:val="center"/>
              <w:divId w:val="1"/>
            </w:pPr>
            <w:r>
              <w:rPr>
                <w:rFonts w:eastAsia="Arial"/>
                <w:sz w:val="16"/>
              </w:rPr>
              <w:t xml:space="preserve">5 </w:t>
            </w:r>
          </w:p>
        </w:tc>
      </w:tr>
      <w:tr w:rsidR="001D42FB" w14:paraId="08A50304" w14:textId="77777777">
        <w:trPr>
          <w:trHeight w:val="320"/>
        </w:trPr>
        <w:tc>
          <w:tcPr>
            <w:tcW w:w="1620" w:type="dxa"/>
            <w:gridSpan w:val="2"/>
            <w:vMerge/>
          </w:tcPr>
          <w:p w14:paraId="08A502FD" w14:textId="77777777" w:rsidR="001D42FB" w:rsidRDefault="001D42FB"/>
        </w:tc>
        <w:tc>
          <w:tcPr>
            <w:tcW w:w="1620" w:type="dxa"/>
            <w:gridSpan w:val="2"/>
            <w:tcBorders>
              <w:bottom w:val="dotted" w:sz="4" w:space="0" w:color="auto"/>
            </w:tcBorders>
            <w:vAlign w:val="center"/>
          </w:tcPr>
          <w:p w14:paraId="08A502FE" w14:textId="77777777" w:rsidR="001D42FB" w:rsidRDefault="008926A9">
            <w:pPr>
              <w:jc w:val="left"/>
              <w:divId w:val="1"/>
            </w:pPr>
            <w:r>
              <w:rPr>
                <w:sz w:val="16"/>
              </w:rPr>
              <w:t>medium to tall</w:t>
            </w:r>
          </w:p>
        </w:tc>
        <w:tc>
          <w:tcPr>
            <w:tcW w:w="1620" w:type="dxa"/>
            <w:gridSpan w:val="2"/>
            <w:tcBorders>
              <w:bottom w:val="dotted" w:sz="4" w:space="0" w:color="auto"/>
            </w:tcBorders>
            <w:vAlign w:val="center"/>
          </w:tcPr>
          <w:p w14:paraId="08A502FF" w14:textId="77777777" w:rsidR="001D42FB" w:rsidRDefault="001D42FB"/>
        </w:tc>
        <w:tc>
          <w:tcPr>
            <w:tcW w:w="1620" w:type="dxa"/>
            <w:tcBorders>
              <w:bottom w:val="dotted" w:sz="4" w:space="0" w:color="auto"/>
            </w:tcBorders>
            <w:vAlign w:val="center"/>
          </w:tcPr>
          <w:p w14:paraId="08A50300" w14:textId="77777777" w:rsidR="001D42FB" w:rsidRDefault="001D42FB"/>
        </w:tc>
        <w:tc>
          <w:tcPr>
            <w:tcW w:w="1620" w:type="dxa"/>
            <w:tcBorders>
              <w:bottom w:val="dotted" w:sz="4" w:space="0" w:color="auto"/>
            </w:tcBorders>
            <w:vAlign w:val="center"/>
          </w:tcPr>
          <w:p w14:paraId="08A50301" w14:textId="77777777" w:rsidR="001D42FB" w:rsidRDefault="001D42FB"/>
        </w:tc>
        <w:tc>
          <w:tcPr>
            <w:tcW w:w="1620" w:type="dxa"/>
            <w:tcBorders>
              <w:bottom w:val="dotted" w:sz="4" w:space="0" w:color="auto"/>
            </w:tcBorders>
            <w:vAlign w:val="center"/>
          </w:tcPr>
          <w:p w14:paraId="08A50302" w14:textId="77777777" w:rsidR="001D42FB" w:rsidRDefault="001D42FB"/>
        </w:tc>
        <w:tc>
          <w:tcPr>
            <w:tcW w:w="1620" w:type="dxa"/>
            <w:tcBorders>
              <w:bottom w:val="dotted" w:sz="4" w:space="0" w:color="auto"/>
            </w:tcBorders>
            <w:vAlign w:val="center"/>
          </w:tcPr>
          <w:p w14:paraId="08A50303" w14:textId="77777777" w:rsidR="001D42FB" w:rsidRDefault="008926A9">
            <w:pPr>
              <w:jc w:val="center"/>
              <w:divId w:val="1"/>
            </w:pPr>
            <w:r>
              <w:rPr>
                <w:rFonts w:eastAsia="Arial"/>
                <w:sz w:val="16"/>
              </w:rPr>
              <w:t xml:space="preserve">6 </w:t>
            </w:r>
          </w:p>
        </w:tc>
      </w:tr>
      <w:tr w:rsidR="001D42FB" w14:paraId="08A5030C" w14:textId="77777777">
        <w:trPr>
          <w:trHeight w:val="320"/>
        </w:trPr>
        <w:tc>
          <w:tcPr>
            <w:tcW w:w="1620" w:type="dxa"/>
            <w:gridSpan w:val="2"/>
            <w:vMerge/>
          </w:tcPr>
          <w:p w14:paraId="08A50305" w14:textId="77777777" w:rsidR="001D42FB" w:rsidRDefault="001D42FB"/>
        </w:tc>
        <w:tc>
          <w:tcPr>
            <w:tcW w:w="1620" w:type="dxa"/>
            <w:gridSpan w:val="2"/>
            <w:tcBorders>
              <w:bottom w:val="dotted" w:sz="4" w:space="0" w:color="auto"/>
            </w:tcBorders>
            <w:vAlign w:val="center"/>
          </w:tcPr>
          <w:p w14:paraId="08A50306" w14:textId="77777777" w:rsidR="001D42FB" w:rsidRDefault="008926A9">
            <w:pPr>
              <w:jc w:val="left"/>
              <w:divId w:val="1"/>
            </w:pPr>
            <w:r>
              <w:rPr>
                <w:sz w:val="16"/>
              </w:rPr>
              <w:t>tall</w:t>
            </w:r>
          </w:p>
        </w:tc>
        <w:tc>
          <w:tcPr>
            <w:tcW w:w="1620" w:type="dxa"/>
            <w:gridSpan w:val="2"/>
            <w:tcBorders>
              <w:bottom w:val="dotted" w:sz="4" w:space="0" w:color="auto"/>
            </w:tcBorders>
            <w:vAlign w:val="center"/>
          </w:tcPr>
          <w:p w14:paraId="08A50307" w14:textId="77777777" w:rsidR="001D42FB" w:rsidRDefault="001D42FB"/>
        </w:tc>
        <w:tc>
          <w:tcPr>
            <w:tcW w:w="1620" w:type="dxa"/>
            <w:tcBorders>
              <w:bottom w:val="dotted" w:sz="4" w:space="0" w:color="auto"/>
            </w:tcBorders>
            <w:vAlign w:val="center"/>
          </w:tcPr>
          <w:p w14:paraId="08A50308" w14:textId="77777777" w:rsidR="001D42FB" w:rsidRDefault="001D42FB"/>
        </w:tc>
        <w:tc>
          <w:tcPr>
            <w:tcW w:w="1620" w:type="dxa"/>
            <w:tcBorders>
              <w:bottom w:val="dotted" w:sz="4" w:space="0" w:color="auto"/>
            </w:tcBorders>
            <w:vAlign w:val="center"/>
          </w:tcPr>
          <w:p w14:paraId="08A50309" w14:textId="77777777" w:rsidR="001D42FB" w:rsidRDefault="001D42FB"/>
        </w:tc>
        <w:tc>
          <w:tcPr>
            <w:tcW w:w="1620" w:type="dxa"/>
            <w:tcBorders>
              <w:bottom w:val="dotted" w:sz="4" w:space="0" w:color="auto"/>
            </w:tcBorders>
            <w:vAlign w:val="center"/>
          </w:tcPr>
          <w:p w14:paraId="08A5030A" w14:textId="77777777" w:rsidR="001D42FB" w:rsidRDefault="008926A9">
            <w:pPr>
              <w:jc w:val="left"/>
              <w:divId w:val="1"/>
            </w:pPr>
            <w:r>
              <w:rPr>
                <w:sz w:val="16"/>
              </w:rPr>
              <w:t>Zhizun Qianban</w:t>
            </w:r>
          </w:p>
        </w:tc>
        <w:tc>
          <w:tcPr>
            <w:tcW w:w="1620" w:type="dxa"/>
            <w:tcBorders>
              <w:bottom w:val="dotted" w:sz="4" w:space="0" w:color="auto"/>
            </w:tcBorders>
            <w:vAlign w:val="center"/>
          </w:tcPr>
          <w:p w14:paraId="08A5030B" w14:textId="77777777" w:rsidR="001D42FB" w:rsidRDefault="008926A9">
            <w:pPr>
              <w:jc w:val="center"/>
              <w:divId w:val="1"/>
            </w:pPr>
            <w:r>
              <w:rPr>
                <w:rFonts w:eastAsia="Arial"/>
                <w:sz w:val="16"/>
              </w:rPr>
              <w:t xml:space="preserve">7 </w:t>
            </w:r>
          </w:p>
        </w:tc>
      </w:tr>
      <w:tr w:rsidR="001D42FB" w14:paraId="08A50314" w14:textId="77777777">
        <w:trPr>
          <w:trHeight w:val="320"/>
        </w:trPr>
        <w:tc>
          <w:tcPr>
            <w:tcW w:w="1620" w:type="dxa"/>
            <w:gridSpan w:val="2"/>
            <w:vMerge/>
          </w:tcPr>
          <w:p w14:paraId="08A5030D" w14:textId="77777777" w:rsidR="001D42FB" w:rsidRDefault="001D42FB"/>
        </w:tc>
        <w:tc>
          <w:tcPr>
            <w:tcW w:w="1620" w:type="dxa"/>
            <w:gridSpan w:val="2"/>
            <w:tcBorders>
              <w:bottom w:val="dotted" w:sz="4" w:space="0" w:color="auto"/>
            </w:tcBorders>
            <w:vAlign w:val="center"/>
          </w:tcPr>
          <w:p w14:paraId="08A5030E" w14:textId="77777777" w:rsidR="001D42FB" w:rsidRDefault="008926A9">
            <w:pPr>
              <w:jc w:val="left"/>
              <w:divId w:val="1"/>
            </w:pPr>
            <w:r>
              <w:rPr>
                <w:sz w:val="16"/>
              </w:rPr>
              <w:t>tall to very tall</w:t>
            </w:r>
          </w:p>
        </w:tc>
        <w:tc>
          <w:tcPr>
            <w:tcW w:w="1620" w:type="dxa"/>
            <w:gridSpan w:val="2"/>
            <w:tcBorders>
              <w:bottom w:val="dotted" w:sz="4" w:space="0" w:color="auto"/>
            </w:tcBorders>
            <w:vAlign w:val="center"/>
          </w:tcPr>
          <w:p w14:paraId="08A5030F" w14:textId="77777777" w:rsidR="001D42FB" w:rsidRDefault="001D42FB"/>
        </w:tc>
        <w:tc>
          <w:tcPr>
            <w:tcW w:w="1620" w:type="dxa"/>
            <w:tcBorders>
              <w:bottom w:val="dotted" w:sz="4" w:space="0" w:color="auto"/>
            </w:tcBorders>
            <w:vAlign w:val="center"/>
          </w:tcPr>
          <w:p w14:paraId="08A50310" w14:textId="77777777" w:rsidR="001D42FB" w:rsidRDefault="001D42FB"/>
        </w:tc>
        <w:tc>
          <w:tcPr>
            <w:tcW w:w="1620" w:type="dxa"/>
            <w:tcBorders>
              <w:bottom w:val="dotted" w:sz="4" w:space="0" w:color="auto"/>
            </w:tcBorders>
            <w:vAlign w:val="center"/>
          </w:tcPr>
          <w:p w14:paraId="08A50311" w14:textId="77777777" w:rsidR="001D42FB" w:rsidRDefault="001D42FB"/>
        </w:tc>
        <w:tc>
          <w:tcPr>
            <w:tcW w:w="1620" w:type="dxa"/>
            <w:tcBorders>
              <w:bottom w:val="dotted" w:sz="4" w:space="0" w:color="auto"/>
            </w:tcBorders>
            <w:vAlign w:val="center"/>
          </w:tcPr>
          <w:p w14:paraId="08A50312" w14:textId="77777777" w:rsidR="001D42FB" w:rsidRDefault="001D42FB"/>
        </w:tc>
        <w:tc>
          <w:tcPr>
            <w:tcW w:w="1620" w:type="dxa"/>
            <w:tcBorders>
              <w:bottom w:val="dotted" w:sz="4" w:space="0" w:color="auto"/>
            </w:tcBorders>
            <w:vAlign w:val="center"/>
          </w:tcPr>
          <w:p w14:paraId="08A50313" w14:textId="77777777" w:rsidR="001D42FB" w:rsidRDefault="008926A9">
            <w:pPr>
              <w:jc w:val="center"/>
              <w:divId w:val="1"/>
            </w:pPr>
            <w:r>
              <w:rPr>
                <w:rFonts w:eastAsia="Arial"/>
                <w:sz w:val="16"/>
              </w:rPr>
              <w:t xml:space="preserve">8 </w:t>
            </w:r>
          </w:p>
        </w:tc>
      </w:tr>
      <w:tr w:rsidR="001D42FB" w14:paraId="08A5031C" w14:textId="77777777">
        <w:trPr>
          <w:trHeight w:val="320"/>
        </w:trPr>
        <w:tc>
          <w:tcPr>
            <w:tcW w:w="1620" w:type="dxa"/>
            <w:gridSpan w:val="2"/>
            <w:vMerge/>
          </w:tcPr>
          <w:p w14:paraId="08A50315" w14:textId="77777777" w:rsidR="001D42FB" w:rsidRDefault="001D42FB"/>
        </w:tc>
        <w:tc>
          <w:tcPr>
            <w:tcW w:w="1620" w:type="dxa"/>
            <w:gridSpan w:val="2"/>
            <w:tcBorders>
              <w:bottom w:val="dotted" w:sz="4" w:space="0" w:color="auto"/>
            </w:tcBorders>
            <w:vAlign w:val="center"/>
          </w:tcPr>
          <w:p w14:paraId="08A50316" w14:textId="77777777" w:rsidR="001D42FB" w:rsidRDefault="008926A9">
            <w:pPr>
              <w:jc w:val="left"/>
              <w:divId w:val="1"/>
            </w:pPr>
            <w:r>
              <w:rPr>
                <w:sz w:val="16"/>
              </w:rPr>
              <w:t>very tall</w:t>
            </w:r>
          </w:p>
        </w:tc>
        <w:tc>
          <w:tcPr>
            <w:tcW w:w="1620" w:type="dxa"/>
            <w:gridSpan w:val="2"/>
            <w:tcBorders>
              <w:bottom w:val="dotted" w:sz="4" w:space="0" w:color="auto"/>
            </w:tcBorders>
            <w:vAlign w:val="center"/>
          </w:tcPr>
          <w:p w14:paraId="08A50317" w14:textId="77777777" w:rsidR="001D42FB" w:rsidRDefault="001D42FB"/>
        </w:tc>
        <w:tc>
          <w:tcPr>
            <w:tcW w:w="1620" w:type="dxa"/>
            <w:tcBorders>
              <w:bottom w:val="dotted" w:sz="4" w:space="0" w:color="auto"/>
            </w:tcBorders>
            <w:vAlign w:val="center"/>
          </w:tcPr>
          <w:p w14:paraId="08A50318" w14:textId="77777777" w:rsidR="001D42FB" w:rsidRDefault="001D42FB"/>
        </w:tc>
        <w:tc>
          <w:tcPr>
            <w:tcW w:w="1620" w:type="dxa"/>
            <w:tcBorders>
              <w:bottom w:val="dotted" w:sz="4" w:space="0" w:color="auto"/>
            </w:tcBorders>
            <w:vAlign w:val="center"/>
          </w:tcPr>
          <w:p w14:paraId="08A50319" w14:textId="77777777" w:rsidR="001D42FB" w:rsidRDefault="001D42FB"/>
        </w:tc>
        <w:tc>
          <w:tcPr>
            <w:tcW w:w="1620" w:type="dxa"/>
            <w:tcBorders>
              <w:bottom w:val="dotted" w:sz="4" w:space="0" w:color="auto"/>
            </w:tcBorders>
            <w:vAlign w:val="center"/>
          </w:tcPr>
          <w:p w14:paraId="08A5031A" w14:textId="77777777" w:rsidR="001D42FB" w:rsidRDefault="008926A9">
            <w:pPr>
              <w:jc w:val="left"/>
              <w:divId w:val="1"/>
            </w:pPr>
            <w:r>
              <w:rPr>
                <w:sz w:val="16"/>
              </w:rPr>
              <w:t>Fen Bawang</w:t>
            </w:r>
          </w:p>
        </w:tc>
        <w:tc>
          <w:tcPr>
            <w:tcW w:w="1620" w:type="dxa"/>
            <w:tcBorders>
              <w:bottom w:val="dotted" w:sz="4" w:space="0" w:color="auto"/>
            </w:tcBorders>
            <w:vAlign w:val="center"/>
          </w:tcPr>
          <w:p w14:paraId="08A5031B" w14:textId="77777777" w:rsidR="001D42FB" w:rsidRDefault="008926A9">
            <w:pPr>
              <w:jc w:val="center"/>
              <w:divId w:val="1"/>
            </w:pPr>
            <w:r>
              <w:rPr>
                <w:rFonts w:eastAsia="Arial"/>
                <w:sz w:val="16"/>
              </w:rPr>
              <w:t xml:space="preserve">9 </w:t>
            </w:r>
          </w:p>
        </w:tc>
      </w:tr>
      <w:tr w:rsidR="001D42FB" w14:paraId="08A50327" w14:textId="77777777">
        <w:trPr>
          <w:trHeight w:val="360"/>
        </w:trPr>
        <w:tc>
          <w:tcPr>
            <w:tcW w:w="810" w:type="dxa"/>
            <w:tcBorders>
              <w:right w:val="dotted" w:sz="4" w:space="0" w:color="auto"/>
            </w:tcBorders>
            <w:shd w:val="clear" w:color="auto" w:fill="DFDFD7"/>
            <w:vAlign w:val="center"/>
          </w:tcPr>
          <w:p w14:paraId="08A5031D" w14:textId="77777777" w:rsidR="001D42FB" w:rsidRDefault="008926A9">
            <w:r>
              <w:rPr>
                <w:rFonts w:eastAsia="Arial"/>
                <w:b/>
                <w:sz w:val="16"/>
              </w:rPr>
              <w:t>3.</w:t>
            </w:r>
          </w:p>
        </w:tc>
        <w:tc>
          <w:tcPr>
            <w:tcW w:w="810" w:type="dxa"/>
            <w:tcBorders>
              <w:right w:val="dotted" w:sz="4" w:space="0" w:color="auto"/>
            </w:tcBorders>
            <w:shd w:val="clear" w:color="auto" w:fill="DFDFD7"/>
            <w:vAlign w:val="center"/>
          </w:tcPr>
          <w:p w14:paraId="08A5031E" w14:textId="77777777" w:rsidR="001D42FB" w:rsidRDefault="001D42FB"/>
        </w:tc>
        <w:tc>
          <w:tcPr>
            <w:tcW w:w="810" w:type="dxa"/>
            <w:tcBorders>
              <w:right w:val="dotted" w:sz="4" w:space="0" w:color="auto"/>
            </w:tcBorders>
            <w:shd w:val="clear" w:color="auto" w:fill="DFDFD7"/>
            <w:vAlign w:val="center"/>
          </w:tcPr>
          <w:p w14:paraId="08A5031F"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320" w14:textId="77777777" w:rsidR="001D42FB" w:rsidRDefault="008926A9">
            <w:r>
              <w:rPr>
                <w:rFonts w:eastAsia="Arial"/>
                <w:b/>
                <w:sz w:val="16"/>
              </w:rPr>
              <w:t>MG/MS/VG</w:t>
            </w:r>
          </w:p>
        </w:tc>
        <w:tc>
          <w:tcPr>
            <w:tcW w:w="810" w:type="dxa"/>
            <w:tcBorders>
              <w:right w:val="dotted" w:sz="4" w:space="0" w:color="auto"/>
            </w:tcBorders>
            <w:shd w:val="clear" w:color="auto" w:fill="DFDFD7"/>
            <w:vAlign w:val="center"/>
          </w:tcPr>
          <w:p w14:paraId="08A50321" w14:textId="77777777" w:rsidR="001D42FB" w:rsidRDefault="001D42FB"/>
        </w:tc>
        <w:tc>
          <w:tcPr>
            <w:tcW w:w="810" w:type="dxa"/>
            <w:tcBorders>
              <w:right w:val="dotted" w:sz="4" w:space="0" w:color="auto"/>
            </w:tcBorders>
            <w:shd w:val="clear" w:color="auto" w:fill="DFDFD7"/>
            <w:vAlign w:val="center"/>
          </w:tcPr>
          <w:p w14:paraId="08A50322" w14:textId="77777777" w:rsidR="001D42FB" w:rsidRDefault="008926A9">
            <w:r>
              <w:rPr>
                <w:rFonts w:eastAsia="Arial"/>
                <w:b/>
                <w:sz w:val="16"/>
              </w:rPr>
              <w:t>(a)</w:t>
            </w:r>
          </w:p>
        </w:tc>
        <w:tc>
          <w:tcPr>
            <w:tcW w:w="1620" w:type="dxa"/>
            <w:shd w:val="clear" w:color="auto" w:fill="DFDFD7"/>
            <w:vAlign w:val="center"/>
          </w:tcPr>
          <w:p w14:paraId="08A50323" w14:textId="77777777" w:rsidR="001D42FB" w:rsidRDefault="008926A9">
            <w:r>
              <w:rPr>
                <w:rFonts w:eastAsia="Arial"/>
                <w:b/>
                <w:sz w:val="16"/>
              </w:rPr>
              <w:t>30</w:t>
            </w:r>
          </w:p>
        </w:tc>
        <w:tc>
          <w:tcPr>
            <w:tcW w:w="1620" w:type="dxa"/>
            <w:shd w:val="clear" w:color="auto" w:fill="DFDFD7"/>
          </w:tcPr>
          <w:p w14:paraId="08A50324" w14:textId="77777777" w:rsidR="001D42FB" w:rsidRDefault="001D42FB"/>
        </w:tc>
        <w:tc>
          <w:tcPr>
            <w:tcW w:w="1620" w:type="dxa"/>
            <w:shd w:val="clear" w:color="auto" w:fill="DFDFD7"/>
          </w:tcPr>
          <w:p w14:paraId="08A50325" w14:textId="77777777" w:rsidR="001D42FB" w:rsidRDefault="001D42FB"/>
        </w:tc>
        <w:tc>
          <w:tcPr>
            <w:tcW w:w="1620" w:type="dxa"/>
            <w:shd w:val="clear" w:color="auto" w:fill="DFDFD7"/>
          </w:tcPr>
          <w:p w14:paraId="08A50326" w14:textId="77777777" w:rsidR="001D42FB" w:rsidRDefault="001D42FB"/>
        </w:tc>
      </w:tr>
      <w:tr w:rsidR="001D42FB" w14:paraId="08A5032F" w14:textId="77777777">
        <w:trPr>
          <w:trHeight w:val="440"/>
        </w:trPr>
        <w:tc>
          <w:tcPr>
            <w:tcW w:w="1620" w:type="dxa"/>
            <w:gridSpan w:val="2"/>
            <w:vMerge w:val="restart"/>
          </w:tcPr>
          <w:p w14:paraId="08A50328" w14:textId="77777777" w:rsidR="001D42FB" w:rsidRDefault="001D42FB"/>
        </w:tc>
        <w:tc>
          <w:tcPr>
            <w:tcW w:w="1620" w:type="dxa"/>
            <w:gridSpan w:val="2"/>
            <w:tcBorders>
              <w:bottom w:val="dotted" w:sz="4" w:space="0" w:color="auto"/>
            </w:tcBorders>
          </w:tcPr>
          <w:p w14:paraId="08A50329" w14:textId="77777777" w:rsidR="001D42FB" w:rsidRDefault="00D002CD">
            <w:pPr>
              <w:spacing w:before="113" w:after="113"/>
              <w:jc w:val="left"/>
              <w:divId w:val="1"/>
            </w:pPr>
            <w:del w:id="89" w:author="TWO" w:date="2026-07-08T19:46:00Z" w16du:dateUtc="2026-07-08T17:46:00Z">
              <w:r>
                <w:rPr>
                  <w:b/>
                  <w:sz w:val="16"/>
                </w:rPr>
                <w:delText>Leaf</w:delText>
              </w:r>
            </w:del>
            <w:ins w:id="90" w:author="TWO" w:date="2026-07-08T19:46:00Z" w16du:dateUtc="2026-07-08T17:46:00Z">
              <w:r w:rsidR="008926A9">
                <w:rPr>
                  <w:b/>
                  <w:sz w:val="16"/>
                </w:rPr>
                <w:t>Plant</w:t>
              </w:r>
            </w:ins>
            <w:r w:rsidR="008926A9">
              <w:rPr>
                <w:b/>
                <w:sz w:val="16"/>
              </w:rPr>
              <w:t>: number</w:t>
            </w:r>
            <w:ins w:id="91" w:author="TWO" w:date="2026-07-08T19:46:00Z" w16du:dateUtc="2026-07-08T17:46:00Z">
              <w:r w:rsidR="008926A9">
                <w:rPr>
                  <w:b/>
                  <w:sz w:val="16"/>
                </w:rPr>
                <w:t xml:space="preserve"> of standing leaves</w:t>
              </w:r>
            </w:ins>
          </w:p>
        </w:tc>
        <w:tc>
          <w:tcPr>
            <w:tcW w:w="1620" w:type="dxa"/>
            <w:gridSpan w:val="2"/>
            <w:tcBorders>
              <w:bottom w:val="dotted" w:sz="4" w:space="0" w:color="auto"/>
            </w:tcBorders>
          </w:tcPr>
          <w:p w14:paraId="08A5032A" w14:textId="77777777" w:rsidR="001D42FB" w:rsidRDefault="001D42FB"/>
        </w:tc>
        <w:tc>
          <w:tcPr>
            <w:tcW w:w="1620" w:type="dxa"/>
            <w:tcBorders>
              <w:bottom w:val="dotted" w:sz="4" w:space="0" w:color="auto"/>
            </w:tcBorders>
          </w:tcPr>
          <w:p w14:paraId="08A5032B" w14:textId="77777777" w:rsidR="001D42FB" w:rsidRDefault="001D42FB"/>
        </w:tc>
        <w:tc>
          <w:tcPr>
            <w:tcW w:w="1620" w:type="dxa"/>
            <w:tcBorders>
              <w:bottom w:val="dotted" w:sz="4" w:space="0" w:color="auto"/>
            </w:tcBorders>
          </w:tcPr>
          <w:p w14:paraId="08A5032C" w14:textId="77777777" w:rsidR="001D42FB" w:rsidRDefault="001D42FB"/>
        </w:tc>
        <w:tc>
          <w:tcPr>
            <w:tcW w:w="1620" w:type="dxa"/>
            <w:tcBorders>
              <w:bottom w:val="dotted" w:sz="4" w:space="0" w:color="auto"/>
            </w:tcBorders>
          </w:tcPr>
          <w:p w14:paraId="08A5032D" w14:textId="77777777" w:rsidR="001D42FB" w:rsidRDefault="001D42FB"/>
        </w:tc>
        <w:tc>
          <w:tcPr>
            <w:tcW w:w="1620" w:type="dxa"/>
            <w:tcBorders>
              <w:bottom w:val="dotted" w:sz="4" w:space="0" w:color="auto"/>
            </w:tcBorders>
          </w:tcPr>
          <w:p w14:paraId="08A5032E" w14:textId="77777777" w:rsidR="001D42FB" w:rsidRDefault="001D42FB"/>
        </w:tc>
      </w:tr>
      <w:tr w:rsidR="001D42FB" w14:paraId="08A50337" w14:textId="77777777">
        <w:trPr>
          <w:trHeight w:val="320"/>
        </w:trPr>
        <w:tc>
          <w:tcPr>
            <w:tcW w:w="1620" w:type="dxa"/>
            <w:gridSpan w:val="2"/>
            <w:vMerge/>
          </w:tcPr>
          <w:p w14:paraId="08A50330" w14:textId="77777777" w:rsidR="001D42FB" w:rsidRDefault="001D42FB"/>
        </w:tc>
        <w:tc>
          <w:tcPr>
            <w:tcW w:w="1620" w:type="dxa"/>
            <w:gridSpan w:val="2"/>
            <w:tcBorders>
              <w:bottom w:val="dotted" w:sz="4" w:space="0" w:color="auto"/>
            </w:tcBorders>
            <w:vAlign w:val="center"/>
          </w:tcPr>
          <w:p w14:paraId="08A50331" w14:textId="77777777" w:rsidR="001D42FB" w:rsidRDefault="00D002CD">
            <w:pPr>
              <w:jc w:val="left"/>
              <w:divId w:val="1"/>
            </w:pPr>
            <w:del w:id="92" w:author="TWO" w:date="2026-07-08T19:46:00Z" w16du:dateUtc="2026-07-08T17:46:00Z">
              <w:r>
                <w:rPr>
                  <w:sz w:val="16"/>
                </w:rPr>
                <w:delText>absent</w:delText>
              </w:r>
            </w:del>
            <w:ins w:id="93" w:author="TWO" w:date="2026-07-08T19:46:00Z" w16du:dateUtc="2026-07-08T17:46:00Z">
              <w:r w:rsidR="008926A9">
                <w:rPr>
                  <w:sz w:val="16"/>
                </w:rPr>
                <w:t>none or very few</w:t>
              </w:r>
            </w:ins>
          </w:p>
        </w:tc>
        <w:tc>
          <w:tcPr>
            <w:tcW w:w="1620" w:type="dxa"/>
            <w:gridSpan w:val="2"/>
            <w:tcBorders>
              <w:bottom w:val="dotted" w:sz="4" w:space="0" w:color="auto"/>
            </w:tcBorders>
            <w:vAlign w:val="center"/>
          </w:tcPr>
          <w:p w14:paraId="08A50332" w14:textId="77777777" w:rsidR="001D42FB" w:rsidRDefault="001D42FB"/>
        </w:tc>
        <w:tc>
          <w:tcPr>
            <w:tcW w:w="1620" w:type="dxa"/>
            <w:tcBorders>
              <w:bottom w:val="dotted" w:sz="4" w:space="0" w:color="auto"/>
            </w:tcBorders>
            <w:vAlign w:val="center"/>
          </w:tcPr>
          <w:p w14:paraId="08A50333" w14:textId="77777777" w:rsidR="001D42FB" w:rsidRDefault="001D42FB"/>
        </w:tc>
        <w:tc>
          <w:tcPr>
            <w:tcW w:w="1620" w:type="dxa"/>
            <w:tcBorders>
              <w:bottom w:val="dotted" w:sz="4" w:space="0" w:color="auto"/>
            </w:tcBorders>
            <w:vAlign w:val="center"/>
          </w:tcPr>
          <w:p w14:paraId="08A50334" w14:textId="77777777" w:rsidR="001D42FB" w:rsidRDefault="001D42FB"/>
        </w:tc>
        <w:tc>
          <w:tcPr>
            <w:tcW w:w="1620" w:type="dxa"/>
            <w:tcBorders>
              <w:bottom w:val="dotted" w:sz="4" w:space="0" w:color="auto"/>
            </w:tcBorders>
            <w:vAlign w:val="center"/>
          </w:tcPr>
          <w:p w14:paraId="08A50335" w14:textId="77777777" w:rsidR="001D42FB" w:rsidRDefault="008926A9">
            <w:pPr>
              <w:jc w:val="left"/>
              <w:divId w:val="1"/>
            </w:pPr>
            <w:r>
              <w:rPr>
                <w:sz w:val="16"/>
              </w:rPr>
              <w:t>Ai Xiangsi Hong</w:t>
            </w:r>
          </w:p>
        </w:tc>
        <w:tc>
          <w:tcPr>
            <w:tcW w:w="1620" w:type="dxa"/>
            <w:tcBorders>
              <w:bottom w:val="dotted" w:sz="4" w:space="0" w:color="auto"/>
            </w:tcBorders>
            <w:vAlign w:val="center"/>
          </w:tcPr>
          <w:p w14:paraId="08A50336" w14:textId="77777777" w:rsidR="001D42FB" w:rsidRDefault="008926A9">
            <w:pPr>
              <w:jc w:val="center"/>
              <w:divId w:val="1"/>
            </w:pPr>
            <w:r>
              <w:rPr>
                <w:rFonts w:eastAsia="Arial"/>
                <w:sz w:val="16"/>
              </w:rPr>
              <w:t xml:space="preserve">1 </w:t>
            </w:r>
          </w:p>
        </w:tc>
      </w:tr>
      <w:tr w:rsidR="001D42FB" w14:paraId="08A5033F" w14:textId="77777777">
        <w:trPr>
          <w:trHeight w:val="320"/>
        </w:trPr>
        <w:tc>
          <w:tcPr>
            <w:tcW w:w="1620" w:type="dxa"/>
            <w:gridSpan w:val="2"/>
            <w:vMerge/>
          </w:tcPr>
          <w:p w14:paraId="08A50338" w14:textId="77777777" w:rsidR="001D42FB" w:rsidRDefault="001D42FB"/>
        </w:tc>
        <w:tc>
          <w:tcPr>
            <w:tcW w:w="1620" w:type="dxa"/>
            <w:gridSpan w:val="2"/>
            <w:tcBorders>
              <w:bottom w:val="dotted" w:sz="4" w:space="0" w:color="auto"/>
            </w:tcBorders>
            <w:vAlign w:val="center"/>
          </w:tcPr>
          <w:p w14:paraId="08A50339" w14:textId="77777777" w:rsidR="001D42FB" w:rsidRDefault="008926A9">
            <w:pPr>
              <w:jc w:val="left"/>
              <w:divId w:val="1"/>
            </w:pPr>
            <w:r>
              <w:rPr>
                <w:sz w:val="16"/>
              </w:rPr>
              <w:t>few</w:t>
            </w:r>
          </w:p>
        </w:tc>
        <w:tc>
          <w:tcPr>
            <w:tcW w:w="1620" w:type="dxa"/>
            <w:gridSpan w:val="2"/>
            <w:tcBorders>
              <w:bottom w:val="dotted" w:sz="4" w:space="0" w:color="auto"/>
            </w:tcBorders>
            <w:vAlign w:val="center"/>
          </w:tcPr>
          <w:p w14:paraId="08A5033A" w14:textId="77777777" w:rsidR="001D42FB" w:rsidRDefault="001D42FB"/>
        </w:tc>
        <w:tc>
          <w:tcPr>
            <w:tcW w:w="1620" w:type="dxa"/>
            <w:tcBorders>
              <w:bottom w:val="dotted" w:sz="4" w:space="0" w:color="auto"/>
            </w:tcBorders>
            <w:vAlign w:val="center"/>
          </w:tcPr>
          <w:p w14:paraId="08A5033B" w14:textId="77777777" w:rsidR="001D42FB" w:rsidRDefault="001D42FB"/>
        </w:tc>
        <w:tc>
          <w:tcPr>
            <w:tcW w:w="1620" w:type="dxa"/>
            <w:tcBorders>
              <w:bottom w:val="dotted" w:sz="4" w:space="0" w:color="auto"/>
            </w:tcBorders>
            <w:vAlign w:val="center"/>
          </w:tcPr>
          <w:p w14:paraId="08A5033C" w14:textId="77777777" w:rsidR="001D42FB" w:rsidRDefault="001D42FB"/>
        </w:tc>
        <w:tc>
          <w:tcPr>
            <w:tcW w:w="1620" w:type="dxa"/>
            <w:tcBorders>
              <w:bottom w:val="dotted" w:sz="4" w:space="0" w:color="auto"/>
            </w:tcBorders>
            <w:vAlign w:val="center"/>
          </w:tcPr>
          <w:p w14:paraId="08A5033D" w14:textId="77777777" w:rsidR="001D42FB" w:rsidRDefault="008926A9">
            <w:pPr>
              <w:jc w:val="left"/>
              <w:divId w:val="1"/>
            </w:pPr>
            <w:r>
              <w:rPr>
                <w:sz w:val="16"/>
              </w:rPr>
              <w:t>Zhongshan Hongtai</w:t>
            </w:r>
          </w:p>
        </w:tc>
        <w:tc>
          <w:tcPr>
            <w:tcW w:w="1620" w:type="dxa"/>
            <w:tcBorders>
              <w:bottom w:val="dotted" w:sz="4" w:space="0" w:color="auto"/>
            </w:tcBorders>
            <w:vAlign w:val="center"/>
          </w:tcPr>
          <w:p w14:paraId="08A5033E" w14:textId="77777777" w:rsidR="001D42FB" w:rsidRDefault="008926A9">
            <w:pPr>
              <w:jc w:val="center"/>
              <w:divId w:val="1"/>
            </w:pPr>
            <w:r>
              <w:rPr>
                <w:rFonts w:eastAsia="Arial"/>
                <w:sz w:val="16"/>
              </w:rPr>
              <w:t xml:space="preserve">2 </w:t>
            </w:r>
          </w:p>
        </w:tc>
      </w:tr>
      <w:tr w:rsidR="001D42FB" w14:paraId="08A50347" w14:textId="77777777">
        <w:trPr>
          <w:trHeight w:val="320"/>
        </w:trPr>
        <w:tc>
          <w:tcPr>
            <w:tcW w:w="1620" w:type="dxa"/>
            <w:gridSpan w:val="2"/>
            <w:vMerge/>
          </w:tcPr>
          <w:p w14:paraId="08A50340" w14:textId="77777777" w:rsidR="001D42FB" w:rsidRDefault="001D42FB"/>
        </w:tc>
        <w:tc>
          <w:tcPr>
            <w:tcW w:w="1620" w:type="dxa"/>
            <w:gridSpan w:val="2"/>
            <w:tcBorders>
              <w:bottom w:val="dotted" w:sz="4" w:space="0" w:color="auto"/>
            </w:tcBorders>
            <w:vAlign w:val="center"/>
          </w:tcPr>
          <w:p w14:paraId="08A50341"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342" w14:textId="77777777" w:rsidR="001D42FB" w:rsidRDefault="001D42FB"/>
        </w:tc>
        <w:tc>
          <w:tcPr>
            <w:tcW w:w="1620" w:type="dxa"/>
            <w:tcBorders>
              <w:bottom w:val="dotted" w:sz="4" w:space="0" w:color="auto"/>
            </w:tcBorders>
            <w:vAlign w:val="center"/>
          </w:tcPr>
          <w:p w14:paraId="08A50343" w14:textId="77777777" w:rsidR="001D42FB" w:rsidRDefault="001D42FB"/>
        </w:tc>
        <w:tc>
          <w:tcPr>
            <w:tcW w:w="1620" w:type="dxa"/>
            <w:tcBorders>
              <w:bottom w:val="dotted" w:sz="4" w:space="0" w:color="auto"/>
            </w:tcBorders>
            <w:vAlign w:val="center"/>
          </w:tcPr>
          <w:p w14:paraId="08A50344" w14:textId="77777777" w:rsidR="001D42FB" w:rsidRDefault="001D42FB"/>
        </w:tc>
        <w:tc>
          <w:tcPr>
            <w:tcW w:w="1620" w:type="dxa"/>
            <w:tcBorders>
              <w:bottom w:val="dotted" w:sz="4" w:space="0" w:color="auto"/>
            </w:tcBorders>
            <w:vAlign w:val="center"/>
          </w:tcPr>
          <w:p w14:paraId="08A50345"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346" w14:textId="77777777" w:rsidR="001D42FB" w:rsidRDefault="008926A9">
            <w:pPr>
              <w:jc w:val="center"/>
              <w:divId w:val="1"/>
            </w:pPr>
            <w:r>
              <w:rPr>
                <w:rFonts w:eastAsia="Arial"/>
                <w:sz w:val="16"/>
              </w:rPr>
              <w:t xml:space="preserve">3 </w:t>
            </w:r>
          </w:p>
        </w:tc>
      </w:tr>
      <w:tr w:rsidR="001D42FB" w14:paraId="08A5034F" w14:textId="77777777">
        <w:trPr>
          <w:trHeight w:val="320"/>
        </w:trPr>
        <w:tc>
          <w:tcPr>
            <w:tcW w:w="1620" w:type="dxa"/>
            <w:gridSpan w:val="2"/>
            <w:vMerge/>
          </w:tcPr>
          <w:p w14:paraId="08A50348" w14:textId="77777777" w:rsidR="001D42FB" w:rsidRDefault="001D42FB"/>
        </w:tc>
        <w:tc>
          <w:tcPr>
            <w:tcW w:w="1620" w:type="dxa"/>
            <w:gridSpan w:val="2"/>
            <w:tcBorders>
              <w:bottom w:val="dotted" w:sz="4" w:space="0" w:color="auto"/>
            </w:tcBorders>
            <w:vAlign w:val="center"/>
          </w:tcPr>
          <w:p w14:paraId="08A50349" w14:textId="77777777" w:rsidR="001D42FB" w:rsidRDefault="008926A9">
            <w:pPr>
              <w:jc w:val="left"/>
              <w:divId w:val="1"/>
            </w:pPr>
            <w:r>
              <w:rPr>
                <w:sz w:val="16"/>
              </w:rPr>
              <w:t>many</w:t>
            </w:r>
          </w:p>
        </w:tc>
        <w:tc>
          <w:tcPr>
            <w:tcW w:w="1620" w:type="dxa"/>
            <w:gridSpan w:val="2"/>
            <w:tcBorders>
              <w:bottom w:val="dotted" w:sz="4" w:space="0" w:color="auto"/>
            </w:tcBorders>
            <w:vAlign w:val="center"/>
          </w:tcPr>
          <w:p w14:paraId="08A5034A" w14:textId="77777777" w:rsidR="001D42FB" w:rsidRDefault="001D42FB"/>
        </w:tc>
        <w:tc>
          <w:tcPr>
            <w:tcW w:w="1620" w:type="dxa"/>
            <w:tcBorders>
              <w:bottom w:val="dotted" w:sz="4" w:space="0" w:color="auto"/>
            </w:tcBorders>
            <w:vAlign w:val="center"/>
          </w:tcPr>
          <w:p w14:paraId="08A5034B" w14:textId="77777777" w:rsidR="001D42FB" w:rsidRDefault="001D42FB"/>
        </w:tc>
        <w:tc>
          <w:tcPr>
            <w:tcW w:w="1620" w:type="dxa"/>
            <w:tcBorders>
              <w:bottom w:val="dotted" w:sz="4" w:space="0" w:color="auto"/>
            </w:tcBorders>
            <w:vAlign w:val="center"/>
          </w:tcPr>
          <w:p w14:paraId="08A5034C" w14:textId="77777777" w:rsidR="001D42FB" w:rsidRDefault="001D42FB"/>
        </w:tc>
        <w:tc>
          <w:tcPr>
            <w:tcW w:w="1620" w:type="dxa"/>
            <w:tcBorders>
              <w:bottom w:val="dotted" w:sz="4" w:space="0" w:color="auto"/>
            </w:tcBorders>
            <w:vAlign w:val="center"/>
          </w:tcPr>
          <w:p w14:paraId="08A5034D" w14:textId="77777777" w:rsidR="001D42FB" w:rsidRDefault="008926A9">
            <w:pPr>
              <w:jc w:val="left"/>
              <w:divId w:val="1"/>
            </w:pPr>
            <w:r>
              <w:rPr>
                <w:sz w:val="16"/>
              </w:rPr>
              <w:t>Qian Ban</w:t>
            </w:r>
          </w:p>
        </w:tc>
        <w:tc>
          <w:tcPr>
            <w:tcW w:w="1620" w:type="dxa"/>
            <w:tcBorders>
              <w:bottom w:val="dotted" w:sz="4" w:space="0" w:color="auto"/>
            </w:tcBorders>
            <w:vAlign w:val="center"/>
          </w:tcPr>
          <w:p w14:paraId="08A5034E" w14:textId="77777777" w:rsidR="001D42FB" w:rsidRDefault="008926A9">
            <w:pPr>
              <w:jc w:val="center"/>
              <w:divId w:val="1"/>
            </w:pPr>
            <w:r>
              <w:rPr>
                <w:rFonts w:eastAsia="Arial"/>
                <w:sz w:val="16"/>
              </w:rPr>
              <w:t xml:space="preserve">4 </w:t>
            </w:r>
          </w:p>
        </w:tc>
      </w:tr>
      <w:tr w:rsidR="001D42FB" w14:paraId="08A50357" w14:textId="77777777">
        <w:trPr>
          <w:trHeight w:val="320"/>
        </w:trPr>
        <w:tc>
          <w:tcPr>
            <w:tcW w:w="1620" w:type="dxa"/>
            <w:gridSpan w:val="2"/>
            <w:vMerge/>
          </w:tcPr>
          <w:p w14:paraId="08A50350" w14:textId="77777777" w:rsidR="001D42FB" w:rsidRDefault="001D42FB"/>
        </w:tc>
        <w:tc>
          <w:tcPr>
            <w:tcW w:w="1620" w:type="dxa"/>
            <w:gridSpan w:val="2"/>
            <w:tcBorders>
              <w:bottom w:val="dotted" w:sz="4" w:space="0" w:color="auto"/>
            </w:tcBorders>
            <w:vAlign w:val="center"/>
          </w:tcPr>
          <w:p w14:paraId="08A50351" w14:textId="77777777" w:rsidR="001D42FB" w:rsidRDefault="008926A9">
            <w:pPr>
              <w:jc w:val="left"/>
              <w:divId w:val="1"/>
            </w:pPr>
            <w:r>
              <w:rPr>
                <w:sz w:val="16"/>
              </w:rPr>
              <w:t>very many</w:t>
            </w:r>
          </w:p>
        </w:tc>
        <w:tc>
          <w:tcPr>
            <w:tcW w:w="1620" w:type="dxa"/>
            <w:gridSpan w:val="2"/>
            <w:tcBorders>
              <w:bottom w:val="dotted" w:sz="4" w:space="0" w:color="auto"/>
            </w:tcBorders>
            <w:vAlign w:val="center"/>
          </w:tcPr>
          <w:p w14:paraId="08A50352" w14:textId="77777777" w:rsidR="001D42FB" w:rsidRDefault="001D42FB"/>
        </w:tc>
        <w:tc>
          <w:tcPr>
            <w:tcW w:w="1620" w:type="dxa"/>
            <w:tcBorders>
              <w:bottom w:val="dotted" w:sz="4" w:space="0" w:color="auto"/>
            </w:tcBorders>
            <w:vAlign w:val="center"/>
          </w:tcPr>
          <w:p w14:paraId="08A50353" w14:textId="77777777" w:rsidR="001D42FB" w:rsidRDefault="001D42FB"/>
        </w:tc>
        <w:tc>
          <w:tcPr>
            <w:tcW w:w="1620" w:type="dxa"/>
            <w:tcBorders>
              <w:bottom w:val="dotted" w:sz="4" w:space="0" w:color="auto"/>
            </w:tcBorders>
            <w:vAlign w:val="center"/>
          </w:tcPr>
          <w:p w14:paraId="08A50354" w14:textId="77777777" w:rsidR="001D42FB" w:rsidRDefault="001D42FB"/>
        </w:tc>
        <w:tc>
          <w:tcPr>
            <w:tcW w:w="1620" w:type="dxa"/>
            <w:tcBorders>
              <w:bottom w:val="dotted" w:sz="4" w:space="0" w:color="auto"/>
            </w:tcBorders>
            <w:vAlign w:val="center"/>
          </w:tcPr>
          <w:p w14:paraId="08A50355" w14:textId="77777777" w:rsidR="001D42FB" w:rsidRDefault="008926A9">
            <w:pPr>
              <w:jc w:val="left"/>
              <w:divId w:val="1"/>
            </w:pPr>
            <w:r>
              <w:rPr>
                <w:sz w:val="16"/>
              </w:rPr>
              <w:t>Hong Sijuan</w:t>
            </w:r>
          </w:p>
        </w:tc>
        <w:tc>
          <w:tcPr>
            <w:tcW w:w="1620" w:type="dxa"/>
            <w:tcBorders>
              <w:bottom w:val="dotted" w:sz="4" w:space="0" w:color="auto"/>
            </w:tcBorders>
            <w:vAlign w:val="center"/>
          </w:tcPr>
          <w:p w14:paraId="08A50356" w14:textId="77777777" w:rsidR="001D42FB" w:rsidRDefault="008926A9">
            <w:pPr>
              <w:jc w:val="center"/>
              <w:divId w:val="1"/>
            </w:pPr>
            <w:r>
              <w:rPr>
                <w:rFonts w:eastAsia="Arial"/>
                <w:sz w:val="16"/>
              </w:rPr>
              <w:t xml:space="preserve">5 </w:t>
            </w:r>
          </w:p>
        </w:tc>
      </w:tr>
      <w:tr w:rsidR="001D42FB" w14:paraId="08A50362" w14:textId="77777777">
        <w:trPr>
          <w:trHeight w:val="360"/>
        </w:trPr>
        <w:tc>
          <w:tcPr>
            <w:tcW w:w="810" w:type="dxa"/>
            <w:tcBorders>
              <w:right w:val="dotted" w:sz="4" w:space="0" w:color="auto"/>
            </w:tcBorders>
            <w:shd w:val="clear" w:color="auto" w:fill="DFDFD7"/>
            <w:vAlign w:val="center"/>
          </w:tcPr>
          <w:p w14:paraId="08A50358" w14:textId="77777777" w:rsidR="001D42FB" w:rsidRDefault="008926A9" w:rsidP="001B38D7">
            <w:pPr>
              <w:keepNext/>
              <w:pPrChange w:id="94" w:author="OERTEL Romy" w:date="2026-07-08T19:49:00Z" w16du:dateUtc="2026-07-08T17:49:00Z">
                <w:pPr/>
              </w:pPrChange>
            </w:pPr>
            <w:r>
              <w:rPr>
                <w:rFonts w:eastAsia="Arial"/>
                <w:b/>
                <w:sz w:val="16"/>
              </w:rPr>
              <w:lastRenderedPageBreak/>
              <w:t>4.</w:t>
            </w:r>
          </w:p>
        </w:tc>
        <w:tc>
          <w:tcPr>
            <w:tcW w:w="810" w:type="dxa"/>
            <w:tcBorders>
              <w:right w:val="dotted" w:sz="4" w:space="0" w:color="auto"/>
            </w:tcBorders>
            <w:shd w:val="clear" w:color="auto" w:fill="DFDFD7"/>
            <w:vAlign w:val="center"/>
          </w:tcPr>
          <w:p w14:paraId="08A50359" w14:textId="77777777" w:rsidR="001D42FB" w:rsidRDefault="008926A9" w:rsidP="001B38D7">
            <w:pPr>
              <w:keepNext/>
              <w:pPrChange w:id="95" w:author="OERTEL Romy" w:date="2026-07-08T19:49:00Z" w16du:dateUtc="2026-07-08T17:49:00Z">
                <w:pPr/>
              </w:pPrChange>
            </w:pPr>
            <w:r>
              <w:rPr>
                <w:rFonts w:eastAsia="Arial"/>
                <w:b/>
                <w:sz w:val="16"/>
              </w:rPr>
              <w:t>(*)</w:t>
            </w:r>
          </w:p>
        </w:tc>
        <w:tc>
          <w:tcPr>
            <w:tcW w:w="810" w:type="dxa"/>
            <w:tcBorders>
              <w:right w:val="dotted" w:sz="4" w:space="0" w:color="auto"/>
            </w:tcBorders>
            <w:shd w:val="clear" w:color="auto" w:fill="DFDFD7"/>
            <w:vAlign w:val="center"/>
          </w:tcPr>
          <w:p w14:paraId="08A5035A" w14:textId="77777777" w:rsidR="001D42FB" w:rsidRDefault="008926A9" w:rsidP="001B38D7">
            <w:pPr>
              <w:keepNext/>
              <w:pPrChange w:id="96" w:author="OERTEL Romy" w:date="2026-07-08T19:49:00Z" w16du:dateUtc="2026-07-08T17:49:00Z">
                <w:pPr/>
              </w:pPrChange>
            </w:pPr>
            <w:r>
              <w:rPr>
                <w:rFonts w:eastAsia="Arial"/>
                <w:b/>
                <w:sz w:val="16"/>
              </w:rPr>
              <w:t>QN</w:t>
            </w:r>
          </w:p>
        </w:tc>
        <w:tc>
          <w:tcPr>
            <w:tcW w:w="810" w:type="dxa"/>
            <w:tcBorders>
              <w:right w:val="dotted" w:sz="4" w:space="0" w:color="auto"/>
            </w:tcBorders>
            <w:shd w:val="clear" w:color="auto" w:fill="DFDFD7"/>
            <w:vAlign w:val="center"/>
          </w:tcPr>
          <w:p w14:paraId="08A5035B" w14:textId="77777777" w:rsidR="001D42FB" w:rsidRDefault="008926A9" w:rsidP="001B38D7">
            <w:pPr>
              <w:keepNext/>
              <w:pPrChange w:id="97" w:author="OERTEL Romy" w:date="2026-07-08T19:49:00Z" w16du:dateUtc="2026-07-08T17:49:00Z">
                <w:pPr/>
              </w:pPrChange>
            </w:pPr>
            <w:r>
              <w:rPr>
                <w:rFonts w:eastAsia="Arial"/>
                <w:b/>
                <w:sz w:val="16"/>
              </w:rPr>
              <w:t>MS/VG</w:t>
            </w:r>
          </w:p>
        </w:tc>
        <w:tc>
          <w:tcPr>
            <w:tcW w:w="810" w:type="dxa"/>
            <w:tcBorders>
              <w:right w:val="dotted" w:sz="4" w:space="0" w:color="auto"/>
            </w:tcBorders>
            <w:shd w:val="clear" w:color="auto" w:fill="DFDFD7"/>
            <w:vAlign w:val="center"/>
          </w:tcPr>
          <w:p w14:paraId="08A5035C" w14:textId="77777777" w:rsidR="001D42FB" w:rsidRDefault="008926A9" w:rsidP="001B38D7">
            <w:pPr>
              <w:keepNext/>
              <w:pPrChange w:id="98" w:author="OERTEL Romy" w:date="2026-07-08T19:49:00Z" w16du:dateUtc="2026-07-08T17:49:00Z">
                <w:pPr/>
              </w:pPrChange>
            </w:pPr>
            <w:r>
              <w:rPr>
                <w:rFonts w:eastAsia="Arial"/>
                <w:b/>
                <w:sz w:val="16"/>
              </w:rPr>
              <w:t>(+)</w:t>
            </w:r>
          </w:p>
        </w:tc>
        <w:tc>
          <w:tcPr>
            <w:tcW w:w="810" w:type="dxa"/>
            <w:tcBorders>
              <w:right w:val="dotted" w:sz="4" w:space="0" w:color="auto"/>
            </w:tcBorders>
            <w:shd w:val="clear" w:color="auto" w:fill="DFDFD7"/>
            <w:vAlign w:val="center"/>
          </w:tcPr>
          <w:p w14:paraId="08A5035D" w14:textId="77777777" w:rsidR="001D42FB" w:rsidRDefault="008926A9" w:rsidP="001B38D7">
            <w:pPr>
              <w:keepNext/>
              <w:pPrChange w:id="99" w:author="OERTEL Romy" w:date="2026-07-08T19:49:00Z" w16du:dateUtc="2026-07-08T17:49:00Z">
                <w:pPr/>
              </w:pPrChange>
            </w:pPr>
            <w:r>
              <w:rPr>
                <w:rFonts w:eastAsia="Arial"/>
                <w:b/>
                <w:sz w:val="16"/>
              </w:rPr>
              <w:t>(a)</w:t>
            </w:r>
          </w:p>
        </w:tc>
        <w:tc>
          <w:tcPr>
            <w:tcW w:w="1620" w:type="dxa"/>
            <w:shd w:val="clear" w:color="auto" w:fill="DFDFD7"/>
            <w:vAlign w:val="center"/>
          </w:tcPr>
          <w:p w14:paraId="08A5035E" w14:textId="77777777" w:rsidR="001D42FB" w:rsidRDefault="008926A9" w:rsidP="001B38D7">
            <w:pPr>
              <w:keepNext/>
              <w:pPrChange w:id="100" w:author="OERTEL Romy" w:date="2026-07-08T19:49:00Z" w16du:dateUtc="2026-07-08T17:49:00Z">
                <w:pPr/>
              </w:pPrChange>
            </w:pPr>
            <w:r>
              <w:rPr>
                <w:rFonts w:eastAsia="Arial"/>
                <w:b/>
                <w:sz w:val="16"/>
              </w:rPr>
              <w:t>30</w:t>
            </w:r>
          </w:p>
        </w:tc>
        <w:tc>
          <w:tcPr>
            <w:tcW w:w="1620" w:type="dxa"/>
            <w:shd w:val="clear" w:color="auto" w:fill="DFDFD7"/>
          </w:tcPr>
          <w:p w14:paraId="08A5035F" w14:textId="77777777" w:rsidR="001D42FB" w:rsidRDefault="001D42FB" w:rsidP="001B38D7">
            <w:pPr>
              <w:keepNext/>
              <w:pPrChange w:id="101" w:author="OERTEL Romy" w:date="2026-07-08T19:49:00Z" w16du:dateUtc="2026-07-08T17:49:00Z">
                <w:pPr/>
              </w:pPrChange>
            </w:pPr>
          </w:p>
        </w:tc>
        <w:tc>
          <w:tcPr>
            <w:tcW w:w="1620" w:type="dxa"/>
            <w:shd w:val="clear" w:color="auto" w:fill="DFDFD7"/>
          </w:tcPr>
          <w:p w14:paraId="08A50360" w14:textId="77777777" w:rsidR="001D42FB" w:rsidRDefault="001D42FB" w:rsidP="001B38D7">
            <w:pPr>
              <w:keepNext/>
              <w:pPrChange w:id="102" w:author="OERTEL Romy" w:date="2026-07-08T19:49:00Z" w16du:dateUtc="2026-07-08T17:49:00Z">
                <w:pPr/>
              </w:pPrChange>
            </w:pPr>
          </w:p>
        </w:tc>
        <w:tc>
          <w:tcPr>
            <w:tcW w:w="1620" w:type="dxa"/>
            <w:shd w:val="clear" w:color="auto" w:fill="DFDFD7"/>
          </w:tcPr>
          <w:p w14:paraId="08A50361" w14:textId="77777777" w:rsidR="001D42FB" w:rsidRDefault="001D42FB" w:rsidP="001B38D7">
            <w:pPr>
              <w:keepNext/>
              <w:pPrChange w:id="103" w:author="OERTEL Romy" w:date="2026-07-08T19:49:00Z" w16du:dateUtc="2026-07-08T17:49:00Z">
                <w:pPr/>
              </w:pPrChange>
            </w:pPr>
          </w:p>
        </w:tc>
      </w:tr>
      <w:tr w:rsidR="001D42FB" w14:paraId="08A5036A" w14:textId="77777777">
        <w:trPr>
          <w:trHeight w:val="440"/>
        </w:trPr>
        <w:tc>
          <w:tcPr>
            <w:tcW w:w="1620" w:type="dxa"/>
            <w:gridSpan w:val="2"/>
            <w:vMerge w:val="restart"/>
          </w:tcPr>
          <w:p w14:paraId="08A50363" w14:textId="77777777" w:rsidR="001D42FB" w:rsidRDefault="001D42FB" w:rsidP="001B38D7">
            <w:pPr>
              <w:keepNext/>
              <w:pPrChange w:id="104" w:author="OERTEL Romy" w:date="2026-07-08T19:49:00Z" w16du:dateUtc="2026-07-08T17:49:00Z">
                <w:pPr/>
              </w:pPrChange>
            </w:pPr>
          </w:p>
        </w:tc>
        <w:tc>
          <w:tcPr>
            <w:tcW w:w="1620" w:type="dxa"/>
            <w:gridSpan w:val="2"/>
            <w:tcBorders>
              <w:bottom w:val="dotted" w:sz="4" w:space="0" w:color="auto"/>
            </w:tcBorders>
          </w:tcPr>
          <w:p w14:paraId="08A50364" w14:textId="77777777" w:rsidR="001D42FB" w:rsidRDefault="008926A9" w:rsidP="001B38D7">
            <w:pPr>
              <w:keepNext/>
              <w:spacing w:before="113" w:after="113"/>
              <w:jc w:val="left"/>
              <w:divId w:val="1"/>
              <w:pPrChange w:id="105" w:author="OERTEL Romy" w:date="2026-07-08T19:49:00Z" w16du:dateUtc="2026-07-08T17:49:00Z">
                <w:pPr>
                  <w:spacing w:before="113" w:after="113"/>
                  <w:jc w:val="left"/>
                  <w:divId w:val="1"/>
                </w:pPr>
              </w:pPrChange>
            </w:pPr>
            <w:r>
              <w:rPr>
                <w:b/>
                <w:sz w:val="16"/>
              </w:rPr>
              <w:t>Leaf blade: size</w:t>
            </w:r>
          </w:p>
        </w:tc>
        <w:tc>
          <w:tcPr>
            <w:tcW w:w="1620" w:type="dxa"/>
            <w:gridSpan w:val="2"/>
            <w:tcBorders>
              <w:bottom w:val="dotted" w:sz="4" w:space="0" w:color="auto"/>
            </w:tcBorders>
          </w:tcPr>
          <w:p w14:paraId="08A50365" w14:textId="77777777" w:rsidR="001D42FB" w:rsidRDefault="001D42FB" w:rsidP="001B38D7">
            <w:pPr>
              <w:keepNext/>
              <w:pPrChange w:id="106" w:author="OERTEL Romy" w:date="2026-07-08T19:49:00Z" w16du:dateUtc="2026-07-08T17:49:00Z">
                <w:pPr/>
              </w:pPrChange>
            </w:pPr>
          </w:p>
        </w:tc>
        <w:tc>
          <w:tcPr>
            <w:tcW w:w="1620" w:type="dxa"/>
            <w:tcBorders>
              <w:bottom w:val="dotted" w:sz="4" w:space="0" w:color="auto"/>
            </w:tcBorders>
          </w:tcPr>
          <w:p w14:paraId="08A50366" w14:textId="77777777" w:rsidR="001D42FB" w:rsidRDefault="001D42FB" w:rsidP="001B38D7">
            <w:pPr>
              <w:keepNext/>
              <w:pPrChange w:id="107" w:author="OERTEL Romy" w:date="2026-07-08T19:49:00Z" w16du:dateUtc="2026-07-08T17:49:00Z">
                <w:pPr/>
              </w:pPrChange>
            </w:pPr>
          </w:p>
        </w:tc>
        <w:tc>
          <w:tcPr>
            <w:tcW w:w="1620" w:type="dxa"/>
            <w:tcBorders>
              <w:bottom w:val="dotted" w:sz="4" w:space="0" w:color="auto"/>
            </w:tcBorders>
          </w:tcPr>
          <w:p w14:paraId="08A50367" w14:textId="77777777" w:rsidR="001D42FB" w:rsidRDefault="001D42FB" w:rsidP="001B38D7">
            <w:pPr>
              <w:keepNext/>
              <w:pPrChange w:id="108" w:author="OERTEL Romy" w:date="2026-07-08T19:49:00Z" w16du:dateUtc="2026-07-08T17:49:00Z">
                <w:pPr/>
              </w:pPrChange>
            </w:pPr>
          </w:p>
        </w:tc>
        <w:tc>
          <w:tcPr>
            <w:tcW w:w="1620" w:type="dxa"/>
            <w:tcBorders>
              <w:bottom w:val="dotted" w:sz="4" w:space="0" w:color="auto"/>
            </w:tcBorders>
          </w:tcPr>
          <w:p w14:paraId="08A50368" w14:textId="77777777" w:rsidR="001D42FB" w:rsidRDefault="001D42FB" w:rsidP="001B38D7">
            <w:pPr>
              <w:keepNext/>
              <w:pPrChange w:id="109" w:author="OERTEL Romy" w:date="2026-07-08T19:49:00Z" w16du:dateUtc="2026-07-08T17:49:00Z">
                <w:pPr/>
              </w:pPrChange>
            </w:pPr>
          </w:p>
        </w:tc>
        <w:tc>
          <w:tcPr>
            <w:tcW w:w="1620" w:type="dxa"/>
            <w:tcBorders>
              <w:bottom w:val="dotted" w:sz="4" w:space="0" w:color="auto"/>
            </w:tcBorders>
          </w:tcPr>
          <w:p w14:paraId="08A50369" w14:textId="77777777" w:rsidR="001D42FB" w:rsidRDefault="001D42FB" w:rsidP="001B38D7">
            <w:pPr>
              <w:keepNext/>
              <w:pPrChange w:id="110" w:author="OERTEL Romy" w:date="2026-07-08T19:49:00Z" w16du:dateUtc="2026-07-08T17:49:00Z">
                <w:pPr/>
              </w:pPrChange>
            </w:pPr>
          </w:p>
        </w:tc>
      </w:tr>
      <w:tr w:rsidR="001D42FB" w14:paraId="08A50372" w14:textId="77777777">
        <w:trPr>
          <w:trHeight w:val="320"/>
        </w:trPr>
        <w:tc>
          <w:tcPr>
            <w:tcW w:w="1620" w:type="dxa"/>
            <w:gridSpan w:val="2"/>
            <w:vMerge/>
          </w:tcPr>
          <w:p w14:paraId="08A5036B" w14:textId="77777777" w:rsidR="001D42FB" w:rsidRDefault="001D42FB" w:rsidP="001B38D7">
            <w:pPr>
              <w:keepNext/>
              <w:pPrChange w:id="111" w:author="OERTEL Romy" w:date="2026-07-08T19:49:00Z" w16du:dateUtc="2026-07-08T17:49:00Z">
                <w:pPr/>
              </w:pPrChange>
            </w:pPr>
          </w:p>
        </w:tc>
        <w:tc>
          <w:tcPr>
            <w:tcW w:w="1620" w:type="dxa"/>
            <w:gridSpan w:val="2"/>
            <w:tcBorders>
              <w:bottom w:val="dotted" w:sz="4" w:space="0" w:color="auto"/>
            </w:tcBorders>
            <w:vAlign w:val="center"/>
          </w:tcPr>
          <w:p w14:paraId="08A5036C" w14:textId="77777777" w:rsidR="001D42FB" w:rsidRDefault="008926A9" w:rsidP="001B38D7">
            <w:pPr>
              <w:keepNext/>
              <w:jc w:val="left"/>
              <w:divId w:val="1"/>
              <w:pPrChange w:id="112" w:author="OERTEL Romy" w:date="2026-07-08T19:49:00Z" w16du:dateUtc="2026-07-08T17:49:00Z">
                <w:pPr>
                  <w:jc w:val="left"/>
                  <w:divId w:val="1"/>
                </w:pPr>
              </w:pPrChange>
            </w:pPr>
            <w:r>
              <w:rPr>
                <w:sz w:val="16"/>
              </w:rPr>
              <w:t>very small</w:t>
            </w:r>
          </w:p>
        </w:tc>
        <w:tc>
          <w:tcPr>
            <w:tcW w:w="1620" w:type="dxa"/>
            <w:gridSpan w:val="2"/>
            <w:tcBorders>
              <w:bottom w:val="dotted" w:sz="4" w:space="0" w:color="auto"/>
            </w:tcBorders>
            <w:vAlign w:val="center"/>
          </w:tcPr>
          <w:p w14:paraId="08A5036D" w14:textId="77777777" w:rsidR="001D42FB" w:rsidRDefault="001D42FB" w:rsidP="001B38D7">
            <w:pPr>
              <w:keepNext/>
              <w:pPrChange w:id="113" w:author="OERTEL Romy" w:date="2026-07-08T19:49:00Z" w16du:dateUtc="2026-07-08T17:49:00Z">
                <w:pPr/>
              </w:pPrChange>
            </w:pPr>
          </w:p>
        </w:tc>
        <w:tc>
          <w:tcPr>
            <w:tcW w:w="1620" w:type="dxa"/>
            <w:tcBorders>
              <w:bottom w:val="dotted" w:sz="4" w:space="0" w:color="auto"/>
            </w:tcBorders>
            <w:vAlign w:val="center"/>
          </w:tcPr>
          <w:p w14:paraId="08A5036E" w14:textId="77777777" w:rsidR="001D42FB" w:rsidRDefault="001D42FB" w:rsidP="001B38D7">
            <w:pPr>
              <w:keepNext/>
              <w:pPrChange w:id="114" w:author="OERTEL Romy" w:date="2026-07-08T19:49:00Z" w16du:dateUtc="2026-07-08T17:49:00Z">
                <w:pPr/>
              </w:pPrChange>
            </w:pPr>
          </w:p>
        </w:tc>
        <w:tc>
          <w:tcPr>
            <w:tcW w:w="1620" w:type="dxa"/>
            <w:tcBorders>
              <w:bottom w:val="dotted" w:sz="4" w:space="0" w:color="auto"/>
            </w:tcBorders>
            <w:vAlign w:val="center"/>
          </w:tcPr>
          <w:p w14:paraId="08A5036F" w14:textId="77777777" w:rsidR="001D42FB" w:rsidRDefault="001D42FB" w:rsidP="001B38D7">
            <w:pPr>
              <w:keepNext/>
              <w:pPrChange w:id="115" w:author="OERTEL Romy" w:date="2026-07-08T19:49:00Z" w16du:dateUtc="2026-07-08T17:49:00Z">
                <w:pPr/>
              </w:pPrChange>
            </w:pPr>
          </w:p>
        </w:tc>
        <w:tc>
          <w:tcPr>
            <w:tcW w:w="1620" w:type="dxa"/>
            <w:tcBorders>
              <w:bottom w:val="dotted" w:sz="4" w:space="0" w:color="auto"/>
            </w:tcBorders>
            <w:vAlign w:val="center"/>
          </w:tcPr>
          <w:p w14:paraId="08A50370" w14:textId="77777777" w:rsidR="001D42FB" w:rsidRDefault="008926A9" w:rsidP="001B38D7">
            <w:pPr>
              <w:keepNext/>
              <w:jc w:val="left"/>
              <w:divId w:val="1"/>
              <w:pPrChange w:id="116" w:author="OERTEL Romy" w:date="2026-07-08T19:49:00Z" w16du:dateUtc="2026-07-08T17:49:00Z">
                <w:pPr>
                  <w:jc w:val="left"/>
                  <w:divId w:val="1"/>
                </w:pPr>
              </w:pPrChange>
            </w:pPr>
            <w:r>
              <w:rPr>
                <w:sz w:val="16"/>
              </w:rPr>
              <w:t>Chuzi Luo</w:t>
            </w:r>
          </w:p>
        </w:tc>
        <w:tc>
          <w:tcPr>
            <w:tcW w:w="1620" w:type="dxa"/>
            <w:tcBorders>
              <w:bottom w:val="dotted" w:sz="4" w:space="0" w:color="auto"/>
            </w:tcBorders>
            <w:vAlign w:val="center"/>
          </w:tcPr>
          <w:p w14:paraId="08A50371" w14:textId="77777777" w:rsidR="001D42FB" w:rsidRDefault="008926A9" w:rsidP="001B38D7">
            <w:pPr>
              <w:keepNext/>
              <w:jc w:val="center"/>
              <w:divId w:val="1"/>
              <w:pPrChange w:id="117" w:author="OERTEL Romy" w:date="2026-07-08T19:49:00Z" w16du:dateUtc="2026-07-08T17:49:00Z">
                <w:pPr>
                  <w:jc w:val="center"/>
                  <w:divId w:val="1"/>
                </w:pPr>
              </w:pPrChange>
            </w:pPr>
            <w:r>
              <w:rPr>
                <w:rFonts w:eastAsia="Arial"/>
                <w:sz w:val="16"/>
              </w:rPr>
              <w:t xml:space="preserve">1 </w:t>
            </w:r>
          </w:p>
        </w:tc>
      </w:tr>
      <w:tr w:rsidR="001D42FB" w14:paraId="08A5037A" w14:textId="77777777">
        <w:trPr>
          <w:trHeight w:val="320"/>
        </w:trPr>
        <w:tc>
          <w:tcPr>
            <w:tcW w:w="1620" w:type="dxa"/>
            <w:gridSpan w:val="2"/>
            <w:vMerge/>
          </w:tcPr>
          <w:p w14:paraId="08A50373" w14:textId="77777777" w:rsidR="001D42FB" w:rsidRDefault="001D42FB" w:rsidP="001B38D7">
            <w:pPr>
              <w:keepNext/>
              <w:pPrChange w:id="118" w:author="OERTEL Romy" w:date="2026-07-08T19:49:00Z" w16du:dateUtc="2026-07-08T17:49:00Z">
                <w:pPr/>
              </w:pPrChange>
            </w:pPr>
          </w:p>
        </w:tc>
        <w:tc>
          <w:tcPr>
            <w:tcW w:w="1620" w:type="dxa"/>
            <w:gridSpan w:val="2"/>
            <w:tcBorders>
              <w:bottom w:val="dotted" w:sz="4" w:space="0" w:color="auto"/>
            </w:tcBorders>
            <w:vAlign w:val="center"/>
          </w:tcPr>
          <w:p w14:paraId="08A50374" w14:textId="77777777" w:rsidR="001D42FB" w:rsidRDefault="008926A9" w:rsidP="001B38D7">
            <w:pPr>
              <w:keepNext/>
              <w:jc w:val="left"/>
              <w:divId w:val="1"/>
              <w:pPrChange w:id="119" w:author="OERTEL Romy" w:date="2026-07-08T19:49:00Z" w16du:dateUtc="2026-07-08T17:49:00Z">
                <w:pPr>
                  <w:jc w:val="left"/>
                  <w:divId w:val="1"/>
                </w:pPr>
              </w:pPrChange>
            </w:pPr>
            <w:r>
              <w:rPr>
                <w:sz w:val="16"/>
              </w:rPr>
              <w:t>very small to small</w:t>
            </w:r>
          </w:p>
        </w:tc>
        <w:tc>
          <w:tcPr>
            <w:tcW w:w="1620" w:type="dxa"/>
            <w:gridSpan w:val="2"/>
            <w:tcBorders>
              <w:bottom w:val="dotted" w:sz="4" w:space="0" w:color="auto"/>
            </w:tcBorders>
            <w:vAlign w:val="center"/>
          </w:tcPr>
          <w:p w14:paraId="08A50375" w14:textId="77777777" w:rsidR="001D42FB" w:rsidRDefault="001D42FB" w:rsidP="001B38D7">
            <w:pPr>
              <w:keepNext/>
              <w:pPrChange w:id="120" w:author="OERTEL Romy" w:date="2026-07-08T19:49:00Z" w16du:dateUtc="2026-07-08T17:49:00Z">
                <w:pPr/>
              </w:pPrChange>
            </w:pPr>
          </w:p>
        </w:tc>
        <w:tc>
          <w:tcPr>
            <w:tcW w:w="1620" w:type="dxa"/>
            <w:tcBorders>
              <w:bottom w:val="dotted" w:sz="4" w:space="0" w:color="auto"/>
            </w:tcBorders>
            <w:vAlign w:val="center"/>
          </w:tcPr>
          <w:p w14:paraId="08A50376" w14:textId="77777777" w:rsidR="001D42FB" w:rsidRDefault="001D42FB" w:rsidP="001B38D7">
            <w:pPr>
              <w:keepNext/>
              <w:pPrChange w:id="121" w:author="OERTEL Romy" w:date="2026-07-08T19:49:00Z" w16du:dateUtc="2026-07-08T17:49:00Z">
                <w:pPr/>
              </w:pPrChange>
            </w:pPr>
          </w:p>
        </w:tc>
        <w:tc>
          <w:tcPr>
            <w:tcW w:w="1620" w:type="dxa"/>
            <w:tcBorders>
              <w:bottom w:val="dotted" w:sz="4" w:space="0" w:color="auto"/>
            </w:tcBorders>
            <w:vAlign w:val="center"/>
          </w:tcPr>
          <w:p w14:paraId="08A50377" w14:textId="77777777" w:rsidR="001D42FB" w:rsidRDefault="001D42FB" w:rsidP="001B38D7">
            <w:pPr>
              <w:keepNext/>
              <w:pPrChange w:id="122" w:author="OERTEL Romy" w:date="2026-07-08T19:49:00Z" w16du:dateUtc="2026-07-08T17:49:00Z">
                <w:pPr/>
              </w:pPrChange>
            </w:pPr>
          </w:p>
        </w:tc>
        <w:tc>
          <w:tcPr>
            <w:tcW w:w="1620" w:type="dxa"/>
            <w:tcBorders>
              <w:bottom w:val="dotted" w:sz="4" w:space="0" w:color="auto"/>
            </w:tcBorders>
            <w:vAlign w:val="center"/>
          </w:tcPr>
          <w:p w14:paraId="08A50378" w14:textId="77777777" w:rsidR="001D42FB" w:rsidRDefault="001D42FB" w:rsidP="001B38D7">
            <w:pPr>
              <w:keepNext/>
              <w:pPrChange w:id="123" w:author="OERTEL Romy" w:date="2026-07-08T19:49:00Z" w16du:dateUtc="2026-07-08T17:49:00Z">
                <w:pPr/>
              </w:pPrChange>
            </w:pPr>
          </w:p>
        </w:tc>
        <w:tc>
          <w:tcPr>
            <w:tcW w:w="1620" w:type="dxa"/>
            <w:tcBorders>
              <w:bottom w:val="dotted" w:sz="4" w:space="0" w:color="auto"/>
            </w:tcBorders>
            <w:vAlign w:val="center"/>
          </w:tcPr>
          <w:p w14:paraId="08A50379" w14:textId="77777777" w:rsidR="001D42FB" w:rsidRDefault="008926A9" w:rsidP="001B38D7">
            <w:pPr>
              <w:keepNext/>
              <w:jc w:val="center"/>
              <w:divId w:val="1"/>
              <w:pPrChange w:id="124" w:author="OERTEL Romy" w:date="2026-07-08T19:49:00Z" w16du:dateUtc="2026-07-08T17:49:00Z">
                <w:pPr>
                  <w:jc w:val="center"/>
                  <w:divId w:val="1"/>
                </w:pPr>
              </w:pPrChange>
            </w:pPr>
            <w:r>
              <w:rPr>
                <w:rFonts w:eastAsia="Arial"/>
                <w:sz w:val="16"/>
              </w:rPr>
              <w:t xml:space="preserve">2 </w:t>
            </w:r>
          </w:p>
        </w:tc>
      </w:tr>
      <w:tr w:rsidR="001D42FB" w14:paraId="08A50382" w14:textId="77777777">
        <w:trPr>
          <w:trHeight w:val="320"/>
        </w:trPr>
        <w:tc>
          <w:tcPr>
            <w:tcW w:w="1620" w:type="dxa"/>
            <w:gridSpan w:val="2"/>
            <w:vMerge/>
          </w:tcPr>
          <w:p w14:paraId="08A5037B" w14:textId="77777777" w:rsidR="001D42FB" w:rsidRDefault="001D42FB" w:rsidP="001B38D7">
            <w:pPr>
              <w:keepNext/>
              <w:pPrChange w:id="125" w:author="OERTEL Romy" w:date="2026-07-08T19:49:00Z" w16du:dateUtc="2026-07-08T17:49:00Z">
                <w:pPr/>
              </w:pPrChange>
            </w:pPr>
          </w:p>
        </w:tc>
        <w:tc>
          <w:tcPr>
            <w:tcW w:w="1620" w:type="dxa"/>
            <w:gridSpan w:val="2"/>
            <w:tcBorders>
              <w:bottom w:val="dotted" w:sz="4" w:space="0" w:color="auto"/>
            </w:tcBorders>
            <w:vAlign w:val="center"/>
          </w:tcPr>
          <w:p w14:paraId="08A5037C" w14:textId="77777777" w:rsidR="001D42FB" w:rsidRDefault="008926A9" w:rsidP="001B38D7">
            <w:pPr>
              <w:keepNext/>
              <w:jc w:val="left"/>
              <w:divId w:val="1"/>
              <w:pPrChange w:id="126" w:author="OERTEL Romy" w:date="2026-07-08T19:49:00Z" w16du:dateUtc="2026-07-08T17:49:00Z">
                <w:pPr>
                  <w:jc w:val="left"/>
                  <w:divId w:val="1"/>
                </w:pPr>
              </w:pPrChange>
            </w:pPr>
            <w:r>
              <w:rPr>
                <w:sz w:val="16"/>
              </w:rPr>
              <w:t>small</w:t>
            </w:r>
          </w:p>
        </w:tc>
        <w:tc>
          <w:tcPr>
            <w:tcW w:w="1620" w:type="dxa"/>
            <w:gridSpan w:val="2"/>
            <w:tcBorders>
              <w:bottom w:val="dotted" w:sz="4" w:space="0" w:color="auto"/>
            </w:tcBorders>
            <w:vAlign w:val="center"/>
          </w:tcPr>
          <w:p w14:paraId="08A5037D" w14:textId="77777777" w:rsidR="001D42FB" w:rsidRDefault="001D42FB" w:rsidP="001B38D7">
            <w:pPr>
              <w:keepNext/>
              <w:pPrChange w:id="127" w:author="OERTEL Romy" w:date="2026-07-08T19:49:00Z" w16du:dateUtc="2026-07-08T17:49:00Z">
                <w:pPr/>
              </w:pPrChange>
            </w:pPr>
          </w:p>
        </w:tc>
        <w:tc>
          <w:tcPr>
            <w:tcW w:w="1620" w:type="dxa"/>
            <w:tcBorders>
              <w:bottom w:val="dotted" w:sz="4" w:space="0" w:color="auto"/>
            </w:tcBorders>
            <w:vAlign w:val="center"/>
          </w:tcPr>
          <w:p w14:paraId="08A5037E" w14:textId="77777777" w:rsidR="001D42FB" w:rsidRDefault="001D42FB" w:rsidP="001B38D7">
            <w:pPr>
              <w:keepNext/>
              <w:pPrChange w:id="128" w:author="OERTEL Romy" w:date="2026-07-08T19:49:00Z" w16du:dateUtc="2026-07-08T17:49:00Z">
                <w:pPr/>
              </w:pPrChange>
            </w:pPr>
          </w:p>
        </w:tc>
        <w:tc>
          <w:tcPr>
            <w:tcW w:w="1620" w:type="dxa"/>
            <w:tcBorders>
              <w:bottom w:val="dotted" w:sz="4" w:space="0" w:color="auto"/>
            </w:tcBorders>
            <w:vAlign w:val="center"/>
          </w:tcPr>
          <w:p w14:paraId="08A5037F" w14:textId="77777777" w:rsidR="001D42FB" w:rsidRDefault="001D42FB" w:rsidP="001B38D7">
            <w:pPr>
              <w:keepNext/>
              <w:pPrChange w:id="129" w:author="OERTEL Romy" w:date="2026-07-08T19:49:00Z" w16du:dateUtc="2026-07-08T17:49:00Z">
                <w:pPr/>
              </w:pPrChange>
            </w:pPr>
          </w:p>
        </w:tc>
        <w:tc>
          <w:tcPr>
            <w:tcW w:w="1620" w:type="dxa"/>
            <w:tcBorders>
              <w:bottom w:val="dotted" w:sz="4" w:space="0" w:color="auto"/>
            </w:tcBorders>
            <w:vAlign w:val="center"/>
          </w:tcPr>
          <w:p w14:paraId="08A50380" w14:textId="77777777" w:rsidR="001D42FB" w:rsidRDefault="008926A9" w:rsidP="001B38D7">
            <w:pPr>
              <w:keepNext/>
              <w:jc w:val="left"/>
              <w:divId w:val="1"/>
              <w:pPrChange w:id="130" w:author="OERTEL Romy" w:date="2026-07-08T19:49:00Z" w16du:dateUtc="2026-07-08T17:49:00Z">
                <w:pPr>
                  <w:jc w:val="left"/>
                  <w:divId w:val="1"/>
                </w:pPr>
              </w:pPrChange>
            </w:pPr>
            <w:r>
              <w:rPr>
                <w:sz w:val="16"/>
              </w:rPr>
              <w:t>Yanzhi Wan</w:t>
            </w:r>
          </w:p>
        </w:tc>
        <w:tc>
          <w:tcPr>
            <w:tcW w:w="1620" w:type="dxa"/>
            <w:tcBorders>
              <w:bottom w:val="dotted" w:sz="4" w:space="0" w:color="auto"/>
            </w:tcBorders>
            <w:vAlign w:val="center"/>
          </w:tcPr>
          <w:p w14:paraId="08A50381" w14:textId="77777777" w:rsidR="001D42FB" w:rsidRDefault="008926A9" w:rsidP="001B38D7">
            <w:pPr>
              <w:keepNext/>
              <w:jc w:val="center"/>
              <w:divId w:val="1"/>
              <w:pPrChange w:id="131" w:author="OERTEL Romy" w:date="2026-07-08T19:49:00Z" w16du:dateUtc="2026-07-08T17:49:00Z">
                <w:pPr>
                  <w:jc w:val="center"/>
                  <w:divId w:val="1"/>
                </w:pPr>
              </w:pPrChange>
            </w:pPr>
            <w:r>
              <w:rPr>
                <w:rFonts w:eastAsia="Arial"/>
                <w:sz w:val="16"/>
              </w:rPr>
              <w:t xml:space="preserve">3 </w:t>
            </w:r>
          </w:p>
        </w:tc>
      </w:tr>
      <w:tr w:rsidR="001D42FB" w14:paraId="08A5038A" w14:textId="77777777">
        <w:trPr>
          <w:trHeight w:val="320"/>
        </w:trPr>
        <w:tc>
          <w:tcPr>
            <w:tcW w:w="1620" w:type="dxa"/>
            <w:gridSpan w:val="2"/>
            <w:vMerge/>
          </w:tcPr>
          <w:p w14:paraId="08A50383" w14:textId="77777777" w:rsidR="001D42FB" w:rsidRDefault="001D42FB" w:rsidP="001B38D7">
            <w:pPr>
              <w:keepNext/>
              <w:pPrChange w:id="132" w:author="OERTEL Romy" w:date="2026-07-08T19:49:00Z" w16du:dateUtc="2026-07-08T17:49:00Z">
                <w:pPr/>
              </w:pPrChange>
            </w:pPr>
          </w:p>
        </w:tc>
        <w:tc>
          <w:tcPr>
            <w:tcW w:w="1620" w:type="dxa"/>
            <w:gridSpan w:val="2"/>
            <w:tcBorders>
              <w:bottom w:val="dotted" w:sz="4" w:space="0" w:color="auto"/>
            </w:tcBorders>
            <w:vAlign w:val="center"/>
          </w:tcPr>
          <w:p w14:paraId="08A50384" w14:textId="77777777" w:rsidR="001D42FB" w:rsidRDefault="008926A9" w:rsidP="001B38D7">
            <w:pPr>
              <w:keepNext/>
              <w:jc w:val="left"/>
              <w:divId w:val="1"/>
              <w:pPrChange w:id="133" w:author="OERTEL Romy" w:date="2026-07-08T19:49:00Z" w16du:dateUtc="2026-07-08T17:49:00Z">
                <w:pPr>
                  <w:jc w:val="left"/>
                  <w:divId w:val="1"/>
                </w:pPr>
              </w:pPrChange>
            </w:pPr>
            <w:r>
              <w:rPr>
                <w:sz w:val="16"/>
              </w:rPr>
              <w:t>small to medium</w:t>
            </w:r>
          </w:p>
        </w:tc>
        <w:tc>
          <w:tcPr>
            <w:tcW w:w="1620" w:type="dxa"/>
            <w:gridSpan w:val="2"/>
            <w:tcBorders>
              <w:bottom w:val="dotted" w:sz="4" w:space="0" w:color="auto"/>
            </w:tcBorders>
            <w:vAlign w:val="center"/>
          </w:tcPr>
          <w:p w14:paraId="08A50385" w14:textId="77777777" w:rsidR="001D42FB" w:rsidRDefault="001D42FB" w:rsidP="001B38D7">
            <w:pPr>
              <w:keepNext/>
              <w:pPrChange w:id="134" w:author="OERTEL Romy" w:date="2026-07-08T19:49:00Z" w16du:dateUtc="2026-07-08T17:49:00Z">
                <w:pPr/>
              </w:pPrChange>
            </w:pPr>
          </w:p>
        </w:tc>
        <w:tc>
          <w:tcPr>
            <w:tcW w:w="1620" w:type="dxa"/>
            <w:tcBorders>
              <w:bottom w:val="dotted" w:sz="4" w:space="0" w:color="auto"/>
            </w:tcBorders>
            <w:vAlign w:val="center"/>
          </w:tcPr>
          <w:p w14:paraId="08A50386" w14:textId="77777777" w:rsidR="001D42FB" w:rsidRDefault="001D42FB" w:rsidP="001B38D7">
            <w:pPr>
              <w:keepNext/>
              <w:pPrChange w:id="135" w:author="OERTEL Romy" w:date="2026-07-08T19:49:00Z" w16du:dateUtc="2026-07-08T17:49:00Z">
                <w:pPr/>
              </w:pPrChange>
            </w:pPr>
          </w:p>
        </w:tc>
        <w:tc>
          <w:tcPr>
            <w:tcW w:w="1620" w:type="dxa"/>
            <w:tcBorders>
              <w:bottom w:val="dotted" w:sz="4" w:space="0" w:color="auto"/>
            </w:tcBorders>
            <w:vAlign w:val="center"/>
          </w:tcPr>
          <w:p w14:paraId="08A50387" w14:textId="77777777" w:rsidR="001D42FB" w:rsidRDefault="001D42FB" w:rsidP="001B38D7">
            <w:pPr>
              <w:keepNext/>
              <w:pPrChange w:id="136" w:author="OERTEL Romy" w:date="2026-07-08T19:49:00Z" w16du:dateUtc="2026-07-08T17:49:00Z">
                <w:pPr/>
              </w:pPrChange>
            </w:pPr>
          </w:p>
        </w:tc>
        <w:tc>
          <w:tcPr>
            <w:tcW w:w="1620" w:type="dxa"/>
            <w:tcBorders>
              <w:bottom w:val="dotted" w:sz="4" w:space="0" w:color="auto"/>
            </w:tcBorders>
            <w:vAlign w:val="center"/>
          </w:tcPr>
          <w:p w14:paraId="08A50388" w14:textId="77777777" w:rsidR="001D42FB" w:rsidRDefault="001D42FB" w:rsidP="001B38D7">
            <w:pPr>
              <w:keepNext/>
              <w:pPrChange w:id="137" w:author="OERTEL Romy" w:date="2026-07-08T19:49:00Z" w16du:dateUtc="2026-07-08T17:49:00Z">
                <w:pPr/>
              </w:pPrChange>
            </w:pPr>
          </w:p>
        </w:tc>
        <w:tc>
          <w:tcPr>
            <w:tcW w:w="1620" w:type="dxa"/>
            <w:tcBorders>
              <w:bottom w:val="dotted" w:sz="4" w:space="0" w:color="auto"/>
            </w:tcBorders>
            <w:vAlign w:val="center"/>
          </w:tcPr>
          <w:p w14:paraId="08A50389" w14:textId="77777777" w:rsidR="001D42FB" w:rsidRDefault="008926A9" w:rsidP="001B38D7">
            <w:pPr>
              <w:keepNext/>
              <w:jc w:val="center"/>
              <w:divId w:val="1"/>
              <w:pPrChange w:id="138" w:author="OERTEL Romy" w:date="2026-07-08T19:49:00Z" w16du:dateUtc="2026-07-08T17:49:00Z">
                <w:pPr>
                  <w:jc w:val="center"/>
                  <w:divId w:val="1"/>
                </w:pPr>
              </w:pPrChange>
            </w:pPr>
            <w:r>
              <w:rPr>
                <w:rFonts w:eastAsia="Arial"/>
                <w:sz w:val="16"/>
              </w:rPr>
              <w:t xml:space="preserve">4 </w:t>
            </w:r>
          </w:p>
        </w:tc>
      </w:tr>
      <w:tr w:rsidR="001D42FB" w14:paraId="08A50392" w14:textId="77777777">
        <w:trPr>
          <w:trHeight w:val="320"/>
        </w:trPr>
        <w:tc>
          <w:tcPr>
            <w:tcW w:w="1620" w:type="dxa"/>
            <w:gridSpan w:val="2"/>
            <w:vMerge/>
          </w:tcPr>
          <w:p w14:paraId="08A5038B" w14:textId="77777777" w:rsidR="001D42FB" w:rsidRDefault="001D42FB"/>
        </w:tc>
        <w:tc>
          <w:tcPr>
            <w:tcW w:w="1620" w:type="dxa"/>
            <w:gridSpan w:val="2"/>
            <w:tcBorders>
              <w:bottom w:val="dotted" w:sz="4" w:space="0" w:color="auto"/>
            </w:tcBorders>
            <w:vAlign w:val="center"/>
          </w:tcPr>
          <w:p w14:paraId="08A5038C"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38D" w14:textId="77777777" w:rsidR="001D42FB" w:rsidRDefault="001D42FB"/>
        </w:tc>
        <w:tc>
          <w:tcPr>
            <w:tcW w:w="1620" w:type="dxa"/>
            <w:tcBorders>
              <w:bottom w:val="dotted" w:sz="4" w:space="0" w:color="auto"/>
            </w:tcBorders>
            <w:vAlign w:val="center"/>
          </w:tcPr>
          <w:p w14:paraId="08A5038E" w14:textId="77777777" w:rsidR="001D42FB" w:rsidRDefault="001D42FB"/>
        </w:tc>
        <w:tc>
          <w:tcPr>
            <w:tcW w:w="1620" w:type="dxa"/>
            <w:tcBorders>
              <w:bottom w:val="dotted" w:sz="4" w:space="0" w:color="auto"/>
            </w:tcBorders>
            <w:vAlign w:val="center"/>
          </w:tcPr>
          <w:p w14:paraId="08A5038F" w14:textId="77777777" w:rsidR="001D42FB" w:rsidRDefault="001D42FB"/>
        </w:tc>
        <w:tc>
          <w:tcPr>
            <w:tcW w:w="1620" w:type="dxa"/>
            <w:tcBorders>
              <w:bottom w:val="dotted" w:sz="4" w:space="0" w:color="auto"/>
            </w:tcBorders>
            <w:vAlign w:val="center"/>
          </w:tcPr>
          <w:p w14:paraId="08A50390" w14:textId="77777777" w:rsidR="001D42FB" w:rsidRDefault="008926A9">
            <w:pPr>
              <w:jc w:val="left"/>
              <w:divId w:val="1"/>
            </w:pPr>
            <w:r>
              <w:rPr>
                <w:sz w:val="16"/>
              </w:rPr>
              <w:t>Jiuhua Haoyue</w:t>
            </w:r>
          </w:p>
        </w:tc>
        <w:tc>
          <w:tcPr>
            <w:tcW w:w="1620" w:type="dxa"/>
            <w:tcBorders>
              <w:bottom w:val="dotted" w:sz="4" w:space="0" w:color="auto"/>
            </w:tcBorders>
            <w:vAlign w:val="center"/>
          </w:tcPr>
          <w:p w14:paraId="08A50391" w14:textId="77777777" w:rsidR="001D42FB" w:rsidRDefault="008926A9">
            <w:pPr>
              <w:jc w:val="center"/>
              <w:divId w:val="1"/>
            </w:pPr>
            <w:r>
              <w:rPr>
                <w:rFonts w:eastAsia="Arial"/>
                <w:sz w:val="16"/>
              </w:rPr>
              <w:t xml:space="preserve">5 </w:t>
            </w:r>
          </w:p>
        </w:tc>
      </w:tr>
      <w:tr w:rsidR="001D42FB" w14:paraId="08A5039A" w14:textId="77777777">
        <w:trPr>
          <w:trHeight w:val="320"/>
        </w:trPr>
        <w:tc>
          <w:tcPr>
            <w:tcW w:w="1620" w:type="dxa"/>
            <w:gridSpan w:val="2"/>
            <w:vMerge/>
          </w:tcPr>
          <w:p w14:paraId="08A50393" w14:textId="77777777" w:rsidR="001D42FB" w:rsidRDefault="001D42FB"/>
        </w:tc>
        <w:tc>
          <w:tcPr>
            <w:tcW w:w="1620" w:type="dxa"/>
            <w:gridSpan w:val="2"/>
            <w:tcBorders>
              <w:bottom w:val="dotted" w:sz="4" w:space="0" w:color="auto"/>
            </w:tcBorders>
            <w:vAlign w:val="center"/>
          </w:tcPr>
          <w:p w14:paraId="08A50394" w14:textId="77777777" w:rsidR="001D42FB" w:rsidRDefault="008926A9">
            <w:pPr>
              <w:jc w:val="left"/>
              <w:divId w:val="1"/>
            </w:pPr>
            <w:r>
              <w:rPr>
                <w:sz w:val="16"/>
              </w:rPr>
              <w:t>medium to large</w:t>
            </w:r>
          </w:p>
        </w:tc>
        <w:tc>
          <w:tcPr>
            <w:tcW w:w="1620" w:type="dxa"/>
            <w:gridSpan w:val="2"/>
            <w:tcBorders>
              <w:bottom w:val="dotted" w:sz="4" w:space="0" w:color="auto"/>
            </w:tcBorders>
            <w:vAlign w:val="center"/>
          </w:tcPr>
          <w:p w14:paraId="08A50395" w14:textId="77777777" w:rsidR="001D42FB" w:rsidRDefault="001D42FB"/>
        </w:tc>
        <w:tc>
          <w:tcPr>
            <w:tcW w:w="1620" w:type="dxa"/>
            <w:tcBorders>
              <w:bottom w:val="dotted" w:sz="4" w:space="0" w:color="auto"/>
            </w:tcBorders>
            <w:vAlign w:val="center"/>
          </w:tcPr>
          <w:p w14:paraId="08A50396" w14:textId="77777777" w:rsidR="001D42FB" w:rsidRDefault="001D42FB"/>
        </w:tc>
        <w:tc>
          <w:tcPr>
            <w:tcW w:w="1620" w:type="dxa"/>
            <w:tcBorders>
              <w:bottom w:val="dotted" w:sz="4" w:space="0" w:color="auto"/>
            </w:tcBorders>
            <w:vAlign w:val="center"/>
          </w:tcPr>
          <w:p w14:paraId="08A50397" w14:textId="77777777" w:rsidR="001D42FB" w:rsidRDefault="001D42FB"/>
        </w:tc>
        <w:tc>
          <w:tcPr>
            <w:tcW w:w="1620" w:type="dxa"/>
            <w:tcBorders>
              <w:bottom w:val="dotted" w:sz="4" w:space="0" w:color="auto"/>
            </w:tcBorders>
            <w:vAlign w:val="center"/>
          </w:tcPr>
          <w:p w14:paraId="08A50398" w14:textId="77777777" w:rsidR="001D42FB" w:rsidRDefault="001D42FB"/>
        </w:tc>
        <w:tc>
          <w:tcPr>
            <w:tcW w:w="1620" w:type="dxa"/>
            <w:tcBorders>
              <w:bottom w:val="dotted" w:sz="4" w:space="0" w:color="auto"/>
            </w:tcBorders>
            <w:vAlign w:val="center"/>
          </w:tcPr>
          <w:p w14:paraId="08A50399" w14:textId="77777777" w:rsidR="001D42FB" w:rsidRDefault="008926A9">
            <w:pPr>
              <w:jc w:val="center"/>
              <w:divId w:val="1"/>
            </w:pPr>
            <w:r>
              <w:rPr>
                <w:rFonts w:eastAsia="Arial"/>
                <w:sz w:val="16"/>
              </w:rPr>
              <w:t xml:space="preserve">6 </w:t>
            </w:r>
          </w:p>
        </w:tc>
      </w:tr>
      <w:tr w:rsidR="001D42FB" w14:paraId="08A503A2" w14:textId="77777777">
        <w:trPr>
          <w:trHeight w:val="320"/>
        </w:trPr>
        <w:tc>
          <w:tcPr>
            <w:tcW w:w="1620" w:type="dxa"/>
            <w:gridSpan w:val="2"/>
            <w:vMerge/>
          </w:tcPr>
          <w:p w14:paraId="08A5039B" w14:textId="77777777" w:rsidR="001D42FB" w:rsidRDefault="001D42FB"/>
        </w:tc>
        <w:tc>
          <w:tcPr>
            <w:tcW w:w="1620" w:type="dxa"/>
            <w:gridSpan w:val="2"/>
            <w:tcBorders>
              <w:bottom w:val="dotted" w:sz="4" w:space="0" w:color="auto"/>
            </w:tcBorders>
            <w:vAlign w:val="center"/>
          </w:tcPr>
          <w:p w14:paraId="08A5039C" w14:textId="77777777" w:rsidR="001D42FB" w:rsidRDefault="008926A9">
            <w:pPr>
              <w:jc w:val="left"/>
              <w:divId w:val="1"/>
            </w:pPr>
            <w:r>
              <w:rPr>
                <w:sz w:val="16"/>
              </w:rPr>
              <w:t>large</w:t>
            </w:r>
          </w:p>
        </w:tc>
        <w:tc>
          <w:tcPr>
            <w:tcW w:w="1620" w:type="dxa"/>
            <w:gridSpan w:val="2"/>
            <w:tcBorders>
              <w:bottom w:val="dotted" w:sz="4" w:space="0" w:color="auto"/>
            </w:tcBorders>
            <w:vAlign w:val="center"/>
          </w:tcPr>
          <w:p w14:paraId="08A5039D" w14:textId="77777777" w:rsidR="001D42FB" w:rsidRDefault="001D42FB"/>
        </w:tc>
        <w:tc>
          <w:tcPr>
            <w:tcW w:w="1620" w:type="dxa"/>
            <w:tcBorders>
              <w:bottom w:val="dotted" w:sz="4" w:space="0" w:color="auto"/>
            </w:tcBorders>
            <w:vAlign w:val="center"/>
          </w:tcPr>
          <w:p w14:paraId="08A5039E" w14:textId="77777777" w:rsidR="001D42FB" w:rsidRDefault="001D42FB"/>
        </w:tc>
        <w:tc>
          <w:tcPr>
            <w:tcW w:w="1620" w:type="dxa"/>
            <w:tcBorders>
              <w:bottom w:val="dotted" w:sz="4" w:space="0" w:color="auto"/>
            </w:tcBorders>
            <w:vAlign w:val="center"/>
          </w:tcPr>
          <w:p w14:paraId="08A5039F" w14:textId="77777777" w:rsidR="001D42FB" w:rsidRDefault="001D42FB"/>
        </w:tc>
        <w:tc>
          <w:tcPr>
            <w:tcW w:w="1620" w:type="dxa"/>
            <w:tcBorders>
              <w:bottom w:val="dotted" w:sz="4" w:space="0" w:color="auto"/>
            </w:tcBorders>
            <w:vAlign w:val="center"/>
          </w:tcPr>
          <w:p w14:paraId="08A503A0" w14:textId="77777777" w:rsidR="001D42FB" w:rsidRDefault="008926A9">
            <w:pPr>
              <w:jc w:val="left"/>
              <w:divId w:val="1"/>
            </w:pPr>
            <w:r>
              <w:rPr>
                <w:sz w:val="16"/>
              </w:rPr>
              <w:t>Qian Ban</w:t>
            </w:r>
          </w:p>
        </w:tc>
        <w:tc>
          <w:tcPr>
            <w:tcW w:w="1620" w:type="dxa"/>
            <w:tcBorders>
              <w:bottom w:val="dotted" w:sz="4" w:space="0" w:color="auto"/>
            </w:tcBorders>
            <w:vAlign w:val="center"/>
          </w:tcPr>
          <w:p w14:paraId="08A503A1" w14:textId="77777777" w:rsidR="001D42FB" w:rsidRDefault="008926A9">
            <w:pPr>
              <w:jc w:val="center"/>
              <w:divId w:val="1"/>
            </w:pPr>
            <w:r>
              <w:rPr>
                <w:rFonts w:eastAsia="Arial"/>
                <w:sz w:val="16"/>
              </w:rPr>
              <w:t xml:space="preserve">7 </w:t>
            </w:r>
          </w:p>
        </w:tc>
      </w:tr>
      <w:tr w:rsidR="001D42FB" w14:paraId="08A503AA" w14:textId="77777777">
        <w:trPr>
          <w:trHeight w:val="320"/>
        </w:trPr>
        <w:tc>
          <w:tcPr>
            <w:tcW w:w="1620" w:type="dxa"/>
            <w:gridSpan w:val="2"/>
            <w:vMerge/>
          </w:tcPr>
          <w:p w14:paraId="08A503A3" w14:textId="77777777" w:rsidR="001D42FB" w:rsidRDefault="001D42FB"/>
        </w:tc>
        <w:tc>
          <w:tcPr>
            <w:tcW w:w="1620" w:type="dxa"/>
            <w:gridSpan w:val="2"/>
            <w:tcBorders>
              <w:bottom w:val="dotted" w:sz="4" w:space="0" w:color="auto"/>
            </w:tcBorders>
            <w:vAlign w:val="center"/>
          </w:tcPr>
          <w:p w14:paraId="08A503A4" w14:textId="77777777" w:rsidR="001D42FB" w:rsidRDefault="008926A9">
            <w:pPr>
              <w:jc w:val="left"/>
              <w:divId w:val="1"/>
            </w:pPr>
            <w:r>
              <w:rPr>
                <w:sz w:val="16"/>
              </w:rPr>
              <w:t>large to very large</w:t>
            </w:r>
          </w:p>
        </w:tc>
        <w:tc>
          <w:tcPr>
            <w:tcW w:w="1620" w:type="dxa"/>
            <w:gridSpan w:val="2"/>
            <w:tcBorders>
              <w:bottom w:val="dotted" w:sz="4" w:space="0" w:color="auto"/>
            </w:tcBorders>
            <w:vAlign w:val="center"/>
          </w:tcPr>
          <w:p w14:paraId="08A503A5" w14:textId="77777777" w:rsidR="001D42FB" w:rsidRDefault="001D42FB"/>
        </w:tc>
        <w:tc>
          <w:tcPr>
            <w:tcW w:w="1620" w:type="dxa"/>
            <w:tcBorders>
              <w:bottom w:val="dotted" w:sz="4" w:space="0" w:color="auto"/>
            </w:tcBorders>
            <w:vAlign w:val="center"/>
          </w:tcPr>
          <w:p w14:paraId="08A503A6" w14:textId="77777777" w:rsidR="001D42FB" w:rsidRDefault="001D42FB"/>
        </w:tc>
        <w:tc>
          <w:tcPr>
            <w:tcW w:w="1620" w:type="dxa"/>
            <w:tcBorders>
              <w:bottom w:val="dotted" w:sz="4" w:space="0" w:color="auto"/>
            </w:tcBorders>
            <w:vAlign w:val="center"/>
          </w:tcPr>
          <w:p w14:paraId="08A503A7" w14:textId="77777777" w:rsidR="001D42FB" w:rsidRDefault="001D42FB"/>
        </w:tc>
        <w:tc>
          <w:tcPr>
            <w:tcW w:w="1620" w:type="dxa"/>
            <w:tcBorders>
              <w:bottom w:val="dotted" w:sz="4" w:space="0" w:color="auto"/>
            </w:tcBorders>
            <w:vAlign w:val="center"/>
          </w:tcPr>
          <w:p w14:paraId="08A503A8" w14:textId="77777777" w:rsidR="001D42FB" w:rsidRDefault="001D42FB"/>
        </w:tc>
        <w:tc>
          <w:tcPr>
            <w:tcW w:w="1620" w:type="dxa"/>
            <w:tcBorders>
              <w:bottom w:val="dotted" w:sz="4" w:space="0" w:color="auto"/>
            </w:tcBorders>
            <w:vAlign w:val="center"/>
          </w:tcPr>
          <w:p w14:paraId="08A503A9" w14:textId="77777777" w:rsidR="001D42FB" w:rsidRDefault="008926A9">
            <w:pPr>
              <w:jc w:val="center"/>
              <w:divId w:val="1"/>
            </w:pPr>
            <w:r>
              <w:rPr>
                <w:rFonts w:eastAsia="Arial"/>
                <w:sz w:val="16"/>
              </w:rPr>
              <w:t xml:space="preserve">8 </w:t>
            </w:r>
          </w:p>
        </w:tc>
      </w:tr>
      <w:tr w:rsidR="001D42FB" w14:paraId="08A503B2" w14:textId="77777777">
        <w:trPr>
          <w:trHeight w:val="320"/>
        </w:trPr>
        <w:tc>
          <w:tcPr>
            <w:tcW w:w="1620" w:type="dxa"/>
            <w:gridSpan w:val="2"/>
            <w:vMerge/>
          </w:tcPr>
          <w:p w14:paraId="08A503AB" w14:textId="77777777" w:rsidR="001D42FB" w:rsidRDefault="001D42FB"/>
        </w:tc>
        <w:tc>
          <w:tcPr>
            <w:tcW w:w="1620" w:type="dxa"/>
            <w:gridSpan w:val="2"/>
            <w:tcBorders>
              <w:bottom w:val="dotted" w:sz="4" w:space="0" w:color="auto"/>
            </w:tcBorders>
            <w:vAlign w:val="center"/>
          </w:tcPr>
          <w:p w14:paraId="08A503AC" w14:textId="77777777" w:rsidR="001D42FB" w:rsidRDefault="008926A9">
            <w:pPr>
              <w:jc w:val="left"/>
              <w:divId w:val="1"/>
            </w:pPr>
            <w:r>
              <w:rPr>
                <w:sz w:val="16"/>
              </w:rPr>
              <w:t>very large</w:t>
            </w:r>
          </w:p>
        </w:tc>
        <w:tc>
          <w:tcPr>
            <w:tcW w:w="1620" w:type="dxa"/>
            <w:gridSpan w:val="2"/>
            <w:tcBorders>
              <w:bottom w:val="dotted" w:sz="4" w:space="0" w:color="auto"/>
            </w:tcBorders>
            <w:vAlign w:val="center"/>
          </w:tcPr>
          <w:p w14:paraId="08A503AD" w14:textId="77777777" w:rsidR="001D42FB" w:rsidRDefault="001D42FB"/>
        </w:tc>
        <w:tc>
          <w:tcPr>
            <w:tcW w:w="1620" w:type="dxa"/>
            <w:tcBorders>
              <w:bottom w:val="dotted" w:sz="4" w:space="0" w:color="auto"/>
            </w:tcBorders>
            <w:vAlign w:val="center"/>
          </w:tcPr>
          <w:p w14:paraId="08A503AE" w14:textId="77777777" w:rsidR="001D42FB" w:rsidRDefault="001D42FB"/>
        </w:tc>
        <w:tc>
          <w:tcPr>
            <w:tcW w:w="1620" w:type="dxa"/>
            <w:tcBorders>
              <w:bottom w:val="dotted" w:sz="4" w:space="0" w:color="auto"/>
            </w:tcBorders>
            <w:vAlign w:val="center"/>
          </w:tcPr>
          <w:p w14:paraId="08A503AF" w14:textId="77777777" w:rsidR="001D42FB" w:rsidRDefault="001D42FB"/>
        </w:tc>
        <w:tc>
          <w:tcPr>
            <w:tcW w:w="1620" w:type="dxa"/>
            <w:tcBorders>
              <w:bottom w:val="dotted" w:sz="4" w:space="0" w:color="auto"/>
            </w:tcBorders>
            <w:vAlign w:val="center"/>
          </w:tcPr>
          <w:p w14:paraId="08A503B0" w14:textId="77777777" w:rsidR="001D42FB" w:rsidRDefault="008926A9">
            <w:pPr>
              <w:jc w:val="left"/>
              <w:divId w:val="1"/>
            </w:pPr>
            <w:r>
              <w:rPr>
                <w:sz w:val="16"/>
              </w:rPr>
              <w:t>Fen Bawang</w:t>
            </w:r>
          </w:p>
        </w:tc>
        <w:tc>
          <w:tcPr>
            <w:tcW w:w="1620" w:type="dxa"/>
            <w:tcBorders>
              <w:bottom w:val="dotted" w:sz="4" w:space="0" w:color="auto"/>
            </w:tcBorders>
            <w:vAlign w:val="center"/>
          </w:tcPr>
          <w:p w14:paraId="08A503B1" w14:textId="77777777" w:rsidR="001D42FB" w:rsidRDefault="008926A9">
            <w:pPr>
              <w:jc w:val="center"/>
              <w:divId w:val="1"/>
            </w:pPr>
            <w:r>
              <w:rPr>
                <w:rFonts w:eastAsia="Arial"/>
                <w:sz w:val="16"/>
              </w:rPr>
              <w:t xml:space="preserve">9 </w:t>
            </w:r>
          </w:p>
        </w:tc>
      </w:tr>
      <w:tr w:rsidR="001D42FB" w14:paraId="08A503BD" w14:textId="77777777">
        <w:trPr>
          <w:trHeight w:val="360"/>
        </w:trPr>
        <w:tc>
          <w:tcPr>
            <w:tcW w:w="810" w:type="dxa"/>
            <w:tcBorders>
              <w:right w:val="dotted" w:sz="4" w:space="0" w:color="auto"/>
            </w:tcBorders>
            <w:shd w:val="clear" w:color="auto" w:fill="DFDFD7"/>
            <w:vAlign w:val="center"/>
          </w:tcPr>
          <w:p w14:paraId="08A503B3" w14:textId="77777777" w:rsidR="001D42FB" w:rsidRDefault="008926A9">
            <w:r>
              <w:rPr>
                <w:rFonts w:eastAsia="Arial"/>
                <w:b/>
                <w:sz w:val="16"/>
              </w:rPr>
              <w:t>5.</w:t>
            </w:r>
          </w:p>
        </w:tc>
        <w:tc>
          <w:tcPr>
            <w:tcW w:w="810" w:type="dxa"/>
            <w:tcBorders>
              <w:right w:val="dotted" w:sz="4" w:space="0" w:color="auto"/>
            </w:tcBorders>
            <w:shd w:val="clear" w:color="auto" w:fill="DFDFD7"/>
            <w:vAlign w:val="center"/>
          </w:tcPr>
          <w:p w14:paraId="08A503B4"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3B5" w14:textId="77777777" w:rsidR="001D42FB" w:rsidRDefault="008926A9">
            <w:r>
              <w:rPr>
                <w:rFonts w:eastAsia="Arial"/>
                <w:b/>
                <w:sz w:val="16"/>
              </w:rPr>
              <w:t>QL</w:t>
            </w:r>
          </w:p>
        </w:tc>
        <w:tc>
          <w:tcPr>
            <w:tcW w:w="810" w:type="dxa"/>
            <w:tcBorders>
              <w:right w:val="dotted" w:sz="4" w:space="0" w:color="auto"/>
            </w:tcBorders>
            <w:shd w:val="clear" w:color="auto" w:fill="DFDFD7"/>
            <w:vAlign w:val="center"/>
          </w:tcPr>
          <w:p w14:paraId="08A503B6"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3B7"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3B8" w14:textId="77777777" w:rsidR="001D42FB" w:rsidRDefault="008926A9">
            <w:r>
              <w:rPr>
                <w:rFonts w:eastAsia="Arial"/>
                <w:b/>
                <w:sz w:val="16"/>
              </w:rPr>
              <w:t>(a)</w:t>
            </w:r>
          </w:p>
        </w:tc>
        <w:tc>
          <w:tcPr>
            <w:tcW w:w="1620" w:type="dxa"/>
            <w:shd w:val="clear" w:color="auto" w:fill="DFDFD7"/>
            <w:vAlign w:val="center"/>
          </w:tcPr>
          <w:p w14:paraId="08A503B9" w14:textId="77777777" w:rsidR="001D42FB" w:rsidRDefault="008926A9">
            <w:r>
              <w:rPr>
                <w:rFonts w:eastAsia="Arial"/>
                <w:b/>
                <w:sz w:val="16"/>
              </w:rPr>
              <w:t>20-30</w:t>
            </w:r>
          </w:p>
        </w:tc>
        <w:tc>
          <w:tcPr>
            <w:tcW w:w="1620" w:type="dxa"/>
            <w:shd w:val="clear" w:color="auto" w:fill="DFDFD7"/>
          </w:tcPr>
          <w:p w14:paraId="08A503BA" w14:textId="77777777" w:rsidR="001D42FB" w:rsidRDefault="001D42FB"/>
        </w:tc>
        <w:tc>
          <w:tcPr>
            <w:tcW w:w="1620" w:type="dxa"/>
            <w:shd w:val="clear" w:color="auto" w:fill="DFDFD7"/>
          </w:tcPr>
          <w:p w14:paraId="08A503BB" w14:textId="77777777" w:rsidR="001D42FB" w:rsidRDefault="001D42FB"/>
        </w:tc>
        <w:tc>
          <w:tcPr>
            <w:tcW w:w="1620" w:type="dxa"/>
            <w:shd w:val="clear" w:color="auto" w:fill="DFDFD7"/>
          </w:tcPr>
          <w:p w14:paraId="08A503BC" w14:textId="77777777" w:rsidR="001D42FB" w:rsidRDefault="001D42FB"/>
        </w:tc>
      </w:tr>
      <w:tr w:rsidR="001D42FB" w14:paraId="08A503C5" w14:textId="77777777">
        <w:trPr>
          <w:trHeight w:val="440"/>
        </w:trPr>
        <w:tc>
          <w:tcPr>
            <w:tcW w:w="1620" w:type="dxa"/>
            <w:gridSpan w:val="2"/>
            <w:vMerge w:val="restart"/>
          </w:tcPr>
          <w:p w14:paraId="08A503BE" w14:textId="77777777" w:rsidR="001D42FB" w:rsidRDefault="001D42FB"/>
        </w:tc>
        <w:tc>
          <w:tcPr>
            <w:tcW w:w="1620" w:type="dxa"/>
            <w:gridSpan w:val="2"/>
            <w:tcBorders>
              <w:bottom w:val="dotted" w:sz="4" w:space="0" w:color="auto"/>
            </w:tcBorders>
          </w:tcPr>
          <w:p w14:paraId="08A503BF" w14:textId="77777777" w:rsidR="001D42FB" w:rsidRDefault="008926A9">
            <w:pPr>
              <w:spacing w:before="113" w:after="113"/>
              <w:jc w:val="left"/>
              <w:divId w:val="1"/>
            </w:pPr>
            <w:r>
              <w:rPr>
                <w:b/>
                <w:sz w:val="16"/>
              </w:rPr>
              <w:t>Leaf blade: variegation</w:t>
            </w:r>
          </w:p>
        </w:tc>
        <w:tc>
          <w:tcPr>
            <w:tcW w:w="1620" w:type="dxa"/>
            <w:gridSpan w:val="2"/>
            <w:tcBorders>
              <w:bottom w:val="dotted" w:sz="4" w:space="0" w:color="auto"/>
            </w:tcBorders>
          </w:tcPr>
          <w:p w14:paraId="08A503C0" w14:textId="77777777" w:rsidR="001D42FB" w:rsidRDefault="001D42FB"/>
        </w:tc>
        <w:tc>
          <w:tcPr>
            <w:tcW w:w="1620" w:type="dxa"/>
            <w:tcBorders>
              <w:bottom w:val="dotted" w:sz="4" w:space="0" w:color="auto"/>
            </w:tcBorders>
          </w:tcPr>
          <w:p w14:paraId="08A503C1" w14:textId="77777777" w:rsidR="001D42FB" w:rsidRDefault="001D42FB"/>
        </w:tc>
        <w:tc>
          <w:tcPr>
            <w:tcW w:w="1620" w:type="dxa"/>
            <w:tcBorders>
              <w:bottom w:val="dotted" w:sz="4" w:space="0" w:color="auto"/>
            </w:tcBorders>
          </w:tcPr>
          <w:p w14:paraId="08A503C2" w14:textId="77777777" w:rsidR="001D42FB" w:rsidRDefault="001D42FB"/>
        </w:tc>
        <w:tc>
          <w:tcPr>
            <w:tcW w:w="1620" w:type="dxa"/>
            <w:tcBorders>
              <w:bottom w:val="dotted" w:sz="4" w:space="0" w:color="auto"/>
            </w:tcBorders>
          </w:tcPr>
          <w:p w14:paraId="08A503C3" w14:textId="77777777" w:rsidR="001D42FB" w:rsidRDefault="001D42FB"/>
        </w:tc>
        <w:tc>
          <w:tcPr>
            <w:tcW w:w="1620" w:type="dxa"/>
            <w:tcBorders>
              <w:bottom w:val="dotted" w:sz="4" w:space="0" w:color="auto"/>
            </w:tcBorders>
          </w:tcPr>
          <w:p w14:paraId="08A503C4" w14:textId="77777777" w:rsidR="001D42FB" w:rsidRDefault="001D42FB"/>
        </w:tc>
      </w:tr>
      <w:tr w:rsidR="001D42FB" w14:paraId="08A503CD" w14:textId="77777777">
        <w:trPr>
          <w:trHeight w:val="320"/>
        </w:trPr>
        <w:tc>
          <w:tcPr>
            <w:tcW w:w="1620" w:type="dxa"/>
            <w:gridSpan w:val="2"/>
            <w:vMerge/>
          </w:tcPr>
          <w:p w14:paraId="08A503C6" w14:textId="77777777" w:rsidR="001D42FB" w:rsidRDefault="001D42FB"/>
        </w:tc>
        <w:tc>
          <w:tcPr>
            <w:tcW w:w="1620" w:type="dxa"/>
            <w:gridSpan w:val="2"/>
            <w:tcBorders>
              <w:bottom w:val="dotted" w:sz="4" w:space="0" w:color="auto"/>
            </w:tcBorders>
            <w:vAlign w:val="center"/>
          </w:tcPr>
          <w:p w14:paraId="08A503C7" w14:textId="77777777" w:rsidR="001D42FB" w:rsidRDefault="008926A9">
            <w:pPr>
              <w:jc w:val="left"/>
              <w:divId w:val="1"/>
            </w:pPr>
            <w:r>
              <w:rPr>
                <w:sz w:val="16"/>
              </w:rPr>
              <w:t>absent</w:t>
            </w:r>
          </w:p>
        </w:tc>
        <w:tc>
          <w:tcPr>
            <w:tcW w:w="1620" w:type="dxa"/>
            <w:gridSpan w:val="2"/>
            <w:tcBorders>
              <w:bottom w:val="dotted" w:sz="4" w:space="0" w:color="auto"/>
            </w:tcBorders>
            <w:vAlign w:val="center"/>
          </w:tcPr>
          <w:p w14:paraId="08A503C8" w14:textId="77777777" w:rsidR="001D42FB" w:rsidRDefault="001D42FB"/>
        </w:tc>
        <w:tc>
          <w:tcPr>
            <w:tcW w:w="1620" w:type="dxa"/>
            <w:tcBorders>
              <w:bottom w:val="dotted" w:sz="4" w:space="0" w:color="auto"/>
            </w:tcBorders>
            <w:vAlign w:val="center"/>
          </w:tcPr>
          <w:p w14:paraId="08A503C9" w14:textId="77777777" w:rsidR="001D42FB" w:rsidRDefault="001D42FB"/>
        </w:tc>
        <w:tc>
          <w:tcPr>
            <w:tcW w:w="1620" w:type="dxa"/>
            <w:tcBorders>
              <w:bottom w:val="dotted" w:sz="4" w:space="0" w:color="auto"/>
            </w:tcBorders>
            <w:vAlign w:val="center"/>
          </w:tcPr>
          <w:p w14:paraId="08A503CA" w14:textId="77777777" w:rsidR="001D42FB" w:rsidRDefault="001D42FB"/>
        </w:tc>
        <w:tc>
          <w:tcPr>
            <w:tcW w:w="1620" w:type="dxa"/>
            <w:tcBorders>
              <w:bottom w:val="dotted" w:sz="4" w:space="0" w:color="auto"/>
            </w:tcBorders>
            <w:vAlign w:val="center"/>
          </w:tcPr>
          <w:p w14:paraId="08A503CB" w14:textId="77777777" w:rsidR="001D42FB" w:rsidRDefault="008926A9">
            <w:pPr>
              <w:jc w:val="left"/>
              <w:divId w:val="1"/>
            </w:pPr>
            <w:r>
              <w:rPr>
                <w:sz w:val="16"/>
              </w:rPr>
              <w:t>Cai Xia</w:t>
            </w:r>
          </w:p>
        </w:tc>
        <w:tc>
          <w:tcPr>
            <w:tcW w:w="1620" w:type="dxa"/>
            <w:tcBorders>
              <w:bottom w:val="dotted" w:sz="4" w:space="0" w:color="auto"/>
            </w:tcBorders>
            <w:vAlign w:val="center"/>
          </w:tcPr>
          <w:p w14:paraId="08A503CC" w14:textId="77777777" w:rsidR="001D42FB" w:rsidRDefault="008926A9">
            <w:pPr>
              <w:jc w:val="center"/>
              <w:divId w:val="1"/>
            </w:pPr>
            <w:r>
              <w:rPr>
                <w:rFonts w:eastAsia="Arial"/>
                <w:sz w:val="16"/>
              </w:rPr>
              <w:t xml:space="preserve">1 </w:t>
            </w:r>
          </w:p>
        </w:tc>
      </w:tr>
      <w:tr w:rsidR="001D42FB" w14:paraId="08A503D5" w14:textId="77777777">
        <w:trPr>
          <w:trHeight w:val="320"/>
        </w:trPr>
        <w:tc>
          <w:tcPr>
            <w:tcW w:w="1620" w:type="dxa"/>
            <w:gridSpan w:val="2"/>
            <w:vMerge/>
          </w:tcPr>
          <w:p w14:paraId="08A503CE" w14:textId="77777777" w:rsidR="001D42FB" w:rsidRDefault="001D42FB"/>
        </w:tc>
        <w:tc>
          <w:tcPr>
            <w:tcW w:w="1620" w:type="dxa"/>
            <w:gridSpan w:val="2"/>
            <w:tcBorders>
              <w:bottom w:val="dotted" w:sz="4" w:space="0" w:color="auto"/>
            </w:tcBorders>
            <w:vAlign w:val="center"/>
          </w:tcPr>
          <w:p w14:paraId="08A503CF" w14:textId="77777777" w:rsidR="001D42FB" w:rsidRDefault="008926A9">
            <w:pPr>
              <w:jc w:val="left"/>
              <w:divId w:val="1"/>
            </w:pPr>
            <w:r>
              <w:rPr>
                <w:sz w:val="16"/>
              </w:rPr>
              <w:t>present</w:t>
            </w:r>
          </w:p>
        </w:tc>
        <w:tc>
          <w:tcPr>
            <w:tcW w:w="1620" w:type="dxa"/>
            <w:gridSpan w:val="2"/>
            <w:tcBorders>
              <w:bottom w:val="dotted" w:sz="4" w:space="0" w:color="auto"/>
            </w:tcBorders>
            <w:vAlign w:val="center"/>
          </w:tcPr>
          <w:p w14:paraId="08A503D0" w14:textId="77777777" w:rsidR="001D42FB" w:rsidRDefault="001D42FB"/>
        </w:tc>
        <w:tc>
          <w:tcPr>
            <w:tcW w:w="1620" w:type="dxa"/>
            <w:tcBorders>
              <w:bottom w:val="dotted" w:sz="4" w:space="0" w:color="auto"/>
            </w:tcBorders>
            <w:vAlign w:val="center"/>
          </w:tcPr>
          <w:p w14:paraId="08A503D1" w14:textId="77777777" w:rsidR="001D42FB" w:rsidRDefault="001D42FB"/>
        </w:tc>
        <w:tc>
          <w:tcPr>
            <w:tcW w:w="1620" w:type="dxa"/>
            <w:tcBorders>
              <w:bottom w:val="dotted" w:sz="4" w:space="0" w:color="auto"/>
            </w:tcBorders>
            <w:vAlign w:val="center"/>
          </w:tcPr>
          <w:p w14:paraId="08A503D2" w14:textId="77777777" w:rsidR="001D42FB" w:rsidRDefault="001D42FB"/>
        </w:tc>
        <w:tc>
          <w:tcPr>
            <w:tcW w:w="1620" w:type="dxa"/>
            <w:tcBorders>
              <w:bottom w:val="dotted" w:sz="4" w:space="0" w:color="auto"/>
            </w:tcBorders>
            <w:vAlign w:val="center"/>
          </w:tcPr>
          <w:p w14:paraId="08A503D3" w14:textId="77777777" w:rsidR="001D42FB" w:rsidRDefault="008926A9">
            <w:pPr>
              <w:jc w:val="left"/>
              <w:divId w:val="1"/>
            </w:pPr>
            <w:r>
              <w:rPr>
                <w:sz w:val="16"/>
              </w:rPr>
              <w:t>Nelumbo 'Furong Sajin'</w:t>
            </w:r>
          </w:p>
        </w:tc>
        <w:tc>
          <w:tcPr>
            <w:tcW w:w="1620" w:type="dxa"/>
            <w:tcBorders>
              <w:bottom w:val="dotted" w:sz="4" w:space="0" w:color="auto"/>
            </w:tcBorders>
            <w:vAlign w:val="center"/>
          </w:tcPr>
          <w:p w14:paraId="08A503D4" w14:textId="77777777" w:rsidR="001D42FB" w:rsidRDefault="008926A9">
            <w:pPr>
              <w:jc w:val="center"/>
              <w:divId w:val="1"/>
            </w:pPr>
            <w:r>
              <w:rPr>
                <w:rFonts w:eastAsia="Arial"/>
                <w:sz w:val="16"/>
              </w:rPr>
              <w:t xml:space="preserve">9 </w:t>
            </w:r>
          </w:p>
        </w:tc>
      </w:tr>
      <w:tr w:rsidR="001D42FB" w14:paraId="08A503E0" w14:textId="77777777">
        <w:trPr>
          <w:trHeight w:val="360"/>
        </w:trPr>
        <w:tc>
          <w:tcPr>
            <w:tcW w:w="810" w:type="dxa"/>
            <w:tcBorders>
              <w:right w:val="dotted" w:sz="4" w:space="0" w:color="auto"/>
            </w:tcBorders>
            <w:shd w:val="clear" w:color="auto" w:fill="DFDFD7"/>
            <w:vAlign w:val="center"/>
          </w:tcPr>
          <w:p w14:paraId="08A503D6" w14:textId="77777777" w:rsidR="001D42FB" w:rsidRDefault="008926A9">
            <w:r>
              <w:rPr>
                <w:rFonts w:eastAsia="Arial"/>
                <w:b/>
                <w:sz w:val="16"/>
              </w:rPr>
              <w:t>6.</w:t>
            </w:r>
          </w:p>
        </w:tc>
        <w:tc>
          <w:tcPr>
            <w:tcW w:w="810" w:type="dxa"/>
            <w:tcBorders>
              <w:right w:val="dotted" w:sz="4" w:space="0" w:color="auto"/>
            </w:tcBorders>
            <w:shd w:val="clear" w:color="auto" w:fill="DFDFD7"/>
            <w:vAlign w:val="center"/>
          </w:tcPr>
          <w:p w14:paraId="08A503D7"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3D8"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3D9"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3DA"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3DB" w14:textId="77777777" w:rsidR="001D42FB" w:rsidRDefault="008926A9">
            <w:r>
              <w:rPr>
                <w:rFonts w:eastAsia="Arial"/>
                <w:b/>
                <w:sz w:val="16"/>
              </w:rPr>
              <w:t>(</w:t>
            </w:r>
            <w:del w:id="139" w:author="TWO" w:date="2026-07-08T19:46:00Z" w16du:dateUtc="2026-07-08T17:46:00Z">
              <w:r w:rsidR="00D002CD">
                <w:rPr>
                  <w:rFonts w:eastAsia="Arial"/>
                  <w:b/>
                  <w:sz w:val="16"/>
                </w:rPr>
                <w:delText>a</w:delText>
              </w:r>
            </w:del>
            <w:ins w:id="140" w:author="TWO" w:date="2026-07-08T19:46:00Z" w16du:dateUtc="2026-07-08T17:46:00Z">
              <w:r>
                <w:rPr>
                  <w:rFonts w:eastAsia="Arial"/>
                  <w:b/>
                  <w:sz w:val="16"/>
                </w:rPr>
                <w:t>b</w:t>
              </w:r>
            </w:ins>
            <w:r>
              <w:rPr>
                <w:rFonts w:eastAsia="Arial"/>
                <w:b/>
                <w:sz w:val="16"/>
              </w:rPr>
              <w:t>)</w:t>
            </w:r>
          </w:p>
        </w:tc>
        <w:tc>
          <w:tcPr>
            <w:tcW w:w="1620" w:type="dxa"/>
            <w:shd w:val="clear" w:color="auto" w:fill="DFDFD7"/>
            <w:vAlign w:val="center"/>
          </w:tcPr>
          <w:p w14:paraId="08A503DC" w14:textId="77777777" w:rsidR="001D42FB" w:rsidRDefault="008926A9">
            <w:r>
              <w:rPr>
                <w:rFonts w:eastAsia="Arial"/>
                <w:b/>
                <w:sz w:val="16"/>
              </w:rPr>
              <w:t>20-30</w:t>
            </w:r>
          </w:p>
        </w:tc>
        <w:tc>
          <w:tcPr>
            <w:tcW w:w="1620" w:type="dxa"/>
            <w:shd w:val="clear" w:color="auto" w:fill="DFDFD7"/>
          </w:tcPr>
          <w:p w14:paraId="08A503DD" w14:textId="77777777" w:rsidR="001D42FB" w:rsidRDefault="001D42FB"/>
        </w:tc>
        <w:tc>
          <w:tcPr>
            <w:tcW w:w="1620" w:type="dxa"/>
            <w:shd w:val="clear" w:color="auto" w:fill="DFDFD7"/>
          </w:tcPr>
          <w:p w14:paraId="08A503DE" w14:textId="77777777" w:rsidR="001D42FB" w:rsidRDefault="001D42FB"/>
        </w:tc>
        <w:tc>
          <w:tcPr>
            <w:tcW w:w="1620" w:type="dxa"/>
            <w:shd w:val="clear" w:color="auto" w:fill="DFDFD7"/>
          </w:tcPr>
          <w:p w14:paraId="08A503DF" w14:textId="77777777" w:rsidR="001D42FB" w:rsidRDefault="001D42FB"/>
        </w:tc>
      </w:tr>
      <w:tr w:rsidR="001D42FB" w14:paraId="08A503E8" w14:textId="77777777">
        <w:trPr>
          <w:trHeight w:val="440"/>
        </w:trPr>
        <w:tc>
          <w:tcPr>
            <w:tcW w:w="1620" w:type="dxa"/>
            <w:gridSpan w:val="2"/>
            <w:vMerge w:val="restart"/>
          </w:tcPr>
          <w:p w14:paraId="08A503E1" w14:textId="77777777" w:rsidR="001D42FB" w:rsidRDefault="001D42FB"/>
        </w:tc>
        <w:tc>
          <w:tcPr>
            <w:tcW w:w="1620" w:type="dxa"/>
            <w:gridSpan w:val="2"/>
            <w:tcBorders>
              <w:bottom w:val="dotted" w:sz="4" w:space="0" w:color="auto"/>
            </w:tcBorders>
          </w:tcPr>
          <w:p w14:paraId="08A503E2" w14:textId="77777777" w:rsidR="001D42FB" w:rsidRDefault="008926A9">
            <w:pPr>
              <w:spacing w:before="113" w:after="113"/>
              <w:jc w:val="left"/>
              <w:divId w:val="1"/>
            </w:pPr>
            <w:r>
              <w:rPr>
                <w:b/>
                <w:sz w:val="16"/>
              </w:rPr>
              <w:t>Leaf blade: main color</w:t>
            </w:r>
          </w:p>
        </w:tc>
        <w:tc>
          <w:tcPr>
            <w:tcW w:w="1620" w:type="dxa"/>
            <w:gridSpan w:val="2"/>
            <w:tcBorders>
              <w:bottom w:val="dotted" w:sz="4" w:space="0" w:color="auto"/>
            </w:tcBorders>
          </w:tcPr>
          <w:p w14:paraId="08A503E3" w14:textId="77777777" w:rsidR="001D42FB" w:rsidRDefault="001D42FB"/>
        </w:tc>
        <w:tc>
          <w:tcPr>
            <w:tcW w:w="1620" w:type="dxa"/>
            <w:tcBorders>
              <w:bottom w:val="dotted" w:sz="4" w:space="0" w:color="auto"/>
            </w:tcBorders>
          </w:tcPr>
          <w:p w14:paraId="08A503E4" w14:textId="77777777" w:rsidR="001D42FB" w:rsidRDefault="001D42FB"/>
        </w:tc>
        <w:tc>
          <w:tcPr>
            <w:tcW w:w="1620" w:type="dxa"/>
            <w:tcBorders>
              <w:bottom w:val="dotted" w:sz="4" w:space="0" w:color="auto"/>
            </w:tcBorders>
          </w:tcPr>
          <w:p w14:paraId="08A503E5" w14:textId="77777777" w:rsidR="001D42FB" w:rsidRDefault="001D42FB"/>
        </w:tc>
        <w:tc>
          <w:tcPr>
            <w:tcW w:w="1620" w:type="dxa"/>
            <w:tcBorders>
              <w:bottom w:val="dotted" w:sz="4" w:space="0" w:color="auto"/>
            </w:tcBorders>
          </w:tcPr>
          <w:p w14:paraId="08A503E6" w14:textId="77777777" w:rsidR="001D42FB" w:rsidRDefault="001D42FB"/>
        </w:tc>
        <w:tc>
          <w:tcPr>
            <w:tcW w:w="1620" w:type="dxa"/>
            <w:tcBorders>
              <w:bottom w:val="dotted" w:sz="4" w:space="0" w:color="auto"/>
            </w:tcBorders>
          </w:tcPr>
          <w:p w14:paraId="08A503E7" w14:textId="77777777" w:rsidR="001D42FB" w:rsidRDefault="001D42FB"/>
        </w:tc>
      </w:tr>
      <w:tr w:rsidR="001D42FB" w14:paraId="08A503F0" w14:textId="77777777">
        <w:trPr>
          <w:trHeight w:val="320"/>
        </w:trPr>
        <w:tc>
          <w:tcPr>
            <w:tcW w:w="1620" w:type="dxa"/>
            <w:gridSpan w:val="2"/>
            <w:vMerge/>
          </w:tcPr>
          <w:p w14:paraId="08A503E9" w14:textId="77777777" w:rsidR="001D42FB" w:rsidRDefault="001D42FB"/>
        </w:tc>
        <w:tc>
          <w:tcPr>
            <w:tcW w:w="1620" w:type="dxa"/>
            <w:gridSpan w:val="2"/>
            <w:tcBorders>
              <w:bottom w:val="dotted" w:sz="4" w:space="0" w:color="auto"/>
            </w:tcBorders>
            <w:vAlign w:val="center"/>
          </w:tcPr>
          <w:p w14:paraId="08A503EA" w14:textId="77777777" w:rsidR="001D42FB" w:rsidRDefault="00D002CD">
            <w:pPr>
              <w:jc w:val="left"/>
              <w:divId w:val="1"/>
            </w:pPr>
            <w:del w:id="141" w:author="TWO" w:date="2026-07-08T19:46:00Z" w16du:dateUtc="2026-07-08T17:46:00Z">
              <w:r>
                <w:rPr>
                  <w:sz w:val="16"/>
                </w:rPr>
                <w:delText>light or medium</w:delText>
              </w:r>
            </w:del>
            <w:ins w:id="142" w:author="TWO" w:date="2026-07-08T19:46:00Z" w16du:dateUtc="2026-07-08T17:46:00Z">
              <w:r w:rsidR="008926A9">
                <w:rPr>
                  <w:sz w:val="16"/>
                </w:rPr>
                <w:t>yellow</w:t>
              </w:r>
            </w:ins>
            <w:r w:rsidR="008926A9">
              <w:rPr>
                <w:sz w:val="16"/>
              </w:rPr>
              <w:t xml:space="preserve"> green</w:t>
            </w:r>
          </w:p>
        </w:tc>
        <w:tc>
          <w:tcPr>
            <w:tcW w:w="1620" w:type="dxa"/>
            <w:gridSpan w:val="2"/>
            <w:tcBorders>
              <w:bottom w:val="dotted" w:sz="4" w:space="0" w:color="auto"/>
            </w:tcBorders>
            <w:vAlign w:val="center"/>
          </w:tcPr>
          <w:p w14:paraId="08A503EB" w14:textId="77777777" w:rsidR="001D42FB" w:rsidRDefault="001D42FB"/>
        </w:tc>
        <w:tc>
          <w:tcPr>
            <w:tcW w:w="1620" w:type="dxa"/>
            <w:tcBorders>
              <w:bottom w:val="dotted" w:sz="4" w:space="0" w:color="auto"/>
            </w:tcBorders>
            <w:vAlign w:val="center"/>
          </w:tcPr>
          <w:p w14:paraId="08A503EC" w14:textId="77777777" w:rsidR="001D42FB" w:rsidRDefault="001D42FB"/>
        </w:tc>
        <w:tc>
          <w:tcPr>
            <w:tcW w:w="1620" w:type="dxa"/>
            <w:tcBorders>
              <w:bottom w:val="dotted" w:sz="4" w:space="0" w:color="auto"/>
            </w:tcBorders>
            <w:vAlign w:val="center"/>
          </w:tcPr>
          <w:p w14:paraId="08A503ED" w14:textId="77777777" w:rsidR="001D42FB" w:rsidRDefault="001D42FB"/>
        </w:tc>
        <w:tc>
          <w:tcPr>
            <w:tcW w:w="1620" w:type="dxa"/>
            <w:tcBorders>
              <w:bottom w:val="dotted" w:sz="4" w:space="0" w:color="auto"/>
            </w:tcBorders>
            <w:vAlign w:val="center"/>
          </w:tcPr>
          <w:p w14:paraId="08A503EE" w14:textId="77777777" w:rsidR="001D42FB" w:rsidRDefault="008926A9">
            <w:pPr>
              <w:jc w:val="left"/>
              <w:divId w:val="1"/>
            </w:pPr>
            <w:ins w:id="143" w:author="TWO" w:date="2026-07-08T19:46:00Z" w16du:dateUtc="2026-07-08T17:46:00Z">
              <w:r>
                <w:rPr>
                  <w:sz w:val="16"/>
                </w:rPr>
                <w:t>Baiyangdian Bai</w:t>
              </w:r>
            </w:ins>
          </w:p>
        </w:tc>
        <w:tc>
          <w:tcPr>
            <w:tcW w:w="1620" w:type="dxa"/>
            <w:tcBorders>
              <w:bottom w:val="dotted" w:sz="4" w:space="0" w:color="auto"/>
            </w:tcBorders>
            <w:vAlign w:val="center"/>
          </w:tcPr>
          <w:p w14:paraId="08A503EF" w14:textId="77777777" w:rsidR="001D42FB" w:rsidRDefault="008926A9">
            <w:pPr>
              <w:jc w:val="center"/>
              <w:divId w:val="1"/>
            </w:pPr>
            <w:r>
              <w:rPr>
                <w:rFonts w:eastAsia="Arial"/>
                <w:sz w:val="16"/>
              </w:rPr>
              <w:t xml:space="preserve">1 </w:t>
            </w:r>
          </w:p>
        </w:tc>
      </w:tr>
      <w:tr w:rsidR="001D42FB" w14:paraId="08A503F8" w14:textId="77777777">
        <w:trPr>
          <w:trHeight w:val="320"/>
        </w:trPr>
        <w:tc>
          <w:tcPr>
            <w:tcW w:w="1620" w:type="dxa"/>
            <w:gridSpan w:val="2"/>
            <w:vMerge/>
          </w:tcPr>
          <w:p w14:paraId="08A503F1" w14:textId="77777777" w:rsidR="001D42FB" w:rsidRDefault="001D42FB"/>
        </w:tc>
        <w:tc>
          <w:tcPr>
            <w:tcW w:w="1620" w:type="dxa"/>
            <w:gridSpan w:val="2"/>
            <w:tcBorders>
              <w:bottom w:val="dotted" w:sz="4" w:space="0" w:color="auto"/>
            </w:tcBorders>
            <w:vAlign w:val="center"/>
          </w:tcPr>
          <w:p w14:paraId="08A503F2" w14:textId="77777777" w:rsidR="001D42FB" w:rsidRDefault="00D002CD">
            <w:pPr>
              <w:jc w:val="left"/>
              <w:divId w:val="1"/>
            </w:pPr>
            <w:del w:id="144" w:author="TWO" w:date="2026-07-08T19:46:00Z" w16du:dateUtc="2026-07-08T17:46:00Z">
              <w:r>
                <w:rPr>
                  <w:sz w:val="16"/>
                </w:rPr>
                <w:delText>dark</w:delText>
              </w:r>
            </w:del>
            <w:ins w:id="145" w:author="TWO" w:date="2026-07-08T19:46:00Z" w16du:dateUtc="2026-07-08T17:46:00Z">
              <w:r w:rsidR="008926A9">
                <w:rPr>
                  <w:sz w:val="16"/>
                </w:rPr>
                <w:t>light or medium</w:t>
              </w:r>
            </w:ins>
            <w:r w:rsidR="008926A9">
              <w:rPr>
                <w:sz w:val="16"/>
              </w:rPr>
              <w:t xml:space="preserve"> green</w:t>
            </w:r>
          </w:p>
        </w:tc>
        <w:tc>
          <w:tcPr>
            <w:tcW w:w="1620" w:type="dxa"/>
            <w:gridSpan w:val="2"/>
            <w:tcBorders>
              <w:bottom w:val="dotted" w:sz="4" w:space="0" w:color="auto"/>
            </w:tcBorders>
            <w:vAlign w:val="center"/>
          </w:tcPr>
          <w:p w14:paraId="08A503F3" w14:textId="77777777" w:rsidR="001D42FB" w:rsidRDefault="001D42FB"/>
        </w:tc>
        <w:tc>
          <w:tcPr>
            <w:tcW w:w="1620" w:type="dxa"/>
            <w:tcBorders>
              <w:bottom w:val="dotted" w:sz="4" w:space="0" w:color="auto"/>
            </w:tcBorders>
            <w:vAlign w:val="center"/>
          </w:tcPr>
          <w:p w14:paraId="08A503F4" w14:textId="77777777" w:rsidR="001D42FB" w:rsidRDefault="001D42FB"/>
        </w:tc>
        <w:tc>
          <w:tcPr>
            <w:tcW w:w="1620" w:type="dxa"/>
            <w:tcBorders>
              <w:bottom w:val="dotted" w:sz="4" w:space="0" w:color="auto"/>
            </w:tcBorders>
            <w:vAlign w:val="center"/>
          </w:tcPr>
          <w:p w14:paraId="08A503F5" w14:textId="77777777" w:rsidR="001D42FB" w:rsidRDefault="001D42FB"/>
        </w:tc>
        <w:tc>
          <w:tcPr>
            <w:tcW w:w="1620" w:type="dxa"/>
            <w:tcBorders>
              <w:bottom w:val="dotted" w:sz="4" w:space="0" w:color="auto"/>
            </w:tcBorders>
            <w:vAlign w:val="center"/>
          </w:tcPr>
          <w:p w14:paraId="08A503F6" w14:textId="77777777" w:rsidR="001D42FB" w:rsidRDefault="00D002CD">
            <w:del w:id="146" w:author="TWO" w:date="2026-07-08T19:46:00Z" w16du:dateUtc="2026-07-08T17:46:00Z">
              <w:r>
                <w:rPr>
                  <w:sz w:val="16"/>
                </w:rPr>
                <w:delText>Yellow Bird</w:delText>
              </w:r>
            </w:del>
          </w:p>
        </w:tc>
        <w:tc>
          <w:tcPr>
            <w:tcW w:w="1620" w:type="dxa"/>
            <w:tcBorders>
              <w:bottom w:val="dotted" w:sz="4" w:space="0" w:color="auto"/>
            </w:tcBorders>
            <w:vAlign w:val="center"/>
          </w:tcPr>
          <w:p w14:paraId="08A503F7" w14:textId="77777777" w:rsidR="001D42FB" w:rsidRDefault="008926A9">
            <w:pPr>
              <w:jc w:val="center"/>
              <w:divId w:val="1"/>
            </w:pPr>
            <w:r>
              <w:rPr>
                <w:rFonts w:eastAsia="Arial"/>
                <w:sz w:val="16"/>
              </w:rPr>
              <w:t xml:space="preserve">2 </w:t>
            </w:r>
          </w:p>
        </w:tc>
      </w:tr>
      <w:tr w:rsidR="001D42FB" w14:paraId="08A50400" w14:textId="77777777">
        <w:trPr>
          <w:trHeight w:val="320"/>
        </w:trPr>
        <w:tc>
          <w:tcPr>
            <w:tcW w:w="1620" w:type="dxa"/>
            <w:gridSpan w:val="2"/>
            <w:vMerge/>
          </w:tcPr>
          <w:p w14:paraId="08A503F9" w14:textId="77777777" w:rsidR="001D42FB" w:rsidRDefault="001D42FB"/>
        </w:tc>
        <w:tc>
          <w:tcPr>
            <w:tcW w:w="1620" w:type="dxa"/>
            <w:gridSpan w:val="2"/>
            <w:tcBorders>
              <w:bottom w:val="dotted" w:sz="4" w:space="0" w:color="auto"/>
            </w:tcBorders>
            <w:vAlign w:val="center"/>
          </w:tcPr>
          <w:p w14:paraId="08A503FA" w14:textId="77777777" w:rsidR="001D42FB" w:rsidRDefault="00D002CD">
            <w:pPr>
              <w:jc w:val="left"/>
              <w:divId w:val="1"/>
            </w:pPr>
            <w:del w:id="147" w:author="TWO" w:date="2026-07-08T19:46:00Z" w16du:dateUtc="2026-07-08T17:46:00Z">
              <w:r>
                <w:rPr>
                  <w:sz w:val="16"/>
                </w:rPr>
                <w:delText>yellow</w:delText>
              </w:r>
            </w:del>
            <w:ins w:id="148" w:author="TWO" w:date="2026-07-08T19:46:00Z" w16du:dateUtc="2026-07-08T17:46:00Z">
              <w:r w:rsidR="008926A9">
                <w:rPr>
                  <w:sz w:val="16"/>
                </w:rPr>
                <w:t>dark</w:t>
              </w:r>
            </w:ins>
            <w:r w:rsidR="008926A9">
              <w:rPr>
                <w:sz w:val="16"/>
              </w:rPr>
              <w:t xml:space="preserve"> green</w:t>
            </w:r>
          </w:p>
        </w:tc>
        <w:tc>
          <w:tcPr>
            <w:tcW w:w="1620" w:type="dxa"/>
            <w:gridSpan w:val="2"/>
            <w:tcBorders>
              <w:bottom w:val="dotted" w:sz="4" w:space="0" w:color="auto"/>
            </w:tcBorders>
            <w:vAlign w:val="center"/>
          </w:tcPr>
          <w:p w14:paraId="08A503FB" w14:textId="77777777" w:rsidR="001D42FB" w:rsidRDefault="001D42FB"/>
        </w:tc>
        <w:tc>
          <w:tcPr>
            <w:tcW w:w="1620" w:type="dxa"/>
            <w:tcBorders>
              <w:bottom w:val="dotted" w:sz="4" w:space="0" w:color="auto"/>
            </w:tcBorders>
            <w:vAlign w:val="center"/>
          </w:tcPr>
          <w:p w14:paraId="08A503FC" w14:textId="77777777" w:rsidR="001D42FB" w:rsidRDefault="001D42FB"/>
        </w:tc>
        <w:tc>
          <w:tcPr>
            <w:tcW w:w="1620" w:type="dxa"/>
            <w:tcBorders>
              <w:bottom w:val="dotted" w:sz="4" w:space="0" w:color="auto"/>
            </w:tcBorders>
            <w:vAlign w:val="center"/>
          </w:tcPr>
          <w:p w14:paraId="08A503FD" w14:textId="77777777" w:rsidR="001D42FB" w:rsidRDefault="001D42FB"/>
        </w:tc>
        <w:tc>
          <w:tcPr>
            <w:tcW w:w="1620" w:type="dxa"/>
            <w:tcBorders>
              <w:bottom w:val="dotted" w:sz="4" w:space="0" w:color="auto"/>
            </w:tcBorders>
            <w:vAlign w:val="center"/>
          </w:tcPr>
          <w:p w14:paraId="08A503FE" w14:textId="77777777" w:rsidR="001D42FB" w:rsidRDefault="00D002CD">
            <w:pPr>
              <w:jc w:val="left"/>
              <w:divId w:val="1"/>
            </w:pPr>
            <w:del w:id="149" w:author="TWO" w:date="2026-07-08T19:46:00Z" w16du:dateUtc="2026-07-08T17:46:00Z">
              <w:r>
                <w:rPr>
                  <w:sz w:val="16"/>
                </w:rPr>
                <w:delText>Baiyangdian Bai</w:delText>
              </w:r>
            </w:del>
            <w:ins w:id="150" w:author="TWO" w:date="2026-07-08T19:46:00Z" w16du:dateUtc="2026-07-08T17:46:00Z">
              <w:r w:rsidR="008926A9">
                <w:rPr>
                  <w:sz w:val="16"/>
                </w:rPr>
                <w:t>Yellow Bird</w:t>
              </w:r>
            </w:ins>
          </w:p>
        </w:tc>
        <w:tc>
          <w:tcPr>
            <w:tcW w:w="1620" w:type="dxa"/>
            <w:tcBorders>
              <w:bottom w:val="dotted" w:sz="4" w:space="0" w:color="auto"/>
            </w:tcBorders>
            <w:vAlign w:val="center"/>
          </w:tcPr>
          <w:p w14:paraId="08A503FF" w14:textId="77777777" w:rsidR="001D42FB" w:rsidRDefault="008926A9">
            <w:pPr>
              <w:jc w:val="center"/>
              <w:divId w:val="1"/>
            </w:pPr>
            <w:r>
              <w:rPr>
                <w:rFonts w:eastAsia="Arial"/>
                <w:sz w:val="16"/>
              </w:rPr>
              <w:t xml:space="preserve">3 </w:t>
            </w:r>
          </w:p>
        </w:tc>
      </w:tr>
      <w:tr w:rsidR="001D42FB" w14:paraId="08A5040B" w14:textId="77777777">
        <w:trPr>
          <w:trHeight w:val="360"/>
        </w:trPr>
        <w:tc>
          <w:tcPr>
            <w:tcW w:w="810" w:type="dxa"/>
            <w:tcBorders>
              <w:right w:val="dotted" w:sz="4" w:space="0" w:color="auto"/>
            </w:tcBorders>
            <w:shd w:val="clear" w:color="auto" w:fill="DFDFD7"/>
            <w:vAlign w:val="center"/>
          </w:tcPr>
          <w:p w14:paraId="08A50401" w14:textId="77777777" w:rsidR="001D42FB" w:rsidRDefault="008926A9">
            <w:r>
              <w:rPr>
                <w:rFonts w:eastAsia="Arial"/>
                <w:b/>
                <w:sz w:val="16"/>
              </w:rPr>
              <w:t>7.</w:t>
            </w:r>
          </w:p>
        </w:tc>
        <w:tc>
          <w:tcPr>
            <w:tcW w:w="810" w:type="dxa"/>
            <w:tcBorders>
              <w:right w:val="dotted" w:sz="4" w:space="0" w:color="auto"/>
            </w:tcBorders>
            <w:shd w:val="clear" w:color="auto" w:fill="DFDFD7"/>
            <w:vAlign w:val="center"/>
          </w:tcPr>
          <w:p w14:paraId="08A50402"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403"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404"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405"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406" w14:textId="77777777" w:rsidR="001D42FB" w:rsidRDefault="008926A9">
            <w:r>
              <w:rPr>
                <w:rFonts w:eastAsia="Arial"/>
                <w:b/>
                <w:sz w:val="16"/>
              </w:rPr>
              <w:t>(a)</w:t>
            </w:r>
          </w:p>
        </w:tc>
        <w:tc>
          <w:tcPr>
            <w:tcW w:w="1620" w:type="dxa"/>
            <w:shd w:val="clear" w:color="auto" w:fill="DFDFD7"/>
            <w:vAlign w:val="center"/>
          </w:tcPr>
          <w:p w14:paraId="08A50407" w14:textId="77777777" w:rsidR="001D42FB" w:rsidRDefault="008926A9">
            <w:r>
              <w:rPr>
                <w:rFonts w:eastAsia="Arial"/>
                <w:b/>
                <w:sz w:val="16"/>
              </w:rPr>
              <w:t>20-30</w:t>
            </w:r>
          </w:p>
        </w:tc>
        <w:tc>
          <w:tcPr>
            <w:tcW w:w="1620" w:type="dxa"/>
            <w:shd w:val="clear" w:color="auto" w:fill="DFDFD7"/>
          </w:tcPr>
          <w:p w14:paraId="08A50408" w14:textId="77777777" w:rsidR="001D42FB" w:rsidRDefault="001D42FB"/>
        </w:tc>
        <w:tc>
          <w:tcPr>
            <w:tcW w:w="1620" w:type="dxa"/>
            <w:shd w:val="clear" w:color="auto" w:fill="DFDFD7"/>
          </w:tcPr>
          <w:p w14:paraId="08A50409" w14:textId="77777777" w:rsidR="001D42FB" w:rsidRDefault="001D42FB"/>
        </w:tc>
        <w:tc>
          <w:tcPr>
            <w:tcW w:w="1620" w:type="dxa"/>
            <w:shd w:val="clear" w:color="auto" w:fill="DFDFD7"/>
          </w:tcPr>
          <w:p w14:paraId="08A5040A" w14:textId="77777777" w:rsidR="001D42FB" w:rsidRDefault="001D42FB"/>
        </w:tc>
      </w:tr>
      <w:tr w:rsidR="001D42FB" w14:paraId="08A50413" w14:textId="77777777">
        <w:trPr>
          <w:trHeight w:val="440"/>
        </w:trPr>
        <w:tc>
          <w:tcPr>
            <w:tcW w:w="1620" w:type="dxa"/>
            <w:gridSpan w:val="2"/>
            <w:vMerge w:val="restart"/>
          </w:tcPr>
          <w:p w14:paraId="08A5040C" w14:textId="77777777" w:rsidR="001D42FB" w:rsidRDefault="001D42FB"/>
        </w:tc>
        <w:tc>
          <w:tcPr>
            <w:tcW w:w="1620" w:type="dxa"/>
            <w:gridSpan w:val="2"/>
            <w:tcBorders>
              <w:bottom w:val="dotted" w:sz="4" w:space="0" w:color="auto"/>
            </w:tcBorders>
          </w:tcPr>
          <w:p w14:paraId="08A5040D" w14:textId="77777777" w:rsidR="001D42FB" w:rsidRDefault="008926A9">
            <w:pPr>
              <w:spacing w:before="113" w:after="113"/>
              <w:jc w:val="left"/>
              <w:divId w:val="1"/>
            </w:pPr>
            <w:r>
              <w:rPr>
                <w:b/>
                <w:sz w:val="16"/>
              </w:rPr>
              <w:t>Leaf blade: shape</w:t>
            </w:r>
          </w:p>
        </w:tc>
        <w:tc>
          <w:tcPr>
            <w:tcW w:w="1620" w:type="dxa"/>
            <w:gridSpan w:val="2"/>
            <w:tcBorders>
              <w:bottom w:val="dotted" w:sz="4" w:space="0" w:color="auto"/>
            </w:tcBorders>
          </w:tcPr>
          <w:p w14:paraId="08A5040E" w14:textId="77777777" w:rsidR="001D42FB" w:rsidRDefault="001D42FB"/>
        </w:tc>
        <w:tc>
          <w:tcPr>
            <w:tcW w:w="1620" w:type="dxa"/>
            <w:tcBorders>
              <w:bottom w:val="dotted" w:sz="4" w:space="0" w:color="auto"/>
            </w:tcBorders>
          </w:tcPr>
          <w:p w14:paraId="08A5040F" w14:textId="77777777" w:rsidR="001D42FB" w:rsidRDefault="001D42FB"/>
        </w:tc>
        <w:tc>
          <w:tcPr>
            <w:tcW w:w="1620" w:type="dxa"/>
            <w:tcBorders>
              <w:bottom w:val="dotted" w:sz="4" w:space="0" w:color="auto"/>
            </w:tcBorders>
          </w:tcPr>
          <w:p w14:paraId="08A50410" w14:textId="77777777" w:rsidR="001D42FB" w:rsidRDefault="001D42FB"/>
        </w:tc>
        <w:tc>
          <w:tcPr>
            <w:tcW w:w="1620" w:type="dxa"/>
            <w:tcBorders>
              <w:bottom w:val="dotted" w:sz="4" w:space="0" w:color="auto"/>
            </w:tcBorders>
          </w:tcPr>
          <w:p w14:paraId="08A50411" w14:textId="77777777" w:rsidR="001D42FB" w:rsidRDefault="001D42FB"/>
        </w:tc>
        <w:tc>
          <w:tcPr>
            <w:tcW w:w="1620" w:type="dxa"/>
            <w:tcBorders>
              <w:bottom w:val="dotted" w:sz="4" w:space="0" w:color="auto"/>
            </w:tcBorders>
          </w:tcPr>
          <w:p w14:paraId="08A50412" w14:textId="77777777" w:rsidR="001D42FB" w:rsidRDefault="001D42FB"/>
        </w:tc>
      </w:tr>
      <w:tr w:rsidR="001D42FB" w14:paraId="08A5041B" w14:textId="77777777">
        <w:trPr>
          <w:trHeight w:val="320"/>
        </w:trPr>
        <w:tc>
          <w:tcPr>
            <w:tcW w:w="1620" w:type="dxa"/>
            <w:gridSpan w:val="2"/>
            <w:vMerge/>
          </w:tcPr>
          <w:p w14:paraId="08A50414" w14:textId="77777777" w:rsidR="001D42FB" w:rsidRDefault="001D42FB"/>
        </w:tc>
        <w:tc>
          <w:tcPr>
            <w:tcW w:w="1620" w:type="dxa"/>
            <w:gridSpan w:val="2"/>
            <w:tcBorders>
              <w:bottom w:val="dotted" w:sz="4" w:space="0" w:color="auto"/>
            </w:tcBorders>
            <w:vAlign w:val="center"/>
          </w:tcPr>
          <w:p w14:paraId="08A50415" w14:textId="77777777" w:rsidR="001D42FB" w:rsidRDefault="008926A9">
            <w:pPr>
              <w:jc w:val="left"/>
              <w:divId w:val="1"/>
            </w:pPr>
            <w:r>
              <w:rPr>
                <w:sz w:val="16"/>
              </w:rPr>
              <w:t>rounded or nearly rounded</w:t>
            </w:r>
          </w:p>
        </w:tc>
        <w:tc>
          <w:tcPr>
            <w:tcW w:w="1620" w:type="dxa"/>
            <w:gridSpan w:val="2"/>
            <w:tcBorders>
              <w:bottom w:val="dotted" w:sz="4" w:space="0" w:color="auto"/>
            </w:tcBorders>
            <w:vAlign w:val="center"/>
          </w:tcPr>
          <w:p w14:paraId="08A50416" w14:textId="77777777" w:rsidR="001D42FB" w:rsidRDefault="001D42FB"/>
        </w:tc>
        <w:tc>
          <w:tcPr>
            <w:tcW w:w="1620" w:type="dxa"/>
            <w:tcBorders>
              <w:bottom w:val="dotted" w:sz="4" w:space="0" w:color="auto"/>
            </w:tcBorders>
            <w:vAlign w:val="center"/>
          </w:tcPr>
          <w:p w14:paraId="08A50417" w14:textId="77777777" w:rsidR="001D42FB" w:rsidRDefault="001D42FB"/>
        </w:tc>
        <w:tc>
          <w:tcPr>
            <w:tcW w:w="1620" w:type="dxa"/>
            <w:tcBorders>
              <w:bottom w:val="dotted" w:sz="4" w:space="0" w:color="auto"/>
            </w:tcBorders>
            <w:vAlign w:val="center"/>
          </w:tcPr>
          <w:p w14:paraId="08A50418" w14:textId="77777777" w:rsidR="001D42FB" w:rsidRDefault="001D42FB"/>
        </w:tc>
        <w:tc>
          <w:tcPr>
            <w:tcW w:w="1620" w:type="dxa"/>
            <w:tcBorders>
              <w:bottom w:val="dotted" w:sz="4" w:space="0" w:color="auto"/>
            </w:tcBorders>
            <w:vAlign w:val="center"/>
          </w:tcPr>
          <w:p w14:paraId="08A50419" w14:textId="77777777" w:rsidR="001D42FB" w:rsidRDefault="008926A9">
            <w:pPr>
              <w:jc w:val="left"/>
              <w:divId w:val="1"/>
            </w:pPr>
            <w:r>
              <w:rPr>
                <w:sz w:val="16"/>
              </w:rPr>
              <w:t>Yellow Bird</w:t>
            </w:r>
          </w:p>
        </w:tc>
        <w:tc>
          <w:tcPr>
            <w:tcW w:w="1620" w:type="dxa"/>
            <w:tcBorders>
              <w:bottom w:val="dotted" w:sz="4" w:space="0" w:color="auto"/>
            </w:tcBorders>
            <w:vAlign w:val="center"/>
          </w:tcPr>
          <w:p w14:paraId="08A5041A" w14:textId="77777777" w:rsidR="001D42FB" w:rsidRDefault="008926A9">
            <w:pPr>
              <w:jc w:val="center"/>
              <w:divId w:val="1"/>
            </w:pPr>
            <w:r>
              <w:rPr>
                <w:rFonts w:eastAsia="Arial"/>
                <w:sz w:val="16"/>
              </w:rPr>
              <w:t xml:space="preserve">1 </w:t>
            </w:r>
          </w:p>
        </w:tc>
      </w:tr>
      <w:tr w:rsidR="001D42FB" w14:paraId="08A50423" w14:textId="77777777">
        <w:trPr>
          <w:trHeight w:val="320"/>
        </w:trPr>
        <w:tc>
          <w:tcPr>
            <w:tcW w:w="1620" w:type="dxa"/>
            <w:gridSpan w:val="2"/>
            <w:vMerge/>
          </w:tcPr>
          <w:p w14:paraId="08A5041C" w14:textId="77777777" w:rsidR="001D42FB" w:rsidRDefault="001D42FB"/>
        </w:tc>
        <w:tc>
          <w:tcPr>
            <w:tcW w:w="1620" w:type="dxa"/>
            <w:gridSpan w:val="2"/>
            <w:tcBorders>
              <w:bottom w:val="dotted" w:sz="4" w:space="0" w:color="auto"/>
            </w:tcBorders>
            <w:vAlign w:val="center"/>
          </w:tcPr>
          <w:p w14:paraId="08A5041D" w14:textId="77777777" w:rsidR="001D42FB" w:rsidRDefault="008926A9">
            <w:pPr>
              <w:jc w:val="left"/>
              <w:divId w:val="1"/>
            </w:pPr>
            <w:ins w:id="151" w:author="TWO" w:date="2026-07-08T19:46:00Z" w16du:dateUtc="2026-07-08T17:46:00Z">
              <w:r>
                <w:rPr>
                  <w:sz w:val="16"/>
                </w:rPr>
                <w:t xml:space="preserve">medium </w:t>
              </w:r>
            </w:ins>
            <w:r>
              <w:rPr>
                <w:sz w:val="16"/>
              </w:rPr>
              <w:t>elliptic</w:t>
            </w:r>
          </w:p>
        </w:tc>
        <w:tc>
          <w:tcPr>
            <w:tcW w:w="1620" w:type="dxa"/>
            <w:gridSpan w:val="2"/>
            <w:tcBorders>
              <w:bottom w:val="dotted" w:sz="4" w:space="0" w:color="auto"/>
            </w:tcBorders>
            <w:vAlign w:val="center"/>
          </w:tcPr>
          <w:p w14:paraId="08A5041E" w14:textId="77777777" w:rsidR="001D42FB" w:rsidRDefault="001D42FB"/>
        </w:tc>
        <w:tc>
          <w:tcPr>
            <w:tcW w:w="1620" w:type="dxa"/>
            <w:tcBorders>
              <w:bottom w:val="dotted" w:sz="4" w:space="0" w:color="auto"/>
            </w:tcBorders>
            <w:vAlign w:val="center"/>
          </w:tcPr>
          <w:p w14:paraId="08A5041F" w14:textId="77777777" w:rsidR="001D42FB" w:rsidRDefault="001D42FB"/>
        </w:tc>
        <w:tc>
          <w:tcPr>
            <w:tcW w:w="1620" w:type="dxa"/>
            <w:tcBorders>
              <w:bottom w:val="dotted" w:sz="4" w:space="0" w:color="auto"/>
            </w:tcBorders>
            <w:vAlign w:val="center"/>
          </w:tcPr>
          <w:p w14:paraId="08A50420" w14:textId="77777777" w:rsidR="001D42FB" w:rsidRDefault="001D42FB"/>
        </w:tc>
        <w:tc>
          <w:tcPr>
            <w:tcW w:w="1620" w:type="dxa"/>
            <w:tcBorders>
              <w:bottom w:val="dotted" w:sz="4" w:space="0" w:color="auto"/>
            </w:tcBorders>
            <w:vAlign w:val="center"/>
          </w:tcPr>
          <w:p w14:paraId="08A50421" w14:textId="77777777" w:rsidR="001D42FB" w:rsidRDefault="001D42FB"/>
        </w:tc>
        <w:tc>
          <w:tcPr>
            <w:tcW w:w="1620" w:type="dxa"/>
            <w:tcBorders>
              <w:bottom w:val="dotted" w:sz="4" w:space="0" w:color="auto"/>
            </w:tcBorders>
            <w:vAlign w:val="center"/>
          </w:tcPr>
          <w:p w14:paraId="08A50422" w14:textId="77777777" w:rsidR="001D42FB" w:rsidRDefault="008926A9">
            <w:pPr>
              <w:jc w:val="center"/>
              <w:divId w:val="1"/>
            </w:pPr>
            <w:r>
              <w:rPr>
                <w:rFonts w:eastAsia="Arial"/>
                <w:sz w:val="16"/>
              </w:rPr>
              <w:t xml:space="preserve">2 </w:t>
            </w:r>
          </w:p>
        </w:tc>
      </w:tr>
      <w:tr w:rsidR="001D42FB" w14:paraId="08A5042B" w14:textId="77777777">
        <w:trPr>
          <w:trHeight w:val="320"/>
        </w:trPr>
        <w:tc>
          <w:tcPr>
            <w:tcW w:w="1620" w:type="dxa"/>
            <w:gridSpan w:val="2"/>
            <w:vMerge/>
          </w:tcPr>
          <w:p w14:paraId="08A50424" w14:textId="77777777" w:rsidR="001D42FB" w:rsidRDefault="001D42FB"/>
        </w:tc>
        <w:tc>
          <w:tcPr>
            <w:tcW w:w="1620" w:type="dxa"/>
            <w:gridSpan w:val="2"/>
            <w:tcBorders>
              <w:bottom w:val="dotted" w:sz="4" w:space="0" w:color="auto"/>
            </w:tcBorders>
            <w:vAlign w:val="center"/>
          </w:tcPr>
          <w:p w14:paraId="08A50425" w14:textId="77777777" w:rsidR="001D42FB" w:rsidRDefault="008926A9">
            <w:pPr>
              <w:jc w:val="left"/>
              <w:divId w:val="1"/>
            </w:pPr>
            <w:r>
              <w:rPr>
                <w:sz w:val="16"/>
              </w:rPr>
              <w:t>narrow elliptic</w:t>
            </w:r>
          </w:p>
        </w:tc>
        <w:tc>
          <w:tcPr>
            <w:tcW w:w="1620" w:type="dxa"/>
            <w:gridSpan w:val="2"/>
            <w:tcBorders>
              <w:bottom w:val="dotted" w:sz="4" w:space="0" w:color="auto"/>
            </w:tcBorders>
            <w:vAlign w:val="center"/>
          </w:tcPr>
          <w:p w14:paraId="08A50426" w14:textId="77777777" w:rsidR="001D42FB" w:rsidRDefault="001D42FB"/>
        </w:tc>
        <w:tc>
          <w:tcPr>
            <w:tcW w:w="1620" w:type="dxa"/>
            <w:tcBorders>
              <w:bottom w:val="dotted" w:sz="4" w:space="0" w:color="auto"/>
            </w:tcBorders>
            <w:vAlign w:val="center"/>
          </w:tcPr>
          <w:p w14:paraId="08A50427" w14:textId="77777777" w:rsidR="001D42FB" w:rsidRDefault="001D42FB"/>
        </w:tc>
        <w:tc>
          <w:tcPr>
            <w:tcW w:w="1620" w:type="dxa"/>
            <w:tcBorders>
              <w:bottom w:val="dotted" w:sz="4" w:space="0" w:color="auto"/>
            </w:tcBorders>
            <w:vAlign w:val="center"/>
          </w:tcPr>
          <w:p w14:paraId="08A50428" w14:textId="77777777" w:rsidR="001D42FB" w:rsidRDefault="001D42FB"/>
        </w:tc>
        <w:tc>
          <w:tcPr>
            <w:tcW w:w="1620" w:type="dxa"/>
            <w:tcBorders>
              <w:bottom w:val="dotted" w:sz="4" w:space="0" w:color="auto"/>
            </w:tcBorders>
            <w:vAlign w:val="center"/>
          </w:tcPr>
          <w:p w14:paraId="08A50429" w14:textId="77777777" w:rsidR="001D42FB" w:rsidRDefault="001D42FB"/>
        </w:tc>
        <w:tc>
          <w:tcPr>
            <w:tcW w:w="1620" w:type="dxa"/>
            <w:tcBorders>
              <w:bottom w:val="dotted" w:sz="4" w:space="0" w:color="auto"/>
            </w:tcBorders>
            <w:vAlign w:val="center"/>
          </w:tcPr>
          <w:p w14:paraId="08A5042A" w14:textId="77777777" w:rsidR="001D42FB" w:rsidRDefault="008926A9">
            <w:pPr>
              <w:jc w:val="center"/>
              <w:divId w:val="1"/>
            </w:pPr>
            <w:r>
              <w:rPr>
                <w:rFonts w:eastAsia="Arial"/>
                <w:sz w:val="16"/>
              </w:rPr>
              <w:t xml:space="preserve">3 </w:t>
            </w:r>
          </w:p>
        </w:tc>
      </w:tr>
      <w:tr w:rsidR="001D42FB" w14:paraId="08A50436" w14:textId="77777777">
        <w:trPr>
          <w:trHeight w:val="360"/>
        </w:trPr>
        <w:tc>
          <w:tcPr>
            <w:tcW w:w="810" w:type="dxa"/>
            <w:tcBorders>
              <w:right w:val="dotted" w:sz="4" w:space="0" w:color="auto"/>
            </w:tcBorders>
            <w:shd w:val="clear" w:color="auto" w:fill="DFDFD7"/>
            <w:vAlign w:val="center"/>
          </w:tcPr>
          <w:p w14:paraId="08A5042C" w14:textId="77777777" w:rsidR="001D42FB" w:rsidRDefault="008926A9">
            <w:r>
              <w:rPr>
                <w:rFonts w:eastAsia="Arial"/>
                <w:b/>
                <w:sz w:val="16"/>
              </w:rPr>
              <w:t>8.</w:t>
            </w:r>
          </w:p>
        </w:tc>
        <w:tc>
          <w:tcPr>
            <w:tcW w:w="810" w:type="dxa"/>
            <w:tcBorders>
              <w:right w:val="dotted" w:sz="4" w:space="0" w:color="auto"/>
            </w:tcBorders>
            <w:shd w:val="clear" w:color="auto" w:fill="DFDFD7"/>
            <w:vAlign w:val="center"/>
          </w:tcPr>
          <w:p w14:paraId="08A5042D" w14:textId="77777777" w:rsidR="001D42FB" w:rsidRDefault="001D42FB"/>
        </w:tc>
        <w:tc>
          <w:tcPr>
            <w:tcW w:w="810" w:type="dxa"/>
            <w:tcBorders>
              <w:right w:val="dotted" w:sz="4" w:space="0" w:color="auto"/>
            </w:tcBorders>
            <w:shd w:val="clear" w:color="auto" w:fill="DFDFD7"/>
            <w:vAlign w:val="center"/>
          </w:tcPr>
          <w:p w14:paraId="08A5042E"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42F"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430"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431" w14:textId="77777777" w:rsidR="001D42FB" w:rsidRDefault="008926A9">
            <w:r>
              <w:rPr>
                <w:rFonts w:eastAsia="Arial"/>
                <w:b/>
                <w:sz w:val="16"/>
              </w:rPr>
              <w:t>(a)</w:t>
            </w:r>
          </w:p>
        </w:tc>
        <w:tc>
          <w:tcPr>
            <w:tcW w:w="1620" w:type="dxa"/>
            <w:shd w:val="clear" w:color="auto" w:fill="DFDFD7"/>
            <w:vAlign w:val="center"/>
          </w:tcPr>
          <w:p w14:paraId="08A50432" w14:textId="77777777" w:rsidR="001D42FB" w:rsidRDefault="008926A9">
            <w:r>
              <w:rPr>
                <w:rFonts w:eastAsia="Arial"/>
                <w:b/>
                <w:sz w:val="16"/>
              </w:rPr>
              <w:t>20-30</w:t>
            </w:r>
          </w:p>
        </w:tc>
        <w:tc>
          <w:tcPr>
            <w:tcW w:w="1620" w:type="dxa"/>
            <w:shd w:val="clear" w:color="auto" w:fill="DFDFD7"/>
          </w:tcPr>
          <w:p w14:paraId="08A50433" w14:textId="77777777" w:rsidR="001D42FB" w:rsidRDefault="001D42FB"/>
        </w:tc>
        <w:tc>
          <w:tcPr>
            <w:tcW w:w="1620" w:type="dxa"/>
            <w:shd w:val="clear" w:color="auto" w:fill="DFDFD7"/>
          </w:tcPr>
          <w:p w14:paraId="08A50434" w14:textId="77777777" w:rsidR="001D42FB" w:rsidRDefault="001D42FB"/>
        </w:tc>
        <w:tc>
          <w:tcPr>
            <w:tcW w:w="1620" w:type="dxa"/>
            <w:shd w:val="clear" w:color="auto" w:fill="DFDFD7"/>
          </w:tcPr>
          <w:p w14:paraId="08A50435" w14:textId="77777777" w:rsidR="001D42FB" w:rsidRDefault="001D42FB"/>
        </w:tc>
      </w:tr>
      <w:tr w:rsidR="001D42FB" w14:paraId="08A5043E" w14:textId="77777777">
        <w:trPr>
          <w:trHeight w:val="440"/>
        </w:trPr>
        <w:tc>
          <w:tcPr>
            <w:tcW w:w="1620" w:type="dxa"/>
            <w:gridSpan w:val="2"/>
            <w:vMerge w:val="restart"/>
          </w:tcPr>
          <w:p w14:paraId="08A50437" w14:textId="77777777" w:rsidR="001D42FB" w:rsidRDefault="001D42FB"/>
        </w:tc>
        <w:tc>
          <w:tcPr>
            <w:tcW w:w="1620" w:type="dxa"/>
            <w:gridSpan w:val="2"/>
            <w:tcBorders>
              <w:bottom w:val="dotted" w:sz="4" w:space="0" w:color="auto"/>
            </w:tcBorders>
          </w:tcPr>
          <w:p w14:paraId="08A50438" w14:textId="77777777" w:rsidR="001D42FB" w:rsidRDefault="008926A9">
            <w:pPr>
              <w:spacing w:before="113" w:after="113"/>
              <w:jc w:val="left"/>
              <w:divId w:val="1"/>
            </w:pPr>
            <w:r>
              <w:rPr>
                <w:b/>
                <w:sz w:val="16"/>
              </w:rPr>
              <w:t>Leaf blade: shape in longitudinal section</w:t>
            </w:r>
          </w:p>
        </w:tc>
        <w:tc>
          <w:tcPr>
            <w:tcW w:w="1620" w:type="dxa"/>
            <w:gridSpan w:val="2"/>
            <w:tcBorders>
              <w:bottom w:val="dotted" w:sz="4" w:space="0" w:color="auto"/>
            </w:tcBorders>
          </w:tcPr>
          <w:p w14:paraId="08A50439" w14:textId="77777777" w:rsidR="001D42FB" w:rsidRDefault="001D42FB"/>
        </w:tc>
        <w:tc>
          <w:tcPr>
            <w:tcW w:w="1620" w:type="dxa"/>
            <w:tcBorders>
              <w:bottom w:val="dotted" w:sz="4" w:space="0" w:color="auto"/>
            </w:tcBorders>
          </w:tcPr>
          <w:p w14:paraId="08A5043A" w14:textId="77777777" w:rsidR="001D42FB" w:rsidRDefault="001D42FB"/>
        </w:tc>
        <w:tc>
          <w:tcPr>
            <w:tcW w:w="1620" w:type="dxa"/>
            <w:tcBorders>
              <w:bottom w:val="dotted" w:sz="4" w:space="0" w:color="auto"/>
            </w:tcBorders>
          </w:tcPr>
          <w:p w14:paraId="08A5043B" w14:textId="77777777" w:rsidR="001D42FB" w:rsidRDefault="001D42FB"/>
        </w:tc>
        <w:tc>
          <w:tcPr>
            <w:tcW w:w="1620" w:type="dxa"/>
            <w:tcBorders>
              <w:bottom w:val="dotted" w:sz="4" w:space="0" w:color="auto"/>
            </w:tcBorders>
          </w:tcPr>
          <w:p w14:paraId="08A5043C" w14:textId="77777777" w:rsidR="001D42FB" w:rsidRDefault="001D42FB"/>
        </w:tc>
        <w:tc>
          <w:tcPr>
            <w:tcW w:w="1620" w:type="dxa"/>
            <w:tcBorders>
              <w:bottom w:val="dotted" w:sz="4" w:space="0" w:color="auto"/>
            </w:tcBorders>
          </w:tcPr>
          <w:p w14:paraId="08A5043D" w14:textId="77777777" w:rsidR="001D42FB" w:rsidRDefault="001D42FB"/>
        </w:tc>
      </w:tr>
      <w:tr w:rsidR="001D42FB" w14:paraId="08A50446" w14:textId="77777777">
        <w:trPr>
          <w:trHeight w:val="320"/>
        </w:trPr>
        <w:tc>
          <w:tcPr>
            <w:tcW w:w="1620" w:type="dxa"/>
            <w:gridSpan w:val="2"/>
            <w:vMerge/>
          </w:tcPr>
          <w:p w14:paraId="08A5043F" w14:textId="77777777" w:rsidR="001D42FB" w:rsidRDefault="001D42FB"/>
        </w:tc>
        <w:tc>
          <w:tcPr>
            <w:tcW w:w="1620" w:type="dxa"/>
            <w:gridSpan w:val="2"/>
            <w:tcBorders>
              <w:bottom w:val="dotted" w:sz="4" w:space="0" w:color="auto"/>
            </w:tcBorders>
            <w:vAlign w:val="center"/>
          </w:tcPr>
          <w:p w14:paraId="08A50440" w14:textId="77777777" w:rsidR="001D42FB" w:rsidRDefault="008926A9">
            <w:pPr>
              <w:jc w:val="left"/>
              <w:divId w:val="1"/>
            </w:pPr>
            <w:r>
              <w:rPr>
                <w:sz w:val="16"/>
              </w:rPr>
              <w:t>strongly concave</w:t>
            </w:r>
          </w:p>
        </w:tc>
        <w:tc>
          <w:tcPr>
            <w:tcW w:w="1620" w:type="dxa"/>
            <w:gridSpan w:val="2"/>
            <w:tcBorders>
              <w:bottom w:val="dotted" w:sz="4" w:space="0" w:color="auto"/>
            </w:tcBorders>
            <w:vAlign w:val="center"/>
          </w:tcPr>
          <w:p w14:paraId="08A50441" w14:textId="77777777" w:rsidR="001D42FB" w:rsidRDefault="001D42FB"/>
        </w:tc>
        <w:tc>
          <w:tcPr>
            <w:tcW w:w="1620" w:type="dxa"/>
            <w:tcBorders>
              <w:bottom w:val="dotted" w:sz="4" w:space="0" w:color="auto"/>
            </w:tcBorders>
            <w:vAlign w:val="center"/>
          </w:tcPr>
          <w:p w14:paraId="08A50442" w14:textId="77777777" w:rsidR="001D42FB" w:rsidRDefault="001D42FB"/>
        </w:tc>
        <w:tc>
          <w:tcPr>
            <w:tcW w:w="1620" w:type="dxa"/>
            <w:tcBorders>
              <w:bottom w:val="dotted" w:sz="4" w:space="0" w:color="auto"/>
            </w:tcBorders>
            <w:vAlign w:val="center"/>
          </w:tcPr>
          <w:p w14:paraId="08A50443" w14:textId="77777777" w:rsidR="001D42FB" w:rsidRDefault="001D42FB"/>
        </w:tc>
        <w:tc>
          <w:tcPr>
            <w:tcW w:w="1620" w:type="dxa"/>
            <w:tcBorders>
              <w:bottom w:val="dotted" w:sz="4" w:space="0" w:color="auto"/>
            </w:tcBorders>
            <w:vAlign w:val="center"/>
          </w:tcPr>
          <w:p w14:paraId="08A50444" w14:textId="77777777" w:rsidR="001D42FB" w:rsidRDefault="001D42FB"/>
        </w:tc>
        <w:tc>
          <w:tcPr>
            <w:tcW w:w="1620" w:type="dxa"/>
            <w:tcBorders>
              <w:bottom w:val="dotted" w:sz="4" w:space="0" w:color="auto"/>
            </w:tcBorders>
            <w:vAlign w:val="center"/>
          </w:tcPr>
          <w:p w14:paraId="08A50445" w14:textId="77777777" w:rsidR="001D42FB" w:rsidRDefault="008926A9">
            <w:pPr>
              <w:jc w:val="center"/>
              <w:divId w:val="1"/>
            </w:pPr>
            <w:r>
              <w:rPr>
                <w:rFonts w:eastAsia="Arial"/>
                <w:sz w:val="16"/>
              </w:rPr>
              <w:t xml:space="preserve">1 </w:t>
            </w:r>
          </w:p>
        </w:tc>
      </w:tr>
      <w:tr w:rsidR="001D42FB" w14:paraId="08A5044E" w14:textId="77777777">
        <w:trPr>
          <w:trHeight w:val="320"/>
        </w:trPr>
        <w:tc>
          <w:tcPr>
            <w:tcW w:w="1620" w:type="dxa"/>
            <w:gridSpan w:val="2"/>
            <w:vMerge/>
          </w:tcPr>
          <w:p w14:paraId="08A50447" w14:textId="77777777" w:rsidR="001D42FB" w:rsidRDefault="001D42FB"/>
        </w:tc>
        <w:tc>
          <w:tcPr>
            <w:tcW w:w="1620" w:type="dxa"/>
            <w:gridSpan w:val="2"/>
            <w:tcBorders>
              <w:bottom w:val="dotted" w:sz="4" w:space="0" w:color="auto"/>
            </w:tcBorders>
            <w:vAlign w:val="center"/>
          </w:tcPr>
          <w:p w14:paraId="08A50448" w14:textId="77777777" w:rsidR="001D42FB" w:rsidRDefault="008926A9">
            <w:pPr>
              <w:jc w:val="left"/>
              <w:divId w:val="1"/>
            </w:pPr>
            <w:r>
              <w:rPr>
                <w:sz w:val="16"/>
              </w:rPr>
              <w:t>moderately concave</w:t>
            </w:r>
          </w:p>
        </w:tc>
        <w:tc>
          <w:tcPr>
            <w:tcW w:w="1620" w:type="dxa"/>
            <w:gridSpan w:val="2"/>
            <w:tcBorders>
              <w:bottom w:val="dotted" w:sz="4" w:space="0" w:color="auto"/>
            </w:tcBorders>
            <w:vAlign w:val="center"/>
          </w:tcPr>
          <w:p w14:paraId="08A50449" w14:textId="77777777" w:rsidR="001D42FB" w:rsidRDefault="001D42FB"/>
        </w:tc>
        <w:tc>
          <w:tcPr>
            <w:tcW w:w="1620" w:type="dxa"/>
            <w:tcBorders>
              <w:bottom w:val="dotted" w:sz="4" w:space="0" w:color="auto"/>
            </w:tcBorders>
            <w:vAlign w:val="center"/>
          </w:tcPr>
          <w:p w14:paraId="08A5044A" w14:textId="77777777" w:rsidR="001D42FB" w:rsidRDefault="001D42FB"/>
        </w:tc>
        <w:tc>
          <w:tcPr>
            <w:tcW w:w="1620" w:type="dxa"/>
            <w:tcBorders>
              <w:bottom w:val="dotted" w:sz="4" w:space="0" w:color="auto"/>
            </w:tcBorders>
            <w:vAlign w:val="center"/>
          </w:tcPr>
          <w:p w14:paraId="08A5044B" w14:textId="77777777" w:rsidR="001D42FB" w:rsidRDefault="001D42FB"/>
        </w:tc>
        <w:tc>
          <w:tcPr>
            <w:tcW w:w="1620" w:type="dxa"/>
            <w:tcBorders>
              <w:bottom w:val="dotted" w:sz="4" w:space="0" w:color="auto"/>
            </w:tcBorders>
            <w:vAlign w:val="center"/>
          </w:tcPr>
          <w:p w14:paraId="08A5044C" w14:textId="77777777" w:rsidR="001D42FB" w:rsidRDefault="008926A9">
            <w:pPr>
              <w:jc w:val="left"/>
              <w:divId w:val="1"/>
            </w:pPr>
            <w:r>
              <w:rPr>
                <w:sz w:val="16"/>
              </w:rPr>
              <w:t>Dan Sajin</w:t>
            </w:r>
          </w:p>
        </w:tc>
        <w:tc>
          <w:tcPr>
            <w:tcW w:w="1620" w:type="dxa"/>
            <w:tcBorders>
              <w:bottom w:val="dotted" w:sz="4" w:space="0" w:color="auto"/>
            </w:tcBorders>
            <w:vAlign w:val="center"/>
          </w:tcPr>
          <w:p w14:paraId="08A5044D" w14:textId="77777777" w:rsidR="001D42FB" w:rsidRDefault="008926A9">
            <w:pPr>
              <w:jc w:val="center"/>
              <w:divId w:val="1"/>
            </w:pPr>
            <w:r>
              <w:rPr>
                <w:rFonts w:eastAsia="Arial"/>
                <w:sz w:val="16"/>
              </w:rPr>
              <w:t xml:space="preserve">2 </w:t>
            </w:r>
          </w:p>
        </w:tc>
      </w:tr>
      <w:tr w:rsidR="001D42FB" w14:paraId="08A50456" w14:textId="77777777">
        <w:trPr>
          <w:trHeight w:val="320"/>
        </w:trPr>
        <w:tc>
          <w:tcPr>
            <w:tcW w:w="1620" w:type="dxa"/>
            <w:gridSpan w:val="2"/>
            <w:vMerge/>
          </w:tcPr>
          <w:p w14:paraId="08A5044F" w14:textId="77777777" w:rsidR="001D42FB" w:rsidRDefault="001D42FB"/>
        </w:tc>
        <w:tc>
          <w:tcPr>
            <w:tcW w:w="1620" w:type="dxa"/>
            <w:gridSpan w:val="2"/>
            <w:tcBorders>
              <w:bottom w:val="dotted" w:sz="4" w:space="0" w:color="auto"/>
            </w:tcBorders>
            <w:vAlign w:val="center"/>
          </w:tcPr>
          <w:p w14:paraId="08A50450" w14:textId="77777777" w:rsidR="001D42FB" w:rsidRDefault="008926A9">
            <w:pPr>
              <w:jc w:val="left"/>
              <w:divId w:val="1"/>
            </w:pPr>
            <w:r>
              <w:rPr>
                <w:sz w:val="16"/>
              </w:rPr>
              <w:t>weakly concave</w:t>
            </w:r>
          </w:p>
        </w:tc>
        <w:tc>
          <w:tcPr>
            <w:tcW w:w="1620" w:type="dxa"/>
            <w:gridSpan w:val="2"/>
            <w:tcBorders>
              <w:bottom w:val="dotted" w:sz="4" w:space="0" w:color="auto"/>
            </w:tcBorders>
            <w:vAlign w:val="center"/>
          </w:tcPr>
          <w:p w14:paraId="08A50451" w14:textId="77777777" w:rsidR="001D42FB" w:rsidRDefault="001D42FB"/>
        </w:tc>
        <w:tc>
          <w:tcPr>
            <w:tcW w:w="1620" w:type="dxa"/>
            <w:tcBorders>
              <w:bottom w:val="dotted" w:sz="4" w:space="0" w:color="auto"/>
            </w:tcBorders>
            <w:vAlign w:val="center"/>
          </w:tcPr>
          <w:p w14:paraId="08A50452" w14:textId="77777777" w:rsidR="001D42FB" w:rsidRDefault="001D42FB"/>
        </w:tc>
        <w:tc>
          <w:tcPr>
            <w:tcW w:w="1620" w:type="dxa"/>
            <w:tcBorders>
              <w:bottom w:val="dotted" w:sz="4" w:space="0" w:color="auto"/>
            </w:tcBorders>
            <w:vAlign w:val="center"/>
          </w:tcPr>
          <w:p w14:paraId="08A50453" w14:textId="77777777" w:rsidR="001D42FB" w:rsidRDefault="001D42FB"/>
        </w:tc>
        <w:tc>
          <w:tcPr>
            <w:tcW w:w="1620" w:type="dxa"/>
            <w:tcBorders>
              <w:bottom w:val="dotted" w:sz="4" w:space="0" w:color="auto"/>
            </w:tcBorders>
            <w:vAlign w:val="center"/>
          </w:tcPr>
          <w:p w14:paraId="08A50454" w14:textId="77777777" w:rsidR="001D42FB" w:rsidRDefault="001D42FB"/>
        </w:tc>
        <w:tc>
          <w:tcPr>
            <w:tcW w:w="1620" w:type="dxa"/>
            <w:tcBorders>
              <w:bottom w:val="dotted" w:sz="4" w:space="0" w:color="auto"/>
            </w:tcBorders>
            <w:vAlign w:val="center"/>
          </w:tcPr>
          <w:p w14:paraId="08A50455" w14:textId="77777777" w:rsidR="001D42FB" w:rsidRDefault="008926A9">
            <w:pPr>
              <w:jc w:val="center"/>
              <w:divId w:val="1"/>
            </w:pPr>
            <w:r>
              <w:rPr>
                <w:rFonts w:eastAsia="Arial"/>
                <w:sz w:val="16"/>
              </w:rPr>
              <w:t xml:space="preserve">3 </w:t>
            </w:r>
          </w:p>
        </w:tc>
      </w:tr>
      <w:tr w:rsidR="001D42FB" w14:paraId="08A5045E" w14:textId="77777777">
        <w:trPr>
          <w:trHeight w:val="320"/>
        </w:trPr>
        <w:tc>
          <w:tcPr>
            <w:tcW w:w="1620" w:type="dxa"/>
            <w:gridSpan w:val="2"/>
            <w:vMerge/>
          </w:tcPr>
          <w:p w14:paraId="08A50457" w14:textId="77777777" w:rsidR="001D42FB" w:rsidRDefault="001D42FB"/>
        </w:tc>
        <w:tc>
          <w:tcPr>
            <w:tcW w:w="1620" w:type="dxa"/>
            <w:gridSpan w:val="2"/>
            <w:tcBorders>
              <w:bottom w:val="dotted" w:sz="4" w:space="0" w:color="auto"/>
            </w:tcBorders>
            <w:vAlign w:val="center"/>
          </w:tcPr>
          <w:p w14:paraId="08A50458" w14:textId="77777777" w:rsidR="001D42FB" w:rsidRDefault="008926A9">
            <w:pPr>
              <w:jc w:val="left"/>
              <w:divId w:val="1"/>
            </w:pPr>
            <w:r>
              <w:rPr>
                <w:sz w:val="16"/>
              </w:rPr>
              <w:t>flat</w:t>
            </w:r>
          </w:p>
        </w:tc>
        <w:tc>
          <w:tcPr>
            <w:tcW w:w="1620" w:type="dxa"/>
            <w:gridSpan w:val="2"/>
            <w:tcBorders>
              <w:bottom w:val="dotted" w:sz="4" w:space="0" w:color="auto"/>
            </w:tcBorders>
            <w:vAlign w:val="center"/>
          </w:tcPr>
          <w:p w14:paraId="08A50459" w14:textId="77777777" w:rsidR="001D42FB" w:rsidRDefault="001D42FB"/>
        </w:tc>
        <w:tc>
          <w:tcPr>
            <w:tcW w:w="1620" w:type="dxa"/>
            <w:tcBorders>
              <w:bottom w:val="dotted" w:sz="4" w:space="0" w:color="auto"/>
            </w:tcBorders>
            <w:vAlign w:val="center"/>
          </w:tcPr>
          <w:p w14:paraId="08A5045A" w14:textId="77777777" w:rsidR="001D42FB" w:rsidRDefault="001D42FB"/>
        </w:tc>
        <w:tc>
          <w:tcPr>
            <w:tcW w:w="1620" w:type="dxa"/>
            <w:tcBorders>
              <w:bottom w:val="dotted" w:sz="4" w:space="0" w:color="auto"/>
            </w:tcBorders>
            <w:vAlign w:val="center"/>
          </w:tcPr>
          <w:p w14:paraId="08A5045B" w14:textId="77777777" w:rsidR="001D42FB" w:rsidRDefault="001D42FB"/>
        </w:tc>
        <w:tc>
          <w:tcPr>
            <w:tcW w:w="1620" w:type="dxa"/>
            <w:tcBorders>
              <w:bottom w:val="dotted" w:sz="4" w:space="0" w:color="auto"/>
            </w:tcBorders>
            <w:vAlign w:val="center"/>
          </w:tcPr>
          <w:p w14:paraId="08A5045C" w14:textId="77777777" w:rsidR="001D42FB" w:rsidRDefault="008926A9">
            <w:pPr>
              <w:jc w:val="left"/>
              <w:divId w:val="1"/>
            </w:pPr>
            <w:r>
              <w:rPr>
                <w:sz w:val="16"/>
              </w:rPr>
              <w:t>Jia Jingying</w:t>
            </w:r>
          </w:p>
        </w:tc>
        <w:tc>
          <w:tcPr>
            <w:tcW w:w="1620" w:type="dxa"/>
            <w:tcBorders>
              <w:bottom w:val="dotted" w:sz="4" w:space="0" w:color="auto"/>
            </w:tcBorders>
            <w:vAlign w:val="center"/>
          </w:tcPr>
          <w:p w14:paraId="08A5045D" w14:textId="77777777" w:rsidR="001D42FB" w:rsidRDefault="008926A9">
            <w:pPr>
              <w:jc w:val="center"/>
              <w:divId w:val="1"/>
            </w:pPr>
            <w:r>
              <w:rPr>
                <w:rFonts w:eastAsia="Arial"/>
                <w:sz w:val="16"/>
              </w:rPr>
              <w:t xml:space="preserve">4 </w:t>
            </w:r>
          </w:p>
        </w:tc>
      </w:tr>
      <w:tr w:rsidR="001D42FB" w14:paraId="08A50466" w14:textId="77777777">
        <w:trPr>
          <w:trHeight w:val="320"/>
        </w:trPr>
        <w:tc>
          <w:tcPr>
            <w:tcW w:w="1620" w:type="dxa"/>
            <w:gridSpan w:val="2"/>
            <w:vMerge/>
          </w:tcPr>
          <w:p w14:paraId="08A5045F" w14:textId="77777777" w:rsidR="001D42FB" w:rsidRDefault="001D42FB"/>
        </w:tc>
        <w:tc>
          <w:tcPr>
            <w:tcW w:w="1620" w:type="dxa"/>
            <w:gridSpan w:val="2"/>
            <w:tcBorders>
              <w:bottom w:val="dotted" w:sz="4" w:space="0" w:color="auto"/>
            </w:tcBorders>
            <w:vAlign w:val="center"/>
          </w:tcPr>
          <w:p w14:paraId="08A50460" w14:textId="77777777" w:rsidR="001D42FB" w:rsidRDefault="008926A9">
            <w:pPr>
              <w:jc w:val="left"/>
              <w:divId w:val="1"/>
            </w:pPr>
            <w:r>
              <w:rPr>
                <w:sz w:val="16"/>
              </w:rPr>
              <w:t>concave center with dropping edge</w:t>
            </w:r>
          </w:p>
        </w:tc>
        <w:tc>
          <w:tcPr>
            <w:tcW w:w="1620" w:type="dxa"/>
            <w:gridSpan w:val="2"/>
            <w:tcBorders>
              <w:bottom w:val="dotted" w:sz="4" w:space="0" w:color="auto"/>
            </w:tcBorders>
            <w:vAlign w:val="center"/>
          </w:tcPr>
          <w:p w14:paraId="08A50461" w14:textId="77777777" w:rsidR="001D42FB" w:rsidRDefault="001D42FB"/>
        </w:tc>
        <w:tc>
          <w:tcPr>
            <w:tcW w:w="1620" w:type="dxa"/>
            <w:tcBorders>
              <w:bottom w:val="dotted" w:sz="4" w:space="0" w:color="auto"/>
            </w:tcBorders>
            <w:vAlign w:val="center"/>
          </w:tcPr>
          <w:p w14:paraId="08A50462" w14:textId="77777777" w:rsidR="001D42FB" w:rsidRDefault="001D42FB"/>
        </w:tc>
        <w:tc>
          <w:tcPr>
            <w:tcW w:w="1620" w:type="dxa"/>
            <w:tcBorders>
              <w:bottom w:val="dotted" w:sz="4" w:space="0" w:color="auto"/>
            </w:tcBorders>
            <w:vAlign w:val="center"/>
          </w:tcPr>
          <w:p w14:paraId="08A50463" w14:textId="77777777" w:rsidR="001D42FB" w:rsidRDefault="001D42FB"/>
        </w:tc>
        <w:tc>
          <w:tcPr>
            <w:tcW w:w="1620" w:type="dxa"/>
            <w:tcBorders>
              <w:bottom w:val="dotted" w:sz="4" w:space="0" w:color="auto"/>
            </w:tcBorders>
            <w:vAlign w:val="center"/>
          </w:tcPr>
          <w:p w14:paraId="08A50464" w14:textId="77777777" w:rsidR="001D42FB" w:rsidRDefault="008926A9">
            <w:pPr>
              <w:jc w:val="left"/>
              <w:divId w:val="1"/>
            </w:pPr>
            <w:r>
              <w:rPr>
                <w:sz w:val="16"/>
              </w:rPr>
              <w:t>Elian 1</w:t>
            </w:r>
          </w:p>
        </w:tc>
        <w:tc>
          <w:tcPr>
            <w:tcW w:w="1620" w:type="dxa"/>
            <w:tcBorders>
              <w:bottom w:val="dotted" w:sz="4" w:space="0" w:color="auto"/>
            </w:tcBorders>
            <w:vAlign w:val="center"/>
          </w:tcPr>
          <w:p w14:paraId="08A50465" w14:textId="77777777" w:rsidR="001D42FB" w:rsidRDefault="008926A9">
            <w:pPr>
              <w:jc w:val="center"/>
              <w:divId w:val="1"/>
            </w:pPr>
            <w:r>
              <w:rPr>
                <w:rFonts w:eastAsia="Arial"/>
                <w:sz w:val="16"/>
              </w:rPr>
              <w:t xml:space="preserve">5 </w:t>
            </w:r>
          </w:p>
        </w:tc>
      </w:tr>
      <w:tr w:rsidR="001D42FB" w14:paraId="08A50471" w14:textId="77777777">
        <w:trPr>
          <w:trHeight w:val="360"/>
        </w:trPr>
        <w:tc>
          <w:tcPr>
            <w:tcW w:w="810" w:type="dxa"/>
            <w:tcBorders>
              <w:right w:val="dotted" w:sz="4" w:space="0" w:color="auto"/>
            </w:tcBorders>
            <w:shd w:val="clear" w:color="auto" w:fill="DFDFD7"/>
            <w:vAlign w:val="center"/>
          </w:tcPr>
          <w:p w14:paraId="08A50467" w14:textId="77777777" w:rsidR="001D42FB" w:rsidRDefault="008926A9" w:rsidP="001B38D7">
            <w:pPr>
              <w:keepNext/>
              <w:pPrChange w:id="152" w:author="OERTEL Romy" w:date="2026-07-08T19:49:00Z" w16du:dateUtc="2026-07-08T17:49:00Z">
                <w:pPr/>
              </w:pPrChange>
            </w:pPr>
            <w:r>
              <w:rPr>
                <w:rFonts w:eastAsia="Arial"/>
                <w:b/>
                <w:sz w:val="16"/>
              </w:rPr>
              <w:lastRenderedPageBreak/>
              <w:t>9.</w:t>
            </w:r>
          </w:p>
        </w:tc>
        <w:tc>
          <w:tcPr>
            <w:tcW w:w="810" w:type="dxa"/>
            <w:tcBorders>
              <w:right w:val="dotted" w:sz="4" w:space="0" w:color="auto"/>
            </w:tcBorders>
            <w:shd w:val="clear" w:color="auto" w:fill="DFDFD7"/>
            <w:vAlign w:val="center"/>
          </w:tcPr>
          <w:p w14:paraId="08A50468" w14:textId="77777777" w:rsidR="001D42FB" w:rsidRDefault="008926A9" w:rsidP="001B38D7">
            <w:pPr>
              <w:keepNext/>
              <w:pPrChange w:id="153" w:author="OERTEL Romy" w:date="2026-07-08T19:49:00Z" w16du:dateUtc="2026-07-08T17:49:00Z">
                <w:pPr/>
              </w:pPrChange>
            </w:pPr>
            <w:r>
              <w:rPr>
                <w:rFonts w:eastAsia="Arial"/>
                <w:b/>
                <w:sz w:val="16"/>
              </w:rPr>
              <w:t>(*)</w:t>
            </w:r>
          </w:p>
        </w:tc>
        <w:tc>
          <w:tcPr>
            <w:tcW w:w="810" w:type="dxa"/>
            <w:tcBorders>
              <w:right w:val="dotted" w:sz="4" w:space="0" w:color="auto"/>
            </w:tcBorders>
            <w:shd w:val="clear" w:color="auto" w:fill="DFDFD7"/>
            <w:vAlign w:val="center"/>
          </w:tcPr>
          <w:p w14:paraId="08A50469" w14:textId="77777777" w:rsidR="001D42FB" w:rsidRDefault="008926A9" w:rsidP="001B38D7">
            <w:pPr>
              <w:keepNext/>
              <w:pPrChange w:id="154" w:author="OERTEL Romy" w:date="2026-07-08T19:49:00Z" w16du:dateUtc="2026-07-08T17:49:00Z">
                <w:pPr/>
              </w:pPrChange>
            </w:pPr>
            <w:r>
              <w:rPr>
                <w:rFonts w:eastAsia="Arial"/>
                <w:b/>
                <w:sz w:val="16"/>
              </w:rPr>
              <w:t>QN</w:t>
            </w:r>
          </w:p>
        </w:tc>
        <w:tc>
          <w:tcPr>
            <w:tcW w:w="810" w:type="dxa"/>
            <w:tcBorders>
              <w:right w:val="dotted" w:sz="4" w:space="0" w:color="auto"/>
            </w:tcBorders>
            <w:shd w:val="clear" w:color="auto" w:fill="DFDFD7"/>
            <w:vAlign w:val="center"/>
          </w:tcPr>
          <w:p w14:paraId="08A5046A" w14:textId="77777777" w:rsidR="001D42FB" w:rsidRDefault="008926A9" w:rsidP="001B38D7">
            <w:pPr>
              <w:keepNext/>
              <w:pPrChange w:id="155" w:author="OERTEL Romy" w:date="2026-07-08T19:49:00Z" w16du:dateUtc="2026-07-08T17:49:00Z">
                <w:pPr/>
              </w:pPrChange>
            </w:pPr>
            <w:r>
              <w:rPr>
                <w:rFonts w:eastAsia="Arial"/>
                <w:b/>
                <w:sz w:val="16"/>
              </w:rPr>
              <w:t>VG</w:t>
            </w:r>
          </w:p>
        </w:tc>
        <w:tc>
          <w:tcPr>
            <w:tcW w:w="810" w:type="dxa"/>
            <w:tcBorders>
              <w:right w:val="dotted" w:sz="4" w:space="0" w:color="auto"/>
            </w:tcBorders>
            <w:shd w:val="clear" w:color="auto" w:fill="DFDFD7"/>
            <w:vAlign w:val="center"/>
          </w:tcPr>
          <w:p w14:paraId="08A5046B" w14:textId="77777777" w:rsidR="001D42FB" w:rsidRDefault="008926A9" w:rsidP="001B38D7">
            <w:pPr>
              <w:keepNext/>
              <w:pPrChange w:id="156" w:author="OERTEL Romy" w:date="2026-07-08T19:49:00Z" w16du:dateUtc="2026-07-08T17:49:00Z">
                <w:pPr/>
              </w:pPrChange>
            </w:pPr>
            <w:r>
              <w:rPr>
                <w:rFonts w:eastAsia="Arial"/>
                <w:b/>
                <w:sz w:val="16"/>
              </w:rPr>
              <w:t>(+)</w:t>
            </w:r>
          </w:p>
        </w:tc>
        <w:tc>
          <w:tcPr>
            <w:tcW w:w="810" w:type="dxa"/>
            <w:tcBorders>
              <w:right w:val="dotted" w:sz="4" w:space="0" w:color="auto"/>
            </w:tcBorders>
            <w:shd w:val="clear" w:color="auto" w:fill="DFDFD7"/>
            <w:vAlign w:val="center"/>
          </w:tcPr>
          <w:p w14:paraId="08A5046C" w14:textId="77777777" w:rsidR="001D42FB" w:rsidRDefault="008926A9" w:rsidP="001B38D7">
            <w:pPr>
              <w:keepNext/>
              <w:pPrChange w:id="157" w:author="OERTEL Romy" w:date="2026-07-08T19:49:00Z" w16du:dateUtc="2026-07-08T17:49:00Z">
                <w:pPr/>
              </w:pPrChange>
            </w:pPr>
            <w:r>
              <w:rPr>
                <w:rFonts w:eastAsia="Arial"/>
                <w:b/>
                <w:sz w:val="16"/>
              </w:rPr>
              <w:t>(a)</w:t>
            </w:r>
          </w:p>
        </w:tc>
        <w:tc>
          <w:tcPr>
            <w:tcW w:w="1620" w:type="dxa"/>
            <w:shd w:val="clear" w:color="auto" w:fill="DFDFD7"/>
            <w:vAlign w:val="center"/>
          </w:tcPr>
          <w:p w14:paraId="08A5046D" w14:textId="77777777" w:rsidR="001D42FB" w:rsidRDefault="008926A9" w:rsidP="001B38D7">
            <w:pPr>
              <w:keepNext/>
              <w:pPrChange w:id="158" w:author="OERTEL Romy" w:date="2026-07-08T19:49:00Z" w16du:dateUtc="2026-07-08T17:49:00Z">
                <w:pPr/>
              </w:pPrChange>
            </w:pPr>
            <w:r>
              <w:rPr>
                <w:rFonts w:eastAsia="Arial"/>
                <w:b/>
                <w:sz w:val="16"/>
              </w:rPr>
              <w:t>20-30</w:t>
            </w:r>
          </w:p>
        </w:tc>
        <w:tc>
          <w:tcPr>
            <w:tcW w:w="1620" w:type="dxa"/>
            <w:shd w:val="clear" w:color="auto" w:fill="DFDFD7"/>
          </w:tcPr>
          <w:p w14:paraId="08A5046E" w14:textId="77777777" w:rsidR="001D42FB" w:rsidRDefault="001D42FB" w:rsidP="001B38D7">
            <w:pPr>
              <w:keepNext/>
              <w:pPrChange w:id="159" w:author="OERTEL Romy" w:date="2026-07-08T19:49:00Z" w16du:dateUtc="2026-07-08T17:49:00Z">
                <w:pPr/>
              </w:pPrChange>
            </w:pPr>
          </w:p>
        </w:tc>
        <w:tc>
          <w:tcPr>
            <w:tcW w:w="1620" w:type="dxa"/>
            <w:shd w:val="clear" w:color="auto" w:fill="DFDFD7"/>
          </w:tcPr>
          <w:p w14:paraId="08A5046F" w14:textId="77777777" w:rsidR="001D42FB" w:rsidRDefault="001D42FB" w:rsidP="001B38D7">
            <w:pPr>
              <w:keepNext/>
              <w:pPrChange w:id="160" w:author="OERTEL Romy" w:date="2026-07-08T19:49:00Z" w16du:dateUtc="2026-07-08T17:49:00Z">
                <w:pPr/>
              </w:pPrChange>
            </w:pPr>
          </w:p>
        </w:tc>
        <w:tc>
          <w:tcPr>
            <w:tcW w:w="1620" w:type="dxa"/>
            <w:shd w:val="clear" w:color="auto" w:fill="DFDFD7"/>
          </w:tcPr>
          <w:p w14:paraId="08A50470" w14:textId="77777777" w:rsidR="001D42FB" w:rsidRDefault="001D42FB" w:rsidP="001B38D7">
            <w:pPr>
              <w:keepNext/>
              <w:pPrChange w:id="161" w:author="OERTEL Romy" w:date="2026-07-08T19:49:00Z" w16du:dateUtc="2026-07-08T17:49:00Z">
                <w:pPr/>
              </w:pPrChange>
            </w:pPr>
          </w:p>
        </w:tc>
      </w:tr>
      <w:tr w:rsidR="001D42FB" w14:paraId="08A50479" w14:textId="77777777">
        <w:trPr>
          <w:trHeight w:val="440"/>
        </w:trPr>
        <w:tc>
          <w:tcPr>
            <w:tcW w:w="1620" w:type="dxa"/>
            <w:gridSpan w:val="2"/>
            <w:vMerge w:val="restart"/>
          </w:tcPr>
          <w:p w14:paraId="08A50472" w14:textId="77777777" w:rsidR="001D42FB" w:rsidRDefault="001D42FB" w:rsidP="001B38D7">
            <w:pPr>
              <w:keepNext/>
              <w:pPrChange w:id="162" w:author="OERTEL Romy" w:date="2026-07-08T19:49:00Z" w16du:dateUtc="2026-07-08T17:49:00Z">
                <w:pPr/>
              </w:pPrChange>
            </w:pPr>
          </w:p>
        </w:tc>
        <w:tc>
          <w:tcPr>
            <w:tcW w:w="1620" w:type="dxa"/>
            <w:gridSpan w:val="2"/>
            <w:tcBorders>
              <w:bottom w:val="dotted" w:sz="4" w:space="0" w:color="auto"/>
            </w:tcBorders>
          </w:tcPr>
          <w:p w14:paraId="08A50473" w14:textId="77777777" w:rsidR="001D42FB" w:rsidRDefault="008926A9" w:rsidP="001B38D7">
            <w:pPr>
              <w:keepNext/>
              <w:spacing w:before="113" w:after="113"/>
              <w:jc w:val="left"/>
              <w:divId w:val="1"/>
              <w:pPrChange w:id="163" w:author="OERTEL Romy" w:date="2026-07-08T19:49:00Z" w16du:dateUtc="2026-07-08T17:49:00Z">
                <w:pPr>
                  <w:spacing w:before="113" w:after="113"/>
                  <w:jc w:val="left"/>
                  <w:divId w:val="1"/>
                </w:pPr>
              </w:pPrChange>
            </w:pPr>
            <w:r>
              <w:rPr>
                <w:b/>
                <w:sz w:val="16"/>
              </w:rPr>
              <w:t xml:space="preserve">Leaf blade: </w:t>
            </w:r>
            <w:del w:id="164" w:author="TWO" w:date="2026-07-08T19:46:00Z" w16du:dateUtc="2026-07-08T17:46:00Z">
              <w:r w:rsidR="00D002CD">
                <w:rPr>
                  <w:b/>
                  <w:sz w:val="16"/>
                </w:rPr>
                <w:delText>texture of upper surface</w:delText>
              </w:r>
            </w:del>
            <w:ins w:id="165" w:author="TWO" w:date="2026-07-08T19:46:00Z" w16du:dateUtc="2026-07-08T17:46:00Z">
              <w:r>
                <w:rPr>
                  <w:b/>
                  <w:sz w:val="16"/>
                </w:rPr>
                <w:t>rough</w:t>
              </w:r>
            </w:ins>
          </w:p>
        </w:tc>
        <w:tc>
          <w:tcPr>
            <w:tcW w:w="1620" w:type="dxa"/>
            <w:gridSpan w:val="2"/>
            <w:tcBorders>
              <w:bottom w:val="dotted" w:sz="4" w:space="0" w:color="auto"/>
            </w:tcBorders>
          </w:tcPr>
          <w:p w14:paraId="08A50474" w14:textId="77777777" w:rsidR="001D42FB" w:rsidRDefault="001D42FB" w:rsidP="001B38D7">
            <w:pPr>
              <w:keepNext/>
              <w:pPrChange w:id="166" w:author="OERTEL Romy" w:date="2026-07-08T19:49:00Z" w16du:dateUtc="2026-07-08T17:49:00Z">
                <w:pPr/>
              </w:pPrChange>
            </w:pPr>
          </w:p>
        </w:tc>
        <w:tc>
          <w:tcPr>
            <w:tcW w:w="1620" w:type="dxa"/>
            <w:tcBorders>
              <w:bottom w:val="dotted" w:sz="4" w:space="0" w:color="auto"/>
            </w:tcBorders>
          </w:tcPr>
          <w:p w14:paraId="08A50475" w14:textId="77777777" w:rsidR="001D42FB" w:rsidRDefault="001D42FB" w:rsidP="001B38D7">
            <w:pPr>
              <w:keepNext/>
              <w:pPrChange w:id="167" w:author="OERTEL Romy" w:date="2026-07-08T19:49:00Z" w16du:dateUtc="2026-07-08T17:49:00Z">
                <w:pPr/>
              </w:pPrChange>
            </w:pPr>
          </w:p>
        </w:tc>
        <w:tc>
          <w:tcPr>
            <w:tcW w:w="1620" w:type="dxa"/>
            <w:tcBorders>
              <w:bottom w:val="dotted" w:sz="4" w:space="0" w:color="auto"/>
            </w:tcBorders>
          </w:tcPr>
          <w:p w14:paraId="08A50476" w14:textId="77777777" w:rsidR="001D42FB" w:rsidRDefault="001D42FB" w:rsidP="001B38D7">
            <w:pPr>
              <w:keepNext/>
              <w:pPrChange w:id="168" w:author="OERTEL Romy" w:date="2026-07-08T19:49:00Z" w16du:dateUtc="2026-07-08T17:49:00Z">
                <w:pPr/>
              </w:pPrChange>
            </w:pPr>
          </w:p>
        </w:tc>
        <w:tc>
          <w:tcPr>
            <w:tcW w:w="1620" w:type="dxa"/>
            <w:tcBorders>
              <w:bottom w:val="dotted" w:sz="4" w:space="0" w:color="auto"/>
            </w:tcBorders>
          </w:tcPr>
          <w:p w14:paraId="08A50477" w14:textId="77777777" w:rsidR="001D42FB" w:rsidRDefault="001D42FB" w:rsidP="001B38D7">
            <w:pPr>
              <w:keepNext/>
              <w:pPrChange w:id="169" w:author="OERTEL Romy" w:date="2026-07-08T19:49:00Z" w16du:dateUtc="2026-07-08T17:49:00Z">
                <w:pPr/>
              </w:pPrChange>
            </w:pPr>
          </w:p>
        </w:tc>
        <w:tc>
          <w:tcPr>
            <w:tcW w:w="1620" w:type="dxa"/>
            <w:tcBorders>
              <w:bottom w:val="dotted" w:sz="4" w:space="0" w:color="auto"/>
            </w:tcBorders>
          </w:tcPr>
          <w:p w14:paraId="08A50478" w14:textId="77777777" w:rsidR="001D42FB" w:rsidRDefault="001D42FB" w:rsidP="001B38D7">
            <w:pPr>
              <w:keepNext/>
              <w:pPrChange w:id="170" w:author="OERTEL Romy" w:date="2026-07-08T19:49:00Z" w16du:dateUtc="2026-07-08T17:49:00Z">
                <w:pPr/>
              </w:pPrChange>
            </w:pPr>
          </w:p>
        </w:tc>
      </w:tr>
      <w:tr w:rsidR="001D42FB" w14:paraId="08A50481" w14:textId="77777777">
        <w:trPr>
          <w:trHeight w:val="320"/>
        </w:trPr>
        <w:tc>
          <w:tcPr>
            <w:tcW w:w="1620" w:type="dxa"/>
            <w:gridSpan w:val="2"/>
            <w:vMerge/>
          </w:tcPr>
          <w:p w14:paraId="08A5047A" w14:textId="77777777" w:rsidR="001D42FB" w:rsidRDefault="001D42FB" w:rsidP="001B38D7">
            <w:pPr>
              <w:keepNext/>
              <w:pPrChange w:id="171" w:author="OERTEL Romy" w:date="2026-07-08T19:49:00Z" w16du:dateUtc="2026-07-08T17:49:00Z">
                <w:pPr/>
              </w:pPrChange>
            </w:pPr>
          </w:p>
        </w:tc>
        <w:tc>
          <w:tcPr>
            <w:tcW w:w="1620" w:type="dxa"/>
            <w:gridSpan w:val="2"/>
            <w:tcBorders>
              <w:bottom w:val="dotted" w:sz="4" w:space="0" w:color="auto"/>
            </w:tcBorders>
            <w:vAlign w:val="center"/>
          </w:tcPr>
          <w:p w14:paraId="08A5047B" w14:textId="77777777" w:rsidR="001D42FB" w:rsidRDefault="008926A9" w:rsidP="001B38D7">
            <w:pPr>
              <w:keepNext/>
              <w:jc w:val="left"/>
              <w:divId w:val="1"/>
              <w:pPrChange w:id="172" w:author="OERTEL Romy" w:date="2026-07-08T19:49:00Z" w16du:dateUtc="2026-07-08T17:49:00Z">
                <w:pPr>
                  <w:jc w:val="left"/>
                  <w:divId w:val="1"/>
                </w:pPr>
              </w:pPrChange>
            </w:pPr>
            <w:ins w:id="173" w:author="TWO" w:date="2026-07-08T19:46:00Z" w16du:dateUtc="2026-07-08T17:46:00Z">
              <w:r>
                <w:rPr>
                  <w:sz w:val="16"/>
                </w:rPr>
                <w:t xml:space="preserve">absent or </w:t>
              </w:r>
            </w:ins>
            <w:r>
              <w:rPr>
                <w:sz w:val="16"/>
              </w:rPr>
              <w:t xml:space="preserve">very </w:t>
            </w:r>
            <w:del w:id="174" w:author="TWO" w:date="2026-07-08T19:46:00Z" w16du:dateUtc="2026-07-08T17:46:00Z">
              <w:r w:rsidR="00D002CD">
                <w:rPr>
                  <w:sz w:val="16"/>
                </w:rPr>
                <w:delText>smooth</w:delText>
              </w:r>
            </w:del>
            <w:ins w:id="175" w:author="TWO" w:date="2026-07-08T19:46:00Z" w16du:dateUtc="2026-07-08T17:46:00Z">
              <w:r>
                <w:rPr>
                  <w:sz w:val="16"/>
                </w:rPr>
                <w:t>small</w:t>
              </w:r>
            </w:ins>
          </w:p>
        </w:tc>
        <w:tc>
          <w:tcPr>
            <w:tcW w:w="1620" w:type="dxa"/>
            <w:gridSpan w:val="2"/>
            <w:tcBorders>
              <w:bottom w:val="dotted" w:sz="4" w:space="0" w:color="auto"/>
            </w:tcBorders>
            <w:vAlign w:val="center"/>
          </w:tcPr>
          <w:p w14:paraId="08A5047C" w14:textId="77777777" w:rsidR="001D42FB" w:rsidRDefault="001D42FB" w:rsidP="001B38D7">
            <w:pPr>
              <w:keepNext/>
              <w:pPrChange w:id="176" w:author="OERTEL Romy" w:date="2026-07-08T19:49:00Z" w16du:dateUtc="2026-07-08T17:49:00Z">
                <w:pPr/>
              </w:pPrChange>
            </w:pPr>
          </w:p>
        </w:tc>
        <w:tc>
          <w:tcPr>
            <w:tcW w:w="1620" w:type="dxa"/>
            <w:tcBorders>
              <w:bottom w:val="dotted" w:sz="4" w:space="0" w:color="auto"/>
            </w:tcBorders>
            <w:vAlign w:val="center"/>
          </w:tcPr>
          <w:p w14:paraId="08A5047D" w14:textId="77777777" w:rsidR="001D42FB" w:rsidRDefault="001D42FB" w:rsidP="001B38D7">
            <w:pPr>
              <w:keepNext/>
              <w:pPrChange w:id="177" w:author="OERTEL Romy" w:date="2026-07-08T19:49:00Z" w16du:dateUtc="2026-07-08T17:49:00Z">
                <w:pPr/>
              </w:pPrChange>
            </w:pPr>
          </w:p>
        </w:tc>
        <w:tc>
          <w:tcPr>
            <w:tcW w:w="1620" w:type="dxa"/>
            <w:tcBorders>
              <w:bottom w:val="dotted" w:sz="4" w:space="0" w:color="auto"/>
            </w:tcBorders>
            <w:vAlign w:val="center"/>
          </w:tcPr>
          <w:p w14:paraId="08A5047E" w14:textId="77777777" w:rsidR="001D42FB" w:rsidRDefault="001D42FB" w:rsidP="001B38D7">
            <w:pPr>
              <w:keepNext/>
              <w:pPrChange w:id="178" w:author="OERTEL Romy" w:date="2026-07-08T19:49:00Z" w16du:dateUtc="2026-07-08T17:49:00Z">
                <w:pPr/>
              </w:pPrChange>
            </w:pPr>
          </w:p>
        </w:tc>
        <w:tc>
          <w:tcPr>
            <w:tcW w:w="1620" w:type="dxa"/>
            <w:tcBorders>
              <w:bottom w:val="dotted" w:sz="4" w:space="0" w:color="auto"/>
            </w:tcBorders>
            <w:vAlign w:val="center"/>
          </w:tcPr>
          <w:p w14:paraId="08A5047F" w14:textId="77777777" w:rsidR="001D42FB" w:rsidRDefault="008926A9" w:rsidP="001B38D7">
            <w:pPr>
              <w:keepNext/>
              <w:jc w:val="left"/>
              <w:divId w:val="1"/>
              <w:pPrChange w:id="179" w:author="OERTEL Romy" w:date="2026-07-08T19:49:00Z" w16du:dateUtc="2026-07-08T17:49:00Z">
                <w:pPr>
                  <w:jc w:val="left"/>
                  <w:divId w:val="1"/>
                </w:pPr>
              </w:pPrChange>
            </w:pPr>
            <w:r>
              <w:rPr>
                <w:sz w:val="16"/>
              </w:rPr>
              <w:t>Yellow Bird</w:t>
            </w:r>
          </w:p>
        </w:tc>
        <w:tc>
          <w:tcPr>
            <w:tcW w:w="1620" w:type="dxa"/>
            <w:tcBorders>
              <w:bottom w:val="dotted" w:sz="4" w:space="0" w:color="auto"/>
            </w:tcBorders>
            <w:vAlign w:val="center"/>
          </w:tcPr>
          <w:p w14:paraId="08A50480" w14:textId="77777777" w:rsidR="001D42FB" w:rsidRDefault="008926A9" w:rsidP="001B38D7">
            <w:pPr>
              <w:keepNext/>
              <w:jc w:val="center"/>
              <w:divId w:val="1"/>
              <w:pPrChange w:id="180" w:author="OERTEL Romy" w:date="2026-07-08T19:49:00Z" w16du:dateUtc="2026-07-08T17:49:00Z">
                <w:pPr>
                  <w:jc w:val="center"/>
                  <w:divId w:val="1"/>
                </w:pPr>
              </w:pPrChange>
            </w:pPr>
            <w:r>
              <w:rPr>
                <w:rFonts w:eastAsia="Arial"/>
                <w:sz w:val="16"/>
              </w:rPr>
              <w:t xml:space="preserve">1 </w:t>
            </w:r>
          </w:p>
        </w:tc>
      </w:tr>
      <w:tr w:rsidR="001D42FB" w14:paraId="08A50489" w14:textId="77777777">
        <w:trPr>
          <w:trHeight w:val="320"/>
        </w:trPr>
        <w:tc>
          <w:tcPr>
            <w:tcW w:w="1620" w:type="dxa"/>
            <w:gridSpan w:val="2"/>
            <w:vMerge/>
          </w:tcPr>
          <w:p w14:paraId="08A50482" w14:textId="77777777" w:rsidR="001D42FB" w:rsidRDefault="001D42FB"/>
        </w:tc>
        <w:tc>
          <w:tcPr>
            <w:tcW w:w="1620" w:type="dxa"/>
            <w:gridSpan w:val="2"/>
            <w:tcBorders>
              <w:bottom w:val="dotted" w:sz="4" w:space="0" w:color="auto"/>
            </w:tcBorders>
            <w:vAlign w:val="center"/>
          </w:tcPr>
          <w:p w14:paraId="08A50483" w14:textId="77777777" w:rsidR="001D42FB" w:rsidRDefault="00D002CD">
            <w:pPr>
              <w:jc w:val="left"/>
              <w:divId w:val="1"/>
            </w:pPr>
            <w:del w:id="181" w:author="TWO" w:date="2026-07-08T19:46:00Z" w16du:dateUtc="2026-07-08T17:46:00Z">
              <w:r>
                <w:rPr>
                  <w:sz w:val="16"/>
                </w:rPr>
                <w:delText>smooth</w:delText>
              </w:r>
            </w:del>
            <w:ins w:id="182" w:author="TWO" w:date="2026-07-08T19:46:00Z" w16du:dateUtc="2026-07-08T17:46:00Z">
              <w:r w:rsidR="008926A9">
                <w:rPr>
                  <w:sz w:val="16"/>
                </w:rPr>
                <w:t>small</w:t>
              </w:r>
            </w:ins>
          </w:p>
        </w:tc>
        <w:tc>
          <w:tcPr>
            <w:tcW w:w="1620" w:type="dxa"/>
            <w:gridSpan w:val="2"/>
            <w:tcBorders>
              <w:bottom w:val="dotted" w:sz="4" w:space="0" w:color="auto"/>
            </w:tcBorders>
            <w:vAlign w:val="center"/>
          </w:tcPr>
          <w:p w14:paraId="08A50484" w14:textId="77777777" w:rsidR="001D42FB" w:rsidRDefault="001D42FB"/>
        </w:tc>
        <w:tc>
          <w:tcPr>
            <w:tcW w:w="1620" w:type="dxa"/>
            <w:tcBorders>
              <w:bottom w:val="dotted" w:sz="4" w:space="0" w:color="auto"/>
            </w:tcBorders>
            <w:vAlign w:val="center"/>
          </w:tcPr>
          <w:p w14:paraId="08A50485" w14:textId="77777777" w:rsidR="001D42FB" w:rsidRDefault="001D42FB"/>
        </w:tc>
        <w:tc>
          <w:tcPr>
            <w:tcW w:w="1620" w:type="dxa"/>
            <w:tcBorders>
              <w:bottom w:val="dotted" w:sz="4" w:space="0" w:color="auto"/>
            </w:tcBorders>
            <w:vAlign w:val="center"/>
          </w:tcPr>
          <w:p w14:paraId="08A50486" w14:textId="77777777" w:rsidR="001D42FB" w:rsidRDefault="001D42FB"/>
        </w:tc>
        <w:tc>
          <w:tcPr>
            <w:tcW w:w="1620" w:type="dxa"/>
            <w:tcBorders>
              <w:bottom w:val="dotted" w:sz="4" w:space="0" w:color="auto"/>
            </w:tcBorders>
            <w:vAlign w:val="center"/>
          </w:tcPr>
          <w:p w14:paraId="08A50487" w14:textId="77777777" w:rsidR="001D42FB" w:rsidRDefault="008926A9">
            <w:pPr>
              <w:jc w:val="left"/>
              <w:divId w:val="1"/>
            </w:pPr>
            <w:r>
              <w:rPr>
                <w:sz w:val="16"/>
              </w:rPr>
              <w:t>Fenhong Lingxiao</w:t>
            </w:r>
          </w:p>
        </w:tc>
        <w:tc>
          <w:tcPr>
            <w:tcW w:w="1620" w:type="dxa"/>
            <w:tcBorders>
              <w:bottom w:val="dotted" w:sz="4" w:space="0" w:color="auto"/>
            </w:tcBorders>
            <w:vAlign w:val="center"/>
          </w:tcPr>
          <w:p w14:paraId="08A50488" w14:textId="77777777" w:rsidR="001D42FB" w:rsidRDefault="008926A9">
            <w:pPr>
              <w:jc w:val="center"/>
              <w:divId w:val="1"/>
            </w:pPr>
            <w:r>
              <w:rPr>
                <w:rFonts w:eastAsia="Arial"/>
                <w:sz w:val="16"/>
              </w:rPr>
              <w:t xml:space="preserve">2 </w:t>
            </w:r>
          </w:p>
        </w:tc>
      </w:tr>
      <w:tr w:rsidR="001D42FB" w14:paraId="08A50491" w14:textId="77777777">
        <w:trPr>
          <w:trHeight w:val="320"/>
        </w:trPr>
        <w:tc>
          <w:tcPr>
            <w:tcW w:w="1620" w:type="dxa"/>
            <w:gridSpan w:val="2"/>
            <w:vMerge/>
          </w:tcPr>
          <w:p w14:paraId="08A5048A" w14:textId="77777777" w:rsidR="001D42FB" w:rsidRDefault="001D42FB"/>
        </w:tc>
        <w:tc>
          <w:tcPr>
            <w:tcW w:w="1620" w:type="dxa"/>
            <w:gridSpan w:val="2"/>
            <w:tcBorders>
              <w:bottom w:val="dotted" w:sz="4" w:space="0" w:color="auto"/>
            </w:tcBorders>
            <w:vAlign w:val="center"/>
          </w:tcPr>
          <w:p w14:paraId="08A5048B"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48C" w14:textId="77777777" w:rsidR="001D42FB" w:rsidRDefault="001D42FB"/>
        </w:tc>
        <w:tc>
          <w:tcPr>
            <w:tcW w:w="1620" w:type="dxa"/>
            <w:tcBorders>
              <w:bottom w:val="dotted" w:sz="4" w:space="0" w:color="auto"/>
            </w:tcBorders>
            <w:vAlign w:val="center"/>
          </w:tcPr>
          <w:p w14:paraId="08A5048D" w14:textId="77777777" w:rsidR="001D42FB" w:rsidRDefault="001D42FB"/>
        </w:tc>
        <w:tc>
          <w:tcPr>
            <w:tcW w:w="1620" w:type="dxa"/>
            <w:tcBorders>
              <w:bottom w:val="dotted" w:sz="4" w:space="0" w:color="auto"/>
            </w:tcBorders>
            <w:vAlign w:val="center"/>
          </w:tcPr>
          <w:p w14:paraId="08A5048E" w14:textId="77777777" w:rsidR="001D42FB" w:rsidRDefault="001D42FB"/>
        </w:tc>
        <w:tc>
          <w:tcPr>
            <w:tcW w:w="1620" w:type="dxa"/>
            <w:tcBorders>
              <w:bottom w:val="dotted" w:sz="4" w:space="0" w:color="auto"/>
            </w:tcBorders>
            <w:vAlign w:val="center"/>
          </w:tcPr>
          <w:p w14:paraId="08A5048F" w14:textId="77777777" w:rsidR="001D42FB" w:rsidRDefault="001D42FB"/>
        </w:tc>
        <w:tc>
          <w:tcPr>
            <w:tcW w:w="1620" w:type="dxa"/>
            <w:tcBorders>
              <w:bottom w:val="dotted" w:sz="4" w:space="0" w:color="auto"/>
            </w:tcBorders>
            <w:vAlign w:val="center"/>
          </w:tcPr>
          <w:p w14:paraId="08A50490" w14:textId="77777777" w:rsidR="001D42FB" w:rsidRDefault="008926A9">
            <w:pPr>
              <w:jc w:val="center"/>
              <w:divId w:val="1"/>
            </w:pPr>
            <w:r>
              <w:rPr>
                <w:rFonts w:eastAsia="Arial"/>
                <w:sz w:val="16"/>
              </w:rPr>
              <w:t xml:space="preserve">3 </w:t>
            </w:r>
          </w:p>
        </w:tc>
      </w:tr>
      <w:tr w:rsidR="001D42FB" w14:paraId="08A50499" w14:textId="77777777">
        <w:trPr>
          <w:trHeight w:val="320"/>
        </w:trPr>
        <w:tc>
          <w:tcPr>
            <w:tcW w:w="1620" w:type="dxa"/>
            <w:gridSpan w:val="2"/>
            <w:vMerge/>
          </w:tcPr>
          <w:p w14:paraId="08A50492" w14:textId="77777777" w:rsidR="001D42FB" w:rsidRDefault="001D42FB"/>
        </w:tc>
        <w:tc>
          <w:tcPr>
            <w:tcW w:w="1620" w:type="dxa"/>
            <w:gridSpan w:val="2"/>
            <w:tcBorders>
              <w:bottom w:val="dotted" w:sz="4" w:space="0" w:color="auto"/>
            </w:tcBorders>
            <w:vAlign w:val="center"/>
          </w:tcPr>
          <w:p w14:paraId="08A50493" w14:textId="77777777" w:rsidR="001D42FB" w:rsidRDefault="00D002CD">
            <w:pPr>
              <w:jc w:val="left"/>
              <w:divId w:val="1"/>
            </w:pPr>
            <w:del w:id="183" w:author="TWO" w:date="2026-07-08T19:46:00Z" w16du:dateUtc="2026-07-08T17:46:00Z">
              <w:r>
                <w:rPr>
                  <w:sz w:val="16"/>
                </w:rPr>
                <w:delText>rough</w:delText>
              </w:r>
            </w:del>
            <w:ins w:id="184" w:author="TWO" w:date="2026-07-08T19:46:00Z" w16du:dateUtc="2026-07-08T17:46:00Z">
              <w:r w:rsidR="008926A9">
                <w:rPr>
                  <w:sz w:val="16"/>
                </w:rPr>
                <w:t>large</w:t>
              </w:r>
            </w:ins>
          </w:p>
        </w:tc>
        <w:tc>
          <w:tcPr>
            <w:tcW w:w="1620" w:type="dxa"/>
            <w:gridSpan w:val="2"/>
            <w:tcBorders>
              <w:bottom w:val="dotted" w:sz="4" w:space="0" w:color="auto"/>
            </w:tcBorders>
            <w:vAlign w:val="center"/>
          </w:tcPr>
          <w:p w14:paraId="08A50494" w14:textId="77777777" w:rsidR="001D42FB" w:rsidRDefault="001D42FB"/>
        </w:tc>
        <w:tc>
          <w:tcPr>
            <w:tcW w:w="1620" w:type="dxa"/>
            <w:tcBorders>
              <w:bottom w:val="dotted" w:sz="4" w:space="0" w:color="auto"/>
            </w:tcBorders>
            <w:vAlign w:val="center"/>
          </w:tcPr>
          <w:p w14:paraId="08A50495" w14:textId="77777777" w:rsidR="001D42FB" w:rsidRDefault="001D42FB"/>
        </w:tc>
        <w:tc>
          <w:tcPr>
            <w:tcW w:w="1620" w:type="dxa"/>
            <w:tcBorders>
              <w:bottom w:val="dotted" w:sz="4" w:space="0" w:color="auto"/>
            </w:tcBorders>
            <w:vAlign w:val="center"/>
          </w:tcPr>
          <w:p w14:paraId="08A50496" w14:textId="77777777" w:rsidR="001D42FB" w:rsidRDefault="001D42FB"/>
        </w:tc>
        <w:tc>
          <w:tcPr>
            <w:tcW w:w="1620" w:type="dxa"/>
            <w:tcBorders>
              <w:bottom w:val="dotted" w:sz="4" w:space="0" w:color="auto"/>
            </w:tcBorders>
            <w:vAlign w:val="center"/>
          </w:tcPr>
          <w:p w14:paraId="08A50497"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498" w14:textId="77777777" w:rsidR="001D42FB" w:rsidRDefault="008926A9">
            <w:pPr>
              <w:jc w:val="center"/>
              <w:divId w:val="1"/>
            </w:pPr>
            <w:r>
              <w:rPr>
                <w:rFonts w:eastAsia="Arial"/>
                <w:sz w:val="16"/>
              </w:rPr>
              <w:t xml:space="preserve">4 </w:t>
            </w:r>
          </w:p>
        </w:tc>
      </w:tr>
      <w:tr w:rsidR="001D42FB" w14:paraId="08A504A1" w14:textId="77777777">
        <w:trPr>
          <w:trHeight w:val="320"/>
        </w:trPr>
        <w:tc>
          <w:tcPr>
            <w:tcW w:w="1620" w:type="dxa"/>
            <w:gridSpan w:val="2"/>
            <w:vMerge/>
          </w:tcPr>
          <w:p w14:paraId="08A5049A" w14:textId="77777777" w:rsidR="001D42FB" w:rsidRDefault="001D42FB"/>
        </w:tc>
        <w:tc>
          <w:tcPr>
            <w:tcW w:w="1620" w:type="dxa"/>
            <w:gridSpan w:val="2"/>
            <w:tcBorders>
              <w:bottom w:val="dotted" w:sz="4" w:space="0" w:color="auto"/>
            </w:tcBorders>
            <w:vAlign w:val="center"/>
          </w:tcPr>
          <w:p w14:paraId="08A5049B" w14:textId="77777777" w:rsidR="001D42FB" w:rsidRDefault="008926A9">
            <w:pPr>
              <w:jc w:val="left"/>
              <w:divId w:val="1"/>
            </w:pPr>
            <w:r>
              <w:rPr>
                <w:sz w:val="16"/>
              </w:rPr>
              <w:t xml:space="preserve">very </w:t>
            </w:r>
            <w:del w:id="185" w:author="TWO" w:date="2026-07-08T19:46:00Z" w16du:dateUtc="2026-07-08T17:46:00Z">
              <w:r w:rsidR="00D002CD">
                <w:rPr>
                  <w:sz w:val="16"/>
                </w:rPr>
                <w:delText>rough</w:delText>
              </w:r>
            </w:del>
            <w:ins w:id="186" w:author="TWO" w:date="2026-07-08T19:46:00Z" w16du:dateUtc="2026-07-08T17:46:00Z">
              <w:r>
                <w:rPr>
                  <w:sz w:val="16"/>
                </w:rPr>
                <w:t>large</w:t>
              </w:r>
            </w:ins>
          </w:p>
        </w:tc>
        <w:tc>
          <w:tcPr>
            <w:tcW w:w="1620" w:type="dxa"/>
            <w:gridSpan w:val="2"/>
            <w:tcBorders>
              <w:bottom w:val="dotted" w:sz="4" w:space="0" w:color="auto"/>
            </w:tcBorders>
            <w:vAlign w:val="center"/>
          </w:tcPr>
          <w:p w14:paraId="08A5049C" w14:textId="77777777" w:rsidR="001D42FB" w:rsidRDefault="001D42FB"/>
        </w:tc>
        <w:tc>
          <w:tcPr>
            <w:tcW w:w="1620" w:type="dxa"/>
            <w:tcBorders>
              <w:bottom w:val="dotted" w:sz="4" w:space="0" w:color="auto"/>
            </w:tcBorders>
            <w:vAlign w:val="center"/>
          </w:tcPr>
          <w:p w14:paraId="08A5049D" w14:textId="77777777" w:rsidR="001D42FB" w:rsidRDefault="001D42FB"/>
        </w:tc>
        <w:tc>
          <w:tcPr>
            <w:tcW w:w="1620" w:type="dxa"/>
            <w:tcBorders>
              <w:bottom w:val="dotted" w:sz="4" w:space="0" w:color="auto"/>
            </w:tcBorders>
            <w:vAlign w:val="center"/>
          </w:tcPr>
          <w:p w14:paraId="08A5049E" w14:textId="77777777" w:rsidR="001D42FB" w:rsidRDefault="001D42FB"/>
        </w:tc>
        <w:tc>
          <w:tcPr>
            <w:tcW w:w="1620" w:type="dxa"/>
            <w:tcBorders>
              <w:bottom w:val="dotted" w:sz="4" w:space="0" w:color="auto"/>
            </w:tcBorders>
            <w:vAlign w:val="center"/>
          </w:tcPr>
          <w:p w14:paraId="08A5049F" w14:textId="77777777" w:rsidR="001D42FB" w:rsidRDefault="008926A9">
            <w:pPr>
              <w:jc w:val="left"/>
              <w:divId w:val="1"/>
            </w:pPr>
            <w:r>
              <w:rPr>
                <w:sz w:val="16"/>
              </w:rPr>
              <w:t>Daye Chi</w:t>
            </w:r>
          </w:p>
        </w:tc>
        <w:tc>
          <w:tcPr>
            <w:tcW w:w="1620" w:type="dxa"/>
            <w:tcBorders>
              <w:bottom w:val="dotted" w:sz="4" w:space="0" w:color="auto"/>
            </w:tcBorders>
            <w:vAlign w:val="center"/>
          </w:tcPr>
          <w:p w14:paraId="08A504A0" w14:textId="77777777" w:rsidR="001D42FB" w:rsidRDefault="008926A9">
            <w:pPr>
              <w:jc w:val="center"/>
              <w:divId w:val="1"/>
            </w:pPr>
            <w:r>
              <w:rPr>
                <w:rFonts w:eastAsia="Arial"/>
                <w:sz w:val="16"/>
              </w:rPr>
              <w:t xml:space="preserve">5 </w:t>
            </w:r>
          </w:p>
        </w:tc>
      </w:tr>
      <w:tr w:rsidR="001D42FB" w14:paraId="08A504AC" w14:textId="77777777">
        <w:trPr>
          <w:trHeight w:val="360"/>
        </w:trPr>
        <w:tc>
          <w:tcPr>
            <w:tcW w:w="810" w:type="dxa"/>
            <w:tcBorders>
              <w:right w:val="dotted" w:sz="4" w:space="0" w:color="auto"/>
            </w:tcBorders>
            <w:shd w:val="clear" w:color="auto" w:fill="DFDFD7"/>
            <w:vAlign w:val="center"/>
          </w:tcPr>
          <w:p w14:paraId="08A504A2" w14:textId="77777777" w:rsidR="001D42FB" w:rsidRDefault="008926A9">
            <w:r>
              <w:rPr>
                <w:rFonts w:eastAsia="Arial"/>
                <w:b/>
                <w:sz w:val="16"/>
              </w:rPr>
              <w:t>10.</w:t>
            </w:r>
          </w:p>
        </w:tc>
        <w:tc>
          <w:tcPr>
            <w:tcW w:w="810" w:type="dxa"/>
            <w:tcBorders>
              <w:right w:val="dotted" w:sz="4" w:space="0" w:color="auto"/>
            </w:tcBorders>
            <w:shd w:val="clear" w:color="auto" w:fill="DFDFD7"/>
            <w:vAlign w:val="center"/>
          </w:tcPr>
          <w:p w14:paraId="08A504A3" w14:textId="77777777" w:rsidR="001D42FB" w:rsidRDefault="001D42FB"/>
        </w:tc>
        <w:tc>
          <w:tcPr>
            <w:tcW w:w="810" w:type="dxa"/>
            <w:tcBorders>
              <w:right w:val="dotted" w:sz="4" w:space="0" w:color="auto"/>
            </w:tcBorders>
            <w:shd w:val="clear" w:color="auto" w:fill="DFDFD7"/>
            <w:vAlign w:val="center"/>
          </w:tcPr>
          <w:p w14:paraId="08A504A4"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4A5"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4A6"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4A7" w14:textId="77777777" w:rsidR="001D42FB" w:rsidRDefault="008926A9">
            <w:r>
              <w:rPr>
                <w:rFonts w:eastAsia="Arial"/>
                <w:b/>
                <w:sz w:val="16"/>
              </w:rPr>
              <w:t>(a)</w:t>
            </w:r>
          </w:p>
        </w:tc>
        <w:tc>
          <w:tcPr>
            <w:tcW w:w="1620" w:type="dxa"/>
            <w:shd w:val="clear" w:color="auto" w:fill="DFDFD7"/>
            <w:vAlign w:val="center"/>
          </w:tcPr>
          <w:p w14:paraId="08A504A8" w14:textId="77777777" w:rsidR="001D42FB" w:rsidRDefault="008926A9">
            <w:r>
              <w:rPr>
                <w:rFonts w:eastAsia="Arial"/>
                <w:b/>
                <w:sz w:val="16"/>
              </w:rPr>
              <w:t>20-30</w:t>
            </w:r>
          </w:p>
        </w:tc>
        <w:tc>
          <w:tcPr>
            <w:tcW w:w="1620" w:type="dxa"/>
            <w:shd w:val="clear" w:color="auto" w:fill="DFDFD7"/>
          </w:tcPr>
          <w:p w14:paraId="08A504A9" w14:textId="77777777" w:rsidR="001D42FB" w:rsidRDefault="001D42FB"/>
        </w:tc>
        <w:tc>
          <w:tcPr>
            <w:tcW w:w="1620" w:type="dxa"/>
            <w:shd w:val="clear" w:color="auto" w:fill="DFDFD7"/>
          </w:tcPr>
          <w:p w14:paraId="08A504AA" w14:textId="77777777" w:rsidR="001D42FB" w:rsidRDefault="001D42FB"/>
        </w:tc>
        <w:tc>
          <w:tcPr>
            <w:tcW w:w="1620" w:type="dxa"/>
            <w:shd w:val="clear" w:color="auto" w:fill="DFDFD7"/>
          </w:tcPr>
          <w:p w14:paraId="08A504AB" w14:textId="77777777" w:rsidR="001D42FB" w:rsidRDefault="001D42FB"/>
        </w:tc>
      </w:tr>
      <w:tr w:rsidR="001D42FB" w14:paraId="08A504B4" w14:textId="77777777">
        <w:trPr>
          <w:trHeight w:val="440"/>
        </w:trPr>
        <w:tc>
          <w:tcPr>
            <w:tcW w:w="1620" w:type="dxa"/>
            <w:gridSpan w:val="2"/>
            <w:vMerge w:val="restart"/>
          </w:tcPr>
          <w:p w14:paraId="08A504AD" w14:textId="77777777" w:rsidR="001D42FB" w:rsidRDefault="001D42FB"/>
        </w:tc>
        <w:tc>
          <w:tcPr>
            <w:tcW w:w="1620" w:type="dxa"/>
            <w:gridSpan w:val="2"/>
            <w:tcBorders>
              <w:bottom w:val="dotted" w:sz="4" w:space="0" w:color="auto"/>
            </w:tcBorders>
          </w:tcPr>
          <w:p w14:paraId="08A504AE" w14:textId="77777777" w:rsidR="001D42FB" w:rsidRDefault="008926A9">
            <w:pPr>
              <w:spacing w:before="113" w:after="113"/>
              <w:jc w:val="left"/>
              <w:divId w:val="1"/>
            </w:pPr>
            <w:r>
              <w:rPr>
                <w:b/>
                <w:sz w:val="16"/>
              </w:rPr>
              <w:t xml:space="preserve">Leaf blade: depth of </w:t>
            </w:r>
            <w:del w:id="187" w:author="TWO" w:date="2026-07-08T19:46:00Z" w16du:dateUtc="2026-07-08T17:46:00Z">
              <w:r w:rsidR="00D002CD">
                <w:rPr>
                  <w:b/>
                  <w:sz w:val="16"/>
                </w:rPr>
                <w:delText>concavity</w:delText>
              </w:r>
            </w:del>
            <w:ins w:id="188" w:author="TWO" w:date="2026-07-08T19:46:00Z" w16du:dateUtc="2026-07-08T17:46:00Z">
              <w:r>
                <w:rPr>
                  <w:b/>
                  <w:sz w:val="16"/>
                </w:rPr>
                <w:t>sinus</w:t>
              </w:r>
            </w:ins>
          </w:p>
        </w:tc>
        <w:tc>
          <w:tcPr>
            <w:tcW w:w="1620" w:type="dxa"/>
            <w:gridSpan w:val="2"/>
            <w:tcBorders>
              <w:bottom w:val="dotted" w:sz="4" w:space="0" w:color="auto"/>
            </w:tcBorders>
          </w:tcPr>
          <w:p w14:paraId="08A504AF" w14:textId="77777777" w:rsidR="001D42FB" w:rsidRDefault="001D42FB"/>
        </w:tc>
        <w:tc>
          <w:tcPr>
            <w:tcW w:w="1620" w:type="dxa"/>
            <w:tcBorders>
              <w:bottom w:val="dotted" w:sz="4" w:space="0" w:color="auto"/>
            </w:tcBorders>
          </w:tcPr>
          <w:p w14:paraId="08A504B0" w14:textId="77777777" w:rsidR="001D42FB" w:rsidRDefault="001D42FB"/>
        </w:tc>
        <w:tc>
          <w:tcPr>
            <w:tcW w:w="1620" w:type="dxa"/>
            <w:tcBorders>
              <w:bottom w:val="dotted" w:sz="4" w:space="0" w:color="auto"/>
            </w:tcBorders>
          </w:tcPr>
          <w:p w14:paraId="08A504B1" w14:textId="77777777" w:rsidR="001D42FB" w:rsidRDefault="001D42FB"/>
        </w:tc>
        <w:tc>
          <w:tcPr>
            <w:tcW w:w="1620" w:type="dxa"/>
            <w:tcBorders>
              <w:bottom w:val="dotted" w:sz="4" w:space="0" w:color="auto"/>
            </w:tcBorders>
          </w:tcPr>
          <w:p w14:paraId="08A504B2" w14:textId="77777777" w:rsidR="001D42FB" w:rsidRDefault="001D42FB"/>
        </w:tc>
        <w:tc>
          <w:tcPr>
            <w:tcW w:w="1620" w:type="dxa"/>
            <w:tcBorders>
              <w:bottom w:val="dotted" w:sz="4" w:space="0" w:color="auto"/>
            </w:tcBorders>
          </w:tcPr>
          <w:p w14:paraId="08A504B3" w14:textId="77777777" w:rsidR="001D42FB" w:rsidRDefault="001D42FB"/>
        </w:tc>
      </w:tr>
      <w:tr w:rsidR="001D42FB" w14:paraId="08A504BC" w14:textId="77777777">
        <w:trPr>
          <w:trHeight w:val="320"/>
        </w:trPr>
        <w:tc>
          <w:tcPr>
            <w:tcW w:w="1620" w:type="dxa"/>
            <w:gridSpan w:val="2"/>
            <w:vMerge/>
          </w:tcPr>
          <w:p w14:paraId="08A504B5" w14:textId="77777777" w:rsidR="001D42FB" w:rsidRDefault="001D42FB"/>
        </w:tc>
        <w:tc>
          <w:tcPr>
            <w:tcW w:w="1620" w:type="dxa"/>
            <w:gridSpan w:val="2"/>
            <w:tcBorders>
              <w:bottom w:val="dotted" w:sz="4" w:space="0" w:color="auto"/>
            </w:tcBorders>
            <w:vAlign w:val="center"/>
          </w:tcPr>
          <w:p w14:paraId="08A504B6" w14:textId="77777777" w:rsidR="001D42FB" w:rsidRDefault="008926A9">
            <w:pPr>
              <w:jc w:val="left"/>
              <w:divId w:val="1"/>
            </w:pPr>
            <w:r>
              <w:rPr>
                <w:sz w:val="16"/>
              </w:rPr>
              <w:t>absent or very shallow</w:t>
            </w:r>
          </w:p>
        </w:tc>
        <w:tc>
          <w:tcPr>
            <w:tcW w:w="1620" w:type="dxa"/>
            <w:gridSpan w:val="2"/>
            <w:tcBorders>
              <w:bottom w:val="dotted" w:sz="4" w:space="0" w:color="auto"/>
            </w:tcBorders>
            <w:vAlign w:val="center"/>
          </w:tcPr>
          <w:p w14:paraId="08A504B7" w14:textId="77777777" w:rsidR="001D42FB" w:rsidRDefault="001D42FB"/>
        </w:tc>
        <w:tc>
          <w:tcPr>
            <w:tcW w:w="1620" w:type="dxa"/>
            <w:tcBorders>
              <w:bottom w:val="dotted" w:sz="4" w:space="0" w:color="auto"/>
            </w:tcBorders>
            <w:vAlign w:val="center"/>
          </w:tcPr>
          <w:p w14:paraId="08A504B8" w14:textId="77777777" w:rsidR="001D42FB" w:rsidRDefault="001D42FB"/>
        </w:tc>
        <w:tc>
          <w:tcPr>
            <w:tcW w:w="1620" w:type="dxa"/>
            <w:tcBorders>
              <w:bottom w:val="dotted" w:sz="4" w:space="0" w:color="auto"/>
            </w:tcBorders>
            <w:vAlign w:val="center"/>
          </w:tcPr>
          <w:p w14:paraId="08A504B9" w14:textId="77777777" w:rsidR="001D42FB" w:rsidRDefault="001D42FB"/>
        </w:tc>
        <w:tc>
          <w:tcPr>
            <w:tcW w:w="1620" w:type="dxa"/>
            <w:tcBorders>
              <w:bottom w:val="dotted" w:sz="4" w:space="0" w:color="auto"/>
            </w:tcBorders>
            <w:vAlign w:val="center"/>
          </w:tcPr>
          <w:p w14:paraId="08A504BA" w14:textId="77777777" w:rsidR="001D42FB" w:rsidRDefault="008926A9">
            <w:pPr>
              <w:jc w:val="left"/>
              <w:divId w:val="1"/>
            </w:pPr>
            <w:r>
              <w:rPr>
                <w:sz w:val="16"/>
              </w:rPr>
              <w:t>Yellow Bird</w:t>
            </w:r>
          </w:p>
        </w:tc>
        <w:tc>
          <w:tcPr>
            <w:tcW w:w="1620" w:type="dxa"/>
            <w:tcBorders>
              <w:bottom w:val="dotted" w:sz="4" w:space="0" w:color="auto"/>
            </w:tcBorders>
            <w:vAlign w:val="center"/>
          </w:tcPr>
          <w:p w14:paraId="08A504BB" w14:textId="77777777" w:rsidR="001D42FB" w:rsidRDefault="008926A9">
            <w:pPr>
              <w:jc w:val="center"/>
              <w:divId w:val="1"/>
            </w:pPr>
            <w:r>
              <w:rPr>
                <w:rFonts w:eastAsia="Arial"/>
                <w:sz w:val="16"/>
              </w:rPr>
              <w:t xml:space="preserve">1 </w:t>
            </w:r>
          </w:p>
        </w:tc>
      </w:tr>
      <w:tr w:rsidR="001D42FB" w14:paraId="08A504C4" w14:textId="77777777">
        <w:trPr>
          <w:trHeight w:val="320"/>
        </w:trPr>
        <w:tc>
          <w:tcPr>
            <w:tcW w:w="1620" w:type="dxa"/>
            <w:gridSpan w:val="2"/>
            <w:vMerge/>
          </w:tcPr>
          <w:p w14:paraId="08A504BD" w14:textId="77777777" w:rsidR="001D42FB" w:rsidRDefault="001D42FB"/>
        </w:tc>
        <w:tc>
          <w:tcPr>
            <w:tcW w:w="1620" w:type="dxa"/>
            <w:gridSpan w:val="2"/>
            <w:tcBorders>
              <w:bottom w:val="dotted" w:sz="4" w:space="0" w:color="auto"/>
            </w:tcBorders>
            <w:vAlign w:val="center"/>
          </w:tcPr>
          <w:p w14:paraId="08A504BE" w14:textId="77777777" w:rsidR="001D42FB" w:rsidRDefault="008926A9">
            <w:pPr>
              <w:jc w:val="left"/>
              <w:divId w:val="1"/>
            </w:pPr>
            <w:r>
              <w:rPr>
                <w:sz w:val="16"/>
              </w:rPr>
              <w:t>shallow</w:t>
            </w:r>
          </w:p>
        </w:tc>
        <w:tc>
          <w:tcPr>
            <w:tcW w:w="1620" w:type="dxa"/>
            <w:gridSpan w:val="2"/>
            <w:tcBorders>
              <w:bottom w:val="dotted" w:sz="4" w:space="0" w:color="auto"/>
            </w:tcBorders>
            <w:vAlign w:val="center"/>
          </w:tcPr>
          <w:p w14:paraId="08A504BF" w14:textId="77777777" w:rsidR="001D42FB" w:rsidRDefault="001D42FB"/>
        </w:tc>
        <w:tc>
          <w:tcPr>
            <w:tcW w:w="1620" w:type="dxa"/>
            <w:tcBorders>
              <w:bottom w:val="dotted" w:sz="4" w:space="0" w:color="auto"/>
            </w:tcBorders>
            <w:vAlign w:val="center"/>
          </w:tcPr>
          <w:p w14:paraId="08A504C0" w14:textId="77777777" w:rsidR="001D42FB" w:rsidRDefault="001D42FB"/>
        </w:tc>
        <w:tc>
          <w:tcPr>
            <w:tcW w:w="1620" w:type="dxa"/>
            <w:tcBorders>
              <w:bottom w:val="dotted" w:sz="4" w:space="0" w:color="auto"/>
            </w:tcBorders>
            <w:vAlign w:val="center"/>
          </w:tcPr>
          <w:p w14:paraId="08A504C1" w14:textId="77777777" w:rsidR="001D42FB" w:rsidRDefault="001D42FB"/>
        </w:tc>
        <w:tc>
          <w:tcPr>
            <w:tcW w:w="1620" w:type="dxa"/>
            <w:tcBorders>
              <w:bottom w:val="dotted" w:sz="4" w:space="0" w:color="auto"/>
            </w:tcBorders>
            <w:vAlign w:val="center"/>
          </w:tcPr>
          <w:p w14:paraId="08A504C2" w14:textId="77777777" w:rsidR="001D42FB" w:rsidRDefault="008926A9">
            <w:pPr>
              <w:jc w:val="left"/>
              <w:divId w:val="1"/>
            </w:pPr>
            <w:r>
              <w:rPr>
                <w:sz w:val="16"/>
              </w:rPr>
              <w:t>Honghe Zhanchi</w:t>
            </w:r>
          </w:p>
        </w:tc>
        <w:tc>
          <w:tcPr>
            <w:tcW w:w="1620" w:type="dxa"/>
            <w:tcBorders>
              <w:bottom w:val="dotted" w:sz="4" w:space="0" w:color="auto"/>
            </w:tcBorders>
            <w:vAlign w:val="center"/>
          </w:tcPr>
          <w:p w14:paraId="08A504C3" w14:textId="77777777" w:rsidR="001D42FB" w:rsidRDefault="008926A9">
            <w:pPr>
              <w:jc w:val="center"/>
              <w:divId w:val="1"/>
            </w:pPr>
            <w:r>
              <w:rPr>
                <w:rFonts w:eastAsia="Arial"/>
                <w:sz w:val="16"/>
              </w:rPr>
              <w:t xml:space="preserve">2 </w:t>
            </w:r>
          </w:p>
        </w:tc>
      </w:tr>
      <w:tr w:rsidR="001D42FB" w14:paraId="08A504CC" w14:textId="77777777">
        <w:trPr>
          <w:trHeight w:val="320"/>
        </w:trPr>
        <w:tc>
          <w:tcPr>
            <w:tcW w:w="1620" w:type="dxa"/>
            <w:gridSpan w:val="2"/>
            <w:vMerge/>
          </w:tcPr>
          <w:p w14:paraId="08A504C5" w14:textId="77777777" w:rsidR="001D42FB" w:rsidRDefault="001D42FB"/>
        </w:tc>
        <w:tc>
          <w:tcPr>
            <w:tcW w:w="1620" w:type="dxa"/>
            <w:gridSpan w:val="2"/>
            <w:tcBorders>
              <w:bottom w:val="dotted" w:sz="4" w:space="0" w:color="auto"/>
            </w:tcBorders>
            <w:vAlign w:val="center"/>
          </w:tcPr>
          <w:p w14:paraId="08A504C6"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4C7" w14:textId="77777777" w:rsidR="001D42FB" w:rsidRDefault="001D42FB"/>
        </w:tc>
        <w:tc>
          <w:tcPr>
            <w:tcW w:w="1620" w:type="dxa"/>
            <w:tcBorders>
              <w:bottom w:val="dotted" w:sz="4" w:space="0" w:color="auto"/>
            </w:tcBorders>
            <w:vAlign w:val="center"/>
          </w:tcPr>
          <w:p w14:paraId="08A504C8" w14:textId="77777777" w:rsidR="001D42FB" w:rsidRDefault="001D42FB"/>
        </w:tc>
        <w:tc>
          <w:tcPr>
            <w:tcW w:w="1620" w:type="dxa"/>
            <w:tcBorders>
              <w:bottom w:val="dotted" w:sz="4" w:space="0" w:color="auto"/>
            </w:tcBorders>
            <w:vAlign w:val="center"/>
          </w:tcPr>
          <w:p w14:paraId="08A504C9" w14:textId="77777777" w:rsidR="001D42FB" w:rsidRDefault="001D42FB"/>
        </w:tc>
        <w:tc>
          <w:tcPr>
            <w:tcW w:w="1620" w:type="dxa"/>
            <w:tcBorders>
              <w:bottom w:val="dotted" w:sz="4" w:space="0" w:color="auto"/>
            </w:tcBorders>
            <w:vAlign w:val="center"/>
          </w:tcPr>
          <w:p w14:paraId="08A504CA" w14:textId="77777777" w:rsidR="001D42FB" w:rsidRDefault="008926A9">
            <w:pPr>
              <w:jc w:val="left"/>
              <w:divId w:val="1"/>
            </w:pPr>
            <w:r>
              <w:rPr>
                <w:sz w:val="16"/>
              </w:rPr>
              <w:t>Danban Jinxia</w:t>
            </w:r>
          </w:p>
        </w:tc>
        <w:tc>
          <w:tcPr>
            <w:tcW w:w="1620" w:type="dxa"/>
            <w:tcBorders>
              <w:bottom w:val="dotted" w:sz="4" w:space="0" w:color="auto"/>
            </w:tcBorders>
            <w:vAlign w:val="center"/>
          </w:tcPr>
          <w:p w14:paraId="08A504CB" w14:textId="77777777" w:rsidR="001D42FB" w:rsidRDefault="008926A9">
            <w:pPr>
              <w:jc w:val="center"/>
              <w:divId w:val="1"/>
            </w:pPr>
            <w:r>
              <w:rPr>
                <w:rFonts w:eastAsia="Arial"/>
                <w:sz w:val="16"/>
              </w:rPr>
              <w:t xml:space="preserve">3 </w:t>
            </w:r>
          </w:p>
        </w:tc>
      </w:tr>
      <w:tr w:rsidR="001D42FB" w14:paraId="08A504D4" w14:textId="77777777">
        <w:trPr>
          <w:trHeight w:val="320"/>
        </w:trPr>
        <w:tc>
          <w:tcPr>
            <w:tcW w:w="1620" w:type="dxa"/>
            <w:gridSpan w:val="2"/>
            <w:vMerge/>
          </w:tcPr>
          <w:p w14:paraId="08A504CD" w14:textId="77777777" w:rsidR="001D42FB" w:rsidRDefault="001D42FB"/>
        </w:tc>
        <w:tc>
          <w:tcPr>
            <w:tcW w:w="1620" w:type="dxa"/>
            <w:gridSpan w:val="2"/>
            <w:tcBorders>
              <w:bottom w:val="dotted" w:sz="4" w:space="0" w:color="auto"/>
            </w:tcBorders>
            <w:vAlign w:val="center"/>
          </w:tcPr>
          <w:p w14:paraId="08A504CE" w14:textId="77777777" w:rsidR="001D42FB" w:rsidRDefault="008926A9">
            <w:pPr>
              <w:jc w:val="left"/>
              <w:divId w:val="1"/>
            </w:pPr>
            <w:r>
              <w:rPr>
                <w:sz w:val="16"/>
              </w:rPr>
              <w:t>deep</w:t>
            </w:r>
          </w:p>
        </w:tc>
        <w:tc>
          <w:tcPr>
            <w:tcW w:w="1620" w:type="dxa"/>
            <w:gridSpan w:val="2"/>
            <w:tcBorders>
              <w:bottom w:val="dotted" w:sz="4" w:space="0" w:color="auto"/>
            </w:tcBorders>
            <w:vAlign w:val="center"/>
          </w:tcPr>
          <w:p w14:paraId="08A504CF" w14:textId="77777777" w:rsidR="001D42FB" w:rsidRDefault="001D42FB"/>
        </w:tc>
        <w:tc>
          <w:tcPr>
            <w:tcW w:w="1620" w:type="dxa"/>
            <w:tcBorders>
              <w:bottom w:val="dotted" w:sz="4" w:space="0" w:color="auto"/>
            </w:tcBorders>
            <w:vAlign w:val="center"/>
          </w:tcPr>
          <w:p w14:paraId="08A504D0" w14:textId="77777777" w:rsidR="001D42FB" w:rsidRDefault="001D42FB"/>
        </w:tc>
        <w:tc>
          <w:tcPr>
            <w:tcW w:w="1620" w:type="dxa"/>
            <w:tcBorders>
              <w:bottom w:val="dotted" w:sz="4" w:space="0" w:color="auto"/>
            </w:tcBorders>
            <w:vAlign w:val="center"/>
          </w:tcPr>
          <w:p w14:paraId="08A504D1" w14:textId="77777777" w:rsidR="001D42FB" w:rsidRDefault="001D42FB"/>
        </w:tc>
        <w:tc>
          <w:tcPr>
            <w:tcW w:w="1620" w:type="dxa"/>
            <w:tcBorders>
              <w:bottom w:val="dotted" w:sz="4" w:space="0" w:color="auto"/>
            </w:tcBorders>
            <w:vAlign w:val="center"/>
          </w:tcPr>
          <w:p w14:paraId="08A504D2" w14:textId="77777777" w:rsidR="001D42FB" w:rsidRDefault="001D42FB"/>
        </w:tc>
        <w:tc>
          <w:tcPr>
            <w:tcW w:w="1620" w:type="dxa"/>
            <w:tcBorders>
              <w:bottom w:val="dotted" w:sz="4" w:space="0" w:color="auto"/>
            </w:tcBorders>
            <w:vAlign w:val="center"/>
          </w:tcPr>
          <w:p w14:paraId="08A504D3" w14:textId="77777777" w:rsidR="001D42FB" w:rsidRDefault="008926A9">
            <w:pPr>
              <w:jc w:val="center"/>
              <w:divId w:val="1"/>
            </w:pPr>
            <w:r>
              <w:rPr>
                <w:rFonts w:eastAsia="Arial"/>
                <w:sz w:val="16"/>
              </w:rPr>
              <w:t xml:space="preserve">4 </w:t>
            </w:r>
          </w:p>
        </w:tc>
      </w:tr>
      <w:tr w:rsidR="001D42FB" w14:paraId="08A504DC" w14:textId="77777777">
        <w:trPr>
          <w:trHeight w:val="320"/>
          <w:ins w:id="189" w:author="TWO" w:date="2026-07-08T19:46:00Z"/>
        </w:trPr>
        <w:tc>
          <w:tcPr>
            <w:tcW w:w="1620" w:type="dxa"/>
            <w:gridSpan w:val="2"/>
            <w:vMerge/>
          </w:tcPr>
          <w:p w14:paraId="08A504D5" w14:textId="77777777" w:rsidR="001D42FB" w:rsidRDefault="001D42FB">
            <w:pPr>
              <w:rPr>
                <w:ins w:id="190" w:author="TWO" w:date="2026-07-08T19:46:00Z" w16du:dateUtc="2026-07-08T17:46:00Z"/>
              </w:rPr>
            </w:pPr>
          </w:p>
        </w:tc>
        <w:tc>
          <w:tcPr>
            <w:tcW w:w="1620" w:type="dxa"/>
            <w:gridSpan w:val="2"/>
            <w:tcBorders>
              <w:bottom w:val="dotted" w:sz="4" w:space="0" w:color="auto"/>
            </w:tcBorders>
            <w:vAlign w:val="center"/>
          </w:tcPr>
          <w:p w14:paraId="08A504D6" w14:textId="77777777" w:rsidR="001D42FB" w:rsidRDefault="008926A9">
            <w:pPr>
              <w:jc w:val="left"/>
              <w:divId w:val="1"/>
              <w:rPr>
                <w:ins w:id="191" w:author="TWO" w:date="2026-07-08T19:46:00Z" w16du:dateUtc="2026-07-08T17:46:00Z"/>
              </w:rPr>
            </w:pPr>
            <w:ins w:id="192" w:author="TWO" w:date="2026-07-08T19:46:00Z" w16du:dateUtc="2026-07-08T17:46:00Z">
              <w:r>
                <w:rPr>
                  <w:sz w:val="16"/>
                </w:rPr>
                <w:t>very deep</w:t>
              </w:r>
            </w:ins>
          </w:p>
        </w:tc>
        <w:tc>
          <w:tcPr>
            <w:tcW w:w="1620" w:type="dxa"/>
            <w:gridSpan w:val="2"/>
            <w:tcBorders>
              <w:bottom w:val="dotted" w:sz="4" w:space="0" w:color="auto"/>
            </w:tcBorders>
            <w:vAlign w:val="center"/>
          </w:tcPr>
          <w:p w14:paraId="08A504D7" w14:textId="77777777" w:rsidR="001D42FB" w:rsidRDefault="001D42FB">
            <w:pPr>
              <w:rPr>
                <w:ins w:id="193" w:author="TWO" w:date="2026-07-08T19:46:00Z" w16du:dateUtc="2026-07-08T17:46:00Z"/>
              </w:rPr>
            </w:pPr>
          </w:p>
        </w:tc>
        <w:tc>
          <w:tcPr>
            <w:tcW w:w="1620" w:type="dxa"/>
            <w:tcBorders>
              <w:bottom w:val="dotted" w:sz="4" w:space="0" w:color="auto"/>
            </w:tcBorders>
            <w:vAlign w:val="center"/>
          </w:tcPr>
          <w:p w14:paraId="08A504D8" w14:textId="77777777" w:rsidR="001D42FB" w:rsidRDefault="001D42FB">
            <w:pPr>
              <w:rPr>
                <w:ins w:id="194" w:author="TWO" w:date="2026-07-08T19:46:00Z" w16du:dateUtc="2026-07-08T17:46:00Z"/>
              </w:rPr>
            </w:pPr>
          </w:p>
        </w:tc>
        <w:tc>
          <w:tcPr>
            <w:tcW w:w="1620" w:type="dxa"/>
            <w:tcBorders>
              <w:bottom w:val="dotted" w:sz="4" w:space="0" w:color="auto"/>
            </w:tcBorders>
            <w:vAlign w:val="center"/>
          </w:tcPr>
          <w:p w14:paraId="08A504D9" w14:textId="77777777" w:rsidR="001D42FB" w:rsidRDefault="001D42FB">
            <w:pPr>
              <w:rPr>
                <w:ins w:id="195" w:author="TWO" w:date="2026-07-08T19:46:00Z" w16du:dateUtc="2026-07-08T17:46:00Z"/>
              </w:rPr>
            </w:pPr>
          </w:p>
        </w:tc>
        <w:tc>
          <w:tcPr>
            <w:tcW w:w="1620" w:type="dxa"/>
            <w:tcBorders>
              <w:bottom w:val="dotted" w:sz="4" w:space="0" w:color="auto"/>
            </w:tcBorders>
            <w:vAlign w:val="center"/>
          </w:tcPr>
          <w:p w14:paraId="08A504DA" w14:textId="77777777" w:rsidR="001D42FB" w:rsidRDefault="001D42FB">
            <w:pPr>
              <w:rPr>
                <w:ins w:id="196" w:author="TWO" w:date="2026-07-08T19:46:00Z" w16du:dateUtc="2026-07-08T17:46:00Z"/>
              </w:rPr>
            </w:pPr>
          </w:p>
        </w:tc>
        <w:tc>
          <w:tcPr>
            <w:tcW w:w="1620" w:type="dxa"/>
            <w:tcBorders>
              <w:bottom w:val="dotted" w:sz="4" w:space="0" w:color="auto"/>
            </w:tcBorders>
            <w:vAlign w:val="center"/>
          </w:tcPr>
          <w:p w14:paraId="08A504DB" w14:textId="77777777" w:rsidR="001D42FB" w:rsidRDefault="008926A9">
            <w:pPr>
              <w:jc w:val="center"/>
              <w:divId w:val="1"/>
              <w:rPr>
                <w:ins w:id="197" w:author="TWO" w:date="2026-07-08T19:46:00Z" w16du:dateUtc="2026-07-08T17:46:00Z"/>
              </w:rPr>
            </w:pPr>
            <w:ins w:id="198" w:author="TWO" w:date="2026-07-08T19:46:00Z" w16du:dateUtc="2026-07-08T17:46:00Z">
              <w:r>
                <w:rPr>
                  <w:rFonts w:eastAsia="Arial"/>
                  <w:sz w:val="16"/>
                </w:rPr>
                <w:t xml:space="preserve">5 </w:t>
              </w:r>
            </w:ins>
          </w:p>
        </w:tc>
      </w:tr>
      <w:tr w:rsidR="001D42FB" w14:paraId="08A504E7" w14:textId="77777777">
        <w:trPr>
          <w:trHeight w:val="360"/>
        </w:trPr>
        <w:tc>
          <w:tcPr>
            <w:tcW w:w="810" w:type="dxa"/>
            <w:tcBorders>
              <w:right w:val="dotted" w:sz="4" w:space="0" w:color="auto"/>
            </w:tcBorders>
            <w:shd w:val="clear" w:color="auto" w:fill="DFDFD7"/>
            <w:vAlign w:val="center"/>
          </w:tcPr>
          <w:p w14:paraId="08A504DD" w14:textId="77777777" w:rsidR="001D42FB" w:rsidRDefault="008926A9">
            <w:r>
              <w:rPr>
                <w:rFonts w:eastAsia="Arial"/>
                <w:b/>
                <w:sz w:val="16"/>
              </w:rPr>
              <w:t>11.</w:t>
            </w:r>
          </w:p>
        </w:tc>
        <w:tc>
          <w:tcPr>
            <w:tcW w:w="810" w:type="dxa"/>
            <w:tcBorders>
              <w:right w:val="dotted" w:sz="4" w:space="0" w:color="auto"/>
            </w:tcBorders>
            <w:shd w:val="clear" w:color="auto" w:fill="DFDFD7"/>
            <w:vAlign w:val="center"/>
          </w:tcPr>
          <w:p w14:paraId="08A504DE" w14:textId="77777777" w:rsidR="001D42FB" w:rsidRDefault="001D42FB"/>
        </w:tc>
        <w:tc>
          <w:tcPr>
            <w:tcW w:w="810" w:type="dxa"/>
            <w:tcBorders>
              <w:right w:val="dotted" w:sz="4" w:space="0" w:color="auto"/>
            </w:tcBorders>
            <w:shd w:val="clear" w:color="auto" w:fill="DFDFD7"/>
            <w:vAlign w:val="center"/>
          </w:tcPr>
          <w:p w14:paraId="08A504DF" w14:textId="77777777" w:rsidR="001D42FB" w:rsidRDefault="008926A9">
            <w:r>
              <w:rPr>
                <w:rFonts w:eastAsia="Arial"/>
                <w:b/>
                <w:sz w:val="16"/>
              </w:rPr>
              <w:t>QL</w:t>
            </w:r>
          </w:p>
        </w:tc>
        <w:tc>
          <w:tcPr>
            <w:tcW w:w="810" w:type="dxa"/>
            <w:tcBorders>
              <w:right w:val="dotted" w:sz="4" w:space="0" w:color="auto"/>
            </w:tcBorders>
            <w:shd w:val="clear" w:color="auto" w:fill="DFDFD7"/>
            <w:vAlign w:val="center"/>
          </w:tcPr>
          <w:p w14:paraId="08A504E0"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4E1"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4E2" w14:textId="77777777" w:rsidR="001D42FB" w:rsidRDefault="008926A9">
            <w:r>
              <w:rPr>
                <w:rFonts w:eastAsia="Arial"/>
                <w:b/>
                <w:sz w:val="16"/>
              </w:rPr>
              <w:t>(a)</w:t>
            </w:r>
          </w:p>
        </w:tc>
        <w:tc>
          <w:tcPr>
            <w:tcW w:w="1620" w:type="dxa"/>
            <w:shd w:val="clear" w:color="auto" w:fill="DFDFD7"/>
            <w:vAlign w:val="center"/>
          </w:tcPr>
          <w:p w14:paraId="08A504E3" w14:textId="77777777" w:rsidR="001D42FB" w:rsidRDefault="008926A9">
            <w:r>
              <w:rPr>
                <w:rFonts w:eastAsia="Arial"/>
                <w:b/>
                <w:sz w:val="16"/>
              </w:rPr>
              <w:t>20-30</w:t>
            </w:r>
          </w:p>
        </w:tc>
        <w:tc>
          <w:tcPr>
            <w:tcW w:w="1620" w:type="dxa"/>
            <w:shd w:val="clear" w:color="auto" w:fill="DFDFD7"/>
          </w:tcPr>
          <w:p w14:paraId="08A504E4" w14:textId="77777777" w:rsidR="001D42FB" w:rsidRDefault="001D42FB"/>
        </w:tc>
        <w:tc>
          <w:tcPr>
            <w:tcW w:w="1620" w:type="dxa"/>
            <w:shd w:val="clear" w:color="auto" w:fill="DFDFD7"/>
          </w:tcPr>
          <w:p w14:paraId="08A504E5" w14:textId="77777777" w:rsidR="001D42FB" w:rsidRDefault="001D42FB"/>
        </w:tc>
        <w:tc>
          <w:tcPr>
            <w:tcW w:w="1620" w:type="dxa"/>
            <w:shd w:val="clear" w:color="auto" w:fill="DFDFD7"/>
          </w:tcPr>
          <w:p w14:paraId="08A504E6" w14:textId="77777777" w:rsidR="001D42FB" w:rsidRDefault="001D42FB"/>
        </w:tc>
      </w:tr>
      <w:tr w:rsidR="001D42FB" w14:paraId="08A504EF" w14:textId="77777777">
        <w:trPr>
          <w:trHeight w:val="440"/>
        </w:trPr>
        <w:tc>
          <w:tcPr>
            <w:tcW w:w="1620" w:type="dxa"/>
            <w:gridSpan w:val="2"/>
            <w:vMerge w:val="restart"/>
          </w:tcPr>
          <w:p w14:paraId="08A504E8" w14:textId="77777777" w:rsidR="001D42FB" w:rsidRDefault="001D42FB"/>
        </w:tc>
        <w:tc>
          <w:tcPr>
            <w:tcW w:w="1620" w:type="dxa"/>
            <w:gridSpan w:val="2"/>
            <w:tcBorders>
              <w:bottom w:val="dotted" w:sz="4" w:space="0" w:color="auto"/>
            </w:tcBorders>
          </w:tcPr>
          <w:p w14:paraId="08A504E9" w14:textId="77777777" w:rsidR="001D42FB" w:rsidRDefault="008926A9">
            <w:pPr>
              <w:spacing w:before="113" w:after="113"/>
              <w:jc w:val="left"/>
              <w:divId w:val="1"/>
            </w:pPr>
            <w:r>
              <w:rPr>
                <w:b/>
                <w:sz w:val="16"/>
              </w:rPr>
              <w:t xml:space="preserve">Leaf blade: </w:t>
            </w:r>
            <w:del w:id="199" w:author="TWO" w:date="2026-07-08T19:46:00Z" w16du:dateUtc="2026-07-08T17:46:00Z">
              <w:r w:rsidR="00D002CD">
                <w:rPr>
                  <w:b/>
                  <w:sz w:val="16"/>
                </w:rPr>
                <w:delText>red line</w:delText>
              </w:r>
            </w:del>
            <w:ins w:id="200" w:author="TWO" w:date="2026-07-08T19:46:00Z" w16du:dateUtc="2026-07-08T17:46:00Z">
              <w:r>
                <w:rPr>
                  <w:b/>
                  <w:sz w:val="16"/>
                </w:rPr>
                <w:t>anthocyanin coloration</w:t>
              </w:r>
            </w:ins>
            <w:r>
              <w:rPr>
                <w:b/>
                <w:sz w:val="16"/>
              </w:rPr>
              <w:t xml:space="preserve"> of margin</w:t>
            </w:r>
            <w:ins w:id="201" w:author="TWO" w:date="2026-07-08T19:46:00Z" w16du:dateUtc="2026-07-08T17:46:00Z">
              <w:r>
                <w:rPr>
                  <w:b/>
                  <w:sz w:val="16"/>
                </w:rPr>
                <w:t xml:space="preserve"> TO CHECK WHETHER TO BE INDICATED AS QN</w:t>
              </w:r>
            </w:ins>
          </w:p>
        </w:tc>
        <w:tc>
          <w:tcPr>
            <w:tcW w:w="1620" w:type="dxa"/>
            <w:gridSpan w:val="2"/>
            <w:tcBorders>
              <w:bottom w:val="dotted" w:sz="4" w:space="0" w:color="auto"/>
            </w:tcBorders>
          </w:tcPr>
          <w:p w14:paraId="08A504EA" w14:textId="77777777" w:rsidR="001D42FB" w:rsidRDefault="001D42FB"/>
        </w:tc>
        <w:tc>
          <w:tcPr>
            <w:tcW w:w="1620" w:type="dxa"/>
            <w:tcBorders>
              <w:bottom w:val="dotted" w:sz="4" w:space="0" w:color="auto"/>
            </w:tcBorders>
          </w:tcPr>
          <w:p w14:paraId="08A504EB" w14:textId="77777777" w:rsidR="001D42FB" w:rsidRDefault="001D42FB"/>
        </w:tc>
        <w:tc>
          <w:tcPr>
            <w:tcW w:w="1620" w:type="dxa"/>
            <w:tcBorders>
              <w:bottom w:val="dotted" w:sz="4" w:space="0" w:color="auto"/>
            </w:tcBorders>
          </w:tcPr>
          <w:p w14:paraId="08A504EC" w14:textId="77777777" w:rsidR="001D42FB" w:rsidRDefault="001D42FB"/>
        </w:tc>
        <w:tc>
          <w:tcPr>
            <w:tcW w:w="1620" w:type="dxa"/>
            <w:tcBorders>
              <w:bottom w:val="dotted" w:sz="4" w:space="0" w:color="auto"/>
            </w:tcBorders>
          </w:tcPr>
          <w:p w14:paraId="08A504ED" w14:textId="77777777" w:rsidR="001D42FB" w:rsidRDefault="001D42FB"/>
        </w:tc>
        <w:tc>
          <w:tcPr>
            <w:tcW w:w="1620" w:type="dxa"/>
            <w:tcBorders>
              <w:bottom w:val="dotted" w:sz="4" w:space="0" w:color="auto"/>
            </w:tcBorders>
          </w:tcPr>
          <w:p w14:paraId="08A504EE" w14:textId="77777777" w:rsidR="001D42FB" w:rsidRDefault="001D42FB"/>
        </w:tc>
      </w:tr>
      <w:tr w:rsidR="001D42FB" w14:paraId="08A504F7" w14:textId="77777777">
        <w:trPr>
          <w:trHeight w:val="320"/>
        </w:trPr>
        <w:tc>
          <w:tcPr>
            <w:tcW w:w="1620" w:type="dxa"/>
            <w:gridSpan w:val="2"/>
            <w:vMerge/>
          </w:tcPr>
          <w:p w14:paraId="08A504F0" w14:textId="77777777" w:rsidR="001D42FB" w:rsidRDefault="001D42FB"/>
        </w:tc>
        <w:tc>
          <w:tcPr>
            <w:tcW w:w="1620" w:type="dxa"/>
            <w:gridSpan w:val="2"/>
            <w:tcBorders>
              <w:bottom w:val="dotted" w:sz="4" w:space="0" w:color="auto"/>
            </w:tcBorders>
            <w:vAlign w:val="center"/>
          </w:tcPr>
          <w:p w14:paraId="08A504F1" w14:textId="77777777" w:rsidR="001D42FB" w:rsidRDefault="008926A9">
            <w:pPr>
              <w:jc w:val="left"/>
              <w:divId w:val="1"/>
            </w:pPr>
            <w:r>
              <w:rPr>
                <w:sz w:val="16"/>
              </w:rPr>
              <w:t>absent</w:t>
            </w:r>
          </w:p>
        </w:tc>
        <w:tc>
          <w:tcPr>
            <w:tcW w:w="1620" w:type="dxa"/>
            <w:gridSpan w:val="2"/>
            <w:tcBorders>
              <w:bottom w:val="dotted" w:sz="4" w:space="0" w:color="auto"/>
            </w:tcBorders>
            <w:vAlign w:val="center"/>
          </w:tcPr>
          <w:p w14:paraId="08A504F2" w14:textId="77777777" w:rsidR="001D42FB" w:rsidRDefault="001D42FB"/>
        </w:tc>
        <w:tc>
          <w:tcPr>
            <w:tcW w:w="1620" w:type="dxa"/>
            <w:tcBorders>
              <w:bottom w:val="dotted" w:sz="4" w:space="0" w:color="auto"/>
            </w:tcBorders>
            <w:vAlign w:val="center"/>
          </w:tcPr>
          <w:p w14:paraId="08A504F3" w14:textId="77777777" w:rsidR="001D42FB" w:rsidRDefault="001D42FB"/>
        </w:tc>
        <w:tc>
          <w:tcPr>
            <w:tcW w:w="1620" w:type="dxa"/>
            <w:tcBorders>
              <w:bottom w:val="dotted" w:sz="4" w:space="0" w:color="auto"/>
            </w:tcBorders>
            <w:vAlign w:val="center"/>
          </w:tcPr>
          <w:p w14:paraId="08A504F4" w14:textId="77777777" w:rsidR="001D42FB" w:rsidRDefault="001D42FB"/>
        </w:tc>
        <w:tc>
          <w:tcPr>
            <w:tcW w:w="1620" w:type="dxa"/>
            <w:tcBorders>
              <w:bottom w:val="dotted" w:sz="4" w:space="0" w:color="auto"/>
            </w:tcBorders>
            <w:vAlign w:val="center"/>
          </w:tcPr>
          <w:p w14:paraId="08A504F5" w14:textId="77777777" w:rsidR="001D42FB" w:rsidRDefault="001D42FB"/>
        </w:tc>
        <w:tc>
          <w:tcPr>
            <w:tcW w:w="1620" w:type="dxa"/>
            <w:tcBorders>
              <w:bottom w:val="dotted" w:sz="4" w:space="0" w:color="auto"/>
            </w:tcBorders>
            <w:vAlign w:val="center"/>
          </w:tcPr>
          <w:p w14:paraId="08A504F6" w14:textId="77777777" w:rsidR="001D42FB" w:rsidRDefault="008926A9">
            <w:pPr>
              <w:jc w:val="center"/>
              <w:divId w:val="1"/>
            </w:pPr>
            <w:r>
              <w:rPr>
                <w:rFonts w:eastAsia="Arial"/>
                <w:sz w:val="16"/>
              </w:rPr>
              <w:t xml:space="preserve">1 </w:t>
            </w:r>
          </w:p>
        </w:tc>
      </w:tr>
      <w:tr w:rsidR="001D42FB" w14:paraId="08A504FF" w14:textId="77777777">
        <w:trPr>
          <w:trHeight w:val="320"/>
        </w:trPr>
        <w:tc>
          <w:tcPr>
            <w:tcW w:w="1620" w:type="dxa"/>
            <w:gridSpan w:val="2"/>
            <w:vMerge/>
          </w:tcPr>
          <w:p w14:paraId="08A504F8" w14:textId="77777777" w:rsidR="001D42FB" w:rsidRDefault="001D42FB"/>
        </w:tc>
        <w:tc>
          <w:tcPr>
            <w:tcW w:w="1620" w:type="dxa"/>
            <w:gridSpan w:val="2"/>
            <w:tcBorders>
              <w:bottom w:val="dotted" w:sz="4" w:space="0" w:color="auto"/>
            </w:tcBorders>
            <w:vAlign w:val="center"/>
          </w:tcPr>
          <w:p w14:paraId="08A504F9" w14:textId="77777777" w:rsidR="001D42FB" w:rsidRDefault="008926A9">
            <w:pPr>
              <w:jc w:val="left"/>
              <w:divId w:val="1"/>
            </w:pPr>
            <w:r>
              <w:rPr>
                <w:sz w:val="16"/>
              </w:rPr>
              <w:t>present</w:t>
            </w:r>
          </w:p>
        </w:tc>
        <w:tc>
          <w:tcPr>
            <w:tcW w:w="1620" w:type="dxa"/>
            <w:gridSpan w:val="2"/>
            <w:tcBorders>
              <w:bottom w:val="dotted" w:sz="4" w:space="0" w:color="auto"/>
            </w:tcBorders>
            <w:vAlign w:val="center"/>
          </w:tcPr>
          <w:p w14:paraId="08A504FA" w14:textId="77777777" w:rsidR="001D42FB" w:rsidRDefault="001D42FB"/>
        </w:tc>
        <w:tc>
          <w:tcPr>
            <w:tcW w:w="1620" w:type="dxa"/>
            <w:tcBorders>
              <w:bottom w:val="dotted" w:sz="4" w:space="0" w:color="auto"/>
            </w:tcBorders>
            <w:vAlign w:val="center"/>
          </w:tcPr>
          <w:p w14:paraId="08A504FB" w14:textId="77777777" w:rsidR="001D42FB" w:rsidRDefault="001D42FB"/>
        </w:tc>
        <w:tc>
          <w:tcPr>
            <w:tcW w:w="1620" w:type="dxa"/>
            <w:tcBorders>
              <w:bottom w:val="dotted" w:sz="4" w:space="0" w:color="auto"/>
            </w:tcBorders>
            <w:vAlign w:val="center"/>
          </w:tcPr>
          <w:p w14:paraId="08A504FC" w14:textId="77777777" w:rsidR="001D42FB" w:rsidRDefault="001D42FB"/>
        </w:tc>
        <w:tc>
          <w:tcPr>
            <w:tcW w:w="1620" w:type="dxa"/>
            <w:tcBorders>
              <w:bottom w:val="dotted" w:sz="4" w:space="0" w:color="auto"/>
            </w:tcBorders>
            <w:vAlign w:val="center"/>
          </w:tcPr>
          <w:p w14:paraId="08A504FD" w14:textId="77777777" w:rsidR="001D42FB" w:rsidRDefault="001D42FB"/>
        </w:tc>
        <w:tc>
          <w:tcPr>
            <w:tcW w:w="1620" w:type="dxa"/>
            <w:tcBorders>
              <w:bottom w:val="dotted" w:sz="4" w:space="0" w:color="auto"/>
            </w:tcBorders>
            <w:vAlign w:val="center"/>
          </w:tcPr>
          <w:p w14:paraId="08A504FE" w14:textId="77777777" w:rsidR="001D42FB" w:rsidRDefault="008926A9">
            <w:pPr>
              <w:jc w:val="center"/>
              <w:divId w:val="1"/>
            </w:pPr>
            <w:r>
              <w:rPr>
                <w:rFonts w:eastAsia="Arial"/>
                <w:sz w:val="16"/>
              </w:rPr>
              <w:t xml:space="preserve">9 </w:t>
            </w:r>
          </w:p>
        </w:tc>
      </w:tr>
      <w:tr w:rsidR="001D42FB" w14:paraId="08A5050A" w14:textId="77777777">
        <w:trPr>
          <w:trHeight w:val="360"/>
        </w:trPr>
        <w:tc>
          <w:tcPr>
            <w:tcW w:w="810" w:type="dxa"/>
            <w:tcBorders>
              <w:right w:val="dotted" w:sz="4" w:space="0" w:color="auto"/>
            </w:tcBorders>
            <w:shd w:val="clear" w:color="auto" w:fill="DFDFD7"/>
            <w:vAlign w:val="center"/>
          </w:tcPr>
          <w:p w14:paraId="08A50500" w14:textId="77777777" w:rsidR="001D42FB" w:rsidRDefault="008926A9">
            <w:r>
              <w:rPr>
                <w:rFonts w:eastAsia="Arial"/>
                <w:b/>
                <w:sz w:val="16"/>
              </w:rPr>
              <w:t>12.</w:t>
            </w:r>
          </w:p>
        </w:tc>
        <w:tc>
          <w:tcPr>
            <w:tcW w:w="810" w:type="dxa"/>
            <w:tcBorders>
              <w:right w:val="dotted" w:sz="4" w:space="0" w:color="auto"/>
            </w:tcBorders>
            <w:shd w:val="clear" w:color="auto" w:fill="DFDFD7"/>
            <w:vAlign w:val="center"/>
          </w:tcPr>
          <w:p w14:paraId="08A50501" w14:textId="77777777" w:rsidR="001D42FB" w:rsidRDefault="008926A9">
            <w:ins w:id="202" w:author="TWO" w:date="2026-07-08T19:46:00Z" w16du:dateUtc="2026-07-08T17:46:00Z">
              <w:r>
                <w:rPr>
                  <w:rFonts w:eastAsia="Arial"/>
                  <w:b/>
                  <w:sz w:val="16"/>
                </w:rPr>
                <w:t>(*)</w:t>
              </w:r>
            </w:ins>
          </w:p>
        </w:tc>
        <w:tc>
          <w:tcPr>
            <w:tcW w:w="810" w:type="dxa"/>
            <w:tcBorders>
              <w:right w:val="dotted" w:sz="4" w:space="0" w:color="auto"/>
            </w:tcBorders>
            <w:shd w:val="clear" w:color="auto" w:fill="DFDFD7"/>
            <w:vAlign w:val="center"/>
          </w:tcPr>
          <w:p w14:paraId="08A50502"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503" w14:textId="77777777" w:rsidR="001D42FB" w:rsidRDefault="008926A9">
            <w:r>
              <w:rPr>
                <w:rFonts w:eastAsia="Arial"/>
                <w:b/>
                <w:sz w:val="16"/>
              </w:rPr>
              <w:t>MG/VG</w:t>
            </w:r>
          </w:p>
        </w:tc>
        <w:tc>
          <w:tcPr>
            <w:tcW w:w="810" w:type="dxa"/>
            <w:tcBorders>
              <w:right w:val="dotted" w:sz="4" w:space="0" w:color="auto"/>
            </w:tcBorders>
            <w:shd w:val="clear" w:color="auto" w:fill="DFDFD7"/>
            <w:vAlign w:val="center"/>
          </w:tcPr>
          <w:p w14:paraId="08A50504"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505" w14:textId="77777777" w:rsidR="001D42FB" w:rsidRDefault="008926A9">
            <w:r>
              <w:rPr>
                <w:rFonts w:eastAsia="Arial"/>
                <w:b/>
                <w:sz w:val="16"/>
              </w:rPr>
              <w:t>(a)</w:t>
            </w:r>
          </w:p>
        </w:tc>
        <w:tc>
          <w:tcPr>
            <w:tcW w:w="1620" w:type="dxa"/>
            <w:shd w:val="clear" w:color="auto" w:fill="DFDFD7"/>
            <w:vAlign w:val="center"/>
          </w:tcPr>
          <w:p w14:paraId="08A50506" w14:textId="77777777" w:rsidR="001D42FB" w:rsidRDefault="008926A9">
            <w:r>
              <w:rPr>
                <w:rFonts w:eastAsia="Arial"/>
                <w:b/>
                <w:sz w:val="16"/>
              </w:rPr>
              <w:t>20-40</w:t>
            </w:r>
          </w:p>
        </w:tc>
        <w:tc>
          <w:tcPr>
            <w:tcW w:w="1620" w:type="dxa"/>
            <w:shd w:val="clear" w:color="auto" w:fill="DFDFD7"/>
          </w:tcPr>
          <w:p w14:paraId="08A50507" w14:textId="77777777" w:rsidR="001D42FB" w:rsidRDefault="001D42FB"/>
        </w:tc>
        <w:tc>
          <w:tcPr>
            <w:tcW w:w="1620" w:type="dxa"/>
            <w:shd w:val="clear" w:color="auto" w:fill="DFDFD7"/>
          </w:tcPr>
          <w:p w14:paraId="08A50508" w14:textId="77777777" w:rsidR="001D42FB" w:rsidRDefault="001D42FB"/>
        </w:tc>
        <w:tc>
          <w:tcPr>
            <w:tcW w:w="1620" w:type="dxa"/>
            <w:shd w:val="clear" w:color="auto" w:fill="DFDFD7"/>
          </w:tcPr>
          <w:p w14:paraId="08A50509" w14:textId="77777777" w:rsidR="001D42FB" w:rsidRDefault="001D42FB"/>
        </w:tc>
      </w:tr>
      <w:tr w:rsidR="001D42FB" w14:paraId="08A50512" w14:textId="77777777">
        <w:trPr>
          <w:trHeight w:val="440"/>
        </w:trPr>
        <w:tc>
          <w:tcPr>
            <w:tcW w:w="1620" w:type="dxa"/>
            <w:gridSpan w:val="2"/>
            <w:vMerge w:val="restart"/>
          </w:tcPr>
          <w:p w14:paraId="08A5050B" w14:textId="77777777" w:rsidR="001D42FB" w:rsidRDefault="001D42FB"/>
        </w:tc>
        <w:tc>
          <w:tcPr>
            <w:tcW w:w="1620" w:type="dxa"/>
            <w:gridSpan w:val="2"/>
            <w:tcBorders>
              <w:bottom w:val="dotted" w:sz="4" w:space="0" w:color="auto"/>
            </w:tcBorders>
          </w:tcPr>
          <w:p w14:paraId="08A5050C" w14:textId="77777777" w:rsidR="001D42FB" w:rsidRDefault="008926A9">
            <w:pPr>
              <w:spacing w:before="113" w:after="113"/>
              <w:jc w:val="left"/>
              <w:divId w:val="1"/>
            </w:pPr>
            <w:r>
              <w:rPr>
                <w:b/>
                <w:sz w:val="16"/>
              </w:rPr>
              <w:t xml:space="preserve">Leaf blade: </w:t>
            </w:r>
            <w:del w:id="203" w:author="TWO" w:date="2026-07-08T19:46:00Z" w16du:dateUtc="2026-07-08T17:46:00Z">
              <w:r w:rsidR="00D002CD">
                <w:rPr>
                  <w:b/>
                  <w:sz w:val="16"/>
                </w:rPr>
                <w:delText>gap</w:delText>
              </w:r>
            </w:del>
            <w:ins w:id="204" w:author="TWO" w:date="2026-07-08T19:46:00Z" w16du:dateUtc="2026-07-08T17:46:00Z">
              <w:r>
                <w:rPr>
                  <w:b/>
                  <w:sz w:val="16"/>
                </w:rPr>
                <w:t>cleft</w:t>
              </w:r>
            </w:ins>
            <w:r>
              <w:rPr>
                <w:b/>
                <w:sz w:val="16"/>
              </w:rPr>
              <w:t xml:space="preserve"> of </w:t>
            </w:r>
            <w:del w:id="205" w:author="TWO" w:date="2026-07-08T19:46:00Z" w16du:dateUtc="2026-07-08T17:46:00Z">
              <w:r w:rsidR="00D002CD">
                <w:rPr>
                  <w:b/>
                  <w:sz w:val="16"/>
                </w:rPr>
                <w:delText>nose</w:delText>
              </w:r>
            </w:del>
            <w:ins w:id="206" w:author="TWO" w:date="2026-07-08T19:46:00Z" w16du:dateUtc="2026-07-08T17:46:00Z">
              <w:r>
                <w:rPr>
                  <w:b/>
                  <w:sz w:val="16"/>
                </w:rPr>
                <w:t>petiolar sinus</w:t>
              </w:r>
            </w:ins>
          </w:p>
        </w:tc>
        <w:tc>
          <w:tcPr>
            <w:tcW w:w="1620" w:type="dxa"/>
            <w:gridSpan w:val="2"/>
            <w:tcBorders>
              <w:bottom w:val="dotted" w:sz="4" w:space="0" w:color="auto"/>
            </w:tcBorders>
          </w:tcPr>
          <w:p w14:paraId="08A5050D" w14:textId="77777777" w:rsidR="001D42FB" w:rsidRDefault="001D42FB"/>
        </w:tc>
        <w:tc>
          <w:tcPr>
            <w:tcW w:w="1620" w:type="dxa"/>
            <w:tcBorders>
              <w:bottom w:val="dotted" w:sz="4" w:space="0" w:color="auto"/>
            </w:tcBorders>
          </w:tcPr>
          <w:p w14:paraId="08A5050E" w14:textId="77777777" w:rsidR="001D42FB" w:rsidRDefault="001D42FB"/>
        </w:tc>
        <w:tc>
          <w:tcPr>
            <w:tcW w:w="1620" w:type="dxa"/>
            <w:tcBorders>
              <w:bottom w:val="dotted" w:sz="4" w:space="0" w:color="auto"/>
            </w:tcBorders>
          </w:tcPr>
          <w:p w14:paraId="08A5050F" w14:textId="77777777" w:rsidR="001D42FB" w:rsidRDefault="001D42FB"/>
        </w:tc>
        <w:tc>
          <w:tcPr>
            <w:tcW w:w="1620" w:type="dxa"/>
            <w:tcBorders>
              <w:bottom w:val="dotted" w:sz="4" w:space="0" w:color="auto"/>
            </w:tcBorders>
          </w:tcPr>
          <w:p w14:paraId="08A50510" w14:textId="77777777" w:rsidR="001D42FB" w:rsidRDefault="001D42FB"/>
        </w:tc>
        <w:tc>
          <w:tcPr>
            <w:tcW w:w="1620" w:type="dxa"/>
            <w:tcBorders>
              <w:bottom w:val="dotted" w:sz="4" w:space="0" w:color="auto"/>
            </w:tcBorders>
          </w:tcPr>
          <w:p w14:paraId="08A50511" w14:textId="77777777" w:rsidR="001D42FB" w:rsidRDefault="001D42FB"/>
        </w:tc>
      </w:tr>
      <w:tr w:rsidR="001D42FB" w14:paraId="08A5051A" w14:textId="77777777">
        <w:trPr>
          <w:trHeight w:val="320"/>
        </w:trPr>
        <w:tc>
          <w:tcPr>
            <w:tcW w:w="1620" w:type="dxa"/>
            <w:gridSpan w:val="2"/>
            <w:vMerge/>
          </w:tcPr>
          <w:p w14:paraId="08A50513" w14:textId="77777777" w:rsidR="001D42FB" w:rsidRDefault="001D42FB"/>
        </w:tc>
        <w:tc>
          <w:tcPr>
            <w:tcW w:w="1620" w:type="dxa"/>
            <w:gridSpan w:val="2"/>
            <w:tcBorders>
              <w:bottom w:val="dotted" w:sz="4" w:space="0" w:color="auto"/>
            </w:tcBorders>
            <w:vAlign w:val="center"/>
          </w:tcPr>
          <w:p w14:paraId="08A50514" w14:textId="77777777" w:rsidR="001D42FB" w:rsidRDefault="008926A9">
            <w:pPr>
              <w:jc w:val="left"/>
              <w:divId w:val="1"/>
            </w:pPr>
            <w:r>
              <w:rPr>
                <w:sz w:val="16"/>
              </w:rPr>
              <w:t>absent or very narrow</w:t>
            </w:r>
          </w:p>
        </w:tc>
        <w:tc>
          <w:tcPr>
            <w:tcW w:w="1620" w:type="dxa"/>
            <w:gridSpan w:val="2"/>
            <w:tcBorders>
              <w:bottom w:val="dotted" w:sz="4" w:space="0" w:color="auto"/>
            </w:tcBorders>
            <w:vAlign w:val="center"/>
          </w:tcPr>
          <w:p w14:paraId="08A50515" w14:textId="77777777" w:rsidR="001D42FB" w:rsidRDefault="001D42FB"/>
        </w:tc>
        <w:tc>
          <w:tcPr>
            <w:tcW w:w="1620" w:type="dxa"/>
            <w:tcBorders>
              <w:bottom w:val="dotted" w:sz="4" w:space="0" w:color="auto"/>
            </w:tcBorders>
            <w:vAlign w:val="center"/>
          </w:tcPr>
          <w:p w14:paraId="08A50516" w14:textId="77777777" w:rsidR="001D42FB" w:rsidRDefault="001D42FB"/>
        </w:tc>
        <w:tc>
          <w:tcPr>
            <w:tcW w:w="1620" w:type="dxa"/>
            <w:tcBorders>
              <w:bottom w:val="dotted" w:sz="4" w:space="0" w:color="auto"/>
            </w:tcBorders>
            <w:vAlign w:val="center"/>
          </w:tcPr>
          <w:p w14:paraId="08A50517" w14:textId="77777777" w:rsidR="001D42FB" w:rsidRDefault="001D42FB"/>
        </w:tc>
        <w:tc>
          <w:tcPr>
            <w:tcW w:w="1620" w:type="dxa"/>
            <w:tcBorders>
              <w:bottom w:val="dotted" w:sz="4" w:space="0" w:color="auto"/>
            </w:tcBorders>
            <w:vAlign w:val="center"/>
          </w:tcPr>
          <w:p w14:paraId="08A50518" w14:textId="77777777" w:rsidR="001D42FB" w:rsidRDefault="008926A9">
            <w:pPr>
              <w:jc w:val="left"/>
              <w:divId w:val="1"/>
            </w:pPr>
            <w:r>
              <w:rPr>
                <w:sz w:val="16"/>
              </w:rPr>
              <w:t>Jia Jingying</w:t>
            </w:r>
          </w:p>
        </w:tc>
        <w:tc>
          <w:tcPr>
            <w:tcW w:w="1620" w:type="dxa"/>
            <w:tcBorders>
              <w:bottom w:val="dotted" w:sz="4" w:space="0" w:color="auto"/>
            </w:tcBorders>
            <w:vAlign w:val="center"/>
          </w:tcPr>
          <w:p w14:paraId="08A50519" w14:textId="77777777" w:rsidR="001D42FB" w:rsidRDefault="008926A9">
            <w:pPr>
              <w:jc w:val="center"/>
              <w:divId w:val="1"/>
            </w:pPr>
            <w:r>
              <w:rPr>
                <w:rFonts w:eastAsia="Arial"/>
                <w:sz w:val="16"/>
              </w:rPr>
              <w:t xml:space="preserve">1 </w:t>
            </w:r>
          </w:p>
        </w:tc>
      </w:tr>
      <w:tr w:rsidR="001D42FB" w14:paraId="08A50522" w14:textId="77777777">
        <w:trPr>
          <w:trHeight w:val="320"/>
        </w:trPr>
        <w:tc>
          <w:tcPr>
            <w:tcW w:w="1620" w:type="dxa"/>
            <w:gridSpan w:val="2"/>
            <w:vMerge/>
          </w:tcPr>
          <w:p w14:paraId="08A5051B" w14:textId="77777777" w:rsidR="001D42FB" w:rsidRDefault="001D42FB"/>
        </w:tc>
        <w:tc>
          <w:tcPr>
            <w:tcW w:w="1620" w:type="dxa"/>
            <w:gridSpan w:val="2"/>
            <w:tcBorders>
              <w:bottom w:val="dotted" w:sz="4" w:space="0" w:color="auto"/>
            </w:tcBorders>
            <w:vAlign w:val="center"/>
          </w:tcPr>
          <w:p w14:paraId="08A5051C" w14:textId="77777777" w:rsidR="001D42FB" w:rsidRDefault="008926A9">
            <w:pPr>
              <w:jc w:val="left"/>
              <w:divId w:val="1"/>
            </w:pPr>
            <w:r>
              <w:rPr>
                <w:sz w:val="16"/>
              </w:rPr>
              <w:t>narrow</w:t>
            </w:r>
          </w:p>
        </w:tc>
        <w:tc>
          <w:tcPr>
            <w:tcW w:w="1620" w:type="dxa"/>
            <w:gridSpan w:val="2"/>
            <w:tcBorders>
              <w:bottom w:val="dotted" w:sz="4" w:space="0" w:color="auto"/>
            </w:tcBorders>
            <w:vAlign w:val="center"/>
          </w:tcPr>
          <w:p w14:paraId="08A5051D" w14:textId="77777777" w:rsidR="001D42FB" w:rsidRDefault="001D42FB"/>
        </w:tc>
        <w:tc>
          <w:tcPr>
            <w:tcW w:w="1620" w:type="dxa"/>
            <w:tcBorders>
              <w:bottom w:val="dotted" w:sz="4" w:space="0" w:color="auto"/>
            </w:tcBorders>
            <w:vAlign w:val="center"/>
          </w:tcPr>
          <w:p w14:paraId="08A5051E" w14:textId="77777777" w:rsidR="001D42FB" w:rsidRDefault="001D42FB"/>
        </w:tc>
        <w:tc>
          <w:tcPr>
            <w:tcW w:w="1620" w:type="dxa"/>
            <w:tcBorders>
              <w:bottom w:val="dotted" w:sz="4" w:space="0" w:color="auto"/>
            </w:tcBorders>
            <w:vAlign w:val="center"/>
          </w:tcPr>
          <w:p w14:paraId="08A5051F" w14:textId="77777777" w:rsidR="001D42FB" w:rsidRDefault="001D42FB"/>
        </w:tc>
        <w:tc>
          <w:tcPr>
            <w:tcW w:w="1620" w:type="dxa"/>
            <w:tcBorders>
              <w:bottom w:val="dotted" w:sz="4" w:space="0" w:color="auto"/>
            </w:tcBorders>
            <w:vAlign w:val="center"/>
          </w:tcPr>
          <w:p w14:paraId="08A50520"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521" w14:textId="77777777" w:rsidR="001D42FB" w:rsidRDefault="008926A9">
            <w:pPr>
              <w:jc w:val="center"/>
              <w:divId w:val="1"/>
            </w:pPr>
            <w:r>
              <w:rPr>
                <w:rFonts w:eastAsia="Arial"/>
                <w:sz w:val="16"/>
              </w:rPr>
              <w:t xml:space="preserve">2 </w:t>
            </w:r>
          </w:p>
        </w:tc>
      </w:tr>
      <w:tr w:rsidR="001D42FB" w14:paraId="08A5052A" w14:textId="77777777">
        <w:trPr>
          <w:trHeight w:val="320"/>
        </w:trPr>
        <w:tc>
          <w:tcPr>
            <w:tcW w:w="1620" w:type="dxa"/>
            <w:gridSpan w:val="2"/>
            <w:vMerge/>
          </w:tcPr>
          <w:p w14:paraId="08A50523" w14:textId="77777777" w:rsidR="001D42FB" w:rsidRDefault="001D42FB"/>
        </w:tc>
        <w:tc>
          <w:tcPr>
            <w:tcW w:w="1620" w:type="dxa"/>
            <w:gridSpan w:val="2"/>
            <w:tcBorders>
              <w:bottom w:val="dotted" w:sz="4" w:space="0" w:color="auto"/>
            </w:tcBorders>
            <w:vAlign w:val="center"/>
          </w:tcPr>
          <w:p w14:paraId="08A50524"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525" w14:textId="77777777" w:rsidR="001D42FB" w:rsidRDefault="001D42FB"/>
        </w:tc>
        <w:tc>
          <w:tcPr>
            <w:tcW w:w="1620" w:type="dxa"/>
            <w:tcBorders>
              <w:bottom w:val="dotted" w:sz="4" w:space="0" w:color="auto"/>
            </w:tcBorders>
            <w:vAlign w:val="center"/>
          </w:tcPr>
          <w:p w14:paraId="08A50526" w14:textId="77777777" w:rsidR="001D42FB" w:rsidRDefault="001D42FB"/>
        </w:tc>
        <w:tc>
          <w:tcPr>
            <w:tcW w:w="1620" w:type="dxa"/>
            <w:tcBorders>
              <w:bottom w:val="dotted" w:sz="4" w:space="0" w:color="auto"/>
            </w:tcBorders>
            <w:vAlign w:val="center"/>
          </w:tcPr>
          <w:p w14:paraId="08A50527" w14:textId="77777777" w:rsidR="001D42FB" w:rsidRDefault="001D42FB"/>
        </w:tc>
        <w:tc>
          <w:tcPr>
            <w:tcW w:w="1620" w:type="dxa"/>
            <w:tcBorders>
              <w:bottom w:val="dotted" w:sz="4" w:space="0" w:color="auto"/>
            </w:tcBorders>
            <w:vAlign w:val="center"/>
          </w:tcPr>
          <w:p w14:paraId="08A50528" w14:textId="77777777" w:rsidR="001D42FB" w:rsidRDefault="008926A9">
            <w:pPr>
              <w:jc w:val="left"/>
              <w:divId w:val="1"/>
            </w:pPr>
            <w:r>
              <w:rPr>
                <w:sz w:val="16"/>
              </w:rPr>
              <w:t>Yijian Lian</w:t>
            </w:r>
          </w:p>
        </w:tc>
        <w:tc>
          <w:tcPr>
            <w:tcW w:w="1620" w:type="dxa"/>
            <w:tcBorders>
              <w:bottom w:val="dotted" w:sz="4" w:space="0" w:color="auto"/>
            </w:tcBorders>
            <w:vAlign w:val="center"/>
          </w:tcPr>
          <w:p w14:paraId="08A50529" w14:textId="77777777" w:rsidR="001D42FB" w:rsidRDefault="008926A9">
            <w:pPr>
              <w:jc w:val="center"/>
              <w:divId w:val="1"/>
            </w:pPr>
            <w:r>
              <w:rPr>
                <w:rFonts w:eastAsia="Arial"/>
                <w:sz w:val="16"/>
              </w:rPr>
              <w:t xml:space="preserve">3 </w:t>
            </w:r>
          </w:p>
        </w:tc>
      </w:tr>
      <w:tr w:rsidR="001D42FB" w14:paraId="08A50532" w14:textId="77777777">
        <w:trPr>
          <w:trHeight w:val="320"/>
        </w:trPr>
        <w:tc>
          <w:tcPr>
            <w:tcW w:w="1620" w:type="dxa"/>
            <w:gridSpan w:val="2"/>
            <w:vMerge/>
          </w:tcPr>
          <w:p w14:paraId="08A5052B" w14:textId="77777777" w:rsidR="001D42FB" w:rsidRDefault="001D42FB"/>
        </w:tc>
        <w:tc>
          <w:tcPr>
            <w:tcW w:w="1620" w:type="dxa"/>
            <w:gridSpan w:val="2"/>
            <w:tcBorders>
              <w:bottom w:val="dotted" w:sz="4" w:space="0" w:color="auto"/>
            </w:tcBorders>
            <w:vAlign w:val="center"/>
          </w:tcPr>
          <w:p w14:paraId="08A5052C" w14:textId="77777777" w:rsidR="001D42FB" w:rsidRDefault="008926A9">
            <w:pPr>
              <w:jc w:val="left"/>
              <w:divId w:val="1"/>
            </w:pPr>
            <w:r>
              <w:rPr>
                <w:sz w:val="16"/>
              </w:rPr>
              <w:t>broad</w:t>
            </w:r>
          </w:p>
        </w:tc>
        <w:tc>
          <w:tcPr>
            <w:tcW w:w="1620" w:type="dxa"/>
            <w:gridSpan w:val="2"/>
            <w:tcBorders>
              <w:bottom w:val="dotted" w:sz="4" w:space="0" w:color="auto"/>
            </w:tcBorders>
            <w:vAlign w:val="center"/>
          </w:tcPr>
          <w:p w14:paraId="08A5052D" w14:textId="77777777" w:rsidR="001D42FB" w:rsidRDefault="001D42FB"/>
        </w:tc>
        <w:tc>
          <w:tcPr>
            <w:tcW w:w="1620" w:type="dxa"/>
            <w:tcBorders>
              <w:bottom w:val="dotted" w:sz="4" w:space="0" w:color="auto"/>
            </w:tcBorders>
            <w:vAlign w:val="center"/>
          </w:tcPr>
          <w:p w14:paraId="08A5052E" w14:textId="77777777" w:rsidR="001D42FB" w:rsidRDefault="001D42FB"/>
        </w:tc>
        <w:tc>
          <w:tcPr>
            <w:tcW w:w="1620" w:type="dxa"/>
            <w:tcBorders>
              <w:bottom w:val="dotted" w:sz="4" w:space="0" w:color="auto"/>
            </w:tcBorders>
            <w:vAlign w:val="center"/>
          </w:tcPr>
          <w:p w14:paraId="08A5052F" w14:textId="77777777" w:rsidR="001D42FB" w:rsidRDefault="001D42FB"/>
        </w:tc>
        <w:tc>
          <w:tcPr>
            <w:tcW w:w="1620" w:type="dxa"/>
            <w:tcBorders>
              <w:bottom w:val="dotted" w:sz="4" w:space="0" w:color="auto"/>
            </w:tcBorders>
            <w:vAlign w:val="center"/>
          </w:tcPr>
          <w:p w14:paraId="08A50530" w14:textId="77777777" w:rsidR="001D42FB" w:rsidRDefault="008926A9">
            <w:pPr>
              <w:jc w:val="left"/>
              <w:divId w:val="1"/>
            </w:pPr>
            <w:r>
              <w:rPr>
                <w:sz w:val="16"/>
              </w:rPr>
              <w:t>Yellow Bird</w:t>
            </w:r>
          </w:p>
        </w:tc>
        <w:tc>
          <w:tcPr>
            <w:tcW w:w="1620" w:type="dxa"/>
            <w:tcBorders>
              <w:bottom w:val="dotted" w:sz="4" w:space="0" w:color="auto"/>
            </w:tcBorders>
            <w:vAlign w:val="center"/>
          </w:tcPr>
          <w:p w14:paraId="08A50531" w14:textId="77777777" w:rsidR="001D42FB" w:rsidRDefault="008926A9">
            <w:pPr>
              <w:jc w:val="center"/>
              <w:divId w:val="1"/>
            </w:pPr>
            <w:r>
              <w:rPr>
                <w:rFonts w:eastAsia="Arial"/>
                <w:sz w:val="16"/>
              </w:rPr>
              <w:t xml:space="preserve">4 </w:t>
            </w:r>
          </w:p>
        </w:tc>
      </w:tr>
      <w:tr w:rsidR="001D42FB" w14:paraId="08A5053D" w14:textId="77777777">
        <w:trPr>
          <w:trHeight w:val="360"/>
        </w:trPr>
        <w:tc>
          <w:tcPr>
            <w:tcW w:w="810" w:type="dxa"/>
            <w:tcBorders>
              <w:right w:val="dotted" w:sz="4" w:space="0" w:color="auto"/>
            </w:tcBorders>
            <w:shd w:val="clear" w:color="auto" w:fill="DFDFD7"/>
            <w:vAlign w:val="center"/>
          </w:tcPr>
          <w:p w14:paraId="08A50533" w14:textId="77777777" w:rsidR="001D42FB" w:rsidRDefault="008926A9">
            <w:r>
              <w:rPr>
                <w:rFonts w:eastAsia="Arial"/>
                <w:b/>
                <w:sz w:val="16"/>
              </w:rPr>
              <w:t>13.</w:t>
            </w:r>
          </w:p>
        </w:tc>
        <w:tc>
          <w:tcPr>
            <w:tcW w:w="810" w:type="dxa"/>
            <w:tcBorders>
              <w:right w:val="dotted" w:sz="4" w:space="0" w:color="auto"/>
            </w:tcBorders>
            <w:shd w:val="clear" w:color="auto" w:fill="DFDFD7"/>
            <w:vAlign w:val="center"/>
          </w:tcPr>
          <w:p w14:paraId="08A50534" w14:textId="77777777" w:rsidR="001D42FB" w:rsidRDefault="001D42FB"/>
        </w:tc>
        <w:tc>
          <w:tcPr>
            <w:tcW w:w="810" w:type="dxa"/>
            <w:tcBorders>
              <w:right w:val="dotted" w:sz="4" w:space="0" w:color="auto"/>
            </w:tcBorders>
            <w:shd w:val="clear" w:color="auto" w:fill="DFDFD7"/>
            <w:vAlign w:val="center"/>
          </w:tcPr>
          <w:p w14:paraId="08A50535"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536" w14:textId="77777777" w:rsidR="001D42FB" w:rsidRDefault="008926A9">
            <w:r>
              <w:rPr>
                <w:rFonts w:eastAsia="Arial"/>
                <w:b/>
                <w:sz w:val="16"/>
              </w:rPr>
              <w:t>MG/MS</w:t>
            </w:r>
          </w:p>
        </w:tc>
        <w:tc>
          <w:tcPr>
            <w:tcW w:w="810" w:type="dxa"/>
            <w:tcBorders>
              <w:right w:val="dotted" w:sz="4" w:space="0" w:color="auto"/>
            </w:tcBorders>
            <w:shd w:val="clear" w:color="auto" w:fill="DFDFD7"/>
            <w:vAlign w:val="center"/>
          </w:tcPr>
          <w:p w14:paraId="08A50537"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538" w14:textId="77777777" w:rsidR="001D42FB" w:rsidRDefault="008926A9">
            <w:r>
              <w:rPr>
                <w:rFonts w:eastAsia="Arial"/>
                <w:b/>
                <w:sz w:val="16"/>
              </w:rPr>
              <w:t>(a)</w:t>
            </w:r>
          </w:p>
        </w:tc>
        <w:tc>
          <w:tcPr>
            <w:tcW w:w="1620" w:type="dxa"/>
            <w:shd w:val="clear" w:color="auto" w:fill="DFDFD7"/>
            <w:vAlign w:val="center"/>
          </w:tcPr>
          <w:p w14:paraId="08A50539" w14:textId="77777777" w:rsidR="001D42FB" w:rsidRDefault="008926A9">
            <w:r>
              <w:rPr>
                <w:rFonts w:eastAsia="Arial"/>
                <w:b/>
                <w:sz w:val="16"/>
              </w:rPr>
              <w:t>30</w:t>
            </w:r>
          </w:p>
        </w:tc>
        <w:tc>
          <w:tcPr>
            <w:tcW w:w="1620" w:type="dxa"/>
            <w:shd w:val="clear" w:color="auto" w:fill="DFDFD7"/>
          </w:tcPr>
          <w:p w14:paraId="08A5053A" w14:textId="77777777" w:rsidR="001D42FB" w:rsidRDefault="001D42FB"/>
        </w:tc>
        <w:tc>
          <w:tcPr>
            <w:tcW w:w="1620" w:type="dxa"/>
            <w:shd w:val="clear" w:color="auto" w:fill="DFDFD7"/>
          </w:tcPr>
          <w:p w14:paraId="08A5053B" w14:textId="77777777" w:rsidR="001D42FB" w:rsidRDefault="001D42FB"/>
        </w:tc>
        <w:tc>
          <w:tcPr>
            <w:tcW w:w="1620" w:type="dxa"/>
            <w:shd w:val="clear" w:color="auto" w:fill="DFDFD7"/>
          </w:tcPr>
          <w:p w14:paraId="08A5053C" w14:textId="77777777" w:rsidR="001D42FB" w:rsidRDefault="001D42FB"/>
        </w:tc>
      </w:tr>
      <w:tr w:rsidR="001D42FB" w14:paraId="08A50545" w14:textId="77777777">
        <w:trPr>
          <w:trHeight w:val="440"/>
        </w:trPr>
        <w:tc>
          <w:tcPr>
            <w:tcW w:w="1620" w:type="dxa"/>
            <w:gridSpan w:val="2"/>
            <w:vMerge w:val="restart"/>
          </w:tcPr>
          <w:p w14:paraId="08A5053E" w14:textId="77777777" w:rsidR="001D42FB" w:rsidRDefault="001D42FB"/>
        </w:tc>
        <w:tc>
          <w:tcPr>
            <w:tcW w:w="1620" w:type="dxa"/>
            <w:gridSpan w:val="2"/>
            <w:tcBorders>
              <w:bottom w:val="dotted" w:sz="4" w:space="0" w:color="auto"/>
            </w:tcBorders>
          </w:tcPr>
          <w:p w14:paraId="08A5053F" w14:textId="77777777" w:rsidR="001D42FB" w:rsidRDefault="008926A9">
            <w:pPr>
              <w:spacing w:before="113" w:after="113"/>
              <w:jc w:val="left"/>
              <w:divId w:val="1"/>
            </w:pPr>
            <w:r>
              <w:rPr>
                <w:b/>
                <w:sz w:val="16"/>
              </w:rPr>
              <w:t>Petiole: thickness</w:t>
            </w:r>
          </w:p>
        </w:tc>
        <w:tc>
          <w:tcPr>
            <w:tcW w:w="1620" w:type="dxa"/>
            <w:gridSpan w:val="2"/>
            <w:tcBorders>
              <w:bottom w:val="dotted" w:sz="4" w:space="0" w:color="auto"/>
            </w:tcBorders>
          </w:tcPr>
          <w:p w14:paraId="08A50540" w14:textId="77777777" w:rsidR="001D42FB" w:rsidRDefault="001D42FB"/>
        </w:tc>
        <w:tc>
          <w:tcPr>
            <w:tcW w:w="1620" w:type="dxa"/>
            <w:tcBorders>
              <w:bottom w:val="dotted" w:sz="4" w:space="0" w:color="auto"/>
            </w:tcBorders>
          </w:tcPr>
          <w:p w14:paraId="08A50541" w14:textId="77777777" w:rsidR="001D42FB" w:rsidRDefault="001D42FB"/>
        </w:tc>
        <w:tc>
          <w:tcPr>
            <w:tcW w:w="1620" w:type="dxa"/>
            <w:tcBorders>
              <w:bottom w:val="dotted" w:sz="4" w:space="0" w:color="auto"/>
            </w:tcBorders>
          </w:tcPr>
          <w:p w14:paraId="08A50542" w14:textId="77777777" w:rsidR="001D42FB" w:rsidRDefault="001D42FB"/>
        </w:tc>
        <w:tc>
          <w:tcPr>
            <w:tcW w:w="1620" w:type="dxa"/>
            <w:tcBorders>
              <w:bottom w:val="dotted" w:sz="4" w:space="0" w:color="auto"/>
            </w:tcBorders>
          </w:tcPr>
          <w:p w14:paraId="08A50543" w14:textId="77777777" w:rsidR="001D42FB" w:rsidRDefault="001D42FB"/>
        </w:tc>
        <w:tc>
          <w:tcPr>
            <w:tcW w:w="1620" w:type="dxa"/>
            <w:tcBorders>
              <w:bottom w:val="dotted" w:sz="4" w:space="0" w:color="auto"/>
            </w:tcBorders>
          </w:tcPr>
          <w:p w14:paraId="08A50544" w14:textId="77777777" w:rsidR="001D42FB" w:rsidRDefault="001D42FB"/>
        </w:tc>
      </w:tr>
      <w:tr w:rsidR="001D42FB" w14:paraId="08A5054D" w14:textId="77777777">
        <w:trPr>
          <w:trHeight w:val="320"/>
        </w:trPr>
        <w:tc>
          <w:tcPr>
            <w:tcW w:w="1620" w:type="dxa"/>
            <w:gridSpan w:val="2"/>
            <w:vMerge/>
          </w:tcPr>
          <w:p w14:paraId="08A50546" w14:textId="77777777" w:rsidR="001D42FB" w:rsidRDefault="001D42FB"/>
        </w:tc>
        <w:tc>
          <w:tcPr>
            <w:tcW w:w="1620" w:type="dxa"/>
            <w:gridSpan w:val="2"/>
            <w:tcBorders>
              <w:bottom w:val="dotted" w:sz="4" w:space="0" w:color="auto"/>
            </w:tcBorders>
            <w:vAlign w:val="center"/>
          </w:tcPr>
          <w:p w14:paraId="08A50547" w14:textId="77777777" w:rsidR="001D42FB" w:rsidRDefault="008926A9">
            <w:pPr>
              <w:jc w:val="left"/>
              <w:divId w:val="1"/>
            </w:pPr>
            <w:r>
              <w:rPr>
                <w:sz w:val="16"/>
              </w:rPr>
              <w:t>very thin</w:t>
            </w:r>
          </w:p>
        </w:tc>
        <w:tc>
          <w:tcPr>
            <w:tcW w:w="1620" w:type="dxa"/>
            <w:gridSpan w:val="2"/>
            <w:tcBorders>
              <w:bottom w:val="dotted" w:sz="4" w:space="0" w:color="auto"/>
            </w:tcBorders>
            <w:vAlign w:val="center"/>
          </w:tcPr>
          <w:p w14:paraId="08A50548" w14:textId="77777777" w:rsidR="001D42FB" w:rsidRDefault="001D42FB"/>
        </w:tc>
        <w:tc>
          <w:tcPr>
            <w:tcW w:w="1620" w:type="dxa"/>
            <w:tcBorders>
              <w:bottom w:val="dotted" w:sz="4" w:space="0" w:color="auto"/>
            </w:tcBorders>
            <w:vAlign w:val="center"/>
          </w:tcPr>
          <w:p w14:paraId="08A50549" w14:textId="77777777" w:rsidR="001D42FB" w:rsidRDefault="001D42FB"/>
        </w:tc>
        <w:tc>
          <w:tcPr>
            <w:tcW w:w="1620" w:type="dxa"/>
            <w:tcBorders>
              <w:bottom w:val="dotted" w:sz="4" w:space="0" w:color="auto"/>
            </w:tcBorders>
            <w:vAlign w:val="center"/>
          </w:tcPr>
          <w:p w14:paraId="08A5054A" w14:textId="77777777" w:rsidR="001D42FB" w:rsidRDefault="001D42FB"/>
        </w:tc>
        <w:tc>
          <w:tcPr>
            <w:tcW w:w="1620" w:type="dxa"/>
            <w:tcBorders>
              <w:bottom w:val="dotted" w:sz="4" w:space="0" w:color="auto"/>
            </w:tcBorders>
            <w:vAlign w:val="center"/>
          </w:tcPr>
          <w:p w14:paraId="08A5054B" w14:textId="77777777" w:rsidR="001D42FB" w:rsidRDefault="008926A9">
            <w:pPr>
              <w:jc w:val="left"/>
              <w:divId w:val="1"/>
            </w:pPr>
            <w:r>
              <w:rPr>
                <w:sz w:val="16"/>
              </w:rPr>
              <w:t>Chuzi Luo</w:t>
            </w:r>
          </w:p>
        </w:tc>
        <w:tc>
          <w:tcPr>
            <w:tcW w:w="1620" w:type="dxa"/>
            <w:tcBorders>
              <w:bottom w:val="dotted" w:sz="4" w:space="0" w:color="auto"/>
            </w:tcBorders>
            <w:vAlign w:val="center"/>
          </w:tcPr>
          <w:p w14:paraId="08A5054C" w14:textId="77777777" w:rsidR="001D42FB" w:rsidRDefault="008926A9">
            <w:pPr>
              <w:jc w:val="center"/>
              <w:divId w:val="1"/>
            </w:pPr>
            <w:r>
              <w:rPr>
                <w:rFonts w:eastAsia="Arial"/>
                <w:sz w:val="16"/>
              </w:rPr>
              <w:t xml:space="preserve">1 </w:t>
            </w:r>
          </w:p>
        </w:tc>
      </w:tr>
      <w:tr w:rsidR="001D42FB" w14:paraId="08A50555" w14:textId="77777777">
        <w:trPr>
          <w:trHeight w:val="320"/>
        </w:trPr>
        <w:tc>
          <w:tcPr>
            <w:tcW w:w="1620" w:type="dxa"/>
            <w:gridSpan w:val="2"/>
            <w:vMerge/>
          </w:tcPr>
          <w:p w14:paraId="08A5054E" w14:textId="77777777" w:rsidR="001D42FB" w:rsidRDefault="001D42FB"/>
        </w:tc>
        <w:tc>
          <w:tcPr>
            <w:tcW w:w="1620" w:type="dxa"/>
            <w:gridSpan w:val="2"/>
            <w:tcBorders>
              <w:bottom w:val="dotted" w:sz="4" w:space="0" w:color="auto"/>
            </w:tcBorders>
            <w:vAlign w:val="center"/>
          </w:tcPr>
          <w:p w14:paraId="08A5054F" w14:textId="77777777" w:rsidR="001D42FB" w:rsidRDefault="008926A9">
            <w:pPr>
              <w:jc w:val="left"/>
              <w:divId w:val="1"/>
            </w:pPr>
            <w:r>
              <w:rPr>
                <w:sz w:val="16"/>
              </w:rPr>
              <w:t>thin</w:t>
            </w:r>
          </w:p>
        </w:tc>
        <w:tc>
          <w:tcPr>
            <w:tcW w:w="1620" w:type="dxa"/>
            <w:gridSpan w:val="2"/>
            <w:tcBorders>
              <w:bottom w:val="dotted" w:sz="4" w:space="0" w:color="auto"/>
            </w:tcBorders>
            <w:vAlign w:val="center"/>
          </w:tcPr>
          <w:p w14:paraId="08A50550" w14:textId="77777777" w:rsidR="001D42FB" w:rsidRDefault="001D42FB"/>
        </w:tc>
        <w:tc>
          <w:tcPr>
            <w:tcW w:w="1620" w:type="dxa"/>
            <w:tcBorders>
              <w:bottom w:val="dotted" w:sz="4" w:space="0" w:color="auto"/>
            </w:tcBorders>
            <w:vAlign w:val="center"/>
          </w:tcPr>
          <w:p w14:paraId="08A50551" w14:textId="77777777" w:rsidR="001D42FB" w:rsidRDefault="001D42FB"/>
        </w:tc>
        <w:tc>
          <w:tcPr>
            <w:tcW w:w="1620" w:type="dxa"/>
            <w:tcBorders>
              <w:bottom w:val="dotted" w:sz="4" w:space="0" w:color="auto"/>
            </w:tcBorders>
            <w:vAlign w:val="center"/>
          </w:tcPr>
          <w:p w14:paraId="08A50552" w14:textId="77777777" w:rsidR="001D42FB" w:rsidRDefault="001D42FB"/>
        </w:tc>
        <w:tc>
          <w:tcPr>
            <w:tcW w:w="1620" w:type="dxa"/>
            <w:tcBorders>
              <w:bottom w:val="dotted" w:sz="4" w:space="0" w:color="auto"/>
            </w:tcBorders>
            <w:vAlign w:val="center"/>
          </w:tcPr>
          <w:p w14:paraId="08A50553" w14:textId="77777777" w:rsidR="001D42FB" w:rsidRDefault="008926A9">
            <w:pPr>
              <w:jc w:val="left"/>
              <w:divId w:val="1"/>
            </w:pPr>
            <w:r>
              <w:rPr>
                <w:sz w:val="16"/>
              </w:rPr>
              <w:t>Hong Sijuan</w:t>
            </w:r>
          </w:p>
        </w:tc>
        <w:tc>
          <w:tcPr>
            <w:tcW w:w="1620" w:type="dxa"/>
            <w:tcBorders>
              <w:bottom w:val="dotted" w:sz="4" w:space="0" w:color="auto"/>
            </w:tcBorders>
            <w:vAlign w:val="center"/>
          </w:tcPr>
          <w:p w14:paraId="08A50554" w14:textId="77777777" w:rsidR="001D42FB" w:rsidRDefault="008926A9">
            <w:pPr>
              <w:jc w:val="center"/>
              <w:divId w:val="1"/>
            </w:pPr>
            <w:r>
              <w:rPr>
                <w:rFonts w:eastAsia="Arial"/>
                <w:sz w:val="16"/>
              </w:rPr>
              <w:t xml:space="preserve">2 </w:t>
            </w:r>
          </w:p>
        </w:tc>
      </w:tr>
      <w:tr w:rsidR="001D42FB" w14:paraId="08A5055D" w14:textId="77777777">
        <w:trPr>
          <w:trHeight w:val="320"/>
        </w:trPr>
        <w:tc>
          <w:tcPr>
            <w:tcW w:w="1620" w:type="dxa"/>
            <w:gridSpan w:val="2"/>
            <w:vMerge/>
          </w:tcPr>
          <w:p w14:paraId="08A50556" w14:textId="77777777" w:rsidR="001D42FB" w:rsidRDefault="001D42FB"/>
        </w:tc>
        <w:tc>
          <w:tcPr>
            <w:tcW w:w="1620" w:type="dxa"/>
            <w:gridSpan w:val="2"/>
            <w:tcBorders>
              <w:bottom w:val="dotted" w:sz="4" w:space="0" w:color="auto"/>
            </w:tcBorders>
            <w:vAlign w:val="center"/>
          </w:tcPr>
          <w:p w14:paraId="08A50557"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558" w14:textId="77777777" w:rsidR="001D42FB" w:rsidRDefault="001D42FB"/>
        </w:tc>
        <w:tc>
          <w:tcPr>
            <w:tcW w:w="1620" w:type="dxa"/>
            <w:tcBorders>
              <w:bottom w:val="dotted" w:sz="4" w:space="0" w:color="auto"/>
            </w:tcBorders>
            <w:vAlign w:val="center"/>
          </w:tcPr>
          <w:p w14:paraId="08A50559" w14:textId="77777777" w:rsidR="001D42FB" w:rsidRDefault="001D42FB"/>
        </w:tc>
        <w:tc>
          <w:tcPr>
            <w:tcW w:w="1620" w:type="dxa"/>
            <w:tcBorders>
              <w:bottom w:val="dotted" w:sz="4" w:space="0" w:color="auto"/>
            </w:tcBorders>
            <w:vAlign w:val="center"/>
          </w:tcPr>
          <w:p w14:paraId="08A5055A" w14:textId="77777777" w:rsidR="001D42FB" w:rsidRDefault="001D42FB"/>
        </w:tc>
        <w:tc>
          <w:tcPr>
            <w:tcW w:w="1620" w:type="dxa"/>
            <w:tcBorders>
              <w:bottom w:val="dotted" w:sz="4" w:space="0" w:color="auto"/>
            </w:tcBorders>
            <w:vAlign w:val="center"/>
          </w:tcPr>
          <w:p w14:paraId="08A5055B" w14:textId="77777777" w:rsidR="001D42FB" w:rsidRDefault="001D42FB"/>
        </w:tc>
        <w:tc>
          <w:tcPr>
            <w:tcW w:w="1620" w:type="dxa"/>
            <w:tcBorders>
              <w:bottom w:val="dotted" w:sz="4" w:space="0" w:color="auto"/>
            </w:tcBorders>
            <w:vAlign w:val="center"/>
          </w:tcPr>
          <w:p w14:paraId="08A5055C" w14:textId="77777777" w:rsidR="001D42FB" w:rsidRDefault="008926A9">
            <w:pPr>
              <w:jc w:val="center"/>
              <w:divId w:val="1"/>
            </w:pPr>
            <w:r>
              <w:rPr>
                <w:rFonts w:eastAsia="Arial"/>
                <w:sz w:val="16"/>
              </w:rPr>
              <w:t xml:space="preserve">3 </w:t>
            </w:r>
          </w:p>
        </w:tc>
      </w:tr>
      <w:tr w:rsidR="001D42FB" w14:paraId="08A50565" w14:textId="77777777">
        <w:trPr>
          <w:trHeight w:val="320"/>
        </w:trPr>
        <w:tc>
          <w:tcPr>
            <w:tcW w:w="1620" w:type="dxa"/>
            <w:gridSpan w:val="2"/>
            <w:vMerge/>
          </w:tcPr>
          <w:p w14:paraId="08A5055E" w14:textId="77777777" w:rsidR="001D42FB" w:rsidRDefault="001D42FB"/>
        </w:tc>
        <w:tc>
          <w:tcPr>
            <w:tcW w:w="1620" w:type="dxa"/>
            <w:gridSpan w:val="2"/>
            <w:tcBorders>
              <w:bottom w:val="dotted" w:sz="4" w:space="0" w:color="auto"/>
            </w:tcBorders>
            <w:vAlign w:val="center"/>
          </w:tcPr>
          <w:p w14:paraId="08A5055F" w14:textId="77777777" w:rsidR="001D42FB" w:rsidRDefault="008926A9">
            <w:pPr>
              <w:jc w:val="left"/>
              <w:divId w:val="1"/>
            </w:pPr>
            <w:r>
              <w:rPr>
                <w:sz w:val="16"/>
              </w:rPr>
              <w:t>thick</w:t>
            </w:r>
          </w:p>
        </w:tc>
        <w:tc>
          <w:tcPr>
            <w:tcW w:w="1620" w:type="dxa"/>
            <w:gridSpan w:val="2"/>
            <w:tcBorders>
              <w:bottom w:val="dotted" w:sz="4" w:space="0" w:color="auto"/>
            </w:tcBorders>
            <w:vAlign w:val="center"/>
          </w:tcPr>
          <w:p w14:paraId="08A50560" w14:textId="77777777" w:rsidR="001D42FB" w:rsidRDefault="001D42FB"/>
        </w:tc>
        <w:tc>
          <w:tcPr>
            <w:tcW w:w="1620" w:type="dxa"/>
            <w:tcBorders>
              <w:bottom w:val="dotted" w:sz="4" w:space="0" w:color="auto"/>
            </w:tcBorders>
            <w:vAlign w:val="center"/>
          </w:tcPr>
          <w:p w14:paraId="08A50561" w14:textId="77777777" w:rsidR="001D42FB" w:rsidRDefault="001D42FB"/>
        </w:tc>
        <w:tc>
          <w:tcPr>
            <w:tcW w:w="1620" w:type="dxa"/>
            <w:tcBorders>
              <w:bottom w:val="dotted" w:sz="4" w:space="0" w:color="auto"/>
            </w:tcBorders>
            <w:vAlign w:val="center"/>
          </w:tcPr>
          <w:p w14:paraId="08A50562" w14:textId="77777777" w:rsidR="001D42FB" w:rsidRDefault="001D42FB"/>
        </w:tc>
        <w:tc>
          <w:tcPr>
            <w:tcW w:w="1620" w:type="dxa"/>
            <w:tcBorders>
              <w:bottom w:val="dotted" w:sz="4" w:space="0" w:color="auto"/>
            </w:tcBorders>
            <w:vAlign w:val="center"/>
          </w:tcPr>
          <w:p w14:paraId="08A50563"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564" w14:textId="77777777" w:rsidR="001D42FB" w:rsidRDefault="008926A9">
            <w:pPr>
              <w:jc w:val="center"/>
              <w:divId w:val="1"/>
            </w:pPr>
            <w:r>
              <w:rPr>
                <w:rFonts w:eastAsia="Arial"/>
                <w:sz w:val="16"/>
              </w:rPr>
              <w:t xml:space="preserve">4 </w:t>
            </w:r>
          </w:p>
        </w:tc>
      </w:tr>
      <w:tr w:rsidR="001D42FB" w14:paraId="08A5056D" w14:textId="77777777">
        <w:trPr>
          <w:trHeight w:val="320"/>
        </w:trPr>
        <w:tc>
          <w:tcPr>
            <w:tcW w:w="1620" w:type="dxa"/>
            <w:gridSpan w:val="2"/>
            <w:vMerge/>
          </w:tcPr>
          <w:p w14:paraId="08A50566" w14:textId="77777777" w:rsidR="001D42FB" w:rsidRDefault="001D42FB"/>
        </w:tc>
        <w:tc>
          <w:tcPr>
            <w:tcW w:w="1620" w:type="dxa"/>
            <w:gridSpan w:val="2"/>
            <w:tcBorders>
              <w:bottom w:val="dotted" w:sz="4" w:space="0" w:color="auto"/>
            </w:tcBorders>
            <w:vAlign w:val="center"/>
          </w:tcPr>
          <w:p w14:paraId="08A50567" w14:textId="77777777" w:rsidR="001D42FB" w:rsidRDefault="008926A9">
            <w:pPr>
              <w:jc w:val="left"/>
              <w:divId w:val="1"/>
            </w:pPr>
            <w:r>
              <w:rPr>
                <w:sz w:val="16"/>
              </w:rPr>
              <w:t>very thick</w:t>
            </w:r>
          </w:p>
        </w:tc>
        <w:tc>
          <w:tcPr>
            <w:tcW w:w="1620" w:type="dxa"/>
            <w:gridSpan w:val="2"/>
            <w:tcBorders>
              <w:bottom w:val="dotted" w:sz="4" w:space="0" w:color="auto"/>
            </w:tcBorders>
            <w:vAlign w:val="center"/>
          </w:tcPr>
          <w:p w14:paraId="08A50568" w14:textId="77777777" w:rsidR="001D42FB" w:rsidRDefault="001D42FB"/>
        </w:tc>
        <w:tc>
          <w:tcPr>
            <w:tcW w:w="1620" w:type="dxa"/>
            <w:tcBorders>
              <w:bottom w:val="dotted" w:sz="4" w:space="0" w:color="auto"/>
            </w:tcBorders>
            <w:vAlign w:val="center"/>
          </w:tcPr>
          <w:p w14:paraId="08A50569" w14:textId="77777777" w:rsidR="001D42FB" w:rsidRDefault="001D42FB"/>
        </w:tc>
        <w:tc>
          <w:tcPr>
            <w:tcW w:w="1620" w:type="dxa"/>
            <w:tcBorders>
              <w:bottom w:val="dotted" w:sz="4" w:space="0" w:color="auto"/>
            </w:tcBorders>
            <w:vAlign w:val="center"/>
          </w:tcPr>
          <w:p w14:paraId="08A5056A" w14:textId="77777777" w:rsidR="001D42FB" w:rsidRDefault="001D42FB"/>
        </w:tc>
        <w:tc>
          <w:tcPr>
            <w:tcW w:w="1620" w:type="dxa"/>
            <w:tcBorders>
              <w:bottom w:val="dotted" w:sz="4" w:space="0" w:color="auto"/>
            </w:tcBorders>
            <w:vAlign w:val="center"/>
          </w:tcPr>
          <w:p w14:paraId="08A5056B" w14:textId="77777777" w:rsidR="001D42FB" w:rsidRDefault="008926A9">
            <w:pPr>
              <w:jc w:val="left"/>
              <w:divId w:val="1"/>
            </w:pPr>
            <w:r>
              <w:rPr>
                <w:sz w:val="16"/>
              </w:rPr>
              <w:t>Fen Bawang</w:t>
            </w:r>
          </w:p>
        </w:tc>
        <w:tc>
          <w:tcPr>
            <w:tcW w:w="1620" w:type="dxa"/>
            <w:tcBorders>
              <w:bottom w:val="dotted" w:sz="4" w:space="0" w:color="auto"/>
            </w:tcBorders>
            <w:vAlign w:val="center"/>
          </w:tcPr>
          <w:p w14:paraId="08A5056C" w14:textId="77777777" w:rsidR="001D42FB" w:rsidRDefault="008926A9">
            <w:pPr>
              <w:jc w:val="center"/>
              <w:divId w:val="1"/>
            </w:pPr>
            <w:r>
              <w:rPr>
                <w:rFonts w:eastAsia="Arial"/>
                <w:sz w:val="16"/>
              </w:rPr>
              <w:t xml:space="preserve">5 </w:t>
            </w:r>
          </w:p>
        </w:tc>
      </w:tr>
      <w:tr w:rsidR="001D42FB" w14:paraId="08A50578" w14:textId="77777777">
        <w:trPr>
          <w:trHeight w:val="360"/>
        </w:trPr>
        <w:tc>
          <w:tcPr>
            <w:tcW w:w="810" w:type="dxa"/>
            <w:tcBorders>
              <w:right w:val="dotted" w:sz="4" w:space="0" w:color="auto"/>
            </w:tcBorders>
            <w:shd w:val="clear" w:color="auto" w:fill="DFDFD7"/>
            <w:vAlign w:val="center"/>
          </w:tcPr>
          <w:p w14:paraId="08A5056E" w14:textId="77777777" w:rsidR="001D42FB" w:rsidRDefault="008926A9" w:rsidP="001B38D7">
            <w:pPr>
              <w:keepNext/>
              <w:pPrChange w:id="207" w:author="OERTEL Romy" w:date="2026-07-08T19:49:00Z" w16du:dateUtc="2026-07-08T17:49:00Z">
                <w:pPr/>
              </w:pPrChange>
            </w:pPr>
            <w:r>
              <w:rPr>
                <w:rFonts w:eastAsia="Arial"/>
                <w:b/>
                <w:sz w:val="16"/>
              </w:rPr>
              <w:lastRenderedPageBreak/>
              <w:t>14.</w:t>
            </w:r>
          </w:p>
        </w:tc>
        <w:tc>
          <w:tcPr>
            <w:tcW w:w="810" w:type="dxa"/>
            <w:tcBorders>
              <w:right w:val="dotted" w:sz="4" w:space="0" w:color="auto"/>
            </w:tcBorders>
            <w:shd w:val="clear" w:color="auto" w:fill="DFDFD7"/>
            <w:vAlign w:val="center"/>
          </w:tcPr>
          <w:p w14:paraId="08A5056F" w14:textId="77777777" w:rsidR="001D42FB" w:rsidRDefault="001D42FB" w:rsidP="001B38D7">
            <w:pPr>
              <w:keepNext/>
              <w:pPrChange w:id="208" w:author="OERTEL Romy" w:date="2026-07-08T19:49:00Z" w16du:dateUtc="2026-07-08T17:49:00Z">
                <w:pPr/>
              </w:pPrChange>
            </w:pPr>
          </w:p>
        </w:tc>
        <w:tc>
          <w:tcPr>
            <w:tcW w:w="810" w:type="dxa"/>
            <w:tcBorders>
              <w:right w:val="dotted" w:sz="4" w:space="0" w:color="auto"/>
            </w:tcBorders>
            <w:shd w:val="clear" w:color="auto" w:fill="DFDFD7"/>
            <w:vAlign w:val="center"/>
          </w:tcPr>
          <w:p w14:paraId="08A50570" w14:textId="77777777" w:rsidR="001D42FB" w:rsidRDefault="008926A9" w:rsidP="001B38D7">
            <w:pPr>
              <w:keepNext/>
              <w:pPrChange w:id="209" w:author="OERTEL Romy" w:date="2026-07-08T19:49:00Z" w16du:dateUtc="2026-07-08T17:49:00Z">
                <w:pPr/>
              </w:pPrChange>
            </w:pPr>
            <w:r>
              <w:rPr>
                <w:rFonts w:eastAsia="Arial"/>
                <w:b/>
                <w:sz w:val="16"/>
              </w:rPr>
              <w:t>QN</w:t>
            </w:r>
          </w:p>
        </w:tc>
        <w:tc>
          <w:tcPr>
            <w:tcW w:w="810" w:type="dxa"/>
            <w:tcBorders>
              <w:right w:val="dotted" w:sz="4" w:space="0" w:color="auto"/>
            </w:tcBorders>
            <w:shd w:val="clear" w:color="auto" w:fill="DFDFD7"/>
            <w:vAlign w:val="center"/>
          </w:tcPr>
          <w:p w14:paraId="08A50571" w14:textId="77777777" w:rsidR="001D42FB" w:rsidRDefault="008926A9" w:rsidP="001B38D7">
            <w:pPr>
              <w:keepNext/>
              <w:pPrChange w:id="210" w:author="OERTEL Romy" w:date="2026-07-08T19:49:00Z" w16du:dateUtc="2026-07-08T17:49:00Z">
                <w:pPr/>
              </w:pPrChange>
            </w:pPr>
            <w:r>
              <w:rPr>
                <w:rFonts w:eastAsia="Arial"/>
                <w:b/>
                <w:sz w:val="16"/>
              </w:rPr>
              <w:t>VG</w:t>
            </w:r>
          </w:p>
        </w:tc>
        <w:tc>
          <w:tcPr>
            <w:tcW w:w="810" w:type="dxa"/>
            <w:tcBorders>
              <w:right w:val="dotted" w:sz="4" w:space="0" w:color="auto"/>
            </w:tcBorders>
            <w:shd w:val="clear" w:color="auto" w:fill="DFDFD7"/>
            <w:vAlign w:val="center"/>
          </w:tcPr>
          <w:p w14:paraId="08A50572" w14:textId="77777777" w:rsidR="001D42FB" w:rsidRDefault="008926A9" w:rsidP="001B38D7">
            <w:pPr>
              <w:keepNext/>
              <w:pPrChange w:id="211" w:author="OERTEL Romy" w:date="2026-07-08T19:49:00Z" w16du:dateUtc="2026-07-08T17:49:00Z">
                <w:pPr/>
              </w:pPrChange>
            </w:pPr>
            <w:r>
              <w:rPr>
                <w:rFonts w:eastAsia="Arial"/>
                <w:b/>
                <w:sz w:val="16"/>
              </w:rPr>
              <w:t>(+)</w:t>
            </w:r>
          </w:p>
        </w:tc>
        <w:tc>
          <w:tcPr>
            <w:tcW w:w="810" w:type="dxa"/>
            <w:tcBorders>
              <w:right w:val="dotted" w:sz="4" w:space="0" w:color="auto"/>
            </w:tcBorders>
            <w:shd w:val="clear" w:color="auto" w:fill="DFDFD7"/>
            <w:vAlign w:val="center"/>
          </w:tcPr>
          <w:p w14:paraId="08A50573" w14:textId="77777777" w:rsidR="001D42FB" w:rsidRDefault="008926A9" w:rsidP="001B38D7">
            <w:pPr>
              <w:keepNext/>
              <w:pPrChange w:id="212" w:author="OERTEL Romy" w:date="2026-07-08T19:49:00Z" w16du:dateUtc="2026-07-08T17:49:00Z">
                <w:pPr/>
              </w:pPrChange>
            </w:pPr>
            <w:r>
              <w:rPr>
                <w:rFonts w:eastAsia="Arial"/>
                <w:b/>
                <w:sz w:val="16"/>
              </w:rPr>
              <w:t>(a)</w:t>
            </w:r>
          </w:p>
        </w:tc>
        <w:tc>
          <w:tcPr>
            <w:tcW w:w="1620" w:type="dxa"/>
            <w:shd w:val="clear" w:color="auto" w:fill="DFDFD7"/>
            <w:vAlign w:val="center"/>
          </w:tcPr>
          <w:p w14:paraId="08A50574" w14:textId="77777777" w:rsidR="001D42FB" w:rsidRDefault="008926A9" w:rsidP="001B38D7">
            <w:pPr>
              <w:keepNext/>
              <w:pPrChange w:id="213" w:author="OERTEL Romy" w:date="2026-07-08T19:49:00Z" w16du:dateUtc="2026-07-08T17:49:00Z">
                <w:pPr/>
              </w:pPrChange>
            </w:pPr>
            <w:r>
              <w:rPr>
                <w:rFonts w:eastAsia="Arial"/>
                <w:b/>
                <w:sz w:val="16"/>
              </w:rPr>
              <w:t>20-40</w:t>
            </w:r>
          </w:p>
        </w:tc>
        <w:tc>
          <w:tcPr>
            <w:tcW w:w="1620" w:type="dxa"/>
            <w:shd w:val="clear" w:color="auto" w:fill="DFDFD7"/>
          </w:tcPr>
          <w:p w14:paraId="08A50575" w14:textId="77777777" w:rsidR="001D42FB" w:rsidRDefault="001D42FB" w:rsidP="001B38D7">
            <w:pPr>
              <w:keepNext/>
              <w:pPrChange w:id="214" w:author="OERTEL Romy" w:date="2026-07-08T19:49:00Z" w16du:dateUtc="2026-07-08T17:49:00Z">
                <w:pPr/>
              </w:pPrChange>
            </w:pPr>
          </w:p>
        </w:tc>
        <w:tc>
          <w:tcPr>
            <w:tcW w:w="1620" w:type="dxa"/>
            <w:shd w:val="clear" w:color="auto" w:fill="DFDFD7"/>
          </w:tcPr>
          <w:p w14:paraId="08A50576" w14:textId="77777777" w:rsidR="001D42FB" w:rsidRDefault="001D42FB" w:rsidP="001B38D7">
            <w:pPr>
              <w:keepNext/>
              <w:pPrChange w:id="215" w:author="OERTEL Romy" w:date="2026-07-08T19:49:00Z" w16du:dateUtc="2026-07-08T17:49:00Z">
                <w:pPr/>
              </w:pPrChange>
            </w:pPr>
          </w:p>
        </w:tc>
        <w:tc>
          <w:tcPr>
            <w:tcW w:w="1620" w:type="dxa"/>
            <w:shd w:val="clear" w:color="auto" w:fill="DFDFD7"/>
          </w:tcPr>
          <w:p w14:paraId="08A50577" w14:textId="77777777" w:rsidR="001D42FB" w:rsidRDefault="001D42FB" w:rsidP="001B38D7">
            <w:pPr>
              <w:keepNext/>
              <w:pPrChange w:id="216" w:author="OERTEL Romy" w:date="2026-07-08T19:49:00Z" w16du:dateUtc="2026-07-08T17:49:00Z">
                <w:pPr/>
              </w:pPrChange>
            </w:pPr>
          </w:p>
        </w:tc>
      </w:tr>
      <w:tr w:rsidR="001D42FB" w14:paraId="08A50580" w14:textId="77777777">
        <w:trPr>
          <w:trHeight w:val="440"/>
        </w:trPr>
        <w:tc>
          <w:tcPr>
            <w:tcW w:w="1620" w:type="dxa"/>
            <w:gridSpan w:val="2"/>
            <w:vMerge w:val="restart"/>
          </w:tcPr>
          <w:p w14:paraId="08A50579" w14:textId="77777777" w:rsidR="001D42FB" w:rsidRDefault="001D42FB" w:rsidP="001B38D7">
            <w:pPr>
              <w:keepNext/>
              <w:pPrChange w:id="217" w:author="OERTEL Romy" w:date="2026-07-08T19:49:00Z" w16du:dateUtc="2026-07-08T17:49:00Z">
                <w:pPr/>
              </w:pPrChange>
            </w:pPr>
          </w:p>
        </w:tc>
        <w:tc>
          <w:tcPr>
            <w:tcW w:w="1620" w:type="dxa"/>
            <w:gridSpan w:val="2"/>
            <w:tcBorders>
              <w:bottom w:val="dotted" w:sz="4" w:space="0" w:color="auto"/>
            </w:tcBorders>
          </w:tcPr>
          <w:p w14:paraId="08A5057A" w14:textId="77777777" w:rsidR="001D42FB" w:rsidRDefault="008926A9" w:rsidP="001B38D7">
            <w:pPr>
              <w:keepNext/>
              <w:spacing w:before="113" w:after="113"/>
              <w:jc w:val="left"/>
              <w:divId w:val="1"/>
              <w:pPrChange w:id="218" w:author="OERTEL Romy" w:date="2026-07-08T19:49:00Z" w16du:dateUtc="2026-07-08T17:49:00Z">
                <w:pPr>
                  <w:spacing w:before="113" w:after="113"/>
                  <w:jc w:val="left"/>
                  <w:divId w:val="1"/>
                </w:pPr>
              </w:pPrChange>
            </w:pPr>
            <w:r>
              <w:rPr>
                <w:b/>
                <w:sz w:val="16"/>
              </w:rPr>
              <w:t>Petiole: density of spines</w:t>
            </w:r>
          </w:p>
        </w:tc>
        <w:tc>
          <w:tcPr>
            <w:tcW w:w="1620" w:type="dxa"/>
            <w:gridSpan w:val="2"/>
            <w:tcBorders>
              <w:bottom w:val="dotted" w:sz="4" w:space="0" w:color="auto"/>
            </w:tcBorders>
          </w:tcPr>
          <w:p w14:paraId="08A5057B" w14:textId="77777777" w:rsidR="001D42FB" w:rsidRDefault="001D42FB" w:rsidP="001B38D7">
            <w:pPr>
              <w:keepNext/>
              <w:pPrChange w:id="219" w:author="OERTEL Romy" w:date="2026-07-08T19:49:00Z" w16du:dateUtc="2026-07-08T17:49:00Z">
                <w:pPr/>
              </w:pPrChange>
            </w:pPr>
          </w:p>
        </w:tc>
        <w:tc>
          <w:tcPr>
            <w:tcW w:w="1620" w:type="dxa"/>
            <w:tcBorders>
              <w:bottom w:val="dotted" w:sz="4" w:space="0" w:color="auto"/>
            </w:tcBorders>
          </w:tcPr>
          <w:p w14:paraId="08A5057C" w14:textId="77777777" w:rsidR="001D42FB" w:rsidRDefault="001D42FB" w:rsidP="001B38D7">
            <w:pPr>
              <w:keepNext/>
              <w:pPrChange w:id="220" w:author="OERTEL Romy" w:date="2026-07-08T19:49:00Z" w16du:dateUtc="2026-07-08T17:49:00Z">
                <w:pPr/>
              </w:pPrChange>
            </w:pPr>
          </w:p>
        </w:tc>
        <w:tc>
          <w:tcPr>
            <w:tcW w:w="1620" w:type="dxa"/>
            <w:tcBorders>
              <w:bottom w:val="dotted" w:sz="4" w:space="0" w:color="auto"/>
            </w:tcBorders>
          </w:tcPr>
          <w:p w14:paraId="08A5057D" w14:textId="77777777" w:rsidR="001D42FB" w:rsidRDefault="001D42FB" w:rsidP="001B38D7">
            <w:pPr>
              <w:keepNext/>
              <w:pPrChange w:id="221" w:author="OERTEL Romy" w:date="2026-07-08T19:49:00Z" w16du:dateUtc="2026-07-08T17:49:00Z">
                <w:pPr/>
              </w:pPrChange>
            </w:pPr>
          </w:p>
        </w:tc>
        <w:tc>
          <w:tcPr>
            <w:tcW w:w="1620" w:type="dxa"/>
            <w:tcBorders>
              <w:bottom w:val="dotted" w:sz="4" w:space="0" w:color="auto"/>
            </w:tcBorders>
          </w:tcPr>
          <w:p w14:paraId="08A5057E" w14:textId="77777777" w:rsidR="001D42FB" w:rsidRDefault="001D42FB" w:rsidP="001B38D7">
            <w:pPr>
              <w:keepNext/>
              <w:pPrChange w:id="222" w:author="OERTEL Romy" w:date="2026-07-08T19:49:00Z" w16du:dateUtc="2026-07-08T17:49:00Z">
                <w:pPr/>
              </w:pPrChange>
            </w:pPr>
          </w:p>
        </w:tc>
        <w:tc>
          <w:tcPr>
            <w:tcW w:w="1620" w:type="dxa"/>
            <w:tcBorders>
              <w:bottom w:val="dotted" w:sz="4" w:space="0" w:color="auto"/>
            </w:tcBorders>
          </w:tcPr>
          <w:p w14:paraId="08A5057F" w14:textId="77777777" w:rsidR="001D42FB" w:rsidRDefault="001D42FB" w:rsidP="001B38D7">
            <w:pPr>
              <w:keepNext/>
              <w:pPrChange w:id="223" w:author="OERTEL Romy" w:date="2026-07-08T19:49:00Z" w16du:dateUtc="2026-07-08T17:49:00Z">
                <w:pPr/>
              </w:pPrChange>
            </w:pPr>
          </w:p>
        </w:tc>
      </w:tr>
      <w:tr w:rsidR="001D42FB" w14:paraId="08A50588" w14:textId="77777777">
        <w:trPr>
          <w:trHeight w:val="320"/>
        </w:trPr>
        <w:tc>
          <w:tcPr>
            <w:tcW w:w="1620" w:type="dxa"/>
            <w:gridSpan w:val="2"/>
            <w:vMerge/>
          </w:tcPr>
          <w:p w14:paraId="08A50581" w14:textId="77777777" w:rsidR="001D42FB" w:rsidRDefault="001D42FB"/>
        </w:tc>
        <w:tc>
          <w:tcPr>
            <w:tcW w:w="1620" w:type="dxa"/>
            <w:gridSpan w:val="2"/>
            <w:tcBorders>
              <w:bottom w:val="dotted" w:sz="4" w:space="0" w:color="auto"/>
            </w:tcBorders>
            <w:vAlign w:val="center"/>
          </w:tcPr>
          <w:p w14:paraId="08A50582" w14:textId="77777777" w:rsidR="001D42FB" w:rsidRDefault="008926A9">
            <w:pPr>
              <w:jc w:val="left"/>
              <w:divId w:val="1"/>
            </w:pPr>
            <w:r>
              <w:rPr>
                <w:sz w:val="16"/>
              </w:rPr>
              <w:t xml:space="preserve">absent or </w:t>
            </w:r>
            <w:del w:id="224" w:author="TWO" w:date="2026-07-08T19:46:00Z" w16du:dateUtc="2026-07-08T17:46:00Z">
              <w:r w:rsidR="00D002CD">
                <w:rPr>
                  <w:sz w:val="16"/>
                </w:rPr>
                <w:delText xml:space="preserve">very </w:delText>
              </w:r>
            </w:del>
            <w:r>
              <w:rPr>
                <w:sz w:val="16"/>
              </w:rPr>
              <w:t>sparse</w:t>
            </w:r>
          </w:p>
        </w:tc>
        <w:tc>
          <w:tcPr>
            <w:tcW w:w="1620" w:type="dxa"/>
            <w:gridSpan w:val="2"/>
            <w:tcBorders>
              <w:bottom w:val="dotted" w:sz="4" w:space="0" w:color="auto"/>
            </w:tcBorders>
            <w:vAlign w:val="center"/>
          </w:tcPr>
          <w:p w14:paraId="08A50583" w14:textId="77777777" w:rsidR="001D42FB" w:rsidRDefault="001D42FB"/>
        </w:tc>
        <w:tc>
          <w:tcPr>
            <w:tcW w:w="1620" w:type="dxa"/>
            <w:tcBorders>
              <w:bottom w:val="dotted" w:sz="4" w:space="0" w:color="auto"/>
            </w:tcBorders>
            <w:vAlign w:val="center"/>
          </w:tcPr>
          <w:p w14:paraId="08A50584" w14:textId="77777777" w:rsidR="001D42FB" w:rsidRDefault="001D42FB"/>
        </w:tc>
        <w:tc>
          <w:tcPr>
            <w:tcW w:w="1620" w:type="dxa"/>
            <w:tcBorders>
              <w:bottom w:val="dotted" w:sz="4" w:space="0" w:color="auto"/>
            </w:tcBorders>
            <w:vAlign w:val="center"/>
          </w:tcPr>
          <w:p w14:paraId="08A50585" w14:textId="77777777" w:rsidR="001D42FB" w:rsidRDefault="001D42FB"/>
        </w:tc>
        <w:tc>
          <w:tcPr>
            <w:tcW w:w="1620" w:type="dxa"/>
            <w:tcBorders>
              <w:bottom w:val="dotted" w:sz="4" w:space="0" w:color="auto"/>
            </w:tcBorders>
            <w:vAlign w:val="center"/>
          </w:tcPr>
          <w:p w14:paraId="08A50586" w14:textId="77777777" w:rsidR="001D42FB" w:rsidRDefault="008926A9">
            <w:pPr>
              <w:jc w:val="left"/>
              <w:divId w:val="1"/>
            </w:pPr>
            <w:r>
              <w:rPr>
                <w:sz w:val="16"/>
              </w:rPr>
              <w:t>Yellow Bird</w:t>
            </w:r>
          </w:p>
        </w:tc>
        <w:tc>
          <w:tcPr>
            <w:tcW w:w="1620" w:type="dxa"/>
            <w:tcBorders>
              <w:bottom w:val="dotted" w:sz="4" w:space="0" w:color="auto"/>
            </w:tcBorders>
            <w:vAlign w:val="center"/>
          </w:tcPr>
          <w:p w14:paraId="08A50587" w14:textId="77777777" w:rsidR="001D42FB" w:rsidRDefault="008926A9">
            <w:pPr>
              <w:jc w:val="center"/>
              <w:divId w:val="1"/>
            </w:pPr>
            <w:r>
              <w:rPr>
                <w:rFonts w:eastAsia="Arial"/>
                <w:sz w:val="16"/>
              </w:rPr>
              <w:t xml:space="preserve">1 </w:t>
            </w:r>
          </w:p>
        </w:tc>
      </w:tr>
      <w:tr w:rsidR="001D42FB" w14:paraId="08A50590" w14:textId="77777777">
        <w:trPr>
          <w:trHeight w:val="320"/>
        </w:trPr>
        <w:tc>
          <w:tcPr>
            <w:tcW w:w="1620" w:type="dxa"/>
            <w:gridSpan w:val="2"/>
            <w:vMerge/>
          </w:tcPr>
          <w:p w14:paraId="08A50589" w14:textId="77777777" w:rsidR="001D42FB" w:rsidRDefault="001D42FB"/>
        </w:tc>
        <w:tc>
          <w:tcPr>
            <w:tcW w:w="1620" w:type="dxa"/>
            <w:gridSpan w:val="2"/>
            <w:tcBorders>
              <w:bottom w:val="dotted" w:sz="4" w:space="0" w:color="auto"/>
            </w:tcBorders>
            <w:vAlign w:val="center"/>
          </w:tcPr>
          <w:p w14:paraId="08A5058A" w14:textId="77777777" w:rsidR="001D42FB" w:rsidRDefault="00D002CD">
            <w:pPr>
              <w:jc w:val="left"/>
              <w:divId w:val="1"/>
            </w:pPr>
            <w:del w:id="225" w:author="TWO" w:date="2026-07-08T19:46:00Z" w16du:dateUtc="2026-07-08T17:46:00Z">
              <w:r>
                <w:rPr>
                  <w:sz w:val="16"/>
                </w:rPr>
                <w:delText>sparse</w:delText>
              </w:r>
            </w:del>
            <w:ins w:id="226" w:author="TWO" w:date="2026-07-08T19:46:00Z" w16du:dateUtc="2026-07-08T17:46:00Z">
              <w:r w:rsidR="008926A9">
                <w:rPr>
                  <w:sz w:val="16"/>
                </w:rPr>
                <w:t>medium</w:t>
              </w:r>
            </w:ins>
          </w:p>
        </w:tc>
        <w:tc>
          <w:tcPr>
            <w:tcW w:w="1620" w:type="dxa"/>
            <w:gridSpan w:val="2"/>
            <w:tcBorders>
              <w:bottom w:val="dotted" w:sz="4" w:space="0" w:color="auto"/>
            </w:tcBorders>
            <w:vAlign w:val="center"/>
          </w:tcPr>
          <w:p w14:paraId="08A5058B" w14:textId="77777777" w:rsidR="001D42FB" w:rsidRDefault="001D42FB"/>
        </w:tc>
        <w:tc>
          <w:tcPr>
            <w:tcW w:w="1620" w:type="dxa"/>
            <w:tcBorders>
              <w:bottom w:val="dotted" w:sz="4" w:space="0" w:color="auto"/>
            </w:tcBorders>
            <w:vAlign w:val="center"/>
          </w:tcPr>
          <w:p w14:paraId="08A5058C" w14:textId="77777777" w:rsidR="001D42FB" w:rsidRDefault="001D42FB"/>
        </w:tc>
        <w:tc>
          <w:tcPr>
            <w:tcW w:w="1620" w:type="dxa"/>
            <w:tcBorders>
              <w:bottom w:val="dotted" w:sz="4" w:space="0" w:color="auto"/>
            </w:tcBorders>
            <w:vAlign w:val="center"/>
          </w:tcPr>
          <w:p w14:paraId="08A5058D" w14:textId="77777777" w:rsidR="001D42FB" w:rsidRDefault="001D42FB"/>
        </w:tc>
        <w:tc>
          <w:tcPr>
            <w:tcW w:w="1620" w:type="dxa"/>
            <w:tcBorders>
              <w:bottom w:val="dotted" w:sz="4" w:space="0" w:color="auto"/>
            </w:tcBorders>
            <w:vAlign w:val="center"/>
          </w:tcPr>
          <w:p w14:paraId="08A5058E" w14:textId="77777777" w:rsidR="001D42FB" w:rsidRDefault="008926A9">
            <w:pPr>
              <w:jc w:val="left"/>
              <w:divId w:val="1"/>
            </w:pPr>
            <w:r>
              <w:rPr>
                <w:sz w:val="16"/>
              </w:rPr>
              <w:t>Bian Lian</w:t>
            </w:r>
          </w:p>
        </w:tc>
        <w:tc>
          <w:tcPr>
            <w:tcW w:w="1620" w:type="dxa"/>
            <w:tcBorders>
              <w:bottom w:val="dotted" w:sz="4" w:space="0" w:color="auto"/>
            </w:tcBorders>
            <w:vAlign w:val="center"/>
          </w:tcPr>
          <w:p w14:paraId="08A5058F" w14:textId="77777777" w:rsidR="001D42FB" w:rsidRDefault="008926A9">
            <w:pPr>
              <w:jc w:val="center"/>
              <w:divId w:val="1"/>
            </w:pPr>
            <w:r>
              <w:rPr>
                <w:rFonts w:eastAsia="Arial"/>
                <w:sz w:val="16"/>
              </w:rPr>
              <w:t xml:space="preserve">2 </w:t>
            </w:r>
          </w:p>
        </w:tc>
      </w:tr>
      <w:tr w:rsidR="001D42FB" w14:paraId="08A50598" w14:textId="77777777">
        <w:trPr>
          <w:trHeight w:val="320"/>
        </w:trPr>
        <w:tc>
          <w:tcPr>
            <w:tcW w:w="1620" w:type="dxa"/>
            <w:gridSpan w:val="2"/>
            <w:vMerge/>
          </w:tcPr>
          <w:p w14:paraId="08A50591" w14:textId="77777777" w:rsidR="001D42FB" w:rsidRDefault="001D42FB"/>
        </w:tc>
        <w:tc>
          <w:tcPr>
            <w:tcW w:w="1620" w:type="dxa"/>
            <w:gridSpan w:val="2"/>
            <w:tcBorders>
              <w:bottom w:val="dotted" w:sz="4" w:space="0" w:color="auto"/>
            </w:tcBorders>
            <w:vAlign w:val="center"/>
          </w:tcPr>
          <w:p w14:paraId="08A50592" w14:textId="77777777" w:rsidR="001D42FB" w:rsidRDefault="008926A9">
            <w:pPr>
              <w:jc w:val="left"/>
              <w:divId w:val="1"/>
            </w:pPr>
            <w:r>
              <w:rPr>
                <w:sz w:val="16"/>
              </w:rPr>
              <w:t>dense</w:t>
            </w:r>
          </w:p>
        </w:tc>
        <w:tc>
          <w:tcPr>
            <w:tcW w:w="1620" w:type="dxa"/>
            <w:gridSpan w:val="2"/>
            <w:tcBorders>
              <w:bottom w:val="dotted" w:sz="4" w:space="0" w:color="auto"/>
            </w:tcBorders>
            <w:vAlign w:val="center"/>
          </w:tcPr>
          <w:p w14:paraId="08A50593" w14:textId="77777777" w:rsidR="001D42FB" w:rsidRDefault="001D42FB"/>
        </w:tc>
        <w:tc>
          <w:tcPr>
            <w:tcW w:w="1620" w:type="dxa"/>
            <w:tcBorders>
              <w:bottom w:val="dotted" w:sz="4" w:space="0" w:color="auto"/>
            </w:tcBorders>
            <w:vAlign w:val="center"/>
          </w:tcPr>
          <w:p w14:paraId="08A50594" w14:textId="77777777" w:rsidR="001D42FB" w:rsidRDefault="001D42FB"/>
        </w:tc>
        <w:tc>
          <w:tcPr>
            <w:tcW w:w="1620" w:type="dxa"/>
            <w:tcBorders>
              <w:bottom w:val="dotted" w:sz="4" w:space="0" w:color="auto"/>
            </w:tcBorders>
            <w:vAlign w:val="center"/>
          </w:tcPr>
          <w:p w14:paraId="08A50595" w14:textId="77777777" w:rsidR="001D42FB" w:rsidRDefault="001D42FB"/>
        </w:tc>
        <w:tc>
          <w:tcPr>
            <w:tcW w:w="1620" w:type="dxa"/>
            <w:tcBorders>
              <w:bottom w:val="dotted" w:sz="4" w:space="0" w:color="auto"/>
            </w:tcBorders>
            <w:vAlign w:val="center"/>
          </w:tcPr>
          <w:p w14:paraId="08A50596" w14:textId="77777777" w:rsidR="001D42FB" w:rsidRDefault="008926A9">
            <w:pPr>
              <w:jc w:val="left"/>
              <w:divId w:val="1"/>
            </w:pPr>
            <w:r>
              <w:rPr>
                <w:sz w:val="16"/>
              </w:rPr>
              <w:t>Jia Jingying</w:t>
            </w:r>
          </w:p>
        </w:tc>
        <w:tc>
          <w:tcPr>
            <w:tcW w:w="1620" w:type="dxa"/>
            <w:tcBorders>
              <w:bottom w:val="dotted" w:sz="4" w:space="0" w:color="auto"/>
            </w:tcBorders>
            <w:vAlign w:val="center"/>
          </w:tcPr>
          <w:p w14:paraId="08A50597" w14:textId="77777777" w:rsidR="001D42FB" w:rsidRDefault="008926A9">
            <w:pPr>
              <w:jc w:val="center"/>
              <w:divId w:val="1"/>
            </w:pPr>
            <w:r>
              <w:rPr>
                <w:rFonts w:eastAsia="Arial"/>
                <w:sz w:val="16"/>
              </w:rPr>
              <w:t xml:space="preserve">3 </w:t>
            </w:r>
          </w:p>
        </w:tc>
      </w:tr>
      <w:tr w:rsidR="001D42FB" w14:paraId="08A505A3" w14:textId="77777777">
        <w:trPr>
          <w:trHeight w:val="360"/>
        </w:trPr>
        <w:tc>
          <w:tcPr>
            <w:tcW w:w="810" w:type="dxa"/>
            <w:tcBorders>
              <w:right w:val="dotted" w:sz="4" w:space="0" w:color="auto"/>
            </w:tcBorders>
            <w:shd w:val="clear" w:color="auto" w:fill="DFDFD7"/>
            <w:vAlign w:val="center"/>
          </w:tcPr>
          <w:p w14:paraId="08A50599" w14:textId="77777777" w:rsidR="001D42FB" w:rsidRDefault="008926A9">
            <w:r>
              <w:rPr>
                <w:rFonts w:eastAsia="Arial"/>
                <w:b/>
                <w:sz w:val="16"/>
              </w:rPr>
              <w:t>15.</w:t>
            </w:r>
          </w:p>
        </w:tc>
        <w:tc>
          <w:tcPr>
            <w:tcW w:w="810" w:type="dxa"/>
            <w:tcBorders>
              <w:right w:val="dotted" w:sz="4" w:space="0" w:color="auto"/>
            </w:tcBorders>
            <w:shd w:val="clear" w:color="auto" w:fill="DFDFD7"/>
            <w:vAlign w:val="center"/>
          </w:tcPr>
          <w:p w14:paraId="08A5059A"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59B"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59C"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59D"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59E" w14:textId="77777777" w:rsidR="001D42FB" w:rsidRDefault="001D42FB"/>
        </w:tc>
        <w:tc>
          <w:tcPr>
            <w:tcW w:w="1620" w:type="dxa"/>
            <w:shd w:val="clear" w:color="auto" w:fill="DFDFD7"/>
            <w:vAlign w:val="center"/>
          </w:tcPr>
          <w:p w14:paraId="08A5059F" w14:textId="77777777" w:rsidR="001D42FB" w:rsidRDefault="008926A9">
            <w:r>
              <w:rPr>
                <w:rFonts w:eastAsia="Arial"/>
                <w:b/>
                <w:sz w:val="16"/>
              </w:rPr>
              <w:t>20-30</w:t>
            </w:r>
          </w:p>
        </w:tc>
        <w:tc>
          <w:tcPr>
            <w:tcW w:w="1620" w:type="dxa"/>
            <w:shd w:val="clear" w:color="auto" w:fill="DFDFD7"/>
          </w:tcPr>
          <w:p w14:paraId="08A505A0" w14:textId="77777777" w:rsidR="001D42FB" w:rsidRDefault="001D42FB"/>
        </w:tc>
        <w:tc>
          <w:tcPr>
            <w:tcW w:w="1620" w:type="dxa"/>
            <w:shd w:val="clear" w:color="auto" w:fill="DFDFD7"/>
          </w:tcPr>
          <w:p w14:paraId="08A505A1" w14:textId="77777777" w:rsidR="001D42FB" w:rsidRDefault="001D42FB"/>
        </w:tc>
        <w:tc>
          <w:tcPr>
            <w:tcW w:w="1620" w:type="dxa"/>
            <w:shd w:val="clear" w:color="auto" w:fill="DFDFD7"/>
          </w:tcPr>
          <w:p w14:paraId="08A505A2" w14:textId="77777777" w:rsidR="001D42FB" w:rsidRDefault="001D42FB"/>
        </w:tc>
      </w:tr>
      <w:tr w:rsidR="001D42FB" w14:paraId="08A505AB" w14:textId="77777777">
        <w:trPr>
          <w:trHeight w:val="440"/>
        </w:trPr>
        <w:tc>
          <w:tcPr>
            <w:tcW w:w="1620" w:type="dxa"/>
            <w:gridSpan w:val="2"/>
            <w:vMerge w:val="restart"/>
          </w:tcPr>
          <w:p w14:paraId="08A505A4" w14:textId="77777777" w:rsidR="001D42FB" w:rsidRDefault="001D42FB"/>
        </w:tc>
        <w:tc>
          <w:tcPr>
            <w:tcW w:w="1620" w:type="dxa"/>
            <w:gridSpan w:val="2"/>
            <w:tcBorders>
              <w:bottom w:val="dotted" w:sz="4" w:space="0" w:color="auto"/>
            </w:tcBorders>
          </w:tcPr>
          <w:p w14:paraId="08A505A5" w14:textId="77777777" w:rsidR="001D42FB" w:rsidRDefault="008926A9">
            <w:pPr>
              <w:spacing w:before="113" w:after="113"/>
              <w:jc w:val="left"/>
              <w:divId w:val="1"/>
            </w:pPr>
            <w:r>
              <w:rPr>
                <w:b/>
                <w:sz w:val="16"/>
              </w:rPr>
              <w:t>Flower bud: shape</w:t>
            </w:r>
          </w:p>
        </w:tc>
        <w:tc>
          <w:tcPr>
            <w:tcW w:w="1620" w:type="dxa"/>
            <w:gridSpan w:val="2"/>
            <w:tcBorders>
              <w:bottom w:val="dotted" w:sz="4" w:space="0" w:color="auto"/>
            </w:tcBorders>
          </w:tcPr>
          <w:p w14:paraId="08A505A6" w14:textId="77777777" w:rsidR="001D42FB" w:rsidRDefault="001D42FB"/>
        </w:tc>
        <w:tc>
          <w:tcPr>
            <w:tcW w:w="1620" w:type="dxa"/>
            <w:tcBorders>
              <w:bottom w:val="dotted" w:sz="4" w:space="0" w:color="auto"/>
            </w:tcBorders>
          </w:tcPr>
          <w:p w14:paraId="08A505A7" w14:textId="77777777" w:rsidR="001D42FB" w:rsidRDefault="001D42FB"/>
        </w:tc>
        <w:tc>
          <w:tcPr>
            <w:tcW w:w="1620" w:type="dxa"/>
            <w:tcBorders>
              <w:bottom w:val="dotted" w:sz="4" w:space="0" w:color="auto"/>
            </w:tcBorders>
          </w:tcPr>
          <w:p w14:paraId="08A505A8" w14:textId="77777777" w:rsidR="001D42FB" w:rsidRDefault="001D42FB"/>
        </w:tc>
        <w:tc>
          <w:tcPr>
            <w:tcW w:w="1620" w:type="dxa"/>
            <w:tcBorders>
              <w:bottom w:val="dotted" w:sz="4" w:space="0" w:color="auto"/>
            </w:tcBorders>
          </w:tcPr>
          <w:p w14:paraId="08A505A9" w14:textId="77777777" w:rsidR="001D42FB" w:rsidRDefault="001D42FB"/>
        </w:tc>
        <w:tc>
          <w:tcPr>
            <w:tcW w:w="1620" w:type="dxa"/>
            <w:tcBorders>
              <w:bottom w:val="dotted" w:sz="4" w:space="0" w:color="auto"/>
            </w:tcBorders>
          </w:tcPr>
          <w:p w14:paraId="08A505AA" w14:textId="77777777" w:rsidR="001D42FB" w:rsidRDefault="001D42FB"/>
        </w:tc>
      </w:tr>
      <w:tr w:rsidR="001D42FB" w14:paraId="08A505B3" w14:textId="77777777">
        <w:trPr>
          <w:trHeight w:val="320"/>
        </w:trPr>
        <w:tc>
          <w:tcPr>
            <w:tcW w:w="1620" w:type="dxa"/>
            <w:gridSpan w:val="2"/>
            <w:vMerge/>
          </w:tcPr>
          <w:p w14:paraId="08A505AC" w14:textId="77777777" w:rsidR="001D42FB" w:rsidRDefault="001D42FB"/>
        </w:tc>
        <w:tc>
          <w:tcPr>
            <w:tcW w:w="1620" w:type="dxa"/>
            <w:gridSpan w:val="2"/>
            <w:tcBorders>
              <w:bottom w:val="dotted" w:sz="4" w:space="0" w:color="auto"/>
            </w:tcBorders>
            <w:vAlign w:val="center"/>
          </w:tcPr>
          <w:p w14:paraId="08A505AD" w14:textId="77777777" w:rsidR="001D42FB" w:rsidRDefault="008926A9">
            <w:pPr>
              <w:jc w:val="left"/>
              <w:divId w:val="1"/>
            </w:pPr>
            <w:r>
              <w:rPr>
                <w:sz w:val="16"/>
              </w:rPr>
              <w:t>ovoid</w:t>
            </w:r>
          </w:p>
        </w:tc>
        <w:tc>
          <w:tcPr>
            <w:tcW w:w="1620" w:type="dxa"/>
            <w:gridSpan w:val="2"/>
            <w:tcBorders>
              <w:bottom w:val="dotted" w:sz="4" w:space="0" w:color="auto"/>
            </w:tcBorders>
            <w:vAlign w:val="center"/>
          </w:tcPr>
          <w:p w14:paraId="08A505AE" w14:textId="77777777" w:rsidR="001D42FB" w:rsidRDefault="001D42FB"/>
        </w:tc>
        <w:tc>
          <w:tcPr>
            <w:tcW w:w="1620" w:type="dxa"/>
            <w:tcBorders>
              <w:bottom w:val="dotted" w:sz="4" w:space="0" w:color="auto"/>
            </w:tcBorders>
            <w:vAlign w:val="center"/>
          </w:tcPr>
          <w:p w14:paraId="08A505AF" w14:textId="77777777" w:rsidR="001D42FB" w:rsidRDefault="001D42FB"/>
        </w:tc>
        <w:tc>
          <w:tcPr>
            <w:tcW w:w="1620" w:type="dxa"/>
            <w:tcBorders>
              <w:bottom w:val="dotted" w:sz="4" w:space="0" w:color="auto"/>
            </w:tcBorders>
            <w:vAlign w:val="center"/>
          </w:tcPr>
          <w:p w14:paraId="08A505B0" w14:textId="77777777" w:rsidR="001D42FB" w:rsidRDefault="001D42FB"/>
        </w:tc>
        <w:tc>
          <w:tcPr>
            <w:tcW w:w="1620" w:type="dxa"/>
            <w:tcBorders>
              <w:bottom w:val="dotted" w:sz="4" w:space="0" w:color="auto"/>
            </w:tcBorders>
            <w:vAlign w:val="center"/>
          </w:tcPr>
          <w:p w14:paraId="08A505B1" w14:textId="77777777" w:rsidR="001D42FB" w:rsidRDefault="008926A9">
            <w:pPr>
              <w:jc w:val="left"/>
              <w:divId w:val="1"/>
            </w:pPr>
            <w:r>
              <w:rPr>
                <w:sz w:val="16"/>
              </w:rPr>
              <w:t>Fenhong Lingxiao, Nelumbo 'Xiao Hong Dan'</w:t>
            </w:r>
          </w:p>
        </w:tc>
        <w:tc>
          <w:tcPr>
            <w:tcW w:w="1620" w:type="dxa"/>
            <w:tcBorders>
              <w:bottom w:val="dotted" w:sz="4" w:space="0" w:color="auto"/>
            </w:tcBorders>
            <w:vAlign w:val="center"/>
          </w:tcPr>
          <w:p w14:paraId="08A505B2" w14:textId="77777777" w:rsidR="001D42FB" w:rsidRDefault="008926A9">
            <w:pPr>
              <w:jc w:val="center"/>
              <w:divId w:val="1"/>
            </w:pPr>
            <w:r>
              <w:rPr>
                <w:rFonts w:eastAsia="Arial"/>
                <w:sz w:val="16"/>
              </w:rPr>
              <w:t xml:space="preserve">1 </w:t>
            </w:r>
          </w:p>
        </w:tc>
      </w:tr>
      <w:tr w:rsidR="001D42FB" w14:paraId="08A505BB" w14:textId="77777777">
        <w:trPr>
          <w:trHeight w:val="320"/>
        </w:trPr>
        <w:tc>
          <w:tcPr>
            <w:tcW w:w="1620" w:type="dxa"/>
            <w:gridSpan w:val="2"/>
            <w:vMerge/>
          </w:tcPr>
          <w:p w14:paraId="08A505B4" w14:textId="77777777" w:rsidR="001D42FB" w:rsidRDefault="001D42FB"/>
        </w:tc>
        <w:tc>
          <w:tcPr>
            <w:tcW w:w="1620" w:type="dxa"/>
            <w:gridSpan w:val="2"/>
            <w:tcBorders>
              <w:bottom w:val="dotted" w:sz="4" w:space="0" w:color="auto"/>
            </w:tcBorders>
            <w:vAlign w:val="center"/>
          </w:tcPr>
          <w:p w14:paraId="08A505B5" w14:textId="77777777" w:rsidR="001D42FB" w:rsidRDefault="008926A9">
            <w:pPr>
              <w:jc w:val="left"/>
              <w:divId w:val="1"/>
            </w:pPr>
            <w:r>
              <w:rPr>
                <w:sz w:val="16"/>
              </w:rPr>
              <w:t>ovoid-conic</w:t>
            </w:r>
          </w:p>
        </w:tc>
        <w:tc>
          <w:tcPr>
            <w:tcW w:w="1620" w:type="dxa"/>
            <w:gridSpan w:val="2"/>
            <w:tcBorders>
              <w:bottom w:val="dotted" w:sz="4" w:space="0" w:color="auto"/>
            </w:tcBorders>
            <w:vAlign w:val="center"/>
          </w:tcPr>
          <w:p w14:paraId="08A505B6" w14:textId="77777777" w:rsidR="001D42FB" w:rsidRDefault="001D42FB"/>
        </w:tc>
        <w:tc>
          <w:tcPr>
            <w:tcW w:w="1620" w:type="dxa"/>
            <w:tcBorders>
              <w:bottom w:val="dotted" w:sz="4" w:space="0" w:color="auto"/>
            </w:tcBorders>
            <w:vAlign w:val="center"/>
          </w:tcPr>
          <w:p w14:paraId="08A505B7" w14:textId="77777777" w:rsidR="001D42FB" w:rsidRDefault="001D42FB"/>
        </w:tc>
        <w:tc>
          <w:tcPr>
            <w:tcW w:w="1620" w:type="dxa"/>
            <w:tcBorders>
              <w:bottom w:val="dotted" w:sz="4" w:space="0" w:color="auto"/>
            </w:tcBorders>
            <w:vAlign w:val="center"/>
          </w:tcPr>
          <w:p w14:paraId="08A505B8" w14:textId="77777777" w:rsidR="001D42FB" w:rsidRDefault="001D42FB"/>
        </w:tc>
        <w:tc>
          <w:tcPr>
            <w:tcW w:w="1620" w:type="dxa"/>
            <w:tcBorders>
              <w:bottom w:val="dotted" w:sz="4" w:space="0" w:color="auto"/>
            </w:tcBorders>
            <w:vAlign w:val="center"/>
          </w:tcPr>
          <w:p w14:paraId="08A505B9" w14:textId="77777777" w:rsidR="001D42FB" w:rsidRDefault="008926A9">
            <w:pPr>
              <w:jc w:val="left"/>
              <w:divId w:val="1"/>
            </w:pPr>
            <w:r>
              <w:rPr>
                <w:sz w:val="16"/>
              </w:rPr>
              <w:t>Da Sajin</w:t>
            </w:r>
          </w:p>
        </w:tc>
        <w:tc>
          <w:tcPr>
            <w:tcW w:w="1620" w:type="dxa"/>
            <w:tcBorders>
              <w:bottom w:val="dotted" w:sz="4" w:space="0" w:color="auto"/>
            </w:tcBorders>
            <w:vAlign w:val="center"/>
          </w:tcPr>
          <w:p w14:paraId="08A505BA" w14:textId="77777777" w:rsidR="001D42FB" w:rsidRDefault="008926A9">
            <w:pPr>
              <w:jc w:val="center"/>
              <w:divId w:val="1"/>
            </w:pPr>
            <w:r>
              <w:rPr>
                <w:rFonts w:eastAsia="Arial"/>
                <w:sz w:val="16"/>
              </w:rPr>
              <w:t xml:space="preserve">2 </w:t>
            </w:r>
          </w:p>
        </w:tc>
      </w:tr>
      <w:tr w:rsidR="001D42FB" w14:paraId="08A505C3" w14:textId="77777777">
        <w:trPr>
          <w:trHeight w:val="320"/>
        </w:trPr>
        <w:tc>
          <w:tcPr>
            <w:tcW w:w="1620" w:type="dxa"/>
            <w:gridSpan w:val="2"/>
            <w:vMerge/>
          </w:tcPr>
          <w:p w14:paraId="08A505BC" w14:textId="77777777" w:rsidR="001D42FB" w:rsidRDefault="001D42FB"/>
        </w:tc>
        <w:tc>
          <w:tcPr>
            <w:tcW w:w="1620" w:type="dxa"/>
            <w:gridSpan w:val="2"/>
            <w:tcBorders>
              <w:bottom w:val="dotted" w:sz="4" w:space="0" w:color="auto"/>
            </w:tcBorders>
            <w:vAlign w:val="center"/>
          </w:tcPr>
          <w:p w14:paraId="08A505BD" w14:textId="77777777" w:rsidR="001D42FB" w:rsidRDefault="008926A9">
            <w:pPr>
              <w:jc w:val="left"/>
              <w:divId w:val="1"/>
            </w:pPr>
            <w:r>
              <w:rPr>
                <w:sz w:val="16"/>
              </w:rPr>
              <w:t>conic</w:t>
            </w:r>
          </w:p>
        </w:tc>
        <w:tc>
          <w:tcPr>
            <w:tcW w:w="1620" w:type="dxa"/>
            <w:gridSpan w:val="2"/>
            <w:tcBorders>
              <w:bottom w:val="dotted" w:sz="4" w:space="0" w:color="auto"/>
            </w:tcBorders>
            <w:vAlign w:val="center"/>
          </w:tcPr>
          <w:p w14:paraId="08A505BE" w14:textId="77777777" w:rsidR="001D42FB" w:rsidRDefault="001D42FB"/>
        </w:tc>
        <w:tc>
          <w:tcPr>
            <w:tcW w:w="1620" w:type="dxa"/>
            <w:tcBorders>
              <w:bottom w:val="dotted" w:sz="4" w:space="0" w:color="auto"/>
            </w:tcBorders>
            <w:vAlign w:val="center"/>
          </w:tcPr>
          <w:p w14:paraId="08A505BF" w14:textId="77777777" w:rsidR="001D42FB" w:rsidRDefault="001D42FB"/>
        </w:tc>
        <w:tc>
          <w:tcPr>
            <w:tcW w:w="1620" w:type="dxa"/>
            <w:tcBorders>
              <w:bottom w:val="dotted" w:sz="4" w:space="0" w:color="auto"/>
            </w:tcBorders>
            <w:vAlign w:val="center"/>
          </w:tcPr>
          <w:p w14:paraId="08A505C0" w14:textId="77777777" w:rsidR="001D42FB" w:rsidRDefault="001D42FB"/>
        </w:tc>
        <w:tc>
          <w:tcPr>
            <w:tcW w:w="1620" w:type="dxa"/>
            <w:tcBorders>
              <w:bottom w:val="dotted" w:sz="4" w:space="0" w:color="auto"/>
            </w:tcBorders>
            <w:vAlign w:val="center"/>
          </w:tcPr>
          <w:p w14:paraId="08A505C1"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5C2" w14:textId="77777777" w:rsidR="001D42FB" w:rsidRDefault="008926A9">
            <w:pPr>
              <w:jc w:val="center"/>
              <w:divId w:val="1"/>
            </w:pPr>
            <w:r>
              <w:rPr>
                <w:rFonts w:eastAsia="Arial"/>
                <w:sz w:val="16"/>
              </w:rPr>
              <w:t xml:space="preserve">3 </w:t>
            </w:r>
          </w:p>
        </w:tc>
      </w:tr>
      <w:tr w:rsidR="001D42FB" w14:paraId="08A505CB" w14:textId="77777777">
        <w:trPr>
          <w:trHeight w:val="320"/>
        </w:trPr>
        <w:tc>
          <w:tcPr>
            <w:tcW w:w="1620" w:type="dxa"/>
            <w:gridSpan w:val="2"/>
            <w:vMerge/>
          </w:tcPr>
          <w:p w14:paraId="08A505C4" w14:textId="77777777" w:rsidR="001D42FB" w:rsidRDefault="001D42FB"/>
        </w:tc>
        <w:tc>
          <w:tcPr>
            <w:tcW w:w="1620" w:type="dxa"/>
            <w:gridSpan w:val="2"/>
            <w:tcBorders>
              <w:bottom w:val="dotted" w:sz="4" w:space="0" w:color="auto"/>
            </w:tcBorders>
            <w:vAlign w:val="center"/>
          </w:tcPr>
          <w:p w14:paraId="08A505C5" w14:textId="77777777" w:rsidR="001D42FB" w:rsidRDefault="008926A9">
            <w:pPr>
              <w:jc w:val="left"/>
              <w:divId w:val="1"/>
            </w:pPr>
            <w:r>
              <w:rPr>
                <w:sz w:val="16"/>
              </w:rPr>
              <w:t>narrow conic</w:t>
            </w:r>
          </w:p>
        </w:tc>
        <w:tc>
          <w:tcPr>
            <w:tcW w:w="1620" w:type="dxa"/>
            <w:gridSpan w:val="2"/>
            <w:tcBorders>
              <w:bottom w:val="dotted" w:sz="4" w:space="0" w:color="auto"/>
            </w:tcBorders>
            <w:vAlign w:val="center"/>
          </w:tcPr>
          <w:p w14:paraId="08A505C6" w14:textId="77777777" w:rsidR="001D42FB" w:rsidRDefault="001D42FB"/>
        </w:tc>
        <w:tc>
          <w:tcPr>
            <w:tcW w:w="1620" w:type="dxa"/>
            <w:tcBorders>
              <w:bottom w:val="dotted" w:sz="4" w:space="0" w:color="auto"/>
            </w:tcBorders>
            <w:vAlign w:val="center"/>
          </w:tcPr>
          <w:p w14:paraId="08A505C7" w14:textId="77777777" w:rsidR="001D42FB" w:rsidRDefault="001D42FB"/>
        </w:tc>
        <w:tc>
          <w:tcPr>
            <w:tcW w:w="1620" w:type="dxa"/>
            <w:tcBorders>
              <w:bottom w:val="dotted" w:sz="4" w:space="0" w:color="auto"/>
            </w:tcBorders>
            <w:vAlign w:val="center"/>
          </w:tcPr>
          <w:p w14:paraId="08A505C8" w14:textId="77777777" w:rsidR="001D42FB" w:rsidRDefault="001D42FB"/>
        </w:tc>
        <w:tc>
          <w:tcPr>
            <w:tcW w:w="1620" w:type="dxa"/>
            <w:tcBorders>
              <w:bottom w:val="dotted" w:sz="4" w:space="0" w:color="auto"/>
            </w:tcBorders>
            <w:vAlign w:val="center"/>
          </w:tcPr>
          <w:p w14:paraId="08A505C9" w14:textId="77777777" w:rsidR="001D42FB" w:rsidRDefault="008926A9">
            <w:pPr>
              <w:jc w:val="left"/>
              <w:divId w:val="1"/>
            </w:pPr>
            <w:r>
              <w:rPr>
                <w:sz w:val="16"/>
              </w:rPr>
              <w:t>Tan Kong</w:t>
            </w:r>
          </w:p>
        </w:tc>
        <w:tc>
          <w:tcPr>
            <w:tcW w:w="1620" w:type="dxa"/>
            <w:tcBorders>
              <w:bottom w:val="dotted" w:sz="4" w:space="0" w:color="auto"/>
            </w:tcBorders>
            <w:vAlign w:val="center"/>
          </w:tcPr>
          <w:p w14:paraId="08A505CA" w14:textId="77777777" w:rsidR="001D42FB" w:rsidRDefault="008926A9">
            <w:pPr>
              <w:jc w:val="center"/>
              <w:divId w:val="1"/>
            </w:pPr>
            <w:r>
              <w:rPr>
                <w:rFonts w:eastAsia="Arial"/>
                <w:sz w:val="16"/>
              </w:rPr>
              <w:t xml:space="preserve">4 </w:t>
            </w:r>
          </w:p>
        </w:tc>
      </w:tr>
      <w:tr w:rsidR="001D42FB" w14:paraId="08A505D3" w14:textId="77777777">
        <w:trPr>
          <w:trHeight w:val="320"/>
        </w:trPr>
        <w:tc>
          <w:tcPr>
            <w:tcW w:w="1620" w:type="dxa"/>
            <w:gridSpan w:val="2"/>
            <w:vMerge/>
          </w:tcPr>
          <w:p w14:paraId="08A505CC" w14:textId="77777777" w:rsidR="001D42FB" w:rsidRDefault="001D42FB"/>
        </w:tc>
        <w:tc>
          <w:tcPr>
            <w:tcW w:w="1620" w:type="dxa"/>
            <w:gridSpan w:val="2"/>
            <w:tcBorders>
              <w:bottom w:val="dotted" w:sz="4" w:space="0" w:color="auto"/>
            </w:tcBorders>
            <w:vAlign w:val="center"/>
          </w:tcPr>
          <w:p w14:paraId="08A505CD" w14:textId="77777777" w:rsidR="001D42FB" w:rsidRDefault="008926A9">
            <w:pPr>
              <w:jc w:val="left"/>
              <w:divId w:val="1"/>
            </w:pPr>
            <w:r>
              <w:rPr>
                <w:sz w:val="16"/>
              </w:rPr>
              <w:t>globose</w:t>
            </w:r>
          </w:p>
        </w:tc>
        <w:tc>
          <w:tcPr>
            <w:tcW w:w="1620" w:type="dxa"/>
            <w:gridSpan w:val="2"/>
            <w:tcBorders>
              <w:bottom w:val="dotted" w:sz="4" w:space="0" w:color="auto"/>
            </w:tcBorders>
            <w:vAlign w:val="center"/>
          </w:tcPr>
          <w:p w14:paraId="08A505CE" w14:textId="77777777" w:rsidR="001D42FB" w:rsidRDefault="001D42FB"/>
        </w:tc>
        <w:tc>
          <w:tcPr>
            <w:tcW w:w="1620" w:type="dxa"/>
            <w:tcBorders>
              <w:bottom w:val="dotted" w:sz="4" w:space="0" w:color="auto"/>
            </w:tcBorders>
            <w:vAlign w:val="center"/>
          </w:tcPr>
          <w:p w14:paraId="08A505CF" w14:textId="77777777" w:rsidR="001D42FB" w:rsidRDefault="001D42FB"/>
        </w:tc>
        <w:tc>
          <w:tcPr>
            <w:tcW w:w="1620" w:type="dxa"/>
            <w:tcBorders>
              <w:bottom w:val="dotted" w:sz="4" w:space="0" w:color="auto"/>
            </w:tcBorders>
            <w:vAlign w:val="center"/>
          </w:tcPr>
          <w:p w14:paraId="08A505D0" w14:textId="77777777" w:rsidR="001D42FB" w:rsidRDefault="001D42FB"/>
        </w:tc>
        <w:tc>
          <w:tcPr>
            <w:tcW w:w="1620" w:type="dxa"/>
            <w:tcBorders>
              <w:bottom w:val="dotted" w:sz="4" w:space="0" w:color="auto"/>
            </w:tcBorders>
            <w:vAlign w:val="center"/>
          </w:tcPr>
          <w:p w14:paraId="08A505D1" w14:textId="77777777" w:rsidR="001D42FB" w:rsidRDefault="008926A9">
            <w:pPr>
              <w:jc w:val="left"/>
              <w:divId w:val="1"/>
            </w:pPr>
            <w:r>
              <w:rPr>
                <w:sz w:val="16"/>
              </w:rPr>
              <w:t>Piaocheng Fanying</w:t>
            </w:r>
          </w:p>
        </w:tc>
        <w:tc>
          <w:tcPr>
            <w:tcW w:w="1620" w:type="dxa"/>
            <w:tcBorders>
              <w:bottom w:val="dotted" w:sz="4" w:space="0" w:color="auto"/>
            </w:tcBorders>
            <w:vAlign w:val="center"/>
          </w:tcPr>
          <w:p w14:paraId="08A505D2" w14:textId="77777777" w:rsidR="001D42FB" w:rsidRDefault="008926A9">
            <w:pPr>
              <w:jc w:val="center"/>
              <w:divId w:val="1"/>
            </w:pPr>
            <w:r>
              <w:rPr>
                <w:rFonts w:eastAsia="Arial"/>
                <w:sz w:val="16"/>
              </w:rPr>
              <w:t xml:space="preserve">5 </w:t>
            </w:r>
          </w:p>
        </w:tc>
      </w:tr>
      <w:tr w:rsidR="001D42FB" w14:paraId="08A505DB" w14:textId="77777777">
        <w:trPr>
          <w:trHeight w:val="320"/>
        </w:trPr>
        <w:tc>
          <w:tcPr>
            <w:tcW w:w="1620" w:type="dxa"/>
            <w:gridSpan w:val="2"/>
            <w:vMerge/>
          </w:tcPr>
          <w:p w14:paraId="08A505D4" w14:textId="77777777" w:rsidR="001D42FB" w:rsidRDefault="001D42FB"/>
        </w:tc>
        <w:tc>
          <w:tcPr>
            <w:tcW w:w="1620" w:type="dxa"/>
            <w:gridSpan w:val="2"/>
            <w:tcBorders>
              <w:bottom w:val="dotted" w:sz="4" w:space="0" w:color="auto"/>
            </w:tcBorders>
            <w:vAlign w:val="center"/>
          </w:tcPr>
          <w:p w14:paraId="08A505D5" w14:textId="77777777" w:rsidR="001D42FB" w:rsidRDefault="008926A9">
            <w:pPr>
              <w:jc w:val="left"/>
              <w:divId w:val="1"/>
            </w:pPr>
            <w:r>
              <w:rPr>
                <w:sz w:val="16"/>
              </w:rPr>
              <w:t>ellipsoid</w:t>
            </w:r>
          </w:p>
        </w:tc>
        <w:tc>
          <w:tcPr>
            <w:tcW w:w="1620" w:type="dxa"/>
            <w:gridSpan w:val="2"/>
            <w:tcBorders>
              <w:bottom w:val="dotted" w:sz="4" w:space="0" w:color="auto"/>
            </w:tcBorders>
            <w:vAlign w:val="center"/>
          </w:tcPr>
          <w:p w14:paraId="08A505D6" w14:textId="77777777" w:rsidR="001D42FB" w:rsidRDefault="001D42FB"/>
        </w:tc>
        <w:tc>
          <w:tcPr>
            <w:tcW w:w="1620" w:type="dxa"/>
            <w:tcBorders>
              <w:bottom w:val="dotted" w:sz="4" w:space="0" w:color="auto"/>
            </w:tcBorders>
            <w:vAlign w:val="center"/>
          </w:tcPr>
          <w:p w14:paraId="08A505D7" w14:textId="77777777" w:rsidR="001D42FB" w:rsidRDefault="001D42FB"/>
        </w:tc>
        <w:tc>
          <w:tcPr>
            <w:tcW w:w="1620" w:type="dxa"/>
            <w:tcBorders>
              <w:bottom w:val="dotted" w:sz="4" w:space="0" w:color="auto"/>
            </w:tcBorders>
            <w:vAlign w:val="center"/>
          </w:tcPr>
          <w:p w14:paraId="08A505D8" w14:textId="77777777" w:rsidR="001D42FB" w:rsidRDefault="001D42FB"/>
        </w:tc>
        <w:tc>
          <w:tcPr>
            <w:tcW w:w="1620" w:type="dxa"/>
            <w:tcBorders>
              <w:bottom w:val="dotted" w:sz="4" w:space="0" w:color="auto"/>
            </w:tcBorders>
            <w:vAlign w:val="center"/>
          </w:tcPr>
          <w:p w14:paraId="08A505D9" w14:textId="77777777" w:rsidR="001D42FB" w:rsidRDefault="008926A9">
            <w:pPr>
              <w:jc w:val="left"/>
              <w:divId w:val="1"/>
            </w:pPr>
            <w:r>
              <w:rPr>
                <w:sz w:val="16"/>
              </w:rPr>
              <w:t>Jin Fuwa</w:t>
            </w:r>
          </w:p>
        </w:tc>
        <w:tc>
          <w:tcPr>
            <w:tcW w:w="1620" w:type="dxa"/>
            <w:tcBorders>
              <w:bottom w:val="dotted" w:sz="4" w:space="0" w:color="auto"/>
            </w:tcBorders>
            <w:vAlign w:val="center"/>
          </w:tcPr>
          <w:p w14:paraId="08A505DA" w14:textId="77777777" w:rsidR="001D42FB" w:rsidRDefault="008926A9">
            <w:pPr>
              <w:jc w:val="center"/>
              <w:divId w:val="1"/>
            </w:pPr>
            <w:r>
              <w:rPr>
                <w:rFonts w:eastAsia="Arial"/>
                <w:sz w:val="16"/>
              </w:rPr>
              <w:t xml:space="preserve">6 </w:t>
            </w:r>
          </w:p>
        </w:tc>
      </w:tr>
      <w:tr w:rsidR="001D42FB" w14:paraId="08A505E6" w14:textId="77777777">
        <w:trPr>
          <w:trHeight w:val="360"/>
        </w:trPr>
        <w:tc>
          <w:tcPr>
            <w:tcW w:w="810" w:type="dxa"/>
            <w:tcBorders>
              <w:right w:val="dotted" w:sz="4" w:space="0" w:color="auto"/>
            </w:tcBorders>
            <w:shd w:val="clear" w:color="auto" w:fill="DFDFD7"/>
            <w:vAlign w:val="center"/>
          </w:tcPr>
          <w:p w14:paraId="08A505DC" w14:textId="77777777" w:rsidR="001D42FB" w:rsidRDefault="008926A9">
            <w:r>
              <w:rPr>
                <w:rFonts w:eastAsia="Arial"/>
                <w:b/>
                <w:sz w:val="16"/>
              </w:rPr>
              <w:t>16.</w:t>
            </w:r>
          </w:p>
        </w:tc>
        <w:tc>
          <w:tcPr>
            <w:tcW w:w="810" w:type="dxa"/>
            <w:tcBorders>
              <w:right w:val="dotted" w:sz="4" w:space="0" w:color="auto"/>
            </w:tcBorders>
            <w:shd w:val="clear" w:color="auto" w:fill="DFDFD7"/>
            <w:vAlign w:val="center"/>
          </w:tcPr>
          <w:p w14:paraId="08A505DD"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5DE"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5DF"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5E0" w14:textId="77777777" w:rsidR="001D42FB" w:rsidRDefault="001D42FB"/>
        </w:tc>
        <w:tc>
          <w:tcPr>
            <w:tcW w:w="810" w:type="dxa"/>
            <w:tcBorders>
              <w:right w:val="dotted" w:sz="4" w:space="0" w:color="auto"/>
            </w:tcBorders>
            <w:shd w:val="clear" w:color="auto" w:fill="DFDFD7"/>
            <w:vAlign w:val="center"/>
          </w:tcPr>
          <w:p w14:paraId="08A505E1" w14:textId="77777777" w:rsidR="001D42FB" w:rsidRDefault="001D42FB"/>
        </w:tc>
        <w:tc>
          <w:tcPr>
            <w:tcW w:w="1620" w:type="dxa"/>
            <w:shd w:val="clear" w:color="auto" w:fill="DFDFD7"/>
            <w:vAlign w:val="center"/>
          </w:tcPr>
          <w:p w14:paraId="08A505E2" w14:textId="77777777" w:rsidR="001D42FB" w:rsidRDefault="008926A9">
            <w:r>
              <w:rPr>
                <w:rFonts w:eastAsia="Arial"/>
                <w:b/>
                <w:sz w:val="16"/>
              </w:rPr>
              <w:t>20-30</w:t>
            </w:r>
          </w:p>
        </w:tc>
        <w:tc>
          <w:tcPr>
            <w:tcW w:w="1620" w:type="dxa"/>
            <w:shd w:val="clear" w:color="auto" w:fill="DFDFD7"/>
          </w:tcPr>
          <w:p w14:paraId="08A505E3" w14:textId="77777777" w:rsidR="001D42FB" w:rsidRDefault="001D42FB"/>
        </w:tc>
        <w:tc>
          <w:tcPr>
            <w:tcW w:w="1620" w:type="dxa"/>
            <w:shd w:val="clear" w:color="auto" w:fill="DFDFD7"/>
          </w:tcPr>
          <w:p w14:paraId="08A505E4" w14:textId="77777777" w:rsidR="001D42FB" w:rsidRDefault="001D42FB"/>
        </w:tc>
        <w:tc>
          <w:tcPr>
            <w:tcW w:w="1620" w:type="dxa"/>
            <w:shd w:val="clear" w:color="auto" w:fill="DFDFD7"/>
          </w:tcPr>
          <w:p w14:paraId="08A505E5" w14:textId="77777777" w:rsidR="001D42FB" w:rsidRDefault="001D42FB"/>
        </w:tc>
      </w:tr>
      <w:tr w:rsidR="001D42FB" w14:paraId="08A505EE" w14:textId="77777777">
        <w:trPr>
          <w:trHeight w:val="440"/>
        </w:trPr>
        <w:tc>
          <w:tcPr>
            <w:tcW w:w="1620" w:type="dxa"/>
            <w:gridSpan w:val="2"/>
            <w:vMerge w:val="restart"/>
          </w:tcPr>
          <w:p w14:paraId="08A505E7" w14:textId="77777777" w:rsidR="001D42FB" w:rsidRDefault="001D42FB"/>
        </w:tc>
        <w:tc>
          <w:tcPr>
            <w:tcW w:w="1620" w:type="dxa"/>
            <w:gridSpan w:val="2"/>
            <w:tcBorders>
              <w:bottom w:val="dotted" w:sz="4" w:space="0" w:color="auto"/>
            </w:tcBorders>
          </w:tcPr>
          <w:p w14:paraId="08A505E8" w14:textId="77777777" w:rsidR="001D42FB" w:rsidRDefault="008926A9">
            <w:pPr>
              <w:spacing w:before="113" w:after="113"/>
              <w:jc w:val="left"/>
              <w:divId w:val="1"/>
            </w:pPr>
            <w:r>
              <w:rPr>
                <w:b/>
                <w:sz w:val="16"/>
              </w:rPr>
              <w:t>Flower bud: color</w:t>
            </w:r>
          </w:p>
        </w:tc>
        <w:tc>
          <w:tcPr>
            <w:tcW w:w="1620" w:type="dxa"/>
            <w:gridSpan w:val="2"/>
            <w:tcBorders>
              <w:bottom w:val="dotted" w:sz="4" w:space="0" w:color="auto"/>
            </w:tcBorders>
          </w:tcPr>
          <w:p w14:paraId="08A505E9" w14:textId="77777777" w:rsidR="001D42FB" w:rsidRDefault="001D42FB"/>
        </w:tc>
        <w:tc>
          <w:tcPr>
            <w:tcW w:w="1620" w:type="dxa"/>
            <w:tcBorders>
              <w:bottom w:val="dotted" w:sz="4" w:space="0" w:color="auto"/>
            </w:tcBorders>
          </w:tcPr>
          <w:p w14:paraId="08A505EA" w14:textId="77777777" w:rsidR="001D42FB" w:rsidRDefault="001D42FB"/>
        </w:tc>
        <w:tc>
          <w:tcPr>
            <w:tcW w:w="1620" w:type="dxa"/>
            <w:tcBorders>
              <w:bottom w:val="dotted" w:sz="4" w:space="0" w:color="auto"/>
            </w:tcBorders>
          </w:tcPr>
          <w:p w14:paraId="08A505EB" w14:textId="77777777" w:rsidR="001D42FB" w:rsidRDefault="001D42FB"/>
        </w:tc>
        <w:tc>
          <w:tcPr>
            <w:tcW w:w="1620" w:type="dxa"/>
            <w:tcBorders>
              <w:bottom w:val="dotted" w:sz="4" w:space="0" w:color="auto"/>
            </w:tcBorders>
          </w:tcPr>
          <w:p w14:paraId="08A505EC" w14:textId="77777777" w:rsidR="001D42FB" w:rsidRDefault="001D42FB"/>
        </w:tc>
        <w:tc>
          <w:tcPr>
            <w:tcW w:w="1620" w:type="dxa"/>
            <w:tcBorders>
              <w:bottom w:val="dotted" w:sz="4" w:space="0" w:color="auto"/>
            </w:tcBorders>
          </w:tcPr>
          <w:p w14:paraId="08A505ED" w14:textId="77777777" w:rsidR="001D42FB" w:rsidRDefault="001D42FB"/>
        </w:tc>
      </w:tr>
      <w:tr w:rsidR="001D42FB" w14:paraId="08A505F6" w14:textId="77777777">
        <w:trPr>
          <w:trHeight w:val="320"/>
        </w:trPr>
        <w:tc>
          <w:tcPr>
            <w:tcW w:w="1620" w:type="dxa"/>
            <w:gridSpan w:val="2"/>
            <w:vMerge/>
          </w:tcPr>
          <w:p w14:paraId="08A505EF" w14:textId="77777777" w:rsidR="001D42FB" w:rsidRDefault="001D42FB"/>
        </w:tc>
        <w:tc>
          <w:tcPr>
            <w:tcW w:w="1620" w:type="dxa"/>
            <w:gridSpan w:val="2"/>
            <w:tcBorders>
              <w:bottom w:val="dotted" w:sz="4" w:space="0" w:color="auto"/>
            </w:tcBorders>
            <w:vAlign w:val="center"/>
          </w:tcPr>
          <w:p w14:paraId="08A505F0" w14:textId="77777777" w:rsidR="001D42FB" w:rsidRDefault="008926A9">
            <w:pPr>
              <w:jc w:val="left"/>
              <w:divId w:val="1"/>
            </w:pPr>
            <w:r>
              <w:rPr>
                <w:sz w:val="16"/>
              </w:rPr>
              <w:t>green</w:t>
            </w:r>
          </w:p>
        </w:tc>
        <w:tc>
          <w:tcPr>
            <w:tcW w:w="1620" w:type="dxa"/>
            <w:gridSpan w:val="2"/>
            <w:tcBorders>
              <w:bottom w:val="dotted" w:sz="4" w:space="0" w:color="auto"/>
            </w:tcBorders>
            <w:vAlign w:val="center"/>
          </w:tcPr>
          <w:p w14:paraId="08A505F1" w14:textId="77777777" w:rsidR="001D42FB" w:rsidRDefault="001D42FB"/>
        </w:tc>
        <w:tc>
          <w:tcPr>
            <w:tcW w:w="1620" w:type="dxa"/>
            <w:tcBorders>
              <w:bottom w:val="dotted" w:sz="4" w:space="0" w:color="auto"/>
            </w:tcBorders>
            <w:vAlign w:val="center"/>
          </w:tcPr>
          <w:p w14:paraId="08A505F2" w14:textId="77777777" w:rsidR="001D42FB" w:rsidRDefault="001D42FB"/>
        </w:tc>
        <w:tc>
          <w:tcPr>
            <w:tcW w:w="1620" w:type="dxa"/>
            <w:tcBorders>
              <w:bottom w:val="dotted" w:sz="4" w:space="0" w:color="auto"/>
            </w:tcBorders>
            <w:vAlign w:val="center"/>
          </w:tcPr>
          <w:p w14:paraId="08A505F3" w14:textId="77777777" w:rsidR="001D42FB" w:rsidRDefault="001D42FB"/>
        </w:tc>
        <w:tc>
          <w:tcPr>
            <w:tcW w:w="1620" w:type="dxa"/>
            <w:tcBorders>
              <w:bottom w:val="dotted" w:sz="4" w:space="0" w:color="auto"/>
            </w:tcBorders>
            <w:vAlign w:val="center"/>
          </w:tcPr>
          <w:p w14:paraId="08A505F4" w14:textId="77777777" w:rsidR="001D42FB" w:rsidRDefault="008926A9">
            <w:pPr>
              <w:jc w:val="left"/>
              <w:divId w:val="1"/>
            </w:pPr>
            <w:r>
              <w:rPr>
                <w:sz w:val="16"/>
              </w:rPr>
              <w:t>Baiyangdian Bai</w:t>
            </w:r>
          </w:p>
        </w:tc>
        <w:tc>
          <w:tcPr>
            <w:tcW w:w="1620" w:type="dxa"/>
            <w:tcBorders>
              <w:bottom w:val="dotted" w:sz="4" w:space="0" w:color="auto"/>
            </w:tcBorders>
            <w:vAlign w:val="center"/>
          </w:tcPr>
          <w:p w14:paraId="08A505F5" w14:textId="77777777" w:rsidR="001D42FB" w:rsidRDefault="008926A9">
            <w:pPr>
              <w:jc w:val="center"/>
              <w:divId w:val="1"/>
            </w:pPr>
            <w:r>
              <w:rPr>
                <w:rFonts w:eastAsia="Arial"/>
                <w:sz w:val="16"/>
              </w:rPr>
              <w:t xml:space="preserve">1 </w:t>
            </w:r>
          </w:p>
        </w:tc>
      </w:tr>
      <w:tr w:rsidR="001D42FB" w14:paraId="08A505FE" w14:textId="77777777">
        <w:trPr>
          <w:trHeight w:val="320"/>
        </w:trPr>
        <w:tc>
          <w:tcPr>
            <w:tcW w:w="1620" w:type="dxa"/>
            <w:gridSpan w:val="2"/>
            <w:vMerge/>
          </w:tcPr>
          <w:p w14:paraId="08A505F7" w14:textId="77777777" w:rsidR="001D42FB" w:rsidRDefault="001D42FB"/>
        </w:tc>
        <w:tc>
          <w:tcPr>
            <w:tcW w:w="1620" w:type="dxa"/>
            <w:gridSpan w:val="2"/>
            <w:tcBorders>
              <w:bottom w:val="dotted" w:sz="4" w:space="0" w:color="auto"/>
            </w:tcBorders>
            <w:vAlign w:val="center"/>
          </w:tcPr>
          <w:p w14:paraId="08A505F8" w14:textId="77777777" w:rsidR="001D42FB" w:rsidRDefault="008926A9">
            <w:pPr>
              <w:jc w:val="left"/>
              <w:divId w:val="1"/>
            </w:pPr>
            <w:r>
              <w:rPr>
                <w:sz w:val="16"/>
              </w:rPr>
              <w:t xml:space="preserve">green with purple-red </w:t>
            </w:r>
            <w:del w:id="227" w:author="TWO" w:date="2026-07-08T19:46:00Z" w16du:dateUtc="2026-07-08T17:46:00Z">
              <w:r w:rsidR="00D002CD">
                <w:rPr>
                  <w:sz w:val="16"/>
                </w:rPr>
                <w:delText>edge</w:delText>
              </w:r>
            </w:del>
            <w:ins w:id="228" w:author="TWO" w:date="2026-07-08T19:46:00Z" w16du:dateUtc="2026-07-08T17:46:00Z">
              <w:r>
                <w:rPr>
                  <w:sz w:val="16"/>
                </w:rPr>
                <w:t>margin</w:t>
              </w:r>
            </w:ins>
          </w:p>
        </w:tc>
        <w:tc>
          <w:tcPr>
            <w:tcW w:w="1620" w:type="dxa"/>
            <w:gridSpan w:val="2"/>
            <w:tcBorders>
              <w:bottom w:val="dotted" w:sz="4" w:space="0" w:color="auto"/>
            </w:tcBorders>
            <w:vAlign w:val="center"/>
          </w:tcPr>
          <w:p w14:paraId="08A505F9" w14:textId="77777777" w:rsidR="001D42FB" w:rsidRDefault="001D42FB"/>
        </w:tc>
        <w:tc>
          <w:tcPr>
            <w:tcW w:w="1620" w:type="dxa"/>
            <w:tcBorders>
              <w:bottom w:val="dotted" w:sz="4" w:space="0" w:color="auto"/>
            </w:tcBorders>
            <w:vAlign w:val="center"/>
          </w:tcPr>
          <w:p w14:paraId="08A505FA" w14:textId="77777777" w:rsidR="001D42FB" w:rsidRDefault="001D42FB"/>
        </w:tc>
        <w:tc>
          <w:tcPr>
            <w:tcW w:w="1620" w:type="dxa"/>
            <w:tcBorders>
              <w:bottom w:val="dotted" w:sz="4" w:space="0" w:color="auto"/>
            </w:tcBorders>
            <w:vAlign w:val="center"/>
          </w:tcPr>
          <w:p w14:paraId="08A505FB" w14:textId="77777777" w:rsidR="001D42FB" w:rsidRDefault="001D42FB"/>
        </w:tc>
        <w:tc>
          <w:tcPr>
            <w:tcW w:w="1620" w:type="dxa"/>
            <w:tcBorders>
              <w:bottom w:val="dotted" w:sz="4" w:space="0" w:color="auto"/>
            </w:tcBorders>
            <w:vAlign w:val="center"/>
          </w:tcPr>
          <w:p w14:paraId="08A505FC" w14:textId="77777777" w:rsidR="001D42FB" w:rsidRDefault="008926A9">
            <w:pPr>
              <w:jc w:val="left"/>
              <w:divId w:val="1"/>
            </w:pPr>
            <w:r>
              <w:rPr>
                <w:sz w:val="16"/>
              </w:rPr>
              <w:t>Furong Qipa</w:t>
            </w:r>
          </w:p>
        </w:tc>
        <w:tc>
          <w:tcPr>
            <w:tcW w:w="1620" w:type="dxa"/>
            <w:tcBorders>
              <w:bottom w:val="dotted" w:sz="4" w:space="0" w:color="auto"/>
            </w:tcBorders>
            <w:vAlign w:val="center"/>
          </w:tcPr>
          <w:p w14:paraId="08A505FD" w14:textId="77777777" w:rsidR="001D42FB" w:rsidRDefault="008926A9">
            <w:pPr>
              <w:jc w:val="center"/>
              <w:divId w:val="1"/>
            </w:pPr>
            <w:r>
              <w:rPr>
                <w:rFonts w:eastAsia="Arial"/>
                <w:sz w:val="16"/>
              </w:rPr>
              <w:t xml:space="preserve">2 </w:t>
            </w:r>
          </w:p>
        </w:tc>
      </w:tr>
      <w:tr w:rsidR="001D42FB" w14:paraId="08A50606" w14:textId="77777777">
        <w:trPr>
          <w:trHeight w:val="320"/>
        </w:trPr>
        <w:tc>
          <w:tcPr>
            <w:tcW w:w="1620" w:type="dxa"/>
            <w:gridSpan w:val="2"/>
            <w:vMerge/>
          </w:tcPr>
          <w:p w14:paraId="08A505FF" w14:textId="77777777" w:rsidR="001D42FB" w:rsidRDefault="001D42FB"/>
        </w:tc>
        <w:tc>
          <w:tcPr>
            <w:tcW w:w="1620" w:type="dxa"/>
            <w:gridSpan w:val="2"/>
            <w:tcBorders>
              <w:bottom w:val="dotted" w:sz="4" w:space="0" w:color="auto"/>
            </w:tcBorders>
            <w:vAlign w:val="center"/>
          </w:tcPr>
          <w:p w14:paraId="08A50600" w14:textId="77777777" w:rsidR="001D42FB" w:rsidRDefault="008926A9">
            <w:pPr>
              <w:jc w:val="left"/>
              <w:divId w:val="1"/>
            </w:pPr>
            <w:r>
              <w:rPr>
                <w:sz w:val="16"/>
              </w:rPr>
              <w:t>green yellow</w:t>
            </w:r>
          </w:p>
        </w:tc>
        <w:tc>
          <w:tcPr>
            <w:tcW w:w="1620" w:type="dxa"/>
            <w:gridSpan w:val="2"/>
            <w:tcBorders>
              <w:bottom w:val="dotted" w:sz="4" w:space="0" w:color="auto"/>
            </w:tcBorders>
            <w:vAlign w:val="center"/>
          </w:tcPr>
          <w:p w14:paraId="08A50601" w14:textId="77777777" w:rsidR="001D42FB" w:rsidRDefault="001D42FB"/>
        </w:tc>
        <w:tc>
          <w:tcPr>
            <w:tcW w:w="1620" w:type="dxa"/>
            <w:tcBorders>
              <w:bottom w:val="dotted" w:sz="4" w:space="0" w:color="auto"/>
            </w:tcBorders>
            <w:vAlign w:val="center"/>
          </w:tcPr>
          <w:p w14:paraId="08A50602" w14:textId="77777777" w:rsidR="001D42FB" w:rsidRDefault="001D42FB"/>
        </w:tc>
        <w:tc>
          <w:tcPr>
            <w:tcW w:w="1620" w:type="dxa"/>
            <w:tcBorders>
              <w:bottom w:val="dotted" w:sz="4" w:space="0" w:color="auto"/>
            </w:tcBorders>
            <w:vAlign w:val="center"/>
          </w:tcPr>
          <w:p w14:paraId="08A50603" w14:textId="77777777" w:rsidR="001D42FB" w:rsidRDefault="001D42FB"/>
        </w:tc>
        <w:tc>
          <w:tcPr>
            <w:tcW w:w="1620" w:type="dxa"/>
            <w:tcBorders>
              <w:bottom w:val="dotted" w:sz="4" w:space="0" w:color="auto"/>
            </w:tcBorders>
            <w:vAlign w:val="center"/>
          </w:tcPr>
          <w:p w14:paraId="08A50604" w14:textId="77777777" w:rsidR="001D42FB" w:rsidRDefault="001D42FB"/>
        </w:tc>
        <w:tc>
          <w:tcPr>
            <w:tcW w:w="1620" w:type="dxa"/>
            <w:tcBorders>
              <w:bottom w:val="dotted" w:sz="4" w:space="0" w:color="auto"/>
            </w:tcBorders>
            <w:vAlign w:val="center"/>
          </w:tcPr>
          <w:p w14:paraId="08A50605" w14:textId="77777777" w:rsidR="001D42FB" w:rsidRDefault="008926A9">
            <w:pPr>
              <w:jc w:val="center"/>
              <w:divId w:val="1"/>
            </w:pPr>
            <w:r>
              <w:rPr>
                <w:rFonts w:eastAsia="Arial"/>
                <w:sz w:val="16"/>
              </w:rPr>
              <w:t xml:space="preserve">3 </w:t>
            </w:r>
          </w:p>
        </w:tc>
      </w:tr>
      <w:tr w:rsidR="001D42FB" w14:paraId="08A5060E" w14:textId="77777777">
        <w:trPr>
          <w:trHeight w:val="320"/>
        </w:trPr>
        <w:tc>
          <w:tcPr>
            <w:tcW w:w="1620" w:type="dxa"/>
            <w:gridSpan w:val="2"/>
            <w:vMerge/>
          </w:tcPr>
          <w:p w14:paraId="08A50607" w14:textId="77777777" w:rsidR="001D42FB" w:rsidRDefault="001D42FB"/>
        </w:tc>
        <w:tc>
          <w:tcPr>
            <w:tcW w:w="1620" w:type="dxa"/>
            <w:gridSpan w:val="2"/>
            <w:tcBorders>
              <w:bottom w:val="dotted" w:sz="4" w:space="0" w:color="auto"/>
            </w:tcBorders>
            <w:vAlign w:val="center"/>
          </w:tcPr>
          <w:p w14:paraId="08A50608" w14:textId="77777777" w:rsidR="001D42FB" w:rsidRDefault="008926A9">
            <w:pPr>
              <w:jc w:val="left"/>
              <w:divId w:val="1"/>
            </w:pPr>
            <w:r>
              <w:rPr>
                <w:sz w:val="16"/>
              </w:rPr>
              <w:t>green red</w:t>
            </w:r>
          </w:p>
        </w:tc>
        <w:tc>
          <w:tcPr>
            <w:tcW w:w="1620" w:type="dxa"/>
            <w:gridSpan w:val="2"/>
            <w:tcBorders>
              <w:bottom w:val="dotted" w:sz="4" w:space="0" w:color="auto"/>
            </w:tcBorders>
            <w:vAlign w:val="center"/>
          </w:tcPr>
          <w:p w14:paraId="08A50609" w14:textId="77777777" w:rsidR="001D42FB" w:rsidRDefault="001D42FB"/>
        </w:tc>
        <w:tc>
          <w:tcPr>
            <w:tcW w:w="1620" w:type="dxa"/>
            <w:tcBorders>
              <w:bottom w:val="dotted" w:sz="4" w:space="0" w:color="auto"/>
            </w:tcBorders>
            <w:vAlign w:val="center"/>
          </w:tcPr>
          <w:p w14:paraId="08A5060A" w14:textId="77777777" w:rsidR="001D42FB" w:rsidRDefault="001D42FB"/>
        </w:tc>
        <w:tc>
          <w:tcPr>
            <w:tcW w:w="1620" w:type="dxa"/>
            <w:tcBorders>
              <w:bottom w:val="dotted" w:sz="4" w:space="0" w:color="auto"/>
            </w:tcBorders>
            <w:vAlign w:val="center"/>
          </w:tcPr>
          <w:p w14:paraId="08A5060B" w14:textId="77777777" w:rsidR="001D42FB" w:rsidRDefault="001D42FB"/>
        </w:tc>
        <w:tc>
          <w:tcPr>
            <w:tcW w:w="1620" w:type="dxa"/>
            <w:tcBorders>
              <w:bottom w:val="dotted" w:sz="4" w:space="0" w:color="auto"/>
            </w:tcBorders>
            <w:vAlign w:val="center"/>
          </w:tcPr>
          <w:p w14:paraId="08A5060C" w14:textId="77777777" w:rsidR="001D42FB" w:rsidRDefault="008926A9">
            <w:pPr>
              <w:jc w:val="left"/>
              <w:divId w:val="1"/>
            </w:pPr>
            <w:r>
              <w:rPr>
                <w:sz w:val="16"/>
              </w:rPr>
              <w:t>Jiangnan Mingzhu</w:t>
            </w:r>
          </w:p>
        </w:tc>
        <w:tc>
          <w:tcPr>
            <w:tcW w:w="1620" w:type="dxa"/>
            <w:tcBorders>
              <w:bottom w:val="dotted" w:sz="4" w:space="0" w:color="auto"/>
            </w:tcBorders>
            <w:vAlign w:val="center"/>
          </w:tcPr>
          <w:p w14:paraId="08A5060D" w14:textId="77777777" w:rsidR="001D42FB" w:rsidRDefault="008926A9">
            <w:pPr>
              <w:jc w:val="center"/>
              <w:divId w:val="1"/>
            </w:pPr>
            <w:r>
              <w:rPr>
                <w:rFonts w:eastAsia="Arial"/>
                <w:sz w:val="16"/>
              </w:rPr>
              <w:t xml:space="preserve">4 </w:t>
            </w:r>
          </w:p>
        </w:tc>
      </w:tr>
      <w:tr w:rsidR="001D42FB" w14:paraId="08A50616" w14:textId="77777777">
        <w:trPr>
          <w:trHeight w:val="320"/>
        </w:trPr>
        <w:tc>
          <w:tcPr>
            <w:tcW w:w="1620" w:type="dxa"/>
            <w:gridSpan w:val="2"/>
            <w:vMerge/>
          </w:tcPr>
          <w:p w14:paraId="08A5060F" w14:textId="77777777" w:rsidR="001D42FB" w:rsidRDefault="001D42FB"/>
        </w:tc>
        <w:tc>
          <w:tcPr>
            <w:tcW w:w="1620" w:type="dxa"/>
            <w:gridSpan w:val="2"/>
            <w:tcBorders>
              <w:bottom w:val="dotted" w:sz="4" w:space="0" w:color="auto"/>
            </w:tcBorders>
            <w:vAlign w:val="center"/>
          </w:tcPr>
          <w:p w14:paraId="08A50610" w14:textId="77777777" w:rsidR="001D42FB" w:rsidRDefault="008926A9">
            <w:pPr>
              <w:jc w:val="left"/>
              <w:divId w:val="1"/>
            </w:pPr>
            <w:r>
              <w:rPr>
                <w:sz w:val="16"/>
              </w:rPr>
              <w:t>purple red</w:t>
            </w:r>
          </w:p>
        </w:tc>
        <w:tc>
          <w:tcPr>
            <w:tcW w:w="1620" w:type="dxa"/>
            <w:gridSpan w:val="2"/>
            <w:tcBorders>
              <w:bottom w:val="dotted" w:sz="4" w:space="0" w:color="auto"/>
            </w:tcBorders>
            <w:vAlign w:val="center"/>
          </w:tcPr>
          <w:p w14:paraId="08A50611" w14:textId="77777777" w:rsidR="001D42FB" w:rsidRDefault="001D42FB"/>
        </w:tc>
        <w:tc>
          <w:tcPr>
            <w:tcW w:w="1620" w:type="dxa"/>
            <w:tcBorders>
              <w:bottom w:val="dotted" w:sz="4" w:space="0" w:color="auto"/>
            </w:tcBorders>
            <w:vAlign w:val="center"/>
          </w:tcPr>
          <w:p w14:paraId="08A50612" w14:textId="77777777" w:rsidR="001D42FB" w:rsidRDefault="001D42FB"/>
        </w:tc>
        <w:tc>
          <w:tcPr>
            <w:tcW w:w="1620" w:type="dxa"/>
            <w:tcBorders>
              <w:bottom w:val="dotted" w:sz="4" w:space="0" w:color="auto"/>
            </w:tcBorders>
            <w:vAlign w:val="center"/>
          </w:tcPr>
          <w:p w14:paraId="08A50613" w14:textId="77777777" w:rsidR="001D42FB" w:rsidRDefault="001D42FB"/>
        </w:tc>
        <w:tc>
          <w:tcPr>
            <w:tcW w:w="1620" w:type="dxa"/>
            <w:tcBorders>
              <w:bottom w:val="dotted" w:sz="4" w:space="0" w:color="auto"/>
            </w:tcBorders>
            <w:vAlign w:val="center"/>
          </w:tcPr>
          <w:p w14:paraId="08A50614" w14:textId="77777777" w:rsidR="001D42FB" w:rsidRDefault="008926A9">
            <w:pPr>
              <w:jc w:val="left"/>
              <w:divId w:val="1"/>
            </w:pPr>
            <w:r>
              <w:rPr>
                <w:sz w:val="16"/>
              </w:rPr>
              <w:t>Zhongshan Hongtai</w:t>
            </w:r>
          </w:p>
        </w:tc>
        <w:tc>
          <w:tcPr>
            <w:tcW w:w="1620" w:type="dxa"/>
            <w:tcBorders>
              <w:bottom w:val="dotted" w:sz="4" w:space="0" w:color="auto"/>
            </w:tcBorders>
            <w:vAlign w:val="center"/>
          </w:tcPr>
          <w:p w14:paraId="08A50615" w14:textId="77777777" w:rsidR="001D42FB" w:rsidRDefault="008926A9">
            <w:pPr>
              <w:jc w:val="center"/>
              <w:divId w:val="1"/>
            </w:pPr>
            <w:r>
              <w:rPr>
                <w:rFonts w:eastAsia="Arial"/>
                <w:sz w:val="16"/>
              </w:rPr>
              <w:t xml:space="preserve">5 </w:t>
            </w:r>
          </w:p>
        </w:tc>
      </w:tr>
      <w:tr w:rsidR="001D42FB" w14:paraId="08A5061E" w14:textId="77777777">
        <w:trPr>
          <w:trHeight w:val="320"/>
        </w:trPr>
        <w:tc>
          <w:tcPr>
            <w:tcW w:w="1620" w:type="dxa"/>
            <w:gridSpan w:val="2"/>
            <w:vMerge/>
          </w:tcPr>
          <w:p w14:paraId="08A50617" w14:textId="77777777" w:rsidR="001D42FB" w:rsidRDefault="001D42FB"/>
        </w:tc>
        <w:tc>
          <w:tcPr>
            <w:tcW w:w="1620" w:type="dxa"/>
            <w:gridSpan w:val="2"/>
            <w:tcBorders>
              <w:bottom w:val="dotted" w:sz="4" w:space="0" w:color="auto"/>
            </w:tcBorders>
            <w:vAlign w:val="center"/>
          </w:tcPr>
          <w:p w14:paraId="08A50618" w14:textId="77777777" w:rsidR="001D42FB" w:rsidRDefault="008926A9">
            <w:pPr>
              <w:jc w:val="left"/>
              <w:divId w:val="1"/>
            </w:pPr>
            <w:r>
              <w:rPr>
                <w:sz w:val="16"/>
              </w:rPr>
              <w:t>grey purple</w:t>
            </w:r>
          </w:p>
        </w:tc>
        <w:tc>
          <w:tcPr>
            <w:tcW w:w="1620" w:type="dxa"/>
            <w:gridSpan w:val="2"/>
            <w:tcBorders>
              <w:bottom w:val="dotted" w:sz="4" w:space="0" w:color="auto"/>
            </w:tcBorders>
            <w:vAlign w:val="center"/>
          </w:tcPr>
          <w:p w14:paraId="08A50619" w14:textId="77777777" w:rsidR="001D42FB" w:rsidRDefault="001D42FB"/>
        </w:tc>
        <w:tc>
          <w:tcPr>
            <w:tcW w:w="1620" w:type="dxa"/>
            <w:tcBorders>
              <w:bottom w:val="dotted" w:sz="4" w:space="0" w:color="auto"/>
            </w:tcBorders>
            <w:vAlign w:val="center"/>
          </w:tcPr>
          <w:p w14:paraId="08A5061A" w14:textId="77777777" w:rsidR="001D42FB" w:rsidRDefault="001D42FB"/>
        </w:tc>
        <w:tc>
          <w:tcPr>
            <w:tcW w:w="1620" w:type="dxa"/>
            <w:tcBorders>
              <w:bottom w:val="dotted" w:sz="4" w:space="0" w:color="auto"/>
            </w:tcBorders>
            <w:vAlign w:val="center"/>
          </w:tcPr>
          <w:p w14:paraId="08A5061B" w14:textId="77777777" w:rsidR="001D42FB" w:rsidRDefault="001D42FB"/>
        </w:tc>
        <w:tc>
          <w:tcPr>
            <w:tcW w:w="1620" w:type="dxa"/>
            <w:tcBorders>
              <w:bottom w:val="dotted" w:sz="4" w:space="0" w:color="auto"/>
            </w:tcBorders>
            <w:vAlign w:val="center"/>
          </w:tcPr>
          <w:p w14:paraId="08A5061C" w14:textId="77777777" w:rsidR="001D42FB" w:rsidRDefault="008926A9">
            <w:pPr>
              <w:jc w:val="left"/>
              <w:divId w:val="1"/>
            </w:pPr>
            <w:r>
              <w:rPr>
                <w:sz w:val="16"/>
              </w:rPr>
              <w:t>Yinxiang Xihu</w:t>
            </w:r>
          </w:p>
        </w:tc>
        <w:tc>
          <w:tcPr>
            <w:tcW w:w="1620" w:type="dxa"/>
            <w:tcBorders>
              <w:bottom w:val="dotted" w:sz="4" w:space="0" w:color="auto"/>
            </w:tcBorders>
            <w:vAlign w:val="center"/>
          </w:tcPr>
          <w:p w14:paraId="08A5061D" w14:textId="77777777" w:rsidR="001D42FB" w:rsidRDefault="008926A9">
            <w:pPr>
              <w:jc w:val="center"/>
              <w:divId w:val="1"/>
            </w:pPr>
            <w:r>
              <w:rPr>
                <w:rFonts w:eastAsia="Arial"/>
                <w:sz w:val="16"/>
              </w:rPr>
              <w:t xml:space="preserve">6 </w:t>
            </w:r>
          </w:p>
        </w:tc>
      </w:tr>
      <w:tr w:rsidR="001D42FB" w14:paraId="08A50629" w14:textId="77777777">
        <w:trPr>
          <w:trHeight w:val="360"/>
        </w:trPr>
        <w:tc>
          <w:tcPr>
            <w:tcW w:w="810" w:type="dxa"/>
            <w:tcBorders>
              <w:right w:val="dotted" w:sz="4" w:space="0" w:color="auto"/>
            </w:tcBorders>
            <w:shd w:val="clear" w:color="auto" w:fill="DFDFD7"/>
            <w:vAlign w:val="center"/>
          </w:tcPr>
          <w:p w14:paraId="08A5061F" w14:textId="77777777" w:rsidR="001D42FB" w:rsidRDefault="008926A9">
            <w:r>
              <w:rPr>
                <w:rFonts w:eastAsia="Arial"/>
                <w:b/>
                <w:sz w:val="16"/>
              </w:rPr>
              <w:t>17.</w:t>
            </w:r>
          </w:p>
        </w:tc>
        <w:tc>
          <w:tcPr>
            <w:tcW w:w="810" w:type="dxa"/>
            <w:tcBorders>
              <w:right w:val="dotted" w:sz="4" w:space="0" w:color="auto"/>
            </w:tcBorders>
            <w:shd w:val="clear" w:color="auto" w:fill="DFDFD7"/>
            <w:vAlign w:val="center"/>
          </w:tcPr>
          <w:p w14:paraId="08A50620" w14:textId="77777777" w:rsidR="001D42FB" w:rsidRDefault="001D42FB"/>
        </w:tc>
        <w:tc>
          <w:tcPr>
            <w:tcW w:w="810" w:type="dxa"/>
            <w:tcBorders>
              <w:right w:val="dotted" w:sz="4" w:space="0" w:color="auto"/>
            </w:tcBorders>
            <w:shd w:val="clear" w:color="auto" w:fill="DFDFD7"/>
            <w:vAlign w:val="center"/>
          </w:tcPr>
          <w:p w14:paraId="08A50621"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622" w14:textId="77777777" w:rsidR="001D42FB" w:rsidRDefault="008926A9">
            <w:r>
              <w:rPr>
                <w:rFonts w:eastAsia="Arial"/>
                <w:b/>
                <w:sz w:val="16"/>
              </w:rPr>
              <w:t>MG</w:t>
            </w:r>
          </w:p>
        </w:tc>
        <w:tc>
          <w:tcPr>
            <w:tcW w:w="810" w:type="dxa"/>
            <w:tcBorders>
              <w:right w:val="dotted" w:sz="4" w:space="0" w:color="auto"/>
            </w:tcBorders>
            <w:shd w:val="clear" w:color="auto" w:fill="DFDFD7"/>
            <w:vAlign w:val="center"/>
          </w:tcPr>
          <w:p w14:paraId="08A50623"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624" w14:textId="77777777" w:rsidR="001D42FB" w:rsidRDefault="001D42FB"/>
        </w:tc>
        <w:tc>
          <w:tcPr>
            <w:tcW w:w="1620" w:type="dxa"/>
            <w:shd w:val="clear" w:color="auto" w:fill="DFDFD7"/>
            <w:vAlign w:val="center"/>
          </w:tcPr>
          <w:p w14:paraId="08A50625" w14:textId="77777777" w:rsidR="001D42FB" w:rsidRDefault="008926A9">
            <w:r>
              <w:rPr>
                <w:rFonts w:eastAsia="Arial"/>
                <w:b/>
                <w:sz w:val="16"/>
              </w:rPr>
              <w:t>30</w:t>
            </w:r>
          </w:p>
        </w:tc>
        <w:tc>
          <w:tcPr>
            <w:tcW w:w="1620" w:type="dxa"/>
            <w:shd w:val="clear" w:color="auto" w:fill="DFDFD7"/>
          </w:tcPr>
          <w:p w14:paraId="08A50626" w14:textId="77777777" w:rsidR="001D42FB" w:rsidRDefault="001D42FB"/>
        </w:tc>
        <w:tc>
          <w:tcPr>
            <w:tcW w:w="1620" w:type="dxa"/>
            <w:shd w:val="clear" w:color="auto" w:fill="DFDFD7"/>
          </w:tcPr>
          <w:p w14:paraId="08A50627" w14:textId="77777777" w:rsidR="001D42FB" w:rsidRDefault="001D42FB"/>
        </w:tc>
        <w:tc>
          <w:tcPr>
            <w:tcW w:w="1620" w:type="dxa"/>
            <w:shd w:val="clear" w:color="auto" w:fill="DFDFD7"/>
          </w:tcPr>
          <w:p w14:paraId="08A50628" w14:textId="77777777" w:rsidR="001D42FB" w:rsidRDefault="001D42FB"/>
        </w:tc>
      </w:tr>
      <w:tr w:rsidR="001D42FB" w14:paraId="08A50631" w14:textId="77777777">
        <w:trPr>
          <w:trHeight w:val="440"/>
        </w:trPr>
        <w:tc>
          <w:tcPr>
            <w:tcW w:w="1620" w:type="dxa"/>
            <w:gridSpan w:val="2"/>
            <w:vMerge w:val="restart"/>
          </w:tcPr>
          <w:p w14:paraId="08A5062A" w14:textId="77777777" w:rsidR="001D42FB" w:rsidRDefault="001D42FB"/>
        </w:tc>
        <w:tc>
          <w:tcPr>
            <w:tcW w:w="1620" w:type="dxa"/>
            <w:gridSpan w:val="2"/>
            <w:tcBorders>
              <w:bottom w:val="dotted" w:sz="4" w:space="0" w:color="auto"/>
            </w:tcBorders>
          </w:tcPr>
          <w:p w14:paraId="08A5062B" w14:textId="77777777" w:rsidR="001D42FB" w:rsidRDefault="00D002CD">
            <w:pPr>
              <w:spacing w:before="113" w:after="113"/>
              <w:jc w:val="left"/>
              <w:divId w:val="1"/>
            </w:pPr>
            <w:del w:id="229" w:author="TWO" w:date="2026-07-08T19:46:00Z" w16du:dateUtc="2026-07-08T17:46:00Z">
              <w:r>
                <w:rPr>
                  <w:b/>
                  <w:sz w:val="16"/>
                </w:rPr>
                <w:delText>Flowering: time of starting to bloom</w:delText>
              </w:r>
            </w:del>
            <w:ins w:id="230" w:author="TWO" w:date="2026-07-08T19:46:00Z" w16du:dateUtc="2026-07-08T17:46:00Z">
              <w:r w:rsidR="008926A9">
                <w:rPr>
                  <w:b/>
                  <w:sz w:val="16"/>
                </w:rPr>
                <w:t>Time of beginning of flowering</w:t>
              </w:r>
            </w:ins>
          </w:p>
        </w:tc>
        <w:tc>
          <w:tcPr>
            <w:tcW w:w="1620" w:type="dxa"/>
            <w:gridSpan w:val="2"/>
            <w:tcBorders>
              <w:bottom w:val="dotted" w:sz="4" w:space="0" w:color="auto"/>
            </w:tcBorders>
          </w:tcPr>
          <w:p w14:paraId="08A5062C" w14:textId="77777777" w:rsidR="001D42FB" w:rsidRDefault="001D42FB"/>
        </w:tc>
        <w:tc>
          <w:tcPr>
            <w:tcW w:w="1620" w:type="dxa"/>
            <w:tcBorders>
              <w:bottom w:val="dotted" w:sz="4" w:space="0" w:color="auto"/>
            </w:tcBorders>
          </w:tcPr>
          <w:p w14:paraId="08A5062D" w14:textId="77777777" w:rsidR="001D42FB" w:rsidRDefault="001D42FB"/>
        </w:tc>
        <w:tc>
          <w:tcPr>
            <w:tcW w:w="1620" w:type="dxa"/>
            <w:tcBorders>
              <w:bottom w:val="dotted" w:sz="4" w:space="0" w:color="auto"/>
            </w:tcBorders>
          </w:tcPr>
          <w:p w14:paraId="08A5062E" w14:textId="77777777" w:rsidR="001D42FB" w:rsidRDefault="001D42FB"/>
        </w:tc>
        <w:tc>
          <w:tcPr>
            <w:tcW w:w="1620" w:type="dxa"/>
            <w:tcBorders>
              <w:bottom w:val="dotted" w:sz="4" w:space="0" w:color="auto"/>
            </w:tcBorders>
          </w:tcPr>
          <w:p w14:paraId="08A5062F" w14:textId="77777777" w:rsidR="001D42FB" w:rsidRDefault="001D42FB"/>
        </w:tc>
        <w:tc>
          <w:tcPr>
            <w:tcW w:w="1620" w:type="dxa"/>
            <w:tcBorders>
              <w:bottom w:val="dotted" w:sz="4" w:space="0" w:color="auto"/>
            </w:tcBorders>
          </w:tcPr>
          <w:p w14:paraId="08A50630" w14:textId="77777777" w:rsidR="001D42FB" w:rsidRDefault="001D42FB"/>
        </w:tc>
      </w:tr>
      <w:tr w:rsidR="001D42FB" w14:paraId="08A50639" w14:textId="77777777">
        <w:trPr>
          <w:trHeight w:val="320"/>
        </w:trPr>
        <w:tc>
          <w:tcPr>
            <w:tcW w:w="1620" w:type="dxa"/>
            <w:gridSpan w:val="2"/>
            <w:vMerge/>
          </w:tcPr>
          <w:p w14:paraId="08A50632" w14:textId="77777777" w:rsidR="001D42FB" w:rsidRDefault="001D42FB"/>
        </w:tc>
        <w:tc>
          <w:tcPr>
            <w:tcW w:w="1620" w:type="dxa"/>
            <w:gridSpan w:val="2"/>
            <w:tcBorders>
              <w:bottom w:val="dotted" w:sz="4" w:space="0" w:color="auto"/>
            </w:tcBorders>
            <w:vAlign w:val="center"/>
          </w:tcPr>
          <w:p w14:paraId="08A50633" w14:textId="77777777" w:rsidR="001D42FB" w:rsidRDefault="008926A9">
            <w:pPr>
              <w:jc w:val="left"/>
              <w:divId w:val="1"/>
            </w:pPr>
            <w:r>
              <w:rPr>
                <w:sz w:val="16"/>
              </w:rPr>
              <w:t>early</w:t>
            </w:r>
          </w:p>
        </w:tc>
        <w:tc>
          <w:tcPr>
            <w:tcW w:w="1620" w:type="dxa"/>
            <w:gridSpan w:val="2"/>
            <w:tcBorders>
              <w:bottom w:val="dotted" w:sz="4" w:space="0" w:color="auto"/>
            </w:tcBorders>
            <w:vAlign w:val="center"/>
          </w:tcPr>
          <w:p w14:paraId="08A50634" w14:textId="77777777" w:rsidR="001D42FB" w:rsidRDefault="001D42FB"/>
        </w:tc>
        <w:tc>
          <w:tcPr>
            <w:tcW w:w="1620" w:type="dxa"/>
            <w:tcBorders>
              <w:bottom w:val="dotted" w:sz="4" w:space="0" w:color="auto"/>
            </w:tcBorders>
            <w:vAlign w:val="center"/>
          </w:tcPr>
          <w:p w14:paraId="08A50635" w14:textId="77777777" w:rsidR="001D42FB" w:rsidRDefault="001D42FB"/>
        </w:tc>
        <w:tc>
          <w:tcPr>
            <w:tcW w:w="1620" w:type="dxa"/>
            <w:tcBorders>
              <w:bottom w:val="dotted" w:sz="4" w:space="0" w:color="auto"/>
            </w:tcBorders>
            <w:vAlign w:val="center"/>
          </w:tcPr>
          <w:p w14:paraId="08A50636" w14:textId="77777777" w:rsidR="001D42FB" w:rsidRDefault="001D42FB"/>
        </w:tc>
        <w:tc>
          <w:tcPr>
            <w:tcW w:w="1620" w:type="dxa"/>
            <w:tcBorders>
              <w:bottom w:val="dotted" w:sz="4" w:space="0" w:color="auto"/>
            </w:tcBorders>
            <w:vAlign w:val="center"/>
          </w:tcPr>
          <w:p w14:paraId="08A50637" w14:textId="77777777" w:rsidR="001D42FB" w:rsidRDefault="008926A9">
            <w:pPr>
              <w:jc w:val="left"/>
              <w:divId w:val="1"/>
            </w:pPr>
            <w:r>
              <w:rPr>
                <w:sz w:val="16"/>
              </w:rPr>
              <w:t>Jiuhua Haoyue</w:t>
            </w:r>
          </w:p>
        </w:tc>
        <w:tc>
          <w:tcPr>
            <w:tcW w:w="1620" w:type="dxa"/>
            <w:tcBorders>
              <w:bottom w:val="dotted" w:sz="4" w:space="0" w:color="auto"/>
            </w:tcBorders>
            <w:vAlign w:val="center"/>
          </w:tcPr>
          <w:p w14:paraId="08A50638" w14:textId="77777777" w:rsidR="001D42FB" w:rsidRDefault="008926A9">
            <w:pPr>
              <w:jc w:val="center"/>
              <w:divId w:val="1"/>
            </w:pPr>
            <w:r>
              <w:rPr>
                <w:rFonts w:eastAsia="Arial"/>
                <w:sz w:val="16"/>
              </w:rPr>
              <w:t xml:space="preserve">1 </w:t>
            </w:r>
          </w:p>
        </w:tc>
      </w:tr>
      <w:tr w:rsidR="001D42FB" w14:paraId="08A50641" w14:textId="77777777">
        <w:trPr>
          <w:trHeight w:val="320"/>
        </w:trPr>
        <w:tc>
          <w:tcPr>
            <w:tcW w:w="1620" w:type="dxa"/>
            <w:gridSpan w:val="2"/>
            <w:vMerge/>
          </w:tcPr>
          <w:p w14:paraId="08A5063A" w14:textId="77777777" w:rsidR="001D42FB" w:rsidRDefault="001D42FB"/>
        </w:tc>
        <w:tc>
          <w:tcPr>
            <w:tcW w:w="1620" w:type="dxa"/>
            <w:gridSpan w:val="2"/>
            <w:tcBorders>
              <w:bottom w:val="dotted" w:sz="4" w:space="0" w:color="auto"/>
            </w:tcBorders>
            <w:vAlign w:val="center"/>
          </w:tcPr>
          <w:p w14:paraId="08A5063B"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63C" w14:textId="77777777" w:rsidR="001D42FB" w:rsidRDefault="001D42FB"/>
        </w:tc>
        <w:tc>
          <w:tcPr>
            <w:tcW w:w="1620" w:type="dxa"/>
            <w:tcBorders>
              <w:bottom w:val="dotted" w:sz="4" w:space="0" w:color="auto"/>
            </w:tcBorders>
            <w:vAlign w:val="center"/>
          </w:tcPr>
          <w:p w14:paraId="08A5063D" w14:textId="77777777" w:rsidR="001D42FB" w:rsidRDefault="001D42FB"/>
        </w:tc>
        <w:tc>
          <w:tcPr>
            <w:tcW w:w="1620" w:type="dxa"/>
            <w:tcBorders>
              <w:bottom w:val="dotted" w:sz="4" w:space="0" w:color="auto"/>
            </w:tcBorders>
            <w:vAlign w:val="center"/>
          </w:tcPr>
          <w:p w14:paraId="08A5063E" w14:textId="77777777" w:rsidR="001D42FB" w:rsidRDefault="001D42FB"/>
        </w:tc>
        <w:tc>
          <w:tcPr>
            <w:tcW w:w="1620" w:type="dxa"/>
            <w:tcBorders>
              <w:bottom w:val="dotted" w:sz="4" w:space="0" w:color="auto"/>
            </w:tcBorders>
            <w:vAlign w:val="center"/>
          </w:tcPr>
          <w:p w14:paraId="08A5063F"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640" w14:textId="77777777" w:rsidR="001D42FB" w:rsidRDefault="008926A9">
            <w:pPr>
              <w:jc w:val="center"/>
              <w:divId w:val="1"/>
            </w:pPr>
            <w:r>
              <w:rPr>
                <w:rFonts w:eastAsia="Arial"/>
                <w:sz w:val="16"/>
              </w:rPr>
              <w:t xml:space="preserve">2 </w:t>
            </w:r>
          </w:p>
        </w:tc>
      </w:tr>
      <w:tr w:rsidR="001D42FB" w14:paraId="08A50649" w14:textId="77777777">
        <w:trPr>
          <w:trHeight w:val="320"/>
        </w:trPr>
        <w:tc>
          <w:tcPr>
            <w:tcW w:w="1620" w:type="dxa"/>
            <w:gridSpan w:val="2"/>
            <w:vMerge/>
          </w:tcPr>
          <w:p w14:paraId="08A50642" w14:textId="77777777" w:rsidR="001D42FB" w:rsidRDefault="001D42FB"/>
        </w:tc>
        <w:tc>
          <w:tcPr>
            <w:tcW w:w="1620" w:type="dxa"/>
            <w:gridSpan w:val="2"/>
            <w:tcBorders>
              <w:bottom w:val="dotted" w:sz="4" w:space="0" w:color="auto"/>
            </w:tcBorders>
            <w:vAlign w:val="center"/>
          </w:tcPr>
          <w:p w14:paraId="08A50643" w14:textId="77777777" w:rsidR="001D42FB" w:rsidRDefault="008926A9">
            <w:pPr>
              <w:jc w:val="left"/>
              <w:divId w:val="1"/>
            </w:pPr>
            <w:r>
              <w:rPr>
                <w:sz w:val="16"/>
              </w:rPr>
              <w:t>late</w:t>
            </w:r>
          </w:p>
        </w:tc>
        <w:tc>
          <w:tcPr>
            <w:tcW w:w="1620" w:type="dxa"/>
            <w:gridSpan w:val="2"/>
            <w:tcBorders>
              <w:bottom w:val="dotted" w:sz="4" w:space="0" w:color="auto"/>
            </w:tcBorders>
            <w:vAlign w:val="center"/>
          </w:tcPr>
          <w:p w14:paraId="08A50644" w14:textId="77777777" w:rsidR="001D42FB" w:rsidRDefault="001D42FB"/>
        </w:tc>
        <w:tc>
          <w:tcPr>
            <w:tcW w:w="1620" w:type="dxa"/>
            <w:tcBorders>
              <w:bottom w:val="dotted" w:sz="4" w:space="0" w:color="auto"/>
            </w:tcBorders>
            <w:vAlign w:val="center"/>
          </w:tcPr>
          <w:p w14:paraId="08A50645" w14:textId="77777777" w:rsidR="001D42FB" w:rsidRDefault="001D42FB"/>
        </w:tc>
        <w:tc>
          <w:tcPr>
            <w:tcW w:w="1620" w:type="dxa"/>
            <w:tcBorders>
              <w:bottom w:val="dotted" w:sz="4" w:space="0" w:color="auto"/>
            </w:tcBorders>
            <w:vAlign w:val="center"/>
          </w:tcPr>
          <w:p w14:paraId="08A50646" w14:textId="77777777" w:rsidR="001D42FB" w:rsidRDefault="001D42FB"/>
        </w:tc>
        <w:tc>
          <w:tcPr>
            <w:tcW w:w="1620" w:type="dxa"/>
            <w:tcBorders>
              <w:bottom w:val="dotted" w:sz="4" w:space="0" w:color="auto"/>
            </w:tcBorders>
            <w:vAlign w:val="center"/>
          </w:tcPr>
          <w:p w14:paraId="08A50647" w14:textId="77777777" w:rsidR="001D42FB" w:rsidRDefault="008926A9">
            <w:pPr>
              <w:jc w:val="left"/>
              <w:divId w:val="1"/>
            </w:pPr>
            <w:r>
              <w:rPr>
                <w:sz w:val="16"/>
              </w:rPr>
              <w:t>Fenhong Lingxiao</w:t>
            </w:r>
          </w:p>
        </w:tc>
        <w:tc>
          <w:tcPr>
            <w:tcW w:w="1620" w:type="dxa"/>
            <w:tcBorders>
              <w:bottom w:val="dotted" w:sz="4" w:space="0" w:color="auto"/>
            </w:tcBorders>
            <w:vAlign w:val="center"/>
          </w:tcPr>
          <w:p w14:paraId="08A50648" w14:textId="77777777" w:rsidR="001D42FB" w:rsidRDefault="008926A9">
            <w:pPr>
              <w:jc w:val="center"/>
              <w:divId w:val="1"/>
            </w:pPr>
            <w:r>
              <w:rPr>
                <w:rFonts w:eastAsia="Arial"/>
                <w:sz w:val="16"/>
              </w:rPr>
              <w:t xml:space="preserve">3 </w:t>
            </w:r>
          </w:p>
        </w:tc>
      </w:tr>
      <w:tr w:rsidR="001D42FB" w14:paraId="08A50654" w14:textId="77777777">
        <w:trPr>
          <w:trHeight w:val="360"/>
        </w:trPr>
        <w:tc>
          <w:tcPr>
            <w:tcW w:w="810" w:type="dxa"/>
            <w:tcBorders>
              <w:right w:val="dotted" w:sz="4" w:space="0" w:color="auto"/>
            </w:tcBorders>
            <w:shd w:val="clear" w:color="auto" w:fill="DFDFD7"/>
            <w:vAlign w:val="center"/>
          </w:tcPr>
          <w:p w14:paraId="08A5064A" w14:textId="77777777" w:rsidR="001D42FB" w:rsidRDefault="008926A9">
            <w:r>
              <w:rPr>
                <w:rFonts w:eastAsia="Arial"/>
                <w:b/>
                <w:sz w:val="16"/>
              </w:rPr>
              <w:t>18.</w:t>
            </w:r>
          </w:p>
        </w:tc>
        <w:tc>
          <w:tcPr>
            <w:tcW w:w="810" w:type="dxa"/>
            <w:tcBorders>
              <w:right w:val="dotted" w:sz="4" w:space="0" w:color="auto"/>
            </w:tcBorders>
            <w:shd w:val="clear" w:color="auto" w:fill="DFDFD7"/>
            <w:vAlign w:val="center"/>
          </w:tcPr>
          <w:p w14:paraId="08A5064B" w14:textId="77777777" w:rsidR="001D42FB" w:rsidRDefault="001D42FB"/>
        </w:tc>
        <w:tc>
          <w:tcPr>
            <w:tcW w:w="810" w:type="dxa"/>
            <w:tcBorders>
              <w:right w:val="dotted" w:sz="4" w:space="0" w:color="auto"/>
            </w:tcBorders>
            <w:shd w:val="clear" w:color="auto" w:fill="DFDFD7"/>
            <w:vAlign w:val="center"/>
          </w:tcPr>
          <w:p w14:paraId="08A5064C"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64D" w14:textId="77777777" w:rsidR="001D42FB" w:rsidRDefault="008926A9">
            <w:r>
              <w:rPr>
                <w:rFonts w:eastAsia="Arial"/>
                <w:b/>
                <w:sz w:val="16"/>
              </w:rPr>
              <w:t>MG</w:t>
            </w:r>
          </w:p>
        </w:tc>
        <w:tc>
          <w:tcPr>
            <w:tcW w:w="810" w:type="dxa"/>
            <w:tcBorders>
              <w:right w:val="dotted" w:sz="4" w:space="0" w:color="auto"/>
            </w:tcBorders>
            <w:shd w:val="clear" w:color="auto" w:fill="DFDFD7"/>
            <w:vAlign w:val="center"/>
          </w:tcPr>
          <w:p w14:paraId="08A5064E"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64F" w14:textId="77777777" w:rsidR="001D42FB" w:rsidRDefault="001D42FB"/>
        </w:tc>
        <w:tc>
          <w:tcPr>
            <w:tcW w:w="1620" w:type="dxa"/>
            <w:shd w:val="clear" w:color="auto" w:fill="DFDFD7"/>
            <w:vAlign w:val="center"/>
          </w:tcPr>
          <w:p w14:paraId="08A50650" w14:textId="77777777" w:rsidR="001D42FB" w:rsidRDefault="008926A9">
            <w:r>
              <w:rPr>
                <w:rFonts w:eastAsia="Arial"/>
                <w:b/>
                <w:sz w:val="16"/>
              </w:rPr>
              <w:t>30</w:t>
            </w:r>
          </w:p>
        </w:tc>
        <w:tc>
          <w:tcPr>
            <w:tcW w:w="1620" w:type="dxa"/>
            <w:shd w:val="clear" w:color="auto" w:fill="DFDFD7"/>
          </w:tcPr>
          <w:p w14:paraId="08A50651" w14:textId="77777777" w:rsidR="001D42FB" w:rsidRDefault="001D42FB"/>
        </w:tc>
        <w:tc>
          <w:tcPr>
            <w:tcW w:w="1620" w:type="dxa"/>
            <w:shd w:val="clear" w:color="auto" w:fill="DFDFD7"/>
          </w:tcPr>
          <w:p w14:paraId="08A50652" w14:textId="77777777" w:rsidR="001D42FB" w:rsidRDefault="001D42FB"/>
        </w:tc>
        <w:tc>
          <w:tcPr>
            <w:tcW w:w="1620" w:type="dxa"/>
            <w:shd w:val="clear" w:color="auto" w:fill="DFDFD7"/>
          </w:tcPr>
          <w:p w14:paraId="08A50653" w14:textId="77777777" w:rsidR="001D42FB" w:rsidRDefault="001D42FB"/>
        </w:tc>
      </w:tr>
      <w:tr w:rsidR="001D42FB" w14:paraId="08A5065C" w14:textId="77777777">
        <w:trPr>
          <w:trHeight w:val="440"/>
        </w:trPr>
        <w:tc>
          <w:tcPr>
            <w:tcW w:w="1620" w:type="dxa"/>
            <w:gridSpan w:val="2"/>
            <w:vMerge w:val="restart"/>
          </w:tcPr>
          <w:p w14:paraId="08A50655" w14:textId="77777777" w:rsidR="001D42FB" w:rsidRDefault="001D42FB"/>
        </w:tc>
        <w:tc>
          <w:tcPr>
            <w:tcW w:w="1620" w:type="dxa"/>
            <w:gridSpan w:val="2"/>
            <w:tcBorders>
              <w:bottom w:val="dotted" w:sz="4" w:space="0" w:color="auto"/>
            </w:tcBorders>
          </w:tcPr>
          <w:p w14:paraId="08A50656" w14:textId="77777777" w:rsidR="001D42FB" w:rsidRDefault="00D002CD">
            <w:pPr>
              <w:spacing w:before="113" w:after="113"/>
              <w:jc w:val="left"/>
              <w:divId w:val="1"/>
            </w:pPr>
            <w:del w:id="231" w:author="TWO" w:date="2026-07-08T19:46:00Z" w16du:dateUtc="2026-07-08T17:46:00Z">
              <w:r>
                <w:rPr>
                  <w:b/>
                  <w:sz w:val="16"/>
                </w:rPr>
                <w:delText>Flowering time</w:delText>
              </w:r>
            </w:del>
            <w:ins w:id="232" w:author="TWO" w:date="2026-07-08T19:46:00Z" w16du:dateUtc="2026-07-08T17:46:00Z">
              <w:r w:rsidR="008926A9">
                <w:rPr>
                  <w:b/>
                  <w:sz w:val="16"/>
                </w:rPr>
                <w:t>Length of flowering period</w:t>
              </w:r>
            </w:ins>
          </w:p>
        </w:tc>
        <w:tc>
          <w:tcPr>
            <w:tcW w:w="1620" w:type="dxa"/>
            <w:gridSpan w:val="2"/>
            <w:tcBorders>
              <w:bottom w:val="dotted" w:sz="4" w:space="0" w:color="auto"/>
            </w:tcBorders>
          </w:tcPr>
          <w:p w14:paraId="08A50657" w14:textId="77777777" w:rsidR="001D42FB" w:rsidRDefault="001D42FB"/>
        </w:tc>
        <w:tc>
          <w:tcPr>
            <w:tcW w:w="1620" w:type="dxa"/>
            <w:tcBorders>
              <w:bottom w:val="dotted" w:sz="4" w:space="0" w:color="auto"/>
            </w:tcBorders>
          </w:tcPr>
          <w:p w14:paraId="08A50658" w14:textId="77777777" w:rsidR="001D42FB" w:rsidRDefault="001D42FB"/>
        </w:tc>
        <w:tc>
          <w:tcPr>
            <w:tcW w:w="1620" w:type="dxa"/>
            <w:tcBorders>
              <w:bottom w:val="dotted" w:sz="4" w:space="0" w:color="auto"/>
            </w:tcBorders>
          </w:tcPr>
          <w:p w14:paraId="08A50659" w14:textId="77777777" w:rsidR="001D42FB" w:rsidRDefault="001D42FB"/>
        </w:tc>
        <w:tc>
          <w:tcPr>
            <w:tcW w:w="1620" w:type="dxa"/>
            <w:tcBorders>
              <w:bottom w:val="dotted" w:sz="4" w:space="0" w:color="auto"/>
            </w:tcBorders>
          </w:tcPr>
          <w:p w14:paraId="08A5065A" w14:textId="77777777" w:rsidR="001D42FB" w:rsidRDefault="001D42FB"/>
        </w:tc>
        <w:tc>
          <w:tcPr>
            <w:tcW w:w="1620" w:type="dxa"/>
            <w:tcBorders>
              <w:bottom w:val="dotted" w:sz="4" w:space="0" w:color="auto"/>
            </w:tcBorders>
          </w:tcPr>
          <w:p w14:paraId="08A5065B" w14:textId="77777777" w:rsidR="001D42FB" w:rsidRDefault="001D42FB"/>
        </w:tc>
      </w:tr>
      <w:tr w:rsidR="001D42FB" w14:paraId="08A50664" w14:textId="77777777">
        <w:trPr>
          <w:trHeight w:val="320"/>
        </w:trPr>
        <w:tc>
          <w:tcPr>
            <w:tcW w:w="1620" w:type="dxa"/>
            <w:gridSpan w:val="2"/>
            <w:vMerge/>
          </w:tcPr>
          <w:p w14:paraId="08A5065D" w14:textId="77777777" w:rsidR="001D42FB" w:rsidRDefault="001D42FB"/>
        </w:tc>
        <w:tc>
          <w:tcPr>
            <w:tcW w:w="1620" w:type="dxa"/>
            <w:gridSpan w:val="2"/>
            <w:tcBorders>
              <w:bottom w:val="dotted" w:sz="4" w:space="0" w:color="auto"/>
            </w:tcBorders>
            <w:vAlign w:val="center"/>
          </w:tcPr>
          <w:p w14:paraId="08A5065E" w14:textId="77777777" w:rsidR="001D42FB" w:rsidRDefault="008926A9">
            <w:pPr>
              <w:jc w:val="left"/>
              <w:divId w:val="1"/>
            </w:pPr>
            <w:r>
              <w:rPr>
                <w:sz w:val="16"/>
              </w:rPr>
              <w:t>very short</w:t>
            </w:r>
          </w:p>
        </w:tc>
        <w:tc>
          <w:tcPr>
            <w:tcW w:w="1620" w:type="dxa"/>
            <w:gridSpan w:val="2"/>
            <w:tcBorders>
              <w:bottom w:val="dotted" w:sz="4" w:space="0" w:color="auto"/>
            </w:tcBorders>
            <w:vAlign w:val="center"/>
          </w:tcPr>
          <w:p w14:paraId="08A5065F" w14:textId="77777777" w:rsidR="001D42FB" w:rsidRDefault="001D42FB"/>
        </w:tc>
        <w:tc>
          <w:tcPr>
            <w:tcW w:w="1620" w:type="dxa"/>
            <w:tcBorders>
              <w:bottom w:val="dotted" w:sz="4" w:space="0" w:color="auto"/>
            </w:tcBorders>
            <w:vAlign w:val="center"/>
          </w:tcPr>
          <w:p w14:paraId="08A50660" w14:textId="77777777" w:rsidR="001D42FB" w:rsidRDefault="001D42FB"/>
        </w:tc>
        <w:tc>
          <w:tcPr>
            <w:tcW w:w="1620" w:type="dxa"/>
            <w:tcBorders>
              <w:bottom w:val="dotted" w:sz="4" w:space="0" w:color="auto"/>
            </w:tcBorders>
            <w:vAlign w:val="center"/>
          </w:tcPr>
          <w:p w14:paraId="08A50661" w14:textId="77777777" w:rsidR="001D42FB" w:rsidRDefault="001D42FB"/>
        </w:tc>
        <w:tc>
          <w:tcPr>
            <w:tcW w:w="1620" w:type="dxa"/>
            <w:tcBorders>
              <w:bottom w:val="dotted" w:sz="4" w:space="0" w:color="auto"/>
            </w:tcBorders>
            <w:vAlign w:val="center"/>
          </w:tcPr>
          <w:p w14:paraId="08A50662" w14:textId="77777777" w:rsidR="001D42FB" w:rsidRDefault="001D42FB"/>
        </w:tc>
        <w:tc>
          <w:tcPr>
            <w:tcW w:w="1620" w:type="dxa"/>
            <w:tcBorders>
              <w:bottom w:val="dotted" w:sz="4" w:space="0" w:color="auto"/>
            </w:tcBorders>
            <w:vAlign w:val="center"/>
          </w:tcPr>
          <w:p w14:paraId="08A50663" w14:textId="77777777" w:rsidR="001D42FB" w:rsidRDefault="008926A9">
            <w:pPr>
              <w:jc w:val="center"/>
              <w:divId w:val="1"/>
            </w:pPr>
            <w:r>
              <w:rPr>
                <w:rFonts w:eastAsia="Arial"/>
                <w:sz w:val="16"/>
              </w:rPr>
              <w:t xml:space="preserve">1 </w:t>
            </w:r>
          </w:p>
        </w:tc>
      </w:tr>
      <w:tr w:rsidR="001D42FB" w14:paraId="08A5066C" w14:textId="77777777">
        <w:trPr>
          <w:trHeight w:val="320"/>
        </w:trPr>
        <w:tc>
          <w:tcPr>
            <w:tcW w:w="1620" w:type="dxa"/>
            <w:gridSpan w:val="2"/>
            <w:vMerge/>
          </w:tcPr>
          <w:p w14:paraId="08A50665" w14:textId="77777777" w:rsidR="001D42FB" w:rsidRDefault="001D42FB"/>
        </w:tc>
        <w:tc>
          <w:tcPr>
            <w:tcW w:w="1620" w:type="dxa"/>
            <w:gridSpan w:val="2"/>
            <w:tcBorders>
              <w:bottom w:val="dotted" w:sz="4" w:space="0" w:color="auto"/>
            </w:tcBorders>
            <w:vAlign w:val="center"/>
          </w:tcPr>
          <w:p w14:paraId="08A50666" w14:textId="77777777" w:rsidR="001D42FB" w:rsidRDefault="008926A9">
            <w:pPr>
              <w:jc w:val="left"/>
              <w:divId w:val="1"/>
            </w:pPr>
            <w:r>
              <w:rPr>
                <w:sz w:val="16"/>
              </w:rPr>
              <w:t>short</w:t>
            </w:r>
          </w:p>
        </w:tc>
        <w:tc>
          <w:tcPr>
            <w:tcW w:w="1620" w:type="dxa"/>
            <w:gridSpan w:val="2"/>
            <w:tcBorders>
              <w:bottom w:val="dotted" w:sz="4" w:space="0" w:color="auto"/>
            </w:tcBorders>
            <w:vAlign w:val="center"/>
          </w:tcPr>
          <w:p w14:paraId="08A50667" w14:textId="77777777" w:rsidR="001D42FB" w:rsidRDefault="001D42FB"/>
        </w:tc>
        <w:tc>
          <w:tcPr>
            <w:tcW w:w="1620" w:type="dxa"/>
            <w:tcBorders>
              <w:bottom w:val="dotted" w:sz="4" w:space="0" w:color="auto"/>
            </w:tcBorders>
            <w:vAlign w:val="center"/>
          </w:tcPr>
          <w:p w14:paraId="08A50668" w14:textId="77777777" w:rsidR="001D42FB" w:rsidRDefault="001D42FB"/>
        </w:tc>
        <w:tc>
          <w:tcPr>
            <w:tcW w:w="1620" w:type="dxa"/>
            <w:tcBorders>
              <w:bottom w:val="dotted" w:sz="4" w:space="0" w:color="auto"/>
            </w:tcBorders>
            <w:vAlign w:val="center"/>
          </w:tcPr>
          <w:p w14:paraId="08A50669" w14:textId="77777777" w:rsidR="001D42FB" w:rsidRDefault="001D42FB"/>
        </w:tc>
        <w:tc>
          <w:tcPr>
            <w:tcW w:w="1620" w:type="dxa"/>
            <w:tcBorders>
              <w:bottom w:val="dotted" w:sz="4" w:space="0" w:color="auto"/>
            </w:tcBorders>
            <w:vAlign w:val="center"/>
          </w:tcPr>
          <w:p w14:paraId="08A5066A" w14:textId="77777777" w:rsidR="001D42FB" w:rsidRDefault="001D42FB"/>
        </w:tc>
        <w:tc>
          <w:tcPr>
            <w:tcW w:w="1620" w:type="dxa"/>
            <w:tcBorders>
              <w:bottom w:val="dotted" w:sz="4" w:space="0" w:color="auto"/>
            </w:tcBorders>
            <w:vAlign w:val="center"/>
          </w:tcPr>
          <w:p w14:paraId="08A5066B" w14:textId="77777777" w:rsidR="001D42FB" w:rsidRDefault="008926A9">
            <w:pPr>
              <w:jc w:val="center"/>
              <w:divId w:val="1"/>
            </w:pPr>
            <w:r>
              <w:rPr>
                <w:rFonts w:eastAsia="Arial"/>
                <w:sz w:val="16"/>
              </w:rPr>
              <w:t xml:space="preserve">2 </w:t>
            </w:r>
          </w:p>
        </w:tc>
      </w:tr>
      <w:tr w:rsidR="001D42FB" w14:paraId="08A50674" w14:textId="77777777">
        <w:trPr>
          <w:trHeight w:val="320"/>
        </w:trPr>
        <w:tc>
          <w:tcPr>
            <w:tcW w:w="1620" w:type="dxa"/>
            <w:gridSpan w:val="2"/>
            <w:vMerge/>
          </w:tcPr>
          <w:p w14:paraId="08A5066D" w14:textId="77777777" w:rsidR="001D42FB" w:rsidRDefault="001D42FB"/>
        </w:tc>
        <w:tc>
          <w:tcPr>
            <w:tcW w:w="1620" w:type="dxa"/>
            <w:gridSpan w:val="2"/>
            <w:tcBorders>
              <w:bottom w:val="dotted" w:sz="4" w:space="0" w:color="auto"/>
            </w:tcBorders>
            <w:vAlign w:val="center"/>
          </w:tcPr>
          <w:p w14:paraId="08A5066E"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66F" w14:textId="77777777" w:rsidR="001D42FB" w:rsidRDefault="001D42FB"/>
        </w:tc>
        <w:tc>
          <w:tcPr>
            <w:tcW w:w="1620" w:type="dxa"/>
            <w:tcBorders>
              <w:bottom w:val="dotted" w:sz="4" w:space="0" w:color="auto"/>
            </w:tcBorders>
            <w:vAlign w:val="center"/>
          </w:tcPr>
          <w:p w14:paraId="08A50670" w14:textId="77777777" w:rsidR="001D42FB" w:rsidRDefault="001D42FB"/>
        </w:tc>
        <w:tc>
          <w:tcPr>
            <w:tcW w:w="1620" w:type="dxa"/>
            <w:tcBorders>
              <w:bottom w:val="dotted" w:sz="4" w:space="0" w:color="auto"/>
            </w:tcBorders>
            <w:vAlign w:val="center"/>
          </w:tcPr>
          <w:p w14:paraId="08A50671" w14:textId="77777777" w:rsidR="001D42FB" w:rsidRDefault="001D42FB"/>
        </w:tc>
        <w:tc>
          <w:tcPr>
            <w:tcW w:w="1620" w:type="dxa"/>
            <w:tcBorders>
              <w:bottom w:val="dotted" w:sz="4" w:space="0" w:color="auto"/>
            </w:tcBorders>
            <w:vAlign w:val="center"/>
          </w:tcPr>
          <w:p w14:paraId="08A50672" w14:textId="77777777" w:rsidR="001D42FB" w:rsidRDefault="008926A9">
            <w:pPr>
              <w:jc w:val="left"/>
              <w:divId w:val="1"/>
            </w:pPr>
            <w:r>
              <w:rPr>
                <w:sz w:val="16"/>
              </w:rPr>
              <w:t>Yijian Lian</w:t>
            </w:r>
          </w:p>
        </w:tc>
        <w:tc>
          <w:tcPr>
            <w:tcW w:w="1620" w:type="dxa"/>
            <w:tcBorders>
              <w:bottom w:val="dotted" w:sz="4" w:space="0" w:color="auto"/>
            </w:tcBorders>
            <w:vAlign w:val="center"/>
          </w:tcPr>
          <w:p w14:paraId="08A50673" w14:textId="77777777" w:rsidR="001D42FB" w:rsidRDefault="008926A9">
            <w:pPr>
              <w:jc w:val="center"/>
              <w:divId w:val="1"/>
            </w:pPr>
            <w:r>
              <w:rPr>
                <w:rFonts w:eastAsia="Arial"/>
                <w:sz w:val="16"/>
              </w:rPr>
              <w:t xml:space="preserve">3 </w:t>
            </w:r>
          </w:p>
        </w:tc>
      </w:tr>
      <w:tr w:rsidR="001D42FB" w14:paraId="08A5067C" w14:textId="77777777">
        <w:trPr>
          <w:trHeight w:val="320"/>
        </w:trPr>
        <w:tc>
          <w:tcPr>
            <w:tcW w:w="1620" w:type="dxa"/>
            <w:gridSpan w:val="2"/>
            <w:vMerge/>
          </w:tcPr>
          <w:p w14:paraId="08A50675" w14:textId="77777777" w:rsidR="001D42FB" w:rsidRDefault="001D42FB"/>
        </w:tc>
        <w:tc>
          <w:tcPr>
            <w:tcW w:w="1620" w:type="dxa"/>
            <w:gridSpan w:val="2"/>
            <w:tcBorders>
              <w:bottom w:val="dotted" w:sz="4" w:space="0" w:color="auto"/>
            </w:tcBorders>
            <w:vAlign w:val="center"/>
          </w:tcPr>
          <w:p w14:paraId="08A50676" w14:textId="77777777" w:rsidR="001D42FB" w:rsidRDefault="008926A9">
            <w:pPr>
              <w:jc w:val="left"/>
              <w:divId w:val="1"/>
            </w:pPr>
            <w:r>
              <w:rPr>
                <w:sz w:val="16"/>
              </w:rPr>
              <w:t>long</w:t>
            </w:r>
          </w:p>
        </w:tc>
        <w:tc>
          <w:tcPr>
            <w:tcW w:w="1620" w:type="dxa"/>
            <w:gridSpan w:val="2"/>
            <w:tcBorders>
              <w:bottom w:val="dotted" w:sz="4" w:space="0" w:color="auto"/>
            </w:tcBorders>
            <w:vAlign w:val="center"/>
          </w:tcPr>
          <w:p w14:paraId="08A50677" w14:textId="77777777" w:rsidR="001D42FB" w:rsidRDefault="001D42FB"/>
        </w:tc>
        <w:tc>
          <w:tcPr>
            <w:tcW w:w="1620" w:type="dxa"/>
            <w:tcBorders>
              <w:bottom w:val="dotted" w:sz="4" w:space="0" w:color="auto"/>
            </w:tcBorders>
            <w:vAlign w:val="center"/>
          </w:tcPr>
          <w:p w14:paraId="08A50678" w14:textId="77777777" w:rsidR="001D42FB" w:rsidRDefault="001D42FB"/>
        </w:tc>
        <w:tc>
          <w:tcPr>
            <w:tcW w:w="1620" w:type="dxa"/>
            <w:tcBorders>
              <w:bottom w:val="dotted" w:sz="4" w:space="0" w:color="auto"/>
            </w:tcBorders>
            <w:vAlign w:val="center"/>
          </w:tcPr>
          <w:p w14:paraId="08A50679" w14:textId="77777777" w:rsidR="001D42FB" w:rsidRDefault="001D42FB"/>
        </w:tc>
        <w:tc>
          <w:tcPr>
            <w:tcW w:w="1620" w:type="dxa"/>
            <w:tcBorders>
              <w:bottom w:val="dotted" w:sz="4" w:space="0" w:color="auto"/>
            </w:tcBorders>
            <w:vAlign w:val="center"/>
          </w:tcPr>
          <w:p w14:paraId="08A5067A" w14:textId="77777777" w:rsidR="001D42FB" w:rsidRDefault="008926A9">
            <w:pPr>
              <w:jc w:val="left"/>
              <w:divId w:val="1"/>
            </w:pPr>
            <w:r>
              <w:rPr>
                <w:sz w:val="16"/>
              </w:rPr>
              <w:t>Bian Lian</w:t>
            </w:r>
          </w:p>
        </w:tc>
        <w:tc>
          <w:tcPr>
            <w:tcW w:w="1620" w:type="dxa"/>
            <w:tcBorders>
              <w:bottom w:val="dotted" w:sz="4" w:space="0" w:color="auto"/>
            </w:tcBorders>
            <w:vAlign w:val="center"/>
          </w:tcPr>
          <w:p w14:paraId="08A5067B" w14:textId="77777777" w:rsidR="001D42FB" w:rsidRDefault="008926A9">
            <w:pPr>
              <w:jc w:val="center"/>
              <w:divId w:val="1"/>
            </w:pPr>
            <w:r>
              <w:rPr>
                <w:rFonts w:eastAsia="Arial"/>
                <w:sz w:val="16"/>
              </w:rPr>
              <w:t xml:space="preserve">4 </w:t>
            </w:r>
          </w:p>
        </w:tc>
      </w:tr>
      <w:tr w:rsidR="001D42FB" w14:paraId="08A50684" w14:textId="77777777">
        <w:trPr>
          <w:trHeight w:val="320"/>
        </w:trPr>
        <w:tc>
          <w:tcPr>
            <w:tcW w:w="1620" w:type="dxa"/>
            <w:gridSpan w:val="2"/>
            <w:vMerge/>
          </w:tcPr>
          <w:p w14:paraId="08A5067D" w14:textId="77777777" w:rsidR="001D42FB" w:rsidRDefault="001D42FB"/>
        </w:tc>
        <w:tc>
          <w:tcPr>
            <w:tcW w:w="1620" w:type="dxa"/>
            <w:gridSpan w:val="2"/>
            <w:tcBorders>
              <w:bottom w:val="dotted" w:sz="4" w:space="0" w:color="auto"/>
            </w:tcBorders>
            <w:vAlign w:val="center"/>
          </w:tcPr>
          <w:p w14:paraId="08A5067E" w14:textId="77777777" w:rsidR="001D42FB" w:rsidRDefault="008926A9">
            <w:pPr>
              <w:jc w:val="left"/>
              <w:divId w:val="1"/>
            </w:pPr>
            <w:r>
              <w:rPr>
                <w:sz w:val="16"/>
              </w:rPr>
              <w:t>very long</w:t>
            </w:r>
          </w:p>
        </w:tc>
        <w:tc>
          <w:tcPr>
            <w:tcW w:w="1620" w:type="dxa"/>
            <w:gridSpan w:val="2"/>
            <w:tcBorders>
              <w:bottom w:val="dotted" w:sz="4" w:space="0" w:color="auto"/>
            </w:tcBorders>
            <w:vAlign w:val="center"/>
          </w:tcPr>
          <w:p w14:paraId="08A5067F" w14:textId="77777777" w:rsidR="001D42FB" w:rsidRDefault="001D42FB"/>
        </w:tc>
        <w:tc>
          <w:tcPr>
            <w:tcW w:w="1620" w:type="dxa"/>
            <w:tcBorders>
              <w:bottom w:val="dotted" w:sz="4" w:space="0" w:color="auto"/>
            </w:tcBorders>
            <w:vAlign w:val="center"/>
          </w:tcPr>
          <w:p w14:paraId="08A50680" w14:textId="77777777" w:rsidR="001D42FB" w:rsidRDefault="001D42FB"/>
        </w:tc>
        <w:tc>
          <w:tcPr>
            <w:tcW w:w="1620" w:type="dxa"/>
            <w:tcBorders>
              <w:bottom w:val="dotted" w:sz="4" w:space="0" w:color="auto"/>
            </w:tcBorders>
            <w:vAlign w:val="center"/>
          </w:tcPr>
          <w:p w14:paraId="08A50681" w14:textId="77777777" w:rsidR="001D42FB" w:rsidRDefault="001D42FB"/>
        </w:tc>
        <w:tc>
          <w:tcPr>
            <w:tcW w:w="1620" w:type="dxa"/>
            <w:tcBorders>
              <w:bottom w:val="dotted" w:sz="4" w:space="0" w:color="auto"/>
            </w:tcBorders>
            <w:vAlign w:val="center"/>
          </w:tcPr>
          <w:p w14:paraId="08A50682" w14:textId="77777777" w:rsidR="001D42FB" w:rsidRDefault="008926A9">
            <w:pPr>
              <w:jc w:val="left"/>
              <w:divId w:val="1"/>
            </w:pPr>
            <w:r>
              <w:rPr>
                <w:sz w:val="16"/>
              </w:rPr>
              <w:t>Fenhong Lingxiao</w:t>
            </w:r>
          </w:p>
        </w:tc>
        <w:tc>
          <w:tcPr>
            <w:tcW w:w="1620" w:type="dxa"/>
            <w:tcBorders>
              <w:bottom w:val="dotted" w:sz="4" w:space="0" w:color="auto"/>
            </w:tcBorders>
            <w:vAlign w:val="center"/>
          </w:tcPr>
          <w:p w14:paraId="08A50683" w14:textId="77777777" w:rsidR="001D42FB" w:rsidRDefault="008926A9">
            <w:pPr>
              <w:jc w:val="center"/>
              <w:divId w:val="1"/>
            </w:pPr>
            <w:r>
              <w:rPr>
                <w:rFonts w:eastAsia="Arial"/>
                <w:sz w:val="16"/>
              </w:rPr>
              <w:t xml:space="preserve">5 </w:t>
            </w:r>
          </w:p>
        </w:tc>
      </w:tr>
      <w:tr w:rsidR="001D42FB" w14:paraId="08A5068F" w14:textId="77777777">
        <w:trPr>
          <w:trHeight w:val="360"/>
        </w:trPr>
        <w:tc>
          <w:tcPr>
            <w:tcW w:w="810" w:type="dxa"/>
            <w:tcBorders>
              <w:right w:val="dotted" w:sz="4" w:space="0" w:color="auto"/>
            </w:tcBorders>
            <w:shd w:val="clear" w:color="auto" w:fill="DFDFD7"/>
            <w:vAlign w:val="center"/>
          </w:tcPr>
          <w:p w14:paraId="08A50685" w14:textId="77777777" w:rsidR="001D42FB" w:rsidRDefault="008926A9" w:rsidP="001B38D7">
            <w:pPr>
              <w:keepNext/>
              <w:pPrChange w:id="233" w:author="OERTEL Romy" w:date="2026-07-08T19:49:00Z" w16du:dateUtc="2026-07-08T17:49:00Z">
                <w:pPr/>
              </w:pPrChange>
            </w:pPr>
            <w:r>
              <w:rPr>
                <w:rFonts w:eastAsia="Arial"/>
                <w:b/>
                <w:sz w:val="16"/>
              </w:rPr>
              <w:lastRenderedPageBreak/>
              <w:t>19.</w:t>
            </w:r>
          </w:p>
        </w:tc>
        <w:tc>
          <w:tcPr>
            <w:tcW w:w="810" w:type="dxa"/>
            <w:tcBorders>
              <w:right w:val="dotted" w:sz="4" w:space="0" w:color="auto"/>
            </w:tcBorders>
            <w:shd w:val="clear" w:color="auto" w:fill="DFDFD7"/>
            <w:vAlign w:val="center"/>
          </w:tcPr>
          <w:p w14:paraId="08A50686" w14:textId="77777777" w:rsidR="001D42FB" w:rsidRDefault="008926A9" w:rsidP="001B38D7">
            <w:pPr>
              <w:keepNext/>
              <w:pPrChange w:id="234" w:author="OERTEL Romy" w:date="2026-07-08T19:49:00Z" w16du:dateUtc="2026-07-08T17:49:00Z">
                <w:pPr/>
              </w:pPrChange>
            </w:pPr>
            <w:r>
              <w:rPr>
                <w:rFonts w:eastAsia="Arial"/>
                <w:b/>
                <w:sz w:val="16"/>
              </w:rPr>
              <w:t>(*)</w:t>
            </w:r>
          </w:p>
        </w:tc>
        <w:tc>
          <w:tcPr>
            <w:tcW w:w="810" w:type="dxa"/>
            <w:tcBorders>
              <w:right w:val="dotted" w:sz="4" w:space="0" w:color="auto"/>
            </w:tcBorders>
            <w:shd w:val="clear" w:color="auto" w:fill="DFDFD7"/>
            <w:vAlign w:val="center"/>
          </w:tcPr>
          <w:p w14:paraId="08A50687" w14:textId="77777777" w:rsidR="001D42FB" w:rsidRDefault="008926A9" w:rsidP="001B38D7">
            <w:pPr>
              <w:keepNext/>
              <w:pPrChange w:id="235" w:author="OERTEL Romy" w:date="2026-07-08T19:49:00Z" w16du:dateUtc="2026-07-08T17:49:00Z">
                <w:pPr/>
              </w:pPrChange>
            </w:pPr>
            <w:r>
              <w:rPr>
                <w:rFonts w:eastAsia="Arial"/>
                <w:b/>
                <w:sz w:val="16"/>
              </w:rPr>
              <w:t>QN</w:t>
            </w:r>
          </w:p>
        </w:tc>
        <w:tc>
          <w:tcPr>
            <w:tcW w:w="810" w:type="dxa"/>
            <w:tcBorders>
              <w:right w:val="dotted" w:sz="4" w:space="0" w:color="auto"/>
            </w:tcBorders>
            <w:shd w:val="clear" w:color="auto" w:fill="DFDFD7"/>
            <w:vAlign w:val="center"/>
          </w:tcPr>
          <w:p w14:paraId="08A50688" w14:textId="77777777" w:rsidR="001D42FB" w:rsidRDefault="008926A9" w:rsidP="001B38D7">
            <w:pPr>
              <w:keepNext/>
              <w:pPrChange w:id="236" w:author="OERTEL Romy" w:date="2026-07-08T19:49:00Z" w16du:dateUtc="2026-07-08T17:49:00Z">
                <w:pPr/>
              </w:pPrChange>
            </w:pPr>
            <w:r>
              <w:rPr>
                <w:rFonts w:eastAsia="Arial"/>
                <w:b/>
                <w:sz w:val="16"/>
              </w:rPr>
              <w:t>MS/VG</w:t>
            </w:r>
          </w:p>
        </w:tc>
        <w:tc>
          <w:tcPr>
            <w:tcW w:w="810" w:type="dxa"/>
            <w:tcBorders>
              <w:right w:val="dotted" w:sz="4" w:space="0" w:color="auto"/>
            </w:tcBorders>
            <w:shd w:val="clear" w:color="auto" w:fill="DFDFD7"/>
            <w:vAlign w:val="center"/>
          </w:tcPr>
          <w:p w14:paraId="08A50689" w14:textId="77777777" w:rsidR="001D42FB" w:rsidRDefault="001D42FB" w:rsidP="001B38D7">
            <w:pPr>
              <w:keepNext/>
              <w:pPrChange w:id="237" w:author="OERTEL Romy" w:date="2026-07-08T19:49:00Z" w16du:dateUtc="2026-07-08T17:49:00Z">
                <w:pPr/>
              </w:pPrChange>
            </w:pPr>
          </w:p>
        </w:tc>
        <w:tc>
          <w:tcPr>
            <w:tcW w:w="810" w:type="dxa"/>
            <w:tcBorders>
              <w:right w:val="dotted" w:sz="4" w:space="0" w:color="auto"/>
            </w:tcBorders>
            <w:shd w:val="clear" w:color="auto" w:fill="DFDFD7"/>
            <w:vAlign w:val="center"/>
          </w:tcPr>
          <w:p w14:paraId="08A5068A" w14:textId="77777777" w:rsidR="001D42FB" w:rsidRDefault="001D42FB" w:rsidP="001B38D7">
            <w:pPr>
              <w:keepNext/>
              <w:pPrChange w:id="238" w:author="OERTEL Romy" w:date="2026-07-08T19:49:00Z" w16du:dateUtc="2026-07-08T17:49:00Z">
                <w:pPr/>
              </w:pPrChange>
            </w:pPr>
          </w:p>
        </w:tc>
        <w:tc>
          <w:tcPr>
            <w:tcW w:w="1620" w:type="dxa"/>
            <w:shd w:val="clear" w:color="auto" w:fill="DFDFD7"/>
            <w:vAlign w:val="center"/>
          </w:tcPr>
          <w:p w14:paraId="08A5068B" w14:textId="77777777" w:rsidR="001D42FB" w:rsidRDefault="008926A9" w:rsidP="001B38D7">
            <w:pPr>
              <w:keepNext/>
              <w:pPrChange w:id="239" w:author="OERTEL Romy" w:date="2026-07-08T19:49:00Z" w16du:dateUtc="2026-07-08T17:49:00Z">
                <w:pPr/>
              </w:pPrChange>
            </w:pPr>
            <w:r>
              <w:rPr>
                <w:rFonts w:eastAsia="Arial"/>
                <w:b/>
                <w:sz w:val="16"/>
              </w:rPr>
              <w:t>30</w:t>
            </w:r>
          </w:p>
        </w:tc>
        <w:tc>
          <w:tcPr>
            <w:tcW w:w="1620" w:type="dxa"/>
            <w:shd w:val="clear" w:color="auto" w:fill="DFDFD7"/>
          </w:tcPr>
          <w:p w14:paraId="08A5068C" w14:textId="77777777" w:rsidR="001D42FB" w:rsidRDefault="001D42FB" w:rsidP="001B38D7">
            <w:pPr>
              <w:keepNext/>
              <w:pPrChange w:id="240" w:author="OERTEL Romy" w:date="2026-07-08T19:49:00Z" w16du:dateUtc="2026-07-08T17:49:00Z">
                <w:pPr/>
              </w:pPrChange>
            </w:pPr>
          </w:p>
        </w:tc>
        <w:tc>
          <w:tcPr>
            <w:tcW w:w="1620" w:type="dxa"/>
            <w:shd w:val="clear" w:color="auto" w:fill="DFDFD7"/>
          </w:tcPr>
          <w:p w14:paraId="08A5068D" w14:textId="77777777" w:rsidR="001D42FB" w:rsidRDefault="001D42FB" w:rsidP="001B38D7">
            <w:pPr>
              <w:keepNext/>
              <w:pPrChange w:id="241" w:author="OERTEL Romy" w:date="2026-07-08T19:49:00Z" w16du:dateUtc="2026-07-08T17:49:00Z">
                <w:pPr/>
              </w:pPrChange>
            </w:pPr>
          </w:p>
        </w:tc>
        <w:tc>
          <w:tcPr>
            <w:tcW w:w="1620" w:type="dxa"/>
            <w:shd w:val="clear" w:color="auto" w:fill="DFDFD7"/>
          </w:tcPr>
          <w:p w14:paraId="08A5068E" w14:textId="77777777" w:rsidR="001D42FB" w:rsidRDefault="001D42FB" w:rsidP="001B38D7">
            <w:pPr>
              <w:keepNext/>
              <w:pPrChange w:id="242" w:author="OERTEL Romy" w:date="2026-07-08T19:49:00Z" w16du:dateUtc="2026-07-08T17:49:00Z">
                <w:pPr/>
              </w:pPrChange>
            </w:pPr>
          </w:p>
        </w:tc>
      </w:tr>
      <w:tr w:rsidR="001D42FB" w14:paraId="08A50697" w14:textId="77777777">
        <w:trPr>
          <w:trHeight w:val="440"/>
        </w:trPr>
        <w:tc>
          <w:tcPr>
            <w:tcW w:w="1620" w:type="dxa"/>
            <w:gridSpan w:val="2"/>
            <w:vMerge w:val="restart"/>
          </w:tcPr>
          <w:p w14:paraId="08A50690" w14:textId="77777777" w:rsidR="001D42FB" w:rsidRDefault="001D42FB" w:rsidP="001B38D7">
            <w:pPr>
              <w:keepNext/>
              <w:pPrChange w:id="243" w:author="OERTEL Romy" w:date="2026-07-08T19:49:00Z" w16du:dateUtc="2026-07-08T17:49:00Z">
                <w:pPr/>
              </w:pPrChange>
            </w:pPr>
          </w:p>
        </w:tc>
        <w:tc>
          <w:tcPr>
            <w:tcW w:w="1620" w:type="dxa"/>
            <w:gridSpan w:val="2"/>
            <w:tcBorders>
              <w:bottom w:val="dotted" w:sz="4" w:space="0" w:color="auto"/>
            </w:tcBorders>
          </w:tcPr>
          <w:p w14:paraId="08A50691" w14:textId="77777777" w:rsidR="001D42FB" w:rsidRDefault="008926A9" w:rsidP="001B38D7">
            <w:pPr>
              <w:keepNext/>
              <w:spacing w:before="113" w:after="113"/>
              <w:jc w:val="left"/>
              <w:divId w:val="1"/>
              <w:pPrChange w:id="244" w:author="OERTEL Romy" w:date="2026-07-08T19:49:00Z" w16du:dateUtc="2026-07-08T17:49:00Z">
                <w:pPr>
                  <w:spacing w:before="113" w:after="113"/>
                  <w:jc w:val="left"/>
                  <w:divId w:val="1"/>
                </w:pPr>
              </w:pPrChange>
            </w:pPr>
            <w:r>
              <w:rPr>
                <w:b/>
                <w:sz w:val="16"/>
              </w:rPr>
              <w:t>Flower: number</w:t>
            </w:r>
          </w:p>
        </w:tc>
        <w:tc>
          <w:tcPr>
            <w:tcW w:w="1620" w:type="dxa"/>
            <w:gridSpan w:val="2"/>
            <w:tcBorders>
              <w:bottom w:val="dotted" w:sz="4" w:space="0" w:color="auto"/>
            </w:tcBorders>
          </w:tcPr>
          <w:p w14:paraId="08A50692" w14:textId="77777777" w:rsidR="001D42FB" w:rsidRDefault="001D42FB" w:rsidP="001B38D7">
            <w:pPr>
              <w:keepNext/>
              <w:pPrChange w:id="245" w:author="OERTEL Romy" w:date="2026-07-08T19:49:00Z" w16du:dateUtc="2026-07-08T17:49:00Z">
                <w:pPr/>
              </w:pPrChange>
            </w:pPr>
          </w:p>
        </w:tc>
        <w:tc>
          <w:tcPr>
            <w:tcW w:w="1620" w:type="dxa"/>
            <w:tcBorders>
              <w:bottom w:val="dotted" w:sz="4" w:space="0" w:color="auto"/>
            </w:tcBorders>
          </w:tcPr>
          <w:p w14:paraId="08A50693" w14:textId="77777777" w:rsidR="001D42FB" w:rsidRDefault="001D42FB" w:rsidP="001B38D7">
            <w:pPr>
              <w:keepNext/>
              <w:pPrChange w:id="246" w:author="OERTEL Romy" w:date="2026-07-08T19:49:00Z" w16du:dateUtc="2026-07-08T17:49:00Z">
                <w:pPr/>
              </w:pPrChange>
            </w:pPr>
          </w:p>
        </w:tc>
        <w:tc>
          <w:tcPr>
            <w:tcW w:w="1620" w:type="dxa"/>
            <w:tcBorders>
              <w:bottom w:val="dotted" w:sz="4" w:space="0" w:color="auto"/>
            </w:tcBorders>
          </w:tcPr>
          <w:p w14:paraId="08A50694" w14:textId="77777777" w:rsidR="001D42FB" w:rsidRDefault="001D42FB" w:rsidP="001B38D7">
            <w:pPr>
              <w:keepNext/>
              <w:pPrChange w:id="247" w:author="OERTEL Romy" w:date="2026-07-08T19:49:00Z" w16du:dateUtc="2026-07-08T17:49:00Z">
                <w:pPr/>
              </w:pPrChange>
            </w:pPr>
          </w:p>
        </w:tc>
        <w:tc>
          <w:tcPr>
            <w:tcW w:w="1620" w:type="dxa"/>
            <w:tcBorders>
              <w:bottom w:val="dotted" w:sz="4" w:space="0" w:color="auto"/>
            </w:tcBorders>
          </w:tcPr>
          <w:p w14:paraId="08A50695" w14:textId="77777777" w:rsidR="001D42FB" w:rsidRDefault="001D42FB" w:rsidP="001B38D7">
            <w:pPr>
              <w:keepNext/>
              <w:pPrChange w:id="248" w:author="OERTEL Romy" w:date="2026-07-08T19:49:00Z" w16du:dateUtc="2026-07-08T17:49:00Z">
                <w:pPr/>
              </w:pPrChange>
            </w:pPr>
          </w:p>
        </w:tc>
        <w:tc>
          <w:tcPr>
            <w:tcW w:w="1620" w:type="dxa"/>
            <w:tcBorders>
              <w:bottom w:val="dotted" w:sz="4" w:space="0" w:color="auto"/>
            </w:tcBorders>
          </w:tcPr>
          <w:p w14:paraId="08A50696" w14:textId="77777777" w:rsidR="001D42FB" w:rsidRDefault="001D42FB" w:rsidP="001B38D7">
            <w:pPr>
              <w:keepNext/>
              <w:pPrChange w:id="249" w:author="OERTEL Romy" w:date="2026-07-08T19:49:00Z" w16du:dateUtc="2026-07-08T17:49:00Z">
                <w:pPr/>
              </w:pPrChange>
            </w:pPr>
          </w:p>
        </w:tc>
      </w:tr>
      <w:tr w:rsidR="001D42FB" w14:paraId="08A5069F" w14:textId="77777777">
        <w:trPr>
          <w:trHeight w:val="320"/>
        </w:trPr>
        <w:tc>
          <w:tcPr>
            <w:tcW w:w="1620" w:type="dxa"/>
            <w:gridSpan w:val="2"/>
            <w:vMerge/>
          </w:tcPr>
          <w:p w14:paraId="08A50698" w14:textId="77777777" w:rsidR="001D42FB" w:rsidRDefault="001D42FB"/>
        </w:tc>
        <w:tc>
          <w:tcPr>
            <w:tcW w:w="1620" w:type="dxa"/>
            <w:gridSpan w:val="2"/>
            <w:tcBorders>
              <w:bottom w:val="dotted" w:sz="4" w:space="0" w:color="auto"/>
            </w:tcBorders>
            <w:vAlign w:val="center"/>
          </w:tcPr>
          <w:p w14:paraId="08A50699" w14:textId="77777777" w:rsidR="001D42FB" w:rsidRDefault="00D002CD">
            <w:pPr>
              <w:jc w:val="left"/>
              <w:divId w:val="1"/>
            </w:pPr>
            <w:del w:id="250" w:author="TWO" w:date="2026-07-08T19:46:00Z" w16du:dateUtc="2026-07-08T17:46:00Z">
              <w:r>
                <w:rPr>
                  <w:sz w:val="16"/>
                </w:rPr>
                <w:delText>absent</w:delText>
              </w:r>
            </w:del>
            <w:ins w:id="251" w:author="TWO" w:date="2026-07-08T19:46:00Z" w16du:dateUtc="2026-07-08T17:46:00Z">
              <w:r w:rsidR="008926A9">
                <w:rPr>
                  <w:sz w:val="16"/>
                </w:rPr>
                <w:t>none</w:t>
              </w:r>
            </w:ins>
            <w:r w:rsidR="008926A9">
              <w:rPr>
                <w:sz w:val="16"/>
              </w:rPr>
              <w:t xml:space="preserve"> or very few</w:t>
            </w:r>
          </w:p>
        </w:tc>
        <w:tc>
          <w:tcPr>
            <w:tcW w:w="1620" w:type="dxa"/>
            <w:gridSpan w:val="2"/>
            <w:tcBorders>
              <w:bottom w:val="dotted" w:sz="4" w:space="0" w:color="auto"/>
            </w:tcBorders>
            <w:vAlign w:val="center"/>
          </w:tcPr>
          <w:p w14:paraId="08A5069A" w14:textId="77777777" w:rsidR="001D42FB" w:rsidRDefault="001D42FB"/>
        </w:tc>
        <w:tc>
          <w:tcPr>
            <w:tcW w:w="1620" w:type="dxa"/>
            <w:tcBorders>
              <w:bottom w:val="dotted" w:sz="4" w:space="0" w:color="auto"/>
            </w:tcBorders>
            <w:vAlign w:val="center"/>
          </w:tcPr>
          <w:p w14:paraId="08A5069B" w14:textId="77777777" w:rsidR="001D42FB" w:rsidRDefault="001D42FB"/>
        </w:tc>
        <w:tc>
          <w:tcPr>
            <w:tcW w:w="1620" w:type="dxa"/>
            <w:tcBorders>
              <w:bottom w:val="dotted" w:sz="4" w:space="0" w:color="auto"/>
            </w:tcBorders>
            <w:vAlign w:val="center"/>
          </w:tcPr>
          <w:p w14:paraId="08A5069C" w14:textId="77777777" w:rsidR="001D42FB" w:rsidRDefault="001D42FB"/>
        </w:tc>
        <w:tc>
          <w:tcPr>
            <w:tcW w:w="1620" w:type="dxa"/>
            <w:tcBorders>
              <w:bottom w:val="dotted" w:sz="4" w:space="0" w:color="auto"/>
            </w:tcBorders>
            <w:vAlign w:val="center"/>
          </w:tcPr>
          <w:p w14:paraId="08A5069D" w14:textId="77777777" w:rsidR="001D42FB" w:rsidRDefault="008926A9">
            <w:pPr>
              <w:jc w:val="left"/>
              <w:divId w:val="1"/>
            </w:pPr>
            <w:r>
              <w:rPr>
                <w:sz w:val="16"/>
              </w:rPr>
              <w:t>Elian 1</w:t>
            </w:r>
          </w:p>
        </w:tc>
        <w:tc>
          <w:tcPr>
            <w:tcW w:w="1620" w:type="dxa"/>
            <w:tcBorders>
              <w:bottom w:val="dotted" w:sz="4" w:space="0" w:color="auto"/>
            </w:tcBorders>
            <w:vAlign w:val="center"/>
          </w:tcPr>
          <w:p w14:paraId="08A5069E" w14:textId="77777777" w:rsidR="001D42FB" w:rsidRDefault="008926A9">
            <w:pPr>
              <w:jc w:val="center"/>
              <w:divId w:val="1"/>
            </w:pPr>
            <w:r>
              <w:rPr>
                <w:rFonts w:eastAsia="Arial"/>
                <w:sz w:val="16"/>
              </w:rPr>
              <w:t xml:space="preserve">1 </w:t>
            </w:r>
          </w:p>
        </w:tc>
      </w:tr>
      <w:tr w:rsidR="001D42FB" w14:paraId="08A506A7" w14:textId="77777777">
        <w:trPr>
          <w:trHeight w:val="320"/>
        </w:trPr>
        <w:tc>
          <w:tcPr>
            <w:tcW w:w="1620" w:type="dxa"/>
            <w:gridSpan w:val="2"/>
            <w:vMerge/>
          </w:tcPr>
          <w:p w14:paraId="08A506A0" w14:textId="77777777" w:rsidR="001D42FB" w:rsidRDefault="001D42FB"/>
        </w:tc>
        <w:tc>
          <w:tcPr>
            <w:tcW w:w="1620" w:type="dxa"/>
            <w:gridSpan w:val="2"/>
            <w:tcBorders>
              <w:bottom w:val="dotted" w:sz="4" w:space="0" w:color="auto"/>
            </w:tcBorders>
            <w:vAlign w:val="center"/>
          </w:tcPr>
          <w:p w14:paraId="08A506A1" w14:textId="77777777" w:rsidR="001D42FB" w:rsidRDefault="008926A9">
            <w:pPr>
              <w:jc w:val="left"/>
              <w:divId w:val="1"/>
            </w:pPr>
            <w:r>
              <w:rPr>
                <w:sz w:val="16"/>
              </w:rPr>
              <w:t>few</w:t>
            </w:r>
          </w:p>
        </w:tc>
        <w:tc>
          <w:tcPr>
            <w:tcW w:w="1620" w:type="dxa"/>
            <w:gridSpan w:val="2"/>
            <w:tcBorders>
              <w:bottom w:val="dotted" w:sz="4" w:space="0" w:color="auto"/>
            </w:tcBorders>
            <w:vAlign w:val="center"/>
          </w:tcPr>
          <w:p w14:paraId="08A506A2" w14:textId="77777777" w:rsidR="001D42FB" w:rsidRDefault="001D42FB"/>
        </w:tc>
        <w:tc>
          <w:tcPr>
            <w:tcW w:w="1620" w:type="dxa"/>
            <w:tcBorders>
              <w:bottom w:val="dotted" w:sz="4" w:space="0" w:color="auto"/>
            </w:tcBorders>
            <w:vAlign w:val="center"/>
          </w:tcPr>
          <w:p w14:paraId="08A506A3" w14:textId="77777777" w:rsidR="001D42FB" w:rsidRDefault="001D42FB"/>
        </w:tc>
        <w:tc>
          <w:tcPr>
            <w:tcW w:w="1620" w:type="dxa"/>
            <w:tcBorders>
              <w:bottom w:val="dotted" w:sz="4" w:space="0" w:color="auto"/>
            </w:tcBorders>
            <w:vAlign w:val="center"/>
          </w:tcPr>
          <w:p w14:paraId="08A506A4" w14:textId="77777777" w:rsidR="001D42FB" w:rsidRDefault="001D42FB"/>
        </w:tc>
        <w:tc>
          <w:tcPr>
            <w:tcW w:w="1620" w:type="dxa"/>
            <w:tcBorders>
              <w:bottom w:val="dotted" w:sz="4" w:space="0" w:color="auto"/>
            </w:tcBorders>
            <w:vAlign w:val="center"/>
          </w:tcPr>
          <w:p w14:paraId="08A506A5" w14:textId="77777777" w:rsidR="001D42FB" w:rsidRDefault="008926A9">
            <w:pPr>
              <w:jc w:val="left"/>
              <w:divId w:val="1"/>
            </w:pPr>
            <w:r>
              <w:rPr>
                <w:sz w:val="16"/>
              </w:rPr>
              <w:t>Bo Ai</w:t>
            </w:r>
          </w:p>
        </w:tc>
        <w:tc>
          <w:tcPr>
            <w:tcW w:w="1620" w:type="dxa"/>
            <w:tcBorders>
              <w:bottom w:val="dotted" w:sz="4" w:space="0" w:color="auto"/>
            </w:tcBorders>
            <w:vAlign w:val="center"/>
          </w:tcPr>
          <w:p w14:paraId="08A506A6" w14:textId="77777777" w:rsidR="001D42FB" w:rsidRDefault="008926A9">
            <w:pPr>
              <w:jc w:val="center"/>
              <w:divId w:val="1"/>
            </w:pPr>
            <w:r>
              <w:rPr>
                <w:rFonts w:eastAsia="Arial"/>
                <w:sz w:val="16"/>
              </w:rPr>
              <w:t xml:space="preserve">2 </w:t>
            </w:r>
          </w:p>
        </w:tc>
      </w:tr>
      <w:tr w:rsidR="001D42FB" w14:paraId="08A506AF" w14:textId="77777777">
        <w:trPr>
          <w:trHeight w:val="320"/>
        </w:trPr>
        <w:tc>
          <w:tcPr>
            <w:tcW w:w="1620" w:type="dxa"/>
            <w:gridSpan w:val="2"/>
            <w:vMerge/>
          </w:tcPr>
          <w:p w14:paraId="08A506A8" w14:textId="77777777" w:rsidR="001D42FB" w:rsidRDefault="001D42FB"/>
        </w:tc>
        <w:tc>
          <w:tcPr>
            <w:tcW w:w="1620" w:type="dxa"/>
            <w:gridSpan w:val="2"/>
            <w:tcBorders>
              <w:bottom w:val="dotted" w:sz="4" w:space="0" w:color="auto"/>
            </w:tcBorders>
            <w:vAlign w:val="center"/>
          </w:tcPr>
          <w:p w14:paraId="08A506A9"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6AA" w14:textId="77777777" w:rsidR="001D42FB" w:rsidRDefault="001D42FB"/>
        </w:tc>
        <w:tc>
          <w:tcPr>
            <w:tcW w:w="1620" w:type="dxa"/>
            <w:tcBorders>
              <w:bottom w:val="dotted" w:sz="4" w:space="0" w:color="auto"/>
            </w:tcBorders>
            <w:vAlign w:val="center"/>
          </w:tcPr>
          <w:p w14:paraId="08A506AB" w14:textId="77777777" w:rsidR="001D42FB" w:rsidRDefault="001D42FB"/>
        </w:tc>
        <w:tc>
          <w:tcPr>
            <w:tcW w:w="1620" w:type="dxa"/>
            <w:tcBorders>
              <w:bottom w:val="dotted" w:sz="4" w:space="0" w:color="auto"/>
            </w:tcBorders>
            <w:vAlign w:val="center"/>
          </w:tcPr>
          <w:p w14:paraId="08A506AC" w14:textId="77777777" w:rsidR="001D42FB" w:rsidRDefault="001D42FB"/>
        </w:tc>
        <w:tc>
          <w:tcPr>
            <w:tcW w:w="1620" w:type="dxa"/>
            <w:tcBorders>
              <w:bottom w:val="dotted" w:sz="4" w:space="0" w:color="auto"/>
            </w:tcBorders>
            <w:vAlign w:val="center"/>
          </w:tcPr>
          <w:p w14:paraId="08A506AD" w14:textId="77777777" w:rsidR="001D42FB" w:rsidRDefault="008926A9">
            <w:pPr>
              <w:jc w:val="left"/>
              <w:divId w:val="1"/>
            </w:pPr>
            <w:r>
              <w:rPr>
                <w:sz w:val="16"/>
              </w:rPr>
              <w:t>Zhongshan Hongtai</w:t>
            </w:r>
          </w:p>
        </w:tc>
        <w:tc>
          <w:tcPr>
            <w:tcW w:w="1620" w:type="dxa"/>
            <w:tcBorders>
              <w:bottom w:val="dotted" w:sz="4" w:space="0" w:color="auto"/>
            </w:tcBorders>
            <w:vAlign w:val="center"/>
          </w:tcPr>
          <w:p w14:paraId="08A506AE" w14:textId="77777777" w:rsidR="001D42FB" w:rsidRDefault="008926A9">
            <w:pPr>
              <w:jc w:val="center"/>
              <w:divId w:val="1"/>
            </w:pPr>
            <w:r>
              <w:rPr>
                <w:rFonts w:eastAsia="Arial"/>
                <w:sz w:val="16"/>
              </w:rPr>
              <w:t xml:space="preserve">3 </w:t>
            </w:r>
          </w:p>
        </w:tc>
      </w:tr>
      <w:tr w:rsidR="001D42FB" w14:paraId="08A506B7" w14:textId="77777777">
        <w:trPr>
          <w:trHeight w:val="320"/>
        </w:trPr>
        <w:tc>
          <w:tcPr>
            <w:tcW w:w="1620" w:type="dxa"/>
            <w:gridSpan w:val="2"/>
            <w:vMerge/>
          </w:tcPr>
          <w:p w14:paraId="08A506B0" w14:textId="77777777" w:rsidR="001D42FB" w:rsidRDefault="001D42FB"/>
        </w:tc>
        <w:tc>
          <w:tcPr>
            <w:tcW w:w="1620" w:type="dxa"/>
            <w:gridSpan w:val="2"/>
            <w:tcBorders>
              <w:bottom w:val="dotted" w:sz="4" w:space="0" w:color="auto"/>
            </w:tcBorders>
            <w:vAlign w:val="center"/>
          </w:tcPr>
          <w:p w14:paraId="08A506B1" w14:textId="77777777" w:rsidR="001D42FB" w:rsidRDefault="008926A9">
            <w:pPr>
              <w:jc w:val="left"/>
              <w:divId w:val="1"/>
            </w:pPr>
            <w:r>
              <w:rPr>
                <w:sz w:val="16"/>
              </w:rPr>
              <w:t>many</w:t>
            </w:r>
          </w:p>
        </w:tc>
        <w:tc>
          <w:tcPr>
            <w:tcW w:w="1620" w:type="dxa"/>
            <w:gridSpan w:val="2"/>
            <w:tcBorders>
              <w:bottom w:val="dotted" w:sz="4" w:space="0" w:color="auto"/>
            </w:tcBorders>
            <w:vAlign w:val="center"/>
          </w:tcPr>
          <w:p w14:paraId="08A506B2" w14:textId="77777777" w:rsidR="001D42FB" w:rsidRDefault="001D42FB"/>
        </w:tc>
        <w:tc>
          <w:tcPr>
            <w:tcW w:w="1620" w:type="dxa"/>
            <w:tcBorders>
              <w:bottom w:val="dotted" w:sz="4" w:space="0" w:color="auto"/>
            </w:tcBorders>
            <w:vAlign w:val="center"/>
          </w:tcPr>
          <w:p w14:paraId="08A506B3" w14:textId="77777777" w:rsidR="001D42FB" w:rsidRDefault="001D42FB"/>
        </w:tc>
        <w:tc>
          <w:tcPr>
            <w:tcW w:w="1620" w:type="dxa"/>
            <w:tcBorders>
              <w:bottom w:val="dotted" w:sz="4" w:space="0" w:color="auto"/>
            </w:tcBorders>
            <w:vAlign w:val="center"/>
          </w:tcPr>
          <w:p w14:paraId="08A506B4" w14:textId="77777777" w:rsidR="001D42FB" w:rsidRDefault="001D42FB"/>
        </w:tc>
        <w:tc>
          <w:tcPr>
            <w:tcW w:w="1620" w:type="dxa"/>
            <w:tcBorders>
              <w:bottom w:val="dotted" w:sz="4" w:space="0" w:color="auto"/>
            </w:tcBorders>
            <w:vAlign w:val="center"/>
          </w:tcPr>
          <w:p w14:paraId="08A506B5" w14:textId="77777777" w:rsidR="001D42FB" w:rsidRDefault="008926A9">
            <w:pPr>
              <w:jc w:val="left"/>
              <w:divId w:val="1"/>
            </w:pPr>
            <w:r>
              <w:rPr>
                <w:sz w:val="16"/>
              </w:rPr>
              <w:t>Hong Sijuan</w:t>
            </w:r>
          </w:p>
        </w:tc>
        <w:tc>
          <w:tcPr>
            <w:tcW w:w="1620" w:type="dxa"/>
            <w:tcBorders>
              <w:bottom w:val="dotted" w:sz="4" w:space="0" w:color="auto"/>
            </w:tcBorders>
            <w:vAlign w:val="center"/>
          </w:tcPr>
          <w:p w14:paraId="08A506B6" w14:textId="77777777" w:rsidR="001D42FB" w:rsidRDefault="008926A9">
            <w:pPr>
              <w:jc w:val="center"/>
              <w:divId w:val="1"/>
            </w:pPr>
            <w:r>
              <w:rPr>
                <w:rFonts w:eastAsia="Arial"/>
                <w:sz w:val="16"/>
              </w:rPr>
              <w:t xml:space="preserve">4 </w:t>
            </w:r>
          </w:p>
        </w:tc>
      </w:tr>
      <w:tr w:rsidR="001D42FB" w14:paraId="08A506BF" w14:textId="77777777">
        <w:trPr>
          <w:trHeight w:val="320"/>
        </w:trPr>
        <w:tc>
          <w:tcPr>
            <w:tcW w:w="1620" w:type="dxa"/>
            <w:gridSpan w:val="2"/>
            <w:vMerge/>
          </w:tcPr>
          <w:p w14:paraId="08A506B8" w14:textId="77777777" w:rsidR="001D42FB" w:rsidRDefault="001D42FB"/>
        </w:tc>
        <w:tc>
          <w:tcPr>
            <w:tcW w:w="1620" w:type="dxa"/>
            <w:gridSpan w:val="2"/>
            <w:tcBorders>
              <w:bottom w:val="dotted" w:sz="4" w:space="0" w:color="auto"/>
            </w:tcBorders>
            <w:vAlign w:val="center"/>
          </w:tcPr>
          <w:p w14:paraId="08A506B9" w14:textId="77777777" w:rsidR="001D42FB" w:rsidRDefault="008926A9">
            <w:pPr>
              <w:jc w:val="left"/>
              <w:divId w:val="1"/>
            </w:pPr>
            <w:r>
              <w:rPr>
                <w:sz w:val="16"/>
              </w:rPr>
              <w:t>very many</w:t>
            </w:r>
          </w:p>
        </w:tc>
        <w:tc>
          <w:tcPr>
            <w:tcW w:w="1620" w:type="dxa"/>
            <w:gridSpan w:val="2"/>
            <w:tcBorders>
              <w:bottom w:val="dotted" w:sz="4" w:space="0" w:color="auto"/>
            </w:tcBorders>
            <w:vAlign w:val="center"/>
          </w:tcPr>
          <w:p w14:paraId="08A506BA" w14:textId="77777777" w:rsidR="001D42FB" w:rsidRDefault="001D42FB"/>
        </w:tc>
        <w:tc>
          <w:tcPr>
            <w:tcW w:w="1620" w:type="dxa"/>
            <w:tcBorders>
              <w:bottom w:val="dotted" w:sz="4" w:space="0" w:color="auto"/>
            </w:tcBorders>
            <w:vAlign w:val="center"/>
          </w:tcPr>
          <w:p w14:paraId="08A506BB" w14:textId="77777777" w:rsidR="001D42FB" w:rsidRDefault="001D42FB"/>
        </w:tc>
        <w:tc>
          <w:tcPr>
            <w:tcW w:w="1620" w:type="dxa"/>
            <w:tcBorders>
              <w:bottom w:val="dotted" w:sz="4" w:space="0" w:color="auto"/>
            </w:tcBorders>
            <w:vAlign w:val="center"/>
          </w:tcPr>
          <w:p w14:paraId="08A506BC" w14:textId="77777777" w:rsidR="001D42FB" w:rsidRDefault="001D42FB"/>
        </w:tc>
        <w:tc>
          <w:tcPr>
            <w:tcW w:w="1620" w:type="dxa"/>
            <w:tcBorders>
              <w:bottom w:val="dotted" w:sz="4" w:space="0" w:color="auto"/>
            </w:tcBorders>
            <w:vAlign w:val="center"/>
          </w:tcPr>
          <w:p w14:paraId="08A506BD" w14:textId="77777777" w:rsidR="001D42FB" w:rsidRDefault="008926A9">
            <w:pPr>
              <w:jc w:val="left"/>
              <w:divId w:val="1"/>
            </w:pPr>
            <w:r>
              <w:rPr>
                <w:sz w:val="16"/>
              </w:rPr>
              <w:t>Xing Huo</w:t>
            </w:r>
          </w:p>
        </w:tc>
        <w:tc>
          <w:tcPr>
            <w:tcW w:w="1620" w:type="dxa"/>
            <w:tcBorders>
              <w:bottom w:val="dotted" w:sz="4" w:space="0" w:color="auto"/>
            </w:tcBorders>
            <w:vAlign w:val="center"/>
          </w:tcPr>
          <w:p w14:paraId="08A506BE" w14:textId="77777777" w:rsidR="001D42FB" w:rsidRDefault="008926A9">
            <w:pPr>
              <w:jc w:val="center"/>
              <w:divId w:val="1"/>
            </w:pPr>
            <w:r>
              <w:rPr>
                <w:rFonts w:eastAsia="Arial"/>
                <w:sz w:val="16"/>
              </w:rPr>
              <w:t xml:space="preserve">5 </w:t>
            </w:r>
          </w:p>
        </w:tc>
      </w:tr>
      <w:tr w:rsidR="001D42FB" w14:paraId="08A506CA" w14:textId="77777777">
        <w:trPr>
          <w:trHeight w:val="360"/>
        </w:trPr>
        <w:tc>
          <w:tcPr>
            <w:tcW w:w="810" w:type="dxa"/>
            <w:tcBorders>
              <w:right w:val="dotted" w:sz="4" w:space="0" w:color="auto"/>
            </w:tcBorders>
            <w:shd w:val="clear" w:color="auto" w:fill="DFDFD7"/>
            <w:vAlign w:val="center"/>
          </w:tcPr>
          <w:p w14:paraId="08A506C0" w14:textId="77777777" w:rsidR="001D42FB" w:rsidRDefault="008926A9">
            <w:r>
              <w:rPr>
                <w:rFonts w:eastAsia="Arial"/>
                <w:b/>
                <w:sz w:val="16"/>
              </w:rPr>
              <w:t>20.</w:t>
            </w:r>
          </w:p>
        </w:tc>
        <w:tc>
          <w:tcPr>
            <w:tcW w:w="810" w:type="dxa"/>
            <w:tcBorders>
              <w:right w:val="dotted" w:sz="4" w:space="0" w:color="auto"/>
            </w:tcBorders>
            <w:shd w:val="clear" w:color="auto" w:fill="DFDFD7"/>
            <w:vAlign w:val="center"/>
          </w:tcPr>
          <w:p w14:paraId="08A506C1"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6C2"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6C3"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6C4"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6C5" w14:textId="77777777" w:rsidR="001D42FB" w:rsidRDefault="008926A9">
            <w:r>
              <w:rPr>
                <w:rFonts w:eastAsia="Arial"/>
                <w:b/>
                <w:sz w:val="16"/>
              </w:rPr>
              <w:t>(b)</w:t>
            </w:r>
          </w:p>
        </w:tc>
        <w:tc>
          <w:tcPr>
            <w:tcW w:w="1620" w:type="dxa"/>
            <w:shd w:val="clear" w:color="auto" w:fill="DFDFD7"/>
            <w:vAlign w:val="center"/>
          </w:tcPr>
          <w:p w14:paraId="08A506C6" w14:textId="77777777" w:rsidR="001D42FB" w:rsidRDefault="008926A9">
            <w:r>
              <w:rPr>
                <w:rFonts w:eastAsia="Arial"/>
                <w:b/>
                <w:sz w:val="16"/>
              </w:rPr>
              <w:t>30</w:t>
            </w:r>
          </w:p>
        </w:tc>
        <w:tc>
          <w:tcPr>
            <w:tcW w:w="1620" w:type="dxa"/>
            <w:shd w:val="clear" w:color="auto" w:fill="DFDFD7"/>
          </w:tcPr>
          <w:p w14:paraId="08A506C7" w14:textId="77777777" w:rsidR="001D42FB" w:rsidRDefault="001D42FB"/>
        </w:tc>
        <w:tc>
          <w:tcPr>
            <w:tcW w:w="1620" w:type="dxa"/>
            <w:shd w:val="clear" w:color="auto" w:fill="DFDFD7"/>
          </w:tcPr>
          <w:p w14:paraId="08A506C8" w14:textId="77777777" w:rsidR="001D42FB" w:rsidRDefault="001D42FB"/>
        </w:tc>
        <w:tc>
          <w:tcPr>
            <w:tcW w:w="1620" w:type="dxa"/>
            <w:shd w:val="clear" w:color="auto" w:fill="DFDFD7"/>
          </w:tcPr>
          <w:p w14:paraId="08A506C9" w14:textId="77777777" w:rsidR="001D42FB" w:rsidRDefault="001D42FB"/>
        </w:tc>
      </w:tr>
      <w:tr w:rsidR="001D42FB" w14:paraId="08A506D2" w14:textId="77777777">
        <w:trPr>
          <w:trHeight w:val="440"/>
        </w:trPr>
        <w:tc>
          <w:tcPr>
            <w:tcW w:w="1620" w:type="dxa"/>
            <w:gridSpan w:val="2"/>
            <w:vMerge w:val="restart"/>
          </w:tcPr>
          <w:p w14:paraId="08A506CB" w14:textId="77777777" w:rsidR="001D42FB" w:rsidRDefault="001D42FB"/>
        </w:tc>
        <w:tc>
          <w:tcPr>
            <w:tcW w:w="1620" w:type="dxa"/>
            <w:gridSpan w:val="2"/>
            <w:tcBorders>
              <w:bottom w:val="dotted" w:sz="4" w:space="0" w:color="auto"/>
            </w:tcBorders>
          </w:tcPr>
          <w:p w14:paraId="08A506CC" w14:textId="77777777" w:rsidR="001D42FB" w:rsidRDefault="008926A9">
            <w:pPr>
              <w:spacing w:before="113" w:after="113"/>
              <w:jc w:val="left"/>
              <w:divId w:val="1"/>
            </w:pPr>
            <w:r>
              <w:rPr>
                <w:b/>
                <w:sz w:val="16"/>
              </w:rPr>
              <w:t>Flower: position relative to leaf</w:t>
            </w:r>
          </w:p>
        </w:tc>
        <w:tc>
          <w:tcPr>
            <w:tcW w:w="1620" w:type="dxa"/>
            <w:gridSpan w:val="2"/>
            <w:tcBorders>
              <w:bottom w:val="dotted" w:sz="4" w:space="0" w:color="auto"/>
            </w:tcBorders>
          </w:tcPr>
          <w:p w14:paraId="08A506CD" w14:textId="77777777" w:rsidR="001D42FB" w:rsidRDefault="001D42FB"/>
        </w:tc>
        <w:tc>
          <w:tcPr>
            <w:tcW w:w="1620" w:type="dxa"/>
            <w:tcBorders>
              <w:bottom w:val="dotted" w:sz="4" w:space="0" w:color="auto"/>
            </w:tcBorders>
          </w:tcPr>
          <w:p w14:paraId="08A506CE" w14:textId="77777777" w:rsidR="001D42FB" w:rsidRDefault="001D42FB"/>
        </w:tc>
        <w:tc>
          <w:tcPr>
            <w:tcW w:w="1620" w:type="dxa"/>
            <w:tcBorders>
              <w:bottom w:val="dotted" w:sz="4" w:space="0" w:color="auto"/>
            </w:tcBorders>
          </w:tcPr>
          <w:p w14:paraId="08A506CF" w14:textId="77777777" w:rsidR="001D42FB" w:rsidRDefault="001D42FB"/>
        </w:tc>
        <w:tc>
          <w:tcPr>
            <w:tcW w:w="1620" w:type="dxa"/>
            <w:tcBorders>
              <w:bottom w:val="dotted" w:sz="4" w:space="0" w:color="auto"/>
            </w:tcBorders>
          </w:tcPr>
          <w:p w14:paraId="08A506D0" w14:textId="77777777" w:rsidR="001D42FB" w:rsidRDefault="001D42FB"/>
        </w:tc>
        <w:tc>
          <w:tcPr>
            <w:tcW w:w="1620" w:type="dxa"/>
            <w:tcBorders>
              <w:bottom w:val="dotted" w:sz="4" w:space="0" w:color="auto"/>
            </w:tcBorders>
          </w:tcPr>
          <w:p w14:paraId="08A506D1" w14:textId="77777777" w:rsidR="001D42FB" w:rsidRDefault="001D42FB"/>
        </w:tc>
      </w:tr>
      <w:tr w:rsidR="001D42FB" w14:paraId="08A506DA" w14:textId="77777777">
        <w:trPr>
          <w:trHeight w:val="320"/>
        </w:trPr>
        <w:tc>
          <w:tcPr>
            <w:tcW w:w="1620" w:type="dxa"/>
            <w:gridSpan w:val="2"/>
            <w:vMerge/>
          </w:tcPr>
          <w:p w14:paraId="08A506D3" w14:textId="77777777" w:rsidR="001D42FB" w:rsidRDefault="001D42FB"/>
        </w:tc>
        <w:tc>
          <w:tcPr>
            <w:tcW w:w="1620" w:type="dxa"/>
            <w:gridSpan w:val="2"/>
            <w:tcBorders>
              <w:bottom w:val="dotted" w:sz="4" w:space="0" w:color="auto"/>
            </w:tcBorders>
            <w:vAlign w:val="center"/>
          </w:tcPr>
          <w:p w14:paraId="08A506D4" w14:textId="77777777" w:rsidR="001D42FB" w:rsidRDefault="008926A9">
            <w:pPr>
              <w:jc w:val="left"/>
              <w:divId w:val="1"/>
            </w:pPr>
            <w:r>
              <w:rPr>
                <w:sz w:val="16"/>
              </w:rPr>
              <w:t>below</w:t>
            </w:r>
          </w:p>
        </w:tc>
        <w:tc>
          <w:tcPr>
            <w:tcW w:w="1620" w:type="dxa"/>
            <w:gridSpan w:val="2"/>
            <w:tcBorders>
              <w:bottom w:val="dotted" w:sz="4" w:space="0" w:color="auto"/>
            </w:tcBorders>
            <w:vAlign w:val="center"/>
          </w:tcPr>
          <w:p w14:paraId="08A506D5" w14:textId="77777777" w:rsidR="001D42FB" w:rsidRDefault="001D42FB"/>
        </w:tc>
        <w:tc>
          <w:tcPr>
            <w:tcW w:w="1620" w:type="dxa"/>
            <w:tcBorders>
              <w:bottom w:val="dotted" w:sz="4" w:space="0" w:color="auto"/>
            </w:tcBorders>
            <w:vAlign w:val="center"/>
          </w:tcPr>
          <w:p w14:paraId="08A506D6" w14:textId="77777777" w:rsidR="001D42FB" w:rsidRDefault="001D42FB"/>
        </w:tc>
        <w:tc>
          <w:tcPr>
            <w:tcW w:w="1620" w:type="dxa"/>
            <w:tcBorders>
              <w:bottom w:val="dotted" w:sz="4" w:space="0" w:color="auto"/>
            </w:tcBorders>
            <w:vAlign w:val="center"/>
          </w:tcPr>
          <w:p w14:paraId="08A506D7" w14:textId="77777777" w:rsidR="001D42FB" w:rsidRDefault="001D42FB"/>
        </w:tc>
        <w:tc>
          <w:tcPr>
            <w:tcW w:w="1620" w:type="dxa"/>
            <w:tcBorders>
              <w:bottom w:val="dotted" w:sz="4" w:space="0" w:color="auto"/>
            </w:tcBorders>
            <w:vAlign w:val="center"/>
          </w:tcPr>
          <w:p w14:paraId="08A506D8" w14:textId="77777777" w:rsidR="001D42FB" w:rsidRDefault="001D42FB"/>
        </w:tc>
        <w:tc>
          <w:tcPr>
            <w:tcW w:w="1620" w:type="dxa"/>
            <w:tcBorders>
              <w:bottom w:val="dotted" w:sz="4" w:space="0" w:color="auto"/>
            </w:tcBorders>
            <w:vAlign w:val="center"/>
          </w:tcPr>
          <w:p w14:paraId="08A506D9" w14:textId="77777777" w:rsidR="001D42FB" w:rsidRDefault="008926A9">
            <w:pPr>
              <w:jc w:val="center"/>
              <w:divId w:val="1"/>
            </w:pPr>
            <w:r>
              <w:rPr>
                <w:rFonts w:eastAsia="Arial"/>
                <w:sz w:val="16"/>
              </w:rPr>
              <w:t xml:space="preserve">1 </w:t>
            </w:r>
          </w:p>
        </w:tc>
      </w:tr>
      <w:tr w:rsidR="001D42FB" w14:paraId="08A506E2" w14:textId="77777777">
        <w:trPr>
          <w:trHeight w:val="320"/>
        </w:trPr>
        <w:tc>
          <w:tcPr>
            <w:tcW w:w="1620" w:type="dxa"/>
            <w:gridSpan w:val="2"/>
            <w:vMerge/>
          </w:tcPr>
          <w:p w14:paraId="08A506DB" w14:textId="77777777" w:rsidR="001D42FB" w:rsidRDefault="001D42FB"/>
        </w:tc>
        <w:tc>
          <w:tcPr>
            <w:tcW w:w="1620" w:type="dxa"/>
            <w:gridSpan w:val="2"/>
            <w:tcBorders>
              <w:bottom w:val="dotted" w:sz="4" w:space="0" w:color="auto"/>
            </w:tcBorders>
            <w:vAlign w:val="center"/>
          </w:tcPr>
          <w:p w14:paraId="08A506DC" w14:textId="77777777" w:rsidR="001D42FB" w:rsidRDefault="008926A9">
            <w:pPr>
              <w:jc w:val="left"/>
              <w:divId w:val="1"/>
            </w:pPr>
            <w:r>
              <w:rPr>
                <w:sz w:val="16"/>
              </w:rPr>
              <w:t>same level</w:t>
            </w:r>
          </w:p>
        </w:tc>
        <w:tc>
          <w:tcPr>
            <w:tcW w:w="1620" w:type="dxa"/>
            <w:gridSpan w:val="2"/>
            <w:tcBorders>
              <w:bottom w:val="dotted" w:sz="4" w:space="0" w:color="auto"/>
            </w:tcBorders>
            <w:vAlign w:val="center"/>
          </w:tcPr>
          <w:p w14:paraId="08A506DD" w14:textId="77777777" w:rsidR="001D42FB" w:rsidRDefault="001D42FB"/>
        </w:tc>
        <w:tc>
          <w:tcPr>
            <w:tcW w:w="1620" w:type="dxa"/>
            <w:tcBorders>
              <w:bottom w:val="dotted" w:sz="4" w:space="0" w:color="auto"/>
            </w:tcBorders>
            <w:vAlign w:val="center"/>
          </w:tcPr>
          <w:p w14:paraId="08A506DE" w14:textId="77777777" w:rsidR="001D42FB" w:rsidRDefault="001D42FB"/>
        </w:tc>
        <w:tc>
          <w:tcPr>
            <w:tcW w:w="1620" w:type="dxa"/>
            <w:tcBorders>
              <w:bottom w:val="dotted" w:sz="4" w:space="0" w:color="auto"/>
            </w:tcBorders>
            <w:vAlign w:val="center"/>
          </w:tcPr>
          <w:p w14:paraId="08A506DF" w14:textId="77777777" w:rsidR="001D42FB" w:rsidRDefault="001D42FB"/>
        </w:tc>
        <w:tc>
          <w:tcPr>
            <w:tcW w:w="1620" w:type="dxa"/>
            <w:tcBorders>
              <w:bottom w:val="dotted" w:sz="4" w:space="0" w:color="auto"/>
            </w:tcBorders>
            <w:vAlign w:val="center"/>
          </w:tcPr>
          <w:p w14:paraId="08A506E0" w14:textId="77777777" w:rsidR="001D42FB" w:rsidRDefault="008926A9">
            <w:pPr>
              <w:jc w:val="left"/>
              <w:divId w:val="1"/>
            </w:pPr>
            <w:r>
              <w:rPr>
                <w:sz w:val="16"/>
              </w:rPr>
              <w:t>Zhongshan Hongtai</w:t>
            </w:r>
          </w:p>
        </w:tc>
        <w:tc>
          <w:tcPr>
            <w:tcW w:w="1620" w:type="dxa"/>
            <w:tcBorders>
              <w:bottom w:val="dotted" w:sz="4" w:space="0" w:color="auto"/>
            </w:tcBorders>
            <w:vAlign w:val="center"/>
          </w:tcPr>
          <w:p w14:paraId="08A506E1" w14:textId="77777777" w:rsidR="001D42FB" w:rsidRDefault="008926A9">
            <w:pPr>
              <w:jc w:val="center"/>
              <w:divId w:val="1"/>
            </w:pPr>
            <w:r>
              <w:rPr>
                <w:rFonts w:eastAsia="Arial"/>
                <w:sz w:val="16"/>
              </w:rPr>
              <w:t xml:space="preserve">2 </w:t>
            </w:r>
          </w:p>
        </w:tc>
      </w:tr>
      <w:tr w:rsidR="001D42FB" w14:paraId="08A506EA" w14:textId="77777777">
        <w:trPr>
          <w:trHeight w:val="320"/>
        </w:trPr>
        <w:tc>
          <w:tcPr>
            <w:tcW w:w="1620" w:type="dxa"/>
            <w:gridSpan w:val="2"/>
            <w:vMerge/>
          </w:tcPr>
          <w:p w14:paraId="08A506E3" w14:textId="77777777" w:rsidR="001D42FB" w:rsidRDefault="001D42FB"/>
        </w:tc>
        <w:tc>
          <w:tcPr>
            <w:tcW w:w="1620" w:type="dxa"/>
            <w:gridSpan w:val="2"/>
            <w:tcBorders>
              <w:bottom w:val="dotted" w:sz="4" w:space="0" w:color="auto"/>
            </w:tcBorders>
            <w:vAlign w:val="center"/>
          </w:tcPr>
          <w:p w14:paraId="08A506E4" w14:textId="77777777" w:rsidR="001D42FB" w:rsidRDefault="008926A9">
            <w:pPr>
              <w:jc w:val="left"/>
              <w:divId w:val="1"/>
            </w:pPr>
            <w:r>
              <w:rPr>
                <w:sz w:val="16"/>
              </w:rPr>
              <w:t>slightly above</w:t>
            </w:r>
          </w:p>
        </w:tc>
        <w:tc>
          <w:tcPr>
            <w:tcW w:w="1620" w:type="dxa"/>
            <w:gridSpan w:val="2"/>
            <w:tcBorders>
              <w:bottom w:val="dotted" w:sz="4" w:space="0" w:color="auto"/>
            </w:tcBorders>
            <w:vAlign w:val="center"/>
          </w:tcPr>
          <w:p w14:paraId="08A506E5" w14:textId="77777777" w:rsidR="001D42FB" w:rsidRDefault="001D42FB"/>
        </w:tc>
        <w:tc>
          <w:tcPr>
            <w:tcW w:w="1620" w:type="dxa"/>
            <w:tcBorders>
              <w:bottom w:val="dotted" w:sz="4" w:space="0" w:color="auto"/>
            </w:tcBorders>
            <w:vAlign w:val="center"/>
          </w:tcPr>
          <w:p w14:paraId="08A506E6" w14:textId="77777777" w:rsidR="001D42FB" w:rsidRDefault="001D42FB"/>
        </w:tc>
        <w:tc>
          <w:tcPr>
            <w:tcW w:w="1620" w:type="dxa"/>
            <w:tcBorders>
              <w:bottom w:val="dotted" w:sz="4" w:space="0" w:color="auto"/>
            </w:tcBorders>
            <w:vAlign w:val="center"/>
          </w:tcPr>
          <w:p w14:paraId="08A506E7" w14:textId="77777777" w:rsidR="001D42FB" w:rsidRDefault="001D42FB"/>
        </w:tc>
        <w:tc>
          <w:tcPr>
            <w:tcW w:w="1620" w:type="dxa"/>
            <w:tcBorders>
              <w:bottom w:val="dotted" w:sz="4" w:space="0" w:color="auto"/>
            </w:tcBorders>
            <w:vAlign w:val="center"/>
          </w:tcPr>
          <w:p w14:paraId="08A506E8" w14:textId="77777777" w:rsidR="001D42FB" w:rsidRDefault="008926A9">
            <w:pPr>
              <w:jc w:val="left"/>
              <w:divId w:val="1"/>
            </w:pPr>
            <w:r>
              <w:rPr>
                <w:sz w:val="16"/>
              </w:rPr>
              <w:t>Hong Sijuan</w:t>
            </w:r>
          </w:p>
        </w:tc>
        <w:tc>
          <w:tcPr>
            <w:tcW w:w="1620" w:type="dxa"/>
            <w:tcBorders>
              <w:bottom w:val="dotted" w:sz="4" w:space="0" w:color="auto"/>
            </w:tcBorders>
            <w:vAlign w:val="center"/>
          </w:tcPr>
          <w:p w14:paraId="08A506E9" w14:textId="77777777" w:rsidR="001D42FB" w:rsidRDefault="008926A9">
            <w:pPr>
              <w:jc w:val="center"/>
              <w:divId w:val="1"/>
            </w:pPr>
            <w:r>
              <w:rPr>
                <w:rFonts w:eastAsia="Arial"/>
                <w:sz w:val="16"/>
              </w:rPr>
              <w:t xml:space="preserve">3 </w:t>
            </w:r>
          </w:p>
        </w:tc>
      </w:tr>
      <w:tr w:rsidR="001D42FB" w14:paraId="08A506F2" w14:textId="77777777">
        <w:trPr>
          <w:trHeight w:val="320"/>
        </w:trPr>
        <w:tc>
          <w:tcPr>
            <w:tcW w:w="1620" w:type="dxa"/>
            <w:gridSpan w:val="2"/>
            <w:vMerge/>
          </w:tcPr>
          <w:p w14:paraId="08A506EB" w14:textId="77777777" w:rsidR="001D42FB" w:rsidRDefault="001D42FB"/>
        </w:tc>
        <w:tc>
          <w:tcPr>
            <w:tcW w:w="1620" w:type="dxa"/>
            <w:gridSpan w:val="2"/>
            <w:tcBorders>
              <w:bottom w:val="dotted" w:sz="4" w:space="0" w:color="auto"/>
            </w:tcBorders>
            <w:vAlign w:val="center"/>
          </w:tcPr>
          <w:p w14:paraId="08A506EC" w14:textId="77777777" w:rsidR="001D42FB" w:rsidRDefault="008926A9">
            <w:pPr>
              <w:jc w:val="left"/>
              <w:divId w:val="1"/>
            </w:pPr>
            <w:r>
              <w:rPr>
                <w:sz w:val="16"/>
              </w:rPr>
              <w:t>moderately above</w:t>
            </w:r>
          </w:p>
        </w:tc>
        <w:tc>
          <w:tcPr>
            <w:tcW w:w="1620" w:type="dxa"/>
            <w:gridSpan w:val="2"/>
            <w:tcBorders>
              <w:bottom w:val="dotted" w:sz="4" w:space="0" w:color="auto"/>
            </w:tcBorders>
            <w:vAlign w:val="center"/>
          </w:tcPr>
          <w:p w14:paraId="08A506ED" w14:textId="77777777" w:rsidR="001D42FB" w:rsidRDefault="001D42FB"/>
        </w:tc>
        <w:tc>
          <w:tcPr>
            <w:tcW w:w="1620" w:type="dxa"/>
            <w:tcBorders>
              <w:bottom w:val="dotted" w:sz="4" w:space="0" w:color="auto"/>
            </w:tcBorders>
            <w:vAlign w:val="center"/>
          </w:tcPr>
          <w:p w14:paraId="08A506EE" w14:textId="77777777" w:rsidR="001D42FB" w:rsidRDefault="001D42FB"/>
        </w:tc>
        <w:tc>
          <w:tcPr>
            <w:tcW w:w="1620" w:type="dxa"/>
            <w:tcBorders>
              <w:bottom w:val="dotted" w:sz="4" w:space="0" w:color="auto"/>
            </w:tcBorders>
            <w:vAlign w:val="center"/>
          </w:tcPr>
          <w:p w14:paraId="08A506EF" w14:textId="77777777" w:rsidR="001D42FB" w:rsidRDefault="001D42FB"/>
        </w:tc>
        <w:tc>
          <w:tcPr>
            <w:tcW w:w="1620" w:type="dxa"/>
            <w:tcBorders>
              <w:bottom w:val="dotted" w:sz="4" w:space="0" w:color="auto"/>
            </w:tcBorders>
            <w:vAlign w:val="center"/>
          </w:tcPr>
          <w:p w14:paraId="08A506F0"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6F1" w14:textId="77777777" w:rsidR="001D42FB" w:rsidRDefault="008926A9">
            <w:pPr>
              <w:jc w:val="center"/>
              <w:divId w:val="1"/>
            </w:pPr>
            <w:r>
              <w:rPr>
                <w:rFonts w:eastAsia="Arial"/>
                <w:sz w:val="16"/>
              </w:rPr>
              <w:t xml:space="preserve">4 </w:t>
            </w:r>
          </w:p>
        </w:tc>
      </w:tr>
      <w:tr w:rsidR="001D42FB" w14:paraId="08A506FA" w14:textId="77777777">
        <w:trPr>
          <w:trHeight w:val="320"/>
        </w:trPr>
        <w:tc>
          <w:tcPr>
            <w:tcW w:w="1620" w:type="dxa"/>
            <w:gridSpan w:val="2"/>
            <w:vMerge/>
          </w:tcPr>
          <w:p w14:paraId="08A506F3" w14:textId="77777777" w:rsidR="001D42FB" w:rsidRDefault="001D42FB"/>
        </w:tc>
        <w:tc>
          <w:tcPr>
            <w:tcW w:w="1620" w:type="dxa"/>
            <w:gridSpan w:val="2"/>
            <w:tcBorders>
              <w:bottom w:val="dotted" w:sz="4" w:space="0" w:color="auto"/>
            </w:tcBorders>
            <w:vAlign w:val="center"/>
          </w:tcPr>
          <w:p w14:paraId="08A506F4" w14:textId="77777777" w:rsidR="001D42FB" w:rsidRDefault="008926A9">
            <w:pPr>
              <w:jc w:val="left"/>
              <w:divId w:val="1"/>
            </w:pPr>
            <w:r>
              <w:rPr>
                <w:sz w:val="16"/>
              </w:rPr>
              <w:t>strongly above</w:t>
            </w:r>
          </w:p>
        </w:tc>
        <w:tc>
          <w:tcPr>
            <w:tcW w:w="1620" w:type="dxa"/>
            <w:gridSpan w:val="2"/>
            <w:tcBorders>
              <w:bottom w:val="dotted" w:sz="4" w:space="0" w:color="auto"/>
            </w:tcBorders>
            <w:vAlign w:val="center"/>
          </w:tcPr>
          <w:p w14:paraId="08A506F5" w14:textId="77777777" w:rsidR="001D42FB" w:rsidRDefault="001D42FB"/>
        </w:tc>
        <w:tc>
          <w:tcPr>
            <w:tcW w:w="1620" w:type="dxa"/>
            <w:tcBorders>
              <w:bottom w:val="dotted" w:sz="4" w:space="0" w:color="auto"/>
            </w:tcBorders>
            <w:vAlign w:val="center"/>
          </w:tcPr>
          <w:p w14:paraId="08A506F6" w14:textId="77777777" w:rsidR="001D42FB" w:rsidRDefault="001D42FB"/>
        </w:tc>
        <w:tc>
          <w:tcPr>
            <w:tcW w:w="1620" w:type="dxa"/>
            <w:tcBorders>
              <w:bottom w:val="dotted" w:sz="4" w:space="0" w:color="auto"/>
            </w:tcBorders>
            <w:vAlign w:val="center"/>
          </w:tcPr>
          <w:p w14:paraId="08A506F7" w14:textId="77777777" w:rsidR="001D42FB" w:rsidRDefault="001D42FB"/>
        </w:tc>
        <w:tc>
          <w:tcPr>
            <w:tcW w:w="1620" w:type="dxa"/>
            <w:tcBorders>
              <w:bottom w:val="dotted" w:sz="4" w:space="0" w:color="auto"/>
            </w:tcBorders>
            <w:vAlign w:val="center"/>
          </w:tcPr>
          <w:p w14:paraId="08A506F8" w14:textId="77777777" w:rsidR="001D42FB" w:rsidRDefault="008926A9">
            <w:pPr>
              <w:jc w:val="left"/>
              <w:divId w:val="1"/>
            </w:pPr>
            <w:r>
              <w:rPr>
                <w:sz w:val="16"/>
              </w:rPr>
              <w:t>Bian Lian</w:t>
            </w:r>
          </w:p>
        </w:tc>
        <w:tc>
          <w:tcPr>
            <w:tcW w:w="1620" w:type="dxa"/>
            <w:tcBorders>
              <w:bottom w:val="dotted" w:sz="4" w:space="0" w:color="auto"/>
            </w:tcBorders>
            <w:vAlign w:val="center"/>
          </w:tcPr>
          <w:p w14:paraId="08A506F9" w14:textId="77777777" w:rsidR="001D42FB" w:rsidRDefault="008926A9">
            <w:pPr>
              <w:jc w:val="center"/>
              <w:divId w:val="1"/>
            </w:pPr>
            <w:r>
              <w:rPr>
                <w:rFonts w:eastAsia="Arial"/>
                <w:sz w:val="16"/>
              </w:rPr>
              <w:t xml:space="preserve">5 </w:t>
            </w:r>
          </w:p>
        </w:tc>
      </w:tr>
      <w:tr w:rsidR="001D42FB" w14:paraId="08A50705" w14:textId="77777777">
        <w:trPr>
          <w:trHeight w:val="360"/>
        </w:trPr>
        <w:tc>
          <w:tcPr>
            <w:tcW w:w="810" w:type="dxa"/>
            <w:tcBorders>
              <w:right w:val="dotted" w:sz="4" w:space="0" w:color="auto"/>
            </w:tcBorders>
            <w:shd w:val="clear" w:color="auto" w:fill="DFDFD7"/>
            <w:vAlign w:val="center"/>
          </w:tcPr>
          <w:p w14:paraId="08A506FB" w14:textId="77777777" w:rsidR="001D42FB" w:rsidRDefault="008926A9">
            <w:r>
              <w:rPr>
                <w:rFonts w:eastAsia="Arial"/>
                <w:b/>
                <w:sz w:val="16"/>
              </w:rPr>
              <w:t>21.</w:t>
            </w:r>
          </w:p>
        </w:tc>
        <w:tc>
          <w:tcPr>
            <w:tcW w:w="810" w:type="dxa"/>
            <w:tcBorders>
              <w:right w:val="dotted" w:sz="4" w:space="0" w:color="auto"/>
            </w:tcBorders>
            <w:shd w:val="clear" w:color="auto" w:fill="DFDFD7"/>
            <w:vAlign w:val="center"/>
          </w:tcPr>
          <w:p w14:paraId="08A506FC"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6FD"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6FE" w14:textId="77777777" w:rsidR="001D42FB" w:rsidRDefault="008926A9">
            <w:r>
              <w:rPr>
                <w:rFonts w:eastAsia="Arial"/>
                <w:b/>
                <w:sz w:val="16"/>
              </w:rPr>
              <w:t>MG/VG</w:t>
            </w:r>
          </w:p>
        </w:tc>
        <w:tc>
          <w:tcPr>
            <w:tcW w:w="810" w:type="dxa"/>
            <w:tcBorders>
              <w:right w:val="dotted" w:sz="4" w:space="0" w:color="auto"/>
            </w:tcBorders>
            <w:shd w:val="clear" w:color="auto" w:fill="DFDFD7"/>
            <w:vAlign w:val="center"/>
          </w:tcPr>
          <w:p w14:paraId="08A506FF"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700" w14:textId="77777777" w:rsidR="001D42FB" w:rsidRDefault="008926A9">
            <w:r>
              <w:rPr>
                <w:rFonts w:eastAsia="Arial"/>
                <w:b/>
                <w:sz w:val="16"/>
              </w:rPr>
              <w:t>(b)</w:t>
            </w:r>
          </w:p>
        </w:tc>
        <w:tc>
          <w:tcPr>
            <w:tcW w:w="1620" w:type="dxa"/>
            <w:shd w:val="clear" w:color="auto" w:fill="DFDFD7"/>
            <w:vAlign w:val="center"/>
          </w:tcPr>
          <w:p w14:paraId="08A50701" w14:textId="77777777" w:rsidR="001D42FB" w:rsidRDefault="008926A9">
            <w:r>
              <w:rPr>
                <w:rFonts w:eastAsia="Arial"/>
                <w:b/>
                <w:sz w:val="16"/>
              </w:rPr>
              <w:t>30</w:t>
            </w:r>
          </w:p>
        </w:tc>
        <w:tc>
          <w:tcPr>
            <w:tcW w:w="1620" w:type="dxa"/>
            <w:shd w:val="clear" w:color="auto" w:fill="DFDFD7"/>
          </w:tcPr>
          <w:p w14:paraId="08A50702" w14:textId="77777777" w:rsidR="001D42FB" w:rsidRDefault="001D42FB"/>
        </w:tc>
        <w:tc>
          <w:tcPr>
            <w:tcW w:w="1620" w:type="dxa"/>
            <w:shd w:val="clear" w:color="auto" w:fill="DFDFD7"/>
          </w:tcPr>
          <w:p w14:paraId="08A50703" w14:textId="77777777" w:rsidR="001D42FB" w:rsidRDefault="001D42FB"/>
        </w:tc>
        <w:tc>
          <w:tcPr>
            <w:tcW w:w="1620" w:type="dxa"/>
            <w:shd w:val="clear" w:color="auto" w:fill="DFDFD7"/>
          </w:tcPr>
          <w:p w14:paraId="08A50704" w14:textId="77777777" w:rsidR="001D42FB" w:rsidRDefault="001D42FB"/>
        </w:tc>
      </w:tr>
      <w:tr w:rsidR="001D42FB" w14:paraId="08A5070D" w14:textId="77777777">
        <w:trPr>
          <w:trHeight w:val="440"/>
        </w:trPr>
        <w:tc>
          <w:tcPr>
            <w:tcW w:w="1620" w:type="dxa"/>
            <w:gridSpan w:val="2"/>
            <w:vMerge w:val="restart"/>
          </w:tcPr>
          <w:p w14:paraId="08A50706" w14:textId="77777777" w:rsidR="001D42FB" w:rsidRDefault="001D42FB"/>
        </w:tc>
        <w:tc>
          <w:tcPr>
            <w:tcW w:w="1620" w:type="dxa"/>
            <w:gridSpan w:val="2"/>
            <w:tcBorders>
              <w:bottom w:val="dotted" w:sz="4" w:space="0" w:color="auto"/>
            </w:tcBorders>
          </w:tcPr>
          <w:p w14:paraId="08A50707" w14:textId="77777777" w:rsidR="001D42FB" w:rsidRDefault="008926A9">
            <w:pPr>
              <w:spacing w:before="113" w:after="113"/>
              <w:jc w:val="left"/>
              <w:divId w:val="1"/>
            </w:pPr>
            <w:r>
              <w:rPr>
                <w:b/>
                <w:sz w:val="16"/>
              </w:rPr>
              <w:t>Flower: type</w:t>
            </w:r>
          </w:p>
        </w:tc>
        <w:tc>
          <w:tcPr>
            <w:tcW w:w="1620" w:type="dxa"/>
            <w:gridSpan w:val="2"/>
            <w:tcBorders>
              <w:bottom w:val="dotted" w:sz="4" w:space="0" w:color="auto"/>
            </w:tcBorders>
          </w:tcPr>
          <w:p w14:paraId="08A50708" w14:textId="77777777" w:rsidR="001D42FB" w:rsidRDefault="001D42FB"/>
        </w:tc>
        <w:tc>
          <w:tcPr>
            <w:tcW w:w="1620" w:type="dxa"/>
            <w:tcBorders>
              <w:bottom w:val="dotted" w:sz="4" w:space="0" w:color="auto"/>
            </w:tcBorders>
          </w:tcPr>
          <w:p w14:paraId="08A50709" w14:textId="77777777" w:rsidR="001D42FB" w:rsidRDefault="001D42FB"/>
        </w:tc>
        <w:tc>
          <w:tcPr>
            <w:tcW w:w="1620" w:type="dxa"/>
            <w:tcBorders>
              <w:bottom w:val="dotted" w:sz="4" w:space="0" w:color="auto"/>
            </w:tcBorders>
          </w:tcPr>
          <w:p w14:paraId="08A5070A" w14:textId="77777777" w:rsidR="001D42FB" w:rsidRDefault="001D42FB"/>
        </w:tc>
        <w:tc>
          <w:tcPr>
            <w:tcW w:w="1620" w:type="dxa"/>
            <w:tcBorders>
              <w:bottom w:val="dotted" w:sz="4" w:space="0" w:color="auto"/>
            </w:tcBorders>
          </w:tcPr>
          <w:p w14:paraId="08A5070B" w14:textId="77777777" w:rsidR="001D42FB" w:rsidRDefault="001D42FB"/>
        </w:tc>
        <w:tc>
          <w:tcPr>
            <w:tcW w:w="1620" w:type="dxa"/>
            <w:tcBorders>
              <w:bottom w:val="dotted" w:sz="4" w:space="0" w:color="auto"/>
            </w:tcBorders>
          </w:tcPr>
          <w:p w14:paraId="08A5070C" w14:textId="77777777" w:rsidR="001D42FB" w:rsidRDefault="001D42FB"/>
        </w:tc>
      </w:tr>
      <w:tr w:rsidR="001D42FB" w14:paraId="08A50715" w14:textId="77777777">
        <w:trPr>
          <w:trHeight w:val="320"/>
        </w:trPr>
        <w:tc>
          <w:tcPr>
            <w:tcW w:w="1620" w:type="dxa"/>
            <w:gridSpan w:val="2"/>
            <w:vMerge/>
          </w:tcPr>
          <w:p w14:paraId="08A5070E" w14:textId="77777777" w:rsidR="001D42FB" w:rsidRDefault="001D42FB"/>
        </w:tc>
        <w:tc>
          <w:tcPr>
            <w:tcW w:w="1620" w:type="dxa"/>
            <w:gridSpan w:val="2"/>
            <w:tcBorders>
              <w:bottom w:val="dotted" w:sz="4" w:space="0" w:color="auto"/>
            </w:tcBorders>
            <w:vAlign w:val="center"/>
          </w:tcPr>
          <w:p w14:paraId="08A5070F" w14:textId="77777777" w:rsidR="001D42FB" w:rsidRDefault="008926A9">
            <w:pPr>
              <w:jc w:val="left"/>
              <w:divId w:val="1"/>
            </w:pPr>
            <w:r>
              <w:rPr>
                <w:sz w:val="16"/>
              </w:rPr>
              <w:t>single</w:t>
            </w:r>
          </w:p>
        </w:tc>
        <w:tc>
          <w:tcPr>
            <w:tcW w:w="1620" w:type="dxa"/>
            <w:gridSpan w:val="2"/>
            <w:tcBorders>
              <w:bottom w:val="dotted" w:sz="4" w:space="0" w:color="auto"/>
            </w:tcBorders>
            <w:vAlign w:val="center"/>
          </w:tcPr>
          <w:p w14:paraId="08A50710" w14:textId="77777777" w:rsidR="001D42FB" w:rsidRDefault="001D42FB"/>
        </w:tc>
        <w:tc>
          <w:tcPr>
            <w:tcW w:w="1620" w:type="dxa"/>
            <w:tcBorders>
              <w:bottom w:val="dotted" w:sz="4" w:space="0" w:color="auto"/>
            </w:tcBorders>
            <w:vAlign w:val="center"/>
          </w:tcPr>
          <w:p w14:paraId="08A50711" w14:textId="77777777" w:rsidR="001D42FB" w:rsidRDefault="001D42FB"/>
        </w:tc>
        <w:tc>
          <w:tcPr>
            <w:tcW w:w="1620" w:type="dxa"/>
            <w:tcBorders>
              <w:bottom w:val="dotted" w:sz="4" w:space="0" w:color="auto"/>
            </w:tcBorders>
            <w:vAlign w:val="center"/>
          </w:tcPr>
          <w:p w14:paraId="08A50712" w14:textId="77777777" w:rsidR="001D42FB" w:rsidRDefault="001D42FB"/>
        </w:tc>
        <w:tc>
          <w:tcPr>
            <w:tcW w:w="1620" w:type="dxa"/>
            <w:tcBorders>
              <w:bottom w:val="dotted" w:sz="4" w:space="0" w:color="auto"/>
            </w:tcBorders>
            <w:vAlign w:val="center"/>
          </w:tcPr>
          <w:p w14:paraId="08A50713"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714" w14:textId="77777777" w:rsidR="001D42FB" w:rsidRDefault="008926A9">
            <w:pPr>
              <w:jc w:val="center"/>
              <w:divId w:val="1"/>
            </w:pPr>
            <w:r>
              <w:rPr>
                <w:rFonts w:eastAsia="Arial"/>
                <w:sz w:val="16"/>
              </w:rPr>
              <w:t xml:space="preserve">1 </w:t>
            </w:r>
          </w:p>
        </w:tc>
      </w:tr>
      <w:tr w:rsidR="001D42FB" w14:paraId="08A5071D" w14:textId="77777777">
        <w:trPr>
          <w:trHeight w:val="320"/>
        </w:trPr>
        <w:tc>
          <w:tcPr>
            <w:tcW w:w="1620" w:type="dxa"/>
            <w:gridSpan w:val="2"/>
            <w:vMerge/>
          </w:tcPr>
          <w:p w14:paraId="08A50716" w14:textId="77777777" w:rsidR="001D42FB" w:rsidRDefault="001D42FB"/>
        </w:tc>
        <w:tc>
          <w:tcPr>
            <w:tcW w:w="1620" w:type="dxa"/>
            <w:gridSpan w:val="2"/>
            <w:tcBorders>
              <w:bottom w:val="dotted" w:sz="4" w:space="0" w:color="auto"/>
            </w:tcBorders>
            <w:vAlign w:val="center"/>
          </w:tcPr>
          <w:p w14:paraId="08A50717" w14:textId="77777777" w:rsidR="001D42FB" w:rsidRDefault="008926A9">
            <w:pPr>
              <w:jc w:val="left"/>
              <w:divId w:val="1"/>
            </w:pPr>
            <w:r>
              <w:rPr>
                <w:sz w:val="16"/>
              </w:rPr>
              <w:t>semi-double</w:t>
            </w:r>
          </w:p>
        </w:tc>
        <w:tc>
          <w:tcPr>
            <w:tcW w:w="1620" w:type="dxa"/>
            <w:gridSpan w:val="2"/>
            <w:tcBorders>
              <w:bottom w:val="dotted" w:sz="4" w:space="0" w:color="auto"/>
            </w:tcBorders>
            <w:vAlign w:val="center"/>
          </w:tcPr>
          <w:p w14:paraId="08A50718" w14:textId="77777777" w:rsidR="001D42FB" w:rsidRDefault="001D42FB"/>
        </w:tc>
        <w:tc>
          <w:tcPr>
            <w:tcW w:w="1620" w:type="dxa"/>
            <w:tcBorders>
              <w:bottom w:val="dotted" w:sz="4" w:space="0" w:color="auto"/>
            </w:tcBorders>
            <w:vAlign w:val="center"/>
          </w:tcPr>
          <w:p w14:paraId="08A50719" w14:textId="77777777" w:rsidR="001D42FB" w:rsidRDefault="001D42FB"/>
        </w:tc>
        <w:tc>
          <w:tcPr>
            <w:tcW w:w="1620" w:type="dxa"/>
            <w:tcBorders>
              <w:bottom w:val="dotted" w:sz="4" w:space="0" w:color="auto"/>
            </w:tcBorders>
            <w:vAlign w:val="center"/>
          </w:tcPr>
          <w:p w14:paraId="08A5071A" w14:textId="77777777" w:rsidR="001D42FB" w:rsidRDefault="001D42FB"/>
        </w:tc>
        <w:tc>
          <w:tcPr>
            <w:tcW w:w="1620" w:type="dxa"/>
            <w:tcBorders>
              <w:bottom w:val="dotted" w:sz="4" w:space="0" w:color="auto"/>
            </w:tcBorders>
            <w:vAlign w:val="center"/>
          </w:tcPr>
          <w:p w14:paraId="08A5071B" w14:textId="77777777" w:rsidR="001D42FB" w:rsidRDefault="008926A9">
            <w:pPr>
              <w:jc w:val="left"/>
              <w:divId w:val="1"/>
            </w:pPr>
            <w:r>
              <w:rPr>
                <w:sz w:val="16"/>
              </w:rPr>
              <w:t>Cai Xia</w:t>
            </w:r>
          </w:p>
        </w:tc>
        <w:tc>
          <w:tcPr>
            <w:tcW w:w="1620" w:type="dxa"/>
            <w:tcBorders>
              <w:bottom w:val="dotted" w:sz="4" w:space="0" w:color="auto"/>
            </w:tcBorders>
            <w:vAlign w:val="center"/>
          </w:tcPr>
          <w:p w14:paraId="08A5071C" w14:textId="77777777" w:rsidR="001D42FB" w:rsidRDefault="008926A9">
            <w:pPr>
              <w:jc w:val="center"/>
              <w:divId w:val="1"/>
            </w:pPr>
            <w:r>
              <w:rPr>
                <w:rFonts w:eastAsia="Arial"/>
                <w:sz w:val="16"/>
              </w:rPr>
              <w:t xml:space="preserve">2 </w:t>
            </w:r>
          </w:p>
        </w:tc>
      </w:tr>
      <w:tr w:rsidR="001D42FB" w14:paraId="08A50725" w14:textId="77777777">
        <w:trPr>
          <w:trHeight w:val="320"/>
        </w:trPr>
        <w:tc>
          <w:tcPr>
            <w:tcW w:w="1620" w:type="dxa"/>
            <w:gridSpan w:val="2"/>
            <w:vMerge/>
          </w:tcPr>
          <w:p w14:paraId="08A5071E" w14:textId="77777777" w:rsidR="001D42FB" w:rsidRDefault="001D42FB"/>
        </w:tc>
        <w:tc>
          <w:tcPr>
            <w:tcW w:w="1620" w:type="dxa"/>
            <w:gridSpan w:val="2"/>
            <w:tcBorders>
              <w:bottom w:val="dotted" w:sz="4" w:space="0" w:color="auto"/>
            </w:tcBorders>
            <w:vAlign w:val="center"/>
          </w:tcPr>
          <w:p w14:paraId="08A5071F" w14:textId="77777777" w:rsidR="001D42FB" w:rsidRDefault="008926A9">
            <w:pPr>
              <w:jc w:val="left"/>
              <w:divId w:val="1"/>
            </w:pPr>
            <w:r>
              <w:rPr>
                <w:sz w:val="16"/>
              </w:rPr>
              <w:t>double</w:t>
            </w:r>
          </w:p>
        </w:tc>
        <w:tc>
          <w:tcPr>
            <w:tcW w:w="1620" w:type="dxa"/>
            <w:gridSpan w:val="2"/>
            <w:tcBorders>
              <w:bottom w:val="dotted" w:sz="4" w:space="0" w:color="auto"/>
            </w:tcBorders>
            <w:vAlign w:val="center"/>
          </w:tcPr>
          <w:p w14:paraId="08A50720" w14:textId="77777777" w:rsidR="001D42FB" w:rsidRDefault="001D42FB"/>
        </w:tc>
        <w:tc>
          <w:tcPr>
            <w:tcW w:w="1620" w:type="dxa"/>
            <w:tcBorders>
              <w:bottom w:val="dotted" w:sz="4" w:space="0" w:color="auto"/>
            </w:tcBorders>
            <w:vAlign w:val="center"/>
          </w:tcPr>
          <w:p w14:paraId="08A50721" w14:textId="77777777" w:rsidR="001D42FB" w:rsidRDefault="001D42FB"/>
        </w:tc>
        <w:tc>
          <w:tcPr>
            <w:tcW w:w="1620" w:type="dxa"/>
            <w:tcBorders>
              <w:bottom w:val="dotted" w:sz="4" w:space="0" w:color="auto"/>
            </w:tcBorders>
            <w:vAlign w:val="center"/>
          </w:tcPr>
          <w:p w14:paraId="08A50722" w14:textId="77777777" w:rsidR="001D42FB" w:rsidRDefault="001D42FB"/>
        </w:tc>
        <w:tc>
          <w:tcPr>
            <w:tcW w:w="1620" w:type="dxa"/>
            <w:tcBorders>
              <w:bottom w:val="dotted" w:sz="4" w:space="0" w:color="auto"/>
            </w:tcBorders>
            <w:vAlign w:val="center"/>
          </w:tcPr>
          <w:p w14:paraId="08A50723" w14:textId="77777777" w:rsidR="001D42FB" w:rsidRDefault="008926A9">
            <w:pPr>
              <w:jc w:val="left"/>
              <w:divId w:val="1"/>
            </w:pPr>
            <w:r>
              <w:rPr>
                <w:sz w:val="16"/>
              </w:rPr>
              <w:t>Dan Sajin</w:t>
            </w:r>
          </w:p>
        </w:tc>
        <w:tc>
          <w:tcPr>
            <w:tcW w:w="1620" w:type="dxa"/>
            <w:tcBorders>
              <w:bottom w:val="dotted" w:sz="4" w:space="0" w:color="auto"/>
            </w:tcBorders>
            <w:vAlign w:val="center"/>
          </w:tcPr>
          <w:p w14:paraId="08A50724" w14:textId="77777777" w:rsidR="001D42FB" w:rsidRDefault="008926A9">
            <w:pPr>
              <w:jc w:val="center"/>
              <w:divId w:val="1"/>
            </w:pPr>
            <w:r>
              <w:rPr>
                <w:rFonts w:eastAsia="Arial"/>
                <w:sz w:val="16"/>
              </w:rPr>
              <w:t xml:space="preserve">3 </w:t>
            </w:r>
          </w:p>
        </w:tc>
      </w:tr>
      <w:tr w:rsidR="001D42FB" w14:paraId="08A5072D" w14:textId="77777777">
        <w:trPr>
          <w:trHeight w:val="320"/>
        </w:trPr>
        <w:tc>
          <w:tcPr>
            <w:tcW w:w="1620" w:type="dxa"/>
            <w:gridSpan w:val="2"/>
            <w:vMerge/>
          </w:tcPr>
          <w:p w14:paraId="08A50726" w14:textId="77777777" w:rsidR="001D42FB" w:rsidRDefault="001D42FB"/>
        </w:tc>
        <w:tc>
          <w:tcPr>
            <w:tcW w:w="1620" w:type="dxa"/>
            <w:gridSpan w:val="2"/>
            <w:tcBorders>
              <w:bottom w:val="dotted" w:sz="4" w:space="0" w:color="auto"/>
            </w:tcBorders>
            <w:vAlign w:val="center"/>
          </w:tcPr>
          <w:p w14:paraId="08A50727" w14:textId="77777777" w:rsidR="001D42FB" w:rsidRDefault="008926A9">
            <w:pPr>
              <w:jc w:val="left"/>
              <w:divId w:val="1"/>
            </w:pPr>
            <w:r>
              <w:rPr>
                <w:sz w:val="16"/>
              </w:rPr>
              <w:t>dual-layered</w:t>
            </w:r>
          </w:p>
        </w:tc>
        <w:tc>
          <w:tcPr>
            <w:tcW w:w="1620" w:type="dxa"/>
            <w:gridSpan w:val="2"/>
            <w:tcBorders>
              <w:bottom w:val="dotted" w:sz="4" w:space="0" w:color="auto"/>
            </w:tcBorders>
            <w:vAlign w:val="center"/>
          </w:tcPr>
          <w:p w14:paraId="08A50728" w14:textId="77777777" w:rsidR="001D42FB" w:rsidRDefault="001D42FB"/>
        </w:tc>
        <w:tc>
          <w:tcPr>
            <w:tcW w:w="1620" w:type="dxa"/>
            <w:tcBorders>
              <w:bottom w:val="dotted" w:sz="4" w:space="0" w:color="auto"/>
            </w:tcBorders>
            <w:vAlign w:val="center"/>
          </w:tcPr>
          <w:p w14:paraId="08A50729" w14:textId="77777777" w:rsidR="001D42FB" w:rsidRDefault="001D42FB"/>
        </w:tc>
        <w:tc>
          <w:tcPr>
            <w:tcW w:w="1620" w:type="dxa"/>
            <w:tcBorders>
              <w:bottom w:val="dotted" w:sz="4" w:space="0" w:color="auto"/>
            </w:tcBorders>
            <w:vAlign w:val="center"/>
          </w:tcPr>
          <w:p w14:paraId="08A5072A" w14:textId="77777777" w:rsidR="001D42FB" w:rsidRDefault="001D42FB"/>
        </w:tc>
        <w:tc>
          <w:tcPr>
            <w:tcW w:w="1620" w:type="dxa"/>
            <w:tcBorders>
              <w:bottom w:val="dotted" w:sz="4" w:space="0" w:color="auto"/>
            </w:tcBorders>
            <w:vAlign w:val="center"/>
          </w:tcPr>
          <w:p w14:paraId="08A5072B" w14:textId="77777777" w:rsidR="001D42FB" w:rsidRDefault="008926A9">
            <w:pPr>
              <w:jc w:val="left"/>
              <w:divId w:val="1"/>
            </w:pPr>
            <w:r>
              <w:rPr>
                <w:sz w:val="16"/>
              </w:rPr>
              <w:t>Hongtai Lian</w:t>
            </w:r>
          </w:p>
        </w:tc>
        <w:tc>
          <w:tcPr>
            <w:tcW w:w="1620" w:type="dxa"/>
            <w:tcBorders>
              <w:bottom w:val="dotted" w:sz="4" w:space="0" w:color="auto"/>
            </w:tcBorders>
            <w:vAlign w:val="center"/>
          </w:tcPr>
          <w:p w14:paraId="08A5072C" w14:textId="77777777" w:rsidR="001D42FB" w:rsidRDefault="008926A9">
            <w:pPr>
              <w:jc w:val="center"/>
              <w:divId w:val="1"/>
            </w:pPr>
            <w:r>
              <w:rPr>
                <w:rFonts w:eastAsia="Arial"/>
                <w:sz w:val="16"/>
              </w:rPr>
              <w:t xml:space="preserve">4 </w:t>
            </w:r>
          </w:p>
        </w:tc>
      </w:tr>
      <w:tr w:rsidR="001D42FB" w14:paraId="08A50735" w14:textId="77777777">
        <w:trPr>
          <w:trHeight w:val="320"/>
        </w:trPr>
        <w:tc>
          <w:tcPr>
            <w:tcW w:w="1620" w:type="dxa"/>
            <w:gridSpan w:val="2"/>
            <w:vMerge/>
          </w:tcPr>
          <w:p w14:paraId="08A5072E" w14:textId="77777777" w:rsidR="001D42FB" w:rsidRDefault="001D42FB"/>
        </w:tc>
        <w:tc>
          <w:tcPr>
            <w:tcW w:w="1620" w:type="dxa"/>
            <w:gridSpan w:val="2"/>
            <w:tcBorders>
              <w:bottom w:val="dotted" w:sz="4" w:space="0" w:color="auto"/>
            </w:tcBorders>
            <w:vAlign w:val="center"/>
          </w:tcPr>
          <w:p w14:paraId="08A5072F" w14:textId="77777777" w:rsidR="001D42FB" w:rsidRDefault="008926A9">
            <w:pPr>
              <w:jc w:val="left"/>
              <w:divId w:val="1"/>
            </w:pPr>
            <w:r>
              <w:rPr>
                <w:sz w:val="16"/>
              </w:rPr>
              <w:t>thousand-petalled</w:t>
            </w:r>
          </w:p>
        </w:tc>
        <w:tc>
          <w:tcPr>
            <w:tcW w:w="1620" w:type="dxa"/>
            <w:gridSpan w:val="2"/>
            <w:tcBorders>
              <w:bottom w:val="dotted" w:sz="4" w:space="0" w:color="auto"/>
            </w:tcBorders>
            <w:vAlign w:val="center"/>
          </w:tcPr>
          <w:p w14:paraId="08A50730" w14:textId="77777777" w:rsidR="001D42FB" w:rsidRDefault="001D42FB"/>
        </w:tc>
        <w:tc>
          <w:tcPr>
            <w:tcW w:w="1620" w:type="dxa"/>
            <w:tcBorders>
              <w:bottom w:val="dotted" w:sz="4" w:space="0" w:color="auto"/>
            </w:tcBorders>
            <w:vAlign w:val="center"/>
          </w:tcPr>
          <w:p w14:paraId="08A50731" w14:textId="77777777" w:rsidR="001D42FB" w:rsidRDefault="001D42FB"/>
        </w:tc>
        <w:tc>
          <w:tcPr>
            <w:tcW w:w="1620" w:type="dxa"/>
            <w:tcBorders>
              <w:bottom w:val="dotted" w:sz="4" w:space="0" w:color="auto"/>
            </w:tcBorders>
            <w:vAlign w:val="center"/>
          </w:tcPr>
          <w:p w14:paraId="08A50732" w14:textId="77777777" w:rsidR="001D42FB" w:rsidRDefault="001D42FB"/>
        </w:tc>
        <w:tc>
          <w:tcPr>
            <w:tcW w:w="1620" w:type="dxa"/>
            <w:tcBorders>
              <w:bottom w:val="dotted" w:sz="4" w:space="0" w:color="auto"/>
            </w:tcBorders>
            <w:vAlign w:val="center"/>
          </w:tcPr>
          <w:p w14:paraId="08A50733" w14:textId="77777777" w:rsidR="001D42FB" w:rsidRDefault="008926A9">
            <w:pPr>
              <w:jc w:val="left"/>
              <w:divId w:val="1"/>
            </w:pPr>
            <w:r>
              <w:rPr>
                <w:sz w:val="16"/>
              </w:rPr>
              <w:t>Qian Ban</w:t>
            </w:r>
          </w:p>
        </w:tc>
        <w:tc>
          <w:tcPr>
            <w:tcW w:w="1620" w:type="dxa"/>
            <w:tcBorders>
              <w:bottom w:val="dotted" w:sz="4" w:space="0" w:color="auto"/>
            </w:tcBorders>
            <w:vAlign w:val="center"/>
          </w:tcPr>
          <w:p w14:paraId="08A50734" w14:textId="77777777" w:rsidR="001D42FB" w:rsidRDefault="008926A9">
            <w:pPr>
              <w:jc w:val="center"/>
              <w:divId w:val="1"/>
            </w:pPr>
            <w:r>
              <w:rPr>
                <w:rFonts w:eastAsia="Arial"/>
                <w:sz w:val="16"/>
              </w:rPr>
              <w:t xml:space="preserve">5 </w:t>
            </w:r>
          </w:p>
        </w:tc>
      </w:tr>
      <w:tr w:rsidR="001D42FB" w14:paraId="08A50740" w14:textId="77777777">
        <w:trPr>
          <w:trHeight w:val="360"/>
        </w:trPr>
        <w:tc>
          <w:tcPr>
            <w:tcW w:w="810" w:type="dxa"/>
            <w:tcBorders>
              <w:right w:val="dotted" w:sz="4" w:space="0" w:color="auto"/>
            </w:tcBorders>
            <w:shd w:val="clear" w:color="auto" w:fill="DFDFD7"/>
            <w:vAlign w:val="center"/>
          </w:tcPr>
          <w:p w14:paraId="08A50736" w14:textId="77777777" w:rsidR="001D42FB" w:rsidRDefault="008926A9">
            <w:r>
              <w:rPr>
                <w:rFonts w:eastAsia="Arial"/>
                <w:b/>
                <w:sz w:val="16"/>
              </w:rPr>
              <w:t>22.</w:t>
            </w:r>
          </w:p>
        </w:tc>
        <w:tc>
          <w:tcPr>
            <w:tcW w:w="810" w:type="dxa"/>
            <w:tcBorders>
              <w:right w:val="dotted" w:sz="4" w:space="0" w:color="auto"/>
            </w:tcBorders>
            <w:shd w:val="clear" w:color="auto" w:fill="DFDFD7"/>
            <w:vAlign w:val="center"/>
          </w:tcPr>
          <w:p w14:paraId="08A50737"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738"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739" w14:textId="77777777" w:rsidR="001D42FB" w:rsidRDefault="008926A9">
            <w:r>
              <w:rPr>
                <w:rFonts w:eastAsia="Arial"/>
                <w:b/>
                <w:sz w:val="16"/>
              </w:rPr>
              <w:t>MG/MS/VG</w:t>
            </w:r>
          </w:p>
        </w:tc>
        <w:tc>
          <w:tcPr>
            <w:tcW w:w="810" w:type="dxa"/>
            <w:tcBorders>
              <w:right w:val="dotted" w:sz="4" w:space="0" w:color="auto"/>
            </w:tcBorders>
            <w:shd w:val="clear" w:color="auto" w:fill="DFDFD7"/>
            <w:vAlign w:val="center"/>
          </w:tcPr>
          <w:p w14:paraId="08A5073A" w14:textId="77777777" w:rsidR="001D42FB" w:rsidRDefault="001D42FB"/>
        </w:tc>
        <w:tc>
          <w:tcPr>
            <w:tcW w:w="810" w:type="dxa"/>
            <w:tcBorders>
              <w:right w:val="dotted" w:sz="4" w:space="0" w:color="auto"/>
            </w:tcBorders>
            <w:shd w:val="clear" w:color="auto" w:fill="DFDFD7"/>
            <w:vAlign w:val="center"/>
          </w:tcPr>
          <w:p w14:paraId="08A5073B" w14:textId="77777777" w:rsidR="001D42FB" w:rsidRDefault="008926A9">
            <w:r>
              <w:rPr>
                <w:rFonts w:eastAsia="Arial"/>
                <w:b/>
                <w:sz w:val="16"/>
              </w:rPr>
              <w:t>(b)</w:t>
            </w:r>
          </w:p>
        </w:tc>
        <w:tc>
          <w:tcPr>
            <w:tcW w:w="1620" w:type="dxa"/>
            <w:shd w:val="clear" w:color="auto" w:fill="DFDFD7"/>
            <w:vAlign w:val="center"/>
          </w:tcPr>
          <w:p w14:paraId="08A5073C" w14:textId="77777777" w:rsidR="001D42FB" w:rsidRDefault="008926A9">
            <w:r>
              <w:rPr>
                <w:rFonts w:eastAsia="Arial"/>
                <w:b/>
                <w:sz w:val="16"/>
              </w:rPr>
              <w:t>30</w:t>
            </w:r>
          </w:p>
        </w:tc>
        <w:tc>
          <w:tcPr>
            <w:tcW w:w="1620" w:type="dxa"/>
            <w:shd w:val="clear" w:color="auto" w:fill="DFDFD7"/>
          </w:tcPr>
          <w:p w14:paraId="08A5073D" w14:textId="77777777" w:rsidR="001D42FB" w:rsidRDefault="001D42FB"/>
        </w:tc>
        <w:tc>
          <w:tcPr>
            <w:tcW w:w="1620" w:type="dxa"/>
            <w:shd w:val="clear" w:color="auto" w:fill="DFDFD7"/>
          </w:tcPr>
          <w:p w14:paraId="08A5073E" w14:textId="77777777" w:rsidR="001D42FB" w:rsidRDefault="001D42FB"/>
        </w:tc>
        <w:tc>
          <w:tcPr>
            <w:tcW w:w="1620" w:type="dxa"/>
            <w:shd w:val="clear" w:color="auto" w:fill="DFDFD7"/>
          </w:tcPr>
          <w:p w14:paraId="08A5073F" w14:textId="77777777" w:rsidR="001D42FB" w:rsidRDefault="001D42FB"/>
        </w:tc>
      </w:tr>
      <w:tr w:rsidR="001D42FB" w14:paraId="08A50748" w14:textId="77777777">
        <w:trPr>
          <w:trHeight w:val="440"/>
        </w:trPr>
        <w:tc>
          <w:tcPr>
            <w:tcW w:w="1620" w:type="dxa"/>
            <w:gridSpan w:val="2"/>
            <w:vMerge w:val="restart"/>
          </w:tcPr>
          <w:p w14:paraId="08A50741" w14:textId="77777777" w:rsidR="001D42FB" w:rsidRDefault="001D42FB"/>
        </w:tc>
        <w:tc>
          <w:tcPr>
            <w:tcW w:w="1620" w:type="dxa"/>
            <w:gridSpan w:val="2"/>
            <w:tcBorders>
              <w:bottom w:val="dotted" w:sz="4" w:space="0" w:color="auto"/>
            </w:tcBorders>
          </w:tcPr>
          <w:p w14:paraId="08A50742" w14:textId="77777777" w:rsidR="001D42FB" w:rsidRDefault="008926A9">
            <w:pPr>
              <w:spacing w:before="113" w:after="113"/>
              <w:jc w:val="left"/>
              <w:divId w:val="1"/>
            </w:pPr>
            <w:r>
              <w:rPr>
                <w:b/>
                <w:sz w:val="16"/>
              </w:rPr>
              <w:t>Flower: diameter</w:t>
            </w:r>
          </w:p>
        </w:tc>
        <w:tc>
          <w:tcPr>
            <w:tcW w:w="1620" w:type="dxa"/>
            <w:gridSpan w:val="2"/>
            <w:tcBorders>
              <w:bottom w:val="dotted" w:sz="4" w:space="0" w:color="auto"/>
            </w:tcBorders>
          </w:tcPr>
          <w:p w14:paraId="08A50743" w14:textId="77777777" w:rsidR="001D42FB" w:rsidRDefault="001D42FB"/>
        </w:tc>
        <w:tc>
          <w:tcPr>
            <w:tcW w:w="1620" w:type="dxa"/>
            <w:tcBorders>
              <w:bottom w:val="dotted" w:sz="4" w:space="0" w:color="auto"/>
            </w:tcBorders>
          </w:tcPr>
          <w:p w14:paraId="08A50744" w14:textId="77777777" w:rsidR="001D42FB" w:rsidRDefault="001D42FB"/>
        </w:tc>
        <w:tc>
          <w:tcPr>
            <w:tcW w:w="1620" w:type="dxa"/>
            <w:tcBorders>
              <w:bottom w:val="dotted" w:sz="4" w:space="0" w:color="auto"/>
            </w:tcBorders>
          </w:tcPr>
          <w:p w14:paraId="08A50745" w14:textId="77777777" w:rsidR="001D42FB" w:rsidRDefault="001D42FB"/>
        </w:tc>
        <w:tc>
          <w:tcPr>
            <w:tcW w:w="1620" w:type="dxa"/>
            <w:tcBorders>
              <w:bottom w:val="dotted" w:sz="4" w:space="0" w:color="auto"/>
            </w:tcBorders>
          </w:tcPr>
          <w:p w14:paraId="08A50746" w14:textId="77777777" w:rsidR="001D42FB" w:rsidRDefault="001D42FB"/>
        </w:tc>
        <w:tc>
          <w:tcPr>
            <w:tcW w:w="1620" w:type="dxa"/>
            <w:tcBorders>
              <w:bottom w:val="dotted" w:sz="4" w:space="0" w:color="auto"/>
            </w:tcBorders>
          </w:tcPr>
          <w:p w14:paraId="08A50747" w14:textId="77777777" w:rsidR="001D42FB" w:rsidRDefault="001D42FB"/>
        </w:tc>
      </w:tr>
      <w:tr w:rsidR="001D42FB" w14:paraId="08A50750" w14:textId="77777777">
        <w:trPr>
          <w:trHeight w:val="320"/>
        </w:trPr>
        <w:tc>
          <w:tcPr>
            <w:tcW w:w="1620" w:type="dxa"/>
            <w:gridSpan w:val="2"/>
            <w:vMerge/>
          </w:tcPr>
          <w:p w14:paraId="08A50749" w14:textId="77777777" w:rsidR="001D42FB" w:rsidRDefault="001D42FB"/>
        </w:tc>
        <w:tc>
          <w:tcPr>
            <w:tcW w:w="1620" w:type="dxa"/>
            <w:gridSpan w:val="2"/>
            <w:tcBorders>
              <w:bottom w:val="dotted" w:sz="4" w:space="0" w:color="auto"/>
            </w:tcBorders>
            <w:vAlign w:val="center"/>
          </w:tcPr>
          <w:p w14:paraId="08A5074A" w14:textId="77777777" w:rsidR="001D42FB" w:rsidRDefault="008926A9">
            <w:pPr>
              <w:jc w:val="left"/>
              <w:divId w:val="1"/>
            </w:pPr>
            <w:r>
              <w:rPr>
                <w:sz w:val="16"/>
              </w:rPr>
              <w:t>very small</w:t>
            </w:r>
          </w:p>
        </w:tc>
        <w:tc>
          <w:tcPr>
            <w:tcW w:w="1620" w:type="dxa"/>
            <w:gridSpan w:val="2"/>
            <w:tcBorders>
              <w:bottom w:val="dotted" w:sz="4" w:space="0" w:color="auto"/>
            </w:tcBorders>
            <w:vAlign w:val="center"/>
          </w:tcPr>
          <w:p w14:paraId="08A5074B" w14:textId="77777777" w:rsidR="001D42FB" w:rsidRDefault="001D42FB"/>
        </w:tc>
        <w:tc>
          <w:tcPr>
            <w:tcW w:w="1620" w:type="dxa"/>
            <w:tcBorders>
              <w:bottom w:val="dotted" w:sz="4" w:space="0" w:color="auto"/>
            </w:tcBorders>
            <w:vAlign w:val="center"/>
          </w:tcPr>
          <w:p w14:paraId="08A5074C" w14:textId="77777777" w:rsidR="001D42FB" w:rsidRDefault="001D42FB"/>
        </w:tc>
        <w:tc>
          <w:tcPr>
            <w:tcW w:w="1620" w:type="dxa"/>
            <w:tcBorders>
              <w:bottom w:val="dotted" w:sz="4" w:space="0" w:color="auto"/>
            </w:tcBorders>
            <w:vAlign w:val="center"/>
          </w:tcPr>
          <w:p w14:paraId="08A5074D" w14:textId="77777777" w:rsidR="001D42FB" w:rsidRDefault="001D42FB"/>
        </w:tc>
        <w:tc>
          <w:tcPr>
            <w:tcW w:w="1620" w:type="dxa"/>
            <w:tcBorders>
              <w:bottom w:val="dotted" w:sz="4" w:space="0" w:color="auto"/>
            </w:tcBorders>
            <w:vAlign w:val="center"/>
          </w:tcPr>
          <w:p w14:paraId="08A5074E" w14:textId="77777777" w:rsidR="001D42FB" w:rsidRDefault="008926A9">
            <w:pPr>
              <w:jc w:val="left"/>
              <w:divId w:val="1"/>
            </w:pPr>
            <w:r>
              <w:rPr>
                <w:sz w:val="16"/>
              </w:rPr>
              <w:t>Chuzi Luo</w:t>
            </w:r>
          </w:p>
        </w:tc>
        <w:tc>
          <w:tcPr>
            <w:tcW w:w="1620" w:type="dxa"/>
            <w:tcBorders>
              <w:bottom w:val="dotted" w:sz="4" w:space="0" w:color="auto"/>
            </w:tcBorders>
            <w:vAlign w:val="center"/>
          </w:tcPr>
          <w:p w14:paraId="08A5074F" w14:textId="77777777" w:rsidR="001D42FB" w:rsidRDefault="008926A9">
            <w:pPr>
              <w:jc w:val="center"/>
              <w:divId w:val="1"/>
            </w:pPr>
            <w:r>
              <w:rPr>
                <w:rFonts w:eastAsia="Arial"/>
                <w:sz w:val="16"/>
              </w:rPr>
              <w:t xml:space="preserve">1 </w:t>
            </w:r>
          </w:p>
        </w:tc>
      </w:tr>
      <w:tr w:rsidR="001D42FB" w14:paraId="08A50758" w14:textId="77777777">
        <w:trPr>
          <w:trHeight w:val="320"/>
        </w:trPr>
        <w:tc>
          <w:tcPr>
            <w:tcW w:w="1620" w:type="dxa"/>
            <w:gridSpan w:val="2"/>
            <w:vMerge/>
          </w:tcPr>
          <w:p w14:paraId="08A50751" w14:textId="77777777" w:rsidR="001D42FB" w:rsidRDefault="001D42FB"/>
        </w:tc>
        <w:tc>
          <w:tcPr>
            <w:tcW w:w="1620" w:type="dxa"/>
            <w:gridSpan w:val="2"/>
            <w:tcBorders>
              <w:bottom w:val="dotted" w:sz="4" w:space="0" w:color="auto"/>
            </w:tcBorders>
            <w:vAlign w:val="center"/>
          </w:tcPr>
          <w:p w14:paraId="08A50752" w14:textId="77777777" w:rsidR="001D42FB" w:rsidRDefault="008926A9">
            <w:pPr>
              <w:jc w:val="left"/>
              <w:divId w:val="1"/>
            </w:pPr>
            <w:r>
              <w:rPr>
                <w:sz w:val="16"/>
              </w:rPr>
              <w:t>small</w:t>
            </w:r>
          </w:p>
        </w:tc>
        <w:tc>
          <w:tcPr>
            <w:tcW w:w="1620" w:type="dxa"/>
            <w:gridSpan w:val="2"/>
            <w:tcBorders>
              <w:bottom w:val="dotted" w:sz="4" w:space="0" w:color="auto"/>
            </w:tcBorders>
            <w:vAlign w:val="center"/>
          </w:tcPr>
          <w:p w14:paraId="08A50753" w14:textId="77777777" w:rsidR="001D42FB" w:rsidRDefault="001D42FB"/>
        </w:tc>
        <w:tc>
          <w:tcPr>
            <w:tcW w:w="1620" w:type="dxa"/>
            <w:tcBorders>
              <w:bottom w:val="dotted" w:sz="4" w:space="0" w:color="auto"/>
            </w:tcBorders>
            <w:vAlign w:val="center"/>
          </w:tcPr>
          <w:p w14:paraId="08A50754" w14:textId="77777777" w:rsidR="001D42FB" w:rsidRDefault="001D42FB"/>
        </w:tc>
        <w:tc>
          <w:tcPr>
            <w:tcW w:w="1620" w:type="dxa"/>
            <w:tcBorders>
              <w:bottom w:val="dotted" w:sz="4" w:space="0" w:color="auto"/>
            </w:tcBorders>
            <w:vAlign w:val="center"/>
          </w:tcPr>
          <w:p w14:paraId="08A50755" w14:textId="77777777" w:rsidR="001D42FB" w:rsidRDefault="001D42FB"/>
        </w:tc>
        <w:tc>
          <w:tcPr>
            <w:tcW w:w="1620" w:type="dxa"/>
            <w:tcBorders>
              <w:bottom w:val="dotted" w:sz="4" w:space="0" w:color="auto"/>
            </w:tcBorders>
            <w:vAlign w:val="center"/>
          </w:tcPr>
          <w:p w14:paraId="08A50756" w14:textId="77777777" w:rsidR="001D42FB" w:rsidRDefault="008926A9">
            <w:pPr>
              <w:jc w:val="left"/>
              <w:divId w:val="1"/>
            </w:pPr>
            <w:r>
              <w:rPr>
                <w:sz w:val="16"/>
              </w:rPr>
              <w:t>Hong Sijuan</w:t>
            </w:r>
          </w:p>
        </w:tc>
        <w:tc>
          <w:tcPr>
            <w:tcW w:w="1620" w:type="dxa"/>
            <w:tcBorders>
              <w:bottom w:val="dotted" w:sz="4" w:space="0" w:color="auto"/>
            </w:tcBorders>
            <w:vAlign w:val="center"/>
          </w:tcPr>
          <w:p w14:paraId="08A50757" w14:textId="77777777" w:rsidR="001D42FB" w:rsidRDefault="008926A9">
            <w:pPr>
              <w:jc w:val="center"/>
              <w:divId w:val="1"/>
            </w:pPr>
            <w:r>
              <w:rPr>
                <w:rFonts w:eastAsia="Arial"/>
                <w:sz w:val="16"/>
              </w:rPr>
              <w:t xml:space="preserve">2 </w:t>
            </w:r>
          </w:p>
        </w:tc>
      </w:tr>
      <w:tr w:rsidR="001D42FB" w14:paraId="08A50760" w14:textId="77777777">
        <w:trPr>
          <w:trHeight w:val="320"/>
        </w:trPr>
        <w:tc>
          <w:tcPr>
            <w:tcW w:w="1620" w:type="dxa"/>
            <w:gridSpan w:val="2"/>
            <w:vMerge/>
          </w:tcPr>
          <w:p w14:paraId="08A50759" w14:textId="77777777" w:rsidR="001D42FB" w:rsidRDefault="001D42FB"/>
        </w:tc>
        <w:tc>
          <w:tcPr>
            <w:tcW w:w="1620" w:type="dxa"/>
            <w:gridSpan w:val="2"/>
            <w:tcBorders>
              <w:bottom w:val="dotted" w:sz="4" w:space="0" w:color="auto"/>
            </w:tcBorders>
            <w:vAlign w:val="center"/>
          </w:tcPr>
          <w:p w14:paraId="08A5075A"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75B" w14:textId="77777777" w:rsidR="001D42FB" w:rsidRDefault="001D42FB"/>
        </w:tc>
        <w:tc>
          <w:tcPr>
            <w:tcW w:w="1620" w:type="dxa"/>
            <w:tcBorders>
              <w:bottom w:val="dotted" w:sz="4" w:space="0" w:color="auto"/>
            </w:tcBorders>
            <w:vAlign w:val="center"/>
          </w:tcPr>
          <w:p w14:paraId="08A5075C" w14:textId="77777777" w:rsidR="001D42FB" w:rsidRDefault="001D42FB"/>
        </w:tc>
        <w:tc>
          <w:tcPr>
            <w:tcW w:w="1620" w:type="dxa"/>
            <w:tcBorders>
              <w:bottom w:val="dotted" w:sz="4" w:space="0" w:color="auto"/>
            </w:tcBorders>
            <w:vAlign w:val="center"/>
          </w:tcPr>
          <w:p w14:paraId="08A5075D" w14:textId="77777777" w:rsidR="001D42FB" w:rsidRDefault="001D42FB"/>
        </w:tc>
        <w:tc>
          <w:tcPr>
            <w:tcW w:w="1620" w:type="dxa"/>
            <w:tcBorders>
              <w:bottom w:val="dotted" w:sz="4" w:space="0" w:color="auto"/>
            </w:tcBorders>
            <w:vAlign w:val="center"/>
          </w:tcPr>
          <w:p w14:paraId="08A5075E" w14:textId="77777777" w:rsidR="001D42FB" w:rsidRDefault="008926A9">
            <w:pPr>
              <w:jc w:val="left"/>
              <w:divId w:val="1"/>
            </w:pPr>
            <w:r>
              <w:rPr>
                <w:sz w:val="16"/>
              </w:rPr>
              <w:t>Yijian Lian</w:t>
            </w:r>
          </w:p>
        </w:tc>
        <w:tc>
          <w:tcPr>
            <w:tcW w:w="1620" w:type="dxa"/>
            <w:tcBorders>
              <w:bottom w:val="dotted" w:sz="4" w:space="0" w:color="auto"/>
            </w:tcBorders>
            <w:vAlign w:val="center"/>
          </w:tcPr>
          <w:p w14:paraId="08A5075F" w14:textId="77777777" w:rsidR="001D42FB" w:rsidRDefault="008926A9">
            <w:pPr>
              <w:jc w:val="center"/>
              <w:divId w:val="1"/>
            </w:pPr>
            <w:r>
              <w:rPr>
                <w:rFonts w:eastAsia="Arial"/>
                <w:sz w:val="16"/>
              </w:rPr>
              <w:t xml:space="preserve">3 </w:t>
            </w:r>
          </w:p>
        </w:tc>
      </w:tr>
      <w:tr w:rsidR="001D42FB" w14:paraId="08A50768" w14:textId="77777777">
        <w:trPr>
          <w:trHeight w:val="320"/>
        </w:trPr>
        <w:tc>
          <w:tcPr>
            <w:tcW w:w="1620" w:type="dxa"/>
            <w:gridSpan w:val="2"/>
            <w:vMerge/>
          </w:tcPr>
          <w:p w14:paraId="08A50761" w14:textId="77777777" w:rsidR="001D42FB" w:rsidRDefault="001D42FB"/>
        </w:tc>
        <w:tc>
          <w:tcPr>
            <w:tcW w:w="1620" w:type="dxa"/>
            <w:gridSpan w:val="2"/>
            <w:tcBorders>
              <w:bottom w:val="dotted" w:sz="4" w:space="0" w:color="auto"/>
            </w:tcBorders>
            <w:vAlign w:val="center"/>
          </w:tcPr>
          <w:p w14:paraId="08A50762" w14:textId="77777777" w:rsidR="001D42FB" w:rsidRDefault="008926A9">
            <w:pPr>
              <w:jc w:val="left"/>
              <w:divId w:val="1"/>
            </w:pPr>
            <w:r>
              <w:rPr>
                <w:sz w:val="16"/>
              </w:rPr>
              <w:t>large</w:t>
            </w:r>
          </w:p>
        </w:tc>
        <w:tc>
          <w:tcPr>
            <w:tcW w:w="1620" w:type="dxa"/>
            <w:gridSpan w:val="2"/>
            <w:tcBorders>
              <w:bottom w:val="dotted" w:sz="4" w:space="0" w:color="auto"/>
            </w:tcBorders>
            <w:vAlign w:val="center"/>
          </w:tcPr>
          <w:p w14:paraId="08A50763" w14:textId="77777777" w:rsidR="001D42FB" w:rsidRDefault="001D42FB"/>
        </w:tc>
        <w:tc>
          <w:tcPr>
            <w:tcW w:w="1620" w:type="dxa"/>
            <w:tcBorders>
              <w:bottom w:val="dotted" w:sz="4" w:space="0" w:color="auto"/>
            </w:tcBorders>
            <w:vAlign w:val="center"/>
          </w:tcPr>
          <w:p w14:paraId="08A50764" w14:textId="77777777" w:rsidR="001D42FB" w:rsidRDefault="001D42FB"/>
        </w:tc>
        <w:tc>
          <w:tcPr>
            <w:tcW w:w="1620" w:type="dxa"/>
            <w:tcBorders>
              <w:bottom w:val="dotted" w:sz="4" w:space="0" w:color="auto"/>
            </w:tcBorders>
            <w:vAlign w:val="center"/>
          </w:tcPr>
          <w:p w14:paraId="08A50765" w14:textId="77777777" w:rsidR="001D42FB" w:rsidRDefault="001D42FB"/>
        </w:tc>
        <w:tc>
          <w:tcPr>
            <w:tcW w:w="1620" w:type="dxa"/>
            <w:tcBorders>
              <w:bottom w:val="dotted" w:sz="4" w:space="0" w:color="auto"/>
            </w:tcBorders>
            <w:vAlign w:val="center"/>
          </w:tcPr>
          <w:p w14:paraId="08A50766"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767" w14:textId="77777777" w:rsidR="001D42FB" w:rsidRDefault="008926A9">
            <w:pPr>
              <w:jc w:val="center"/>
              <w:divId w:val="1"/>
            </w:pPr>
            <w:r>
              <w:rPr>
                <w:rFonts w:eastAsia="Arial"/>
                <w:sz w:val="16"/>
              </w:rPr>
              <w:t xml:space="preserve">4 </w:t>
            </w:r>
          </w:p>
        </w:tc>
      </w:tr>
      <w:tr w:rsidR="001D42FB" w14:paraId="08A50770" w14:textId="77777777">
        <w:trPr>
          <w:trHeight w:val="320"/>
        </w:trPr>
        <w:tc>
          <w:tcPr>
            <w:tcW w:w="1620" w:type="dxa"/>
            <w:gridSpan w:val="2"/>
            <w:vMerge/>
          </w:tcPr>
          <w:p w14:paraId="08A50769" w14:textId="77777777" w:rsidR="001D42FB" w:rsidRDefault="001D42FB"/>
        </w:tc>
        <w:tc>
          <w:tcPr>
            <w:tcW w:w="1620" w:type="dxa"/>
            <w:gridSpan w:val="2"/>
            <w:tcBorders>
              <w:bottom w:val="dotted" w:sz="4" w:space="0" w:color="auto"/>
            </w:tcBorders>
            <w:vAlign w:val="center"/>
          </w:tcPr>
          <w:p w14:paraId="08A5076A" w14:textId="77777777" w:rsidR="001D42FB" w:rsidRDefault="008926A9">
            <w:pPr>
              <w:jc w:val="left"/>
              <w:divId w:val="1"/>
            </w:pPr>
            <w:r>
              <w:rPr>
                <w:sz w:val="16"/>
              </w:rPr>
              <w:t>very large</w:t>
            </w:r>
          </w:p>
        </w:tc>
        <w:tc>
          <w:tcPr>
            <w:tcW w:w="1620" w:type="dxa"/>
            <w:gridSpan w:val="2"/>
            <w:tcBorders>
              <w:bottom w:val="dotted" w:sz="4" w:space="0" w:color="auto"/>
            </w:tcBorders>
            <w:vAlign w:val="center"/>
          </w:tcPr>
          <w:p w14:paraId="08A5076B" w14:textId="77777777" w:rsidR="001D42FB" w:rsidRDefault="001D42FB"/>
        </w:tc>
        <w:tc>
          <w:tcPr>
            <w:tcW w:w="1620" w:type="dxa"/>
            <w:tcBorders>
              <w:bottom w:val="dotted" w:sz="4" w:space="0" w:color="auto"/>
            </w:tcBorders>
            <w:vAlign w:val="center"/>
          </w:tcPr>
          <w:p w14:paraId="08A5076C" w14:textId="77777777" w:rsidR="001D42FB" w:rsidRDefault="001D42FB"/>
        </w:tc>
        <w:tc>
          <w:tcPr>
            <w:tcW w:w="1620" w:type="dxa"/>
            <w:tcBorders>
              <w:bottom w:val="dotted" w:sz="4" w:space="0" w:color="auto"/>
            </w:tcBorders>
            <w:vAlign w:val="center"/>
          </w:tcPr>
          <w:p w14:paraId="08A5076D" w14:textId="77777777" w:rsidR="001D42FB" w:rsidRDefault="001D42FB"/>
        </w:tc>
        <w:tc>
          <w:tcPr>
            <w:tcW w:w="1620" w:type="dxa"/>
            <w:tcBorders>
              <w:bottom w:val="dotted" w:sz="4" w:space="0" w:color="auto"/>
            </w:tcBorders>
            <w:vAlign w:val="center"/>
          </w:tcPr>
          <w:p w14:paraId="08A5076E" w14:textId="77777777" w:rsidR="001D42FB" w:rsidRDefault="008926A9">
            <w:pPr>
              <w:jc w:val="left"/>
              <w:divId w:val="1"/>
            </w:pPr>
            <w:r>
              <w:rPr>
                <w:sz w:val="16"/>
              </w:rPr>
              <w:t>Fen Bawang</w:t>
            </w:r>
          </w:p>
        </w:tc>
        <w:tc>
          <w:tcPr>
            <w:tcW w:w="1620" w:type="dxa"/>
            <w:tcBorders>
              <w:bottom w:val="dotted" w:sz="4" w:space="0" w:color="auto"/>
            </w:tcBorders>
            <w:vAlign w:val="center"/>
          </w:tcPr>
          <w:p w14:paraId="08A5076F" w14:textId="77777777" w:rsidR="001D42FB" w:rsidRDefault="008926A9">
            <w:pPr>
              <w:jc w:val="center"/>
              <w:divId w:val="1"/>
            </w:pPr>
            <w:r>
              <w:rPr>
                <w:rFonts w:eastAsia="Arial"/>
                <w:sz w:val="16"/>
              </w:rPr>
              <w:t xml:space="preserve">5 </w:t>
            </w:r>
          </w:p>
        </w:tc>
      </w:tr>
      <w:tr w:rsidR="001D42FB" w14:paraId="08A5077B" w14:textId="77777777">
        <w:trPr>
          <w:trHeight w:val="360"/>
        </w:trPr>
        <w:tc>
          <w:tcPr>
            <w:tcW w:w="810" w:type="dxa"/>
            <w:tcBorders>
              <w:right w:val="dotted" w:sz="4" w:space="0" w:color="auto"/>
            </w:tcBorders>
            <w:shd w:val="clear" w:color="auto" w:fill="DFDFD7"/>
            <w:vAlign w:val="center"/>
          </w:tcPr>
          <w:p w14:paraId="08A50771" w14:textId="77777777" w:rsidR="001D42FB" w:rsidRDefault="008926A9">
            <w:r>
              <w:rPr>
                <w:rFonts w:eastAsia="Arial"/>
                <w:b/>
                <w:sz w:val="16"/>
              </w:rPr>
              <w:t>23.</w:t>
            </w:r>
          </w:p>
        </w:tc>
        <w:tc>
          <w:tcPr>
            <w:tcW w:w="810" w:type="dxa"/>
            <w:tcBorders>
              <w:right w:val="dotted" w:sz="4" w:space="0" w:color="auto"/>
            </w:tcBorders>
            <w:shd w:val="clear" w:color="auto" w:fill="DFDFD7"/>
            <w:vAlign w:val="center"/>
          </w:tcPr>
          <w:p w14:paraId="08A50772"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773"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774"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775"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776" w14:textId="77777777" w:rsidR="001D42FB" w:rsidRDefault="008926A9">
            <w:r>
              <w:rPr>
                <w:rFonts w:eastAsia="Arial"/>
                <w:b/>
                <w:sz w:val="16"/>
              </w:rPr>
              <w:t>(b)</w:t>
            </w:r>
          </w:p>
        </w:tc>
        <w:tc>
          <w:tcPr>
            <w:tcW w:w="1620" w:type="dxa"/>
            <w:shd w:val="clear" w:color="auto" w:fill="DFDFD7"/>
            <w:vAlign w:val="center"/>
          </w:tcPr>
          <w:p w14:paraId="08A50777" w14:textId="77777777" w:rsidR="001D42FB" w:rsidRDefault="008926A9">
            <w:r>
              <w:rPr>
                <w:rFonts w:eastAsia="Arial"/>
                <w:b/>
                <w:sz w:val="16"/>
              </w:rPr>
              <w:t>30</w:t>
            </w:r>
          </w:p>
        </w:tc>
        <w:tc>
          <w:tcPr>
            <w:tcW w:w="1620" w:type="dxa"/>
            <w:shd w:val="clear" w:color="auto" w:fill="DFDFD7"/>
          </w:tcPr>
          <w:p w14:paraId="08A50778" w14:textId="77777777" w:rsidR="001D42FB" w:rsidRDefault="001D42FB"/>
        </w:tc>
        <w:tc>
          <w:tcPr>
            <w:tcW w:w="1620" w:type="dxa"/>
            <w:shd w:val="clear" w:color="auto" w:fill="DFDFD7"/>
          </w:tcPr>
          <w:p w14:paraId="08A50779" w14:textId="77777777" w:rsidR="001D42FB" w:rsidRDefault="001D42FB"/>
        </w:tc>
        <w:tc>
          <w:tcPr>
            <w:tcW w:w="1620" w:type="dxa"/>
            <w:shd w:val="clear" w:color="auto" w:fill="DFDFD7"/>
          </w:tcPr>
          <w:p w14:paraId="08A5077A" w14:textId="77777777" w:rsidR="001D42FB" w:rsidRDefault="001D42FB"/>
        </w:tc>
      </w:tr>
      <w:tr w:rsidR="001D42FB" w14:paraId="08A50783" w14:textId="77777777">
        <w:trPr>
          <w:trHeight w:val="440"/>
        </w:trPr>
        <w:tc>
          <w:tcPr>
            <w:tcW w:w="1620" w:type="dxa"/>
            <w:gridSpan w:val="2"/>
            <w:vMerge w:val="restart"/>
          </w:tcPr>
          <w:p w14:paraId="08A5077C" w14:textId="77777777" w:rsidR="001D42FB" w:rsidRDefault="001D42FB"/>
        </w:tc>
        <w:tc>
          <w:tcPr>
            <w:tcW w:w="1620" w:type="dxa"/>
            <w:gridSpan w:val="2"/>
            <w:tcBorders>
              <w:bottom w:val="dotted" w:sz="4" w:space="0" w:color="auto"/>
            </w:tcBorders>
          </w:tcPr>
          <w:p w14:paraId="08A5077D" w14:textId="77777777" w:rsidR="001D42FB" w:rsidRDefault="008926A9">
            <w:pPr>
              <w:spacing w:before="113" w:after="113"/>
              <w:jc w:val="left"/>
              <w:divId w:val="1"/>
            </w:pPr>
            <w:r>
              <w:rPr>
                <w:b/>
                <w:sz w:val="16"/>
              </w:rPr>
              <w:t>Flower: shape</w:t>
            </w:r>
          </w:p>
        </w:tc>
        <w:tc>
          <w:tcPr>
            <w:tcW w:w="1620" w:type="dxa"/>
            <w:gridSpan w:val="2"/>
            <w:tcBorders>
              <w:bottom w:val="dotted" w:sz="4" w:space="0" w:color="auto"/>
            </w:tcBorders>
          </w:tcPr>
          <w:p w14:paraId="08A5077E" w14:textId="77777777" w:rsidR="001D42FB" w:rsidRDefault="001D42FB"/>
        </w:tc>
        <w:tc>
          <w:tcPr>
            <w:tcW w:w="1620" w:type="dxa"/>
            <w:tcBorders>
              <w:bottom w:val="dotted" w:sz="4" w:space="0" w:color="auto"/>
            </w:tcBorders>
          </w:tcPr>
          <w:p w14:paraId="08A5077F" w14:textId="77777777" w:rsidR="001D42FB" w:rsidRDefault="001D42FB"/>
        </w:tc>
        <w:tc>
          <w:tcPr>
            <w:tcW w:w="1620" w:type="dxa"/>
            <w:tcBorders>
              <w:bottom w:val="dotted" w:sz="4" w:space="0" w:color="auto"/>
            </w:tcBorders>
          </w:tcPr>
          <w:p w14:paraId="08A50780" w14:textId="77777777" w:rsidR="001D42FB" w:rsidRDefault="001D42FB"/>
        </w:tc>
        <w:tc>
          <w:tcPr>
            <w:tcW w:w="1620" w:type="dxa"/>
            <w:tcBorders>
              <w:bottom w:val="dotted" w:sz="4" w:space="0" w:color="auto"/>
            </w:tcBorders>
          </w:tcPr>
          <w:p w14:paraId="08A50781" w14:textId="77777777" w:rsidR="001D42FB" w:rsidRDefault="001D42FB"/>
        </w:tc>
        <w:tc>
          <w:tcPr>
            <w:tcW w:w="1620" w:type="dxa"/>
            <w:tcBorders>
              <w:bottom w:val="dotted" w:sz="4" w:space="0" w:color="auto"/>
            </w:tcBorders>
          </w:tcPr>
          <w:p w14:paraId="08A50782" w14:textId="77777777" w:rsidR="001D42FB" w:rsidRDefault="001D42FB"/>
        </w:tc>
      </w:tr>
      <w:tr w:rsidR="001D42FB" w14:paraId="08A5078B" w14:textId="77777777">
        <w:trPr>
          <w:trHeight w:val="320"/>
        </w:trPr>
        <w:tc>
          <w:tcPr>
            <w:tcW w:w="1620" w:type="dxa"/>
            <w:gridSpan w:val="2"/>
            <w:vMerge/>
          </w:tcPr>
          <w:p w14:paraId="08A50784" w14:textId="77777777" w:rsidR="001D42FB" w:rsidRDefault="001D42FB"/>
        </w:tc>
        <w:tc>
          <w:tcPr>
            <w:tcW w:w="1620" w:type="dxa"/>
            <w:gridSpan w:val="2"/>
            <w:tcBorders>
              <w:bottom w:val="dotted" w:sz="4" w:space="0" w:color="auto"/>
            </w:tcBorders>
            <w:vAlign w:val="center"/>
          </w:tcPr>
          <w:p w14:paraId="08A50785" w14:textId="77777777" w:rsidR="001D42FB" w:rsidRDefault="008926A9">
            <w:pPr>
              <w:jc w:val="left"/>
              <w:divId w:val="1"/>
            </w:pPr>
            <w:r>
              <w:rPr>
                <w:sz w:val="16"/>
              </w:rPr>
              <w:t>cup-shaped</w:t>
            </w:r>
          </w:p>
        </w:tc>
        <w:tc>
          <w:tcPr>
            <w:tcW w:w="1620" w:type="dxa"/>
            <w:gridSpan w:val="2"/>
            <w:tcBorders>
              <w:bottom w:val="dotted" w:sz="4" w:space="0" w:color="auto"/>
            </w:tcBorders>
            <w:vAlign w:val="center"/>
          </w:tcPr>
          <w:p w14:paraId="08A50786" w14:textId="77777777" w:rsidR="001D42FB" w:rsidRDefault="001D42FB"/>
        </w:tc>
        <w:tc>
          <w:tcPr>
            <w:tcW w:w="1620" w:type="dxa"/>
            <w:tcBorders>
              <w:bottom w:val="dotted" w:sz="4" w:space="0" w:color="auto"/>
            </w:tcBorders>
            <w:vAlign w:val="center"/>
          </w:tcPr>
          <w:p w14:paraId="08A50787" w14:textId="77777777" w:rsidR="001D42FB" w:rsidRDefault="001D42FB"/>
        </w:tc>
        <w:tc>
          <w:tcPr>
            <w:tcW w:w="1620" w:type="dxa"/>
            <w:tcBorders>
              <w:bottom w:val="dotted" w:sz="4" w:space="0" w:color="auto"/>
            </w:tcBorders>
            <w:vAlign w:val="center"/>
          </w:tcPr>
          <w:p w14:paraId="08A50788" w14:textId="77777777" w:rsidR="001D42FB" w:rsidRDefault="001D42FB"/>
        </w:tc>
        <w:tc>
          <w:tcPr>
            <w:tcW w:w="1620" w:type="dxa"/>
            <w:tcBorders>
              <w:bottom w:val="dotted" w:sz="4" w:space="0" w:color="auto"/>
            </w:tcBorders>
            <w:vAlign w:val="center"/>
          </w:tcPr>
          <w:p w14:paraId="08A50789" w14:textId="77777777" w:rsidR="001D42FB" w:rsidRDefault="008926A9">
            <w:pPr>
              <w:jc w:val="left"/>
              <w:divId w:val="1"/>
            </w:pPr>
            <w:r>
              <w:rPr>
                <w:sz w:val="16"/>
              </w:rPr>
              <w:t>Furong Qipa</w:t>
            </w:r>
          </w:p>
        </w:tc>
        <w:tc>
          <w:tcPr>
            <w:tcW w:w="1620" w:type="dxa"/>
            <w:tcBorders>
              <w:bottom w:val="dotted" w:sz="4" w:space="0" w:color="auto"/>
            </w:tcBorders>
            <w:vAlign w:val="center"/>
          </w:tcPr>
          <w:p w14:paraId="08A5078A" w14:textId="77777777" w:rsidR="001D42FB" w:rsidRDefault="008926A9">
            <w:pPr>
              <w:jc w:val="center"/>
              <w:divId w:val="1"/>
            </w:pPr>
            <w:r>
              <w:rPr>
                <w:rFonts w:eastAsia="Arial"/>
                <w:sz w:val="16"/>
              </w:rPr>
              <w:t xml:space="preserve">1 </w:t>
            </w:r>
          </w:p>
        </w:tc>
      </w:tr>
      <w:tr w:rsidR="001D42FB" w14:paraId="08A50793" w14:textId="77777777">
        <w:trPr>
          <w:trHeight w:val="320"/>
        </w:trPr>
        <w:tc>
          <w:tcPr>
            <w:tcW w:w="1620" w:type="dxa"/>
            <w:gridSpan w:val="2"/>
            <w:vMerge/>
          </w:tcPr>
          <w:p w14:paraId="08A5078C" w14:textId="77777777" w:rsidR="001D42FB" w:rsidRDefault="001D42FB"/>
        </w:tc>
        <w:tc>
          <w:tcPr>
            <w:tcW w:w="1620" w:type="dxa"/>
            <w:gridSpan w:val="2"/>
            <w:tcBorders>
              <w:bottom w:val="dotted" w:sz="4" w:space="0" w:color="auto"/>
            </w:tcBorders>
            <w:vAlign w:val="center"/>
          </w:tcPr>
          <w:p w14:paraId="08A5078D" w14:textId="77777777" w:rsidR="001D42FB" w:rsidRDefault="008926A9">
            <w:pPr>
              <w:jc w:val="left"/>
              <w:divId w:val="1"/>
            </w:pPr>
            <w:r>
              <w:rPr>
                <w:sz w:val="16"/>
              </w:rPr>
              <w:t>bowl-shaped</w:t>
            </w:r>
          </w:p>
        </w:tc>
        <w:tc>
          <w:tcPr>
            <w:tcW w:w="1620" w:type="dxa"/>
            <w:gridSpan w:val="2"/>
            <w:tcBorders>
              <w:bottom w:val="dotted" w:sz="4" w:space="0" w:color="auto"/>
            </w:tcBorders>
            <w:vAlign w:val="center"/>
          </w:tcPr>
          <w:p w14:paraId="08A5078E" w14:textId="77777777" w:rsidR="001D42FB" w:rsidRDefault="001D42FB"/>
        </w:tc>
        <w:tc>
          <w:tcPr>
            <w:tcW w:w="1620" w:type="dxa"/>
            <w:tcBorders>
              <w:bottom w:val="dotted" w:sz="4" w:space="0" w:color="auto"/>
            </w:tcBorders>
            <w:vAlign w:val="center"/>
          </w:tcPr>
          <w:p w14:paraId="08A5078F" w14:textId="77777777" w:rsidR="001D42FB" w:rsidRDefault="001D42FB"/>
        </w:tc>
        <w:tc>
          <w:tcPr>
            <w:tcW w:w="1620" w:type="dxa"/>
            <w:tcBorders>
              <w:bottom w:val="dotted" w:sz="4" w:space="0" w:color="auto"/>
            </w:tcBorders>
            <w:vAlign w:val="center"/>
          </w:tcPr>
          <w:p w14:paraId="08A50790" w14:textId="77777777" w:rsidR="001D42FB" w:rsidRDefault="001D42FB"/>
        </w:tc>
        <w:tc>
          <w:tcPr>
            <w:tcW w:w="1620" w:type="dxa"/>
            <w:tcBorders>
              <w:bottom w:val="dotted" w:sz="4" w:space="0" w:color="auto"/>
            </w:tcBorders>
            <w:vAlign w:val="center"/>
          </w:tcPr>
          <w:p w14:paraId="08A50791"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792" w14:textId="77777777" w:rsidR="001D42FB" w:rsidRDefault="008926A9">
            <w:pPr>
              <w:jc w:val="center"/>
              <w:divId w:val="1"/>
            </w:pPr>
            <w:r>
              <w:rPr>
                <w:rFonts w:eastAsia="Arial"/>
                <w:sz w:val="16"/>
              </w:rPr>
              <w:t xml:space="preserve">2 </w:t>
            </w:r>
          </w:p>
        </w:tc>
      </w:tr>
      <w:tr w:rsidR="001D42FB" w14:paraId="08A5079B" w14:textId="77777777">
        <w:trPr>
          <w:trHeight w:val="320"/>
        </w:trPr>
        <w:tc>
          <w:tcPr>
            <w:tcW w:w="1620" w:type="dxa"/>
            <w:gridSpan w:val="2"/>
            <w:vMerge/>
          </w:tcPr>
          <w:p w14:paraId="08A50794" w14:textId="77777777" w:rsidR="001D42FB" w:rsidRDefault="001D42FB"/>
        </w:tc>
        <w:tc>
          <w:tcPr>
            <w:tcW w:w="1620" w:type="dxa"/>
            <w:gridSpan w:val="2"/>
            <w:tcBorders>
              <w:bottom w:val="dotted" w:sz="4" w:space="0" w:color="auto"/>
            </w:tcBorders>
            <w:vAlign w:val="center"/>
          </w:tcPr>
          <w:p w14:paraId="08A50795" w14:textId="77777777" w:rsidR="001D42FB" w:rsidRDefault="008926A9">
            <w:pPr>
              <w:jc w:val="left"/>
              <w:divId w:val="1"/>
            </w:pPr>
            <w:r>
              <w:rPr>
                <w:sz w:val="16"/>
              </w:rPr>
              <w:t>plate-shaped</w:t>
            </w:r>
          </w:p>
        </w:tc>
        <w:tc>
          <w:tcPr>
            <w:tcW w:w="1620" w:type="dxa"/>
            <w:gridSpan w:val="2"/>
            <w:tcBorders>
              <w:bottom w:val="dotted" w:sz="4" w:space="0" w:color="auto"/>
            </w:tcBorders>
            <w:vAlign w:val="center"/>
          </w:tcPr>
          <w:p w14:paraId="08A50796" w14:textId="77777777" w:rsidR="001D42FB" w:rsidRDefault="001D42FB"/>
        </w:tc>
        <w:tc>
          <w:tcPr>
            <w:tcW w:w="1620" w:type="dxa"/>
            <w:tcBorders>
              <w:bottom w:val="dotted" w:sz="4" w:space="0" w:color="auto"/>
            </w:tcBorders>
            <w:vAlign w:val="center"/>
          </w:tcPr>
          <w:p w14:paraId="08A50797" w14:textId="77777777" w:rsidR="001D42FB" w:rsidRDefault="001D42FB"/>
        </w:tc>
        <w:tc>
          <w:tcPr>
            <w:tcW w:w="1620" w:type="dxa"/>
            <w:tcBorders>
              <w:bottom w:val="dotted" w:sz="4" w:space="0" w:color="auto"/>
            </w:tcBorders>
            <w:vAlign w:val="center"/>
          </w:tcPr>
          <w:p w14:paraId="08A50798" w14:textId="77777777" w:rsidR="001D42FB" w:rsidRDefault="001D42FB"/>
        </w:tc>
        <w:tc>
          <w:tcPr>
            <w:tcW w:w="1620" w:type="dxa"/>
            <w:tcBorders>
              <w:bottom w:val="dotted" w:sz="4" w:space="0" w:color="auto"/>
            </w:tcBorders>
            <w:vAlign w:val="center"/>
          </w:tcPr>
          <w:p w14:paraId="08A50799" w14:textId="77777777" w:rsidR="001D42FB" w:rsidRDefault="008926A9">
            <w:pPr>
              <w:jc w:val="left"/>
              <w:divId w:val="1"/>
            </w:pPr>
            <w:r>
              <w:rPr>
                <w:sz w:val="16"/>
              </w:rPr>
              <w:t>Jin Se</w:t>
            </w:r>
          </w:p>
        </w:tc>
        <w:tc>
          <w:tcPr>
            <w:tcW w:w="1620" w:type="dxa"/>
            <w:tcBorders>
              <w:bottom w:val="dotted" w:sz="4" w:space="0" w:color="auto"/>
            </w:tcBorders>
            <w:vAlign w:val="center"/>
          </w:tcPr>
          <w:p w14:paraId="08A5079A" w14:textId="77777777" w:rsidR="001D42FB" w:rsidRDefault="008926A9">
            <w:pPr>
              <w:jc w:val="center"/>
              <w:divId w:val="1"/>
            </w:pPr>
            <w:r>
              <w:rPr>
                <w:rFonts w:eastAsia="Arial"/>
                <w:sz w:val="16"/>
              </w:rPr>
              <w:t xml:space="preserve">3 </w:t>
            </w:r>
          </w:p>
        </w:tc>
      </w:tr>
      <w:tr w:rsidR="001D42FB" w14:paraId="08A507A3" w14:textId="77777777">
        <w:trPr>
          <w:trHeight w:val="320"/>
        </w:trPr>
        <w:tc>
          <w:tcPr>
            <w:tcW w:w="1620" w:type="dxa"/>
            <w:gridSpan w:val="2"/>
            <w:vMerge/>
          </w:tcPr>
          <w:p w14:paraId="08A5079C" w14:textId="77777777" w:rsidR="001D42FB" w:rsidRDefault="001D42FB"/>
        </w:tc>
        <w:tc>
          <w:tcPr>
            <w:tcW w:w="1620" w:type="dxa"/>
            <w:gridSpan w:val="2"/>
            <w:tcBorders>
              <w:bottom w:val="dotted" w:sz="4" w:space="0" w:color="auto"/>
            </w:tcBorders>
            <w:vAlign w:val="center"/>
          </w:tcPr>
          <w:p w14:paraId="08A5079D" w14:textId="77777777" w:rsidR="001D42FB" w:rsidRDefault="008926A9">
            <w:pPr>
              <w:jc w:val="left"/>
              <w:divId w:val="1"/>
            </w:pPr>
            <w:r>
              <w:rPr>
                <w:sz w:val="16"/>
              </w:rPr>
              <w:t>Irregularly shaped</w:t>
            </w:r>
          </w:p>
        </w:tc>
        <w:tc>
          <w:tcPr>
            <w:tcW w:w="1620" w:type="dxa"/>
            <w:gridSpan w:val="2"/>
            <w:tcBorders>
              <w:bottom w:val="dotted" w:sz="4" w:space="0" w:color="auto"/>
            </w:tcBorders>
            <w:vAlign w:val="center"/>
          </w:tcPr>
          <w:p w14:paraId="08A5079E" w14:textId="77777777" w:rsidR="001D42FB" w:rsidRDefault="001D42FB"/>
        </w:tc>
        <w:tc>
          <w:tcPr>
            <w:tcW w:w="1620" w:type="dxa"/>
            <w:tcBorders>
              <w:bottom w:val="dotted" w:sz="4" w:space="0" w:color="auto"/>
            </w:tcBorders>
            <w:vAlign w:val="center"/>
          </w:tcPr>
          <w:p w14:paraId="08A5079F" w14:textId="77777777" w:rsidR="001D42FB" w:rsidRDefault="001D42FB"/>
        </w:tc>
        <w:tc>
          <w:tcPr>
            <w:tcW w:w="1620" w:type="dxa"/>
            <w:tcBorders>
              <w:bottom w:val="dotted" w:sz="4" w:space="0" w:color="auto"/>
            </w:tcBorders>
            <w:vAlign w:val="center"/>
          </w:tcPr>
          <w:p w14:paraId="08A507A0" w14:textId="77777777" w:rsidR="001D42FB" w:rsidRDefault="001D42FB"/>
        </w:tc>
        <w:tc>
          <w:tcPr>
            <w:tcW w:w="1620" w:type="dxa"/>
            <w:tcBorders>
              <w:bottom w:val="dotted" w:sz="4" w:space="0" w:color="auto"/>
            </w:tcBorders>
            <w:vAlign w:val="center"/>
          </w:tcPr>
          <w:p w14:paraId="08A507A1" w14:textId="77777777" w:rsidR="001D42FB" w:rsidRDefault="008926A9">
            <w:pPr>
              <w:jc w:val="left"/>
              <w:divId w:val="1"/>
            </w:pPr>
            <w:r>
              <w:rPr>
                <w:sz w:val="16"/>
              </w:rPr>
              <w:t>Chenshan Feiyan</w:t>
            </w:r>
          </w:p>
        </w:tc>
        <w:tc>
          <w:tcPr>
            <w:tcW w:w="1620" w:type="dxa"/>
            <w:tcBorders>
              <w:bottom w:val="dotted" w:sz="4" w:space="0" w:color="auto"/>
            </w:tcBorders>
            <w:vAlign w:val="center"/>
          </w:tcPr>
          <w:p w14:paraId="08A507A2" w14:textId="77777777" w:rsidR="001D42FB" w:rsidRDefault="008926A9">
            <w:pPr>
              <w:jc w:val="center"/>
              <w:divId w:val="1"/>
            </w:pPr>
            <w:r>
              <w:rPr>
                <w:rFonts w:eastAsia="Arial"/>
                <w:sz w:val="16"/>
              </w:rPr>
              <w:t xml:space="preserve">4 </w:t>
            </w:r>
          </w:p>
        </w:tc>
      </w:tr>
      <w:tr w:rsidR="001D42FB" w14:paraId="08A507AB" w14:textId="77777777">
        <w:trPr>
          <w:trHeight w:val="320"/>
        </w:trPr>
        <w:tc>
          <w:tcPr>
            <w:tcW w:w="1620" w:type="dxa"/>
            <w:gridSpan w:val="2"/>
            <w:vMerge/>
          </w:tcPr>
          <w:p w14:paraId="08A507A4" w14:textId="77777777" w:rsidR="001D42FB" w:rsidRDefault="001D42FB"/>
        </w:tc>
        <w:tc>
          <w:tcPr>
            <w:tcW w:w="1620" w:type="dxa"/>
            <w:gridSpan w:val="2"/>
            <w:tcBorders>
              <w:bottom w:val="dotted" w:sz="4" w:space="0" w:color="auto"/>
            </w:tcBorders>
            <w:vAlign w:val="center"/>
          </w:tcPr>
          <w:p w14:paraId="08A507A5" w14:textId="77777777" w:rsidR="001D42FB" w:rsidRDefault="008926A9">
            <w:pPr>
              <w:jc w:val="left"/>
              <w:divId w:val="1"/>
            </w:pPr>
            <w:r>
              <w:rPr>
                <w:sz w:val="16"/>
              </w:rPr>
              <w:t>head-shaped</w:t>
            </w:r>
          </w:p>
        </w:tc>
        <w:tc>
          <w:tcPr>
            <w:tcW w:w="1620" w:type="dxa"/>
            <w:gridSpan w:val="2"/>
            <w:tcBorders>
              <w:bottom w:val="dotted" w:sz="4" w:space="0" w:color="auto"/>
            </w:tcBorders>
            <w:vAlign w:val="center"/>
          </w:tcPr>
          <w:p w14:paraId="08A507A6" w14:textId="77777777" w:rsidR="001D42FB" w:rsidRDefault="001D42FB"/>
        </w:tc>
        <w:tc>
          <w:tcPr>
            <w:tcW w:w="1620" w:type="dxa"/>
            <w:tcBorders>
              <w:bottom w:val="dotted" w:sz="4" w:space="0" w:color="auto"/>
            </w:tcBorders>
            <w:vAlign w:val="center"/>
          </w:tcPr>
          <w:p w14:paraId="08A507A7" w14:textId="77777777" w:rsidR="001D42FB" w:rsidRDefault="001D42FB"/>
        </w:tc>
        <w:tc>
          <w:tcPr>
            <w:tcW w:w="1620" w:type="dxa"/>
            <w:tcBorders>
              <w:bottom w:val="dotted" w:sz="4" w:space="0" w:color="auto"/>
            </w:tcBorders>
            <w:vAlign w:val="center"/>
          </w:tcPr>
          <w:p w14:paraId="08A507A8" w14:textId="77777777" w:rsidR="001D42FB" w:rsidRDefault="001D42FB"/>
        </w:tc>
        <w:tc>
          <w:tcPr>
            <w:tcW w:w="1620" w:type="dxa"/>
            <w:tcBorders>
              <w:bottom w:val="dotted" w:sz="4" w:space="0" w:color="auto"/>
            </w:tcBorders>
            <w:vAlign w:val="center"/>
          </w:tcPr>
          <w:p w14:paraId="08A507A9" w14:textId="77777777" w:rsidR="001D42FB" w:rsidRDefault="008926A9">
            <w:pPr>
              <w:jc w:val="left"/>
              <w:divId w:val="1"/>
            </w:pPr>
            <w:r>
              <w:rPr>
                <w:sz w:val="16"/>
              </w:rPr>
              <w:t>Zhizun Qianban</w:t>
            </w:r>
          </w:p>
        </w:tc>
        <w:tc>
          <w:tcPr>
            <w:tcW w:w="1620" w:type="dxa"/>
            <w:tcBorders>
              <w:bottom w:val="dotted" w:sz="4" w:space="0" w:color="auto"/>
            </w:tcBorders>
            <w:vAlign w:val="center"/>
          </w:tcPr>
          <w:p w14:paraId="08A507AA" w14:textId="77777777" w:rsidR="001D42FB" w:rsidRDefault="008926A9">
            <w:pPr>
              <w:jc w:val="center"/>
              <w:divId w:val="1"/>
            </w:pPr>
            <w:r>
              <w:rPr>
                <w:rFonts w:eastAsia="Arial"/>
                <w:sz w:val="16"/>
              </w:rPr>
              <w:t xml:space="preserve">5 </w:t>
            </w:r>
          </w:p>
        </w:tc>
      </w:tr>
      <w:tr w:rsidR="001D42FB" w14:paraId="08A507B3" w14:textId="77777777">
        <w:trPr>
          <w:trHeight w:val="320"/>
        </w:trPr>
        <w:tc>
          <w:tcPr>
            <w:tcW w:w="1620" w:type="dxa"/>
            <w:gridSpan w:val="2"/>
            <w:vMerge/>
          </w:tcPr>
          <w:p w14:paraId="08A507AC" w14:textId="77777777" w:rsidR="001D42FB" w:rsidRDefault="001D42FB"/>
        </w:tc>
        <w:tc>
          <w:tcPr>
            <w:tcW w:w="1620" w:type="dxa"/>
            <w:gridSpan w:val="2"/>
            <w:tcBorders>
              <w:bottom w:val="dotted" w:sz="4" w:space="0" w:color="auto"/>
            </w:tcBorders>
            <w:vAlign w:val="center"/>
          </w:tcPr>
          <w:p w14:paraId="08A507AD" w14:textId="77777777" w:rsidR="001D42FB" w:rsidRDefault="008926A9">
            <w:pPr>
              <w:jc w:val="left"/>
              <w:divId w:val="1"/>
            </w:pPr>
            <w:r>
              <w:rPr>
                <w:sz w:val="16"/>
              </w:rPr>
              <w:t>ball-shaped</w:t>
            </w:r>
          </w:p>
        </w:tc>
        <w:tc>
          <w:tcPr>
            <w:tcW w:w="1620" w:type="dxa"/>
            <w:gridSpan w:val="2"/>
            <w:tcBorders>
              <w:bottom w:val="dotted" w:sz="4" w:space="0" w:color="auto"/>
            </w:tcBorders>
            <w:vAlign w:val="center"/>
          </w:tcPr>
          <w:p w14:paraId="08A507AE" w14:textId="77777777" w:rsidR="001D42FB" w:rsidRDefault="001D42FB"/>
        </w:tc>
        <w:tc>
          <w:tcPr>
            <w:tcW w:w="1620" w:type="dxa"/>
            <w:tcBorders>
              <w:bottom w:val="dotted" w:sz="4" w:space="0" w:color="auto"/>
            </w:tcBorders>
            <w:vAlign w:val="center"/>
          </w:tcPr>
          <w:p w14:paraId="08A507AF" w14:textId="77777777" w:rsidR="001D42FB" w:rsidRDefault="001D42FB"/>
        </w:tc>
        <w:tc>
          <w:tcPr>
            <w:tcW w:w="1620" w:type="dxa"/>
            <w:tcBorders>
              <w:bottom w:val="dotted" w:sz="4" w:space="0" w:color="auto"/>
            </w:tcBorders>
            <w:vAlign w:val="center"/>
          </w:tcPr>
          <w:p w14:paraId="08A507B0" w14:textId="77777777" w:rsidR="001D42FB" w:rsidRDefault="001D42FB"/>
        </w:tc>
        <w:tc>
          <w:tcPr>
            <w:tcW w:w="1620" w:type="dxa"/>
            <w:tcBorders>
              <w:bottom w:val="dotted" w:sz="4" w:space="0" w:color="auto"/>
            </w:tcBorders>
            <w:vAlign w:val="center"/>
          </w:tcPr>
          <w:p w14:paraId="08A507B1" w14:textId="77777777" w:rsidR="001D42FB" w:rsidRDefault="008926A9">
            <w:pPr>
              <w:jc w:val="left"/>
              <w:divId w:val="1"/>
            </w:pPr>
            <w:r>
              <w:rPr>
                <w:sz w:val="16"/>
              </w:rPr>
              <w:t>Nelumbo 'Xiao Hong Dan'</w:t>
            </w:r>
          </w:p>
        </w:tc>
        <w:tc>
          <w:tcPr>
            <w:tcW w:w="1620" w:type="dxa"/>
            <w:tcBorders>
              <w:bottom w:val="dotted" w:sz="4" w:space="0" w:color="auto"/>
            </w:tcBorders>
            <w:vAlign w:val="center"/>
          </w:tcPr>
          <w:p w14:paraId="08A507B2" w14:textId="77777777" w:rsidR="001D42FB" w:rsidRDefault="008926A9">
            <w:pPr>
              <w:jc w:val="center"/>
              <w:divId w:val="1"/>
            </w:pPr>
            <w:r>
              <w:rPr>
                <w:rFonts w:eastAsia="Arial"/>
                <w:sz w:val="16"/>
              </w:rPr>
              <w:t xml:space="preserve">6 </w:t>
            </w:r>
          </w:p>
        </w:tc>
      </w:tr>
      <w:tr w:rsidR="001D42FB" w14:paraId="08A507BE" w14:textId="77777777">
        <w:trPr>
          <w:trHeight w:val="360"/>
        </w:trPr>
        <w:tc>
          <w:tcPr>
            <w:tcW w:w="810" w:type="dxa"/>
            <w:tcBorders>
              <w:right w:val="dotted" w:sz="4" w:space="0" w:color="auto"/>
            </w:tcBorders>
            <w:shd w:val="clear" w:color="auto" w:fill="DFDFD7"/>
            <w:vAlign w:val="center"/>
          </w:tcPr>
          <w:p w14:paraId="08A507B4" w14:textId="77777777" w:rsidR="001D42FB" w:rsidRDefault="008926A9" w:rsidP="001B38D7">
            <w:pPr>
              <w:keepNext/>
              <w:pPrChange w:id="252" w:author="OERTEL Romy" w:date="2026-07-08T19:49:00Z" w16du:dateUtc="2026-07-08T17:49:00Z">
                <w:pPr/>
              </w:pPrChange>
            </w:pPr>
            <w:r>
              <w:rPr>
                <w:rFonts w:eastAsia="Arial"/>
                <w:b/>
                <w:sz w:val="16"/>
              </w:rPr>
              <w:lastRenderedPageBreak/>
              <w:t>24.</w:t>
            </w:r>
          </w:p>
        </w:tc>
        <w:tc>
          <w:tcPr>
            <w:tcW w:w="810" w:type="dxa"/>
            <w:tcBorders>
              <w:right w:val="dotted" w:sz="4" w:space="0" w:color="auto"/>
            </w:tcBorders>
            <w:shd w:val="clear" w:color="auto" w:fill="DFDFD7"/>
            <w:vAlign w:val="center"/>
          </w:tcPr>
          <w:p w14:paraId="08A507B5" w14:textId="77777777" w:rsidR="001D42FB" w:rsidRDefault="008926A9" w:rsidP="001B38D7">
            <w:pPr>
              <w:keepNext/>
              <w:pPrChange w:id="253" w:author="OERTEL Romy" w:date="2026-07-08T19:49:00Z" w16du:dateUtc="2026-07-08T17:49:00Z">
                <w:pPr/>
              </w:pPrChange>
            </w:pPr>
            <w:r>
              <w:rPr>
                <w:rFonts w:eastAsia="Arial"/>
                <w:b/>
                <w:sz w:val="16"/>
              </w:rPr>
              <w:t>(*)</w:t>
            </w:r>
          </w:p>
        </w:tc>
        <w:tc>
          <w:tcPr>
            <w:tcW w:w="810" w:type="dxa"/>
            <w:tcBorders>
              <w:right w:val="dotted" w:sz="4" w:space="0" w:color="auto"/>
            </w:tcBorders>
            <w:shd w:val="clear" w:color="auto" w:fill="DFDFD7"/>
            <w:vAlign w:val="center"/>
          </w:tcPr>
          <w:p w14:paraId="08A507B6" w14:textId="77777777" w:rsidR="001D42FB" w:rsidRDefault="008926A9" w:rsidP="001B38D7">
            <w:pPr>
              <w:keepNext/>
              <w:pPrChange w:id="254" w:author="OERTEL Romy" w:date="2026-07-08T19:49:00Z" w16du:dateUtc="2026-07-08T17:49:00Z">
                <w:pPr/>
              </w:pPrChange>
            </w:pPr>
            <w:r>
              <w:rPr>
                <w:rFonts w:eastAsia="Arial"/>
                <w:b/>
                <w:sz w:val="16"/>
              </w:rPr>
              <w:t>PQ</w:t>
            </w:r>
          </w:p>
        </w:tc>
        <w:tc>
          <w:tcPr>
            <w:tcW w:w="810" w:type="dxa"/>
            <w:tcBorders>
              <w:right w:val="dotted" w:sz="4" w:space="0" w:color="auto"/>
            </w:tcBorders>
            <w:shd w:val="clear" w:color="auto" w:fill="DFDFD7"/>
            <w:vAlign w:val="center"/>
          </w:tcPr>
          <w:p w14:paraId="08A507B7" w14:textId="77777777" w:rsidR="001D42FB" w:rsidRDefault="008926A9" w:rsidP="001B38D7">
            <w:pPr>
              <w:keepNext/>
              <w:pPrChange w:id="255" w:author="OERTEL Romy" w:date="2026-07-08T19:49:00Z" w16du:dateUtc="2026-07-08T17:49:00Z">
                <w:pPr/>
              </w:pPrChange>
            </w:pPr>
            <w:r>
              <w:rPr>
                <w:rFonts w:eastAsia="Arial"/>
                <w:b/>
                <w:sz w:val="16"/>
              </w:rPr>
              <w:t>VG</w:t>
            </w:r>
          </w:p>
        </w:tc>
        <w:tc>
          <w:tcPr>
            <w:tcW w:w="810" w:type="dxa"/>
            <w:tcBorders>
              <w:right w:val="dotted" w:sz="4" w:space="0" w:color="auto"/>
            </w:tcBorders>
            <w:shd w:val="clear" w:color="auto" w:fill="DFDFD7"/>
            <w:vAlign w:val="center"/>
          </w:tcPr>
          <w:p w14:paraId="08A507B8" w14:textId="77777777" w:rsidR="001D42FB" w:rsidRDefault="001D42FB" w:rsidP="001B38D7">
            <w:pPr>
              <w:keepNext/>
              <w:pPrChange w:id="256" w:author="OERTEL Romy" w:date="2026-07-08T19:49:00Z" w16du:dateUtc="2026-07-08T17:49:00Z">
                <w:pPr/>
              </w:pPrChange>
            </w:pPr>
          </w:p>
        </w:tc>
        <w:tc>
          <w:tcPr>
            <w:tcW w:w="810" w:type="dxa"/>
            <w:tcBorders>
              <w:right w:val="dotted" w:sz="4" w:space="0" w:color="auto"/>
            </w:tcBorders>
            <w:shd w:val="clear" w:color="auto" w:fill="DFDFD7"/>
            <w:vAlign w:val="center"/>
          </w:tcPr>
          <w:p w14:paraId="08A507B9" w14:textId="77777777" w:rsidR="001D42FB" w:rsidRDefault="008926A9" w:rsidP="001B38D7">
            <w:pPr>
              <w:keepNext/>
              <w:pPrChange w:id="257" w:author="OERTEL Romy" w:date="2026-07-08T19:49:00Z" w16du:dateUtc="2026-07-08T17:49:00Z">
                <w:pPr/>
              </w:pPrChange>
            </w:pPr>
            <w:r>
              <w:rPr>
                <w:rFonts w:eastAsia="Arial"/>
                <w:b/>
                <w:sz w:val="16"/>
              </w:rPr>
              <w:t>(b)</w:t>
            </w:r>
          </w:p>
        </w:tc>
        <w:tc>
          <w:tcPr>
            <w:tcW w:w="1620" w:type="dxa"/>
            <w:shd w:val="clear" w:color="auto" w:fill="DFDFD7"/>
            <w:vAlign w:val="center"/>
          </w:tcPr>
          <w:p w14:paraId="08A507BA" w14:textId="77777777" w:rsidR="001D42FB" w:rsidRDefault="008926A9" w:rsidP="001B38D7">
            <w:pPr>
              <w:keepNext/>
              <w:pPrChange w:id="258" w:author="OERTEL Romy" w:date="2026-07-08T19:49:00Z" w16du:dateUtc="2026-07-08T17:49:00Z">
                <w:pPr/>
              </w:pPrChange>
            </w:pPr>
            <w:r>
              <w:rPr>
                <w:rFonts w:eastAsia="Arial"/>
                <w:b/>
                <w:sz w:val="16"/>
              </w:rPr>
              <w:t>30</w:t>
            </w:r>
          </w:p>
        </w:tc>
        <w:tc>
          <w:tcPr>
            <w:tcW w:w="1620" w:type="dxa"/>
            <w:shd w:val="clear" w:color="auto" w:fill="DFDFD7"/>
          </w:tcPr>
          <w:p w14:paraId="08A507BB" w14:textId="77777777" w:rsidR="001D42FB" w:rsidRDefault="001D42FB" w:rsidP="001B38D7">
            <w:pPr>
              <w:keepNext/>
              <w:pPrChange w:id="259" w:author="OERTEL Romy" w:date="2026-07-08T19:49:00Z" w16du:dateUtc="2026-07-08T17:49:00Z">
                <w:pPr/>
              </w:pPrChange>
            </w:pPr>
          </w:p>
        </w:tc>
        <w:tc>
          <w:tcPr>
            <w:tcW w:w="1620" w:type="dxa"/>
            <w:shd w:val="clear" w:color="auto" w:fill="DFDFD7"/>
          </w:tcPr>
          <w:p w14:paraId="08A507BC" w14:textId="77777777" w:rsidR="001D42FB" w:rsidRDefault="001D42FB" w:rsidP="001B38D7">
            <w:pPr>
              <w:keepNext/>
              <w:pPrChange w:id="260" w:author="OERTEL Romy" w:date="2026-07-08T19:49:00Z" w16du:dateUtc="2026-07-08T17:49:00Z">
                <w:pPr/>
              </w:pPrChange>
            </w:pPr>
          </w:p>
        </w:tc>
        <w:tc>
          <w:tcPr>
            <w:tcW w:w="1620" w:type="dxa"/>
            <w:shd w:val="clear" w:color="auto" w:fill="DFDFD7"/>
          </w:tcPr>
          <w:p w14:paraId="08A507BD" w14:textId="77777777" w:rsidR="001D42FB" w:rsidRDefault="001D42FB" w:rsidP="001B38D7">
            <w:pPr>
              <w:keepNext/>
              <w:pPrChange w:id="261" w:author="OERTEL Romy" w:date="2026-07-08T19:49:00Z" w16du:dateUtc="2026-07-08T17:49:00Z">
                <w:pPr/>
              </w:pPrChange>
            </w:pPr>
          </w:p>
        </w:tc>
      </w:tr>
      <w:tr w:rsidR="001D42FB" w14:paraId="08A507C6" w14:textId="77777777">
        <w:trPr>
          <w:trHeight w:val="440"/>
        </w:trPr>
        <w:tc>
          <w:tcPr>
            <w:tcW w:w="1620" w:type="dxa"/>
            <w:gridSpan w:val="2"/>
            <w:vMerge w:val="restart"/>
          </w:tcPr>
          <w:p w14:paraId="08A507BF" w14:textId="77777777" w:rsidR="001D42FB" w:rsidRDefault="001D42FB"/>
        </w:tc>
        <w:tc>
          <w:tcPr>
            <w:tcW w:w="1620" w:type="dxa"/>
            <w:gridSpan w:val="2"/>
            <w:tcBorders>
              <w:bottom w:val="dotted" w:sz="4" w:space="0" w:color="auto"/>
            </w:tcBorders>
          </w:tcPr>
          <w:p w14:paraId="08A507C0" w14:textId="77777777" w:rsidR="001D42FB" w:rsidRDefault="008926A9">
            <w:pPr>
              <w:spacing w:before="113" w:after="113"/>
              <w:jc w:val="left"/>
              <w:divId w:val="1"/>
            </w:pPr>
            <w:r>
              <w:rPr>
                <w:b/>
                <w:sz w:val="16"/>
              </w:rPr>
              <w:t>Flower: color</w:t>
            </w:r>
            <w:ins w:id="262" w:author="TWO" w:date="2026-07-08T19:46:00Z" w16du:dateUtc="2026-07-08T17:46:00Z">
              <w:r>
                <w:rPr>
                  <w:b/>
                  <w:sz w:val="16"/>
                </w:rPr>
                <w:t xml:space="preserve"> TO BE DELETED</w:t>
              </w:r>
            </w:ins>
          </w:p>
        </w:tc>
        <w:tc>
          <w:tcPr>
            <w:tcW w:w="1620" w:type="dxa"/>
            <w:gridSpan w:val="2"/>
            <w:tcBorders>
              <w:bottom w:val="dotted" w:sz="4" w:space="0" w:color="auto"/>
            </w:tcBorders>
          </w:tcPr>
          <w:p w14:paraId="08A507C1" w14:textId="77777777" w:rsidR="001D42FB" w:rsidRDefault="001D42FB"/>
        </w:tc>
        <w:tc>
          <w:tcPr>
            <w:tcW w:w="1620" w:type="dxa"/>
            <w:tcBorders>
              <w:bottom w:val="dotted" w:sz="4" w:space="0" w:color="auto"/>
            </w:tcBorders>
          </w:tcPr>
          <w:p w14:paraId="08A507C2" w14:textId="77777777" w:rsidR="001D42FB" w:rsidRDefault="001D42FB"/>
        </w:tc>
        <w:tc>
          <w:tcPr>
            <w:tcW w:w="1620" w:type="dxa"/>
            <w:tcBorders>
              <w:bottom w:val="dotted" w:sz="4" w:space="0" w:color="auto"/>
            </w:tcBorders>
          </w:tcPr>
          <w:p w14:paraId="08A507C3" w14:textId="77777777" w:rsidR="001D42FB" w:rsidRDefault="001D42FB"/>
        </w:tc>
        <w:tc>
          <w:tcPr>
            <w:tcW w:w="1620" w:type="dxa"/>
            <w:tcBorders>
              <w:bottom w:val="dotted" w:sz="4" w:space="0" w:color="auto"/>
            </w:tcBorders>
          </w:tcPr>
          <w:p w14:paraId="08A507C4" w14:textId="77777777" w:rsidR="001D42FB" w:rsidRDefault="001D42FB"/>
        </w:tc>
        <w:tc>
          <w:tcPr>
            <w:tcW w:w="1620" w:type="dxa"/>
            <w:tcBorders>
              <w:bottom w:val="dotted" w:sz="4" w:space="0" w:color="auto"/>
            </w:tcBorders>
          </w:tcPr>
          <w:p w14:paraId="08A507C5" w14:textId="77777777" w:rsidR="001D42FB" w:rsidRDefault="001D42FB"/>
        </w:tc>
      </w:tr>
      <w:tr w:rsidR="001D42FB" w14:paraId="08A507CE" w14:textId="77777777">
        <w:trPr>
          <w:trHeight w:val="320"/>
        </w:trPr>
        <w:tc>
          <w:tcPr>
            <w:tcW w:w="1620" w:type="dxa"/>
            <w:gridSpan w:val="2"/>
            <w:vMerge/>
          </w:tcPr>
          <w:p w14:paraId="08A507C7" w14:textId="77777777" w:rsidR="001D42FB" w:rsidRDefault="001D42FB"/>
        </w:tc>
        <w:tc>
          <w:tcPr>
            <w:tcW w:w="1620" w:type="dxa"/>
            <w:gridSpan w:val="2"/>
            <w:tcBorders>
              <w:bottom w:val="dotted" w:sz="4" w:space="0" w:color="auto"/>
            </w:tcBorders>
            <w:vAlign w:val="center"/>
          </w:tcPr>
          <w:p w14:paraId="08A507C8" w14:textId="77777777" w:rsidR="001D42FB" w:rsidRDefault="008926A9">
            <w:pPr>
              <w:jc w:val="left"/>
              <w:divId w:val="1"/>
            </w:pPr>
            <w:r>
              <w:rPr>
                <w:sz w:val="16"/>
              </w:rPr>
              <w:t>white</w:t>
            </w:r>
          </w:p>
        </w:tc>
        <w:tc>
          <w:tcPr>
            <w:tcW w:w="1620" w:type="dxa"/>
            <w:gridSpan w:val="2"/>
            <w:tcBorders>
              <w:bottom w:val="dotted" w:sz="4" w:space="0" w:color="auto"/>
            </w:tcBorders>
            <w:vAlign w:val="center"/>
          </w:tcPr>
          <w:p w14:paraId="08A507C9" w14:textId="77777777" w:rsidR="001D42FB" w:rsidRDefault="001D42FB"/>
        </w:tc>
        <w:tc>
          <w:tcPr>
            <w:tcW w:w="1620" w:type="dxa"/>
            <w:tcBorders>
              <w:bottom w:val="dotted" w:sz="4" w:space="0" w:color="auto"/>
            </w:tcBorders>
            <w:vAlign w:val="center"/>
          </w:tcPr>
          <w:p w14:paraId="08A507CA" w14:textId="77777777" w:rsidR="001D42FB" w:rsidRDefault="001D42FB"/>
        </w:tc>
        <w:tc>
          <w:tcPr>
            <w:tcW w:w="1620" w:type="dxa"/>
            <w:tcBorders>
              <w:bottom w:val="dotted" w:sz="4" w:space="0" w:color="auto"/>
            </w:tcBorders>
            <w:vAlign w:val="center"/>
          </w:tcPr>
          <w:p w14:paraId="08A507CB" w14:textId="77777777" w:rsidR="001D42FB" w:rsidRDefault="001D42FB"/>
        </w:tc>
        <w:tc>
          <w:tcPr>
            <w:tcW w:w="1620" w:type="dxa"/>
            <w:tcBorders>
              <w:bottom w:val="dotted" w:sz="4" w:space="0" w:color="auto"/>
            </w:tcBorders>
            <w:vAlign w:val="center"/>
          </w:tcPr>
          <w:p w14:paraId="08A507CC" w14:textId="77777777" w:rsidR="001D42FB" w:rsidRDefault="008926A9">
            <w:pPr>
              <w:jc w:val="left"/>
              <w:divId w:val="1"/>
            </w:pPr>
            <w:r>
              <w:rPr>
                <w:sz w:val="16"/>
              </w:rPr>
              <w:t>Baiyangdian Bai</w:t>
            </w:r>
          </w:p>
        </w:tc>
        <w:tc>
          <w:tcPr>
            <w:tcW w:w="1620" w:type="dxa"/>
            <w:tcBorders>
              <w:bottom w:val="dotted" w:sz="4" w:space="0" w:color="auto"/>
            </w:tcBorders>
            <w:vAlign w:val="center"/>
          </w:tcPr>
          <w:p w14:paraId="08A507CD" w14:textId="77777777" w:rsidR="001D42FB" w:rsidRDefault="008926A9">
            <w:pPr>
              <w:jc w:val="center"/>
              <w:divId w:val="1"/>
            </w:pPr>
            <w:r>
              <w:rPr>
                <w:rFonts w:eastAsia="Arial"/>
                <w:sz w:val="16"/>
              </w:rPr>
              <w:t xml:space="preserve">1 </w:t>
            </w:r>
          </w:p>
        </w:tc>
      </w:tr>
      <w:tr w:rsidR="001D42FB" w14:paraId="08A507D6" w14:textId="77777777">
        <w:trPr>
          <w:trHeight w:val="320"/>
        </w:trPr>
        <w:tc>
          <w:tcPr>
            <w:tcW w:w="1620" w:type="dxa"/>
            <w:gridSpan w:val="2"/>
            <w:vMerge/>
          </w:tcPr>
          <w:p w14:paraId="08A507CF" w14:textId="77777777" w:rsidR="001D42FB" w:rsidRDefault="001D42FB"/>
        </w:tc>
        <w:tc>
          <w:tcPr>
            <w:tcW w:w="1620" w:type="dxa"/>
            <w:gridSpan w:val="2"/>
            <w:tcBorders>
              <w:bottom w:val="dotted" w:sz="4" w:space="0" w:color="auto"/>
            </w:tcBorders>
            <w:vAlign w:val="center"/>
          </w:tcPr>
          <w:p w14:paraId="08A507D0" w14:textId="77777777" w:rsidR="001D42FB" w:rsidRDefault="008926A9">
            <w:pPr>
              <w:jc w:val="left"/>
              <w:divId w:val="1"/>
            </w:pPr>
            <w:r>
              <w:rPr>
                <w:sz w:val="16"/>
              </w:rPr>
              <w:t>green</w:t>
            </w:r>
          </w:p>
        </w:tc>
        <w:tc>
          <w:tcPr>
            <w:tcW w:w="1620" w:type="dxa"/>
            <w:gridSpan w:val="2"/>
            <w:tcBorders>
              <w:bottom w:val="dotted" w:sz="4" w:space="0" w:color="auto"/>
            </w:tcBorders>
            <w:vAlign w:val="center"/>
          </w:tcPr>
          <w:p w14:paraId="08A507D1" w14:textId="77777777" w:rsidR="001D42FB" w:rsidRDefault="001D42FB"/>
        </w:tc>
        <w:tc>
          <w:tcPr>
            <w:tcW w:w="1620" w:type="dxa"/>
            <w:tcBorders>
              <w:bottom w:val="dotted" w:sz="4" w:space="0" w:color="auto"/>
            </w:tcBorders>
            <w:vAlign w:val="center"/>
          </w:tcPr>
          <w:p w14:paraId="08A507D2" w14:textId="77777777" w:rsidR="001D42FB" w:rsidRDefault="001D42FB"/>
        </w:tc>
        <w:tc>
          <w:tcPr>
            <w:tcW w:w="1620" w:type="dxa"/>
            <w:tcBorders>
              <w:bottom w:val="dotted" w:sz="4" w:space="0" w:color="auto"/>
            </w:tcBorders>
            <w:vAlign w:val="center"/>
          </w:tcPr>
          <w:p w14:paraId="08A507D3" w14:textId="77777777" w:rsidR="001D42FB" w:rsidRDefault="001D42FB"/>
        </w:tc>
        <w:tc>
          <w:tcPr>
            <w:tcW w:w="1620" w:type="dxa"/>
            <w:tcBorders>
              <w:bottom w:val="dotted" w:sz="4" w:space="0" w:color="auto"/>
            </w:tcBorders>
            <w:vAlign w:val="center"/>
          </w:tcPr>
          <w:p w14:paraId="08A507D4" w14:textId="77777777" w:rsidR="001D42FB" w:rsidRDefault="008926A9">
            <w:pPr>
              <w:jc w:val="left"/>
              <w:divId w:val="1"/>
            </w:pPr>
            <w:r>
              <w:rPr>
                <w:sz w:val="16"/>
              </w:rPr>
              <w:t>Pujin Diecui</w:t>
            </w:r>
          </w:p>
        </w:tc>
        <w:tc>
          <w:tcPr>
            <w:tcW w:w="1620" w:type="dxa"/>
            <w:tcBorders>
              <w:bottom w:val="dotted" w:sz="4" w:space="0" w:color="auto"/>
            </w:tcBorders>
            <w:vAlign w:val="center"/>
          </w:tcPr>
          <w:p w14:paraId="08A507D5" w14:textId="77777777" w:rsidR="001D42FB" w:rsidRDefault="008926A9">
            <w:pPr>
              <w:jc w:val="center"/>
              <w:divId w:val="1"/>
            </w:pPr>
            <w:r>
              <w:rPr>
                <w:rFonts w:eastAsia="Arial"/>
                <w:sz w:val="16"/>
              </w:rPr>
              <w:t xml:space="preserve">2 </w:t>
            </w:r>
          </w:p>
        </w:tc>
      </w:tr>
      <w:tr w:rsidR="001D42FB" w14:paraId="08A507DE" w14:textId="77777777">
        <w:trPr>
          <w:trHeight w:val="320"/>
        </w:trPr>
        <w:tc>
          <w:tcPr>
            <w:tcW w:w="1620" w:type="dxa"/>
            <w:gridSpan w:val="2"/>
            <w:vMerge/>
          </w:tcPr>
          <w:p w14:paraId="08A507D7" w14:textId="77777777" w:rsidR="001D42FB" w:rsidRDefault="001D42FB"/>
        </w:tc>
        <w:tc>
          <w:tcPr>
            <w:tcW w:w="1620" w:type="dxa"/>
            <w:gridSpan w:val="2"/>
            <w:tcBorders>
              <w:bottom w:val="dotted" w:sz="4" w:space="0" w:color="auto"/>
            </w:tcBorders>
            <w:vAlign w:val="center"/>
          </w:tcPr>
          <w:p w14:paraId="08A507D8" w14:textId="77777777" w:rsidR="001D42FB" w:rsidRDefault="008926A9">
            <w:pPr>
              <w:jc w:val="left"/>
              <w:divId w:val="1"/>
            </w:pPr>
            <w:r>
              <w:rPr>
                <w:sz w:val="16"/>
              </w:rPr>
              <w:t>yellow</w:t>
            </w:r>
          </w:p>
        </w:tc>
        <w:tc>
          <w:tcPr>
            <w:tcW w:w="1620" w:type="dxa"/>
            <w:gridSpan w:val="2"/>
            <w:tcBorders>
              <w:bottom w:val="dotted" w:sz="4" w:space="0" w:color="auto"/>
            </w:tcBorders>
            <w:vAlign w:val="center"/>
          </w:tcPr>
          <w:p w14:paraId="08A507D9" w14:textId="77777777" w:rsidR="001D42FB" w:rsidRDefault="001D42FB"/>
        </w:tc>
        <w:tc>
          <w:tcPr>
            <w:tcW w:w="1620" w:type="dxa"/>
            <w:tcBorders>
              <w:bottom w:val="dotted" w:sz="4" w:space="0" w:color="auto"/>
            </w:tcBorders>
            <w:vAlign w:val="center"/>
          </w:tcPr>
          <w:p w14:paraId="08A507DA" w14:textId="77777777" w:rsidR="001D42FB" w:rsidRDefault="001D42FB"/>
        </w:tc>
        <w:tc>
          <w:tcPr>
            <w:tcW w:w="1620" w:type="dxa"/>
            <w:tcBorders>
              <w:bottom w:val="dotted" w:sz="4" w:space="0" w:color="auto"/>
            </w:tcBorders>
            <w:vAlign w:val="center"/>
          </w:tcPr>
          <w:p w14:paraId="08A507DB" w14:textId="77777777" w:rsidR="001D42FB" w:rsidRDefault="001D42FB"/>
        </w:tc>
        <w:tc>
          <w:tcPr>
            <w:tcW w:w="1620" w:type="dxa"/>
            <w:tcBorders>
              <w:bottom w:val="dotted" w:sz="4" w:space="0" w:color="auto"/>
            </w:tcBorders>
            <w:vAlign w:val="center"/>
          </w:tcPr>
          <w:p w14:paraId="08A507DC" w14:textId="77777777" w:rsidR="001D42FB" w:rsidRDefault="008926A9">
            <w:pPr>
              <w:jc w:val="left"/>
              <w:divId w:val="1"/>
            </w:pPr>
            <w:r>
              <w:rPr>
                <w:sz w:val="16"/>
              </w:rPr>
              <w:t>Yellow Bird</w:t>
            </w:r>
          </w:p>
        </w:tc>
        <w:tc>
          <w:tcPr>
            <w:tcW w:w="1620" w:type="dxa"/>
            <w:tcBorders>
              <w:bottom w:val="dotted" w:sz="4" w:space="0" w:color="auto"/>
            </w:tcBorders>
            <w:vAlign w:val="center"/>
          </w:tcPr>
          <w:p w14:paraId="08A507DD" w14:textId="77777777" w:rsidR="001D42FB" w:rsidRDefault="008926A9">
            <w:pPr>
              <w:jc w:val="center"/>
              <w:divId w:val="1"/>
            </w:pPr>
            <w:r>
              <w:rPr>
                <w:rFonts w:eastAsia="Arial"/>
                <w:sz w:val="16"/>
              </w:rPr>
              <w:t xml:space="preserve">3 </w:t>
            </w:r>
          </w:p>
        </w:tc>
      </w:tr>
      <w:tr w:rsidR="001D42FB" w14:paraId="08A507E6" w14:textId="77777777">
        <w:trPr>
          <w:trHeight w:val="320"/>
        </w:trPr>
        <w:tc>
          <w:tcPr>
            <w:tcW w:w="1620" w:type="dxa"/>
            <w:gridSpan w:val="2"/>
            <w:vMerge/>
          </w:tcPr>
          <w:p w14:paraId="08A507DF" w14:textId="77777777" w:rsidR="001D42FB" w:rsidRDefault="001D42FB"/>
        </w:tc>
        <w:tc>
          <w:tcPr>
            <w:tcW w:w="1620" w:type="dxa"/>
            <w:gridSpan w:val="2"/>
            <w:tcBorders>
              <w:bottom w:val="dotted" w:sz="4" w:space="0" w:color="auto"/>
            </w:tcBorders>
            <w:vAlign w:val="center"/>
          </w:tcPr>
          <w:p w14:paraId="08A507E0" w14:textId="77777777" w:rsidR="001D42FB" w:rsidRDefault="008926A9">
            <w:pPr>
              <w:jc w:val="left"/>
              <w:divId w:val="1"/>
            </w:pPr>
            <w:r>
              <w:rPr>
                <w:sz w:val="16"/>
              </w:rPr>
              <w:t>orange</w:t>
            </w:r>
          </w:p>
        </w:tc>
        <w:tc>
          <w:tcPr>
            <w:tcW w:w="1620" w:type="dxa"/>
            <w:gridSpan w:val="2"/>
            <w:tcBorders>
              <w:bottom w:val="dotted" w:sz="4" w:space="0" w:color="auto"/>
            </w:tcBorders>
            <w:vAlign w:val="center"/>
          </w:tcPr>
          <w:p w14:paraId="08A507E1" w14:textId="77777777" w:rsidR="001D42FB" w:rsidRDefault="001D42FB"/>
        </w:tc>
        <w:tc>
          <w:tcPr>
            <w:tcW w:w="1620" w:type="dxa"/>
            <w:tcBorders>
              <w:bottom w:val="dotted" w:sz="4" w:space="0" w:color="auto"/>
            </w:tcBorders>
            <w:vAlign w:val="center"/>
          </w:tcPr>
          <w:p w14:paraId="08A507E2" w14:textId="77777777" w:rsidR="001D42FB" w:rsidRDefault="001D42FB"/>
        </w:tc>
        <w:tc>
          <w:tcPr>
            <w:tcW w:w="1620" w:type="dxa"/>
            <w:tcBorders>
              <w:bottom w:val="dotted" w:sz="4" w:space="0" w:color="auto"/>
            </w:tcBorders>
            <w:vAlign w:val="center"/>
          </w:tcPr>
          <w:p w14:paraId="08A507E3" w14:textId="77777777" w:rsidR="001D42FB" w:rsidRDefault="001D42FB"/>
        </w:tc>
        <w:tc>
          <w:tcPr>
            <w:tcW w:w="1620" w:type="dxa"/>
            <w:tcBorders>
              <w:bottom w:val="dotted" w:sz="4" w:space="0" w:color="auto"/>
            </w:tcBorders>
            <w:vAlign w:val="center"/>
          </w:tcPr>
          <w:p w14:paraId="08A507E4" w14:textId="77777777" w:rsidR="001D42FB" w:rsidRDefault="008926A9">
            <w:pPr>
              <w:jc w:val="left"/>
              <w:divId w:val="1"/>
            </w:pPr>
            <w:r>
              <w:rPr>
                <w:sz w:val="16"/>
              </w:rPr>
              <w:t>Xingse Chunshan</w:t>
            </w:r>
          </w:p>
        </w:tc>
        <w:tc>
          <w:tcPr>
            <w:tcW w:w="1620" w:type="dxa"/>
            <w:tcBorders>
              <w:bottom w:val="dotted" w:sz="4" w:space="0" w:color="auto"/>
            </w:tcBorders>
            <w:vAlign w:val="center"/>
          </w:tcPr>
          <w:p w14:paraId="08A507E5" w14:textId="77777777" w:rsidR="001D42FB" w:rsidRDefault="008926A9">
            <w:pPr>
              <w:jc w:val="center"/>
              <w:divId w:val="1"/>
            </w:pPr>
            <w:r>
              <w:rPr>
                <w:rFonts w:eastAsia="Arial"/>
                <w:sz w:val="16"/>
              </w:rPr>
              <w:t xml:space="preserve">4 </w:t>
            </w:r>
          </w:p>
        </w:tc>
      </w:tr>
      <w:tr w:rsidR="001D42FB" w14:paraId="08A507EE" w14:textId="77777777">
        <w:trPr>
          <w:trHeight w:val="320"/>
        </w:trPr>
        <w:tc>
          <w:tcPr>
            <w:tcW w:w="1620" w:type="dxa"/>
            <w:gridSpan w:val="2"/>
            <w:vMerge/>
          </w:tcPr>
          <w:p w14:paraId="08A507E7" w14:textId="77777777" w:rsidR="001D42FB" w:rsidRDefault="001D42FB"/>
        </w:tc>
        <w:tc>
          <w:tcPr>
            <w:tcW w:w="1620" w:type="dxa"/>
            <w:gridSpan w:val="2"/>
            <w:tcBorders>
              <w:bottom w:val="dotted" w:sz="4" w:space="0" w:color="auto"/>
            </w:tcBorders>
            <w:vAlign w:val="center"/>
          </w:tcPr>
          <w:p w14:paraId="08A507E8" w14:textId="77777777" w:rsidR="001D42FB" w:rsidRDefault="008926A9">
            <w:pPr>
              <w:jc w:val="left"/>
              <w:divId w:val="1"/>
            </w:pPr>
            <w:r>
              <w:rPr>
                <w:sz w:val="16"/>
              </w:rPr>
              <w:t>pink purple</w:t>
            </w:r>
          </w:p>
        </w:tc>
        <w:tc>
          <w:tcPr>
            <w:tcW w:w="1620" w:type="dxa"/>
            <w:gridSpan w:val="2"/>
            <w:tcBorders>
              <w:bottom w:val="dotted" w:sz="4" w:space="0" w:color="auto"/>
            </w:tcBorders>
            <w:vAlign w:val="center"/>
          </w:tcPr>
          <w:p w14:paraId="08A507E9" w14:textId="77777777" w:rsidR="001D42FB" w:rsidRDefault="001D42FB"/>
        </w:tc>
        <w:tc>
          <w:tcPr>
            <w:tcW w:w="1620" w:type="dxa"/>
            <w:tcBorders>
              <w:bottom w:val="dotted" w:sz="4" w:space="0" w:color="auto"/>
            </w:tcBorders>
            <w:vAlign w:val="center"/>
          </w:tcPr>
          <w:p w14:paraId="08A507EA" w14:textId="77777777" w:rsidR="001D42FB" w:rsidRDefault="001D42FB"/>
        </w:tc>
        <w:tc>
          <w:tcPr>
            <w:tcW w:w="1620" w:type="dxa"/>
            <w:tcBorders>
              <w:bottom w:val="dotted" w:sz="4" w:space="0" w:color="auto"/>
            </w:tcBorders>
            <w:vAlign w:val="center"/>
          </w:tcPr>
          <w:p w14:paraId="08A507EB" w14:textId="77777777" w:rsidR="001D42FB" w:rsidRDefault="001D42FB"/>
        </w:tc>
        <w:tc>
          <w:tcPr>
            <w:tcW w:w="1620" w:type="dxa"/>
            <w:tcBorders>
              <w:bottom w:val="dotted" w:sz="4" w:space="0" w:color="auto"/>
            </w:tcBorders>
            <w:vAlign w:val="center"/>
          </w:tcPr>
          <w:p w14:paraId="08A507EC" w14:textId="77777777" w:rsidR="001D42FB" w:rsidRDefault="008926A9">
            <w:pPr>
              <w:jc w:val="left"/>
              <w:divId w:val="1"/>
            </w:pPr>
            <w:r>
              <w:rPr>
                <w:sz w:val="16"/>
              </w:rPr>
              <w:t>Hongtai Lian</w:t>
            </w:r>
          </w:p>
        </w:tc>
        <w:tc>
          <w:tcPr>
            <w:tcW w:w="1620" w:type="dxa"/>
            <w:tcBorders>
              <w:bottom w:val="dotted" w:sz="4" w:space="0" w:color="auto"/>
            </w:tcBorders>
            <w:vAlign w:val="center"/>
          </w:tcPr>
          <w:p w14:paraId="08A507ED" w14:textId="77777777" w:rsidR="001D42FB" w:rsidRDefault="008926A9">
            <w:pPr>
              <w:jc w:val="center"/>
              <w:divId w:val="1"/>
            </w:pPr>
            <w:r>
              <w:rPr>
                <w:rFonts w:eastAsia="Arial"/>
                <w:sz w:val="16"/>
              </w:rPr>
              <w:t xml:space="preserve">5 </w:t>
            </w:r>
          </w:p>
        </w:tc>
      </w:tr>
      <w:tr w:rsidR="001D42FB" w14:paraId="08A507F6" w14:textId="77777777">
        <w:trPr>
          <w:trHeight w:val="320"/>
        </w:trPr>
        <w:tc>
          <w:tcPr>
            <w:tcW w:w="1620" w:type="dxa"/>
            <w:gridSpan w:val="2"/>
            <w:vMerge/>
          </w:tcPr>
          <w:p w14:paraId="08A507EF" w14:textId="77777777" w:rsidR="001D42FB" w:rsidRDefault="001D42FB"/>
        </w:tc>
        <w:tc>
          <w:tcPr>
            <w:tcW w:w="1620" w:type="dxa"/>
            <w:gridSpan w:val="2"/>
            <w:tcBorders>
              <w:bottom w:val="dotted" w:sz="4" w:space="0" w:color="auto"/>
            </w:tcBorders>
            <w:vAlign w:val="center"/>
          </w:tcPr>
          <w:p w14:paraId="08A507F0" w14:textId="77777777" w:rsidR="001D42FB" w:rsidRDefault="008926A9">
            <w:pPr>
              <w:jc w:val="left"/>
              <w:divId w:val="1"/>
            </w:pPr>
            <w:r>
              <w:rPr>
                <w:sz w:val="16"/>
              </w:rPr>
              <w:t>red purple</w:t>
            </w:r>
          </w:p>
        </w:tc>
        <w:tc>
          <w:tcPr>
            <w:tcW w:w="1620" w:type="dxa"/>
            <w:gridSpan w:val="2"/>
            <w:tcBorders>
              <w:bottom w:val="dotted" w:sz="4" w:space="0" w:color="auto"/>
            </w:tcBorders>
            <w:vAlign w:val="center"/>
          </w:tcPr>
          <w:p w14:paraId="08A507F1" w14:textId="77777777" w:rsidR="001D42FB" w:rsidRDefault="001D42FB"/>
        </w:tc>
        <w:tc>
          <w:tcPr>
            <w:tcW w:w="1620" w:type="dxa"/>
            <w:tcBorders>
              <w:bottom w:val="dotted" w:sz="4" w:space="0" w:color="auto"/>
            </w:tcBorders>
            <w:vAlign w:val="center"/>
          </w:tcPr>
          <w:p w14:paraId="08A507F2" w14:textId="77777777" w:rsidR="001D42FB" w:rsidRDefault="001D42FB"/>
        </w:tc>
        <w:tc>
          <w:tcPr>
            <w:tcW w:w="1620" w:type="dxa"/>
            <w:tcBorders>
              <w:bottom w:val="dotted" w:sz="4" w:space="0" w:color="auto"/>
            </w:tcBorders>
            <w:vAlign w:val="center"/>
          </w:tcPr>
          <w:p w14:paraId="08A507F3" w14:textId="77777777" w:rsidR="001D42FB" w:rsidRDefault="001D42FB"/>
        </w:tc>
        <w:tc>
          <w:tcPr>
            <w:tcW w:w="1620" w:type="dxa"/>
            <w:tcBorders>
              <w:bottom w:val="dotted" w:sz="4" w:space="0" w:color="auto"/>
            </w:tcBorders>
            <w:vAlign w:val="center"/>
          </w:tcPr>
          <w:p w14:paraId="08A507F4" w14:textId="77777777" w:rsidR="001D42FB" w:rsidRDefault="008926A9">
            <w:pPr>
              <w:jc w:val="left"/>
              <w:divId w:val="1"/>
            </w:pPr>
            <w:r>
              <w:rPr>
                <w:sz w:val="16"/>
              </w:rPr>
              <w:t>Weifang Mohong</w:t>
            </w:r>
          </w:p>
        </w:tc>
        <w:tc>
          <w:tcPr>
            <w:tcW w:w="1620" w:type="dxa"/>
            <w:tcBorders>
              <w:bottom w:val="dotted" w:sz="4" w:space="0" w:color="auto"/>
            </w:tcBorders>
            <w:vAlign w:val="center"/>
          </w:tcPr>
          <w:p w14:paraId="08A507F5" w14:textId="77777777" w:rsidR="001D42FB" w:rsidRDefault="008926A9">
            <w:pPr>
              <w:jc w:val="center"/>
              <w:divId w:val="1"/>
            </w:pPr>
            <w:r>
              <w:rPr>
                <w:rFonts w:eastAsia="Arial"/>
                <w:sz w:val="16"/>
              </w:rPr>
              <w:t xml:space="preserve">6 </w:t>
            </w:r>
          </w:p>
        </w:tc>
      </w:tr>
      <w:tr w:rsidR="001D42FB" w14:paraId="08A507FE" w14:textId="77777777">
        <w:trPr>
          <w:trHeight w:val="320"/>
        </w:trPr>
        <w:tc>
          <w:tcPr>
            <w:tcW w:w="1620" w:type="dxa"/>
            <w:gridSpan w:val="2"/>
            <w:vMerge/>
          </w:tcPr>
          <w:p w14:paraId="08A507F7" w14:textId="77777777" w:rsidR="001D42FB" w:rsidRDefault="001D42FB"/>
        </w:tc>
        <w:tc>
          <w:tcPr>
            <w:tcW w:w="1620" w:type="dxa"/>
            <w:gridSpan w:val="2"/>
            <w:tcBorders>
              <w:bottom w:val="dotted" w:sz="4" w:space="0" w:color="auto"/>
            </w:tcBorders>
            <w:vAlign w:val="center"/>
          </w:tcPr>
          <w:p w14:paraId="08A507F8" w14:textId="77777777" w:rsidR="001D42FB" w:rsidRDefault="008926A9">
            <w:pPr>
              <w:jc w:val="left"/>
              <w:divId w:val="1"/>
            </w:pPr>
            <w:r>
              <w:rPr>
                <w:sz w:val="16"/>
              </w:rPr>
              <w:t>purple</w:t>
            </w:r>
          </w:p>
        </w:tc>
        <w:tc>
          <w:tcPr>
            <w:tcW w:w="1620" w:type="dxa"/>
            <w:gridSpan w:val="2"/>
            <w:tcBorders>
              <w:bottom w:val="dotted" w:sz="4" w:space="0" w:color="auto"/>
            </w:tcBorders>
            <w:vAlign w:val="center"/>
          </w:tcPr>
          <w:p w14:paraId="08A507F9" w14:textId="77777777" w:rsidR="001D42FB" w:rsidRDefault="001D42FB"/>
        </w:tc>
        <w:tc>
          <w:tcPr>
            <w:tcW w:w="1620" w:type="dxa"/>
            <w:tcBorders>
              <w:bottom w:val="dotted" w:sz="4" w:space="0" w:color="auto"/>
            </w:tcBorders>
            <w:vAlign w:val="center"/>
          </w:tcPr>
          <w:p w14:paraId="08A507FA" w14:textId="77777777" w:rsidR="001D42FB" w:rsidRDefault="001D42FB"/>
        </w:tc>
        <w:tc>
          <w:tcPr>
            <w:tcW w:w="1620" w:type="dxa"/>
            <w:tcBorders>
              <w:bottom w:val="dotted" w:sz="4" w:space="0" w:color="auto"/>
            </w:tcBorders>
            <w:vAlign w:val="center"/>
          </w:tcPr>
          <w:p w14:paraId="08A507FB" w14:textId="77777777" w:rsidR="001D42FB" w:rsidRDefault="001D42FB"/>
        </w:tc>
        <w:tc>
          <w:tcPr>
            <w:tcW w:w="1620" w:type="dxa"/>
            <w:tcBorders>
              <w:bottom w:val="dotted" w:sz="4" w:space="0" w:color="auto"/>
            </w:tcBorders>
            <w:vAlign w:val="center"/>
          </w:tcPr>
          <w:p w14:paraId="08A507FC" w14:textId="77777777" w:rsidR="001D42FB" w:rsidRDefault="008926A9">
            <w:pPr>
              <w:jc w:val="left"/>
              <w:divId w:val="1"/>
            </w:pPr>
            <w:r>
              <w:rPr>
                <w:sz w:val="16"/>
              </w:rPr>
              <w:t>Nelumbo 'Chenshan Zihe'</w:t>
            </w:r>
          </w:p>
        </w:tc>
        <w:tc>
          <w:tcPr>
            <w:tcW w:w="1620" w:type="dxa"/>
            <w:tcBorders>
              <w:bottom w:val="dotted" w:sz="4" w:space="0" w:color="auto"/>
            </w:tcBorders>
            <w:vAlign w:val="center"/>
          </w:tcPr>
          <w:p w14:paraId="08A507FD" w14:textId="77777777" w:rsidR="001D42FB" w:rsidRDefault="008926A9">
            <w:pPr>
              <w:jc w:val="center"/>
              <w:divId w:val="1"/>
            </w:pPr>
            <w:r>
              <w:rPr>
                <w:rFonts w:eastAsia="Arial"/>
                <w:sz w:val="16"/>
              </w:rPr>
              <w:t xml:space="preserve">7 </w:t>
            </w:r>
          </w:p>
        </w:tc>
      </w:tr>
      <w:tr w:rsidR="001D42FB" w14:paraId="08A50809" w14:textId="77777777">
        <w:trPr>
          <w:trHeight w:val="360"/>
        </w:trPr>
        <w:tc>
          <w:tcPr>
            <w:tcW w:w="810" w:type="dxa"/>
            <w:tcBorders>
              <w:right w:val="dotted" w:sz="4" w:space="0" w:color="auto"/>
            </w:tcBorders>
            <w:shd w:val="clear" w:color="auto" w:fill="DFDFD7"/>
            <w:vAlign w:val="center"/>
          </w:tcPr>
          <w:p w14:paraId="08A507FF" w14:textId="77777777" w:rsidR="001D42FB" w:rsidRDefault="008926A9">
            <w:r>
              <w:rPr>
                <w:rFonts w:eastAsia="Arial"/>
                <w:b/>
                <w:sz w:val="16"/>
              </w:rPr>
              <w:t>25.</w:t>
            </w:r>
          </w:p>
        </w:tc>
        <w:tc>
          <w:tcPr>
            <w:tcW w:w="810" w:type="dxa"/>
            <w:tcBorders>
              <w:right w:val="dotted" w:sz="4" w:space="0" w:color="auto"/>
            </w:tcBorders>
            <w:shd w:val="clear" w:color="auto" w:fill="DFDFD7"/>
            <w:vAlign w:val="center"/>
          </w:tcPr>
          <w:p w14:paraId="08A50800"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801" w14:textId="77777777" w:rsidR="001D42FB" w:rsidRDefault="008926A9">
            <w:r>
              <w:rPr>
                <w:rFonts w:eastAsia="Arial"/>
                <w:b/>
                <w:sz w:val="16"/>
              </w:rPr>
              <w:t>QL</w:t>
            </w:r>
          </w:p>
        </w:tc>
        <w:tc>
          <w:tcPr>
            <w:tcW w:w="810" w:type="dxa"/>
            <w:tcBorders>
              <w:right w:val="dotted" w:sz="4" w:space="0" w:color="auto"/>
            </w:tcBorders>
            <w:shd w:val="clear" w:color="auto" w:fill="DFDFD7"/>
            <w:vAlign w:val="center"/>
          </w:tcPr>
          <w:p w14:paraId="08A50802"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803"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804" w14:textId="77777777" w:rsidR="001D42FB" w:rsidRDefault="008926A9">
            <w:r>
              <w:rPr>
                <w:rFonts w:eastAsia="Arial"/>
                <w:b/>
                <w:sz w:val="16"/>
              </w:rPr>
              <w:t>(b)</w:t>
            </w:r>
          </w:p>
        </w:tc>
        <w:tc>
          <w:tcPr>
            <w:tcW w:w="1620" w:type="dxa"/>
            <w:shd w:val="clear" w:color="auto" w:fill="DFDFD7"/>
            <w:vAlign w:val="center"/>
          </w:tcPr>
          <w:p w14:paraId="08A50805" w14:textId="77777777" w:rsidR="001D42FB" w:rsidRDefault="008926A9">
            <w:r>
              <w:rPr>
                <w:rFonts w:eastAsia="Arial"/>
                <w:b/>
                <w:sz w:val="16"/>
              </w:rPr>
              <w:t>30</w:t>
            </w:r>
          </w:p>
        </w:tc>
        <w:tc>
          <w:tcPr>
            <w:tcW w:w="1620" w:type="dxa"/>
            <w:shd w:val="clear" w:color="auto" w:fill="DFDFD7"/>
          </w:tcPr>
          <w:p w14:paraId="08A50806" w14:textId="77777777" w:rsidR="001D42FB" w:rsidRDefault="001D42FB"/>
        </w:tc>
        <w:tc>
          <w:tcPr>
            <w:tcW w:w="1620" w:type="dxa"/>
            <w:shd w:val="clear" w:color="auto" w:fill="DFDFD7"/>
          </w:tcPr>
          <w:p w14:paraId="08A50807" w14:textId="77777777" w:rsidR="001D42FB" w:rsidRDefault="001D42FB"/>
        </w:tc>
        <w:tc>
          <w:tcPr>
            <w:tcW w:w="1620" w:type="dxa"/>
            <w:shd w:val="clear" w:color="auto" w:fill="DFDFD7"/>
          </w:tcPr>
          <w:p w14:paraId="08A50808" w14:textId="77777777" w:rsidR="001D42FB" w:rsidRDefault="001D42FB"/>
        </w:tc>
      </w:tr>
      <w:tr w:rsidR="001D42FB" w14:paraId="08A50811" w14:textId="77777777">
        <w:trPr>
          <w:trHeight w:val="440"/>
        </w:trPr>
        <w:tc>
          <w:tcPr>
            <w:tcW w:w="1620" w:type="dxa"/>
            <w:gridSpan w:val="2"/>
            <w:vMerge w:val="restart"/>
          </w:tcPr>
          <w:p w14:paraId="08A5080A" w14:textId="77777777" w:rsidR="001D42FB" w:rsidRDefault="001D42FB"/>
        </w:tc>
        <w:tc>
          <w:tcPr>
            <w:tcW w:w="1620" w:type="dxa"/>
            <w:gridSpan w:val="2"/>
            <w:tcBorders>
              <w:bottom w:val="dotted" w:sz="4" w:space="0" w:color="auto"/>
            </w:tcBorders>
          </w:tcPr>
          <w:p w14:paraId="08A5080B" w14:textId="77777777" w:rsidR="001D42FB" w:rsidRDefault="008926A9">
            <w:pPr>
              <w:spacing w:before="113" w:after="113"/>
              <w:jc w:val="left"/>
              <w:divId w:val="1"/>
            </w:pPr>
            <w:r>
              <w:rPr>
                <w:b/>
                <w:sz w:val="16"/>
              </w:rPr>
              <w:t>Tepal: pattern of secondary color</w:t>
            </w:r>
            <w:ins w:id="263" w:author="TWO" w:date="2026-07-08T19:46:00Z" w16du:dateUtc="2026-07-08T17:46:00Z">
              <w:r>
                <w:rPr>
                  <w:b/>
                  <w:sz w:val="16"/>
                </w:rPr>
                <w:t xml:space="preserve"> TO BE MOVED TO CHAR. 33</w:t>
              </w:r>
            </w:ins>
          </w:p>
        </w:tc>
        <w:tc>
          <w:tcPr>
            <w:tcW w:w="1620" w:type="dxa"/>
            <w:gridSpan w:val="2"/>
            <w:tcBorders>
              <w:bottom w:val="dotted" w:sz="4" w:space="0" w:color="auto"/>
            </w:tcBorders>
          </w:tcPr>
          <w:p w14:paraId="08A5080C" w14:textId="77777777" w:rsidR="001D42FB" w:rsidRDefault="001D42FB"/>
        </w:tc>
        <w:tc>
          <w:tcPr>
            <w:tcW w:w="1620" w:type="dxa"/>
            <w:tcBorders>
              <w:bottom w:val="dotted" w:sz="4" w:space="0" w:color="auto"/>
            </w:tcBorders>
          </w:tcPr>
          <w:p w14:paraId="08A5080D" w14:textId="77777777" w:rsidR="001D42FB" w:rsidRDefault="001D42FB"/>
        </w:tc>
        <w:tc>
          <w:tcPr>
            <w:tcW w:w="1620" w:type="dxa"/>
            <w:tcBorders>
              <w:bottom w:val="dotted" w:sz="4" w:space="0" w:color="auto"/>
            </w:tcBorders>
          </w:tcPr>
          <w:p w14:paraId="08A5080E" w14:textId="77777777" w:rsidR="001D42FB" w:rsidRDefault="001D42FB"/>
        </w:tc>
        <w:tc>
          <w:tcPr>
            <w:tcW w:w="1620" w:type="dxa"/>
            <w:tcBorders>
              <w:bottom w:val="dotted" w:sz="4" w:space="0" w:color="auto"/>
            </w:tcBorders>
          </w:tcPr>
          <w:p w14:paraId="08A5080F" w14:textId="77777777" w:rsidR="001D42FB" w:rsidRDefault="001D42FB"/>
        </w:tc>
        <w:tc>
          <w:tcPr>
            <w:tcW w:w="1620" w:type="dxa"/>
            <w:tcBorders>
              <w:bottom w:val="dotted" w:sz="4" w:space="0" w:color="auto"/>
            </w:tcBorders>
          </w:tcPr>
          <w:p w14:paraId="08A50810" w14:textId="77777777" w:rsidR="001D42FB" w:rsidRDefault="001D42FB"/>
        </w:tc>
      </w:tr>
      <w:tr w:rsidR="001D42FB" w14:paraId="08A50819" w14:textId="77777777">
        <w:trPr>
          <w:trHeight w:val="320"/>
        </w:trPr>
        <w:tc>
          <w:tcPr>
            <w:tcW w:w="1620" w:type="dxa"/>
            <w:gridSpan w:val="2"/>
            <w:vMerge/>
          </w:tcPr>
          <w:p w14:paraId="08A50812" w14:textId="77777777" w:rsidR="001D42FB" w:rsidRDefault="001D42FB"/>
        </w:tc>
        <w:tc>
          <w:tcPr>
            <w:tcW w:w="1620" w:type="dxa"/>
            <w:gridSpan w:val="2"/>
            <w:tcBorders>
              <w:bottom w:val="dotted" w:sz="4" w:space="0" w:color="auto"/>
            </w:tcBorders>
            <w:vAlign w:val="center"/>
          </w:tcPr>
          <w:p w14:paraId="08A50813" w14:textId="77777777" w:rsidR="001D42FB" w:rsidRDefault="008926A9">
            <w:pPr>
              <w:jc w:val="left"/>
              <w:divId w:val="1"/>
            </w:pPr>
            <w:r>
              <w:rPr>
                <w:sz w:val="16"/>
              </w:rPr>
              <w:t>solid</w:t>
            </w:r>
          </w:p>
        </w:tc>
        <w:tc>
          <w:tcPr>
            <w:tcW w:w="1620" w:type="dxa"/>
            <w:gridSpan w:val="2"/>
            <w:tcBorders>
              <w:bottom w:val="dotted" w:sz="4" w:space="0" w:color="auto"/>
            </w:tcBorders>
            <w:vAlign w:val="center"/>
          </w:tcPr>
          <w:p w14:paraId="08A50814" w14:textId="77777777" w:rsidR="001D42FB" w:rsidRDefault="001D42FB"/>
        </w:tc>
        <w:tc>
          <w:tcPr>
            <w:tcW w:w="1620" w:type="dxa"/>
            <w:tcBorders>
              <w:bottom w:val="dotted" w:sz="4" w:space="0" w:color="auto"/>
            </w:tcBorders>
            <w:vAlign w:val="center"/>
          </w:tcPr>
          <w:p w14:paraId="08A50815" w14:textId="77777777" w:rsidR="001D42FB" w:rsidRDefault="001D42FB"/>
        </w:tc>
        <w:tc>
          <w:tcPr>
            <w:tcW w:w="1620" w:type="dxa"/>
            <w:tcBorders>
              <w:bottom w:val="dotted" w:sz="4" w:space="0" w:color="auto"/>
            </w:tcBorders>
            <w:vAlign w:val="center"/>
          </w:tcPr>
          <w:p w14:paraId="08A50816" w14:textId="77777777" w:rsidR="001D42FB" w:rsidRDefault="001D42FB"/>
        </w:tc>
        <w:tc>
          <w:tcPr>
            <w:tcW w:w="1620" w:type="dxa"/>
            <w:tcBorders>
              <w:bottom w:val="dotted" w:sz="4" w:space="0" w:color="auto"/>
            </w:tcBorders>
            <w:vAlign w:val="center"/>
          </w:tcPr>
          <w:p w14:paraId="08A50817"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818" w14:textId="77777777" w:rsidR="001D42FB" w:rsidRDefault="008926A9">
            <w:pPr>
              <w:jc w:val="center"/>
              <w:divId w:val="1"/>
            </w:pPr>
            <w:r>
              <w:rPr>
                <w:rFonts w:eastAsia="Arial"/>
                <w:sz w:val="16"/>
              </w:rPr>
              <w:t xml:space="preserve">1 </w:t>
            </w:r>
          </w:p>
        </w:tc>
      </w:tr>
      <w:tr w:rsidR="001D42FB" w14:paraId="08A50821" w14:textId="77777777">
        <w:trPr>
          <w:trHeight w:val="320"/>
        </w:trPr>
        <w:tc>
          <w:tcPr>
            <w:tcW w:w="1620" w:type="dxa"/>
            <w:gridSpan w:val="2"/>
            <w:vMerge/>
          </w:tcPr>
          <w:p w14:paraId="08A5081A" w14:textId="77777777" w:rsidR="001D42FB" w:rsidRDefault="001D42FB"/>
        </w:tc>
        <w:tc>
          <w:tcPr>
            <w:tcW w:w="1620" w:type="dxa"/>
            <w:gridSpan w:val="2"/>
            <w:tcBorders>
              <w:bottom w:val="dotted" w:sz="4" w:space="0" w:color="auto"/>
            </w:tcBorders>
            <w:vAlign w:val="center"/>
          </w:tcPr>
          <w:p w14:paraId="08A5081B" w14:textId="77777777" w:rsidR="001D42FB" w:rsidRDefault="00D002CD">
            <w:pPr>
              <w:jc w:val="left"/>
              <w:divId w:val="1"/>
            </w:pPr>
            <w:del w:id="264" w:author="TWO" w:date="2026-07-08T19:46:00Z" w16du:dateUtc="2026-07-08T17:46:00Z">
              <w:r>
                <w:rPr>
                  <w:sz w:val="16"/>
                </w:rPr>
                <w:delText>flushed</w:delText>
              </w:r>
            </w:del>
            <w:ins w:id="265" w:author="TWO" w:date="2026-07-08T19:46:00Z" w16du:dateUtc="2026-07-08T17:46:00Z">
              <w:r w:rsidR="008926A9">
                <w:rPr>
                  <w:sz w:val="16"/>
                </w:rPr>
                <w:t>flush</w:t>
              </w:r>
            </w:ins>
          </w:p>
        </w:tc>
        <w:tc>
          <w:tcPr>
            <w:tcW w:w="1620" w:type="dxa"/>
            <w:gridSpan w:val="2"/>
            <w:tcBorders>
              <w:bottom w:val="dotted" w:sz="4" w:space="0" w:color="auto"/>
            </w:tcBorders>
            <w:vAlign w:val="center"/>
          </w:tcPr>
          <w:p w14:paraId="08A5081C" w14:textId="77777777" w:rsidR="001D42FB" w:rsidRDefault="001D42FB"/>
        </w:tc>
        <w:tc>
          <w:tcPr>
            <w:tcW w:w="1620" w:type="dxa"/>
            <w:tcBorders>
              <w:bottom w:val="dotted" w:sz="4" w:space="0" w:color="auto"/>
            </w:tcBorders>
            <w:vAlign w:val="center"/>
          </w:tcPr>
          <w:p w14:paraId="08A5081D" w14:textId="77777777" w:rsidR="001D42FB" w:rsidRDefault="001D42FB"/>
        </w:tc>
        <w:tc>
          <w:tcPr>
            <w:tcW w:w="1620" w:type="dxa"/>
            <w:tcBorders>
              <w:bottom w:val="dotted" w:sz="4" w:space="0" w:color="auto"/>
            </w:tcBorders>
            <w:vAlign w:val="center"/>
          </w:tcPr>
          <w:p w14:paraId="08A5081E" w14:textId="77777777" w:rsidR="001D42FB" w:rsidRDefault="001D42FB"/>
        </w:tc>
        <w:tc>
          <w:tcPr>
            <w:tcW w:w="1620" w:type="dxa"/>
            <w:tcBorders>
              <w:bottom w:val="dotted" w:sz="4" w:space="0" w:color="auto"/>
            </w:tcBorders>
            <w:vAlign w:val="center"/>
          </w:tcPr>
          <w:p w14:paraId="08A5081F" w14:textId="77777777" w:rsidR="001D42FB" w:rsidRDefault="008926A9">
            <w:pPr>
              <w:jc w:val="left"/>
              <w:divId w:val="1"/>
            </w:pPr>
            <w:r>
              <w:rPr>
                <w:sz w:val="16"/>
              </w:rPr>
              <w:t>Dan Sajin</w:t>
            </w:r>
          </w:p>
        </w:tc>
        <w:tc>
          <w:tcPr>
            <w:tcW w:w="1620" w:type="dxa"/>
            <w:tcBorders>
              <w:bottom w:val="dotted" w:sz="4" w:space="0" w:color="auto"/>
            </w:tcBorders>
            <w:vAlign w:val="center"/>
          </w:tcPr>
          <w:p w14:paraId="08A50820" w14:textId="77777777" w:rsidR="001D42FB" w:rsidRDefault="008926A9">
            <w:pPr>
              <w:jc w:val="center"/>
              <w:divId w:val="1"/>
            </w:pPr>
            <w:r>
              <w:rPr>
                <w:rFonts w:eastAsia="Arial"/>
                <w:sz w:val="16"/>
              </w:rPr>
              <w:t xml:space="preserve">2 </w:t>
            </w:r>
          </w:p>
        </w:tc>
      </w:tr>
      <w:tr w:rsidR="001D42FB" w14:paraId="08A5082C" w14:textId="77777777">
        <w:trPr>
          <w:trHeight w:val="360"/>
        </w:trPr>
        <w:tc>
          <w:tcPr>
            <w:tcW w:w="810" w:type="dxa"/>
            <w:tcBorders>
              <w:right w:val="dotted" w:sz="4" w:space="0" w:color="auto"/>
            </w:tcBorders>
            <w:shd w:val="clear" w:color="auto" w:fill="DFDFD7"/>
            <w:vAlign w:val="center"/>
          </w:tcPr>
          <w:p w14:paraId="08A50822" w14:textId="77777777" w:rsidR="001D42FB" w:rsidRDefault="008926A9">
            <w:r>
              <w:rPr>
                <w:rFonts w:eastAsia="Arial"/>
                <w:b/>
                <w:sz w:val="16"/>
              </w:rPr>
              <w:t>26.</w:t>
            </w:r>
          </w:p>
        </w:tc>
        <w:tc>
          <w:tcPr>
            <w:tcW w:w="810" w:type="dxa"/>
            <w:tcBorders>
              <w:right w:val="dotted" w:sz="4" w:space="0" w:color="auto"/>
            </w:tcBorders>
            <w:shd w:val="clear" w:color="auto" w:fill="DFDFD7"/>
            <w:vAlign w:val="center"/>
          </w:tcPr>
          <w:p w14:paraId="08A50823"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824"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825"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826" w14:textId="77777777" w:rsidR="001D42FB" w:rsidRDefault="001D42FB"/>
        </w:tc>
        <w:tc>
          <w:tcPr>
            <w:tcW w:w="810" w:type="dxa"/>
            <w:tcBorders>
              <w:right w:val="dotted" w:sz="4" w:space="0" w:color="auto"/>
            </w:tcBorders>
            <w:shd w:val="clear" w:color="auto" w:fill="DFDFD7"/>
            <w:vAlign w:val="center"/>
          </w:tcPr>
          <w:p w14:paraId="08A50827" w14:textId="77777777" w:rsidR="001D42FB" w:rsidRDefault="001D42FB"/>
        </w:tc>
        <w:tc>
          <w:tcPr>
            <w:tcW w:w="1620" w:type="dxa"/>
            <w:shd w:val="clear" w:color="auto" w:fill="DFDFD7"/>
            <w:vAlign w:val="center"/>
          </w:tcPr>
          <w:p w14:paraId="08A50828" w14:textId="77777777" w:rsidR="001D42FB" w:rsidRDefault="008926A9">
            <w:r>
              <w:rPr>
                <w:rFonts w:eastAsia="Arial"/>
                <w:b/>
                <w:sz w:val="16"/>
              </w:rPr>
              <w:t>30</w:t>
            </w:r>
          </w:p>
        </w:tc>
        <w:tc>
          <w:tcPr>
            <w:tcW w:w="1620" w:type="dxa"/>
            <w:shd w:val="clear" w:color="auto" w:fill="DFDFD7"/>
          </w:tcPr>
          <w:p w14:paraId="08A50829" w14:textId="77777777" w:rsidR="001D42FB" w:rsidRDefault="001D42FB"/>
        </w:tc>
        <w:tc>
          <w:tcPr>
            <w:tcW w:w="1620" w:type="dxa"/>
            <w:shd w:val="clear" w:color="auto" w:fill="DFDFD7"/>
          </w:tcPr>
          <w:p w14:paraId="08A5082A" w14:textId="77777777" w:rsidR="001D42FB" w:rsidRDefault="001D42FB"/>
        </w:tc>
        <w:tc>
          <w:tcPr>
            <w:tcW w:w="1620" w:type="dxa"/>
            <w:shd w:val="clear" w:color="auto" w:fill="DFDFD7"/>
          </w:tcPr>
          <w:p w14:paraId="08A5082B" w14:textId="77777777" w:rsidR="001D42FB" w:rsidRDefault="001D42FB"/>
        </w:tc>
      </w:tr>
      <w:tr w:rsidR="001D42FB" w14:paraId="08A50834" w14:textId="77777777">
        <w:trPr>
          <w:trHeight w:val="440"/>
        </w:trPr>
        <w:tc>
          <w:tcPr>
            <w:tcW w:w="1620" w:type="dxa"/>
            <w:gridSpan w:val="2"/>
            <w:vMerge w:val="restart"/>
          </w:tcPr>
          <w:p w14:paraId="08A5082D" w14:textId="77777777" w:rsidR="001D42FB" w:rsidRDefault="001D42FB"/>
        </w:tc>
        <w:tc>
          <w:tcPr>
            <w:tcW w:w="1620" w:type="dxa"/>
            <w:gridSpan w:val="2"/>
            <w:tcBorders>
              <w:bottom w:val="dotted" w:sz="4" w:space="0" w:color="auto"/>
            </w:tcBorders>
          </w:tcPr>
          <w:p w14:paraId="08A5082E" w14:textId="77777777" w:rsidR="001D42FB" w:rsidRDefault="008926A9">
            <w:pPr>
              <w:spacing w:before="113" w:after="113"/>
              <w:jc w:val="left"/>
              <w:divId w:val="1"/>
            </w:pPr>
            <w:r>
              <w:rPr>
                <w:b/>
                <w:sz w:val="16"/>
              </w:rPr>
              <w:t>Flower: fading of color with age</w:t>
            </w:r>
          </w:p>
        </w:tc>
        <w:tc>
          <w:tcPr>
            <w:tcW w:w="1620" w:type="dxa"/>
            <w:gridSpan w:val="2"/>
            <w:tcBorders>
              <w:bottom w:val="dotted" w:sz="4" w:space="0" w:color="auto"/>
            </w:tcBorders>
          </w:tcPr>
          <w:p w14:paraId="08A5082F" w14:textId="77777777" w:rsidR="001D42FB" w:rsidRDefault="001D42FB"/>
        </w:tc>
        <w:tc>
          <w:tcPr>
            <w:tcW w:w="1620" w:type="dxa"/>
            <w:tcBorders>
              <w:bottom w:val="dotted" w:sz="4" w:space="0" w:color="auto"/>
            </w:tcBorders>
          </w:tcPr>
          <w:p w14:paraId="08A50830" w14:textId="77777777" w:rsidR="001D42FB" w:rsidRDefault="001D42FB"/>
        </w:tc>
        <w:tc>
          <w:tcPr>
            <w:tcW w:w="1620" w:type="dxa"/>
            <w:tcBorders>
              <w:bottom w:val="dotted" w:sz="4" w:space="0" w:color="auto"/>
            </w:tcBorders>
          </w:tcPr>
          <w:p w14:paraId="08A50831" w14:textId="77777777" w:rsidR="001D42FB" w:rsidRDefault="001D42FB"/>
        </w:tc>
        <w:tc>
          <w:tcPr>
            <w:tcW w:w="1620" w:type="dxa"/>
            <w:tcBorders>
              <w:bottom w:val="dotted" w:sz="4" w:space="0" w:color="auto"/>
            </w:tcBorders>
          </w:tcPr>
          <w:p w14:paraId="08A50832" w14:textId="77777777" w:rsidR="001D42FB" w:rsidRDefault="001D42FB"/>
        </w:tc>
        <w:tc>
          <w:tcPr>
            <w:tcW w:w="1620" w:type="dxa"/>
            <w:tcBorders>
              <w:bottom w:val="dotted" w:sz="4" w:space="0" w:color="auto"/>
            </w:tcBorders>
          </w:tcPr>
          <w:p w14:paraId="08A50833" w14:textId="77777777" w:rsidR="001D42FB" w:rsidRDefault="001D42FB"/>
        </w:tc>
      </w:tr>
      <w:tr w:rsidR="001D42FB" w14:paraId="08A5083C" w14:textId="77777777">
        <w:trPr>
          <w:trHeight w:val="320"/>
        </w:trPr>
        <w:tc>
          <w:tcPr>
            <w:tcW w:w="1620" w:type="dxa"/>
            <w:gridSpan w:val="2"/>
            <w:vMerge/>
          </w:tcPr>
          <w:p w14:paraId="08A50835" w14:textId="77777777" w:rsidR="001D42FB" w:rsidRDefault="001D42FB"/>
        </w:tc>
        <w:tc>
          <w:tcPr>
            <w:tcW w:w="1620" w:type="dxa"/>
            <w:gridSpan w:val="2"/>
            <w:tcBorders>
              <w:bottom w:val="dotted" w:sz="4" w:space="0" w:color="auto"/>
            </w:tcBorders>
            <w:vAlign w:val="center"/>
          </w:tcPr>
          <w:p w14:paraId="08A50836" w14:textId="77777777" w:rsidR="001D42FB" w:rsidRDefault="008926A9">
            <w:pPr>
              <w:jc w:val="left"/>
              <w:divId w:val="1"/>
            </w:pPr>
            <w:r>
              <w:rPr>
                <w:sz w:val="16"/>
              </w:rPr>
              <w:t xml:space="preserve">absent or </w:t>
            </w:r>
            <w:del w:id="266" w:author="TWO" w:date="2026-07-08T19:46:00Z" w16du:dateUtc="2026-07-08T17:46:00Z">
              <w:r w:rsidR="00D002CD">
                <w:rPr>
                  <w:sz w:val="16"/>
                </w:rPr>
                <w:delText xml:space="preserve">very </w:delText>
              </w:r>
            </w:del>
            <w:r>
              <w:rPr>
                <w:sz w:val="16"/>
              </w:rPr>
              <w:t>weak</w:t>
            </w:r>
          </w:p>
        </w:tc>
        <w:tc>
          <w:tcPr>
            <w:tcW w:w="1620" w:type="dxa"/>
            <w:gridSpan w:val="2"/>
            <w:tcBorders>
              <w:bottom w:val="dotted" w:sz="4" w:space="0" w:color="auto"/>
            </w:tcBorders>
            <w:vAlign w:val="center"/>
          </w:tcPr>
          <w:p w14:paraId="08A50837" w14:textId="77777777" w:rsidR="001D42FB" w:rsidRDefault="001D42FB"/>
        </w:tc>
        <w:tc>
          <w:tcPr>
            <w:tcW w:w="1620" w:type="dxa"/>
            <w:tcBorders>
              <w:bottom w:val="dotted" w:sz="4" w:space="0" w:color="auto"/>
            </w:tcBorders>
            <w:vAlign w:val="center"/>
          </w:tcPr>
          <w:p w14:paraId="08A50838" w14:textId="77777777" w:rsidR="001D42FB" w:rsidRDefault="001D42FB"/>
        </w:tc>
        <w:tc>
          <w:tcPr>
            <w:tcW w:w="1620" w:type="dxa"/>
            <w:tcBorders>
              <w:bottom w:val="dotted" w:sz="4" w:space="0" w:color="auto"/>
            </w:tcBorders>
            <w:vAlign w:val="center"/>
          </w:tcPr>
          <w:p w14:paraId="08A50839" w14:textId="77777777" w:rsidR="001D42FB" w:rsidRDefault="001D42FB"/>
        </w:tc>
        <w:tc>
          <w:tcPr>
            <w:tcW w:w="1620" w:type="dxa"/>
            <w:tcBorders>
              <w:bottom w:val="dotted" w:sz="4" w:space="0" w:color="auto"/>
            </w:tcBorders>
            <w:vAlign w:val="center"/>
          </w:tcPr>
          <w:p w14:paraId="08A5083A" w14:textId="77777777" w:rsidR="001D42FB" w:rsidRDefault="008926A9">
            <w:pPr>
              <w:jc w:val="left"/>
              <w:divId w:val="1"/>
            </w:pPr>
            <w:r>
              <w:rPr>
                <w:sz w:val="16"/>
              </w:rPr>
              <w:t>Yijian Lian</w:t>
            </w:r>
          </w:p>
        </w:tc>
        <w:tc>
          <w:tcPr>
            <w:tcW w:w="1620" w:type="dxa"/>
            <w:tcBorders>
              <w:bottom w:val="dotted" w:sz="4" w:space="0" w:color="auto"/>
            </w:tcBorders>
            <w:vAlign w:val="center"/>
          </w:tcPr>
          <w:p w14:paraId="08A5083B" w14:textId="77777777" w:rsidR="001D42FB" w:rsidRDefault="008926A9">
            <w:pPr>
              <w:jc w:val="center"/>
              <w:divId w:val="1"/>
            </w:pPr>
            <w:r>
              <w:rPr>
                <w:rFonts w:eastAsia="Arial"/>
                <w:sz w:val="16"/>
              </w:rPr>
              <w:t xml:space="preserve">1 </w:t>
            </w:r>
          </w:p>
        </w:tc>
      </w:tr>
      <w:tr w:rsidR="001D42FB" w14:paraId="08A50844" w14:textId="77777777">
        <w:trPr>
          <w:trHeight w:val="320"/>
        </w:trPr>
        <w:tc>
          <w:tcPr>
            <w:tcW w:w="1620" w:type="dxa"/>
            <w:gridSpan w:val="2"/>
            <w:vMerge/>
          </w:tcPr>
          <w:p w14:paraId="08A5083D" w14:textId="77777777" w:rsidR="001D42FB" w:rsidRDefault="001D42FB"/>
        </w:tc>
        <w:tc>
          <w:tcPr>
            <w:tcW w:w="1620" w:type="dxa"/>
            <w:gridSpan w:val="2"/>
            <w:tcBorders>
              <w:bottom w:val="dotted" w:sz="4" w:space="0" w:color="auto"/>
            </w:tcBorders>
            <w:vAlign w:val="center"/>
          </w:tcPr>
          <w:p w14:paraId="08A5083E"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83F" w14:textId="77777777" w:rsidR="001D42FB" w:rsidRDefault="001D42FB"/>
        </w:tc>
        <w:tc>
          <w:tcPr>
            <w:tcW w:w="1620" w:type="dxa"/>
            <w:tcBorders>
              <w:bottom w:val="dotted" w:sz="4" w:space="0" w:color="auto"/>
            </w:tcBorders>
            <w:vAlign w:val="center"/>
          </w:tcPr>
          <w:p w14:paraId="08A50840" w14:textId="77777777" w:rsidR="001D42FB" w:rsidRDefault="001D42FB"/>
        </w:tc>
        <w:tc>
          <w:tcPr>
            <w:tcW w:w="1620" w:type="dxa"/>
            <w:tcBorders>
              <w:bottom w:val="dotted" w:sz="4" w:space="0" w:color="auto"/>
            </w:tcBorders>
            <w:vAlign w:val="center"/>
          </w:tcPr>
          <w:p w14:paraId="08A50841" w14:textId="77777777" w:rsidR="001D42FB" w:rsidRDefault="001D42FB"/>
        </w:tc>
        <w:tc>
          <w:tcPr>
            <w:tcW w:w="1620" w:type="dxa"/>
            <w:tcBorders>
              <w:bottom w:val="dotted" w:sz="4" w:space="0" w:color="auto"/>
            </w:tcBorders>
            <w:vAlign w:val="center"/>
          </w:tcPr>
          <w:p w14:paraId="08A50842" w14:textId="77777777" w:rsidR="001D42FB" w:rsidRDefault="008926A9">
            <w:pPr>
              <w:jc w:val="left"/>
              <w:divId w:val="1"/>
            </w:pPr>
            <w:r>
              <w:rPr>
                <w:sz w:val="16"/>
              </w:rPr>
              <w:t>Yi Xian</w:t>
            </w:r>
          </w:p>
        </w:tc>
        <w:tc>
          <w:tcPr>
            <w:tcW w:w="1620" w:type="dxa"/>
            <w:tcBorders>
              <w:bottom w:val="dotted" w:sz="4" w:space="0" w:color="auto"/>
            </w:tcBorders>
            <w:vAlign w:val="center"/>
          </w:tcPr>
          <w:p w14:paraId="08A50843" w14:textId="77777777" w:rsidR="001D42FB" w:rsidRDefault="008926A9">
            <w:pPr>
              <w:jc w:val="center"/>
              <w:divId w:val="1"/>
            </w:pPr>
            <w:r>
              <w:rPr>
                <w:rFonts w:eastAsia="Arial"/>
                <w:sz w:val="16"/>
              </w:rPr>
              <w:t xml:space="preserve">2 </w:t>
            </w:r>
          </w:p>
        </w:tc>
      </w:tr>
      <w:tr w:rsidR="001D42FB" w14:paraId="08A5084C" w14:textId="77777777">
        <w:trPr>
          <w:trHeight w:val="320"/>
        </w:trPr>
        <w:tc>
          <w:tcPr>
            <w:tcW w:w="1620" w:type="dxa"/>
            <w:gridSpan w:val="2"/>
            <w:vMerge/>
          </w:tcPr>
          <w:p w14:paraId="08A50845" w14:textId="77777777" w:rsidR="001D42FB" w:rsidRDefault="001D42FB"/>
        </w:tc>
        <w:tc>
          <w:tcPr>
            <w:tcW w:w="1620" w:type="dxa"/>
            <w:gridSpan w:val="2"/>
            <w:tcBorders>
              <w:bottom w:val="dotted" w:sz="4" w:space="0" w:color="auto"/>
            </w:tcBorders>
            <w:vAlign w:val="center"/>
          </w:tcPr>
          <w:p w14:paraId="08A50846" w14:textId="77777777" w:rsidR="001D42FB" w:rsidRDefault="008926A9">
            <w:pPr>
              <w:jc w:val="left"/>
              <w:divId w:val="1"/>
            </w:pPr>
            <w:r>
              <w:rPr>
                <w:sz w:val="16"/>
              </w:rPr>
              <w:t>strong</w:t>
            </w:r>
          </w:p>
        </w:tc>
        <w:tc>
          <w:tcPr>
            <w:tcW w:w="1620" w:type="dxa"/>
            <w:gridSpan w:val="2"/>
            <w:tcBorders>
              <w:bottom w:val="dotted" w:sz="4" w:space="0" w:color="auto"/>
            </w:tcBorders>
            <w:vAlign w:val="center"/>
          </w:tcPr>
          <w:p w14:paraId="08A50847" w14:textId="77777777" w:rsidR="001D42FB" w:rsidRDefault="001D42FB"/>
        </w:tc>
        <w:tc>
          <w:tcPr>
            <w:tcW w:w="1620" w:type="dxa"/>
            <w:tcBorders>
              <w:bottom w:val="dotted" w:sz="4" w:space="0" w:color="auto"/>
            </w:tcBorders>
            <w:vAlign w:val="center"/>
          </w:tcPr>
          <w:p w14:paraId="08A50848" w14:textId="77777777" w:rsidR="001D42FB" w:rsidRDefault="001D42FB"/>
        </w:tc>
        <w:tc>
          <w:tcPr>
            <w:tcW w:w="1620" w:type="dxa"/>
            <w:tcBorders>
              <w:bottom w:val="dotted" w:sz="4" w:space="0" w:color="auto"/>
            </w:tcBorders>
            <w:vAlign w:val="center"/>
          </w:tcPr>
          <w:p w14:paraId="08A50849" w14:textId="77777777" w:rsidR="001D42FB" w:rsidRDefault="001D42FB"/>
        </w:tc>
        <w:tc>
          <w:tcPr>
            <w:tcW w:w="1620" w:type="dxa"/>
            <w:tcBorders>
              <w:bottom w:val="dotted" w:sz="4" w:space="0" w:color="auto"/>
            </w:tcBorders>
            <w:vAlign w:val="center"/>
          </w:tcPr>
          <w:p w14:paraId="08A5084A" w14:textId="77777777" w:rsidR="001D42FB" w:rsidRDefault="008926A9">
            <w:pPr>
              <w:jc w:val="left"/>
              <w:divId w:val="1"/>
            </w:pPr>
            <w:r>
              <w:rPr>
                <w:sz w:val="16"/>
              </w:rPr>
              <w:t>Bian Lian</w:t>
            </w:r>
          </w:p>
        </w:tc>
        <w:tc>
          <w:tcPr>
            <w:tcW w:w="1620" w:type="dxa"/>
            <w:tcBorders>
              <w:bottom w:val="dotted" w:sz="4" w:space="0" w:color="auto"/>
            </w:tcBorders>
            <w:vAlign w:val="center"/>
          </w:tcPr>
          <w:p w14:paraId="08A5084B" w14:textId="77777777" w:rsidR="001D42FB" w:rsidRDefault="008926A9">
            <w:pPr>
              <w:jc w:val="center"/>
              <w:divId w:val="1"/>
            </w:pPr>
            <w:r>
              <w:rPr>
                <w:rFonts w:eastAsia="Arial"/>
                <w:sz w:val="16"/>
              </w:rPr>
              <w:t xml:space="preserve">3 </w:t>
            </w:r>
          </w:p>
        </w:tc>
      </w:tr>
      <w:tr w:rsidR="001D42FB" w14:paraId="08A50857" w14:textId="77777777">
        <w:trPr>
          <w:trHeight w:val="360"/>
        </w:trPr>
        <w:tc>
          <w:tcPr>
            <w:tcW w:w="810" w:type="dxa"/>
            <w:tcBorders>
              <w:right w:val="dotted" w:sz="4" w:space="0" w:color="auto"/>
            </w:tcBorders>
            <w:shd w:val="clear" w:color="auto" w:fill="DFDFD7"/>
            <w:vAlign w:val="center"/>
          </w:tcPr>
          <w:p w14:paraId="08A5084D" w14:textId="77777777" w:rsidR="001D42FB" w:rsidRDefault="008926A9">
            <w:r>
              <w:rPr>
                <w:rFonts w:eastAsia="Arial"/>
                <w:b/>
                <w:sz w:val="16"/>
              </w:rPr>
              <w:t>27.</w:t>
            </w:r>
          </w:p>
        </w:tc>
        <w:tc>
          <w:tcPr>
            <w:tcW w:w="810" w:type="dxa"/>
            <w:tcBorders>
              <w:right w:val="dotted" w:sz="4" w:space="0" w:color="auto"/>
            </w:tcBorders>
            <w:shd w:val="clear" w:color="auto" w:fill="DFDFD7"/>
            <w:vAlign w:val="center"/>
          </w:tcPr>
          <w:p w14:paraId="08A5084E"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84F"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850" w14:textId="77777777" w:rsidR="001D42FB" w:rsidRDefault="008926A9">
            <w:r>
              <w:rPr>
                <w:rFonts w:eastAsia="Arial"/>
                <w:b/>
                <w:sz w:val="16"/>
              </w:rPr>
              <w:t>MG/MS/VG</w:t>
            </w:r>
          </w:p>
        </w:tc>
        <w:tc>
          <w:tcPr>
            <w:tcW w:w="810" w:type="dxa"/>
            <w:tcBorders>
              <w:right w:val="dotted" w:sz="4" w:space="0" w:color="auto"/>
            </w:tcBorders>
            <w:shd w:val="clear" w:color="auto" w:fill="DFDFD7"/>
            <w:vAlign w:val="center"/>
          </w:tcPr>
          <w:p w14:paraId="08A50851"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852" w14:textId="77777777" w:rsidR="001D42FB" w:rsidRDefault="008926A9">
            <w:r>
              <w:rPr>
                <w:rFonts w:eastAsia="Arial"/>
                <w:b/>
                <w:sz w:val="16"/>
              </w:rPr>
              <w:t>(b)</w:t>
            </w:r>
          </w:p>
        </w:tc>
        <w:tc>
          <w:tcPr>
            <w:tcW w:w="1620" w:type="dxa"/>
            <w:shd w:val="clear" w:color="auto" w:fill="DFDFD7"/>
            <w:vAlign w:val="center"/>
          </w:tcPr>
          <w:p w14:paraId="08A50853" w14:textId="77777777" w:rsidR="001D42FB" w:rsidRDefault="008926A9">
            <w:r>
              <w:rPr>
                <w:rFonts w:eastAsia="Arial"/>
                <w:b/>
                <w:sz w:val="16"/>
              </w:rPr>
              <w:t>30</w:t>
            </w:r>
          </w:p>
        </w:tc>
        <w:tc>
          <w:tcPr>
            <w:tcW w:w="1620" w:type="dxa"/>
            <w:shd w:val="clear" w:color="auto" w:fill="DFDFD7"/>
          </w:tcPr>
          <w:p w14:paraId="08A50854" w14:textId="77777777" w:rsidR="001D42FB" w:rsidRDefault="001D42FB"/>
        </w:tc>
        <w:tc>
          <w:tcPr>
            <w:tcW w:w="1620" w:type="dxa"/>
            <w:shd w:val="clear" w:color="auto" w:fill="DFDFD7"/>
          </w:tcPr>
          <w:p w14:paraId="08A50855" w14:textId="77777777" w:rsidR="001D42FB" w:rsidRDefault="001D42FB"/>
        </w:tc>
        <w:tc>
          <w:tcPr>
            <w:tcW w:w="1620" w:type="dxa"/>
            <w:shd w:val="clear" w:color="auto" w:fill="DFDFD7"/>
          </w:tcPr>
          <w:p w14:paraId="08A50856" w14:textId="77777777" w:rsidR="001D42FB" w:rsidRDefault="001D42FB"/>
        </w:tc>
      </w:tr>
      <w:tr w:rsidR="001D42FB" w14:paraId="08A5085F" w14:textId="77777777">
        <w:trPr>
          <w:trHeight w:val="440"/>
        </w:trPr>
        <w:tc>
          <w:tcPr>
            <w:tcW w:w="1620" w:type="dxa"/>
            <w:gridSpan w:val="2"/>
            <w:vMerge w:val="restart"/>
          </w:tcPr>
          <w:p w14:paraId="08A50858" w14:textId="77777777" w:rsidR="001D42FB" w:rsidRDefault="001D42FB"/>
        </w:tc>
        <w:tc>
          <w:tcPr>
            <w:tcW w:w="1620" w:type="dxa"/>
            <w:gridSpan w:val="2"/>
            <w:tcBorders>
              <w:bottom w:val="dotted" w:sz="4" w:space="0" w:color="auto"/>
            </w:tcBorders>
          </w:tcPr>
          <w:p w14:paraId="08A50859" w14:textId="77CEAF50" w:rsidR="001D42FB" w:rsidRDefault="00D002CD">
            <w:pPr>
              <w:spacing w:before="113" w:after="113"/>
              <w:jc w:val="left"/>
              <w:divId w:val="1"/>
            </w:pPr>
            <w:del w:id="267" w:author="TWO" w:date="2026-07-08T19:46:00Z" w16du:dateUtc="2026-07-08T17:46:00Z">
              <w:r>
                <w:rPr>
                  <w:b/>
                  <w:sz w:val="16"/>
                </w:rPr>
                <w:delText>Tepal: number</w:delText>
              </w:r>
            </w:del>
            <w:ins w:id="268" w:author="TWO" w:date="2026-07-08T19:46:00Z" w16du:dateUtc="2026-07-08T17:46:00Z">
              <w:r w:rsidR="008926A9">
                <w:rPr>
                  <w:b/>
                  <w:sz w:val="16"/>
                  <w:u w:val="single"/>
                </w:rPr>
                <w:t>Excluding varieties with Flower: type: thousand-petalled</w:t>
              </w:r>
              <w:r w:rsidR="008926A9">
                <w:rPr>
                  <w:b/>
                  <w:sz w:val="16"/>
                </w:rPr>
                <w:t>: Tepal: number</w:t>
              </w:r>
            </w:ins>
            <w:ins w:id="269" w:author="OERTEL Romy" w:date="2026-07-08T19:50:00Z" w16du:dateUtc="2026-07-08T17:50:00Z">
              <w:r w:rsidR="00777741">
                <w:rPr>
                  <w:b/>
                  <w:sz w:val="16"/>
                </w:rPr>
                <w:br/>
              </w:r>
            </w:ins>
            <w:ins w:id="270" w:author="TWO" w:date="2026-07-08T19:46:00Z" w16du:dateUtc="2026-07-08T17:46:00Z">
              <w:r w:rsidR="008926A9">
                <w:rPr>
                  <w:b/>
                  <w:sz w:val="16"/>
                </w:rPr>
                <w:t xml:space="preserve"> TO CHECK EXAMPLE VARIETIES</w:t>
              </w:r>
            </w:ins>
          </w:p>
        </w:tc>
        <w:tc>
          <w:tcPr>
            <w:tcW w:w="1620" w:type="dxa"/>
            <w:gridSpan w:val="2"/>
            <w:tcBorders>
              <w:bottom w:val="dotted" w:sz="4" w:space="0" w:color="auto"/>
            </w:tcBorders>
          </w:tcPr>
          <w:p w14:paraId="08A5085A" w14:textId="77777777" w:rsidR="001D42FB" w:rsidRDefault="001D42FB"/>
        </w:tc>
        <w:tc>
          <w:tcPr>
            <w:tcW w:w="1620" w:type="dxa"/>
            <w:tcBorders>
              <w:bottom w:val="dotted" w:sz="4" w:space="0" w:color="auto"/>
            </w:tcBorders>
          </w:tcPr>
          <w:p w14:paraId="08A5085B" w14:textId="77777777" w:rsidR="001D42FB" w:rsidRDefault="001D42FB"/>
        </w:tc>
        <w:tc>
          <w:tcPr>
            <w:tcW w:w="1620" w:type="dxa"/>
            <w:tcBorders>
              <w:bottom w:val="dotted" w:sz="4" w:space="0" w:color="auto"/>
            </w:tcBorders>
          </w:tcPr>
          <w:p w14:paraId="08A5085C" w14:textId="77777777" w:rsidR="001D42FB" w:rsidRDefault="001D42FB"/>
        </w:tc>
        <w:tc>
          <w:tcPr>
            <w:tcW w:w="1620" w:type="dxa"/>
            <w:tcBorders>
              <w:bottom w:val="dotted" w:sz="4" w:space="0" w:color="auto"/>
            </w:tcBorders>
          </w:tcPr>
          <w:p w14:paraId="08A5085D" w14:textId="77777777" w:rsidR="001D42FB" w:rsidRDefault="001D42FB"/>
        </w:tc>
        <w:tc>
          <w:tcPr>
            <w:tcW w:w="1620" w:type="dxa"/>
            <w:tcBorders>
              <w:bottom w:val="dotted" w:sz="4" w:space="0" w:color="auto"/>
            </w:tcBorders>
          </w:tcPr>
          <w:p w14:paraId="08A5085E" w14:textId="77777777" w:rsidR="001D42FB" w:rsidRDefault="001D42FB"/>
        </w:tc>
      </w:tr>
      <w:tr w:rsidR="001D42FB" w14:paraId="08A50867" w14:textId="77777777">
        <w:trPr>
          <w:trHeight w:val="320"/>
        </w:trPr>
        <w:tc>
          <w:tcPr>
            <w:tcW w:w="1620" w:type="dxa"/>
            <w:gridSpan w:val="2"/>
            <w:vMerge/>
          </w:tcPr>
          <w:p w14:paraId="08A50860" w14:textId="77777777" w:rsidR="001D42FB" w:rsidRDefault="001D42FB"/>
        </w:tc>
        <w:tc>
          <w:tcPr>
            <w:tcW w:w="1620" w:type="dxa"/>
            <w:gridSpan w:val="2"/>
            <w:tcBorders>
              <w:bottom w:val="dotted" w:sz="4" w:space="0" w:color="auto"/>
            </w:tcBorders>
            <w:vAlign w:val="center"/>
          </w:tcPr>
          <w:p w14:paraId="08A50861" w14:textId="77777777" w:rsidR="001D42FB" w:rsidRDefault="008926A9">
            <w:pPr>
              <w:jc w:val="left"/>
              <w:divId w:val="1"/>
            </w:pPr>
            <w:r>
              <w:rPr>
                <w:sz w:val="16"/>
              </w:rPr>
              <w:t>very few</w:t>
            </w:r>
          </w:p>
        </w:tc>
        <w:tc>
          <w:tcPr>
            <w:tcW w:w="1620" w:type="dxa"/>
            <w:gridSpan w:val="2"/>
            <w:tcBorders>
              <w:bottom w:val="dotted" w:sz="4" w:space="0" w:color="auto"/>
            </w:tcBorders>
            <w:vAlign w:val="center"/>
          </w:tcPr>
          <w:p w14:paraId="08A50862" w14:textId="77777777" w:rsidR="001D42FB" w:rsidRDefault="001D42FB"/>
        </w:tc>
        <w:tc>
          <w:tcPr>
            <w:tcW w:w="1620" w:type="dxa"/>
            <w:tcBorders>
              <w:bottom w:val="dotted" w:sz="4" w:space="0" w:color="auto"/>
            </w:tcBorders>
            <w:vAlign w:val="center"/>
          </w:tcPr>
          <w:p w14:paraId="08A50863" w14:textId="77777777" w:rsidR="001D42FB" w:rsidRDefault="001D42FB"/>
        </w:tc>
        <w:tc>
          <w:tcPr>
            <w:tcW w:w="1620" w:type="dxa"/>
            <w:tcBorders>
              <w:bottom w:val="dotted" w:sz="4" w:space="0" w:color="auto"/>
            </w:tcBorders>
            <w:vAlign w:val="center"/>
          </w:tcPr>
          <w:p w14:paraId="08A50864" w14:textId="77777777" w:rsidR="001D42FB" w:rsidRDefault="001D42FB"/>
        </w:tc>
        <w:tc>
          <w:tcPr>
            <w:tcW w:w="1620" w:type="dxa"/>
            <w:tcBorders>
              <w:bottom w:val="dotted" w:sz="4" w:space="0" w:color="auto"/>
            </w:tcBorders>
            <w:vAlign w:val="center"/>
          </w:tcPr>
          <w:p w14:paraId="08A50865" w14:textId="77777777" w:rsidR="001D42FB" w:rsidRDefault="008926A9">
            <w:pPr>
              <w:jc w:val="left"/>
              <w:divId w:val="1"/>
            </w:pPr>
            <w:r>
              <w:rPr>
                <w:sz w:val="16"/>
              </w:rPr>
              <w:t>Xianxian Yuzhi</w:t>
            </w:r>
          </w:p>
        </w:tc>
        <w:tc>
          <w:tcPr>
            <w:tcW w:w="1620" w:type="dxa"/>
            <w:tcBorders>
              <w:bottom w:val="dotted" w:sz="4" w:space="0" w:color="auto"/>
            </w:tcBorders>
            <w:vAlign w:val="center"/>
          </w:tcPr>
          <w:p w14:paraId="08A50866" w14:textId="77777777" w:rsidR="001D42FB" w:rsidRDefault="008926A9">
            <w:pPr>
              <w:jc w:val="center"/>
              <w:divId w:val="1"/>
            </w:pPr>
            <w:r>
              <w:rPr>
                <w:rFonts w:eastAsia="Arial"/>
                <w:sz w:val="16"/>
              </w:rPr>
              <w:t xml:space="preserve">1 </w:t>
            </w:r>
          </w:p>
        </w:tc>
      </w:tr>
      <w:tr w:rsidR="001D42FB" w14:paraId="08A5086F" w14:textId="77777777">
        <w:trPr>
          <w:trHeight w:val="320"/>
        </w:trPr>
        <w:tc>
          <w:tcPr>
            <w:tcW w:w="1620" w:type="dxa"/>
            <w:gridSpan w:val="2"/>
            <w:vMerge/>
          </w:tcPr>
          <w:p w14:paraId="08A50868" w14:textId="77777777" w:rsidR="001D42FB" w:rsidRDefault="001D42FB"/>
        </w:tc>
        <w:tc>
          <w:tcPr>
            <w:tcW w:w="1620" w:type="dxa"/>
            <w:gridSpan w:val="2"/>
            <w:tcBorders>
              <w:bottom w:val="dotted" w:sz="4" w:space="0" w:color="auto"/>
            </w:tcBorders>
            <w:vAlign w:val="center"/>
          </w:tcPr>
          <w:p w14:paraId="08A50869" w14:textId="77777777" w:rsidR="001D42FB" w:rsidRDefault="008926A9">
            <w:pPr>
              <w:jc w:val="left"/>
              <w:divId w:val="1"/>
            </w:pPr>
            <w:r>
              <w:rPr>
                <w:sz w:val="16"/>
              </w:rPr>
              <w:t>very few to few</w:t>
            </w:r>
          </w:p>
        </w:tc>
        <w:tc>
          <w:tcPr>
            <w:tcW w:w="1620" w:type="dxa"/>
            <w:gridSpan w:val="2"/>
            <w:tcBorders>
              <w:bottom w:val="dotted" w:sz="4" w:space="0" w:color="auto"/>
            </w:tcBorders>
            <w:vAlign w:val="center"/>
          </w:tcPr>
          <w:p w14:paraId="08A5086A" w14:textId="77777777" w:rsidR="001D42FB" w:rsidRDefault="001D42FB"/>
        </w:tc>
        <w:tc>
          <w:tcPr>
            <w:tcW w:w="1620" w:type="dxa"/>
            <w:tcBorders>
              <w:bottom w:val="dotted" w:sz="4" w:space="0" w:color="auto"/>
            </w:tcBorders>
            <w:vAlign w:val="center"/>
          </w:tcPr>
          <w:p w14:paraId="08A5086B" w14:textId="77777777" w:rsidR="001D42FB" w:rsidRDefault="001D42FB"/>
        </w:tc>
        <w:tc>
          <w:tcPr>
            <w:tcW w:w="1620" w:type="dxa"/>
            <w:tcBorders>
              <w:bottom w:val="dotted" w:sz="4" w:space="0" w:color="auto"/>
            </w:tcBorders>
            <w:vAlign w:val="center"/>
          </w:tcPr>
          <w:p w14:paraId="08A5086C" w14:textId="77777777" w:rsidR="001D42FB" w:rsidRDefault="001D42FB"/>
        </w:tc>
        <w:tc>
          <w:tcPr>
            <w:tcW w:w="1620" w:type="dxa"/>
            <w:tcBorders>
              <w:bottom w:val="dotted" w:sz="4" w:space="0" w:color="auto"/>
            </w:tcBorders>
            <w:vAlign w:val="center"/>
          </w:tcPr>
          <w:p w14:paraId="08A5086D" w14:textId="77777777" w:rsidR="001D42FB" w:rsidRDefault="001D42FB"/>
        </w:tc>
        <w:tc>
          <w:tcPr>
            <w:tcW w:w="1620" w:type="dxa"/>
            <w:tcBorders>
              <w:bottom w:val="dotted" w:sz="4" w:space="0" w:color="auto"/>
            </w:tcBorders>
            <w:vAlign w:val="center"/>
          </w:tcPr>
          <w:p w14:paraId="08A5086E" w14:textId="77777777" w:rsidR="001D42FB" w:rsidRDefault="008926A9">
            <w:pPr>
              <w:jc w:val="center"/>
              <w:divId w:val="1"/>
            </w:pPr>
            <w:r>
              <w:rPr>
                <w:rFonts w:eastAsia="Arial"/>
                <w:sz w:val="16"/>
              </w:rPr>
              <w:t xml:space="preserve">2 </w:t>
            </w:r>
          </w:p>
        </w:tc>
      </w:tr>
      <w:tr w:rsidR="001D42FB" w14:paraId="08A50877" w14:textId="77777777">
        <w:trPr>
          <w:trHeight w:val="320"/>
        </w:trPr>
        <w:tc>
          <w:tcPr>
            <w:tcW w:w="1620" w:type="dxa"/>
            <w:gridSpan w:val="2"/>
            <w:vMerge/>
          </w:tcPr>
          <w:p w14:paraId="08A50870" w14:textId="77777777" w:rsidR="001D42FB" w:rsidRDefault="001D42FB"/>
        </w:tc>
        <w:tc>
          <w:tcPr>
            <w:tcW w:w="1620" w:type="dxa"/>
            <w:gridSpan w:val="2"/>
            <w:tcBorders>
              <w:bottom w:val="dotted" w:sz="4" w:space="0" w:color="auto"/>
            </w:tcBorders>
            <w:vAlign w:val="center"/>
          </w:tcPr>
          <w:p w14:paraId="08A50871" w14:textId="77777777" w:rsidR="001D42FB" w:rsidRDefault="008926A9">
            <w:pPr>
              <w:jc w:val="left"/>
              <w:divId w:val="1"/>
            </w:pPr>
            <w:r>
              <w:rPr>
                <w:sz w:val="16"/>
              </w:rPr>
              <w:t>few</w:t>
            </w:r>
          </w:p>
        </w:tc>
        <w:tc>
          <w:tcPr>
            <w:tcW w:w="1620" w:type="dxa"/>
            <w:gridSpan w:val="2"/>
            <w:tcBorders>
              <w:bottom w:val="dotted" w:sz="4" w:space="0" w:color="auto"/>
            </w:tcBorders>
            <w:vAlign w:val="center"/>
          </w:tcPr>
          <w:p w14:paraId="08A50872" w14:textId="77777777" w:rsidR="001D42FB" w:rsidRDefault="001D42FB"/>
        </w:tc>
        <w:tc>
          <w:tcPr>
            <w:tcW w:w="1620" w:type="dxa"/>
            <w:tcBorders>
              <w:bottom w:val="dotted" w:sz="4" w:space="0" w:color="auto"/>
            </w:tcBorders>
            <w:vAlign w:val="center"/>
          </w:tcPr>
          <w:p w14:paraId="08A50873" w14:textId="77777777" w:rsidR="001D42FB" w:rsidRDefault="001D42FB"/>
        </w:tc>
        <w:tc>
          <w:tcPr>
            <w:tcW w:w="1620" w:type="dxa"/>
            <w:tcBorders>
              <w:bottom w:val="dotted" w:sz="4" w:space="0" w:color="auto"/>
            </w:tcBorders>
            <w:vAlign w:val="center"/>
          </w:tcPr>
          <w:p w14:paraId="08A50874" w14:textId="77777777" w:rsidR="001D42FB" w:rsidRDefault="001D42FB"/>
        </w:tc>
        <w:tc>
          <w:tcPr>
            <w:tcW w:w="1620" w:type="dxa"/>
            <w:tcBorders>
              <w:bottom w:val="dotted" w:sz="4" w:space="0" w:color="auto"/>
            </w:tcBorders>
            <w:vAlign w:val="center"/>
          </w:tcPr>
          <w:p w14:paraId="08A50875"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876" w14:textId="77777777" w:rsidR="001D42FB" w:rsidRDefault="008926A9">
            <w:pPr>
              <w:jc w:val="center"/>
              <w:divId w:val="1"/>
            </w:pPr>
            <w:r>
              <w:rPr>
                <w:rFonts w:eastAsia="Arial"/>
                <w:sz w:val="16"/>
              </w:rPr>
              <w:t xml:space="preserve">3 </w:t>
            </w:r>
          </w:p>
        </w:tc>
      </w:tr>
      <w:tr w:rsidR="001D42FB" w14:paraId="08A5087F" w14:textId="77777777">
        <w:trPr>
          <w:trHeight w:val="320"/>
        </w:trPr>
        <w:tc>
          <w:tcPr>
            <w:tcW w:w="1620" w:type="dxa"/>
            <w:gridSpan w:val="2"/>
            <w:vMerge/>
          </w:tcPr>
          <w:p w14:paraId="08A50878" w14:textId="77777777" w:rsidR="001D42FB" w:rsidRDefault="001D42FB"/>
        </w:tc>
        <w:tc>
          <w:tcPr>
            <w:tcW w:w="1620" w:type="dxa"/>
            <w:gridSpan w:val="2"/>
            <w:tcBorders>
              <w:bottom w:val="dotted" w:sz="4" w:space="0" w:color="auto"/>
            </w:tcBorders>
            <w:vAlign w:val="center"/>
          </w:tcPr>
          <w:p w14:paraId="08A50879" w14:textId="77777777" w:rsidR="001D42FB" w:rsidRDefault="008926A9">
            <w:pPr>
              <w:jc w:val="left"/>
              <w:divId w:val="1"/>
            </w:pPr>
            <w:r>
              <w:rPr>
                <w:sz w:val="16"/>
              </w:rPr>
              <w:t>few to medium</w:t>
            </w:r>
          </w:p>
        </w:tc>
        <w:tc>
          <w:tcPr>
            <w:tcW w:w="1620" w:type="dxa"/>
            <w:gridSpan w:val="2"/>
            <w:tcBorders>
              <w:bottom w:val="dotted" w:sz="4" w:space="0" w:color="auto"/>
            </w:tcBorders>
            <w:vAlign w:val="center"/>
          </w:tcPr>
          <w:p w14:paraId="08A5087A" w14:textId="77777777" w:rsidR="001D42FB" w:rsidRDefault="001D42FB"/>
        </w:tc>
        <w:tc>
          <w:tcPr>
            <w:tcW w:w="1620" w:type="dxa"/>
            <w:tcBorders>
              <w:bottom w:val="dotted" w:sz="4" w:space="0" w:color="auto"/>
            </w:tcBorders>
            <w:vAlign w:val="center"/>
          </w:tcPr>
          <w:p w14:paraId="08A5087B" w14:textId="77777777" w:rsidR="001D42FB" w:rsidRDefault="001D42FB"/>
        </w:tc>
        <w:tc>
          <w:tcPr>
            <w:tcW w:w="1620" w:type="dxa"/>
            <w:tcBorders>
              <w:bottom w:val="dotted" w:sz="4" w:space="0" w:color="auto"/>
            </w:tcBorders>
            <w:vAlign w:val="center"/>
          </w:tcPr>
          <w:p w14:paraId="08A5087C" w14:textId="77777777" w:rsidR="001D42FB" w:rsidRDefault="001D42FB"/>
        </w:tc>
        <w:tc>
          <w:tcPr>
            <w:tcW w:w="1620" w:type="dxa"/>
            <w:tcBorders>
              <w:bottom w:val="dotted" w:sz="4" w:space="0" w:color="auto"/>
            </w:tcBorders>
            <w:vAlign w:val="center"/>
          </w:tcPr>
          <w:p w14:paraId="08A5087D" w14:textId="77777777" w:rsidR="001D42FB" w:rsidRDefault="001D42FB"/>
        </w:tc>
        <w:tc>
          <w:tcPr>
            <w:tcW w:w="1620" w:type="dxa"/>
            <w:tcBorders>
              <w:bottom w:val="dotted" w:sz="4" w:space="0" w:color="auto"/>
            </w:tcBorders>
            <w:vAlign w:val="center"/>
          </w:tcPr>
          <w:p w14:paraId="08A5087E" w14:textId="77777777" w:rsidR="001D42FB" w:rsidRDefault="008926A9">
            <w:pPr>
              <w:jc w:val="center"/>
              <w:divId w:val="1"/>
            </w:pPr>
            <w:r>
              <w:rPr>
                <w:rFonts w:eastAsia="Arial"/>
                <w:sz w:val="16"/>
              </w:rPr>
              <w:t xml:space="preserve">4 </w:t>
            </w:r>
          </w:p>
        </w:tc>
      </w:tr>
      <w:tr w:rsidR="001D42FB" w14:paraId="08A50887" w14:textId="77777777">
        <w:trPr>
          <w:trHeight w:val="320"/>
        </w:trPr>
        <w:tc>
          <w:tcPr>
            <w:tcW w:w="1620" w:type="dxa"/>
            <w:gridSpan w:val="2"/>
            <w:vMerge/>
          </w:tcPr>
          <w:p w14:paraId="08A50880" w14:textId="77777777" w:rsidR="001D42FB" w:rsidRDefault="001D42FB"/>
        </w:tc>
        <w:tc>
          <w:tcPr>
            <w:tcW w:w="1620" w:type="dxa"/>
            <w:gridSpan w:val="2"/>
            <w:tcBorders>
              <w:bottom w:val="dotted" w:sz="4" w:space="0" w:color="auto"/>
            </w:tcBorders>
            <w:vAlign w:val="center"/>
          </w:tcPr>
          <w:p w14:paraId="08A50881"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882" w14:textId="77777777" w:rsidR="001D42FB" w:rsidRDefault="001D42FB"/>
        </w:tc>
        <w:tc>
          <w:tcPr>
            <w:tcW w:w="1620" w:type="dxa"/>
            <w:tcBorders>
              <w:bottom w:val="dotted" w:sz="4" w:space="0" w:color="auto"/>
            </w:tcBorders>
            <w:vAlign w:val="center"/>
          </w:tcPr>
          <w:p w14:paraId="08A50883" w14:textId="77777777" w:rsidR="001D42FB" w:rsidRDefault="001D42FB"/>
        </w:tc>
        <w:tc>
          <w:tcPr>
            <w:tcW w:w="1620" w:type="dxa"/>
            <w:tcBorders>
              <w:bottom w:val="dotted" w:sz="4" w:space="0" w:color="auto"/>
            </w:tcBorders>
            <w:vAlign w:val="center"/>
          </w:tcPr>
          <w:p w14:paraId="08A50884" w14:textId="77777777" w:rsidR="001D42FB" w:rsidRDefault="001D42FB"/>
        </w:tc>
        <w:tc>
          <w:tcPr>
            <w:tcW w:w="1620" w:type="dxa"/>
            <w:tcBorders>
              <w:bottom w:val="dotted" w:sz="4" w:space="0" w:color="auto"/>
            </w:tcBorders>
            <w:vAlign w:val="center"/>
          </w:tcPr>
          <w:p w14:paraId="08A50885" w14:textId="77777777" w:rsidR="001D42FB" w:rsidRDefault="008926A9">
            <w:pPr>
              <w:jc w:val="left"/>
              <w:divId w:val="1"/>
            </w:pPr>
            <w:r>
              <w:rPr>
                <w:sz w:val="16"/>
              </w:rPr>
              <w:t>Jin Se</w:t>
            </w:r>
          </w:p>
        </w:tc>
        <w:tc>
          <w:tcPr>
            <w:tcW w:w="1620" w:type="dxa"/>
            <w:tcBorders>
              <w:bottom w:val="dotted" w:sz="4" w:space="0" w:color="auto"/>
            </w:tcBorders>
            <w:vAlign w:val="center"/>
          </w:tcPr>
          <w:p w14:paraId="08A50886" w14:textId="77777777" w:rsidR="001D42FB" w:rsidRDefault="008926A9">
            <w:pPr>
              <w:jc w:val="center"/>
              <w:divId w:val="1"/>
            </w:pPr>
            <w:r>
              <w:rPr>
                <w:rFonts w:eastAsia="Arial"/>
                <w:sz w:val="16"/>
              </w:rPr>
              <w:t xml:space="preserve">5 </w:t>
            </w:r>
          </w:p>
        </w:tc>
      </w:tr>
      <w:tr w:rsidR="001D42FB" w14:paraId="08A5088F" w14:textId="77777777">
        <w:trPr>
          <w:trHeight w:val="320"/>
        </w:trPr>
        <w:tc>
          <w:tcPr>
            <w:tcW w:w="1620" w:type="dxa"/>
            <w:gridSpan w:val="2"/>
            <w:vMerge/>
          </w:tcPr>
          <w:p w14:paraId="08A50888" w14:textId="77777777" w:rsidR="001D42FB" w:rsidRDefault="001D42FB"/>
        </w:tc>
        <w:tc>
          <w:tcPr>
            <w:tcW w:w="1620" w:type="dxa"/>
            <w:gridSpan w:val="2"/>
            <w:tcBorders>
              <w:bottom w:val="dotted" w:sz="4" w:space="0" w:color="auto"/>
            </w:tcBorders>
            <w:vAlign w:val="center"/>
          </w:tcPr>
          <w:p w14:paraId="08A50889" w14:textId="77777777" w:rsidR="001D42FB" w:rsidRDefault="008926A9">
            <w:pPr>
              <w:jc w:val="left"/>
              <w:divId w:val="1"/>
            </w:pPr>
            <w:r>
              <w:rPr>
                <w:sz w:val="16"/>
              </w:rPr>
              <w:t>medium to many</w:t>
            </w:r>
          </w:p>
        </w:tc>
        <w:tc>
          <w:tcPr>
            <w:tcW w:w="1620" w:type="dxa"/>
            <w:gridSpan w:val="2"/>
            <w:tcBorders>
              <w:bottom w:val="dotted" w:sz="4" w:space="0" w:color="auto"/>
            </w:tcBorders>
            <w:vAlign w:val="center"/>
          </w:tcPr>
          <w:p w14:paraId="08A5088A" w14:textId="77777777" w:rsidR="001D42FB" w:rsidRDefault="001D42FB"/>
        </w:tc>
        <w:tc>
          <w:tcPr>
            <w:tcW w:w="1620" w:type="dxa"/>
            <w:tcBorders>
              <w:bottom w:val="dotted" w:sz="4" w:space="0" w:color="auto"/>
            </w:tcBorders>
            <w:vAlign w:val="center"/>
          </w:tcPr>
          <w:p w14:paraId="08A5088B" w14:textId="77777777" w:rsidR="001D42FB" w:rsidRDefault="001D42FB"/>
        </w:tc>
        <w:tc>
          <w:tcPr>
            <w:tcW w:w="1620" w:type="dxa"/>
            <w:tcBorders>
              <w:bottom w:val="dotted" w:sz="4" w:space="0" w:color="auto"/>
            </w:tcBorders>
            <w:vAlign w:val="center"/>
          </w:tcPr>
          <w:p w14:paraId="08A5088C" w14:textId="77777777" w:rsidR="001D42FB" w:rsidRDefault="001D42FB"/>
        </w:tc>
        <w:tc>
          <w:tcPr>
            <w:tcW w:w="1620" w:type="dxa"/>
            <w:tcBorders>
              <w:bottom w:val="dotted" w:sz="4" w:space="0" w:color="auto"/>
            </w:tcBorders>
            <w:vAlign w:val="center"/>
          </w:tcPr>
          <w:p w14:paraId="08A5088D" w14:textId="77777777" w:rsidR="001D42FB" w:rsidRDefault="001D42FB"/>
        </w:tc>
        <w:tc>
          <w:tcPr>
            <w:tcW w:w="1620" w:type="dxa"/>
            <w:tcBorders>
              <w:bottom w:val="dotted" w:sz="4" w:space="0" w:color="auto"/>
            </w:tcBorders>
            <w:vAlign w:val="center"/>
          </w:tcPr>
          <w:p w14:paraId="08A5088E" w14:textId="77777777" w:rsidR="001D42FB" w:rsidRDefault="008926A9">
            <w:pPr>
              <w:jc w:val="center"/>
              <w:divId w:val="1"/>
            </w:pPr>
            <w:r>
              <w:rPr>
                <w:rFonts w:eastAsia="Arial"/>
                <w:sz w:val="16"/>
              </w:rPr>
              <w:t xml:space="preserve">6 </w:t>
            </w:r>
          </w:p>
        </w:tc>
      </w:tr>
      <w:tr w:rsidR="001D42FB" w14:paraId="08A50897" w14:textId="77777777">
        <w:trPr>
          <w:trHeight w:val="320"/>
        </w:trPr>
        <w:tc>
          <w:tcPr>
            <w:tcW w:w="1620" w:type="dxa"/>
            <w:gridSpan w:val="2"/>
            <w:vMerge/>
          </w:tcPr>
          <w:p w14:paraId="08A50890" w14:textId="77777777" w:rsidR="001D42FB" w:rsidRDefault="001D42FB"/>
        </w:tc>
        <w:tc>
          <w:tcPr>
            <w:tcW w:w="1620" w:type="dxa"/>
            <w:gridSpan w:val="2"/>
            <w:tcBorders>
              <w:bottom w:val="dotted" w:sz="4" w:space="0" w:color="auto"/>
            </w:tcBorders>
            <w:vAlign w:val="center"/>
          </w:tcPr>
          <w:p w14:paraId="08A50891" w14:textId="77777777" w:rsidR="001D42FB" w:rsidRDefault="008926A9">
            <w:pPr>
              <w:jc w:val="left"/>
              <w:divId w:val="1"/>
            </w:pPr>
            <w:r>
              <w:rPr>
                <w:sz w:val="16"/>
              </w:rPr>
              <w:t>many</w:t>
            </w:r>
          </w:p>
        </w:tc>
        <w:tc>
          <w:tcPr>
            <w:tcW w:w="1620" w:type="dxa"/>
            <w:gridSpan w:val="2"/>
            <w:tcBorders>
              <w:bottom w:val="dotted" w:sz="4" w:space="0" w:color="auto"/>
            </w:tcBorders>
            <w:vAlign w:val="center"/>
          </w:tcPr>
          <w:p w14:paraId="08A50892" w14:textId="77777777" w:rsidR="001D42FB" w:rsidRDefault="001D42FB"/>
        </w:tc>
        <w:tc>
          <w:tcPr>
            <w:tcW w:w="1620" w:type="dxa"/>
            <w:tcBorders>
              <w:bottom w:val="dotted" w:sz="4" w:space="0" w:color="auto"/>
            </w:tcBorders>
            <w:vAlign w:val="center"/>
          </w:tcPr>
          <w:p w14:paraId="08A50893" w14:textId="77777777" w:rsidR="001D42FB" w:rsidRDefault="001D42FB"/>
        </w:tc>
        <w:tc>
          <w:tcPr>
            <w:tcW w:w="1620" w:type="dxa"/>
            <w:tcBorders>
              <w:bottom w:val="dotted" w:sz="4" w:space="0" w:color="auto"/>
            </w:tcBorders>
            <w:vAlign w:val="center"/>
          </w:tcPr>
          <w:p w14:paraId="08A50894" w14:textId="77777777" w:rsidR="001D42FB" w:rsidRDefault="001D42FB"/>
        </w:tc>
        <w:tc>
          <w:tcPr>
            <w:tcW w:w="1620" w:type="dxa"/>
            <w:tcBorders>
              <w:bottom w:val="dotted" w:sz="4" w:space="0" w:color="auto"/>
            </w:tcBorders>
            <w:vAlign w:val="center"/>
          </w:tcPr>
          <w:p w14:paraId="08A50895" w14:textId="77777777" w:rsidR="001D42FB" w:rsidRDefault="008926A9">
            <w:pPr>
              <w:jc w:val="left"/>
              <w:divId w:val="1"/>
            </w:pPr>
            <w:r>
              <w:rPr>
                <w:sz w:val="16"/>
              </w:rPr>
              <w:t>Zhongshan Hongtai</w:t>
            </w:r>
          </w:p>
        </w:tc>
        <w:tc>
          <w:tcPr>
            <w:tcW w:w="1620" w:type="dxa"/>
            <w:tcBorders>
              <w:bottom w:val="dotted" w:sz="4" w:space="0" w:color="auto"/>
            </w:tcBorders>
            <w:vAlign w:val="center"/>
          </w:tcPr>
          <w:p w14:paraId="08A50896" w14:textId="77777777" w:rsidR="001D42FB" w:rsidRDefault="008926A9">
            <w:pPr>
              <w:jc w:val="center"/>
              <w:divId w:val="1"/>
            </w:pPr>
            <w:r>
              <w:rPr>
                <w:rFonts w:eastAsia="Arial"/>
                <w:sz w:val="16"/>
              </w:rPr>
              <w:t xml:space="preserve">7 </w:t>
            </w:r>
          </w:p>
        </w:tc>
      </w:tr>
      <w:tr w:rsidR="001D42FB" w14:paraId="08A5089F" w14:textId="77777777">
        <w:trPr>
          <w:trHeight w:val="320"/>
        </w:trPr>
        <w:tc>
          <w:tcPr>
            <w:tcW w:w="1620" w:type="dxa"/>
            <w:gridSpan w:val="2"/>
            <w:vMerge/>
          </w:tcPr>
          <w:p w14:paraId="08A50898" w14:textId="77777777" w:rsidR="001D42FB" w:rsidRDefault="001D42FB"/>
        </w:tc>
        <w:tc>
          <w:tcPr>
            <w:tcW w:w="1620" w:type="dxa"/>
            <w:gridSpan w:val="2"/>
            <w:tcBorders>
              <w:bottom w:val="dotted" w:sz="4" w:space="0" w:color="auto"/>
            </w:tcBorders>
            <w:vAlign w:val="center"/>
          </w:tcPr>
          <w:p w14:paraId="08A50899" w14:textId="77777777" w:rsidR="001D42FB" w:rsidRDefault="008926A9">
            <w:pPr>
              <w:jc w:val="left"/>
              <w:divId w:val="1"/>
            </w:pPr>
            <w:r>
              <w:rPr>
                <w:sz w:val="16"/>
              </w:rPr>
              <w:t>many to very many</w:t>
            </w:r>
          </w:p>
        </w:tc>
        <w:tc>
          <w:tcPr>
            <w:tcW w:w="1620" w:type="dxa"/>
            <w:gridSpan w:val="2"/>
            <w:tcBorders>
              <w:bottom w:val="dotted" w:sz="4" w:space="0" w:color="auto"/>
            </w:tcBorders>
            <w:vAlign w:val="center"/>
          </w:tcPr>
          <w:p w14:paraId="08A5089A" w14:textId="77777777" w:rsidR="001D42FB" w:rsidRDefault="001D42FB"/>
        </w:tc>
        <w:tc>
          <w:tcPr>
            <w:tcW w:w="1620" w:type="dxa"/>
            <w:tcBorders>
              <w:bottom w:val="dotted" w:sz="4" w:space="0" w:color="auto"/>
            </w:tcBorders>
            <w:vAlign w:val="center"/>
          </w:tcPr>
          <w:p w14:paraId="08A5089B" w14:textId="77777777" w:rsidR="001D42FB" w:rsidRDefault="001D42FB"/>
        </w:tc>
        <w:tc>
          <w:tcPr>
            <w:tcW w:w="1620" w:type="dxa"/>
            <w:tcBorders>
              <w:bottom w:val="dotted" w:sz="4" w:space="0" w:color="auto"/>
            </w:tcBorders>
            <w:vAlign w:val="center"/>
          </w:tcPr>
          <w:p w14:paraId="08A5089C" w14:textId="77777777" w:rsidR="001D42FB" w:rsidRDefault="001D42FB"/>
        </w:tc>
        <w:tc>
          <w:tcPr>
            <w:tcW w:w="1620" w:type="dxa"/>
            <w:tcBorders>
              <w:bottom w:val="dotted" w:sz="4" w:space="0" w:color="auto"/>
            </w:tcBorders>
            <w:vAlign w:val="center"/>
          </w:tcPr>
          <w:p w14:paraId="08A5089D" w14:textId="77777777" w:rsidR="001D42FB" w:rsidRDefault="001D42FB"/>
        </w:tc>
        <w:tc>
          <w:tcPr>
            <w:tcW w:w="1620" w:type="dxa"/>
            <w:tcBorders>
              <w:bottom w:val="dotted" w:sz="4" w:space="0" w:color="auto"/>
            </w:tcBorders>
            <w:vAlign w:val="center"/>
          </w:tcPr>
          <w:p w14:paraId="08A5089E" w14:textId="77777777" w:rsidR="001D42FB" w:rsidRDefault="008926A9">
            <w:pPr>
              <w:jc w:val="center"/>
              <w:divId w:val="1"/>
            </w:pPr>
            <w:r>
              <w:rPr>
                <w:rFonts w:eastAsia="Arial"/>
                <w:sz w:val="16"/>
              </w:rPr>
              <w:t xml:space="preserve">8 </w:t>
            </w:r>
          </w:p>
        </w:tc>
      </w:tr>
      <w:tr w:rsidR="001D42FB" w14:paraId="08A508A7" w14:textId="77777777">
        <w:trPr>
          <w:trHeight w:val="320"/>
        </w:trPr>
        <w:tc>
          <w:tcPr>
            <w:tcW w:w="1620" w:type="dxa"/>
            <w:gridSpan w:val="2"/>
            <w:vMerge/>
          </w:tcPr>
          <w:p w14:paraId="08A508A0" w14:textId="77777777" w:rsidR="001D42FB" w:rsidRDefault="001D42FB"/>
        </w:tc>
        <w:tc>
          <w:tcPr>
            <w:tcW w:w="1620" w:type="dxa"/>
            <w:gridSpan w:val="2"/>
            <w:tcBorders>
              <w:bottom w:val="dotted" w:sz="4" w:space="0" w:color="auto"/>
            </w:tcBorders>
            <w:vAlign w:val="center"/>
          </w:tcPr>
          <w:p w14:paraId="08A508A1" w14:textId="77777777" w:rsidR="001D42FB" w:rsidRDefault="008926A9">
            <w:pPr>
              <w:jc w:val="left"/>
              <w:divId w:val="1"/>
            </w:pPr>
            <w:r>
              <w:rPr>
                <w:sz w:val="16"/>
              </w:rPr>
              <w:t>very many</w:t>
            </w:r>
          </w:p>
        </w:tc>
        <w:tc>
          <w:tcPr>
            <w:tcW w:w="1620" w:type="dxa"/>
            <w:gridSpan w:val="2"/>
            <w:tcBorders>
              <w:bottom w:val="dotted" w:sz="4" w:space="0" w:color="auto"/>
            </w:tcBorders>
            <w:vAlign w:val="center"/>
          </w:tcPr>
          <w:p w14:paraId="08A508A2" w14:textId="77777777" w:rsidR="001D42FB" w:rsidRDefault="001D42FB"/>
        </w:tc>
        <w:tc>
          <w:tcPr>
            <w:tcW w:w="1620" w:type="dxa"/>
            <w:tcBorders>
              <w:bottom w:val="dotted" w:sz="4" w:space="0" w:color="auto"/>
            </w:tcBorders>
            <w:vAlign w:val="center"/>
          </w:tcPr>
          <w:p w14:paraId="08A508A3" w14:textId="77777777" w:rsidR="001D42FB" w:rsidRDefault="001D42FB"/>
        </w:tc>
        <w:tc>
          <w:tcPr>
            <w:tcW w:w="1620" w:type="dxa"/>
            <w:tcBorders>
              <w:bottom w:val="dotted" w:sz="4" w:space="0" w:color="auto"/>
            </w:tcBorders>
            <w:vAlign w:val="center"/>
          </w:tcPr>
          <w:p w14:paraId="08A508A4" w14:textId="77777777" w:rsidR="001D42FB" w:rsidRDefault="001D42FB"/>
        </w:tc>
        <w:tc>
          <w:tcPr>
            <w:tcW w:w="1620" w:type="dxa"/>
            <w:tcBorders>
              <w:bottom w:val="dotted" w:sz="4" w:space="0" w:color="auto"/>
            </w:tcBorders>
            <w:vAlign w:val="center"/>
          </w:tcPr>
          <w:p w14:paraId="08A508A5" w14:textId="77777777" w:rsidR="001D42FB" w:rsidRDefault="008926A9">
            <w:pPr>
              <w:jc w:val="left"/>
              <w:divId w:val="1"/>
            </w:pPr>
            <w:r>
              <w:rPr>
                <w:sz w:val="16"/>
              </w:rPr>
              <w:t>Youyi Mudan</w:t>
            </w:r>
          </w:p>
        </w:tc>
        <w:tc>
          <w:tcPr>
            <w:tcW w:w="1620" w:type="dxa"/>
            <w:tcBorders>
              <w:bottom w:val="dotted" w:sz="4" w:space="0" w:color="auto"/>
            </w:tcBorders>
            <w:vAlign w:val="center"/>
          </w:tcPr>
          <w:p w14:paraId="08A508A6" w14:textId="77777777" w:rsidR="001D42FB" w:rsidRDefault="008926A9">
            <w:pPr>
              <w:jc w:val="center"/>
              <w:divId w:val="1"/>
            </w:pPr>
            <w:r>
              <w:rPr>
                <w:rFonts w:eastAsia="Arial"/>
                <w:sz w:val="16"/>
              </w:rPr>
              <w:t xml:space="preserve">9 </w:t>
            </w:r>
          </w:p>
        </w:tc>
      </w:tr>
      <w:tr w:rsidR="001D42FB" w14:paraId="08A508B2" w14:textId="77777777">
        <w:trPr>
          <w:trHeight w:val="360"/>
        </w:trPr>
        <w:tc>
          <w:tcPr>
            <w:tcW w:w="810" w:type="dxa"/>
            <w:tcBorders>
              <w:right w:val="dotted" w:sz="4" w:space="0" w:color="auto"/>
            </w:tcBorders>
            <w:shd w:val="clear" w:color="auto" w:fill="DFDFD7"/>
            <w:vAlign w:val="center"/>
          </w:tcPr>
          <w:p w14:paraId="08A508A8" w14:textId="77777777" w:rsidR="001D42FB" w:rsidRDefault="008926A9" w:rsidP="00777741">
            <w:pPr>
              <w:keepNext/>
              <w:pPrChange w:id="271" w:author="OERTEL Romy" w:date="2026-07-08T19:50:00Z" w16du:dateUtc="2026-07-08T17:50:00Z">
                <w:pPr/>
              </w:pPrChange>
            </w:pPr>
            <w:r>
              <w:rPr>
                <w:rFonts w:eastAsia="Arial"/>
                <w:b/>
                <w:sz w:val="16"/>
              </w:rPr>
              <w:lastRenderedPageBreak/>
              <w:t>28.</w:t>
            </w:r>
          </w:p>
        </w:tc>
        <w:tc>
          <w:tcPr>
            <w:tcW w:w="810" w:type="dxa"/>
            <w:tcBorders>
              <w:right w:val="dotted" w:sz="4" w:space="0" w:color="auto"/>
            </w:tcBorders>
            <w:shd w:val="clear" w:color="auto" w:fill="DFDFD7"/>
            <w:vAlign w:val="center"/>
          </w:tcPr>
          <w:p w14:paraId="08A508A9" w14:textId="77777777" w:rsidR="001D42FB" w:rsidRDefault="008926A9" w:rsidP="00777741">
            <w:pPr>
              <w:keepNext/>
              <w:pPrChange w:id="272" w:author="OERTEL Romy" w:date="2026-07-08T19:50:00Z" w16du:dateUtc="2026-07-08T17:50:00Z">
                <w:pPr/>
              </w:pPrChange>
            </w:pPr>
            <w:r>
              <w:rPr>
                <w:rFonts w:eastAsia="Arial"/>
                <w:b/>
                <w:sz w:val="16"/>
              </w:rPr>
              <w:t>(*)</w:t>
            </w:r>
          </w:p>
        </w:tc>
        <w:tc>
          <w:tcPr>
            <w:tcW w:w="810" w:type="dxa"/>
            <w:tcBorders>
              <w:right w:val="dotted" w:sz="4" w:space="0" w:color="auto"/>
            </w:tcBorders>
            <w:shd w:val="clear" w:color="auto" w:fill="DFDFD7"/>
            <w:vAlign w:val="center"/>
          </w:tcPr>
          <w:p w14:paraId="08A508AA" w14:textId="77777777" w:rsidR="001D42FB" w:rsidRDefault="008926A9" w:rsidP="00777741">
            <w:pPr>
              <w:keepNext/>
              <w:pPrChange w:id="273" w:author="OERTEL Romy" w:date="2026-07-08T19:50:00Z" w16du:dateUtc="2026-07-08T17:50:00Z">
                <w:pPr/>
              </w:pPrChange>
            </w:pPr>
            <w:r>
              <w:rPr>
                <w:rFonts w:eastAsia="Arial"/>
                <w:b/>
                <w:sz w:val="16"/>
              </w:rPr>
              <w:t>PQ</w:t>
            </w:r>
          </w:p>
        </w:tc>
        <w:tc>
          <w:tcPr>
            <w:tcW w:w="810" w:type="dxa"/>
            <w:tcBorders>
              <w:right w:val="dotted" w:sz="4" w:space="0" w:color="auto"/>
            </w:tcBorders>
            <w:shd w:val="clear" w:color="auto" w:fill="DFDFD7"/>
            <w:vAlign w:val="center"/>
          </w:tcPr>
          <w:p w14:paraId="08A508AB" w14:textId="77777777" w:rsidR="001D42FB" w:rsidRDefault="008926A9" w:rsidP="00777741">
            <w:pPr>
              <w:keepNext/>
              <w:pPrChange w:id="274" w:author="OERTEL Romy" w:date="2026-07-08T19:50:00Z" w16du:dateUtc="2026-07-08T17:50:00Z">
                <w:pPr/>
              </w:pPrChange>
            </w:pPr>
            <w:r>
              <w:rPr>
                <w:rFonts w:eastAsia="Arial"/>
                <w:b/>
                <w:sz w:val="16"/>
              </w:rPr>
              <w:t>VG</w:t>
            </w:r>
          </w:p>
        </w:tc>
        <w:tc>
          <w:tcPr>
            <w:tcW w:w="810" w:type="dxa"/>
            <w:tcBorders>
              <w:right w:val="dotted" w:sz="4" w:space="0" w:color="auto"/>
            </w:tcBorders>
            <w:shd w:val="clear" w:color="auto" w:fill="DFDFD7"/>
            <w:vAlign w:val="center"/>
          </w:tcPr>
          <w:p w14:paraId="08A508AC" w14:textId="77777777" w:rsidR="001D42FB" w:rsidRDefault="008926A9" w:rsidP="00777741">
            <w:pPr>
              <w:keepNext/>
              <w:pPrChange w:id="275" w:author="OERTEL Romy" w:date="2026-07-08T19:50:00Z" w16du:dateUtc="2026-07-08T17:50:00Z">
                <w:pPr/>
              </w:pPrChange>
            </w:pPr>
            <w:r>
              <w:rPr>
                <w:rFonts w:eastAsia="Arial"/>
                <w:b/>
                <w:sz w:val="16"/>
              </w:rPr>
              <w:t>(+)</w:t>
            </w:r>
          </w:p>
        </w:tc>
        <w:tc>
          <w:tcPr>
            <w:tcW w:w="810" w:type="dxa"/>
            <w:tcBorders>
              <w:right w:val="dotted" w:sz="4" w:space="0" w:color="auto"/>
            </w:tcBorders>
            <w:shd w:val="clear" w:color="auto" w:fill="DFDFD7"/>
            <w:vAlign w:val="center"/>
          </w:tcPr>
          <w:p w14:paraId="08A508AD" w14:textId="77777777" w:rsidR="001D42FB" w:rsidRDefault="008926A9" w:rsidP="00777741">
            <w:pPr>
              <w:keepNext/>
              <w:pPrChange w:id="276" w:author="OERTEL Romy" w:date="2026-07-08T19:50:00Z" w16du:dateUtc="2026-07-08T17:50:00Z">
                <w:pPr/>
              </w:pPrChange>
            </w:pPr>
            <w:r>
              <w:rPr>
                <w:rFonts w:eastAsia="Arial"/>
                <w:b/>
                <w:sz w:val="16"/>
              </w:rPr>
              <w:t>(c)</w:t>
            </w:r>
          </w:p>
        </w:tc>
        <w:tc>
          <w:tcPr>
            <w:tcW w:w="1620" w:type="dxa"/>
            <w:shd w:val="clear" w:color="auto" w:fill="DFDFD7"/>
            <w:vAlign w:val="center"/>
          </w:tcPr>
          <w:p w14:paraId="08A508AE" w14:textId="77777777" w:rsidR="001D42FB" w:rsidRDefault="008926A9" w:rsidP="00777741">
            <w:pPr>
              <w:keepNext/>
              <w:pPrChange w:id="277" w:author="OERTEL Romy" w:date="2026-07-08T19:50:00Z" w16du:dateUtc="2026-07-08T17:50:00Z">
                <w:pPr/>
              </w:pPrChange>
            </w:pPr>
            <w:r>
              <w:rPr>
                <w:rFonts w:eastAsia="Arial"/>
                <w:b/>
                <w:sz w:val="16"/>
              </w:rPr>
              <w:t>30</w:t>
            </w:r>
          </w:p>
        </w:tc>
        <w:tc>
          <w:tcPr>
            <w:tcW w:w="1620" w:type="dxa"/>
            <w:shd w:val="clear" w:color="auto" w:fill="DFDFD7"/>
          </w:tcPr>
          <w:p w14:paraId="08A508AF" w14:textId="77777777" w:rsidR="001D42FB" w:rsidRDefault="001D42FB" w:rsidP="00777741">
            <w:pPr>
              <w:keepNext/>
              <w:pPrChange w:id="278" w:author="OERTEL Romy" w:date="2026-07-08T19:50:00Z" w16du:dateUtc="2026-07-08T17:50:00Z">
                <w:pPr/>
              </w:pPrChange>
            </w:pPr>
          </w:p>
        </w:tc>
        <w:tc>
          <w:tcPr>
            <w:tcW w:w="1620" w:type="dxa"/>
            <w:shd w:val="clear" w:color="auto" w:fill="DFDFD7"/>
          </w:tcPr>
          <w:p w14:paraId="08A508B0" w14:textId="77777777" w:rsidR="001D42FB" w:rsidRDefault="001D42FB" w:rsidP="00777741">
            <w:pPr>
              <w:keepNext/>
              <w:pPrChange w:id="279" w:author="OERTEL Romy" w:date="2026-07-08T19:50:00Z" w16du:dateUtc="2026-07-08T17:50:00Z">
                <w:pPr/>
              </w:pPrChange>
            </w:pPr>
          </w:p>
        </w:tc>
        <w:tc>
          <w:tcPr>
            <w:tcW w:w="1620" w:type="dxa"/>
            <w:shd w:val="clear" w:color="auto" w:fill="DFDFD7"/>
          </w:tcPr>
          <w:p w14:paraId="08A508B1" w14:textId="77777777" w:rsidR="001D42FB" w:rsidRDefault="001D42FB" w:rsidP="00777741">
            <w:pPr>
              <w:keepNext/>
              <w:pPrChange w:id="280" w:author="OERTEL Romy" w:date="2026-07-08T19:50:00Z" w16du:dateUtc="2026-07-08T17:50:00Z">
                <w:pPr/>
              </w:pPrChange>
            </w:pPr>
          </w:p>
        </w:tc>
      </w:tr>
      <w:tr w:rsidR="001D42FB" w14:paraId="08A508BA" w14:textId="77777777">
        <w:trPr>
          <w:trHeight w:val="440"/>
        </w:trPr>
        <w:tc>
          <w:tcPr>
            <w:tcW w:w="1620" w:type="dxa"/>
            <w:gridSpan w:val="2"/>
            <w:vMerge w:val="restart"/>
          </w:tcPr>
          <w:p w14:paraId="08A508B3" w14:textId="77777777" w:rsidR="001D42FB" w:rsidRDefault="001D42FB" w:rsidP="00777741">
            <w:pPr>
              <w:keepNext/>
              <w:pPrChange w:id="281" w:author="OERTEL Romy" w:date="2026-07-08T19:50:00Z" w16du:dateUtc="2026-07-08T17:50:00Z">
                <w:pPr/>
              </w:pPrChange>
            </w:pPr>
          </w:p>
        </w:tc>
        <w:tc>
          <w:tcPr>
            <w:tcW w:w="1620" w:type="dxa"/>
            <w:gridSpan w:val="2"/>
            <w:tcBorders>
              <w:bottom w:val="dotted" w:sz="4" w:space="0" w:color="auto"/>
            </w:tcBorders>
          </w:tcPr>
          <w:p w14:paraId="08A508B4" w14:textId="77777777" w:rsidR="001D42FB" w:rsidRDefault="008926A9" w:rsidP="00777741">
            <w:pPr>
              <w:keepNext/>
              <w:spacing w:before="113" w:after="113"/>
              <w:jc w:val="left"/>
              <w:divId w:val="1"/>
              <w:pPrChange w:id="282" w:author="OERTEL Romy" w:date="2026-07-08T19:50:00Z" w16du:dateUtc="2026-07-08T17:50:00Z">
                <w:pPr>
                  <w:spacing w:before="113" w:after="113"/>
                  <w:jc w:val="left"/>
                  <w:divId w:val="1"/>
                </w:pPr>
              </w:pPrChange>
            </w:pPr>
            <w:r>
              <w:rPr>
                <w:b/>
                <w:sz w:val="16"/>
              </w:rPr>
              <w:t>Tepal: shape</w:t>
            </w:r>
          </w:p>
        </w:tc>
        <w:tc>
          <w:tcPr>
            <w:tcW w:w="1620" w:type="dxa"/>
            <w:gridSpan w:val="2"/>
            <w:tcBorders>
              <w:bottom w:val="dotted" w:sz="4" w:space="0" w:color="auto"/>
            </w:tcBorders>
          </w:tcPr>
          <w:p w14:paraId="08A508B5" w14:textId="77777777" w:rsidR="001D42FB" w:rsidRDefault="001D42FB" w:rsidP="00777741">
            <w:pPr>
              <w:keepNext/>
              <w:pPrChange w:id="283" w:author="OERTEL Romy" w:date="2026-07-08T19:50:00Z" w16du:dateUtc="2026-07-08T17:50:00Z">
                <w:pPr/>
              </w:pPrChange>
            </w:pPr>
          </w:p>
        </w:tc>
        <w:tc>
          <w:tcPr>
            <w:tcW w:w="1620" w:type="dxa"/>
            <w:tcBorders>
              <w:bottom w:val="dotted" w:sz="4" w:space="0" w:color="auto"/>
            </w:tcBorders>
          </w:tcPr>
          <w:p w14:paraId="08A508B6" w14:textId="77777777" w:rsidR="001D42FB" w:rsidRDefault="001D42FB" w:rsidP="00777741">
            <w:pPr>
              <w:keepNext/>
              <w:pPrChange w:id="284" w:author="OERTEL Romy" w:date="2026-07-08T19:50:00Z" w16du:dateUtc="2026-07-08T17:50:00Z">
                <w:pPr/>
              </w:pPrChange>
            </w:pPr>
          </w:p>
        </w:tc>
        <w:tc>
          <w:tcPr>
            <w:tcW w:w="1620" w:type="dxa"/>
            <w:tcBorders>
              <w:bottom w:val="dotted" w:sz="4" w:space="0" w:color="auto"/>
            </w:tcBorders>
          </w:tcPr>
          <w:p w14:paraId="08A508B7" w14:textId="77777777" w:rsidR="001D42FB" w:rsidRDefault="001D42FB" w:rsidP="00777741">
            <w:pPr>
              <w:keepNext/>
              <w:pPrChange w:id="285" w:author="OERTEL Romy" w:date="2026-07-08T19:50:00Z" w16du:dateUtc="2026-07-08T17:50:00Z">
                <w:pPr/>
              </w:pPrChange>
            </w:pPr>
          </w:p>
        </w:tc>
        <w:tc>
          <w:tcPr>
            <w:tcW w:w="1620" w:type="dxa"/>
            <w:tcBorders>
              <w:bottom w:val="dotted" w:sz="4" w:space="0" w:color="auto"/>
            </w:tcBorders>
          </w:tcPr>
          <w:p w14:paraId="08A508B8" w14:textId="77777777" w:rsidR="001D42FB" w:rsidRDefault="001D42FB" w:rsidP="00777741">
            <w:pPr>
              <w:keepNext/>
              <w:pPrChange w:id="286" w:author="OERTEL Romy" w:date="2026-07-08T19:50:00Z" w16du:dateUtc="2026-07-08T17:50:00Z">
                <w:pPr/>
              </w:pPrChange>
            </w:pPr>
          </w:p>
        </w:tc>
        <w:tc>
          <w:tcPr>
            <w:tcW w:w="1620" w:type="dxa"/>
            <w:tcBorders>
              <w:bottom w:val="dotted" w:sz="4" w:space="0" w:color="auto"/>
            </w:tcBorders>
          </w:tcPr>
          <w:p w14:paraId="08A508B9" w14:textId="77777777" w:rsidR="001D42FB" w:rsidRDefault="001D42FB" w:rsidP="00777741">
            <w:pPr>
              <w:keepNext/>
              <w:pPrChange w:id="287" w:author="OERTEL Romy" w:date="2026-07-08T19:50:00Z" w16du:dateUtc="2026-07-08T17:50:00Z">
                <w:pPr/>
              </w:pPrChange>
            </w:pPr>
          </w:p>
        </w:tc>
      </w:tr>
      <w:tr w:rsidR="001D42FB" w14:paraId="08A508C2" w14:textId="77777777">
        <w:trPr>
          <w:trHeight w:val="320"/>
        </w:trPr>
        <w:tc>
          <w:tcPr>
            <w:tcW w:w="1620" w:type="dxa"/>
            <w:gridSpan w:val="2"/>
            <w:vMerge/>
          </w:tcPr>
          <w:p w14:paraId="08A508BB" w14:textId="77777777" w:rsidR="001D42FB" w:rsidRDefault="001D42FB" w:rsidP="00777741">
            <w:pPr>
              <w:keepNext/>
              <w:pPrChange w:id="288" w:author="OERTEL Romy" w:date="2026-07-08T19:50:00Z" w16du:dateUtc="2026-07-08T17:50:00Z">
                <w:pPr/>
              </w:pPrChange>
            </w:pPr>
          </w:p>
        </w:tc>
        <w:tc>
          <w:tcPr>
            <w:tcW w:w="1620" w:type="dxa"/>
            <w:gridSpan w:val="2"/>
            <w:tcBorders>
              <w:bottom w:val="dotted" w:sz="4" w:space="0" w:color="auto"/>
            </w:tcBorders>
            <w:vAlign w:val="center"/>
          </w:tcPr>
          <w:p w14:paraId="08A508BC" w14:textId="77777777" w:rsidR="001D42FB" w:rsidRDefault="008926A9" w:rsidP="00777741">
            <w:pPr>
              <w:keepNext/>
              <w:jc w:val="left"/>
              <w:divId w:val="1"/>
              <w:pPrChange w:id="289" w:author="OERTEL Romy" w:date="2026-07-08T19:50:00Z" w16du:dateUtc="2026-07-08T17:50:00Z">
                <w:pPr>
                  <w:jc w:val="left"/>
                  <w:divId w:val="1"/>
                </w:pPr>
              </w:pPrChange>
            </w:pPr>
            <w:r>
              <w:rPr>
                <w:sz w:val="16"/>
              </w:rPr>
              <w:t>broad obovate</w:t>
            </w:r>
          </w:p>
        </w:tc>
        <w:tc>
          <w:tcPr>
            <w:tcW w:w="1620" w:type="dxa"/>
            <w:gridSpan w:val="2"/>
            <w:tcBorders>
              <w:bottom w:val="dotted" w:sz="4" w:space="0" w:color="auto"/>
            </w:tcBorders>
            <w:vAlign w:val="center"/>
          </w:tcPr>
          <w:p w14:paraId="08A508BD" w14:textId="77777777" w:rsidR="001D42FB" w:rsidRDefault="001D42FB" w:rsidP="00777741">
            <w:pPr>
              <w:keepNext/>
              <w:pPrChange w:id="290" w:author="OERTEL Romy" w:date="2026-07-08T19:50:00Z" w16du:dateUtc="2026-07-08T17:50:00Z">
                <w:pPr/>
              </w:pPrChange>
            </w:pPr>
          </w:p>
        </w:tc>
        <w:tc>
          <w:tcPr>
            <w:tcW w:w="1620" w:type="dxa"/>
            <w:tcBorders>
              <w:bottom w:val="dotted" w:sz="4" w:space="0" w:color="auto"/>
            </w:tcBorders>
            <w:vAlign w:val="center"/>
          </w:tcPr>
          <w:p w14:paraId="08A508BE" w14:textId="77777777" w:rsidR="001D42FB" w:rsidRDefault="001D42FB" w:rsidP="00777741">
            <w:pPr>
              <w:keepNext/>
              <w:pPrChange w:id="291" w:author="OERTEL Romy" w:date="2026-07-08T19:50:00Z" w16du:dateUtc="2026-07-08T17:50:00Z">
                <w:pPr/>
              </w:pPrChange>
            </w:pPr>
          </w:p>
        </w:tc>
        <w:tc>
          <w:tcPr>
            <w:tcW w:w="1620" w:type="dxa"/>
            <w:tcBorders>
              <w:bottom w:val="dotted" w:sz="4" w:space="0" w:color="auto"/>
            </w:tcBorders>
            <w:vAlign w:val="center"/>
          </w:tcPr>
          <w:p w14:paraId="08A508BF" w14:textId="77777777" w:rsidR="001D42FB" w:rsidRDefault="001D42FB" w:rsidP="00777741">
            <w:pPr>
              <w:keepNext/>
              <w:pPrChange w:id="292" w:author="OERTEL Romy" w:date="2026-07-08T19:50:00Z" w16du:dateUtc="2026-07-08T17:50:00Z">
                <w:pPr/>
              </w:pPrChange>
            </w:pPr>
          </w:p>
        </w:tc>
        <w:tc>
          <w:tcPr>
            <w:tcW w:w="1620" w:type="dxa"/>
            <w:tcBorders>
              <w:bottom w:val="dotted" w:sz="4" w:space="0" w:color="auto"/>
            </w:tcBorders>
            <w:vAlign w:val="center"/>
          </w:tcPr>
          <w:p w14:paraId="08A508C0" w14:textId="77777777" w:rsidR="001D42FB" w:rsidRDefault="008926A9" w:rsidP="00777741">
            <w:pPr>
              <w:keepNext/>
              <w:jc w:val="left"/>
              <w:divId w:val="1"/>
              <w:pPrChange w:id="293" w:author="OERTEL Romy" w:date="2026-07-08T19:50:00Z" w16du:dateUtc="2026-07-08T17:50:00Z">
                <w:pPr>
                  <w:jc w:val="left"/>
                  <w:divId w:val="1"/>
                </w:pPr>
              </w:pPrChange>
            </w:pPr>
            <w:r>
              <w:rPr>
                <w:sz w:val="16"/>
              </w:rPr>
              <w:t>Jiuhua Haoyue</w:t>
            </w:r>
          </w:p>
        </w:tc>
        <w:tc>
          <w:tcPr>
            <w:tcW w:w="1620" w:type="dxa"/>
            <w:tcBorders>
              <w:bottom w:val="dotted" w:sz="4" w:space="0" w:color="auto"/>
            </w:tcBorders>
            <w:vAlign w:val="center"/>
          </w:tcPr>
          <w:p w14:paraId="08A508C1" w14:textId="77777777" w:rsidR="001D42FB" w:rsidRDefault="008926A9" w:rsidP="00777741">
            <w:pPr>
              <w:keepNext/>
              <w:jc w:val="center"/>
              <w:divId w:val="1"/>
              <w:pPrChange w:id="294" w:author="OERTEL Romy" w:date="2026-07-08T19:50:00Z" w16du:dateUtc="2026-07-08T17:50:00Z">
                <w:pPr>
                  <w:jc w:val="center"/>
                  <w:divId w:val="1"/>
                </w:pPr>
              </w:pPrChange>
            </w:pPr>
            <w:r>
              <w:rPr>
                <w:rFonts w:eastAsia="Arial"/>
                <w:sz w:val="16"/>
              </w:rPr>
              <w:t xml:space="preserve">1 </w:t>
            </w:r>
          </w:p>
        </w:tc>
      </w:tr>
      <w:tr w:rsidR="001D42FB" w14:paraId="08A508CA" w14:textId="77777777">
        <w:trPr>
          <w:trHeight w:val="320"/>
        </w:trPr>
        <w:tc>
          <w:tcPr>
            <w:tcW w:w="1620" w:type="dxa"/>
            <w:gridSpan w:val="2"/>
            <w:vMerge/>
          </w:tcPr>
          <w:p w14:paraId="08A508C3" w14:textId="77777777" w:rsidR="001D42FB" w:rsidRDefault="001D42FB"/>
        </w:tc>
        <w:tc>
          <w:tcPr>
            <w:tcW w:w="1620" w:type="dxa"/>
            <w:gridSpan w:val="2"/>
            <w:tcBorders>
              <w:bottom w:val="dotted" w:sz="4" w:space="0" w:color="auto"/>
            </w:tcBorders>
            <w:vAlign w:val="center"/>
          </w:tcPr>
          <w:p w14:paraId="08A508C4" w14:textId="77777777" w:rsidR="001D42FB" w:rsidRDefault="008926A9">
            <w:pPr>
              <w:jc w:val="left"/>
              <w:divId w:val="1"/>
            </w:pPr>
            <w:r>
              <w:rPr>
                <w:sz w:val="16"/>
              </w:rPr>
              <w:t>obovate</w:t>
            </w:r>
          </w:p>
        </w:tc>
        <w:tc>
          <w:tcPr>
            <w:tcW w:w="1620" w:type="dxa"/>
            <w:gridSpan w:val="2"/>
            <w:tcBorders>
              <w:bottom w:val="dotted" w:sz="4" w:space="0" w:color="auto"/>
            </w:tcBorders>
            <w:vAlign w:val="center"/>
          </w:tcPr>
          <w:p w14:paraId="08A508C5" w14:textId="77777777" w:rsidR="001D42FB" w:rsidRDefault="001D42FB"/>
        </w:tc>
        <w:tc>
          <w:tcPr>
            <w:tcW w:w="1620" w:type="dxa"/>
            <w:tcBorders>
              <w:bottom w:val="dotted" w:sz="4" w:space="0" w:color="auto"/>
            </w:tcBorders>
            <w:vAlign w:val="center"/>
          </w:tcPr>
          <w:p w14:paraId="08A508C6" w14:textId="77777777" w:rsidR="001D42FB" w:rsidRDefault="001D42FB"/>
        </w:tc>
        <w:tc>
          <w:tcPr>
            <w:tcW w:w="1620" w:type="dxa"/>
            <w:tcBorders>
              <w:bottom w:val="dotted" w:sz="4" w:space="0" w:color="auto"/>
            </w:tcBorders>
            <w:vAlign w:val="center"/>
          </w:tcPr>
          <w:p w14:paraId="08A508C7" w14:textId="77777777" w:rsidR="001D42FB" w:rsidRDefault="001D42FB"/>
        </w:tc>
        <w:tc>
          <w:tcPr>
            <w:tcW w:w="1620" w:type="dxa"/>
            <w:tcBorders>
              <w:bottom w:val="dotted" w:sz="4" w:space="0" w:color="auto"/>
            </w:tcBorders>
            <w:vAlign w:val="center"/>
          </w:tcPr>
          <w:p w14:paraId="08A508C8" w14:textId="77777777" w:rsidR="001D42FB" w:rsidRDefault="001D42FB"/>
        </w:tc>
        <w:tc>
          <w:tcPr>
            <w:tcW w:w="1620" w:type="dxa"/>
            <w:tcBorders>
              <w:bottom w:val="dotted" w:sz="4" w:space="0" w:color="auto"/>
            </w:tcBorders>
            <w:vAlign w:val="center"/>
          </w:tcPr>
          <w:p w14:paraId="08A508C9" w14:textId="77777777" w:rsidR="001D42FB" w:rsidRDefault="008926A9">
            <w:pPr>
              <w:jc w:val="center"/>
              <w:divId w:val="1"/>
            </w:pPr>
            <w:r>
              <w:rPr>
                <w:rFonts w:eastAsia="Arial"/>
                <w:sz w:val="16"/>
              </w:rPr>
              <w:t xml:space="preserve">2 </w:t>
            </w:r>
          </w:p>
        </w:tc>
      </w:tr>
      <w:tr w:rsidR="001D42FB" w14:paraId="08A508D2" w14:textId="77777777">
        <w:trPr>
          <w:trHeight w:val="320"/>
        </w:trPr>
        <w:tc>
          <w:tcPr>
            <w:tcW w:w="1620" w:type="dxa"/>
            <w:gridSpan w:val="2"/>
            <w:vMerge/>
          </w:tcPr>
          <w:p w14:paraId="08A508CB" w14:textId="77777777" w:rsidR="001D42FB" w:rsidRDefault="001D42FB"/>
        </w:tc>
        <w:tc>
          <w:tcPr>
            <w:tcW w:w="1620" w:type="dxa"/>
            <w:gridSpan w:val="2"/>
            <w:tcBorders>
              <w:bottom w:val="dotted" w:sz="4" w:space="0" w:color="auto"/>
            </w:tcBorders>
            <w:vAlign w:val="center"/>
          </w:tcPr>
          <w:p w14:paraId="08A508CC" w14:textId="77777777" w:rsidR="001D42FB" w:rsidRDefault="008926A9">
            <w:pPr>
              <w:jc w:val="left"/>
              <w:divId w:val="1"/>
            </w:pPr>
            <w:r>
              <w:rPr>
                <w:sz w:val="16"/>
              </w:rPr>
              <w:t>oblanceolate</w:t>
            </w:r>
          </w:p>
        </w:tc>
        <w:tc>
          <w:tcPr>
            <w:tcW w:w="1620" w:type="dxa"/>
            <w:gridSpan w:val="2"/>
            <w:tcBorders>
              <w:bottom w:val="dotted" w:sz="4" w:space="0" w:color="auto"/>
            </w:tcBorders>
            <w:vAlign w:val="center"/>
          </w:tcPr>
          <w:p w14:paraId="08A508CD" w14:textId="77777777" w:rsidR="001D42FB" w:rsidRDefault="001D42FB"/>
        </w:tc>
        <w:tc>
          <w:tcPr>
            <w:tcW w:w="1620" w:type="dxa"/>
            <w:tcBorders>
              <w:bottom w:val="dotted" w:sz="4" w:space="0" w:color="auto"/>
            </w:tcBorders>
            <w:vAlign w:val="center"/>
          </w:tcPr>
          <w:p w14:paraId="08A508CE" w14:textId="77777777" w:rsidR="001D42FB" w:rsidRDefault="001D42FB"/>
        </w:tc>
        <w:tc>
          <w:tcPr>
            <w:tcW w:w="1620" w:type="dxa"/>
            <w:tcBorders>
              <w:bottom w:val="dotted" w:sz="4" w:space="0" w:color="auto"/>
            </w:tcBorders>
            <w:vAlign w:val="center"/>
          </w:tcPr>
          <w:p w14:paraId="08A508CF" w14:textId="77777777" w:rsidR="001D42FB" w:rsidRDefault="001D42FB"/>
        </w:tc>
        <w:tc>
          <w:tcPr>
            <w:tcW w:w="1620" w:type="dxa"/>
            <w:tcBorders>
              <w:bottom w:val="dotted" w:sz="4" w:space="0" w:color="auto"/>
            </w:tcBorders>
            <w:vAlign w:val="center"/>
          </w:tcPr>
          <w:p w14:paraId="08A508D0" w14:textId="77777777" w:rsidR="001D42FB" w:rsidRDefault="008926A9">
            <w:pPr>
              <w:jc w:val="left"/>
              <w:divId w:val="1"/>
            </w:pPr>
            <w:r>
              <w:rPr>
                <w:sz w:val="16"/>
              </w:rPr>
              <w:t>Yijian Lian</w:t>
            </w:r>
          </w:p>
        </w:tc>
        <w:tc>
          <w:tcPr>
            <w:tcW w:w="1620" w:type="dxa"/>
            <w:tcBorders>
              <w:bottom w:val="dotted" w:sz="4" w:space="0" w:color="auto"/>
            </w:tcBorders>
            <w:vAlign w:val="center"/>
          </w:tcPr>
          <w:p w14:paraId="08A508D1" w14:textId="77777777" w:rsidR="001D42FB" w:rsidRDefault="008926A9">
            <w:pPr>
              <w:jc w:val="center"/>
              <w:divId w:val="1"/>
            </w:pPr>
            <w:r>
              <w:rPr>
                <w:rFonts w:eastAsia="Arial"/>
                <w:sz w:val="16"/>
              </w:rPr>
              <w:t xml:space="preserve">3 </w:t>
            </w:r>
          </w:p>
        </w:tc>
      </w:tr>
      <w:tr w:rsidR="001D42FB" w14:paraId="08A508DA" w14:textId="77777777">
        <w:trPr>
          <w:trHeight w:val="320"/>
        </w:trPr>
        <w:tc>
          <w:tcPr>
            <w:tcW w:w="1620" w:type="dxa"/>
            <w:gridSpan w:val="2"/>
            <w:vMerge/>
          </w:tcPr>
          <w:p w14:paraId="08A508D3" w14:textId="77777777" w:rsidR="001D42FB" w:rsidRDefault="001D42FB"/>
        </w:tc>
        <w:tc>
          <w:tcPr>
            <w:tcW w:w="1620" w:type="dxa"/>
            <w:gridSpan w:val="2"/>
            <w:tcBorders>
              <w:bottom w:val="dotted" w:sz="4" w:space="0" w:color="auto"/>
            </w:tcBorders>
            <w:vAlign w:val="center"/>
          </w:tcPr>
          <w:p w14:paraId="08A508D4" w14:textId="77777777" w:rsidR="001D42FB" w:rsidRDefault="008926A9">
            <w:pPr>
              <w:jc w:val="left"/>
              <w:divId w:val="1"/>
            </w:pPr>
            <w:r>
              <w:rPr>
                <w:sz w:val="16"/>
              </w:rPr>
              <w:t>narrow oblanceolate</w:t>
            </w:r>
          </w:p>
        </w:tc>
        <w:tc>
          <w:tcPr>
            <w:tcW w:w="1620" w:type="dxa"/>
            <w:gridSpan w:val="2"/>
            <w:tcBorders>
              <w:bottom w:val="dotted" w:sz="4" w:space="0" w:color="auto"/>
            </w:tcBorders>
            <w:vAlign w:val="center"/>
          </w:tcPr>
          <w:p w14:paraId="08A508D5" w14:textId="77777777" w:rsidR="001D42FB" w:rsidRDefault="001D42FB"/>
        </w:tc>
        <w:tc>
          <w:tcPr>
            <w:tcW w:w="1620" w:type="dxa"/>
            <w:tcBorders>
              <w:bottom w:val="dotted" w:sz="4" w:space="0" w:color="auto"/>
            </w:tcBorders>
            <w:vAlign w:val="center"/>
          </w:tcPr>
          <w:p w14:paraId="08A508D6" w14:textId="77777777" w:rsidR="001D42FB" w:rsidRDefault="001D42FB"/>
        </w:tc>
        <w:tc>
          <w:tcPr>
            <w:tcW w:w="1620" w:type="dxa"/>
            <w:tcBorders>
              <w:bottom w:val="dotted" w:sz="4" w:space="0" w:color="auto"/>
            </w:tcBorders>
            <w:vAlign w:val="center"/>
          </w:tcPr>
          <w:p w14:paraId="08A508D7" w14:textId="77777777" w:rsidR="001D42FB" w:rsidRDefault="001D42FB"/>
        </w:tc>
        <w:tc>
          <w:tcPr>
            <w:tcW w:w="1620" w:type="dxa"/>
            <w:tcBorders>
              <w:bottom w:val="dotted" w:sz="4" w:space="0" w:color="auto"/>
            </w:tcBorders>
            <w:vAlign w:val="center"/>
          </w:tcPr>
          <w:p w14:paraId="08A508D8" w14:textId="77777777" w:rsidR="001D42FB" w:rsidRDefault="008926A9">
            <w:pPr>
              <w:jc w:val="left"/>
              <w:divId w:val="1"/>
            </w:pPr>
            <w:r>
              <w:rPr>
                <w:sz w:val="16"/>
              </w:rPr>
              <w:t>Tan Kong</w:t>
            </w:r>
          </w:p>
        </w:tc>
        <w:tc>
          <w:tcPr>
            <w:tcW w:w="1620" w:type="dxa"/>
            <w:tcBorders>
              <w:bottom w:val="dotted" w:sz="4" w:space="0" w:color="auto"/>
            </w:tcBorders>
            <w:vAlign w:val="center"/>
          </w:tcPr>
          <w:p w14:paraId="08A508D9" w14:textId="77777777" w:rsidR="001D42FB" w:rsidRDefault="008926A9">
            <w:pPr>
              <w:jc w:val="center"/>
              <w:divId w:val="1"/>
            </w:pPr>
            <w:r>
              <w:rPr>
                <w:rFonts w:eastAsia="Arial"/>
                <w:sz w:val="16"/>
              </w:rPr>
              <w:t xml:space="preserve">4 </w:t>
            </w:r>
          </w:p>
        </w:tc>
      </w:tr>
      <w:tr w:rsidR="001D42FB" w14:paraId="08A508E2" w14:textId="77777777">
        <w:trPr>
          <w:trHeight w:val="320"/>
        </w:trPr>
        <w:tc>
          <w:tcPr>
            <w:tcW w:w="1620" w:type="dxa"/>
            <w:gridSpan w:val="2"/>
            <w:vMerge/>
          </w:tcPr>
          <w:p w14:paraId="08A508DB" w14:textId="77777777" w:rsidR="001D42FB" w:rsidRDefault="001D42FB"/>
        </w:tc>
        <w:tc>
          <w:tcPr>
            <w:tcW w:w="1620" w:type="dxa"/>
            <w:gridSpan w:val="2"/>
            <w:tcBorders>
              <w:bottom w:val="dotted" w:sz="4" w:space="0" w:color="auto"/>
            </w:tcBorders>
            <w:vAlign w:val="center"/>
          </w:tcPr>
          <w:p w14:paraId="08A508DC" w14:textId="77777777" w:rsidR="001D42FB" w:rsidRDefault="008926A9">
            <w:pPr>
              <w:jc w:val="left"/>
              <w:divId w:val="1"/>
            </w:pPr>
            <w:r>
              <w:rPr>
                <w:sz w:val="16"/>
              </w:rPr>
              <w:t>spatulate</w:t>
            </w:r>
          </w:p>
        </w:tc>
        <w:tc>
          <w:tcPr>
            <w:tcW w:w="1620" w:type="dxa"/>
            <w:gridSpan w:val="2"/>
            <w:tcBorders>
              <w:bottom w:val="dotted" w:sz="4" w:space="0" w:color="auto"/>
            </w:tcBorders>
            <w:vAlign w:val="center"/>
          </w:tcPr>
          <w:p w14:paraId="08A508DD" w14:textId="77777777" w:rsidR="001D42FB" w:rsidRDefault="001D42FB"/>
        </w:tc>
        <w:tc>
          <w:tcPr>
            <w:tcW w:w="1620" w:type="dxa"/>
            <w:tcBorders>
              <w:bottom w:val="dotted" w:sz="4" w:space="0" w:color="auto"/>
            </w:tcBorders>
            <w:vAlign w:val="center"/>
          </w:tcPr>
          <w:p w14:paraId="08A508DE" w14:textId="77777777" w:rsidR="001D42FB" w:rsidRDefault="001D42FB"/>
        </w:tc>
        <w:tc>
          <w:tcPr>
            <w:tcW w:w="1620" w:type="dxa"/>
            <w:tcBorders>
              <w:bottom w:val="dotted" w:sz="4" w:space="0" w:color="auto"/>
            </w:tcBorders>
            <w:vAlign w:val="center"/>
          </w:tcPr>
          <w:p w14:paraId="08A508DF" w14:textId="77777777" w:rsidR="001D42FB" w:rsidRDefault="001D42FB"/>
        </w:tc>
        <w:tc>
          <w:tcPr>
            <w:tcW w:w="1620" w:type="dxa"/>
            <w:tcBorders>
              <w:bottom w:val="dotted" w:sz="4" w:space="0" w:color="auto"/>
            </w:tcBorders>
            <w:vAlign w:val="center"/>
          </w:tcPr>
          <w:p w14:paraId="08A508E0" w14:textId="77777777" w:rsidR="001D42FB" w:rsidRDefault="008926A9">
            <w:pPr>
              <w:jc w:val="left"/>
              <w:divId w:val="1"/>
            </w:pPr>
            <w:r>
              <w:rPr>
                <w:sz w:val="16"/>
              </w:rPr>
              <w:t>Jiangnan Mingzhu</w:t>
            </w:r>
          </w:p>
        </w:tc>
        <w:tc>
          <w:tcPr>
            <w:tcW w:w="1620" w:type="dxa"/>
            <w:tcBorders>
              <w:bottom w:val="dotted" w:sz="4" w:space="0" w:color="auto"/>
            </w:tcBorders>
            <w:vAlign w:val="center"/>
          </w:tcPr>
          <w:p w14:paraId="08A508E1" w14:textId="77777777" w:rsidR="001D42FB" w:rsidRDefault="008926A9">
            <w:pPr>
              <w:jc w:val="center"/>
              <w:divId w:val="1"/>
            </w:pPr>
            <w:r>
              <w:rPr>
                <w:rFonts w:eastAsia="Arial"/>
                <w:sz w:val="16"/>
              </w:rPr>
              <w:t xml:space="preserve">5 </w:t>
            </w:r>
          </w:p>
        </w:tc>
      </w:tr>
      <w:tr w:rsidR="001D42FB" w14:paraId="08A508ED" w14:textId="77777777">
        <w:trPr>
          <w:trHeight w:val="360"/>
        </w:trPr>
        <w:tc>
          <w:tcPr>
            <w:tcW w:w="810" w:type="dxa"/>
            <w:tcBorders>
              <w:right w:val="dotted" w:sz="4" w:space="0" w:color="auto"/>
            </w:tcBorders>
            <w:shd w:val="clear" w:color="auto" w:fill="DFDFD7"/>
            <w:vAlign w:val="center"/>
          </w:tcPr>
          <w:p w14:paraId="08A508E3" w14:textId="77777777" w:rsidR="001D42FB" w:rsidRDefault="008926A9">
            <w:r>
              <w:rPr>
                <w:rFonts w:eastAsia="Arial"/>
                <w:b/>
                <w:sz w:val="16"/>
              </w:rPr>
              <w:t>29.</w:t>
            </w:r>
          </w:p>
        </w:tc>
        <w:tc>
          <w:tcPr>
            <w:tcW w:w="810" w:type="dxa"/>
            <w:tcBorders>
              <w:right w:val="dotted" w:sz="4" w:space="0" w:color="auto"/>
            </w:tcBorders>
            <w:shd w:val="clear" w:color="auto" w:fill="DFDFD7"/>
            <w:vAlign w:val="center"/>
          </w:tcPr>
          <w:p w14:paraId="08A508E4"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8E5"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8E6" w14:textId="77777777" w:rsidR="001D42FB" w:rsidRDefault="008926A9">
            <w:r>
              <w:rPr>
                <w:rFonts w:eastAsia="Arial"/>
                <w:b/>
                <w:sz w:val="16"/>
              </w:rPr>
              <w:t>MS/VG</w:t>
            </w:r>
          </w:p>
        </w:tc>
        <w:tc>
          <w:tcPr>
            <w:tcW w:w="810" w:type="dxa"/>
            <w:tcBorders>
              <w:right w:val="dotted" w:sz="4" w:space="0" w:color="auto"/>
            </w:tcBorders>
            <w:shd w:val="clear" w:color="auto" w:fill="DFDFD7"/>
            <w:vAlign w:val="center"/>
          </w:tcPr>
          <w:p w14:paraId="08A508E7"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8E8" w14:textId="77777777" w:rsidR="001D42FB" w:rsidRDefault="008926A9">
            <w:r>
              <w:rPr>
                <w:rFonts w:eastAsia="Arial"/>
                <w:b/>
                <w:sz w:val="16"/>
              </w:rPr>
              <w:t>(c)</w:t>
            </w:r>
          </w:p>
        </w:tc>
        <w:tc>
          <w:tcPr>
            <w:tcW w:w="1620" w:type="dxa"/>
            <w:shd w:val="clear" w:color="auto" w:fill="DFDFD7"/>
            <w:vAlign w:val="center"/>
          </w:tcPr>
          <w:p w14:paraId="08A508E9" w14:textId="77777777" w:rsidR="001D42FB" w:rsidRDefault="008926A9">
            <w:r>
              <w:rPr>
                <w:rFonts w:eastAsia="Arial"/>
                <w:b/>
                <w:sz w:val="16"/>
              </w:rPr>
              <w:t>30</w:t>
            </w:r>
          </w:p>
        </w:tc>
        <w:tc>
          <w:tcPr>
            <w:tcW w:w="1620" w:type="dxa"/>
            <w:shd w:val="clear" w:color="auto" w:fill="DFDFD7"/>
          </w:tcPr>
          <w:p w14:paraId="08A508EA" w14:textId="77777777" w:rsidR="001D42FB" w:rsidRDefault="001D42FB"/>
        </w:tc>
        <w:tc>
          <w:tcPr>
            <w:tcW w:w="1620" w:type="dxa"/>
            <w:shd w:val="clear" w:color="auto" w:fill="DFDFD7"/>
          </w:tcPr>
          <w:p w14:paraId="08A508EB" w14:textId="77777777" w:rsidR="001D42FB" w:rsidRDefault="001D42FB"/>
        </w:tc>
        <w:tc>
          <w:tcPr>
            <w:tcW w:w="1620" w:type="dxa"/>
            <w:shd w:val="clear" w:color="auto" w:fill="DFDFD7"/>
          </w:tcPr>
          <w:p w14:paraId="08A508EC" w14:textId="77777777" w:rsidR="001D42FB" w:rsidRDefault="001D42FB"/>
        </w:tc>
      </w:tr>
      <w:tr w:rsidR="001D42FB" w14:paraId="08A508F5" w14:textId="77777777">
        <w:trPr>
          <w:trHeight w:val="440"/>
        </w:trPr>
        <w:tc>
          <w:tcPr>
            <w:tcW w:w="1620" w:type="dxa"/>
            <w:gridSpan w:val="2"/>
            <w:vMerge w:val="restart"/>
          </w:tcPr>
          <w:p w14:paraId="08A508EE" w14:textId="77777777" w:rsidR="001D42FB" w:rsidRDefault="001D42FB"/>
        </w:tc>
        <w:tc>
          <w:tcPr>
            <w:tcW w:w="1620" w:type="dxa"/>
            <w:gridSpan w:val="2"/>
            <w:tcBorders>
              <w:bottom w:val="dotted" w:sz="4" w:space="0" w:color="auto"/>
            </w:tcBorders>
          </w:tcPr>
          <w:p w14:paraId="08A508EF" w14:textId="77777777" w:rsidR="001D42FB" w:rsidRDefault="008926A9">
            <w:pPr>
              <w:spacing w:before="113" w:after="113"/>
              <w:jc w:val="left"/>
              <w:divId w:val="1"/>
            </w:pPr>
            <w:r>
              <w:rPr>
                <w:b/>
                <w:sz w:val="16"/>
              </w:rPr>
              <w:t>Tepal: size</w:t>
            </w:r>
          </w:p>
        </w:tc>
        <w:tc>
          <w:tcPr>
            <w:tcW w:w="1620" w:type="dxa"/>
            <w:gridSpan w:val="2"/>
            <w:tcBorders>
              <w:bottom w:val="dotted" w:sz="4" w:space="0" w:color="auto"/>
            </w:tcBorders>
          </w:tcPr>
          <w:p w14:paraId="08A508F0" w14:textId="77777777" w:rsidR="001D42FB" w:rsidRDefault="001D42FB"/>
        </w:tc>
        <w:tc>
          <w:tcPr>
            <w:tcW w:w="1620" w:type="dxa"/>
            <w:tcBorders>
              <w:bottom w:val="dotted" w:sz="4" w:space="0" w:color="auto"/>
            </w:tcBorders>
          </w:tcPr>
          <w:p w14:paraId="08A508F1" w14:textId="77777777" w:rsidR="001D42FB" w:rsidRDefault="001D42FB"/>
        </w:tc>
        <w:tc>
          <w:tcPr>
            <w:tcW w:w="1620" w:type="dxa"/>
            <w:tcBorders>
              <w:bottom w:val="dotted" w:sz="4" w:space="0" w:color="auto"/>
            </w:tcBorders>
          </w:tcPr>
          <w:p w14:paraId="08A508F2" w14:textId="77777777" w:rsidR="001D42FB" w:rsidRDefault="001D42FB"/>
        </w:tc>
        <w:tc>
          <w:tcPr>
            <w:tcW w:w="1620" w:type="dxa"/>
            <w:tcBorders>
              <w:bottom w:val="dotted" w:sz="4" w:space="0" w:color="auto"/>
            </w:tcBorders>
          </w:tcPr>
          <w:p w14:paraId="08A508F3" w14:textId="77777777" w:rsidR="001D42FB" w:rsidRDefault="001D42FB"/>
        </w:tc>
        <w:tc>
          <w:tcPr>
            <w:tcW w:w="1620" w:type="dxa"/>
            <w:tcBorders>
              <w:bottom w:val="dotted" w:sz="4" w:space="0" w:color="auto"/>
            </w:tcBorders>
          </w:tcPr>
          <w:p w14:paraId="08A508F4" w14:textId="77777777" w:rsidR="001D42FB" w:rsidRDefault="001D42FB"/>
        </w:tc>
      </w:tr>
      <w:tr w:rsidR="001D42FB" w14:paraId="08A508FD" w14:textId="77777777">
        <w:trPr>
          <w:trHeight w:val="320"/>
        </w:trPr>
        <w:tc>
          <w:tcPr>
            <w:tcW w:w="1620" w:type="dxa"/>
            <w:gridSpan w:val="2"/>
            <w:vMerge/>
          </w:tcPr>
          <w:p w14:paraId="08A508F6" w14:textId="77777777" w:rsidR="001D42FB" w:rsidRDefault="001D42FB"/>
        </w:tc>
        <w:tc>
          <w:tcPr>
            <w:tcW w:w="1620" w:type="dxa"/>
            <w:gridSpan w:val="2"/>
            <w:tcBorders>
              <w:bottom w:val="dotted" w:sz="4" w:space="0" w:color="auto"/>
            </w:tcBorders>
            <w:vAlign w:val="center"/>
          </w:tcPr>
          <w:p w14:paraId="08A508F7" w14:textId="77777777" w:rsidR="001D42FB" w:rsidRDefault="008926A9">
            <w:pPr>
              <w:jc w:val="left"/>
              <w:divId w:val="1"/>
            </w:pPr>
            <w:r>
              <w:rPr>
                <w:sz w:val="16"/>
              </w:rPr>
              <w:t>very small</w:t>
            </w:r>
          </w:p>
        </w:tc>
        <w:tc>
          <w:tcPr>
            <w:tcW w:w="1620" w:type="dxa"/>
            <w:gridSpan w:val="2"/>
            <w:tcBorders>
              <w:bottom w:val="dotted" w:sz="4" w:space="0" w:color="auto"/>
            </w:tcBorders>
            <w:vAlign w:val="center"/>
          </w:tcPr>
          <w:p w14:paraId="08A508F8" w14:textId="77777777" w:rsidR="001D42FB" w:rsidRDefault="001D42FB"/>
        </w:tc>
        <w:tc>
          <w:tcPr>
            <w:tcW w:w="1620" w:type="dxa"/>
            <w:tcBorders>
              <w:bottom w:val="dotted" w:sz="4" w:space="0" w:color="auto"/>
            </w:tcBorders>
            <w:vAlign w:val="center"/>
          </w:tcPr>
          <w:p w14:paraId="08A508F9" w14:textId="77777777" w:rsidR="001D42FB" w:rsidRDefault="001D42FB"/>
        </w:tc>
        <w:tc>
          <w:tcPr>
            <w:tcW w:w="1620" w:type="dxa"/>
            <w:tcBorders>
              <w:bottom w:val="dotted" w:sz="4" w:space="0" w:color="auto"/>
            </w:tcBorders>
            <w:vAlign w:val="center"/>
          </w:tcPr>
          <w:p w14:paraId="08A508FA" w14:textId="77777777" w:rsidR="001D42FB" w:rsidRDefault="001D42FB"/>
        </w:tc>
        <w:tc>
          <w:tcPr>
            <w:tcW w:w="1620" w:type="dxa"/>
            <w:tcBorders>
              <w:bottom w:val="dotted" w:sz="4" w:space="0" w:color="auto"/>
            </w:tcBorders>
            <w:vAlign w:val="center"/>
          </w:tcPr>
          <w:p w14:paraId="08A508FB" w14:textId="77777777" w:rsidR="001D42FB" w:rsidRDefault="008926A9">
            <w:pPr>
              <w:jc w:val="left"/>
              <w:divId w:val="1"/>
            </w:pPr>
            <w:r>
              <w:rPr>
                <w:sz w:val="16"/>
              </w:rPr>
              <w:t>Chuzi Luo</w:t>
            </w:r>
          </w:p>
        </w:tc>
        <w:tc>
          <w:tcPr>
            <w:tcW w:w="1620" w:type="dxa"/>
            <w:tcBorders>
              <w:bottom w:val="dotted" w:sz="4" w:space="0" w:color="auto"/>
            </w:tcBorders>
            <w:vAlign w:val="center"/>
          </w:tcPr>
          <w:p w14:paraId="08A508FC" w14:textId="77777777" w:rsidR="001D42FB" w:rsidRDefault="008926A9">
            <w:pPr>
              <w:jc w:val="center"/>
              <w:divId w:val="1"/>
            </w:pPr>
            <w:r>
              <w:rPr>
                <w:rFonts w:eastAsia="Arial"/>
                <w:sz w:val="16"/>
              </w:rPr>
              <w:t xml:space="preserve">1 </w:t>
            </w:r>
          </w:p>
        </w:tc>
      </w:tr>
      <w:tr w:rsidR="001D42FB" w14:paraId="08A50905" w14:textId="77777777">
        <w:trPr>
          <w:trHeight w:val="320"/>
        </w:trPr>
        <w:tc>
          <w:tcPr>
            <w:tcW w:w="1620" w:type="dxa"/>
            <w:gridSpan w:val="2"/>
            <w:vMerge/>
          </w:tcPr>
          <w:p w14:paraId="08A508FE" w14:textId="77777777" w:rsidR="001D42FB" w:rsidRDefault="001D42FB"/>
        </w:tc>
        <w:tc>
          <w:tcPr>
            <w:tcW w:w="1620" w:type="dxa"/>
            <w:gridSpan w:val="2"/>
            <w:tcBorders>
              <w:bottom w:val="dotted" w:sz="4" w:space="0" w:color="auto"/>
            </w:tcBorders>
            <w:vAlign w:val="center"/>
          </w:tcPr>
          <w:p w14:paraId="08A508FF" w14:textId="77777777" w:rsidR="001D42FB" w:rsidRDefault="008926A9">
            <w:pPr>
              <w:jc w:val="left"/>
              <w:divId w:val="1"/>
            </w:pPr>
            <w:r>
              <w:rPr>
                <w:sz w:val="16"/>
              </w:rPr>
              <w:t>small</w:t>
            </w:r>
          </w:p>
        </w:tc>
        <w:tc>
          <w:tcPr>
            <w:tcW w:w="1620" w:type="dxa"/>
            <w:gridSpan w:val="2"/>
            <w:tcBorders>
              <w:bottom w:val="dotted" w:sz="4" w:space="0" w:color="auto"/>
            </w:tcBorders>
            <w:vAlign w:val="center"/>
          </w:tcPr>
          <w:p w14:paraId="08A50900" w14:textId="77777777" w:rsidR="001D42FB" w:rsidRDefault="001D42FB"/>
        </w:tc>
        <w:tc>
          <w:tcPr>
            <w:tcW w:w="1620" w:type="dxa"/>
            <w:tcBorders>
              <w:bottom w:val="dotted" w:sz="4" w:space="0" w:color="auto"/>
            </w:tcBorders>
            <w:vAlign w:val="center"/>
          </w:tcPr>
          <w:p w14:paraId="08A50901" w14:textId="77777777" w:rsidR="001D42FB" w:rsidRDefault="001D42FB"/>
        </w:tc>
        <w:tc>
          <w:tcPr>
            <w:tcW w:w="1620" w:type="dxa"/>
            <w:tcBorders>
              <w:bottom w:val="dotted" w:sz="4" w:space="0" w:color="auto"/>
            </w:tcBorders>
            <w:vAlign w:val="center"/>
          </w:tcPr>
          <w:p w14:paraId="08A50902" w14:textId="77777777" w:rsidR="001D42FB" w:rsidRDefault="001D42FB"/>
        </w:tc>
        <w:tc>
          <w:tcPr>
            <w:tcW w:w="1620" w:type="dxa"/>
            <w:tcBorders>
              <w:bottom w:val="dotted" w:sz="4" w:space="0" w:color="auto"/>
            </w:tcBorders>
            <w:vAlign w:val="center"/>
          </w:tcPr>
          <w:p w14:paraId="08A50903" w14:textId="77777777" w:rsidR="001D42FB" w:rsidRDefault="008926A9">
            <w:pPr>
              <w:jc w:val="left"/>
              <w:divId w:val="1"/>
            </w:pPr>
            <w:r>
              <w:rPr>
                <w:sz w:val="16"/>
              </w:rPr>
              <w:t>Yanzhi Wan</w:t>
            </w:r>
          </w:p>
        </w:tc>
        <w:tc>
          <w:tcPr>
            <w:tcW w:w="1620" w:type="dxa"/>
            <w:tcBorders>
              <w:bottom w:val="dotted" w:sz="4" w:space="0" w:color="auto"/>
            </w:tcBorders>
            <w:vAlign w:val="center"/>
          </w:tcPr>
          <w:p w14:paraId="08A50904" w14:textId="77777777" w:rsidR="001D42FB" w:rsidRDefault="008926A9">
            <w:pPr>
              <w:jc w:val="center"/>
              <w:divId w:val="1"/>
            </w:pPr>
            <w:r>
              <w:rPr>
                <w:rFonts w:eastAsia="Arial"/>
                <w:sz w:val="16"/>
              </w:rPr>
              <w:t xml:space="preserve">2 </w:t>
            </w:r>
          </w:p>
        </w:tc>
      </w:tr>
      <w:tr w:rsidR="001D42FB" w14:paraId="08A5090D" w14:textId="77777777">
        <w:trPr>
          <w:trHeight w:val="320"/>
        </w:trPr>
        <w:tc>
          <w:tcPr>
            <w:tcW w:w="1620" w:type="dxa"/>
            <w:gridSpan w:val="2"/>
            <w:vMerge/>
          </w:tcPr>
          <w:p w14:paraId="08A50906" w14:textId="77777777" w:rsidR="001D42FB" w:rsidRDefault="001D42FB"/>
        </w:tc>
        <w:tc>
          <w:tcPr>
            <w:tcW w:w="1620" w:type="dxa"/>
            <w:gridSpan w:val="2"/>
            <w:tcBorders>
              <w:bottom w:val="dotted" w:sz="4" w:space="0" w:color="auto"/>
            </w:tcBorders>
            <w:vAlign w:val="center"/>
          </w:tcPr>
          <w:p w14:paraId="08A50907"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908" w14:textId="77777777" w:rsidR="001D42FB" w:rsidRDefault="001D42FB"/>
        </w:tc>
        <w:tc>
          <w:tcPr>
            <w:tcW w:w="1620" w:type="dxa"/>
            <w:tcBorders>
              <w:bottom w:val="dotted" w:sz="4" w:space="0" w:color="auto"/>
            </w:tcBorders>
            <w:vAlign w:val="center"/>
          </w:tcPr>
          <w:p w14:paraId="08A50909" w14:textId="77777777" w:rsidR="001D42FB" w:rsidRDefault="001D42FB"/>
        </w:tc>
        <w:tc>
          <w:tcPr>
            <w:tcW w:w="1620" w:type="dxa"/>
            <w:tcBorders>
              <w:bottom w:val="dotted" w:sz="4" w:space="0" w:color="auto"/>
            </w:tcBorders>
            <w:vAlign w:val="center"/>
          </w:tcPr>
          <w:p w14:paraId="08A5090A" w14:textId="77777777" w:rsidR="001D42FB" w:rsidRDefault="001D42FB"/>
        </w:tc>
        <w:tc>
          <w:tcPr>
            <w:tcW w:w="1620" w:type="dxa"/>
            <w:tcBorders>
              <w:bottom w:val="dotted" w:sz="4" w:space="0" w:color="auto"/>
            </w:tcBorders>
            <w:vAlign w:val="center"/>
          </w:tcPr>
          <w:p w14:paraId="08A5090B" w14:textId="77777777" w:rsidR="001D42FB" w:rsidRDefault="008926A9">
            <w:pPr>
              <w:jc w:val="left"/>
              <w:divId w:val="1"/>
            </w:pPr>
            <w:r>
              <w:rPr>
                <w:sz w:val="16"/>
              </w:rPr>
              <w:t>Yijian Lian</w:t>
            </w:r>
          </w:p>
        </w:tc>
        <w:tc>
          <w:tcPr>
            <w:tcW w:w="1620" w:type="dxa"/>
            <w:tcBorders>
              <w:bottom w:val="dotted" w:sz="4" w:space="0" w:color="auto"/>
            </w:tcBorders>
            <w:vAlign w:val="center"/>
          </w:tcPr>
          <w:p w14:paraId="08A5090C" w14:textId="77777777" w:rsidR="001D42FB" w:rsidRDefault="008926A9">
            <w:pPr>
              <w:jc w:val="center"/>
              <w:divId w:val="1"/>
            </w:pPr>
            <w:r>
              <w:rPr>
                <w:rFonts w:eastAsia="Arial"/>
                <w:sz w:val="16"/>
              </w:rPr>
              <w:t xml:space="preserve">3 </w:t>
            </w:r>
          </w:p>
        </w:tc>
      </w:tr>
      <w:tr w:rsidR="001D42FB" w14:paraId="08A50915" w14:textId="77777777">
        <w:trPr>
          <w:trHeight w:val="320"/>
        </w:trPr>
        <w:tc>
          <w:tcPr>
            <w:tcW w:w="1620" w:type="dxa"/>
            <w:gridSpan w:val="2"/>
            <w:vMerge/>
          </w:tcPr>
          <w:p w14:paraId="08A5090E" w14:textId="77777777" w:rsidR="001D42FB" w:rsidRDefault="001D42FB"/>
        </w:tc>
        <w:tc>
          <w:tcPr>
            <w:tcW w:w="1620" w:type="dxa"/>
            <w:gridSpan w:val="2"/>
            <w:tcBorders>
              <w:bottom w:val="dotted" w:sz="4" w:space="0" w:color="auto"/>
            </w:tcBorders>
            <w:vAlign w:val="center"/>
          </w:tcPr>
          <w:p w14:paraId="08A5090F" w14:textId="77777777" w:rsidR="001D42FB" w:rsidRDefault="008926A9">
            <w:pPr>
              <w:jc w:val="left"/>
              <w:divId w:val="1"/>
            </w:pPr>
            <w:r>
              <w:rPr>
                <w:sz w:val="16"/>
              </w:rPr>
              <w:t>large</w:t>
            </w:r>
          </w:p>
        </w:tc>
        <w:tc>
          <w:tcPr>
            <w:tcW w:w="1620" w:type="dxa"/>
            <w:gridSpan w:val="2"/>
            <w:tcBorders>
              <w:bottom w:val="dotted" w:sz="4" w:space="0" w:color="auto"/>
            </w:tcBorders>
            <w:vAlign w:val="center"/>
          </w:tcPr>
          <w:p w14:paraId="08A50910" w14:textId="77777777" w:rsidR="001D42FB" w:rsidRDefault="001D42FB"/>
        </w:tc>
        <w:tc>
          <w:tcPr>
            <w:tcW w:w="1620" w:type="dxa"/>
            <w:tcBorders>
              <w:bottom w:val="dotted" w:sz="4" w:space="0" w:color="auto"/>
            </w:tcBorders>
            <w:vAlign w:val="center"/>
          </w:tcPr>
          <w:p w14:paraId="08A50911" w14:textId="77777777" w:rsidR="001D42FB" w:rsidRDefault="001D42FB"/>
        </w:tc>
        <w:tc>
          <w:tcPr>
            <w:tcW w:w="1620" w:type="dxa"/>
            <w:tcBorders>
              <w:bottom w:val="dotted" w:sz="4" w:space="0" w:color="auto"/>
            </w:tcBorders>
            <w:vAlign w:val="center"/>
          </w:tcPr>
          <w:p w14:paraId="08A50912" w14:textId="77777777" w:rsidR="001D42FB" w:rsidRDefault="001D42FB"/>
        </w:tc>
        <w:tc>
          <w:tcPr>
            <w:tcW w:w="1620" w:type="dxa"/>
            <w:tcBorders>
              <w:bottom w:val="dotted" w:sz="4" w:space="0" w:color="auto"/>
            </w:tcBorders>
            <w:vAlign w:val="center"/>
          </w:tcPr>
          <w:p w14:paraId="08A50913"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914" w14:textId="77777777" w:rsidR="001D42FB" w:rsidRDefault="008926A9">
            <w:pPr>
              <w:jc w:val="center"/>
              <w:divId w:val="1"/>
            </w:pPr>
            <w:r>
              <w:rPr>
                <w:rFonts w:eastAsia="Arial"/>
                <w:sz w:val="16"/>
              </w:rPr>
              <w:t xml:space="preserve">4 </w:t>
            </w:r>
          </w:p>
        </w:tc>
      </w:tr>
      <w:tr w:rsidR="001D42FB" w14:paraId="08A5091D" w14:textId="77777777">
        <w:trPr>
          <w:trHeight w:val="320"/>
        </w:trPr>
        <w:tc>
          <w:tcPr>
            <w:tcW w:w="1620" w:type="dxa"/>
            <w:gridSpan w:val="2"/>
            <w:vMerge/>
          </w:tcPr>
          <w:p w14:paraId="08A50916" w14:textId="77777777" w:rsidR="001D42FB" w:rsidRDefault="001D42FB"/>
        </w:tc>
        <w:tc>
          <w:tcPr>
            <w:tcW w:w="1620" w:type="dxa"/>
            <w:gridSpan w:val="2"/>
            <w:tcBorders>
              <w:bottom w:val="dotted" w:sz="4" w:space="0" w:color="auto"/>
            </w:tcBorders>
            <w:vAlign w:val="center"/>
          </w:tcPr>
          <w:p w14:paraId="08A50917" w14:textId="77777777" w:rsidR="001D42FB" w:rsidRDefault="008926A9">
            <w:pPr>
              <w:jc w:val="left"/>
              <w:divId w:val="1"/>
            </w:pPr>
            <w:r>
              <w:rPr>
                <w:sz w:val="16"/>
              </w:rPr>
              <w:t>very large</w:t>
            </w:r>
          </w:p>
        </w:tc>
        <w:tc>
          <w:tcPr>
            <w:tcW w:w="1620" w:type="dxa"/>
            <w:gridSpan w:val="2"/>
            <w:tcBorders>
              <w:bottom w:val="dotted" w:sz="4" w:space="0" w:color="auto"/>
            </w:tcBorders>
            <w:vAlign w:val="center"/>
          </w:tcPr>
          <w:p w14:paraId="08A50918" w14:textId="77777777" w:rsidR="001D42FB" w:rsidRDefault="001D42FB"/>
        </w:tc>
        <w:tc>
          <w:tcPr>
            <w:tcW w:w="1620" w:type="dxa"/>
            <w:tcBorders>
              <w:bottom w:val="dotted" w:sz="4" w:space="0" w:color="auto"/>
            </w:tcBorders>
            <w:vAlign w:val="center"/>
          </w:tcPr>
          <w:p w14:paraId="08A50919" w14:textId="77777777" w:rsidR="001D42FB" w:rsidRDefault="001D42FB"/>
        </w:tc>
        <w:tc>
          <w:tcPr>
            <w:tcW w:w="1620" w:type="dxa"/>
            <w:tcBorders>
              <w:bottom w:val="dotted" w:sz="4" w:space="0" w:color="auto"/>
            </w:tcBorders>
            <w:vAlign w:val="center"/>
          </w:tcPr>
          <w:p w14:paraId="08A5091A" w14:textId="77777777" w:rsidR="001D42FB" w:rsidRDefault="001D42FB"/>
        </w:tc>
        <w:tc>
          <w:tcPr>
            <w:tcW w:w="1620" w:type="dxa"/>
            <w:tcBorders>
              <w:bottom w:val="dotted" w:sz="4" w:space="0" w:color="auto"/>
            </w:tcBorders>
            <w:vAlign w:val="center"/>
          </w:tcPr>
          <w:p w14:paraId="08A5091B" w14:textId="77777777" w:rsidR="001D42FB" w:rsidRDefault="008926A9">
            <w:pPr>
              <w:jc w:val="left"/>
              <w:divId w:val="1"/>
            </w:pPr>
            <w:r>
              <w:rPr>
                <w:sz w:val="16"/>
              </w:rPr>
              <w:t>Fen Bawang</w:t>
            </w:r>
          </w:p>
        </w:tc>
        <w:tc>
          <w:tcPr>
            <w:tcW w:w="1620" w:type="dxa"/>
            <w:tcBorders>
              <w:bottom w:val="dotted" w:sz="4" w:space="0" w:color="auto"/>
            </w:tcBorders>
            <w:vAlign w:val="center"/>
          </w:tcPr>
          <w:p w14:paraId="08A5091C" w14:textId="77777777" w:rsidR="001D42FB" w:rsidRDefault="008926A9">
            <w:pPr>
              <w:jc w:val="center"/>
              <w:divId w:val="1"/>
            </w:pPr>
            <w:r>
              <w:rPr>
                <w:rFonts w:eastAsia="Arial"/>
                <w:sz w:val="16"/>
              </w:rPr>
              <w:t xml:space="preserve">5 </w:t>
            </w:r>
          </w:p>
        </w:tc>
      </w:tr>
      <w:tr w:rsidR="001D42FB" w14:paraId="08A50928" w14:textId="77777777">
        <w:trPr>
          <w:trHeight w:val="360"/>
        </w:trPr>
        <w:tc>
          <w:tcPr>
            <w:tcW w:w="810" w:type="dxa"/>
            <w:tcBorders>
              <w:right w:val="dotted" w:sz="4" w:space="0" w:color="auto"/>
            </w:tcBorders>
            <w:shd w:val="clear" w:color="auto" w:fill="DFDFD7"/>
            <w:vAlign w:val="center"/>
          </w:tcPr>
          <w:p w14:paraId="08A5091E" w14:textId="77777777" w:rsidR="001D42FB" w:rsidRDefault="008926A9">
            <w:r>
              <w:rPr>
                <w:rFonts w:eastAsia="Arial"/>
                <w:b/>
                <w:sz w:val="16"/>
              </w:rPr>
              <w:t>30.</w:t>
            </w:r>
          </w:p>
        </w:tc>
        <w:tc>
          <w:tcPr>
            <w:tcW w:w="810" w:type="dxa"/>
            <w:tcBorders>
              <w:right w:val="dotted" w:sz="4" w:space="0" w:color="auto"/>
            </w:tcBorders>
            <w:shd w:val="clear" w:color="auto" w:fill="DFDFD7"/>
            <w:vAlign w:val="center"/>
          </w:tcPr>
          <w:p w14:paraId="08A5091F"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920"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921"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922"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923" w14:textId="77777777" w:rsidR="001D42FB" w:rsidRDefault="008926A9">
            <w:r>
              <w:rPr>
                <w:rFonts w:eastAsia="Arial"/>
                <w:b/>
                <w:sz w:val="16"/>
              </w:rPr>
              <w:t>(c)</w:t>
            </w:r>
          </w:p>
        </w:tc>
        <w:tc>
          <w:tcPr>
            <w:tcW w:w="1620" w:type="dxa"/>
            <w:shd w:val="clear" w:color="auto" w:fill="DFDFD7"/>
            <w:vAlign w:val="center"/>
          </w:tcPr>
          <w:p w14:paraId="08A50924" w14:textId="77777777" w:rsidR="001D42FB" w:rsidRDefault="008926A9">
            <w:r>
              <w:rPr>
                <w:rFonts w:eastAsia="Arial"/>
                <w:b/>
                <w:sz w:val="16"/>
              </w:rPr>
              <w:t>30</w:t>
            </w:r>
          </w:p>
        </w:tc>
        <w:tc>
          <w:tcPr>
            <w:tcW w:w="1620" w:type="dxa"/>
            <w:shd w:val="clear" w:color="auto" w:fill="DFDFD7"/>
          </w:tcPr>
          <w:p w14:paraId="08A50925" w14:textId="77777777" w:rsidR="001D42FB" w:rsidRDefault="001D42FB"/>
        </w:tc>
        <w:tc>
          <w:tcPr>
            <w:tcW w:w="1620" w:type="dxa"/>
            <w:shd w:val="clear" w:color="auto" w:fill="DFDFD7"/>
          </w:tcPr>
          <w:p w14:paraId="08A50926" w14:textId="77777777" w:rsidR="001D42FB" w:rsidRDefault="001D42FB"/>
        </w:tc>
        <w:tc>
          <w:tcPr>
            <w:tcW w:w="1620" w:type="dxa"/>
            <w:shd w:val="clear" w:color="auto" w:fill="DFDFD7"/>
          </w:tcPr>
          <w:p w14:paraId="08A50927" w14:textId="77777777" w:rsidR="001D42FB" w:rsidRDefault="001D42FB"/>
        </w:tc>
      </w:tr>
      <w:tr w:rsidR="001D42FB" w14:paraId="08A50930" w14:textId="77777777">
        <w:trPr>
          <w:trHeight w:val="440"/>
        </w:trPr>
        <w:tc>
          <w:tcPr>
            <w:tcW w:w="1620" w:type="dxa"/>
            <w:gridSpan w:val="2"/>
            <w:vMerge w:val="restart"/>
          </w:tcPr>
          <w:p w14:paraId="08A50929" w14:textId="77777777" w:rsidR="001D42FB" w:rsidRDefault="001D42FB"/>
        </w:tc>
        <w:tc>
          <w:tcPr>
            <w:tcW w:w="1620" w:type="dxa"/>
            <w:gridSpan w:val="2"/>
            <w:tcBorders>
              <w:bottom w:val="dotted" w:sz="4" w:space="0" w:color="auto"/>
            </w:tcBorders>
          </w:tcPr>
          <w:p w14:paraId="08A5092A" w14:textId="77777777" w:rsidR="001D42FB" w:rsidRDefault="008926A9">
            <w:pPr>
              <w:spacing w:before="113" w:after="113"/>
              <w:jc w:val="left"/>
              <w:divId w:val="1"/>
            </w:pPr>
            <w:r>
              <w:rPr>
                <w:b/>
                <w:sz w:val="16"/>
              </w:rPr>
              <w:t>Tepal: main color on the inner side</w:t>
            </w:r>
          </w:p>
        </w:tc>
        <w:tc>
          <w:tcPr>
            <w:tcW w:w="1620" w:type="dxa"/>
            <w:gridSpan w:val="2"/>
            <w:tcBorders>
              <w:bottom w:val="dotted" w:sz="4" w:space="0" w:color="auto"/>
            </w:tcBorders>
          </w:tcPr>
          <w:p w14:paraId="08A5092B" w14:textId="77777777" w:rsidR="001D42FB" w:rsidRDefault="001D42FB"/>
        </w:tc>
        <w:tc>
          <w:tcPr>
            <w:tcW w:w="1620" w:type="dxa"/>
            <w:tcBorders>
              <w:bottom w:val="dotted" w:sz="4" w:space="0" w:color="auto"/>
            </w:tcBorders>
          </w:tcPr>
          <w:p w14:paraId="08A5092C" w14:textId="77777777" w:rsidR="001D42FB" w:rsidRDefault="001D42FB"/>
        </w:tc>
        <w:tc>
          <w:tcPr>
            <w:tcW w:w="1620" w:type="dxa"/>
            <w:tcBorders>
              <w:bottom w:val="dotted" w:sz="4" w:space="0" w:color="auto"/>
            </w:tcBorders>
          </w:tcPr>
          <w:p w14:paraId="08A5092D" w14:textId="77777777" w:rsidR="001D42FB" w:rsidRDefault="001D42FB"/>
        </w:tc>
        <w:tc>
          <w:tcPr>
            <w:tcW w:w="1620" w:type="dxa"/>
            <w:tcBorders>
              <w:bottom w:val="dotted" w:sz="4" w:space="0" w:color="auto"/>
            </w:tcBorders>
          </w:tcPr>
          <w:p w14:paraId="08A5092E" w14:textId="77777777" w:rsidR="001D42FB" w:rsidRDefault="001D42FB"/>
        </w:tc>
        <w:tc>
          <w:tcPr>
            <w:tcW w:w="1620" w:type="dxa"/>
            <w:tcBorders>
              <w:bottom w:val="dotted" w:sz="4" w:space="0" w:color="auto"/>
            </w:tcBorders>
          </w:tcPr>
          <w:p w14:paraId="08A5092F" w14:textId="77777777" w:rsidR="001D42FB" w:rsidRDefault="001D42FB"/>
        </w:tc>
      </w:tr>
      <w:tr w:rsidR="001D42FB" w14:paraId="08A50938" w14:textId="77777777">
        <w:trPr>
          <w:trHeight w:val="320"/>
        </w:trPr>
        <w:tc>
          <w:tcPr>
            <w:tcW w:w="1620" w:type="dxa"/>
            <w:gridSpan w:val="2"/>
            <w:vMerge/>
          </w:tcPr>
          <w:p w14:paraId="08A50931" w14:textId="77777777" w:rsidR="001D42FB" w:rsidRDefault="001D42FB"/>
        </w:tc>
        <w:tc>
          <w:tcPr>
            <w:tcW w:w="1620" w:type="dxa"/>
            <w:gridSpan w:val="2"/>
            <w:tcBorders>
              <w:bottom w:val="dotted" w:sz="4" w:space="0" w:color="auto"/>
            </w:tcBorders>
            <w:vAlign w:val="center"/>
          </w:tcPr>
          <w:p w14:paraId="08A50932" w14:textId="77777777" w:rsidR="001D42FB" w:rsidRDefault="008926A9">
            <w:pPr>
              <w:jc w:val="left"/>
              <w:divId w:val="1"/>
            </w:pPr>
            <w:r>
              <w:rPr>
                <w:sz w:val="16"/>
              </w:rPr>
              <w:t>RHS Colour Chart (indicate reference number)</w:t>
            </w:r>
          </w:p>
        </w:tc>
        <w:tc>
          <w:tcPr>
            <w:tcW w:w="1620" w:type="dxa"/>
            <w:gridSpan w:val="2"/>
            <w:tcBorders>
              <w:bottom w:val="dotted" w:sz="4" w:space="0" w:color="auto"/>
            </w:tcBorders>
            <w:vAlign w:val="center"/>
          </w:tcPr>
          <w:p w14:paraId="08A50933" w14:textId="77777777" w:rsidR="001D42FB" w:rsidRDefault="001D42FB"/>
        </w:tc>
        <w:tc>
          <w:tcPr>
            <w:tcW w:w="1620" w:type="dxa"/>
            <w:tcBorders>
              <w:bottom w:val="dotted" w:sz="4" w:space="0" w:color="auto"/>
            </w:tcBorders>
            <w:vAlign w:val="center"/>
          </w:tcPr>
          <w:p w14:paraId="08A50934" w14:textId="77777777" w:rsidR="001D42FB" w:rsidRDefault="001D42FB"/>
        </w:tc>
        <w:tc>
          <w:tcPr>
            <w:tcW w:w="1620" w:type="dxa"/>
            <w:tcBorders>
              <w:bottom w:val="dotted" w:sz="4" w:space="0" w:color="auto"/>
            </w:tcBorders>
            <w:vAlign w:val="center"/>
          </w:tcPr>
          <w:p w14:paraId="08A50935" w14:textId="77777777" w:rsidR="001D42FB" w:rsidRDefault="001D42FB"/>
        </w:tc>
        <w:tc>
          <w:tcPr>
            <w:tcW w:w="1620" w:type="dxa"/>
            <w:tcBorders>
              <w:bottom w:val="dotted" w:sz="4" w:space="0" w:color="auto"/>
            </w:tcBorders>
            <w:vAlign w:val="center"/>
          </w:tcPr>
          <w:p w14:paraId="08A50936" w14:textId="77777777" w:rsidR="001D42FB" w:rsidRDefault="001D42FB"/>
        </w:tc>
        <w:tc>
          <w:tcPr>
            <w:tcW w:w="1620" w:type="dxa"/>
            <w:tcBorders>
              <w:bottom w:val="dotted" w:sz="4" w:space="0" w:color="auto"/>
            </w:tcBorders>
            <w:vAlign w:val="center"/>
          </w:tcPr>
          <w:p w14:paraId="08A50937" w14:textId="77777777" w:rsidR="001D42FB" w:rsidRDefault="001D42FB"/>
        </w:tc>
      </w:tr>
      <w:tr w:rsidR="001D42FB" w14:paraId="08A50943" w14:textId="77777777">
        <w:trPr>
          <w:trHeight w:val="360"/>
        </w:trPr>
        <w:tc>
          <w:tcPr>
            <w:tcW w:w="810" w:type="dxa"/>
            <w:tcBorders>
              <w:right w:val="dotted" w:sz="4" w:space="0" w:color="auto"/>
            </w:tcBorders>
            <w:shd w:val="clear" w:color="auto" w:fill="DFDFD7"/>
            <w:vAlign w:val="center"/>
          </w:tcPr>
          <w:p w14:paraId="08A50939" w14:textId="77777777" w:rsidR="001D42FB" w:rsidRDefault="008926A9">
            <w:r>
              <w:rPr>
                <w:rFonts w:eastAsia="Arial"/>
                <w:b/>
                <w:sz w:val="16"/>
              </w:rPr>
              <w:t>31.</w:t>
            </w:r>
          </w:p>
        </w:tc>
        <w:tc>
          <w:tcPr>
            <w:tcW w:w="810" w:type="dxa"/>
            <w:tcBorders>
              <w:right w:val="dotted" w:sz="4" w:space="0" w:color="auto"/>
            </w:tcBorders>
            <w:shd w:val="clear" w:color="auto" w:fill="DFDFD7"/>
            <w:vAlign w:val="center"/>
          </w:tcPr>
          <w:p w14:paraId="08A5093A"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93B"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93C"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93D"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93E" w14:textId="77777777" w:rsidR="001D42FB" w:rsidRDefault="008926A9">
            <w:r>
              <w:rPr>
                <w:rFonts w:eastAsia="Arial"/>
                <w:b/>
                <w:sz w:val="16"/>
              </w:rPr>
              <w:t>(c)</w:t>
            </w:r>
          </w:p>
        </w:tc>
        <w:tc>
          <w:tcPr>
            <w:tcW w:w="1620" w:type="dxa"/>
            <w:shd w:val="clear" w:color="auto" w:fill="DFDFD7"/>
            <w:vAlign w:val="center"/>
          </w:tcPr>
          <w:p w14:paraId="08A5093F" w14:textId="77777777" w:rsidR="001D42FB" w:rsidRDefault="008926A9">
            <w:r>
              <w:rPr>
                <w:rFonts w:eastAsia="Arial"/>
                <w:b/>
                <w:sz w:val="16"/>
              </w:rPr>
              <w:t>30</w:t>
            </w:r>
          </w:p>
        </w:tc>
        <w:tc>
          <w:tcPr>
            <w:tcW w:w="1620" w:type="dxa"/>
            <w:shd w:val="clear" w:color="auto" w:fill="DFDFD7"/>
          </w:tcPr>
          <w:p w14:paraId="08A50940" w14:textId="77777777" w:rsidR="001D42FB" w:rsidRDefault="001D42FB"/>
        </w:tc>
        <w:tc>
          <w:tcPr>
            <w:tcW w:w="1620" w:type="dxa"/>
            <w:shd w:val="clear" w:color="auto" w:fill="DFDFD7"/>
          </w:tcPr>
          <w:p w14:paraId="08A50941" w14:textId="77777777" w:rsidR="001D42FB" w:rsidRDefault="001D42FB"/>
        </w:tc>
        <w:tc>
          <w:tcPr>
            <w:tcW w:w="1620" w:type="dxa"/>
            <w:shd w:val="clear" w:color="auto" w:fill="DFDFD7"/>
          </w:tcPr>
          <w:p w14:paraId="08A50942" w14:textId="77777777" w:rsidR="001D42FB" w:rsidRDefault="001D42FB"/>
        </w:tc>
      </w:tr>
      <w:tr w:rsidR="001D42FB" w14:paraId="08A5094B" w14:textId="77777777">
        <w:trPr>
          <w:trHeight w:val="440"/>
        </w:trPr>
        <w:tc>
          <w:tcPr>
            <w:tcW w:w="1620" w:type="dxa"/>
            <w:gridSpan w:val="2"/>
            <w:vMerge w:val="restart"/>
          </w:tcPr>
          <w:p w14:paraId="08A50944" w14:textId="77777777" w:rsidR="001D42FB" w:rsidRDefault="001D42FB"/>
        </w:tc>
        <w:tc>
          <w:tcPr>
            <w:tcW w:w="1620" w:type="dxa"/>
            <w:gridSpan w:val="2"/>
            <w:tcBorders>
              <w:bottom w:val="dotted" w:sz="4" w:space="0" w:color="auto"/>
            </w:tcBorders>
          </w:tcPr>
          <w:p w14:paraId="08A50945" w14:textId="77777777" w:rsidR="001D42FB" w:rsidRDefault="008926A9">
            <w:pPr>
              <w:spacing w:before="113" w:after="113"/>
              <w:jc w:val="left"/>
              <w:divId w:val="1"/>
            </w:pPr>
            <w:r>
              <w:rPr>
                <w:b/>
                <w:sz w:val="16"/>
              </w:rPr>
              <w:t>Tepal: distribution of main color</w:t>
            </w:r>
            <w:ins w:id="295" w:author="TWO" w:date="2026-07-08T19:46:00Z" w16du:dateUtc="2026-07-08T17:46:00Z">
              <w:r>
                <w:rPr>
                  <w:b/>
                  <w:sz w:val="16"/>
                </w:rPr>
                <w:t xml:space="preserve"> TO BE DELETED</w:t>
              </w:r>
            </w:ins>
          </w:p>
        </w:tc>
        <w:tc>
          <w:tcPr>
            <w:tcW w:w="1620" w:type="dxa"/>
            <w:gridSpan w:val="2"/>
            <w:tcBorders>
              <w:bottom w:val="dotted" w:sz="4" w:space="0" w:color="auto"/>
            </w:tcBorders>
          </w:tcPr>
          <w:p w14:paraId="08A50946" w14:textId="77777777" w:rsidR="001D42FB" w:rsidRDefault="001D42FB"/>
        </w:tc>
        <w:tc>
          <w:tcPr>
            <w:tcW w:w="1620" w:type="dxa"/>
            <w:tcBorders>
              <w:bottom w:val="dotted" w:sz="4" w:space="0" w:color="auto"/>
            </w:tcBorders>
          </w:tcPr>
          <w:p w14:paraId="08A50947" w14:textId="77777777" w:rsidR="001D42FB" w:rsidRDefault="001D42FB"/>
        </w:tc>
        <w:tc>
          <w:tcPr>
            <w:tcW w:w="1620" w:type="dxa"/>
            <w:tcBorders>
              <w:bottom w:val="dotted" w:sz="4" w:space="0" w:color="auto"/>
            </w:tcBorders>
          </w:tcPr>
          <w:p w14:paraId="08A50948" w14:textId="77777777" w:rsidR="001D42FB" w:rsidRDefault="001D42FB"/>
        </w:tc>
        <w:tc>
          <w:tcPr>
            <w:tcW w:w="1620" w:type="dxa"/>
            <w:tcBorders>
              <w:bottom w:val="dotted" w:sz="4" w:space="0" w:color="auto"/>
            </w:tcBorders>
          </w:tcPr>
          <w:p w14:paraId="08A50949" w14:textId="77777777" w:rsidR="001D42FB" w:rsidRDefault="001D42FB"/>
        </w:tc>
        <w:tc>
          <w:tcPr>
            <w:tcW w:w="1620" w:type="dxa"/>
            <w:tcBorders>
              <w:bottom w:val="dotted" w:sz="4" w:space="0" w:color="auto"/>
            </w:tcBorders>
          </w:tcPr>
          <w:p w14:paraId="08A5094A" w14:textId="77777777" w:rsidR="001D42FB" w:rsidRDefault="001D42FB"/>
        </w:tc>
      </w:tr>
      <w:tr w:rsidR="001D42FB" w14:paraId="08A50953" w14:textId="77777777">
        <w:trPr>
          <w:trHeight w:val="320"/>
        </w:trPr>
        <w:tc>
          <w:tcPr>
            <w:tcW w:w="1620" w:type="dxa"/>
            <w:gridSpan w:val="2"/>
            <w:vMerge/>
          </w:tcPr>
          <w:p w14:paraId="08A5094C" w14:textId="77777777" w:rsidR="001D42FB" w:rsidRDefault="001D42FB"/>
        </w:tc>
        <w:tc>
          <w:tcPr>
            <w:tcW w:w="1620" w:type="dxa"/>
            <w:gridSpan w:val="2"/>
            <w:tcBorders>
              <w:bottom w:val="dotted" w:sz="4" w:space="0" w:color="auto"/>
            </w:tcBorders>
            <w:vAlign w:val="center"/>
          </w:tcPr>
          <w:p w14:paraId="08A5094D" w14:textId="77777777" w:rsidR="001D42FB" w:rsidRDefault="008926A9">
            <w:pPr>
              <w:jc w:val="left"/>
              <w:divId w:val="1"/>
            </w:pPr>
            <w:r>
              <w:rPr>
                <w:sz w:val="16"/>
              </w:rPr>
              <w:t>throughout</w:t>
            </w:r>
          </w:p>
        </w:tc>
        <w:tc>
          <w:tcPr>
            <w:tcW w:w="1620" w:type="dxa"/>
            <w:gridSpan w:val="2"/>
            <w:tcBorders>
              <w:bottom w:val="dotted" w:sz="4" w:space="0" w:color="auto"/>
            </w:tcBorders>
            <w:vAlign w:val="center"/>
          </w:tcPr>
          <w:p w14:paraId="08A5094E" w14:textId="77777777" w:rsidR="001D42FB" w:rsidRDefault="001D42FB"/>
        </w:tc>
        <w:tc>
          <w:tcPr>
            <w:tcW w:w="1620" w:type="dxa"/>
            <w:tcBorders>
              <w:bottom w:val="dotted" w:sz="4" w:space="0" w:color="auto"/>
            </w:tcBorders>
            <w:vAlign w:val="center"/>
          </w:tcPr>
          <w:p w14:paraId="08A5094F" w14:textId="77777777" w:rsidR="001D42FB" w:rsidRDefault="001D42FB"/>
        </w:tc>
        <w:tc>
          <w:tcPr>
            <w:tcW w:w="1620" w:type="dxa"/>
            <w:tcBorders>
              <w:bottom w:val="dotted" w:sz="4" w:space="0" w:color="auto"/>
            </w:tcBorders>
            <w:vAlign w:val="center"/>
          </w:tcPr>
          <w:p w14:paraId="08A50950" w14:textId="77777777" w:rsidR="001D42FB" w:rsidRDefault="001D42FB"/>
        </w:tc>
        <w:tc>
          <w:tcPr>
            <w:tcW w:w="1620" w:type="dxa"/>
            <w:tcBorders>
              <w:bottom w:val="dotted" w:sz="4" w:space="0" w:color="auto"/>
            </w:tcBorders>
            <w:vAlign w:val="center"/>
          </w:tcPr>
          <w:p w14:paraId="08A50951" w14:textId="77777777" w:rsidR="001D42FB" w:rsidRDefault="008926A9">
            <w:pPr>
              <w:jc w:val="left"/>
              <w:divId w:val="1"/>
            </w:pPr>
            <w:r>
              <w:rPr>
                <w:sz w:val="16"/>
              </w:rPr>
              <w:t>Yijian Lian</w:t>
            </w:r>
          </w:p>
        </w:tc>
        <w:tc>
          <w:tcPr>
            <w:tcW w:w="1620" w:type="dxa"/>
            <w:tcBorders>
              <w:bottom w:val="dotted" w:sz="4" w:space="0" w:color="auto"/>
            </w:tcBorders>
            <w:vAlign w:val="center"/>
          </w:tcPr>
          <w:p w14:paraId="08A50952" w14:textId="77777777" w:rsidR="001D42FB" w:rsidRDefault="008926A9">
            <w:pPr>
              <w:jc w:val="center"/>
              <w:divId w:val="1"/>
            </w:pPr>
            <w:r>
              <w:rPr>
                <w:rFonts w:eastAsia="Arial"/>
                <w:sz w:val="16"/>
              </w:rPr>
              <w:t xml:space="preserve">1 </w:t>
            </w:r>
          </w:p>
        </w:tc>
      </w:tr>
      <w:tr w:rsidR="001D42FB" w14:paraId="08A5095B" w14:textId="77777777">
        <w:trPr>
          <w:trHeight w:val="320"/>
        </w:trPr>
        <w:tc>
          <w:tcPr>
            <w:tcW w:w="1620" w:type="dxa"/>
            <w:gridSpan w:val="2"/>
            <w:vMerge/>
          </w:tcPr>
          <w:p w14:paraId="08A50954" w14:textId="77777777" w:rsidR="001D42FB" w:rsidRDefault="001D42FB"/>
        </w:tc>
        <w:tc>
          <w:tcPr>
            <w:tcW w:w="1620" w:type="dxa"/>
            <w:gridSpan w:val="2"/>
            <w:tcBorders>
              <w:bottom w:val="dotted" w:sz="4" w:space="0" w:color="auto"/>
            </w:tcBorders>
            <w:vAlign w:val="center"/>
          </w:tcPr>
          <w:p w14:paraId="08A50955" w14:textId="77777777" w:rsidR="001D42FB" w:rsidRDefault="008926A9">
            <w:pPr>
              <w:jc w:val="left"/>
              <w:divId w:val="1"/>
            </w:pPr>
            <w:r>
              <w:rPr>
                <w:sz w:val="16"/>
              </w:rPr>
              <w:t>distal three quarters</w:t>
            </w:r>
          </w:p>
        </w:tc>
        <w:tc>
          <w:tcPr>
            <w:tcW w:w="1620" w:type="dxa"/>
            <w:gridSpan w:val="2"/>
            <w:tcBorders>
              <w:bottom w:val="dotted" w:sz="4" w:space="0" w:color="auto"/>
            </w:tcBorders>
            <w:vAlign w:val="center"/>
          </w:tcPr>
          <w:p w14:paraId="08A50956" w14:textId="77777777" w:rsidR="001D42FB" w:rsidRDefault="001D42FB"/>
        </w:tc>
        <w:tc>
          <w:tcPr>
            <w:tcW w:w="1620" w:type="dxa"/>
            <w:tcBorders>
              <w:bottom w:val="dotted" w:sz="4" w:space="0" w:color="auto"/>
            </w:tcBorders>
            <w:vAlign w:val="center"/>
          </w:tcPr>
          <w:p w14:paraId="08A50957" w14:textId="77777777" w:rsidR="001D42FB" w:rsidRDefault="001D42FB"/>
        </w:tc>
        <w:tc>
          <w:tcPr>
            <w:tcW w:w="1620" w:type="dxa"/>
            <w:tcBorders>
              <w:bottom w:val="dotted" w:sz="4" w:space="0" w:color="auto"/>
            </w:tcBorders>
            <w:vAlign w:val="center"/>
          </w:tcPr>
          <w:p w14:paraId="08A50958" w14:textId="77777777" w:rsidR="001D42FB" w:rsidRDefault="001D42FB"/>
        </w:tc>
        <w:tc>
          <w:tcPr>
            <w:tcW w:w="1620" w:type="dxa"/>
            <w:tcBorders>
              <w:bottom w:val="dotted" w:sz="4" w:space="0" w:color="auto"/>
            </w:tcBorders>
            <w:vAlign w:val="center"/>
          </w:tcPr>
          <w:p w14:paraId="08A50959" w14:textId="77777777" w:rsidR="001D42FB" w:rsidRDefault="008926A9">
            <w:pPr>
              <w:jc w:val="left"/>
              <w:divId w:val="1"/>
            </w:pPr>
            <w:r>
              <w:rPr>
                <w:sz w:val="16"/>
              </w:rPr>
              <w:t>Yanzhi Wan</w:t>
            </w:r>
          </w:p>
        </w:tc>
        <w:tc>
          <w:tcPr>
            <w:tcW w:w="1620" w:type="dxa"/>
            <w:tcBorders>
              <w:bottom w:val="dotted" w:sz="4" w:space="0" w:color="auto"/>
            </w:tcBorders>
            <w:vAlign w:val="center"/>
          </w:tcPr>
          <w:p w14:paraId="08A5095A" w14:textId="77777777" w:rsidR="001D42FB" w:rsidRDefault="008926A9">
            <w:pPr>
              <w:jc w:val="center"/>
              <w:divId w:val="1"/>
            </w:pPr>
            <w:r>
              <w:rPr>
                <w:rFonts w:eastAsia="Arial"/>
                <w:sz w:val="16"/>
              </w:rPr>
              <w:t xml:space="preserve">2 </w:t>
            </w:r>
          </w:p>
        </w:tc>
      </w:tr>
      <w:tr w:rsidR="001D42FB" w14:paraId="08A50963" w14:textId="77777777">
        <w:trPr>
          <w:trHeight w:val="320"/>
        </w:trPr>
        <w:tc>
          <w:tcPr>
            <w:tcW w:w="1620" w:type="dxa"/>
            <w:gridSpan w:val="2"/>
            <w:vMerge/>
          </w:tcPr>
          <w:p w14:paraId="08A5095C" w14:textId="77777777" w:rsidR="001D42FB" w:rsidRDefault="001D42FB"/>
        </w:tc>
        <w:tc>
          <w:tcPr>
            <w:tcW w:w="1620" w:type="dxa"/>
            <w:gridSpan w:val="2"/>
            <w:tcBorders>
              <w:bottom w:val="dotted" w:sz="4" w:space="0" w:color="auto"/>
            </w:tcBorders>
            <w:vAlign w:val="center"/>
          </w:tcPr>
          <w:p w14:paraId="08A5095D" w14:textId="77777777" w:rsidR="001D42FB" w:rsidRDefault="008926A9">
            <w:pPr>
              <w:jc w:val="left"/>
              <w:divId w:val="1"/>
            </w:pPr>
            <w:r>
              <w:rPr>
                <w:sz w:val="16"/>
              </w:rPr>
              <w:t>distal half</w:t>
            </w:r>
          </w:p>
        </w:tc>
        <w:tc>
          <w:tcPr>
            <w:tcW w:w="1620" w:type="dxa"/>
            <w:gridSpan w:val="2"/>
            <w:tcBorders>
              <w:bottom w:val="dotted" w:sz="4" w:space="0" w:color="auto"/>
            </w:tcBorders>
            <w:vAlign w:val="center"/>
          </w:tcPr>
          <w:p w14:paraId="08A5095E" w14:textId="77777777" w:rsidR="001D42FB" w:rsidRDefault="001D42FB"/>
        </w:tc>
        <w:tc>
          <w:tcPr>
            <w:tcW w:w="1620" w:type="dxa"/>
            <w:tcBorders>
              <w:bottom w:val="dotted" w:sz="4" w:space="0" w:color="auto"/>
            </w:tcBorders>
            <w:vAlign w:val="center"/>
          </w:tcPr>
          <w:p w14:paraId="08A5095F" w14:textId="77777777" w:rsidR="001D42FB" w:rsidRDefault="001D42FB"/>
        </w:tc>
        <w:tc>
          <w:tcPr>
            <w:tcW w:w="1620" w:type="dxa"/>
            <w:tcBorders>
              <w:bottom w:val="dotted" w:sz="4" w:space="0" w:color="auto"/>
            </w:tcBorders>
            <w:vAlign w:val="center"/>
          </w:tcPr>
          <w:p w14:paraId="08A50960" w14:textId="77777777" w:rsidR="001D42FB" w:rsidRDefault="001D42FB"/>
        </w:tc>
        <w:tc>
          <w:tcPr>
            <w:tcW w:w="1620" w:type="dxa"/>
            <w:tcBorders>
              <w:bottom w:val="dotted" w:sz="4" w:space="0" w:color="auto"/>
            </w:tcBorders>
            <w:vAlign w:val="center"/>
          </w:tcPr>
          <w:p w14:paraId="08A50961" w14:textId="77777777" w:rsidR="001D42FB" w:rsidRDefault="008926A9">
            <w:pPr>
              <w:jc w:val="left"/>
              <w:divId w:val="1"/>
            </w:pPr>
            <w:r>
              <w:rPr>
                <w:sz w:val="16"/>
              </w:rPr>
              <w:t>Pink Starburst</w:t>
            </w:r>
          </w:p>
        </w:tc>
        <w:tc>
          <w:tcPr>
            <w:tcW w:w="1620" w:type="dxa"/>
            <w:tcBorders>
              <w:bottom w:val="dotted" w:sz="4" w:space="0" w:color="auto"/>
            </w:tcBorders>
            <w:vAlign w:val="center"/>
          </w:tcPr>
          <w:p w14:paraId="08A50962" w14:textId="77777777" w:rsidR="001D42FB" w:rsidRDefault="008926A9">
            <w:pPr>
              <w:jc w:val="center"/>
              <w:divId w:val="1"/>
            </w:pPr>
            <w:r>
              <w:rPr>
                <w:rFonts w:eastAsia="Arial"/>
                <w:sz w:val="16"/>
              </w:rPr>
              <w:t xml:space="preserve">3 </w:t>
            </w:r>
          </w:p>
        </w:tc>
      </w:tr>
      <w:tr w:rsidR="001D42FB" w14:paraId="08A5096B" w14:textId="77777777">
        <w:trPr>
          <w:trHeight w:val="320"/>
        </w:trPr>
        <w:tc>
          <w:tcPr>
            <w:tcW w:w="1620" w:type="dxa"/>
            <w:gridSpan w:val="2"/>
            <w:vMerge/>
          </w:tcPr>
          <w:p w14:paraId="08A50964" w14:textId="77777777" w:rsidR="001D42FB" w:rsidRDefault="001D42FB"/>
        </w:tc>
        <w:tc>
          <w:tcPr>
            <w:tcW w:w="1620" w:type="dxa"/>
            <w:gridSpan w:val="2"/>
            <w:tcBorders>
              <w:bottom w:val="dotted" w:sz="4" w:space="0" w:color="auto"/>
            </w:tcBorders>
            <w:vAlign w:val="center"/>
          </w:tcPr>
          <w:p w14:paraId="08A50965" w14:textId="77777777" w:rsidR="001D42FB" w:rsidRDefault="008926A9">
            <w:pPr>
              <w:jc w:val="left"/>
              <w:divId w:val="1"/>
            </w:pPr>
            <w:r>
              <w:rPr>
                <w:sz w:val="16"/>
              </w:rPr>
              <w:t>basal half</w:t>
            </w:r>
          </w:p>
        </w:tc>
        <w:tc>
          <w:tcPr>
            <w:tcW w:w="1620" w:type="dxa"/>
            <w:gridSpan w:val="2"/>
            <w:tcBorders>
              <w:bottom w:val="dotted" w:sz="4" w:space="0" w:color="auto"/>
            </w:tcBorders>
            <w:vAlign w:val="center"/>
          </w:tcPr>
          <w:p w14:paraId="08A50966" w14:textId="77777777" w:rsidR="001D42FB" w:rsidRDefault="001D42FB"/>
        </w:tc>
        <w:tc>
          <w:tcPr>
            <w:tcW w:w="1620" w:type="dxa"/>
            <w:tcBorders>
              <w:bottom w:val="dotted" w:sz="4" w:space="0" w:color="auto"/>
            </w:tcBorders>
            <w:vAlign w:val="center"/>
          </w:tcPr>
          <w:p w14:paraId="08A50967" w14:textId="77777777" w:rsidR="001D42FB" w:rsidRDefault="001D42FB"/>
        </w:tc>
        <w:tc>
          <w:tcPr>
            <w:tcW w:w="1620" w:type="dxa"/>
            <w:tcBorders>
              <w:bottom w:val="dotted" w:sz="4" w:space="0" w:color="auto"/>
            </w:tcBorders>
            <w:vAlign w:val="center"/>
          </w:tcPr>
          <w:p w14:paraId="08A50968" w14:textId="77777777" w:rsidR="001D42FB" w:rsidRDefault="001D42FB"/>
        </w:tc>
        <w:tc>
          <w:tcPr>
            <w:tcW w:w="1620" w:type="dxa"/>
            <w:tcBorders>
              <w:bottom w:val="dotted" w:sz="4" w:space="0" w:color="auto"/>
            </w:tcBorders>
            <w:vAlign w:val="center"/>
          </w:tcPr>
          <w:p w14:paraId="08A50969" w14:textId="77777777" w:rsidR="001D42FB" w:rsidRDefault="001D42FB"/>
        </w:tc>
        <w:tc>
          <w:tcPr>
            <w:tcW w:w="1620" w:type="dxa"/>
            <w:tcBorders>
              <w:bottom w:val="dotted" w:sz="4" w:space="0" w:color="auto"/>
            </w:tcBorders>
            <w:vAlign w:val="center"/>
          </w:tcPr>
          <w:p w14:paraId="08A5096A" w14:textId="77777777" w:rsidR="001D42FB" w:rsidRDefault="008926A9">
            <w:pPr>
              <w:jc w:val="center"/>
              <w:divId w:val="1"/>
            </w:pPr>
            <w:r>
              <w:rPr>
                <w:rFonts w:eastAsia="Arial"/>
                <w:sz w:val="16"/>
              </w:rPr>
              <w:t xml:space="preserve">4 </w:t>
            </w:r>
          </w:p>
        </w:tc>
      </w:tr>
      <w:tr w:rsidR="001D42FB" w14:paraId="08A50973" w14:textId="77777777">
        <w:trPr>
          <w:trHeight w:val="320"/>
        </w:trPr>
        <w:tc>
          <w:tcPr>
            <w:tcW w:w="1620" w:type="dxa"/>
            <w:gridSpan w:val="2"/>
            <w:vMerge/>
          </w:tcPr>
          <w:p w14:paraId="08A5096C" w14:textId="77777777" w:rsidR="001D42FB" w:rsidRDefault="001D42FB"/>
        </w:tc>
        <w:tc>
          <w:tcPr>
            <w:tcW w:w="1620" w:type="dxa"/>
            <w:gridSpan w:val="2"/>
            <w:tcBorders>
              <w:bottom w:val="dotted" w:sz="4" w:space="0" w:color="auto"/>
            </w:tcBorders>
            <w:vAlign w:val="center"/>
          </w:tcPr>
          <w:p w14:paraId="08A5096D" w14:textId="77777777" w:rsidR="001D42FB" w:rsidRDefault="008926A9">
            <w:pPr>
              <w:jc w:val="left"/>
              <w:divId w:val="1"/>
            </w:pPr>
            <w:r>
              <w:rPr>
                <w:sz w:val="16"/>
              </w:rPr>
              <w:t>basal three quarters</w:t>
            </w:r>
          </w:p>
        </w:tc>
        <w:tc>
          <w:tcPr>
            <w:tcW w:w="1620" w:type="dxa"/>
            <w:gridSpan w:val="2"/>
            <w:tcBorders>
              <w:bottom w:val="dotted" w:sz="4" w:space="0" w:color="auto"/>
            </w:tcBorders>
            <w:vAlign w:val="center"/>
          </w:tcPr>
          <w:p w14:paraId="08A5096E" w14:textId="77777777" w:rsidR="001D42FB" w:rsidRDefault="001D42FB"/>
        </w:tc>
        <w:tc>
          <w:tcPr>
            <w:tcW w:w="1620" w:type="dxa"/>
            <w:tcBorders>
              <w:bottom w:val="dotted" w:sz="4" w:space="0" w:color="auto"/>
            </w:tcBorders>
            <w:vAlign w:val="center"/>
          </w:tcPr>
          <w:p w14:paraId="08A5096F" w14:textId="77777777" w:rsidR="001D42FB" w:rsidRDefault="001D42FB"/>
        </w:tc>
        <w:tc>
          <w:tcPr>
            <w:tcW w:w="1620" w:type="dxa"/>
            <w:tcBorders>
              <w:bottom w:val="dotted" w:sz="4" w:space="0" w:color="auto"/>
            </w:tcBorders>
            <w:vAlign w:val="center"/>
          </w:tcPr>
          <w:p w14:paraId="08A50970" w14:textId="77777777" w:rsidR="001D42FB" w:rsidRDefault="001D42FB"/>
        </w:tc>
        <w:tc>
          <w:tcPr>
            <w:tcW w:w="1620" w:type="dxa"/>
            <w:tcBorders>
              <w:bottom w:val="dotted" w:sz="4" w:space="0" w:color="auto"/>
            </w:tcBorders>
            <w:vAlign w:val="center"/>
          </w:tcPr>
          <w:p w14:paraId="08A50971" w14:textId="77777777" w:rsidR="001D42FB" w:rsidRDefault="008926A9">
            <w:pPr>
              <w:jc w:val="left"/>
              <w:divId w:val="1"/>
            </w:pPr>
            <w:r>
              <w:rPr>
                <w:sz w:val="16"/>
              </w:rPr>
              <w:t>Taohua Mian</w:t>
            </w:r>
          </w:p>
        </w:tc>
        <w:tc>
          <w:tcPr>
            <w:tcW w:w="1620" w:type="dxa"/>
            <w:tcBorders>
              <w:bottom w:val="dotted" w:sz="4" w:space="0" w:color="auto"/>
            </w:tcBorders>
            <w:vAlign w:val="center"/>
          </w:tcPr>
          <w:p w14:paraId="08A50972" w14:textId="77777777" w:rsidR="001D42FB" w:rsidRDefault="008926A9">
            <w:pPr>
              <w:jc w:val="center"/>
              <w:divId w:val="1"/>
            </w:pPr>
            <w:r>
              <w:rPr>
                <w:rFonts w:eastAsia="Arial"/>
                <w:sz w:val="16"/>
              </w:rPr>
              <w:t xml:space="preserve">5 </w:t>
            </w:r>
          </w:p>
        </w:tc>
      </w:tr>
      <w:tr w:rsidR="001D42FB" w14:paraId="08A5097E" w14:textId="77777777">
        <w:trPr>
          <w:trHeight w:val="360"/>
        </w:trPr>
        <w:tc>
          <w:tcPr>
            <w:tcW w:w="810" w:type="dxa"/>
            <w:tcBorders>
              <w:right w:val="dotted" w:sz="4" w:space="0" w:color="auto"/>
            </w:tcBorders>
            <w:shd w:val="clear" w:color="auto" w:fill="DFDFD7"/>
            <w:vAlign w:val="center"/>
          </w:tcPr>
          <w:p w14:paraId="08A50974" w14:textId="77777777" w:rsidR="001D42FB" w:rsidRDefault="008926A9">
            <w:r>
              <w:rPr>
                <w:rFonts w:eastAsia="Arial"/>
                <w:b/>
                <w:sz w:val="16"/>
              </w:rPr>
              <w:t>32.</w:t>
            </w:r>
          </w:p>
        </w:tc>
        <w:tc>
          <w:tcPr>
            <w:tcW w:w="810" w:type="dxa"/>
            <w:tcBorders>
              <w:right w:val="dotted" w:sz="4" w:space="0" w:color="auto"/>
            </w:tcBorders>
            <w:shd w:val="clear" w:color="auto" w:fill="DFDFD7"/>
            <w:vAlign w:val="center"/>
          </w:tcPr>
          <w:p w14:paraId="08A50975"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976"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977"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978" w14:textId="77777777" w:rsidR="001D42FB" w:rsidRDefault="001D42FB"/>
        </w:tc>
        <w:tc>
          <w:tcPr>
            <w:tcW w:w="810" w:type="dxa"/>
            <w:tcBorders>
              <w:right w:val="dotted" w:sz="4" w:space="0" w:color="auto"/>
            </w:tcBorders>
            <w:shd w:val="clear" w:color="auto" w:fill="DFDFD7"/>
            <w:vAlign w:val="center"/>
          </w:tcPr>
          <w:p w14:paraId="08A50979" w14:textId="77777777" w:rsidR="001D42FB" w:rsidRDefault="008926A9">
            <w:r>
              <w:rPr>
                <w:rFonts w:eastAsia="Arial"/>
                <w:b/>
                <w:sz w:val="16"/>
              </w:rPr>
              <w:t>(c)</w:t>
            </w:r>
          </w:p>
        </w:tc>
        <w:tc>
          <w:tcPr>
            <w:tcW w:w="1620" w:type="dxa"/>
            <w:shd w:val="clear" w:color="auto" w:fill="DFDFD7"/>
            <w:vAlign w:val="center"/>
          </w:tcPr>
          <w:p w14:paraId="08A5097A" w14:textId="77777777" w:rsidR="001D42FB" w:rsidRDefault="008926A9">
            <w:r>
              <w:rPr>
                <w:rFonts w:eastAsia="Arial"/>
                <w:b/>
                <w:sz w:val="16"/>
              </w:rPr>
              <w:t>30</w:t>
            </w:r>
          </w:p>
        </w:tc>
        <w:tc>
          <w:tcPr>
            <w:tcW w:w="1620" w:type="dxa"/>
            <w:shd w:val="clear" w:color="auto" w:fill="DFDFD7"/>
          </w:tcPr>
          <w:p w14:paraId="08A5097B" w14:textId="77777777" w:rsidR="001D42FB" w:rsidRDefault="001D42FB"/>
        </w:tc>
        <w:tc>
          <w:tcPr>
            <w:tcW w:w="1620" w:type="dxa"/>
            <w:shd w:val="clear" w:color="auto" w:fill="DFDFD7"/>
          </w:tcPr>
          <w:p w14:paraId="08A5097C" w14:textId="77777777" w:rsidR="001D42FB" w:rsidRDefault="001D42FB"/>
        </w:tc>
        <w:tc>
          <w:tcPr>
            <w:tcW w:w="1620" w:type="dxa"/>
            <w:shd w:val="clear" w:color="auto" w:fill="DFDFD7"/>
          </w:tcPr>
          <w:p w14:paraId="08A5097D" w14:textId="77777777" w:rsidR="001D42FB" w:rsidRDefault="001D42FB"/>
        </w:tc>
      </w:tr>
      <w:tr w:rsidR="001D42FB" w14:paraId="08A50986" w14:textId="77777777">
        <w:trPr>
          <w:trHeight w:val="440"/>
        </w:trPr>
        <w:tc>
          <w:tcPr>
            <w:tcW w:w="1620" w:type="dxa"/>
            <w:gridSpan w:val="2"/>
            <w:vMerge w:val="restart"/>
          </w:tcPr>
          <w:p w14:paraId="08A5097F" w14:textId="77777777" w:rsidR="001D42FB" w:rsidRDefault="001D42FB"/>
        </w:tc>
        <w:tc>
          <w:tcPr>
            <w:tcW w:w="1620" w:type="dxa"/>
            <w:gridSpan w:val="2"/>
            <w:tcBorders>
              <w:bottom w:val="dotted" w:sz="4" w:space="0" w:color="auto"/>
            </w:tcBorders>
          </w:tcPr>
          <w:p w14:paraId="08A50980" w14:textId="77777777" w:rsidR="001D42FB" w:rsidRDefault="00D002CD">
            <w:pPr>
              <w:spacing w:before="113" w:after="113"/>
              <w:jc w:val="left"/>
              <w:divId w:val="1"/>
            </w:pPr>
            <w:del w:id="296" w:author="TWO" w:date="2026-07-08T19:46:00Z" w16du:dateUtc="2026-07-08T17:46:00Z">
              <w:r>
                <w:rPr>
                  <w:b/>
                  <w:sz w:val="16"/>
                  <w:u w:val="single"/>
                </w:rPr>
                <w:delText>Only varieties with two or more color:</w:delText>
              </w:r>
              <w:r w:rsidR="00CB6DD9">
                <w:rPr>
                  <w:b/>
                  <w:sz w:val="16"/>
                  <w:u w:val="single"/>
                </w:rPr>
                <w:delText xml:space="preserve"> </w:delText>
              </w:r>
            </w:del>
            <w:r w:rsidR="008926A9">
              <w:rPr>
                <w:b/>
                <w:sz w:val="16"/>
              </w:rPr>
              <w:t>Tepal: secondary color</w:t>
            </w:r>
          </w:p>
        </w:tc>
        <w:tc>
          <w:tcPr>
            <w:tcW w:w="1620" w:type="dxa"/>
            <w:gridSpan w:val="2"/>
            <w:tcBorders>
              <w:bottom w:val="dotted" w:sz="4" w:space="0" w:color="auto"/>
            </w:tcBorders>
          </w:tcPr>
          <w:p w14:paraId="08A50981" w14:textId="77777777" w:rsidR="001D42FB" w:rsidRDefault="001D42FB"/>
        </w:tc>
        <w:tc>
          <w:tcPr>
            <w:tcW w:w="1620" w:type="dxa"/>
            <w:tcBorders>
              <w:bottom w:val="dotted" w:sz="4" w:space="0" w:color="auto"/>
            </w:tcBorders>
          </w:tcPr>
          <w:p w14:paraId="08A50982" w14:textId="77777777" w:rsidR="001D42FB" w:rsidRDefault="001D42FB"/>
        </w:tc>
        <w:tc>
          <w:tcPr>
            <w:tcW w:w="1620" w:type="dxa"/>
            <w:tcBorders>
              <w:bottom w:val="dotted" w:sz="4" w:space="0" w:color="auto"/>
            </w:tcBorders>
          </w:tcPr>
          <w:p w14:paraId="08A50983" w14:textId="77777777" w:rsidR="001D42FB" w:rsidRDefault="001D42FB"/>
        </w:tc>
        <w:tc>
          <w:tcPr>
            <w:tcW w:w="1620" w:type="dxa"/>
            <w:tcBorders>
              <w:bottom w:val="dotted" w:sz="4" w:space="0" w:color="auto"/>
            </w:tcBorders>
          </w:tcPr>
          <w:p w14:paraId="08A50984" w14:textId="77777777" w:rsidR="001D42FB" w:rsidRDefault="001D42FB"/>
        </w:tc>
        <w:tc>
          <w:tcPr>
            <w:tcW w:w="1620" w:type="dxa"/>
            <w:tcBorders>
              <w:bottom w:val="dotted" w:sz="4" w:space="0" w:color="auto"/>
            </w:tcBorders>
          </w:tcPr>
          <w:p w14:paraId="08A50985" w14:textId="77777777" w:rsidR="001D42FB" w:rsidRDefault="001D42FB"/>
        </w:tc>
      </w:tr>
      <w:tr w:rsidR="001D42FB" w14:paraId="08A5098E" w14:textId="77777777">
        <w:trPr>
          <w:trHeight w:val="320"/>
        </w:trPr>
        <w:tc>
          <w:tcPr>
            <w:tcW w:w="1620" w:type="dxa"/>
            <w:gridSpan w:val="2"/>
            <w:vMerge/>
          </w:tcPr>
          <w:p w14:paraId="08A50987" w14:textId="77777777" w:rsidR="001D42FB" w:rsidRDefault="001D42FB"/>
        </w:tc>
        <w:tc>
          <w:tcPr>
            <w:tcW w:w="1620" w:type="dxa"/>
            <w:gridSpan w:val="2"/>
            <w:tcBorders>
              <w:bottom w:val="dotted" w:sz="4" w:space="0" w:color="auto"/>
            </w:tcBorders>
            <w:vAlign w:val="center"/>
          </w:tcPr>
          <w:p w14:paraId="08A50988" w14:textId="77777777" w:rsidR="001D42FB" w:rsidRDefault="008926A9">
            <w:pPr>
              <w:jc w:val="left"/>
              <w:divId w:val="1"/>
            </w:pPr>
            <w:r>
              <w:rPr>
                <w:sz w:val="16"/>
              </w:rPr>
              <w:t>RHS Colour Chart (indicate reference number)</w:t>
            </w:r>
          </w:p>
        </w:tc>
        <w:tc>
          <w:tcPr>
            <w:tcW w:w="1620" w:type="dxa"/>
            <w:gridSpan w:val="2"/>
            <w:tcBorders>
              <w:bottom w:val="dotted" w:sz="4" w:space="0" w:color="auto"/>
            </w:tcBorders>
            <w:vAlign w:val="center"/>
          </w:tcPr>
          <w:p w14:paraId="08A50989" w14:textId="77777777" w:rsidR="001D42FB" w:rsidRDefault="001D42FB"/>
        </w:tc>
        <w:tc>
          <w:tcPr>
            <w:tcW w:w="1620" w:type="dxa"/>
            <w:tcBorders>
              <w:bottom w:val="dotted" w:sz="4" w:space="0" w:color="auto"/>
            </w:tcBorders>
            <w:vAlign w:val="center"/>
          </w:tcPr>
          <w:p w14:paraId="08A5098A" w14:textId="77777777" w:rsidR="001D42FB" w:rsidRDefault="001D42FB"/>
        </w:tc>
        <w:tc>
          <w:tcPr>
            <w:tcW w:w="1620" w:type="dxa"/>
            <w:tcBorders>
              <w:bottom w:val="dotted" w:sz="4" w:space="0" w:color="auto"/>
            </w:tcBorders>
            <w:vAlign w:val="center"/>
          </w:tcPr>
          <w:p w14:paraId="08A5098B" w14:textId="77777777" w:rsidR="001D42FB" w:rsidRDefault="001D42FB"/>
        </w:tc>
        <w:tc>
          <w:tcPr>
            <w:tcW w:w="1620" w:type="dxa"/>
            <w:tcBorders>
              <w:bottom w:val="dotted" w:sz="4" w:space="0" w:color="auto"/>
            </w:tcBorders>
            <w:vAlign w:val="center"/>
          </w:tcPr>
          <w:p w14:paraId="08A5098C" w14:textId="77777777" w:rsidR="001D42FB" w:rsidRDefault="001D42FB"/>
        </w:tc>
        <w:tc>
          <w:tcPr>
            <w:tcW w:w="1620" w:type="dxa"/>
            <w:tcBorders>
              <w:bottom w:val="dotted" w:sz="4" w:space="0" w:color="auto"/>
            </w:tcBorders>
            <w:vAlign w:val="center"/>
          </w:tcPr>
          <w:p w14:paraId="08A5098D" w14:textId="77777777" w:rsidR="001D42FB" w:rsidRDefault="001D42FB"/>
        </w:tc>
      </w:tr>
      <w:tr w:rsidR="001D42FB" w14:paraId="08A50999" w14:textId="77777777">
        <w:trPr>
          <w:trHeight w:val="360"/>
        </w:trPr>
        <w:tc>
          <w:tcPr>
            <w:tcW w:w="810" w:type="dxa"/>
            <w:tcBorders>
              <w:right w:val="dotted" w:sz="4" w:space="0" w:color="auto"/>
            </w:tcBorders>
            <w:shd w:val="clear" w:color="auto" w:fill="DFDFD7"/>
            <w:vAlign w:val="center"/>
          </w:tcPr>
          <w:p w14:paraId="08A5098F" w14:textId="77777777" w:rsidR="001D42FB" w:rsidRDefault="008926A9" w:rsidP="00777741">
            <w:pPr>
              <w:keepNext/>
              <w:pPrChange w:id="297" w:author="OERTEL Romy" w:date="2026-07-08T19:50:00Z" w16du:dateUtc="2026-07-08T17:50:00Z">
                <w:pPr/>
              </w:pPrChange>
            </w:pPr>
            <w:r>
              <w:rPr>
                <w:rFonts w:eastAsia="Arial"/>
                <w:b/>
                <w:sz w:val="16"/>
              </w:rPr>
              <w:lastRenderedPageBreak/>
              <w:t>33.</w:t>
            </w:r>
          </w:p>
        </w:tc>
        <w:tc>
          <w:tcPr>
            <w:tcW w:w="810" w:type="dxa"/>
            <w:tcBorders>
              <w:right w:val="dotted" w:sz="4" w:space="0" w:color="auto"/>
            </w:tcBorders>
            <w:shd w:val="clear" w:color="auto" w:fill="DFDFD7"/>
            <w:vAlign w:val="center"/>
          </w:tcPr>
          <w:p w14:paraId="08A50990" w14:textId="77777777" w:rsidR="001D42FB" w:rsidRDefault="008926A9" w:rsidP="00777741">
            <w:pPr>
              <w:keepNext/>
              <w:pPrChange w:id="298" w:author="OERTEL Romy" w:date="2026-07-08T19:50:00Z" w16du:dateUtc="2026-07-08T17:50:00Z">
                <w:pPr/>
              </w:pPrChange>
            </w:pPr>
            <w:r>
              <w:rPr>
                <w:rFonts w:eastAsia="Arial"/>
                <w:b/>
                <w:sz w:val="16"/>
              </w:rPr>
              <w:t>(*)</w:t>
            </w:r>
          </w:p>
        </w:tc>
        <w:tc>
          <w:tcPr>
            <w:tcW w:w="810" w:type="dxa"/>
            <w:tcBorders>
              <w:right w:val="dotted" w:sz="4" w:space="0" w:color="auto"/>
            </w:tcBorders>
            <w:shd w:val="clear" w:color="auto" w:fill="DFDFD7"/>
            <w:vAlign w:val="center"/>
          </w:tcPr>
          <w:p w14:paraId="08A50991" w14:textId="77777777" w:rsidR="001D42FB" w:rsidRDefault="008926A9" w:rsidP="00777741">
            <w:pPr>
              <w:keepNext/>
              <w:pPrChange w:id="299" w:author="OERTEL Romy" w:date="2026-07-08T19:50:00Z" w16du:dateUtc="2026-07-08T17:50:00Z">
                <w:pPr/>
              </w:pPrChange>
            </w:pPr>
            <w:r>
              <w:rPr>
                <w:rFonts w:eastAsia="Arial"/>
                <w:b/>
                <w:sz w:val="16"/>
              </w:rPr>
              <w:t>PQ</w:t>
            </w:r>
          </w:p>
        </w:tc>
        <w:tc>
          <w:tcPr>
            <w:tcW w:w="810" w:type="dxa"/>
            <w:tcBorders>
              <w:right w:val="dotted" w:sz="4" w:space="0" w:color="auto"/>
            </w:tcBorders>
            <w:shd w:val="clear" w:color="auto" w:fill="DFDFD7"/>
            <w:vAlign w:val="center"/>
          </w:tcPr>
          <w:p w14:paraId="08A50992" w14:textId="77777777" w:rsidR="001D42FB" w:rsidRDefault="008926A9" w:rsidP="00777741">
            <w:pPr>
              <w:keepNext/>
              <w:pPrChange w:id="300" w:author="OERTEL Romy" w:date="2026-07-08T19:50:00Z" w16du:dateUtc="2026-07-08T17:50:00Z">
                <w:pPr/>
              </w:pPrChange>
            </w:pPr>
            <w:r>
              <w:rPr>
                <w:rFonts w:eastAsia="Arial"/>
                <w:b/>
                <w:sz w:val="16"/>
              </w:rPr>
              <w:t>VG</w:t>
            </w:r>
          </w:p>
        </w:tc>
        <w:tc>
          <w:tcPr>
            <w:tcW w:w="810" w:type="dxa"/>
            <w:tcBorders>
              <w:right w:val="dotted" w:sz="4" w:space="0" w:color="auto"/>
            </w:tcBorders>
            <w:shd w:val="clear" w:color="auto" w:fill="DFDFD7"/>
            <w:vAlign w:val="center"/>
          </w:tcPr>
          <w:p w14:paraId="08A50993" w14:textId="77777777" w:rsidR="001D42FB" w:rsidRDefault="001D42FB" w:rsidP="00777741">
            <w:pPr>
              <w:keepNext/>
              <w:pPrChange w:id="301" w:author="OERTEL Romy" w:date="2026-07-08T19:50:00Z" w16du:dateUtc="2026-07-08T17:50:00Z">
                <w:pPr/>
              </w:pPrChange>
            </w:pPr>
          </w:p>
        </w:tc>
        <w:tc>
          <w:tcPr>
            <w:tcW w:w="810" w:type="dxa"/>
            <w:tcBorders>
              <w:right w:val="dotted" w:sz="4" w:space="0" w:color="auto"/>
            </w:tcBorders>
            <w:shd w:val="clear" w:color="auto" w:fill="DFDFD7"/>
            <w:vAlign w:val="center"/>
          </w:tcPr>
          <w:p w14:paraId="08A50994" w14:textId="77777777" w:rsidR="001D42FB" w:rsidRDefault="008926A9" w:rsidP="00777741">
            <w:pPr>
              <w:keepNext/>
              <w:pPrChange w:id="302" w:author="OERTEL Romy" w:date="2026-07-08T19:50:00Z" w16du:dateUtc="2026-07-08T17:50:00Z">
                <w:pPr/>
              </w:pPrChange>
            </w:pPr>
            <w:r>
              <w:rPr>
                <w:rFonts w:eastAsia="Arial"/>
                <w:b/>
                <w:sz w:val="16"/>
              </w:rPr>
              <w:t>(c)</w:t>
            </w:r>
          </w:p>
        </w:tc>
        <w:tc>
          <w:tcPr>
            <w:tcW w:w="1620" w:type="dxa"/>
            <w:shd w:val="clear" w:color="auto" w:fill="DFDFD7"/>
            <w:vAlign w:val="center"/>
          </w:tcPr>
          <w:p w14:paraId="08A50995" w14:textId="77777777" w:rsidR="001D42FB" w:rsidRDefault="008926A9" w:rsidP="00777741">
            <w:pPr>
              <w:keepNext/>
              <w:pPrChange w:id="303" w:author="OERTEL Romy" w:date="2026-07-08T19:50:00Z" w16du:dateUtc="2026-07-08T17:50:00Z">
                <w:pPr/>
              </w:pPrChange>
            </w:pPr>
            <w:r>
              <w:rPr>
                <w:rFonts w:eastAsia="Arial"/>
                <w:b/>
                <w:sz w:val="16"/>
              </w:rPr>
              <w:t>30</w:t>
            </w:r>
          </w:p>
        </w:tc>
        <w:tc>
          <w:tcPr>
            <w:tcW w:w="1620" w:type="dxa"/>
            <w:shd w:val="clear" w:color="auto" w:fill="DFDFD7"/>
          </w:tcPr>
          <w:p w14:paraId="08A50996" w14:textId="77777777" w:rsidR="001D42FB" w:rsidRDefault="001D42FB" w:rsidP="00777741">
            <w:pPr>
              <w:keepNext/>
              <w:pPrChange w:id="304" w:author="OERTEL Romy" w:date="2026-07-08T19:50:00Z" w16du:dateUtc="2026-07-08T17:50:00Z">
                <w:pPr/>
              </w:pPrChange>
            </w:pPr>
          </w:p>
        </w:tc>
        <w:tc>
          <w:tcPr>
            <w:tcW w:w="1620" w:type="dxa"/>
            <w:shd w:val="clear" w:color="auto" w:fill="DFDFD7"/>
          </w:tcPr>
          <w:p w14:paraId="08A50997" w14:textId="77777777" w:rsidR="001D42FB" w:rsidRDefault="001D42FB" w:rsidP="00777741">
            <w:pPr>
              <w:keepNext/>
              <w:pPrChange w:id="305" w:author="OERTEL Romy" w:date="2026-07-08T19:50:00Z" w16du:dateUtc="2026-07-08T17:50:00Z">
                <w:pPr/>
              </w:pPrChange>
            </w:pPr>
          </w:p>
        </w:tc>
        <w:tc>
          <w:tcPr>
            <w:tcW w:w="1620" w:type="dxa"/>
            <w:shd w:val="clear" w:color="auto" w:fill="DFDFD7"/>
          </w:tcPr>
          <w:p w14:paraId="08A50998" w14:textId="77777777" w:rsidR="001D42FB" w:rsidRDefault="001D42FB" w:rsidP="00777741">
            <w:pPr>
              <w:keepNext/>
              <w:pPrChange w:id="306" w:author="OERTEL Romy" w:date="2026-07-08T19:50:00Z" w16du:dateUtc="2026-07-08T17:50:00Z">
                <w:pPr/>
              </w:pPrChange>
            </w:pPr>
          </w:p>
        </w:tc>
      </w:tr>
      <w:tr w:rsidR="001D42FB" w14:paraId="08A509A1" w14:textId="77777777">
        <w:trPr>
          <w:trHeight w:val="440"/>
        </w:trPr>
        <w:tc>
          <w:tcPr>
            <w:tcW w:w="1620" w:type="dxa"/>
            <w:gridSpan w:val="2"/>
            <w:vMerge w:val="restart"/>
          </w:tcPr>
          <w:p w14:paraId="08A5099A" w14:textId="77777777" w:rsidR="001D42FB" w:rsidRDefault="001D42FB" w:rsidP="00777741">
            <w:pPr>
              <w:keepNext/>
              <w:pPrChange w:id="307" w:author="OERTEL Romy" w:date="2026-07-08T19:50:00Z" w16du:dateUtc="2026-07-08T17:50:00Z">
                <w:pPr/>
              </w:pPrChange>
            </w:pPr>
          </w:p>
        </w:tc>
        <w:tc>
          <w:tcPr>
            <w:tcW w:w="1620" w:type="dxa"/>
            <w:gridSpan w:val="2"/>
            <w:tcBorders>
              <w:bottom w:val="dotted" w:sz="4" w:space="0" w:color="auto"/>
            </w:tcBorders>
          </w:tcPr>
          <w:p w14:paraId="08A5099B" w14:textId="77777777" w:rsidR="001D42FB" w:rsidRDefault="00D002CD" w:rsidP="00777741">
            <w:pPr>
              <w:keepNext/>
              <w:spacing w:before="113" w:after="113"/>
              <w:jc w:val="left"/>
              <w:divId w:val="1"/>
              <w:pPrChange w:id="308" w:author="OERTEL Romy" w:date="2026-07-08T19:50:00Z" w16du:dateUtc="2026-07-08T17:50:00Z">
                <w:pPr>
                  <w:spacing w:before="113" w:after="113"/>
                  <w:jc w:val="left"/>
                  <w:divId w:val="1"/>
                </w:pPr>
              </w:pPrChange>
            </w:pPr>
            <w:del w:id="309" w:author="TWO" w:date="2026-07-08T19:46:00Z" w16du:dateUtc="2026-07-08T17:46:00Z">
              <w:r>
                <w:rPr>
                  <w:b/>
                  <w:sz w:val="16"/>
                  <w:u w:val="single"/>
                </w:rPr>
                <w:delText>Only varieties with two or more color:</w:delText>
              </w:r>
            </w:del>
            <w:r w:rsidR="008926A9">
              <w:rPr>
                <w:b/>
                <w:sz w:val="16"/>
              </w:rPr>
              <w:t>Tepal: distribution of secondary color</w:t>
            </w:r>
          </w:p>
        </w:tc>
        <w:tc>
          <w:tcPr>
            <w:tcW w:w="1620" w:type="dxa"/>
            <w:gridSpan w:val="2"/>
            <w:tcBorders>
              <w:bottom w:val="dotted" w:sz="4" w:space="0" w:color="auto"/>
            </w:tcBorders>
          </w:tcPr>
          <w:p w14:paraId="08A5099C" w14:textId="77777777" w:rsidR="001D42FB" w:rsidRDefault="001D42FB" w:rsidP="00777741">
            <w:pPr>
              <w:keepNext/>
              <w:pPrChange w:id="310" w:author="OERTEL Romy" w:date="2026-07-08T19:50:00Z" w16du:dateUtc="2026-07-08T17:50:00Z">
                <w:pPr/>
              </w:pPrChange>
            </w:pPr>
          </w:p>
        </w:tc>
        <w:tc>
          <w:tcPr>
            <w:tcW w:w="1620" w:type="dxa"/>
            <w:tcBorders>
              <w:bottom w:val="dotted" w:sz="4" w:space="0" w:color="auto"/>
            </w:tcBorders>
          </w:tcPr>
          <w:p w14:paraId="08A5099D" w14:textId="77777777" w:rsidR="001D42FB" w:rsidRDefault="001D42FB" w:rsidP="00777741">
            <w:pPr>
              <w:keepNext/>
              <w:pPrChange w:id="311" w:author="OERTEL Romy" w:date="2026-07-08T19:50:00Z" w16du:dateUtc="2026-07-08T17:50:00Z">
                <w:pPr/>
              </w:pPrChange>
            </w:pPr>
          </w:p>
        </w:tc>
        <w:tc>
          <w:tcPr>
            <w:tcW w:w="1620" w:type="dxa"/>
            <w:tcBorders>
              <w:bottom w:val="dotted" w:sz="4" w:space="0" w:color="auto"/>
            </w:tcBorders>
          </w:tcPr>
          <w:p w14:paraId="08A5099E" w14:textId="77777777" w:rsidR="001D42FB" w:rsidRDefault="001D42FB" w:rsidP="00777741">
            <w:pPr>
              <w:keepNext/>
              <w:pPrChange w:id="312" w:author="OERTEL Romy" w:date="2026-07-08T19:50:00Z" w16du:dateUtc="2026-07-08T17:50:00Z">
                <w:pPr/>
              </w:pPrChange>
            </w:pPr>
          </w:p>
        </w:tc>
        <w:tc>
          <w:tcPr>
            <w:tcW w:w="1620" w:type="dxa"/>
            <w:tcBorders>
              <w:bottom w:val="dotted" w:sz="4" w:space="0" w:color="auto"/>
            </w:tcBorders>
          </w:tcPr>
          <w:p w14:paraId="08A5099F" w14:textId="77777777" w:rsidR="001D42FB" w:rsidRDefault="001D42FB" w:rsidP="00777741">
            <w:pPr>
              <w:keepNext/>
              <w:pPrChange w:id="313" w:author="OERTEL Romy" w:date="2026-07-08T19:50:00Z" w16du:dateUtc="2026-07-08T17:50:00Z">
                <w:pPr/>
              </w:pPrChange>
            </w:pPr>
          </w:p>
        </w:tc>
        <w:tc>
          <w:tcPr>
            <w:tcW w:w="1620" w:type="dxa"/>
            <w:tcBorders>
              <w:bottom w:val="dotted" w:sz="4" w:space="0" w:color="auto"/>
            </w:tcBorders>
          </w:tcPr>
          <w:p w14:paraId="08A509A0" w14:textId="77777777" w:rsidR="001D42FB" w:rsidRDefault="001D42FB" w:rsidP="00777741">
            <w:pPr>
              <w:keepNext/>
              <w:pPrChange w:id="314" w:author="OERTEL Romy" w:date="2026-07-08T19:50:00Z" w16du:dateUtc="2026-07-08T17:50:00Z">
                <w:pPr/>
              </w:pPrChange>
            </w:pPr>
          </w:p>
        </w:tc>
      </w:tr>
      <w:tr w:rsidR="001D42FB" w14:paraId="08A509A9" w14:textId="77777777">
        <w:trPr>
          <w:trHeight w:val="320"/>
        </w:trPr>
        <w:tc>
          <w:tcPr>
            <w:tcW w:w="1620" w:type="dxa"/>
            <w:gridSpan w:val="2"/>
            <w:vMerge/>
          </w:tcPr>
          <w:p w14:paraId="08A509A2" w14:textId="77777777" w:rsidR="001D42FB" w:rsidRDefault="001D42FB" w:rsidP="00777741">
            <w:pPr>
              <w:keepNext/>
              <w:pPrChange w:id="315" w:author="OERTEL Romy" w:date="2026-07-08T19:50:00Z" w16du:dateUtc="2026-07-08T17:50:00Z">
                <w:pPr/>
              </w:pPrChange>
            </w:pPr>
          </w:p>
        </w:tc>
        <w:tc>
          <w:tcPr>
            <w:tcW w:w="1620" w:type="dxa"/>
            <w:gridSpan w:val="2"/>
            <w:tcBorders>
              <w:bottom w:val="dotted" w:sz="4" w:space="0" w:color="auto"/>
            </w:tcBorders>
            <w:vAlign w:val="center"/>
          </w:tcPr>
          <w:p w14:paraId="08A509A3" w14:textId="77777777" w:rsidR="001D42FB" w:rsidRDefault="008926A9" w:rsidP="00777741">
            <w:pPr>
              <w:keepNext/>
              <w:jc w:val="left"/>
              <w:divId w:val="1"/>
              <w:pPrChange w:id="316" w:author="OERTEL Romy" w:date="2026-07-08T19:50:00Z" w16du:dateUtc="2026-07-08T17:50:00Z">
                <w:pPr>
                  <w:jc w:val="left"/>
                  <w:divId w:val="1"/>
                </w:pPr>
              </w:pPrChange>
            </w:pPr>
            <w:r>
              <w:rPr>
                <w:sz w:val="16"/>
              </w:rPr>
              <w:t>at tip</w:t>
            </w:r>
          </w:p>
        </w:tc>
        <w:tc>
          <w:tcPr>
            <w:tcW w:w="1620" w:type="dxa"/>
            <w:gridSpan w:val="2"/>
            <w:tcBorders>
              <w:bottom w:val="dotted" w:sz="4" w:space="0" w:color="auto"/>
            </w:tcBorders>
            <w:vAlign w:val="center"/>
          </w:tcPr>
          <w:p w14:paraId="08A509A4" w14:textId="77777777" w:rsidR="001D42FB" w:rsidRDefault="001D42FB" w:rsidP="00777741">
            <w:pPr>
              <w:keepNext/>
              <w:pPrChange w:id="317" w:author="OERTEL Romy" w:date="2026-07-08T19:50:00Z" w16du:dateUtc="2026-07-08T17:50:00Z">
                <w:pPr/>
              </w:pPrChange>
            </w:pPr>
          </w:p>
        </w:tc>
        <w:tc>
          <w:tcPr>
            <w:tcW w:w="1620" w:type="dxa"/>
            <w:tcBorders>
              <w:bottom w:val="dotted" w:sz="4" w:space="0" w:color="auto"/>
            </w:tcBorders>
            <w:vAlign w:val="center"/>
          </w:tcPr>
          <w:p w14:paraId="08A509A5" w14:textId="77777777" w:rsidR="001D42FB" w:rsidRDefault="001D42FB" w:rsidP="00777741">
            <w:pPr>
              <w:keepNext/>
              <w:pPrChange w:id="318" w:author="OERTEL Romy" w:date="2026-07-08T19:50:00Z" w16du:dateUtc="2026-07-08T17:50:00Z">
                <w:pPr/>
              </w:pPrChange>
            </w:pPr>
          </w:p>
        </w:tc>
        <w:tc>
          <w:tcPr>
            <w:tcW w:w="1620" w:type="dxa"/>
            <w:tcBorders>
              <w:bottom w:val="dotted" w:sz="4" w:space="0" w:color="auto"/>
            </w:tcBorders>
            <w:vAlign w:val="center"/>
          </w:tcPr>
          <w:p w14:paraId="08A509A6" w14:textId="77777777" w:rsidR="001D42FB" w:rsidRDefault="001D42FB" w:rsidP="00777741">
            <w:pPr>
              <w:keepNext/>
              <w:pPrChange w:id="319" w:author="OERTEL Romy" w:date="2026-07-08T19:50:00Z" w16du:dateUtc="2026-07-08T17:50:00Z">
                <w:pPr/>
              </w:pPrChange>
            </w:pPr>
          </w:p>
        </w:tc>
        <w:tc>
          <w:tcPr>
            <w:tcW w:w="1620" w:type="dxa"/>
            <w:tcBorders>
              <w:bottom w:val="dotted" w:sz="4" w:space="0" w:color="auto"/>
            </w:tcBorders>
            <w:vAlign w:val="center"/>
          </w:tcPr>
          <w:p w14:paraId="08A509A7" w14:textId="77777777" w:rsidR="001D42FB" w:rsidRDefault="001D42FB" w:rsidP="00777741">
            <w:pPr>
              <w:keepNext/>
              <w:pPrChange w:id="320" w:author="OERTEL Romy" w:date="2026-07-08T19:50:00Z" w16du:dateUtc="2026-07-08T17:50:00Z">
                <w:pPr/>
              </w:pPrChange>
            </w:pPr>
          </w:p>
        </w:tc>
        <w:tc>
          <w:tcPr>
            <w:tcW w:w="1620" w:type="dxa"/>
            <w:tcBorders>
              <w:bottom w:val="dotted" w:sz="4" w:space="0" w:color="auto"/>
            </w:tcBorders>
            <w:vAlign w:val="center"/>
          </w:tcPr>
          <w:p w14:paraId="08A509A8" w14:textId="77777777" w:rsidR="001D42FB" w:rsidRDefault="008926A9" w:rsidP="00777741">
            <w:pPr>
              <w:keepNext/>
              <w:jc w:val="center"/>
              <w:divId w:val="1"/>
              <w:pPrChange w:id="321" w:author="OERTEL Romy" w:date="2026-07-08T19:50:00Z" w16du:dateUtc="2026-07-08T17:50:00Z">
                <w:pPr>
                  <w:jc w:val="center"/>
                  <w:divId w:val="1"/>
                </w:pPr>
              </w:pPrChange>
            </w:pPr>
            <w:r>
              <w:rPr>
                <w:rFonts w:eastAsia="Arial"/>
                <w:sz w:val="16"/>
              </w:rPr>
              <w:t xml:space="preserve">1 </w:t>
            </w:r>
          </w:p>
        </w:tc>
      </w:tr>
      <w:tr w:rsidR="001D42FB" w14:paraId="08A509B1" w14:textId="77777777">
        <w:trPr>
          <w:trHeight w:val="320"/>
        </w:trPr>
        <w:tc>
          <w:tcPr>
            <w:tcW w:w="1620" w:type="dxa"/>
            <w:gridSpan w:val="2"/>
            <w:vMerge/>
          </w:tcPr>
          <w:p w14:paraId="08A509AA" w14:textId="77777777" w:rsidR="001D42FB" w:rsidRDefault="001D42FB" w:rsidP="00777741">
            <w:pPr>
              <w:keepNext/>
              <w:pPrChange w:id="322" w:author="OERTEL Romy" w:date="2026-07-08T19:50:00Z" w16du:dateUtc="2026-07-08T17:50:00Z">
                <w:pPr/>
              </w:pPrChange>
            </w:pPr>
          </w:p>
        </w:tc>
        <w:tc>
          <w:tcPr>
            <w:tcW w:w="1620" w:type="dxa"/>
            <w:gridSpan w:val="2"/>
            <w:tcBorders>
              <w:bottom w:val="dotted" w:sz="4" w:space="0" w:color="auto"/>
            </w:tcBorders>
            <w:vAlign w:val="center"/>
          </w:tcPr>
          <w:p w14:paraId="08A509AB" w14:textId="77777777" w:rsidR="001D42FB" w:rsidRDefault="008926A9" w:rsidP="00777741">
            <w:pPr>
              <w:keepNext/>
              <w:jc w:val="left"/>
              <w:divId w:val="1"/>
              <w:pPrChange w:id="323" w:author="OERTEL Romy" w:date="2026-07-08T19:50:00Z" w16du:dateUtc="2026-07-08T17:50:00Z">
                <w:pPr>
                  <w:jc w:val="left"/>
                  <w:divId w:val="1"/>
                </w:pPr>
              </w:pPrChange>
            </w:pPr>
            <w:r>
              <w:rPr>
                <w:sz w:val="16"/>
              </w:rPr>
              <w:t>distal quarter</w:t>
            </w:r>
          </w:p>
        </w:tc>
        <w:tc>
          <w:tcPr>
            <w:tcW w:w="1620" w:type="dxa"/>
            <w:gridSpan w:val="2"/>
            <w:tcBorders>
              <w:bottom w:val="dotted" w:sz="4" w:space="0" w:color="auto"/>
            </w:tcBorders>
            <w:vAlign w:val="center"/>
          </w:tcPr>
          <w:p w14:paraId="08A509AC" w14:textId="77777777" w:rsidR="001D42FB" w:rsidRDefault="001D42FB" w:rsidP="00777741">
            <w:pPr>
              <w:keepNext/>
              <w:pPrChange w:id="324" w:author="OERTEL Romy" w:date="2026-07-08T19:50:00Z" w16du:dateUtc="2026-07-08T17:50:00Z">
                <w:pPr/>
              </w:pPrChange>
            </w:pPr>
          </w:p>
        </w:tc>
        <w:tc>
          <w:tcPr>
            <w:tcW w:w="1620" w:type="dxa"/>
            <w:tcBorders>
              <w:bottom w:val="dotted" w:sz="4" w:space="0" w:color="auto"/>
            </w:tcBorders>
            <w:vAlign w:val="center"/>
          </w:tcPr>
          <w:p w14:paraId="08A509AD" w14:textId="77777777" w:rsidR="001D42FB" w:rsidRDefault="001D42FB" w:rsidP="00777741">
            <w:pPr>
              <w:keepNext/>
              <w:pPrChange w:id="325" w:author="OERTEL Romy" w:date="2026-07-08T19:50:00Z" w16du:dateUtc="2026-07-08T17:50:00Z">
                <w:pPr/>
              </w:pPrChange>
            </w:pPr>
          </w:p>
        </w:tc>
        <w:tc>
          <w:tcPr>
            <w:tcW w:w="1620" w:type="dxa"/>
            <w:tcBorders>
              <w:bottom w:val="dotted" w:sz="4" w:space="0" w:color="auto"/>
            </w:tcBorders>
            <w:vAlign w:val="center"/>
          </w:tcPr>
          <w:p w14:paraId="08A509AE" w14:textId="77777777" w:rsidR="001D42FB" w:rsidRDefault="001D42FB" w:rsidP="00777741">
            <w:pPr>
              <w:keepNext/>
              <w:pPrChange w:id="326" w:author="OERTEL Romy" w:date="2026-07-08T19:50:00Z" w16du:dateUtc="2026-07-08T17:50:00Z">
                <w:pPr/>
              </w:pPrChange>
            </w:pPr>
          </w:p>
        </w:tc>
        <w:tc>
          <w:tcPr>
            <w:tcW w:w="1620" w:type="dxa"/>
            <w:tcBorders>
              <w:bottom w:val="dotted" w:sz="4" w:space="0" w:color="auto"/>
            </w:tcBorders>
            <w:vAlign w:val="center"/>
          </w:tcPr>
          <w:p w14:paraId="08A509AF" w14:textId="77777777" w:rsidR="001D42FB" w:rsidRDefault="001D42FB" w:rsidP="00777741">
            <w:pPr>
              <w:keepNext/>
              <w:pPrChange w:id="327" w:author="OERTEL Romy" w:date="2026-07-08T19:50:00Z" w16du:dateUtc="2026-07-08T17:50:00Z">
                <w:pPr/>
              </w:pPrChange>
            </w:pPr>
          </w:p>
        </w:tc>
        <w:tc>
          <w:tcPr>
            <w:tcW w:w="1620" w:type="dxa"/>
            <w:tcBorders>
              <w:bottom w:val="dotted" w:sz="4" w:space="0" w:color="auto"/>
            </w:tcBorders>
            <w:vAlign w:val="center"/>
          </w:tcPr>
          <w:p w14:paraId="08A509B0" w14:textId="77777777" w:rsidR="001D42FB" w:rsidRDefault="008926A9" w:rsidP="00777741">
            <w:pPr>
              <w:keepNext/>
              <w:jc w:val="center"/>
              <w:divId w:val="1"/>
              <w:pPrChange w:id="328" w:author="OERTEL Romy" w:date="2026-07-08T19:50:00Z" w16du:dateUtc="2026-07-08T17:50:00Z">
                <w:pPr>
                  <w:jc w:val="center"/>
                  <w:divId w:val="1"/>
                </w:pPr>
              </w:pPrChange>
            </w:pPr>
            <w:r>
              <w:rPr>
                <w:rFonts w:eastAsia="Arial"/>
                <w:sz w:val="16"/>
              </w:rPr>
              <w:t xml:space="preserve">2 </w:t>
            </w:r>
          </w:p>
        </w:tc>
      </w:tr>
      <w:tr w:rsidR="001D42FB" w14:paraId="08A509B9" w14:textId="77777777">
        <w:trPr>
          <w:trHeight w:val="320"/>
        </w:trPr>
        <w:tc>
          <w:tcPr>
            <w:tcW w:w="1620" w:type="dxa"/>
            <w:gridSpan w:val="2"/>
            <w:vMerge/>
          </w:tcPr>
          <w:p w14:paraId="08A509B2" w14:textId="77777777" w:rsidR="001D42FB" w:rsidRDefault="001D42FB"/>
        </w:tc>
        <w:tc>
          <w:tcPr>
            <w:tcW w:w="1620" w:type="dxa"/>
            <w:gridSpan w:val="2"/>
            <w:tcBorders>
              <w:bottom w:val="dotted" w:sz="4" w:space="0" w:color="auto"/>
            </w:tcBorders>
            <w:vAlign w:val="center"/>
          </w:tcPr>
          <w:p w14:paraId="08A509B3" w14:textId="77777777" w:rsidR="001D42FB" w:rsidRDefault="008926A9">
            <w:pPr>
              <w:jc w:val="left"/>
              <w:divId w:val="1"/>
            </w:pPr>
            <w:r>
              <w:rPr>
                <w:sz w:val="16"/>
              </w:rPr>
              <w:t>distal half</w:t>
            </w:r>
          </w:p>
        </w:tc>
        <w:tc>
          <w:tcPr>
            <w:tcW w:w="1620" w:type="dxa"/>
            <w:gridSpan w:val="2"/>
            <w:tcBorders>
              <w:bottom w:val="dotted" w:sz="4" w:space="0" w:color="auto"/>
            </w:tcBorders>
            <w:vAlign w:val="center"/>
          </w:tcPr>
          <w:p w14:paraId="08A509B4" w14:textId="77777777" w:rsidR="001D42FB" w:rsidRDefault="001D42FB"/>
        </w:tc>
        <w:tc>
          <w:tcPr>
            <w:tcW w:w="1620" w:type="dxa"/>
            <w:tcBorders>
              <w:bottom w:val="dotted" w:sz="4" w:space="0" w:color="auto"/>
            </w:tcBorders>
            <w:vAlign w:val="center"/>
          </w:tcPr>
          <w:p w14:paraId="08A509B5" w14:textId="77777777" w:rsidR="001D42FB" w:rsidRDefault="001D42FB"/>
        </w:tc>
        <w:tc>
          <w:tcPr>
            <w:tcW w:w="1620" w:type="dxa"/>
            <w:tcBorders>
              <w:bottom w:val="dotted" w:sz="4" w:space="0" w:color="auto"/>
            </w:tcBorders>
            <w:vAlign w:val="center"/>
          </w:tcPr>
          <w:p w14:paraId="08A509B6" w14:textId="77777777" w:rsidR="001D42FB" w:rsidRDefault="001D42FB"/>
        </w:tc>
        <w:tc>
          <w:tcPr>
            <w:tcW w:w="1620" w:type="dxa"/>
            <w:tcBorders>
              <w:bottom w:val="dotted" w:sz="4" w:space="0" w:color="auto"/>
            </w:tcBorders>
            <w:vAlign w:val="center"/>
          </w:tcPr>
          <w:p w14:paraId="08A509B7" w14:textId="77777777" w:rsidR="001D42FB" w:rsidRDefault="001D42FB"/>
        </w:tc>
        <w:tc>
          <w:tcPr>
            <w:tcW w:w="1620" w:type="dxa"/>
            <w:tcBorders>
              <w:bottom w:val="dotted" w:sz="4" w:space="0" w:color="auto"/>
            </w:tcBorders>
            <w:vAlign w:val="center"/>
          </w:tcPr>
          <w:p w14:paraId="08A509B8" w14:textId="77777777" w:rsidR="001D42FB" w:rsidRDefault="008926A9">
            <w:pPr>
              <w:jc w:val="center"/>
              <w:divId w:val="1"/>
            </w:pPr>
            <w:r>
              <w:rPr>
                <w:rFonts w:eastAsia="Arial"/>
                <w:sz w:val="16"/>
              </w:rPr>
              <w:t xml:space="preserve">3 </w:t>
            </w:r>
          </w:p>
        </w:tc>
      </w:tr>
      <w:tr w:rsidR="0066372F" w14:paraId="08A509C1" w14:textId="77777777">
        <w:trPr>
          <w:trHeight w:val="320"/>
          <w:del w:id="329" w:author="TWO" w:date="2026-07-08T19:46:00Z"/>
        </w:trPr>
        <w:tc>
          <w:tcPr>
            <w:tcW w:w="1620" w:type="dxa"/>
            <w:gridSpan w:val="2"/>
            <w:vMerge/>
          </w:tcPr>
          <w:p w14:paraId="08A509BA" w14:textId="77777777" w:rsidR="0066372F" w:rsidRDefault="0066372F">
            <w:pPr>
              <w:rPr>
                <w:del w:id="330" w:author="TWO" w:date="2026-07-08T19:46:00Z" w16du:dateUtc="2026-07-08T17:46:00Z"/>
              </w:rPr>
            </w:pPr>
          </w:p>
        </w:tc>
        <w:tc>
          <w:tcPr>
            <w:tcW w:w="1620" w:type="dxa"/>
            <w:gridSpan w:val="2"/>
            <w:tcBorders>
              <w:bottom w:val="dotted" w:sz="4" w:space="0" w:color="auto"/>
            </w:tcBorders>
            <w:vAlign w:val="center"/>
          </w:tcPr>
          <w:p w14:paraId="08A509BB" w14:textId="77777777" w:rsidR="0066372F" w:rsidRDefault="00D002CD">
            <w:pPr>
              <w:jc w:val="left"/>
              <w:divId w:val="1"/>
              <w:rPr>
                <w:del w:id="331" w:author="TWO" w:date="2026-07-08T19:46:00Z" w16du:dateUtc="2026-07-08T17:46:00Z"/>
              </w:rPr>
            </w:pPr>
            <w:del w:id="332" w:author="TWO" w:date="2026-07-08T19:46:00Z" w16du:dateUtc="2026-07-08T17:46:00Z">
              <w:r>
                <w:rPr>
                  <w:sz w:val="16"/>
                </w:rPr>
                <w:delText>distal three quarters</w:delText>
              </w:r>
            </w:del>
          </w:p>
        </w:tc>
        <w:tc>
          <w:tcPr>
            <w:tcW w:w="1620" w:type="dxa"/>
            <w:gridSpan w:val="2"/>
            <w:tcBorders>
              <w:bottom w:val="dotted" w:sz="4" w:space="0" w:color="auto"/>
            </w:tcBorders>
            <w:vAlign w:val="center"/>
          </w:tcPr>
          <w:p w14:paraId="08A509BC" w14:textId="77777777" w:rsidR="0066372F" w:rsidRDefault="0066372F">
            <w:pPr>
              <w:rPr>
                <w:del w:id="333" w:author="TWO" w:date="2026-07-08T19:46:00Z" w16du:dateUtc="2026-07-08T17:46:00Z"/>
              </w:rPr>
            </w:pPr>
          </w:p>
        </w:tc>
        <w:tc>
          <w:tcPr>
            <w:tcW w:w="1620" w:type="dxa"/>
            <w:tcBorders>
              <w:bottom w:val="dotted" w:sz="4" w:space="0" w:color="auto"/>
            </w:tcBorders>
            <w:vAlign w:val="center"/>
          </w:tcPr>
          <w:p w14:paraId="08A509BD" w14:textId="77777777" w:rsidR="0066372F" w:rsidRDefault="0066372F">
            <w:pPr>
              <w:rPr>
                <w:del w:id="334" w:author="TWO" w:date="2026-07-08T19:46:00Z" w16du:dateUtc="2026-07-08T17:46:00Z"/>
              </w:rPr>
            </w:pPr>
          </w:p>
        </w:tc>
        <w:tc>
          <w:tcPr>
            <w:tcW w:w="1620" w:type="dxa"/>
            <w:tcBorders>
              <w:bottom w:val="dotted" w:sz="4" w:space="0" w:color="auto"/>
            </w:tcBorders>
            <w:vAlign w:val="center"/>
          </w:tcPr>
          <w:p w14:paraId="08A509BE" w14:textId="77777777" w:rsidR="0066372F" w:rsidRDefault="0066372F">
            <w:pPr>
              <w:rPr>
                <w:del w:id="335" w:author="TWO" w:date="2026-07-08T19:46:00Z" w16du:dateUtc="2026-07-08T17:46:00Z"/>
              </w:rPr>
            </w:pPr>
          </w:p>
        </w:tc>
        <w:tc>
          <w:tcPr>
            <w:tcW w:w="1620" w:type="dxa"/>
            <w:tcBorders>
              <w:bottom w:val="dotted" w:sz="4" w:space="0" w:color="auto"/>
            </w:tcBorders>
            <w:vAlign w:val="center"/>
          </w:tcPr>
          <w:p w14:paraId="08A509BF" w14:textId="77777777" w:rsidR="0066372F" w:rsidRDefault="0066372F">
            <w:pPr>
              <w:rPr>
                <w:del w:id="336" w:author="TWO" w:date="2026-07-08T19:46:00Z" w16du:dateUtc="2026-07-08T17:46:00Z"/>
              </w:rPr>
            </w:pPr>
          </w:p>
        </w:tc>
        <w:tc>
          <w:tcPr>
            <w:tcW w:w="1620" w:type="dxa"/>
            <w:tcBorders>
              <w:bottom w:val="dotted" w:sz="4" w:space="0" w:color="auto"/>
            </w:tcBorders>
            <w:vAlign w:val="center"/>
          </w:tcPr>
          <w:p w14:paraId="08A509C0" w14:textId="77777777" w:rsidR="0066372F" w:rsidRDefault="00D002CD">
            <w:pPr>
              <w:jc w:val="center"/>
              <w:divId w:val="1"/>
              <w:rPr>
                <w:del w:id="337" w:author="TWO" w:date="2026-07-08T19:46:00Z" w16du:dateUtc="2026-07-08T17:46:00Z"/>
              </w:rPr>
            </w:pPr>
            <w:del w:id="338" w:author="TWO" w:date="2026-07-08T19:46:00Z" w16du:dateUtc="2026-07-08T17:46:00Z">
              <w:r>
                <w:rPr>
                  <w:rFonts w:eastAsia="Arial"/>
                  <w:sz w:val="16"/>
                </w:rPr>
                <w:delText xml:space="preserve">4 </w:delText>
              </w:r>
            </w:del>
          </w:p>
        </w:tc>
      </w:tr>
      <w:tr w:rsidR="0066372F" w14:paraId="08A509C9" w14:textId="77777777">
        <w:trPr>
          <w:trHeight w:val="320"/>
          <w:del w:id="339" w:author="TWO" w:date="2026-07-08T19:46:00Z"/>
        </w:trPr>
        <w:tc>
          <w:tcPr>
            <w:tcW w:w="1620" w:type="dxa"/>
            <w:gridSpan w:val="2"/>
            <w:vMerge/>
          </w:tcPr>
          <w:p w14:paraId="08A509C2" w14:textId="77777777" w:rsidR="0066372F" w:rsidRDefault="0066372F">
            <w:pPr>
              <w:rPr>
                <w:del w:id="340" w:author="TWO" w:date="2026-07-08T19:46:00Z" w16du:dateUtc="2026-07-08T17:46:00Z"/>
              </w:rPr>
            </w:pPr>
          </w:p>
        </w:tc>
        <w:tc>
          <w:tcPr>
            <w:tcW w:w="1620" w:type="dxa"/>
            <w:gridSpan w:val="2"/>
            <w:tcBorders>
              <w:bottom w:val="dotted" w:sz="4" w:space="0" w:color="auto"/>
            </w:tcBorders>
            <w:vAlign w:val="center"/>
          </w:tcPr>
          <w:p w14:paraId="08A509C3" w14:textId="77777777" w:rsidR="0066372F" w:rsidRDefault="00D002CD">
            <w:pPr>
              <w:jc w:val="left"/>
              <w:divId w:val="1"/>
              <w:rPr>
                <w:del w:id="341" w:author="TWO" w:date="2026-07-08T19:46:00Z" w16du:dateUtc="2026-07-08T17:46:00Z"/>
              </w:rPr>
            </w:pPr>
            <w:del w:id="342" w:author="TWO" w:date="2026-07-08T19:46:00Z" w16du:dateUtc="2026-07-08T17:46:00Z">
              <w:r>
                <w:rPr>
                  <w:sz w:val="16"/>
                </w:rPr>
                <w:delText>basal three quarters</w:delText>
              </w:r>
            </w:del>
          </w:p>
        </w:tc>
        <w:tc>
          <w:tcPr>
            <w:tcW w:w="1620" w:type="dxa"/>
            <w:gridSpan w:val="2"/>
            <w:tcBorders>
              <w:bottom w:val="dotted" w:sz="4" w:space="0" w:color="auto"/>
            </w:tcBorders>
            <w:vAlign w:val="center"/>
          </w:tcPr>
          <w:p w14:paraId="08A509C4" w14:textId="77777777" w:rsidR="0066372F" w:rsidRDefault="0066372F">
            <w:pPr>
              <w:rPr>
                <w:del w:id="343" w:author="TWO" w:date="2026-07-08T19:46:00Z" w16du:dateUtc="2026-07-08T17:46:00Z"/>
              </w:rPr>
            </w:pPr>
          </w:p>
        </w:tc>
        <w:tc>
          <w:tcPr>
            <w:tcW w:w="1620" w:type="dxa"/>
            <w:tcBorders>
              <w:bottom w:val="dotted" w:sz="4" w:space="0" w:color="auto"/>
            </w:tcBorders>
            <w:vAlign w:val="center"/>
          </w:tcPr>
          <w:p w14:paraId="08A509C5" w14:textId="77777777" w:rsidR="0066372F" w:rsidRDefault="0066372F">
            <w:pPr>
              <w:rPr>
                <w:del w:id="344" w:author="TWO" w:date="2026-07-08T19:46:00Z" w16du:dateUtc="2026-07-08T17:46:00Z"/>
              </w:rPr>
            </w:pPr>
          </w:p>
        </w:tc>
        <w:tc>
          <w:tcPr>
            <w:tcW w:w="1620" w:type="dxa"/>
            <w:tcBorders>
              <w:bottom w:val="dotted" w:sz="4" w:space="0" w:color="auto"/>
            </w:tcBorders>
            <w:vAlign w:val="center"/>
          </w:tcPr>
          <w:p w14:paraId="08A509C6" w14:textId="77777777" w:rsidR="0066372F" w:rsidRDefault="0066372F">
            <w:pPr>
              <w:rPr>
                <w:del w:id="345" w:author="TWO" w:date="2026-07-08T19:46:00Z" w16du:dateUtc="2026-07-08T17:46:00Z"/>
              </w:rPr>
            </w:pPr>
          </w:p>
        </w:tc>
        <w:tc>
          <w:tcPr>
            <w:tcW w:w="1620" w:type="dxa"/>
            <w:tcBorders>
              <w:bottom w:val="dotted" w:sz="4" w:space="0" w:color="auto"/>
            </w:tcBorders>
            <w:vAlign w:val="center"/>
          </w:tcPr>
          <w:p w14:paraId="08A509C7" w14:textId="77777777" w:rsidR="0066372F" w:rsidRDefault="0066372F">
            <w:pPr>
              <w:rPr>
                <w:del w:id="346" w:author="TWO" w:date="2026-07-08T19:46:00Z" w16du:dateUtc="2026-07-08T17:46:00Z"/>
              </w:rPr>
            </w:pPr>
          </w:p>
        </w:tc>
        <w:tc>
          <w:tcPr>
            <w:tcW w:w="1620" w:type="dxa"/>
            <w:tcBorders>
              <w:bottom w:val="dotted" w:sz="4" w:space="0" w:color="auto"/>
            </w:tcBorders>
            <w:vAlign w:val="center"/>
          </w:tcPr>
          <w:p w14:paraId="08A509C8" w14:textId="77777777" w:rsidR="0066372F" w:rsidRDefault="00D002CD">
            <w:pPr>
              <w:jc w:val="center"/>
              <w:divId w:val="1"/>
              <w:rPr>
                <w:del w:id="347" w:author="TWO" w:date="2026-07-08T19:46:00Z" w16du:dateUtc="2026-07-08T17:46:00Z"/>
              </w:rPr>
            </w:pPr>
            <w:del w:id="348" w:author="TWO" w:date="2026-07-08T19:46:00Z" w16du:dateUtc="2026-07-08T17:46:00Z">
              <w:r>
                <w:rPr>
                  <w:rFonts w:eastAsia="Arial"/>
                  <w:sz w:val="16"/>
                </w:rPr>
                <w:delText xml:space="preserve">5 </w:delText>
              </w:r>
            </w:del>
          </w:p>
        </w:tc>
      </w:tr>
      <w:tr w:rsidR="0066372F" w14:paraId="08A509D1" w14:textId="77777777">
        <w:trPr>
          <w:trHeight w:val="320"/>
          <w:del w:id="349" w:author="TWO" w:date="2026-07-08T19:46:00Z"/>
        </w:trPr>
        <w:tc>
          <w:tcPr>
            <w:tcW w:w="1620" w:type="dxa"/>
            <w:gridSpan w:val="2"/>
            <w:vMerge/>
          </w:tcPr>
          <w:p w14:paraId="08A509CA" w14:textId="77777777" w:rsidR="0066372F" w:rsidRDefault="0066372F">
            <w:pPr>
              <w:rPr>
                <w:del w:id="350" w:author="TWO" w:date="2026-07-08T19:46:00Z" w16du:dateUtc="2026-07-08T17:46:00Z"/>
              </w:rPr>
            </w:pPr>
          </w:p>
        </w:tc>
        <w:tc>
          <w:tcPr>
            <w:tcW w:w="1620" w:type="dxa"/>
            <w:gridSpan w:val="2"/>
            <w:tcBorders>
              <w:bottom w:val="dotted" w:sz="4" w:space="0" w:color="auto"/>
            </w:tcBorders>
            <w:vAlign w:val="center"/>
          </w:tcPr>
          <w:p w14:paraId="08A509CB" w14:textId="77777777" w:rsidR="0066372F" w:rsidRDefault="00D002CD">
            <w:pPr>
              <w:jc w:val="left"/>
              <w:divId w:val="1"/>
              <w:rPr>
                <w:del w:id="351" w:author="TWO" w:date="2026-07-08T19:46:00Z" w16du:dateUtc="2026-07-08T17:46:00Z"/>
              </w:rPr>
            </w:pPr>
            <w:del w:id="352" w:author="TWO" w:date="2026-07-08T19:46:00Z" w16du:dateUtc="2026-07-08T17:46:00Z">
              <w:r>
                <w:rPr>
                  <w:sz w:val="16"/>
                </w:rPr>
                <w:delText>throughout</w:delText>
              </w:r>
            </w:del>
          </w:p>
        </w:tc>
        <w:tc>
          <w:tcPr>
            <w:tcW w:w="1620" w:type="dxa"/>
            <w:gridSpan w:val="2"/>
            <w:tcBorders>
              <w:bottom w:val="dotted" w:sz="4" w:space="0" w:color="auto"/>
            </w:tcBorders>
            <w:vAlign w:val="center"/>
          </w:tcPr>
          <w:p w14:paraId="08A509CC" w14:textId="77777777" w:rsidR="0066372F" w:rsidRDefault="0066372F">
            <w:pPr>
              <w:rPr>
                <w:del w:id="353" w:author="TWO" w:date="2026-07-08T19:46:00Z" w16du:dateUtc="2026-07-08T17:46:00Z"/>
              </w:rPr>
            </w:pPr>
          </w:p>
        </w:tc>
        <w:tc>
          <w:tcPr>
            <w:tcW w:w="1620" w:type="dxa"/>
            <w:tcBorders>
              <w:bottom w:val="dotted" w:sz="4" w:space="0" w:color="auto"/>
            </w:tcBorders>
            <w:vAlign w:val="center"/>
          </w:tcPr>
          <w:p w14:paraId="08A509CD" w14:textId="77777777" w:rsidR="0066372F" w:rsidRDefault="0066372F">
            <w:pPr>
              <w:rPr>
                <w:del w:id="354" w:author="TWO" w:date="2026-07-08T19:46:00Z" w16du:dateUtc="2026-07-08T17:46:00Z"/>
              </w:rPr>
            </w:pPr>
          </w:p>
        </w:tc>
        <w:tc>
          <w:tcPr>
            <w:tcW w:w="1620" w:type="dxa"/>
            <w:tcBorders>
              <w:bottom w:val="dotted" w:sz="4" w:space="0" w:color="auto"/>
            </w:tcBorders>
            <w:vAlign w:val="center"/>
          </w:tcPr>
          <w:p w14:paraId="08A509CE" w14:textId="77777777" w:rsidR="0066372F" w:rsidRDefault="0066372F">
            <w:pPr>
              <w:rPr>
                <w:del w:id="355" w:author="TWO" w:date="2026-07-08T19:46:00Z" w16du:dateUtc="2026-07-08T17:46:00Z"/>
              </w:rPr>
            </w:pPr>
          </w:p>
        </w:tc>
        <w:tc>
          <w:tcPr>
            <w:tcW w:w="1620" w:type="dxa"/>
            <w:tcBorders>
              <w:bottom w:val="dotted" w:sz="4" w:space="0" w:color="auto"/>
            </w:tcBorders>
            <w:vAlign w:val="center"/>
          </w:tcPr>
          <w:p w14:paraId="08A509CF" w14:textId="77777777" w:rsidR="0066372F" w:rsidRDefault="0066372F">
            <w:pPr>
              <w:rPr>
                <w:del w:id="356" w:author="TWO" w:date="2026-07-08T19:46:00Z" w16du:dateUtc="2026-07-08T17:46:00Z"/>
              </w:rPr>
            </w:pPr>
          </w:p>
        </w:tc>
        <w:tc>
          <w:tcPr>
            <w:tcW w:w="1620" w:type="dxa"/>
            <w:tcBorders>
              <w:bottom w:val="dotted" w:sz="4" w:space="0" w:color="auto"/>
            </w:tcBorders>
            <w:vAlign w:val="center"/>
          </w:tcPr>
          <w:p w14:paraId="08A509D0" w14:textId="77777777" w:rsidR="0066372F" w:rsidRDefault="00D002CD">
            <w:pPr>
              <w:jc w:val="center"/>
              <w:divId w:val="1"/>
              <w:rPr>
                <w:del w:id="357" w:author="TWO" w:date="2026-07-08T19:46:00Z" w16du:dateUtc="2026-07-08T17:46:00Z"/>
              </w:rPr>
            </w:pPr>
            <w:del w:id="358" w:author="TWO" w:date="2026-07-08T19:46:00Z" w16du:dateUtc="2026-07-08T17:46:00Z">
              <w:r>
                <w:rPr>
                  <w:rFonts w:eastAsia="Arial"/>
                  <w:sz w:val="16"/>
                </w:rPr>
                <w:delText xml:space="preserve">6 </w:delText>
              </w:r>
            </w:del>
          </w:p>
        </w:tc>
      </w:tr>
      <w:tr w:rsidR="001D42FB" w14:paraId="08A509D9" w14:textId="77777777">
        <w:trPr>
          <w:trHeight w:val="320"/>
        </w:trPr>
        <w:tc>
          <w:tcPr>
            <w:tcW w:w="1620" w:type="dxa"/>
            <w:gridSpan w:val="2"/>
            <w:vMerge/>
          </w:tcPr>
          <w:p w14:paraId="08A509D2" w14:textId="77777777" w:rsidR="001D42FB" w:rsidRDefault="001D42FB"/>
        </w:tc>
        <w:tc>
          <w:tcPr>
            <w:tcW w:w="1620" w:type="dxa"/>
            <w:gridSpan w:val="2"/>
            <w:tcBorders>
              <w:bottom w:val="dotted" w:sz="4" w:space="0" w:color="auto"/>
            </w:tcBorders>
            <w:vAlign w:val="center"/>
          </w:tcPr>
          <w:p w14:paraId="08A509D3" w14:textId="77777777" w:rsidR="001D42FB" w:rsidRDefault="008926A9">
            <w:pPr>
              <w:jc w:val="left"/>
              <w:divId w:val="1"/>
            </w:pPr>
            <w:r>
              <w:rPr>
                <w:sz w:val="16"/>
              </w:rPr>
              <w:t>basal half</w:t>
            </w:r>
          </w:p>
        </w:tc>
        <w:tc>
          <w:tcPr>
            <w:tcW w:w="1620" w:type="dxa"/>
            <w:gridSpan w:val="2"/>
            <w:tcBorders>
              <w:bottom w:val="dotted" w:sz="4" w:space="0" w:color="auto"/>
            </w:tcBorders>
            <w:vAlign w:val="center"/>
          </w:tcPr>
          <w:p w14:paraId="08A509D4" w14:textId="77777777" w:rsidR="001D42FB" w:rsidRDefault="001D42FB"/>
        </w:tc>
        <w:tc>
          <w:tcPr>
            <w:tcW w:w="1620" w:type="dxa"/>
            <w:tcBorders>
              <w:bottom w:val="dotted" w:sz="4" w:space="0" w:color="auto"/>
            </w:tcBorders>
            <w:vAlign w:val="center"/>
          </w:tcPr>
          <w:p w14:paraId="08A509D5" w14:textId="77777777" w:rsidR="001D42FB" w:rsidRDefault="001D42FB"/>
        </w:tc>
        <w:tc>
          <w:tcPr>
            <w:tcW w:w="1620" w:type="dxa"/>
            <w:tcBorders>
              <w:bottom w:val="dotted" w:sz="4" w:space="0" w:color="auto"/>
            </w:tcBorders>
            <w:vAlign w:val="center"/>
          </w:tcPr>
          <w:p w14:paraId="08A509D6" w14:textId="77777777" w:rsidR="001D42FB" w:rsidRDefault="001D42FB"/>
        </w:tc>
        <w:tc>
          <w:tcPr>
            <w:tcW w:w="1620" w:type="dxa"/>
            <w:tcBorders>
              <w:bottom w:val="dotted" w:sz="4" w:space="0" w:color="auto"/>
            </w:tcBorders>
            <w:vAlign w:val="center"/>
          </w:tcPr>
          <w:p w14:paraId="08A509D7" w14:textId="77777777" w:rsidR="001D42FB" w:rsidRDefault="001D42FB"/>
        </w:tc>
        <w:tc>
          <w:tcPr>
            <w:tcW w:w="1620" w:type="dxa"/>
            <w:tcBorders>
              <w:bottom w:val="dotted" w:sz="4" w:space="0" w:color="auto"/>
            </w:tcBorders>
            <w:vAlign w:val="center"/>
          </w:tcPr>
          <w:p w14:paraId="08A509D8" w14:textId="77777777" w:rsidR="001D42FB" w:rsidRDefault="00D002CD">
            <w:pPr>
              <w:jc w:val="center"/>
              <w:divId w:val="1"/>
            </w:pPr>
            <w:del w:id="359" w:author="TWO" w:date="2026-07-08T19:46:00Z" w16du:dateUtc="2026-07-08T17:46:00Z">
              <w:r>
                <w:rPr>
                  <w:rFonts w:eastAsia="Arial"/>
                  <w:sz w:val="16"/>
                </w:rPr>
                <w:delText>7</w:delText>
              </w:r>
            </w:del>
            <w:ins w:id="360" w:author="TWO" w:date="2026-07-08T19:46:00Z" w16du:dateUtc="2026-07-08T17:46:00Z">
              <w:r w:rsidR="008926A9">
                <w:rPr>
                  <w:rFonts w:eastAsia="Arial"/>
                  <w:sz w:val="16"/>
                </w:rPr>
                <w:t>4</w:t>
              </w:r>
            </w:ins>
            <w:r w:rsidR="008926A9">
              <w:rPr>
                <w:rFonts w:eastAsia="Arial"/>
                <w:sz w:val="16"/>
              </w:rPr>
              <w:t xml:space="preserve"> </w:t>
            </w:r>
          </w:p>
        </w:tc>
      </w:tr>
      <w:tr w:rsidR="001D42FB" w14:paraId="08A509E1" w14:textId="77777777">
        <w:trPr>
          <w:trHeight w:val="320"/>
        </w:trPr>
        <w:tc>
          <w:tcPr>
            <w:tcW w:w="1620" w:type="dxa"/>
            <w:gridSpan w:val="2"/>
            <w:vMerge/>
          </w:tcPr>
          <w:p w14:paraId="08A509DA" w14:textId="77777777" w:rsidR="001D42FB" w:rsidRDefault="001D42FB"/>
        </w:tc>
        <w:tc>
          <w:tcPr>
            <w:tcW w:w="1620" w:type="dxa"/>
            <w:gridSpan w:val="2"/>
            <w:tcBorders>
              <w:bottom w:val="dotted" w:sz="4" w:space="0" w:color="auto"/>
            </w:tcBorders>
            <w:vAlign w:val="center"/>
          </w:tcPr>
          <w:p w14:paraId="08A509DB" w14:textId="77777777" w:rsidR="001D42FB" w:rsidRDefault="008926A9">
            <w:pPr>
              <w:jc w:val="left"/>
              <w:divId w:val="1"/>
            </w:pPr>
            <w:r>
              <w:rPr>
                <w:sz w:val="16"/>
              </w:rPr>
              <w:t>basal quarter</w:t>
            </w:r>
          </w:p>
        </w:tc>
        <w:tc>
          <w:tcPr>
            <w:tcW w:w="1620" w:type="dxa"/>
            <w:gridSpan w:val="2"/>
            <w:tcBorders>
              <w:bottom w:val="dotted" w:sz="4" w:space="0" w:color="auto"/>
            </w:tcBorders>
            <w:vAlign w:val="center"/>
          </w:tcPr>
          <w:p w14:paraId="08A509DC" w14:textId="77777777" w:rsidR="001D42FB" w:rsidRDefault="001D42FB"/>
        </w:tc>
        <w:tc>
          <w:tcPr>
            <w:tcW w:w="1620" w:type="dxa"/>
            <w:tcBorders>
              <w:bottom w:val="dotted" w:sz="4" w:space="0" w:color="auto"/>
            </w:tcBorders>
            <w:vAlign w:val="center"/>
          </w:tcPr>
          <w:p w14:paraId="08A509DD" w14:textId="77777777" w:rsidR="001D42FB" w:rsidRDefault="001D42FB"/>
        </w:tc>
        <w:tc>
          <w:tcPr>
            <w:tcW w:w="1620" w:type="dxa"/>
            <w:tcBorders>
              <w:bottom w:val="dotted" w:sz="4" w:space="0" w:color="auto"/>
            </w:tcBorders>
            <w:vAlign w:val="center"/>
          </w:tcPr>
          <w:p w14:paraId="08A509DE" w14:textId="77777777" w:rsidR="001D42FB" w:rsidRDefault="001D42FB"/>
        </w:tc>
        <w:tc>
          <w:tcPr>
            <w:tcW w:w="1620" w:type="dxa"/>
            <w:tcBorders>
              <w:bottom w:val="dotted" w:sz="4" w:space="0" w:color="auto"/>
            </w:tcBorders>
            <w:vAlign w:val="center"/>
          </w:tcPr>
          <w:p w14:paraId="08A509DF" w14:textId="77777777" w:rsidR="001D42FB" w:rsidRDefault="001D42FB"/>
        </w:tc>
        <w:tc>
          <w:tcPr>
            <w:tcW w:w="1620" w:type="dxa"/>
            <w:tcBorders>
              <w:bottom w:val="dotted" w:sz="4" w:space="0" w:color="auto"/>
            </w:tcBorders>
            <w:vAlign w:val="center"/>
          </w:tcPr>
          <w:p w14:paraId="08A509E0" w14:textId="77777777" w:rsidR="001D42FB" w:rsidRDefault="00D002CD">
            <w:pPr>
              <w:jc w:val="center"/>
              <w:divId w:val="1"/>
            </w:pPr>
            <w:del w:id="361" w:author="TWO" w:date="2026-07-08T19:46:00Z" w16du:dateUtc="2026-07-08T17:46:00Z">
              <w:r>
                <w:rPr>
                  <w:rFonts w:eastAsia="Arial"/>
                  <w:sz w:val="16"/>
                </w:rPr>
                <w:delText>8</w:delText>
              </w:r>
            </w:del>
            <w:ins w:id="362" w:author="TWO" w:date="2026-07-08T19:46:00Z" w16du:dateUtc="2026-07-08T17:46:00Z">
              <w:r w:rsidR="008926A9">
                <w:rPr>
                  <w:rFonts w:eastAsia="Arial"/>
                  <w:sz w:val="16"/>
                </w:rPr>
                <w:t>5</w:t>
              </w:r>
            </w:ins>
            <w:r w:rsidR="008926A9">
              <w:rPr>
                <w:rFonts w:eastAsia="Arial"/>
                <w:sz w:val="16"/>
              </w:rPr>
              <w:t xml:space="preserve"> </w:t>
            </w:r>
          </w:p>
        </w:tc>
      </w:tr>
      <w:tr w:rsidR="001D42FB" w14:paraId="08A509E9" w14:textId="77777777">
        <w:trPr>
          <w:trHeight w:val="320"/>
        </w:trPr>
        <w:tc>
          <w:tcPr>
            <w:tcW w:w="1620" w:type="dxa"/>
            <w:gridSpan w:val="2"/>
            <w:vMerge/>
          </w:tcPr>
          <w:p w14:paraId="08A509E2" w14:textId="77777777" w:rsidR="001D42FB" w:rsidRDefault="001D42FB"/>
        </w:tc>
        <w:tc>
          <w:tcPr>
            <w:tcW w:w="1620" w:type="dxa"/>
            <w:gridSpan w:val="2"/>
            <w:tcBorders>
              <w:bottom w:val="dotted" w:sz="4" w:space="0" w:color="auto"/>
            </w:tcBorders>
            <w:vAlign w:val="center"/>
          </w:tcPr>
          <w:p w14:paraId="08A509E3" w14:textId="77777777" w:rsidR="001D42FB" w:rsidRDefault="008926A9">
            <w:pPr>
              <w:jc w:val="left"/>
              <w:divId w:val="1"/>
            </w:pPr>
            <w:r>
              <w:rPr>
                <w:sz w:val="16"/>
              </w:rPr>
              <w:t>at base</w:t>
            </w:r>
          </w:p>
        </w:tc>
        <w:tc>
          <w:tcPr>
            <w:tcW w:w="1620" w:type="dxa"/>
            <w:gridSpan w:val="2"/>
            <w:tcBorders>
              <w:bottom w:val="dotted" w:sz="4" w:space="0" w:color="auto"/>
            </w:tcBorders>
            <w:vAlign w:val="center"/>
          </w:tcPr>
          <w:p w14:paraId="08A509E4" w14:textId="77777777" w:rsidR="001D42FB" w:rsidRDefault="001D42FB"/>
        </w:tc>
        <w:tc>
          <w:tcPr>
            <w:tcW w:w="1620" w:type="dxa"/>
            <w:tcBorders>
              <w:bottom w:val="dotted" w:sz="4" w:space="0" w:color="auto"/>
            </w:tcBorders>
            <w:vAlign w:val="center"/>
          </w:tcPr>
          <w:p w14:paraId="08A509E5" w14:textId="77777777" w:rsidR="001D42FB" w:rsidRDefault="001D42FB"/>
        </w:tc>
        <w:tc>
          <w:tcPr>
            <w:tcW w:w="1620" w:type="dxa"/>
            <w:tcBorders>
              <w:bottom w:val="dotted" w:sz="4" w:space="0" w:color="auto"/>
            </w:tcBorders>
            <w:vAlign w:val="center"/>
          </w:tcPr>
          <w:p w14:paraId="08A509E6" w14:textId="77777777" w:rsidR="001D42FB" w:rsidRDefault="001D42FB"/>
        </w:tc>
        <w:tc>
          <w:tcPr>
            <w:tcW w:w="1620" w:type="dxa"/>
            <w:tcBorders>
              <w:bottom w:val="dotted" w:sz="4" w:space="0" w:color="auto"/>
            </w:tcBorders>
            <w:vAlign w:val="center"/>
          </w:tcPr>
          <w:p w14:paraId="08A509E7" w14:textId="77777777" w:rsidR="001D42FB" w:rsidRDefault="001D42FB"/>
        </w:tc>
        <w:tc>
          <w:tcPr>
            <w:tcW w:w="1620" w:type="dxa"/>
            <w:tcBorders>
              <w:bottom w:val="dotted" w:sz="4" w:space="0" w:color="auto"/>
            </w:tcBorders>
            <w:vAlign w:val="center"/>
          </w:tcPr>
          <w:p w14:paraId="08A509E8" w14:textId="77777777" w:rsidR="001D42FB" w:rsidRDefault="00D002CD">
            <w:pPr>
              <w:jc w:val="center"/>
              <w:divId w:val="1"/>
            </w:pPr>
            <w:del w:id="363" w:author="TWO" w:date="2026-07-08T19:46:00Z" w16du:dateUtc="2026-07-08T17:46:00Z">
              <w:r>
                <w:rPr>
                  <w:rFonts w:eastAsia="Arial"/>
                  <w:sz w:val="16"/>
                </w:rPr>
                <w:delText>9</w:delText>
              </w:r>
            </w:del>
            <w:ins w:id="364" w:author="TWO" w:date="2026-07-08T19:46:00Z" w16du:dateUtc="2026-07-08T17:46:00Z">
              <w:r w:rsidR="008926A9">
                <w:rPr>
                  <w:rFonts w:eastAsia="Arial"/>
                  <w:sz w:val="16"/>
                </w:rPr>
                <w:t>6</w:t>
              </w:r>
            </w:ins>
            <w:r w:rsidR="008926A9">
              <w:rPr>
                <w:rFonts w:eastAsia="Arial"/>
                <w:sz w:val="16"/>
              </w:rPr>
              <w:t xml:space="preserve"> </w:t>
            </w:r>
          </w:p>
        </w:tc>
      </w:tr>
      <w:tr w:rsidR="001D42FB" w14:paraId="08A509F1" w14:textId="77777777">
        <w:trPr>
          <w:trHeight w:val="320"/>
        </w:trPr>
        <w:tc>
          <w:tcPr>
            <w:tcW w:w="1620" w:type="dxa"/>
            <w:gridSpan w:val="2"/>
            <w:vMerge/>
          </w:tcPr>
          <w:p w14:paraId="08A509EA" w14:textId="77777777" w:rsidR="001D42FB" w:rsidRDefault="001D42FB"/>
        </w:tc>
        <w:tc>
          <w:tcPr>
            <w:tcW w:w="1620" w:type="dxa"/>
            <w:gridSpan w:val="2"/>
            <w:tcBorders>
              <w:bottom w:val="dotted" w:sz="4" w:space="0" w:color="auto"/>
            </w:tcBorders>
            <w:vAlign w:val="center"/>
          </w:tcPr>
          <w:p w14:paraId="08A509EB" w14:textId="77777777" w:rsidR="001D42FB" w:rsidRDefault="008926A9">
            <w:pPr>
              <w:jc w:val="left"/>
              <w:divId w:val="1"/>
            </w:pPr>
            <w:r>
              <w:rPr>
                <w:sz w:val="16"/>
              </w:rPr>
              <w:t>at margin</w:t>
            </w:r>
          </w:p>
        </w:tc>
        <w:tc>
          <w:tcPr>
            <w:tcW w:w="1620" w:type="dxa"/>
            <w:gridSpan w:val="2"/>
            <w:tcBorders>
              <w:bottom w:val="dotted" w:sz="4" w:space="0" w:color="auto"/>
            </w:tcBorders>
            <w:vAlign w:val="center"/>
          </w:tcPr>
          <w:p w14:paraId="08A509EC" w14:textId="77777777" w:rsidR="001D42FB" w:rsidRDefault="001D42FB"/>
        </w:tc>
        <w:tc>
          <w:tcPr>
            <w:tcW w:w="1620" w:type="dxa"/>
            <w:tcBorders>
              <w:bottom w:val="dotted" w:sz="4" w:space="0" w:color="auto"/>
            </w:tcBorders>
            <w:vAlign w:val="center"/>
          </w:tcPr>
          <w:p w14:paraId="08A509ED" w14:textId="77777777" w:rsidR="001D42FB" w:rsidRDefault="001D42FB"/>
        </w:tc>
        <w:tc>
          <w:tcPr>
            <w:tcW w:w="1620" w:type="dxa"/>
            <w:tcBorders>
              <w:bottom w:val="dotted" w:sz="4" w:space="0" w:color="auto"/>
            </w:tcBorders>
            <w:vAlign w:val="center"/>
          </w:tcPr>
          <w:p w14:paraId="08A509EE" w14:textId="77777777" w:rsidR="001D42FB" w:rsidRDefault="001D42FB"/>
        </w:tc>
        <w:tc>
          <w:tcPr>
            <w:tcW w:w="1620" w:type="dxa"/>
            <w:tcBorders>
              <w:bottom w:val="dotted" w:sz="4" w:space="0" w:color="auto"/>
            </w:tcBorders>
            <w:vAlign w:val="center"/>
          </w:tcPr>
          <w:p w14:paraId="08A509EF" w14:textId="77777777" w:rsidR="001D42FB" w:rsidRDefault="001D42FB"/>
        </w:tc>
        <w:tc>
          <w:tcPr>
            <w:tcW w:w="1620" w:type="dxa"/>
            <w:tcBorders>
              <w:bottom w:val="dotted" w:sz="4" w:space="0" w:color="auto"/>
            </w:tcBorders>
            <w:vAlign w:val="center"/>
          </w:tcPr>
          <w:p w14:paraId="08A509F0" w14:textId="77777777" w:rsidR="001D42FB" w:rsidRDefault="00D002CD">
            <w:pPr>
              <w:jc w:val="center"/>
              <w:divId w:val="1"/>
            </w:pPr>
            <w:del w:id="365" w:author="TWO" w:date="2026-07-08T19:46:00Z" w16du:dateUtc="2026-07-08T17:46:00Z">
              <w:r>
                <w:rPr>
                  <w:rFonts w:eastAsia="Arial"/>
                  <w:sz w:val="16"/>
                </w:rPr>
                <w:delText>10</w:delText>
              </w:r>
            </w:del>
            <w:ins w:id="366" w:author="TWO" w:date="2026-07-08T19:46:00Z" w16du:dateUtc="2026-07-08T17:46:00Z">
              <w:r w:rsidR="008926A9">
                <w:rPr>
                  <w:rFonts w:eastAsia="Arial"/>
                  <w:sz w:val="16"/>
                </w:rPr>
                <w:t>7</w:t>
              </w:r>
            </w:ins>
            <w:r w:rsidR="008926A9">
              <w:rPr>
                <w:rFonts w:eastAsia="Arial"/>
                <w:sz w:val="16"/>
              </w:rPr>
              <w:t xml:space="preserve"> </w:t>
            </w:r>
          </w:p>
        </w:tc>
      </w:tr>
      <w:tr w:rsidR="001D42FB" w14:paraId="08A509F9" w14:textId="77777777">
        <w:trPr>
          <w:trHeight w:val="320"/>
        </w:trPr>
        <w:tc>
          <w:tcPr>
            <w:tcW w:w="1620" w:type="dxa"/>
            <w:gridSpan w:val="2"/>
            <w:vMerge/>
          </w:tcPr>
          <w:p w14:paraId="08A509F2" w14:textId="77777777" w:rsidR="001D42FB" w:rsidRDefault="001D42FB"/>
        </w:tc>
        <w:tc>
          <w:tcPr>
            <w:tcW w:w="1620" w:type="dxa"/>
            <w:gridSpan w:val="2"/>
            <w:tcBorders>
              <w:bottom w:val="dotted" w:sz="4" w:space="0" w:color="auto"/>
            </w:tcBorders>
            <w:vAlign w:val="center"/>
          </w:tcPr>
          <w:p w14:paraId="08A509F3" w14:textId="77777777" w:rsidR="001D42FB" w:rsidRDefault="008926A9">
            <w:pPr>
              <w:jc w:val="left"/>
              <w:divId w:val="1"/>
            </w:pPr>
            <w:r>
              <w:rPr>
                <w:sz w:val="16"/>
              </w:rPr>
              <w:t>irregular</w:t>
            </w:r>
          </w:p>
        </w:tc>
        <w:tc>
          <w:tcPr>
            <w:tcW w:w="1620" w:type="dxa"/>
            <w:gridSpan w:val="2"/>
            <w:tcBorders>
              <w:bottom w:val="dotted" w:sz="4" w:space="0" w:color="auto"/>
            </w:tcBorders>
            <w:vAlign w:val="center"/>
          </w:tcPr>
          <w:p w14:paraId="08A509F4" w14:textId="77777777" w:rsidR="001D42FB" w:rsidRDefault="001D42FB"/>
        </w:tc>
        <w:tc>
          <w:tcPr>
            <w:tcW w:w="1620" w:type="dxa"/>
            <w:tcBorders>
              <w:bottom w:val="dotted" w:sz="4" w:space="0" w:color="auto"/>
            </w:tcBorders>
            <w:vAlign w:val="center"/>
          </w:tcPr>
          <w:p w14:paraId="08A509F5" w14:textId="77777777" w:rsidR="001D42FB" w:rsidRDefault="001D42FB"/>
        </w:tc>
        <w:tc>
          <w:tcPr>
            <w:tcW w:w="1620" w:type="dxa"/>
            <w:tcBorders>
              <w:bottom w:val="dotted" w:sz="4" w:space="0" w:color="auto"/>
            </w:tcBorders>
            <w:vAlign w:val="center"/>
          </w:tcPr>
          <w:p w14:paraId="08A509F6" w14:textId="77777777" w:rsidR="001D42FB" w:rsidRDefault="001D42FB"/>
        </w:tc>
        <w:tc>
          <w:tcPr>
            <w:tcW w:w="1620" w:type="dxa"/>
            <w:tcBorders>
              <w:bottom w:val="dotted" w:sz="4" w:space="0" w:color="auto"/>
            </w:tcBorders>
            <w:vAlign w:val="center"/>
          </w:tcPr>
          <w:p w14:paraId="08A509F7" w14:textId="77777777" w:rsidR="001D42FB" w:rsidRDefault="001D42FB"/>
        </w:tc>
        <w:tc>
          <w:tcPr>
            <w:tcW w:w="1620" w:type="dxa"/>
            <w:tcBorders>
              <w:bottom w:val="dotted" w:sz="4" w:space="0" w:color="auto"/>
            </w:tcBorders>
            <w:vAlign w:val="center"/>
          </w:tcPr>
          <w:p w14:paraId="08A509F8" w14:textId="77777777" w:rsidR="001D42FB" w:rsidRDefault="00D002CD">
            <w:pPr>
              <w:jc w:val="center"/>
              <w:divId w:val="1"/>
            </w:pPr>
            <w:del w:id="367" w:author="TWO" w:date="2026-07-08T19:46:00Z" w16du:dateUtc="2026-07-08T17:46:00Z">
              <w:r>
                <w:rPr>
                  <w:rFonts w:eastAsia="Arial"/>
                  <w:sz w:val="16"/>
                </w:rPr>
                <w:delText>11</w:delText>
              </w:r>
            </w:del>
            <w:ins w:id="368" w:author="TWO" w:date="2026-07-08T19:46:00Z" w16du:dateUtc="2026-07-08T17:46:00Z">
              <w:r w:rsidR="008926A9">
                <w:rPr>
                  <w:rFonts w:eastAsia="Arial"/>
                  <w:sz w:val="16"/>
                </w:rPr>
                <w:t>8</w:t>
              </w:r>
            </w:ins>
            <w:r w:rsidR="008926A9">
              <w:rPr>
                <w:rFonts w:eastAsia="Arial"/>
                <w:sz w:val="16"/>
              </w:rPr>
              <w:t xml:space="preserve"> </w:t>
            </w:r>
          </w:p>
        </w:tc>
      </w:tr>
      <w:tr w:rsidR="001D42FB" w14:paraId="08A50A04" w14:textId="77777777">
        <w:trPr>
          <w:trHeight w:val="360"/>
        </w:trPr>
        <w:tc>
          <w:tcPr>
            <w:tcW w:w="810" w:type="dxa"/>
            <w:tcBorders>
              <w:right w:val="dotted" w:sz="4" w:space="0" w:color="auto"/>
            </w:tcBorders>
            <w:shd w:val="clear" w:color="auto" w:fill="DFDFD7"/>
            <w:vAlign w:val="center"/>
          </w:tcPr>
          <w:p w14:paraId="08A509FA" w14:textId="77777777" w:rsidR="001D42FB" w:rsidRDefault="008926A9">
            <w:r>
              <w:rPr>
                <w:rFonts w:eastAsia="Arial"/>
                <w:b/>
                <w:sz w:val="16"/>
              </w:rPr>
              <w:t>34.</w:t>
            </w:r>
          </w:p>
        </w:tc>
        <w:tc>
          <w:tcPr>
            <w:tcW w:w="810" w:type="dxa"/>
            <w:tcBorders>
              <w:right w:val="dotted" w:sz="4" w:space="0" w:color="auto"/>
            </w:tcBorders>
            <w:shd w:val="clear" w:color="auto" w:fill="DFDFD7"/>
            <w:vAlign w:val="center"/>
          </w:tcPr>
          <w:p w14:paraId="08A509FB"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9FC"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9FD"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9FE" w14:textId="77777777" w:rsidR="001D42FB" w:rsidRDefault="001D42FB"/>
        </w:tc>
        <w:tc>
          <w:tcPr>
            <w:tcW w:w="810" w:type="dxa"/>
            <w:tcBorders>
              <w:right w:val="dotted" w:sz="4" w:space="0" w:color="auto"/>
            </w:tcBorders>
            <w:shd w:val="clear" w:color="auto" w:fill="DFDFD7"/>
            <w:vAlign w:val="center"/>
          </w:tcPr>
          <w:p w14:paraId="08A509FF" w14:textId="77777777" w:rsidR="001D42FB" w:rsidRDefault="008926A9">
            <w:r>
              <w:rPr>
                <w:rFonts w:eastAsia="Arial"/>
                <w:b/>
                <w:sz w:val="16"/>
              </w:rPr>
              <w:t>(c)</w:t>
            </w:r>
          </w:p>
        </w:tc>
        <w:tc>
          <w:tcPr>
            <w:tcW w:w="1620" w:type="dxa"/>
            <w:shd w:val="clear" w:color="auto" w:fill="DFDFD7"/>
            <w:vAlign w:val="center"/>
          </w:tcPr>
          <w:p w14:paraId="08A50A00" w14:textId="77777777" w:rsidR="001D42FB" w:rsidRDefault="008926A9">
            <w:r>
              <w:rPr>
                <w:rFonts w:eastAsia="Arial"/>
                <w:b/>
                <w:sz w:val="16"/>
              </w:rPr>
              <w:t>30</w:t>
            </w:r>
          </w:p>
        </w:tc>
        <w:tc>
          <w:tcPr>
            <w:tcW w:w="1620" w:type="dxa"/>
            <w:shd w:val="clear" w:color="auto" w:fill="DFDFD7"/>
          </w:tcPr>
          <w:p w14:paraId="08A50A01" w14:textId="77777777" w:rsidR="001D42FB" w:rsidRDefault="001D42FB"/>
        </w:tc>
        <w:tc>
          <w:tcPr>
            <w:tcW w:w="1620" w:type="dxa"/>
            <w:shd w:val="clear" w:color="auto" w:fill="DFDFD7"/>
          </w:tcPr>
          <w:p w14:paraId="08A50A02" w14:textId="77777777" w:rsidR="001D42FB" w:rsidRDefault="001D42FB"/>
        </w:tc>
        <w:tc>
          <w:tcPr>
            <w:tcW w:w="1620" w:type="dxa"/>
            <w:shd w:val="clear" w:color="auto" w:fill="DFDFD7"/>
          </w:tcPr>
          <w:p w14:paraId="08A50A03" w14:textId="77777777" w:rsidR="001D42FB" w:rsidRDefault="001D42FB"/>
        </w:tc>
      </w:tr>
      <w:tr w:rsidR="001D42FB" w14:paraId="08A50A0C" w14:textId="77777777">
        <w:trPr>
          <w:trHeight w:val="440"/>
        </w:trPr>
        <w:tc>
          <w:tcPr>
            <w:tcW w:w="1620" w:type="dxa"/>
            <w:gridSpan w:val="2"/>
            <w:vMerge w:val="restart"/>
          </w:tcPr>
          <w:p w14:paraId="08A50A05" w14:textId="77777777" w:rsidR="001D42FB" w:rsidRDefault="001D42FB"/>
        </w:tc>
        <w:tc>
          <w:tcPr>
            <w:tcW w:w="1620" w:type="dxa"/>
            <w:gridSpan w:val="2"/>
            <w:tcBorders>
              <w:bottom w:val="dotted" w:sz="4" w:space="0" w:color="auto"/>
            </w:tcBorders>
          </w:tcPr>
          <w:p w14:paraId="08A50A06" w14:textId="77777777" w:rsidR="001D42FB" w:rsidRDefault="008926A9">
            <w:pPr>
              <w:spacing w:before="113" w:after="113"/>
              <w:jc w:val="left"/>
              <w:divId w:val="1"/>
            </w:pPr>
            <w:r>
              <w:rPr>
                <w:b/>
                <w:sz w:val="16"/>
              </w:rPr>
              <w:t>Tepal: shape of apex</w:t>
            </w:r>
          </w:p>
        </w:tc>
        <w:tc>
          <w:tcPr>
            <w:tcW w:w="1620" w:type="dxa"/>
            <w:gridSpan w:val="2"/>
            <w:tcBorders>
              <w:bottom w:val="dotted" w:sz="4" w:space="0" w:color="auto"/>
            </w:tcBorders>
          </w:tcPr>
          <w:p w14:paraId="08A50A07" w14:textId="77777777" w:rsidR="001D42FB" w:rsidRDefault="001D42FB"/>
        </w:tc>
        <w:tc>
          <w:tcPr>
            <w:tcW w:w="1620" w:type="dxa"/>
            <w:tcBorders>
              <w:bottom w:val="dotted" w:sz="4" w:space="0" w:color="auto"/>
            </w:tcBorders>
          </w:tcPr>
          <w:p w14:paraId="08A50A08" w14:textId="77777777" w:rsidR="001D42FB" w:rsidRDefault="001D42FB"/>
        </w:tc>
        <w:tc>
          <w:tcPr>
            <w:tcW w:w="1620" w:type="dxa"/>
            <w:tcBorders>
              <w:bottom w:val="dotted" w:sz="4" w:space="0" w:color="auto"/>
            </w:tcBorders>
          </w:tcPr>
          <w:p w14:paraId="08A50A09" w14:textId="77777777" w:rsidR="001D42FB" w:rsidRDefault="001D42FB"/>
        </w:tc>
        <w:tc>
          <w:tcPr>
            <w:tcW w:w="1620" w:type="dxa"/>
            <w:tcBorders>
              <w:bottom w:val="dotted" w:sz="4" w:space="0" w:color="auto"/>
            </w:tcBorders>
          </w:tcPr>
          <w:p w14:paraId="08A50A0A" w14:textId="77777777" w:rsidR="001D42FB" w:rsidRDefault="001D42FB"/>
        </w:tc>
        <w:tc>
          <w:tcPr>
            <w:tcW w:w="1620" w:type="dxa"/>
            <w:tcBorders>
              <w:bottom w:val="dotted" w:sz="4" w:space="0" w:color="auto"/>
            </w:tcBorders>
          </w:tcPr>
          <w:p w14:paraId="08A50A0B" w14:textId="77777777" w:rsidR="001D42FB" w:rsidRDefault="001D42FB"/>
        </w:tc>
      </w:tr>
      <w:tr w:rsidR="001D42FB" w14:paraId="08A50A14" w14:textId="77777777">
        <w:trPr>
          <w:trHeight w:val="320"/>
        </w:trPr>
        <w:tc>
          <w:tcPr>
            <w:tcW w:w="1620" w:type="dxa"/>
            <w:gridSpan w:val="2"/>
            <w:vMerge/>
          </w:tcPr>
          <w:p w14:paraId="08A50A0D" w14:textId="77777777" w:rsidR="001D42FB" w:rsidRDefault="001D42FB"/>
        </w:tc>
        <w:tc>
          <w:tcPr>
            <w:tcW w:w="1620" w:type="dxa"/>
            <w:gridSpan w:val="2"/>
            <w:tcBorders>
              <w:bottom w:val="dotted" w:sz="4" w:space="0" w:color="auto"/>
            </w:tcBorders>
            <w:vAlign w:val="center"/>
          </w:tcPr>
          <w:p w14:paraId="08A50A0E" w14:textId="77777777" w:rsidR="001D42FB" w:rsidRDefault="008926A9">
            <w:pPr>
              <w:jc w:val="left"/>
              <w:divId w:val="1"/>
            </w:pPr>
            <w:r>
              <w:rPr>
                <w:sz w:val="16"/>
              </w:rPr>
              <w:t>acute</w:t>
            </w:r>
          </w:p>
        </w:tc>
        <w:tc>
          <w:tcPr>
            <w:tcW w:w="1620" w:type="dxa"/>
            <w:gridSpan w:val="2"/>
            <w:tcBorders>
              <w:bottom w:val="dotted" w:sz="4" w:space="0" w:color="auto"/>
            </w:tcBorders>
            <w:vAlign w:val="center"/>
          </w:tcPr>
          <w:p w14:paraId="08A50A0F" w14:textId="77777777" w:rsidR="001D42FB" w:rsidRDefault="001D42FB"/>
        </w:tc>
        <w:tc>
          <w:tcPr>
            <w:tcW w:w="1620" w:type="dxa"/>
            <w:tcBorders>
              <w:bottom w:val="dotted" w:sz="4" w:space="0" w:color="auto"/>
            </w:tcBorders>
            <w:vAlign w:val="center"/>
          </w:tcPr>
          <w:p w14:paraId="08A50A10" w14:textId="77777777" w:rsidR="001D42FB" w:rsidRDefault="001D42FB"/>
        </w:tc>
        <w:tc>
          <w:tcPr>
            <w:tcW w:w="1620" w:type="dxa"/>
            <w:tcBorders>
              <w:bottom w:val="dotted" w:sz="4" w:space="0" w:color="auto"/>
            </w:tcBorders>
            <w:vAlign w:val="center"/>
          </w:tcPr>
          <w:p w14:paraId="08A50A11" w14:textId="77777777" w:rsidR="001D42FB" w:rsidRDefault="001D42FB"/>
        </w:tc>
        <w:tc>
          <w:tcPr>
            <w:tcW w:w="1620" w:type="dxa"/>
            <w:tcBorders>
              <w:bottom w:val="dotted" w:sz="4" w:space="0" w:color="auto"/>
            </w:tcBorders>
            <w:vAlign w:val="center"/>
          </w:tcPr>
          <w:p w14:paraId="08A50A12" w14:textId="77777777" w:rsidR="001D42FB" w:rsidRDefault="001D42FB"/>
        </w:tc>
        <w:tc>
          <w:tcPr>
            <w:tcW w:w="1620" w:type="dxa"/>
            <w:tcBorders>
              <w:bottom w:val="dotted" w:sz="4" w:space="0" w:color="auto"/>
            </w:tcBorders>
            <w:vAlign w:val="center"/>
          </w:tcPr>
          <w:p w14:paraId="08A50A13" w14:textId="77777777" w:rsidR="001D42FB" w:rsidRDefault="008926A9">
            <w:pPr>
              <w:jc w:val="center"/>
              <w:divId w:val="1"/>
            </w:pPr>
            <w:r>
              <w:rPr>
                <w:rFonts w:eastAsia="Arial"/>
                <w:sz w:val="16"/>
              </w:rPr>
              <w:t xml:space="preserve">1 </w:t>
            </w:r>
          </w:p>
        </w:tc>
      </w:tr>
      <w:tr w:rsidR="001D42FB" w14:paraId="08A50A1C" w14:textId="77777777">
        <w:trPr>
          <w:trHeight w:val="320"/>
        </w:trPr>
        <w:tc>
          <w:tcPr>
            <w:tcW w:w="1620" w:type="dxa"/>
            <w:gridSpan w:val="2"/>
            <w:vMerge/>
          </w:tcPr>
          <w:p w14:paraId="08A50A15" w14:textId="77777777" w:rsidR="001D42FB" w:rsidRDefault="001D42FB"/>
        </w:tc>
        <w:tc>
          <w:tcPr>
            <w:tcW w:w="1620" w:type="dxa"/>
            <w:gridSpan w:val="2"/>
            <w:tcBorders>
              <w:bottom w:val="dotted" w:sz="4" w:space="0" w:color="auto"/>
            </w:tcBorders>
            <w:vAlign w:val="center"/>
          </w:tcPr>
          <w:p w14:paraId="08A50A16" w14:textId="77777777" w:rsidR="001D42FB" w:rsidRDefault="008926A9">
            <w:pPr>
              <w:jc w:val="left"/>
              <w:divId w:val="1"/>
            </w:pPr>
            <w:r>
              <w:rPr>
                <w:sz w:val="16"/>
              </w:rPr>
              <w:t>acuminate</w:t>
            </w:r>
          </w:p>
        </w:tc>
        <w:tc>
          <w:tcPr>
            <w:tcW w:w="1620" w:type="dxa"/>
            <w:gridSpan w:val="2"/>
            <w:tcBorders>
              <w:bottom w:val="dotted" w:sz="4" w:space="0" w:color="auto"/>
            </w:tcBorders>
            <w:vAlign w:val="center"/>
          </w:tcPr>
          <w:p w14:paraId="08A50A17" w14:textId="77777777" w:rsidR="001D42FB" w:rsidRDefault="001D42FB"/>
        </w:tc>
        <w:tc>
          <w:tcPr>
            <w:tcW w:w="1620" w:type="dxa"/>
            <w:tcBorders>
              <w:bottom w:val="dotted" w:sz="4" w:space="0" w:color="auto"/>
            </w:tcBorders>
            <w:vAlign w:val="center"/>
          </w:tcPr>
          <w:p w14:paraId="08A50A18" w14:textId="77777777" w:rsidR="001D42FB" w:rsidRDefault="001D42FB"/>
        </w:tc>
        <w:tc>
          <w:tcPr>
            <w:tcW w:w="1620" w:type="dxa"/>
            <w:tcBorders>
              <w:bottom w:val="dotted" w:sz="4" w:space="0" w:color="auto"/>
            </w:tcBorders>
            <w:vAlign w:val="center"/>
          </w:tcPr>
          <w:p w14:paraId="08A50A19" w14:textId="77777777" w:rsidR="001D42FB" w:rsidRDefault="001D42FB"/>
        </w:tc>
        <w:tc>
          <w:tcPr>
            <w:tcW w:w="1620" w:type="dxa"/>
            <w:tcBorders>
              <w:bottom w:val="dotted" w:sz="4" w:space="0" w:color="auto"/>
            </w:tcBorders>
            <w:vAlign w:val="center"/>
          </w:tcPr>
          <w:p w14:paraId="08A50A1A" w14:textId="77777777" w:rsidR="001D42FB" w:rsidRDefault="008926A9">
            <w:pPr>
              <w:jc w:val="left"/>
              <w:divId w:val="1"/>
            </w:pPr>
            <w:r>
              <w:rPr>
                <w:sz w:val="16"/>
              </w:rPr>
              <w:t>Xianxian Yuzhi</w:t>
            </w:r>
          </w:p>
        </w:tc>
        <w:tc>
          <w:tcPr>
            <w:tcW w:w="1620" w:type="dxa"/>
            <w:tcBorders>
              <w:bottom w:val="dotted" w:sz="4" w:space="0" w:color="auto"/>
            </w:tcBorders>
            <w:vAlign w:val="center"/>
          </w:tcPr>
          <w:p w14:paraId="08A50A1B" w14:textId="77777777" w:rsidR="001D42FB" w:rsidRDefault="008926A9">
            <w:pPr>
              <w:jc w:val="center"/>
              <w:divId w:val="1"/>
            </w:pPr>
            <w:r>
              <w:rPr>
                <w:rFonts w:eastAsia="Arial"/>
                <w:sz w:val="16"/>
              </w:rPr>
              <w:t xml:space="preserve">2 </w:t>
            </w:r>
          </w:p>
        </w:tc>
      </w:tr>
      <w:tr w:rsidR="001D42FB" w14:paraId="08A50A24" w14:textId="77777777">
        <w:trPr>
          <w:trHeight w:val="320"/>
        </w:trPr>
        <w:tc>
          <w:tcPr>
            <w:tcW w:w="1620" w:type="dxa"/>
            <w:gridSpan w:val="2"/>
            <w:vMerge/>
          </w:tcPr>
          <w:p w14:paraId="08A50A1D" w14:textId="77777777" w:rsidR="001D42FB" w:rsidRDefault="001D42FB"/>
        </w:tc>
        <w:tc>
          <w:tcPr>
            <w:tcW w:w="1620" w:type="dxa"/>
            <w:gridSpan w:val="2"/>
            <w:tcBorders>
              <w:bottom w:val="dotted" w:sz="4" w:space="0" w:color="auto"/>
            </w:tcBorders>
            <w:vAlign w:val="center"/>
          </w:tcPr>
          <w:p w14:paraId="08A50A1E" w14:textId="77777777" w:rsidR="001D42FB" w:rsidRDefault="008926A9">
            <w:pPr>
              <w:jc w:val="left"/>
              <w:divId w:val="1"/>
            </w:pPr>
            <w:r>
              <w:rPr>
                <w:sz w:val="16"/>
              </w:rPr>
              <w:t>obtuse</w:t>
            </w:r>
          </w:p>
        </w:tc>
        <w:tc>
          <w:tcPr>
            <w:tcW w:w="1620" w:type="dxa"/>
            <w:gridSpan w:val="2"/>
            <w:tcBorders>
              <w:bottom w:val="dotted" w:sz="4" w:space="0" w:color="auto"/>
            </w:tcBorders>
            <w:vAlign w:val="center"/>
          </w:tcPr>
          <w:p w14:paraId="08A50A1F" w14:textId="77777777" w:rsidR="001D42FB" w:rsidRDefault="001D42FB"/>
        </w:tc>
        <w:tc>
          <w:tcPr>
            <w:tcW w:w="1620" w:type="dxa"/>
            <w:tcBorders>
              <w:bottom w:val="dotted" w:sz="4" w:space="0" w:color="auto"/>
            </w:tcBorders>
            <w:vAlign w:val="center"/>
          </w:tcPr>
          <w:p w14:paraId="08A50A20" w14:textId="77777777" w:rsidR="001D42FB" w:rsidRDefault="001D42FB"/>
        </w:tc>
        <w:tc>
          <w:tcPr>
            <w:tcW w:w="1620" w:type="dxa"/>
            <w:tcBorders>
              <w:bottom w:val="dotted" w:sz="4" w:space="0" w:color="auto"/>
            </w:tcBorders>
            <w:vAlign w:val="center"/>
          </w:tcPr>
          <w:p w14:paraId="08A50A21" w14:textId="77777777" w:rsidR="001D42FB" w:rsidRDefault="001D42FB"/>
        </w:tc>
        <w:tc>
          <w:tcPr>
            <w:tcW w:w="1620" w:type="dxa"/>
            <w:tcBorders>
              <w:bottom w:val="dotted" w:sz="4" w:space="0" w:color="auto"/>
            </w:tcBorders>
            <w:vAlign w:val="center"/>
          </w:tcPr>
          <w:p w14:paraId="08A50A22"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A23" w14:textId="77777777" w:rsidR="001D42FB" w:rsidRDefault="008926A9">
            <w:pPr>
              <w:jc w:val="center"/>
              <w:divId w:val="1"/>
            </w:pPr>
            <w:r>
              <w:rPr>
                <w:rFonts w:eastAsia="Arial"/>
                <w:sz w:val="16"/>
              </w:rPr>
              <w:t xml:space="preserve">3 </w:t>
            </w:r>
          </w:p>
        </w:tc>
      </w:tr>
      <w:tr w:rsidR="001D42FB" w14:paraId="08A50A2C" w14:textId="77777777">
        <w:trPr>
          <w:trHeight w:val="320"/>
        </w:trPr>
        <w:tc>
          <w:tcPr>
            <w:tcW w:w="1620" w:type="dxa"/>
            <w:gridSpan w:val="2"/>
            <w:vMerge/>
          </w:tcPr>
          <w:p w14:paraId="08A50A25" w14:textId="77777777" w:rsidR="001D42FB" w:rsidRDefault="001D42FB"/>
        </w:tc>
        <w:tc>
          <w:tcPr>
            <w:tcW w:w="1620" w:type="dxa"/>
            <w:gridSpan w:val="2"/>
            <w:tcBorders>
              <w:bottom w:val="dotted" w:sz="4" w:space="0" w:color="auto"/>
            </w:tcBorders>
            <w:vAlign w:val="center"/>
          </w:tcPr>
          <w:p w14:paraId="08A50A26" w14:textId="77777777" w:rsidR="001D42FB" w:rsidRDefault="008926A9">
            <w:pPr>
              <w:jc w:val="left"/>
              <w:divId w:val="1"/>
            </w:pPr>
            <w:r>
              <w:rPr>
                <w:sz w:val="16"/>
              </w:rPr>
              <w:t>rounded</w:t>
            </w:r>
          </w:p>
        </w:tc>
        <w:tc>
          <w:tcPr>
            <w:tcW w:w="1620" w:type="dxa"/>
            <w:gridSpan w:val="2"/>
            <w:tcBorders>
              <w:bottom w:val="dotted" w:sz="4" w:space="0" w:color="auto"/>
            </w:tcBorders>
            <w:vAlign w:val="center"/>
          </w:tcPr>
          <w:p w14:paraId="08A50A27" w14:textId="77777777" w:rsidR="001D42FB" w:rsidRDefault="001D42FB"/>
        </w:tc>
        <w:tc>
          <w:tcPr>
            <w:tcW w:w="1620" w:type="dxa"/>
            <w:tcBorders>
              <w:bottom w:val="dotted" w:sz="4" w:space="0" w:color="auto"/>
            </w:tcBorders>
            <w:vAlign w:val="center"/>
          </w:tcPr>
          <w:p w14:paraId="08A50A28" w14:textId="77777777" w:rsidR="001D42FB" w:rsidRDefault="001D42FB"/>
        </w:tc>
        <w:tc>
          <w:tcPr>
            <w:tcW w:w="1620" w:type="dxa"/>
            <w:tcBorders>
              <w:bottom w:val="dotted" w:sz="4" w:space="0" w:color="auto"/>
            </w:tcBorders>
            <w:vAlign w:val="center"/>
          </w:tcPr>
          <w:p w14:paraId="08A50A29" w14:textId="77777777" w:rsidR="001D42FB" w:rsidRDefault="001D42FB"/>
        </w:tc>
        <w:tc>
          <w:tcPr>
            <w:tcW w:w="1620" w:type="dxa"/>
            <w:tcBorders>
              <w:bottom w:val="dotted" w:sz="4" w:space="0" w:color="auto"/>
            </w:tcBorders>
            <w:vAlign w:val="center"/>
          </w:tcPr>
          <w:p w14:paraId="08A50A2A" w14:textId="77777777" w:rsidR="001D42FB" w:rsidRDefault="008926A9">
            <w:pPr>
              <w:jc w:val="left"/>
              <w:divId w:val="1"/>
            </w:pPr>
            <w:r>
              <w:rPr>
                <w:sz w:val="16"/>
              </w:rPr>
              <w:t>Jiuhua Haoyue</w:t>
            </w:r>
          </w:p>
        </w:tc>
        <w:tc>
          <w:tcPr>
            <w:tcW w:w="1620" w:type="dxa"/>
            <w:tcBorders>
              <w:bottom w:val="dotted" w:sz="4" w:space="0" w:color="auto"/>
            </w:tcBorders>
            <w:vAlign w:val="center"/>
          </w:tcPr>
          <w:p w14:paraId="08A50A2B" w14:textId="77777777" w:rsidR="001D42FB" w:rsidRDefault="008926A9">
            <w:pPr>
              <w:jc w:val="center"/>
              <w:divId w:val="1"/>
            </w:pPr>
            <w:r>
              <w:rPr>
                <w:rFonts w:eastAsia="Arial"/>
                <w:sz w:val="16"/>
              </w:rPr>
              <w:t xml:space="preserve">4 </w:t>
            </w:r>
          </w:p>
        </w:tc>
      </w:tr>
      <w:tr w:rsidR="001D42FB" w14:paraId="08A50A34" w14:textId="77777777">
        <w:trPr>
          <w:trHeight w:val="320"/>
        </w:trPr>
        <w:tc>
          <w:tcPr>
            <w:tcW w:w="1620" w:type="dxa"/>
            <w:gridSpan w:val="2"/>
            <w:vMerge/>
          </w:tcPr>
          <w:p w14:paraId="08A50A2D" w14:textId="77777777" w:rsidR="001D42FB" w:rsidRDefault="001D42FB"/>
        </w:tc>
        <w:tc>
          <w:tcPr>
            <w:tcW w:w="1620" w:type="dxa"/>
            <w:gridSpan w:val="2"/>
            <w:tcBorders>
              <w:bottom w:val="dotted" w:sz="4" w:space="0" w:color="auto"/>
            </w:tcBorders>
            <w:vAlign w:val="center"/>
          </w:tcPr>
          <w:p w14:paraId="08A50A2E" w14:textId="77777777" w:rsidR="001D42FB" w:rsidRDefault="008926A9">
            <w:pPr>
              <w:jc w:val="left"/>
              <w:divId w:val="1"/>
            </w:pPr>
            <w:r>
              <w:rPr>
                <w:sz w:val="16"/>
              </w:rPr>
              <w:t>retuse</w:t>
            </w:r>
          </w:p>
        </w:tc>
        <w:tc>
          <w:tcPr>
            <w:tcW w:w="1620" w:type="dxa"/>
            <w:gridSpan w:val="2"/>
            <w:tcBorders>
              <w:bottom w:val="dotted" w:sz="4" w:space="0" w:color="auto"/>
            </w:tcBorders>
            <w:vAlign w:val="center"/>
          </w:tcPr>
          <w:p w14:paraId="08A50A2F" w14:textId="77777777" w:rsidR="001D42FB" w:rsidRDefault="001D42FB"/>
        </w:tc>
        <w:tc>
          <w:tcPr>
            <w:tcW w:w="1620" w:type="dxa"/>
            <w:tcBorders>
              <w:bottom w:val="dotted" w:sz="4" w:space="0" w:color="auto"/>
            </w:tcBorders>
            <w:vAlign w:val="center"/>
          </w:tcPr>
          <w:p w14:paraId="08A50A30" w14:textId="77777777" w:rsidR="001D42FB" w:rsidRDefault="001D42FB"/>
        </w:tc>
        <w:tc>
          <w:tcPr>
            <w:tcW w:w="1620" w:type="dxa"/>
            <w:tcBorders>
              <w:bottom w:val="dotted" w:sz="4" w:space="0" w:color="auto"/>
            </w:tcBorders>
            <w:vAlign w:val="center"/>
          </w:tcPr>
          <w:p w14:paraId="08A50A31" w14:textId="77777777" w:rsidR="001D42FB" w:rsidRDefault="001D42FB"/>
        </w:tc>
        <w:tc>
          <w:tcPr>
            <w:tcW w:w="1620" w:type="dxa"/>
            <w:tcBorders>
              <w:bottom w:val="dotted" w:sz="4" w:space="0" w:color="auto"/>
            </w:tcBorders>
            <w:vAlign w:val="center"/>
          </w:tcPr>
          <w:p w14:paraId="08A50A32" w14:textId="77777777" w:rsidR="001D42FB" w:rsidRDefault="008926A9">
            <w:pPr>
              <w:jc w:val="left"/>
              <w:divId w:val="1"/>
            </w:pPr>
            <w:r>
              <w:rPr>
                <w:sz w:val="16"/>
              </w:rPr>
              <w:t>Jingshui Guanyin</w:t>
            </w:r>
          </w:p>
        </w:tc>
        <w:tc>
          <w:tcPr>
            <w:tcW w:w="1620" w:type="dxa"/>
            <w:tcBorders>
              <w:bottom w:val="dotted" w:sz="4" w:space="0" w:color="auto"/>
            </w:tcBorders>
            <w:vAlign w:val="center"/>
          </w:tcPr>
          <w:p w14:paraId="08A50A33" w14:textId="77777777" w:rsidR="001D42FB" w:rsidRDefault="008926A9">
            <w:pPr>
              <w:jc w:val="center"/>
              <w:divId w:val="1"/>
            </w:pPr>
            <w:r>
              <w:rPr>
                <w:rFonts w:eastAsia="Arial"/>
                <w:sz w:val="16"/>
              </w:rPr>
              <w:t xml:space="preserve">5 </w:t>
            </w:r>
          </w:p>
        </w:tc>
      </w:tr>
      <w:tr w:rsidR="001D42FB" w14:paraId="08A50A3F" w14:textId="77777777">
        <w:trPr>
          <w:trHeight w:val="360"/>
        </w:trPr>
        <w:tc>
          <w:tcPr>
            <w:tcW w:w="810" w:type="dxa"/>
            <w:tcBorders>
              <w:right w:val="dotted" w:sz="4" w:space="0" w:color="auto"/>
            </w:tcBorders>
            <w:shd w:val="clear" w:color="auto" w:fill="DFDFD7"/>
            <w:vAlign w:val="center"/>
          </w:tcPr>
          <w:p w14:paraId="08A50A35" w14:textId="77777777" w:rsidR="001D42FB" w:rsidRDefault="008926A9">
            <w:r>
              <w:rPr>
                <w:rFonts w:eastAsia="Arial"/>
                <w:b/>
                <w:sz w:val="16"/>
              </w:rPr>
              <w:t>35.</w:t>
            </w:r>
          </w:p>
        </w:tc>
        <w:tc>
          <w:tcPr>
            <w:tcW w:w="810" w:type="dxa"/>
            <w:tcBorders>
              <w:right w:val="dotted" w:sz="4" w:space="0" w:color="auto"/>
            </w:tcBorders>
            <w:shd w:val="clear" w:color="auto" w:fill="DFDFD7"/>
            <w:vAlign w:val="center"/>
          </w:tcPr>
          <w:p w14:paraId="08A50A36" w14:textId="77777777" w:rsidR="001D42FB" w:rsidRDefault="001D42FB"/>
        </w:tc>
        <w:tc>
          <w:tcPr>
            <w:tcW w:w="810" w:type="dxa"/>
            <w:tcBorders>
              <w:right w:val="dotted" w:sz="4" w:space="0" w:color="auto"/>
            </w:tcBorders>
            <w:shd w:val="clear" w:color="auto" w:fill="DFDFD7"/>
            <w:vAlign w:val="center"/>
          </w:tcPr>
          <w:p w14:paraId="08A50A37"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A38"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A39"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A3A" w14:textId="77777777" w:rsidR="001D42FB" w:rsidRDefault="008926A9">
            <w:r>
              <w:rPr>
                <w:rFonts w:eastAsia="Arial"/>
                <w:b/>
                <w:sz w:val="16"/>
              </w:rPr>
              <w:t>(c)</w:t>
            </w:r>
          </w:p>
        </w:tc>
        <w:tc>
          <w:tcPr>
            <w:tcW w:w="1620" w:type="dxa"/>
            <w:shd w:val="clear" w:color="auto" w:fill="DFDFD7"/>
            <w:vAlign w:val="center"/>
          </w:tcPr>
          <w:p w14:paraId="08A50A3B" w14:textId="77777777" w:rsidR="001D42FB" w:rsidRDefault="008926A9">
            <w:r>
              <w:rPr>
                <w:rFonts w:eastAsia="Arial"/>
                <w:b/>
                <w:sz w:val="16"/>
              </w:rPr>
              <w:t>30</w:t>
            </w:r>
          </w:p>
        </w:tc>
        <w:tc>
          <w:tcPr>
            <w:tcW w:w="1620" w:type="dxa"/>
            <w:shd w:val="clear" w:color="auto" w:fill="DFDFD7"/>
          </w:tcPr>
          <w:p w14:paraId="08A50A3C" w14:textId="77777777" w:rsidR="001D42FB" w:rsidRDefault="001D42FB"/>
        </w:tc>
        <w:tc>
          <w:tcPr>
            <w:tcW w:w="1620" w:type="dxa"/>
            <w:shd w:val="clear" w:color="auto" w:fill="DFDFD7"/>
          </w:tcPr>
          <w:p w14:paraId="08A50A3D" w14:textId="77777777" w:rsidR="001D42FB" w:rsidRDefault="001D42FB"/>
        </w:tc>
        <w:tc>
          <w:tcPr>
            <w:tcW w:w="1620" w:type="dxa"/>
            <w:shd w:val="clear" w:color="auto" w:fill="DFDFD7"/>
          </w:tcPr>
          <w:p w14:paraId="08A50A3E" w14:textId="77777777" w:rsidR="001D42FB" w:rsidRDefault="001D42FB"/>
        </w:tc>
      </w:tr>
      <w:tr w:rsidR="001D42FB" w14:paraId="08A50A47" w14:textId="77777777">
        <w:trPr>
          <w:trHeight w:val="440"/>
        </w:trPr>
        <w:tc>
          <w:tcPr>
            <w:tcW w:w="1620" w:type="dxa"/>
            <w:gridSpan w:val="2"/>
            <w:vMerge w:val="restart"/>
          </w:tcPr>
          <w:p w14:paraId="08A50A40" w14:textId="77777777" w:rsidR="001D42FB" w:rsidRDefault="001D42FB"/>
        </w:tc>
        <w:tc>
          <w:tcPr>
            <w:tcW w:w="1620" w:type="dxa"/>
            <w:gridSpan w:val="2"/>
            <w:tcBorders>
              <w:bottom w:val="dotted" w:sz="4" w:space="0" w:color="auto"/>
            </w:tcBorders>
          </w:tcPr>
          <w:p w14:paraId="08A50A41" w14:textId="77777777" w:rsidR="001D42FB" w:rsidRDefault="008926A9">
            <w:pPr>
              <w:spacing w:before="113" w:after="113"/>
              <w:jc w:val="left"/>
              <w:divId w:val="1"/>
            </w:pPr>
            <w:r>
              <w:rPr>
                <w:b/>
                <w:sz w:val="16"/>
              </w:rPr>
              <w:t>Tepal: conspicuousness of abaxial veins</w:t>
            </w:r>
          </w:p>
        </w:tc>
        <w:tc>
          <w:tcPr>
            <w:tcW w:w="1620" w:type="dxa"/>
            <w:gridSpan w:val="2"/>
            <w:tcBorders>
              <w:bottom w:val="dotted" w:sz="4" w:space="0" w:color="auto"/>
            </w:tcBorders>
          </w:tcPr>
          <w:p w14:paraId="08A50A42" w14:textId="77777777" w:rsidR="001D42FB" w:rsidRDefault="001D42FB"/>
        </w:tc>
        <w:tc>
          <w:tcPr>
            <w:tcW w:w="1620" w:type="dxa"/>
            <w:tcBorders>
              <w:bottom w:val="dotted" w:sz="4" w:space="0" w:color="auto"/>
            </w:tcBorders>
          </w:tcPr>
          <w:p w14:paraId="08A50A43" w14:textId="77777777" w:rsidR="001D42FB" w:rsidRDefault="001D42FB"/>
        </w:tc>
        <w:tc>
          <w:tcPr>
            <w:tcW w:w="1620" w:type="dxa"/>
            <w:tcBorders>
              <w:bottom w:val="dotted" w:sz="4" w:space="0" w:color="auto"/>
            </w:tcBorders>
          </w:tcPr>
          <w:p w14:paraId="08A50A44" w14:textId="77777777" w:rsidR="001D42FB" w:rsidRDefault="001D42FB"/>
        </w:tc>
        <w:tc>
          <w:tcPr>
            <w:tcW w:w="1620" w:type="dxa"/>
            <w:tcBorders>
              <w:bottom w:val="dotted" w:sz="4" w:space="0" w:color="auto"/>
            </w:tcBorders>
          </w:tcPr>
          <w:p w14:paraId="08A50A45" w14:textId="77777777" w:rsidR="001D42FB" w:rsidRDefault="001D42FB"/>
        </w:tc>
        <w:tc>
          <w:tcPr>
            <w:tcW w:w="1620" w:type="dxa"/>
            <w:tcBorders>
              <w:bottom w:val="dotted" w:sz="4" w:space="0" w:color="auto"/>
            </w:tcBorders>
          </w:tcPr>
          <w:p w14:paraId="08A50A46" w14:textId="77777777" w:rsidR="001D42FB" w:rsidRDefault="001D42FB"/>
        </w:tc>
      </w:tr>
      <w:tr w:rsidR="001D42FB" w14:paraId="08A50A4F" w14:textId="77777777">
        <w:trPr>
          <w:trHeight w:val="320"/>
        </w:trPr>
        <w:tc>
          <w:tcPr>
            <w:tcW w:w="1620" w:type="dxa"/>
            <w:gridSpan w:val="2"/>
            <w:vMerge/>
          </w:tcPr>
          <w:p w14:paraId="08A50A48" w14:textId="77777777" w:rsidR="001D42FB" w:rsidRDefault="001D42FB"/>
        </w:tc>
        <w:tc>
          <w:tcPr>
            <w:tcW w:w="1620" w:type="dxa"/>
            <w:gridSpan w:val="2"/>
            <w:tcBorders>
              <w:bottom w:val="dotted" w:sz="4" w:space="0" w:color="auto"/>
            </w:tcBorders>
            <w:vAlign w:val="center"/>
          </w:tcPr>
          <w:p w14:paraId="08A50A49" w14:textId="77777777" w:rsidR="001D42FB" w:rsidRDefault="008926A9">
            <w:pPr>
              <w:jc w:val="left"/>
              <w:divId w:val="1"/>
            </w:pPr>
            <w:r>
              <w:rPr>
                <w:sz w:val="16"/>
              </w:rPr>
              <w:t>absent or weak</w:t>
            </w:r>
          </w:p>
        </w:tc>
        <w:tc>
          <w:tcPr>
            <w:tcW w:w="1620" w:type="dxa"/>
            <w:gridSpan w:val="2"/>
            <w:tcBorders>
              <w:bottom w:val="dotted" w:sz="4" w:space="0" w:color="auto"/>
            </w:tcBorders>
            <w:vAlign w:val="center"/>
          </w:tcPr>
          <w:p w14:paraId="08A50A4A" w14:textId="77777777" w:rsidR="001D42FB" w:rsidRDefault="001D42FB"/>
        </w:tc>
        <w:tc>
          <w:tcPr>
            <w:tcW w:w="1620" w:type="dxa"/>
            <w:tcBorders>
              <w:bottom w:val="dotted" w:sz="4" w:space="0" w:color="auto"/>
            </w:tcBorders>
            <w:vAlign w:val="center"/>
          </w:tcPr>
          <w:p w14:paraId="08A50A4B" w14:textId="77777777" w:rsidR="001D42FB" w:rsidRDefault="001D42FB"/>
        </w:tc>
        <w:tc>
          <w:tcPr>
            <w:tcW w:w="1620" w:type="dxa"/>
            <w:tcBorders>
              <w:bottom w:val="dotted" w:sz="4" w:space="0" w:color="auto"/>
            </w:tcBorders>
            <w:vAlign w:val="center"/>
          </w:tcPr>
          <w:p w14:paraId="08A50A4C" w14:textId="77777777" w:rsidR="001D42FB" w:rsidRDefault="001D42FB"/>
        </w:tc>
        <w:tc>
          <w:tcPr>
            <w:tcW w:w="1620" w:type="dxa"/>
            <w:tcBorders>
              <w:bottom w:val="dotted" w:sz="4" w:space="0" w:color="auto"/>
            </w:tcBorders>
            <w:vAlign w:val="center"/>
          </w:tcPr>
          <w:p w14:paraId="08A50A4D" w14:textId="77777777" w:rsidR="001D42FB" w:rsidRDefault="008926A9">
            <w:pPr>
              <w:jc w:val="left"/>
              <w:divId w:val="1"/>
            </w:pPr>
            <w:r>
              <w:rPr>
                <w:sz w:val="16"/>
              </w:rPr>
              <w:t>Zhongri Youyi</w:t>
            </w:r>
          </w:p>
        </w:tc>
        <w:tc>
          <w:tcPr>
            <w:tcW w:w="1620" w:type="dxa"/>
            <w:tcBorders>
              <w:bottom w:val="dotted" w:sz="4" w:space="0" w:color="auto"/>
            </w:tcBorders>
            <w:vAlign w:val="center"/>
          </w:tcPr>
          <w:p w14:paraId="08A50A4E" w14:textId="77777777" w:rsidR="001D42FB" w:rsidRDefault="008926A9">
            <w:pPr>
              <w:jc w:val="center"/>
              <w:divId w:val="1"/>
            </w:pPr>
            <w:r>
              <w:rPr>
                <w:rFonts w:eastAsia="Arial"/>
                <w:sz w:val="16"/>
              </w:rPr>
              <w:t xml:space="preserve">1 </w:t>
            </w:r>
          </w:p>
        </w:tc>
      </w:tr>
      <w:tr w:rsidR="001D42FB" w14:paraId="08A50A57" w14:textId="77777777">
        <w:trPr>
          <w:trHeight w:val="320"/>
        </w:trPr>
        <w:tc>
          <w:tcPr>
            <w:tcW w:w="1620" w:type="dxa"/>
            <w:gridSpan w:val="2"/>
            <w:vMerge/>
          </w:tcPr>
          <w:p w14:paraId="08A50A50" w14:textId="77777777" w:rsidR="001D42FB" w:rsidRDefault="001D42FB"/>
        </w:tc>
        <w:tc>
          <w:tcPr>
            <w:tcW w:w="1620" w:type="dxa"/>
            <w:gridSpan w:val="2"/>
            <w:tcBorders>
              <w:bottom w:val="dotted" w:sz="4" w:space="0" w:color="auto"/>
            </w:tcBorders>
            <w:vAlign w:val="center"/>
          </w:tcPr>
          <w:p w14:paraId="08A50A51"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A52" w14:textId="77777777" w:rsidR="001D42FB" w:rsidRDefault="001D42FB"/>
        </w:tc>
        <w:tc>
          <w:tcPr>
            <w:tcW w:w="1620" w:type="dxa"/>
            <w:tcBorders>
              <w:bottom w:val="dotted" w:sz="4" w:space="0" w:color="auto"/>
            </w:tcBorders>
            <w:vAlign w:val="center"/>
          </w:tcPr>
          <w:p w14:paraId="08A50A53" w14:textId="77777777" w:rsidR="001D42FB" w:rsidRDefault="001D42FB"/>
        </w:tc>
        <w:tc>
          <w:tcPr>
            <w:tcW w:w="1620" w:type="dxa"/>
            <w:tcBorders>
              <w:bottom w:val="dotted" w:sz="4" w:space="0" w:color="auto"/>
            </w:tcBorders>
            <w:vAlign w:val="center"/>
          </w:tcPr>
          <w:p w14:paraId="08A50A54" w14:textId="77777777" w:rsidR="001D42FB" w:rsidRDefault="001D42FB"/>
        </w:tc>
        <w:tc>
          <w:tcPr>
            <w:tcW w:w="1620" w:type="dxa"/>
            <w:tcBorders>
              <w:bottom w:val="dotted" w:sz="4" w:space="0" w:color="auto"/>
            </w:tcBorders>
            <w:vAlign w:val="center"/>
          </w:tcPr>
          <w:p w14:paraId="08A50A55"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A56" w14:textId="77777777" w:rsidR="001D42FB" w:rsidRDefault="008926A9">
            <w:pPr>
              <w:jc w:val="center"/>
              <w:divId w:val="1"/>
            </w:pPr>
            <w:r>
              <w:rPr>
                <w:rFonts w:eastAsia="Arial"/>
                <w:sz w:val="16"/>
              </w:rPr>
              <w:t xml:space="preserve">2 </w:t>
            </w:r>
          </w:p>
        </w:tc>
      </w:tr>
      <w:tr w:rsidR="001D42FB" w14:paraId="08A50A5F" w14:textId="77777777">
        <w:trPr>
          <w:trHeight w:val="320"/>
        </w:trPr>
        <w:tc>
          <w:tcPr>
            <w:tcW w:w="1620" w:type="dxa"/>
            <w:gridSpan w:val="2"/>
            <w:vMerge/>
          </w:tcPr>
          <w:p w14:paraId="08A50A58" w14:textId="77777777" w:rsidR="001D42FB" w:rsidRDefault="001D42FB"/>
        </w:tc>
        <w:tc>
          <w:tcPr>
            <w:tcW w:w="1620" w:type="dxa"/>
            <w:gridSpan w:val="2"/>
            <w:tcBorders>
              <w:bottom w:val="dotted" w:sz="4" w:space="0" w:color="auto"/>
            </w:tcBorders>
            <w:vAlign w:val="center"/>
          </w:tcPr>
          <w:p w14:paraId="08A50A59" w14:textId="77777777" w:rsidR="001D42FB" w:rsidRDefault="008926A9">
            <w:pPr>
              <w:jc w:val="left"/>
              <w:divId w:val="1"/>
            </w:pPr>
            <w:r>
              <w:rPr>
                <w:sz w:val="16"/>
              </w:rPr>
              <w:t>strong</w:t>
            </w:r>
          </w:p>
        </w:tc>
        <w:tc>
          <w:tcPr>
            <w:tcW w:w="1620" w:type="dxa"/>
            <w:gridSpan w:val="2"/>
            <w:tcBorders>
              <w:bottom w:val="dotted" w:sz="4" w:space="0" w:color="auto"/>
            </w:tcBorders>
            <w:vAlign w:val="center"/>
          </w:tcPr>
          <w:p w14:paraId="08A50A5A" w14:textId="77777777" w:rsidR="001D42FB" w:rsidRDefault="001D42FB"/>
        </w:tc>
        <w:tc>
          <w:tcPr>
            <w:tcW w:w="1620" w:type="dxa"/>
            <w:tcBorders>
              <w:bottom w:val="dotted" w:sz="4" w:space="0" w:color="auto"/>
            </w:tcBorders>
            <w:vAlign w:val="center"/>
          </w:tcPr>
          <w:p w14:paraId="08A50A5B" w14:textId="77777777" w:rsidR="001D42FB" w:rsidRDefault="001D42FB"/>
        </w:tc>
        <w:tc>
          <w:tcPr>
            <w:tcW w:w="1620" w:type="dxa"/>
            <w:tcBorders>
              <w:bottom w:val="dotted" w:sz="4" w:space="0" w:color="auto"/>
            </w:tcBorders>
            <w:vAlign w:val="center"/>
          </w:tcPr>
          <w:p w14:paraId="08A50A5C" w14:textId="77777777" w:rsidR="001D42FB" w:rsidRDefault="001D42FB"/>
        </w:tc>
        <w:tc>
          <w:tcPr>
            <w:tcW w:w="1620" w:type="dxa"/>
            <w:tcBorders>
              <w:bottom w:val="dotted" w:sz="4" w:space="0" w:color="auto"/>
            </w:tcBorders>
            <w:vAlign w:val="center"/>
          </w:tcPr>
          <w:p w14:paraId="08A50A5D" w14:textId="77777777" w:rsidR="001D42FB" w:rsidRDefault="008926A9">
            <w:pPr>
              <w:jc w:val="left"/>
              <w:divId w:val="1"/>
            </w:pPr>
            <w:r>
              <w:rPr>
                <w:sz w:val="16"/>
              </w:rPr>
              <w:t>Taikong 36</w:t>
            </w:r>
          </w:p>
        </w:tc>
        <w:tc>
          <w:tcPr>
            <w:tcW w:w="1620" w:type="dxa"/>
            <w:tcBorders>
              <w:bottom w:val="dotted" w:sz="4" w:space="0" w:color="auto"/>
            </w:tcBorders>
            <w:vAlign w:val="center"/>
          </w:tcPr>
          <w:p w14:paraId="08A50A5E" w14:textId="77777777" w:rsidR="001D42FB" w:rsidRDefault="008926A9">
            <w:pPr>
              <w:jc w:val="center"/>
              <w:divId w:val="1"/>
            </w:pPr>
            <w:r>
              <w:rPr>
                <w:rFonts w:eastAsia="Arial"/>
                <w:sz w:val="16"/>
              </w:rPr>
              <w:t xml:space="preserve">3 </w:t>
            </w:r>
          </w:p>
        </w:tc>
      </w:tr>
      <w:tr w:rsidR="001D42FB" w14:paraId="08A50A6A" w14:textId="77777777">
        <w:trPr>
          <w:trHeight w:val="360"/>
        </w:trPr>
        <w:tc>
          <w:tcPr>
            <w:tcW w:w="810" w:type="dxa"/>
            <w:tcBorders>
              <w:right w:val="dotted" w:sz="4" w:space="0" w:color="auto"/>
            </w:tcBorders>
            <w:shd w:val="clear" w:color="auto" w:fill="DFDFD7"/>
            <w:vAlign w:val="center"/>
          </w:tcPr>
          <w:p w14:paraId="08A50A60" w14:textId="77777777" w:rsidR="001D42FB" w:rsidRDefault="008926A9">
            <w:r>
              <w:rPr>
                <w:rFonts w:eastAsia="Arial"/>
                <w:b/>
                <w:sz w:val="16"/>
              </w:rPr>
              <w:t>36.</w:t>
            </w:r>
          </w:p>
        </w:tc>
        <w:tc>
          <w:tcPr>
            <w:tcW w:w="810" w:type="dxa"/>
            <w:tcBorders>
              <w:right w:val="dotted" w:sz="4" w:space="0" w:color="auto"/>
            </w:tcBorders>
            <w:shd w:val="clear" w:color="auto" w:fill="DFDFD7"/>
            <w:vAlign w:val="center"/>
          </w:tcPr>
          <w:p w14:paraId="08A50A61" w14:textId="77777777" w:rsidR="001D42FB" w:rsidRDefault="001D42FB"/>
        </w:tc>
        <w:tc>
          <w:tcPr>
            <w:tcW w:w="810" w:type="dxa"/>
            <w:tcBorders>
              <w:right w:val="dotted" w:sz="4" w:space="0" w:color="auto"/>
            </w:tcBorders>
            <w:shd w:val="clear" w:color="auto" w:fill="DFDFD7"/>
            <w:vAlign w:val="center"/>
          </w:tcPr>
          <w:p w14:paraId="08A50A62"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A63" w14:textId="77777777" w:rsidR="001D42FB" w:rsidRDefault="008926A9">
            <w:r>
              <w:rPr>
                <w:rFonts w:eastAsia="Arial"/>
                <w:b/>
                <w:sz w:val="16"/>
              </w:rPr>
              <w:t>MG/MS/VG</w:t>
            </w:r>
          </w:p>
        </w:tc>
        <w:tc>
          <w:tcPr>
            <w:tcW w:w="810" w:type="dxa"/>
            <w:tcBorders>
              <w:right w:val="dotted" w:sz="4" w:space="0" w:color="auto"/>
            </w:tcBorders>
            <w:shd w:val="clear" w:color="auto" w:fill="DFDFD7"/>
            <w:vAlign w:val="center"/>
          </w:tcPr>
          <w:p w14:paraId="08A50A64"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A65" w14:textId="77777777" w:rsidR="001D42FB" w:rsidRDefault="001D42FB"/>
        </w:tc>
        <w:tc>
          <w:tcPr>
            <w:tcW w:w="1620" w:type="dxa"/>
            <w:shd w:val="clear" w:color="auto" w:fill="DFDFD7"/>
            <w:vAlign w:val="center"/>
          </w:tcPr>
          <w:p w14:paraId="08A50A66" w14:textId="77777777" w:rsidR="001D42FB" w:rsidRDefault="008926A9">
            <w:r>
              <w:rPr>
                <w:rFonts w:eastAsia="Arial"/>
                <w:b/>
                <w:sz w:val="16"/>
              </w:rPr>
              <w:t>30</w:t>
            </w:r>
          </w:p>
        </w:tc>
        <w:tc>
          <w:tcPr>
            <w:tcW w:w="1620" w:type="dxa"/>
            <w:shd w:val="clear" w:color="auto" w:fill="DFDFD7"/>
          </w:tcPr>
          <w:p w14:paraId="08A50A67" w14:textId="77777777" w:rsidR="001D42FB" w:rsidRDefault="001D42FB"/>
        </w:tc>
        <w:tc>
          <w:tcPr>
            <w:tcW w:w="1620" w:type="dxa"/>
            <w:shd w:val="clear" w:color="auto" w:fill="DFDFD7"/>
          </w:tcPr>
          <w:p w14:paraId="08A50A68" w14:textId="77777777" w:rsidR="001D42FB" w:rsidRDefault="001D42FB"/>
        </w:tc>
        <w:tc>
          <w:tcPr>
            <w:tcW w:w="1620" w:type="dxa"/>
            <w:shd w:val="clear" w:color="auto" w:fill="DFDFD7"/>
          </w:tcPr>
          <w:p w14:paraId="08A50A69" w14:textId="77777777" w:rsidR="001D42FB" w:rsidRDefault="001D42FB"/>
        </w:tc>
      </w:tr>
      <w:tr w:rsidR="001D42FB" w14:paraId="08A50A72" w14:textId="77777777">
        <w:trPr>
          <w:trHeight w:val="440"/>
        </w:trPr>
        <w:tc>
          <w:tcPr>
            <w:tcW w:w="1620" w:type="dxa"/>
            <w:gridSpan w:val="2"/>
            <w:vMerge w:val="restart"/>
          </w:tcPr>
          <w:p w14:paraId="08A50A6B" w14:textId="77777777" w:rsidR="001D42FB" w:rsidRDefault="001D42FB"/>
        </w:tc>
        <w:tc>
          <w:tcPr>
            <w:tcW w:w="1620" w:type="dxa"/>
            <w:gridSpan w:val="2"/>
            <w:tcBorders>
              <w:bottom w:val="dotted" w:sz="4" w:space="0" w:color="auto"/>
            </w:tcBorders>
          </w:tcPr>
          <w:p w14:paraId="08A50A6C" w14:textId="77777777" w:rsidR="001D42FB" w:rsidRDefault="008926A9">
            <w:pPr>
              <w:spacing w:before="113" w:after="113"/>
              <w:jc w:val="left"/>
              <w:divId w:val="1"/>
            </w:pPr>
            <w:r>
              <w:rPr>
                <w:b/>
                <w:sz w:val="16"/>
              </w:rPr>
              <w:t>Stamen: number</w:t>
            </w:r>
          </w:p>
        </w:tc>
        <w:tc>
          <w:tcPr>
            <w:tcW w:w="1620" w:type="dxa"/>
            <w:gridSpan w:val="2"/>
            <w:tcBorders>
              <w:bottom w:val="dotted" w:sz="4" w:space="0" w:color="auto"/>
            </w:tcBorders>
          </w:tcPr>
          <w:p w14:paraId="08A50A6D" w14:textId="77777777" w:rsidR="001D42FB" w:rsidRDefault="001D42FB"/>
        </w:tc>
        <w:tc>
          <w:tcPr>
            <w:tcW w:w="1620" w:type="dxa"/>
            <w:tcBorders>
              <w:bottom w:val="dotted" w:sz="4" w:space="0" w:color="auto"/>
            </w:tcBorders>
          </w:tcPr>
          <w:p w14:paraId="08A50A6E" w14:textId="77777777" w:rsidR="001D42FB" w:rsidRDefault="001D42FB"/>
        </w:tc>
        <w:tc>
          <w:tcPr>
            <w:tcW w:w="1620" w:type="dxa"/>
            <w:tcBorders>
              <w:bottom w:val="dotted" w:sz="4" w:space="0" w:color="auto"/>
            </w:tcBorders>
          </w:tcPr>
          <w:p w14:paraId="08A50A6F" w14:textId="77777777" w:rsidR="001D42FB" w:rsidRDefault="001D42FB"/>
        </w:tc>
        <w:tc>
          <w:tcPr>
            <w:tcW w:w="1620" w:type="dxa"/>
            <w:tcBorders>
              <w:bottom w:val="dotted" w:sz="4" w:space="0" w:color="auto"/>
            </w:tcBorders>
          </w:tcPr>
          <w:p w14:paraId="08A50A70" w14:textId="77777777" w:rsidR="001D42FB" w:rsidRDefault="001D42FB"/>
        </w:tc>
        <w:tc>
          <w:tcPr>
            <w:tcW w:w="1620" w:type="dxa"/>
            <w:tcBorders>
              <w:bottom w:val="dotted" w:sz="4" w:space="0" w:color="auto"/>
            </w:tcBorders>
          </w:tcPr>
          <w:p w14:paraId="08A50A71" w14:textId="77777777" w:rsidR="001D42FB" w:rsidRDefault="001D42FB"/>
        </w:tc>
      </w:tr>
      <w:tr w:rsidR="001D42FB" w14:paraId="08A50A7A" w14:textId="77777777">
        <w:trPr>
          <w:trHeight w:val="320"/>
        </w:trPr>
        <w:tc>
          <w:tcPr>
            <w:tcW w:w="1620" w:type="dxa"/>
            <w:gridSpan w:val="2"/>
            <w:vMerge/>
          </w:tcPr>
          <w:p w14:paraId="08A50A73" w14:textId="77777777" w:rsidR="001D42FB" w:rsidRDefault="001D42FB"/>
        </w:tc>
        <w:tc>
          <w:tcPr>
            <w:tcW w:w="1620" w:type="dxa"/>
            <w:gridSpan w:val="2"/>
            <w:tcBorders>
              <w:bottom w:val="dotted" w:sz="4" w:space="0" w:color="auto"/>
            </w:tcBorders>
            <w:vAlign w:val="center"/>
          </w:tcPr>
          <w:p w14:paraId="08A50A74" w14:textId="77777777" w:rsidR="001D42FB" w:rsidRDefault="008926A9">
            <w:pPr>
              <w:jc w:val="left"/>
              <w:divId w:val="1"/>
            </w:pPr>
            <w:r>
              <w:rPr>
                <w:sz w:val="16"/>
              </w:rPr>
              <w:t>absent</w:t>
            </w:r>
          </w:p>
        </w:tc>
        <w:tc>
          <w:tcPr>
            <w:tcW w:w="1620" w:type="dxa"/>
            <w:gridSpan w:val="2"/>
            <w:tcBorders>
              <w:bottom w:val="dotted" w:sz="4" w:space="0" w:color="auto"/>
            </w:tcBorders>
            <w:vAlign w:val="center"/>
          </w:tcPr>
          <w:p w14:paraId="08A50A75" w14:textId="77777777" w:rsidR="001D42FB" w:rsidRDefault="001D42FB"/>
        </w:tc>
        <w:tc>
          <w:tcPr>
            <w:tcW w:w="1620" w:type="dxa"/>
            <w:tcBorders>
              <w:bottom w:val="dotted" w:sz="4" w:space="0" w:color="auto"/>
            </w:tcBorders>
            <w:vAlign w:val="center"/>
          </w:tcPr>
          <w:p w14:paraId="08A50A76" w14:textId="77777777" w:rsidR="001D42FB" w:rsidRDefault="001D42FB"/>
        </w:tc>
        <w:tc>
          <w:tcPr>
            <w:tcW w:w="1620" w:type="dxa"/>
            <w:tcBorders>
              <w:bottom w:val="dotted" w:sz="4" w:space="0" w:color="auto"/>
            </w:tcBorders>
            <w:vAlign w:val="center"/>
          </w:tcPr>
          <w:p w14:paraId="08A50A77" w14:textId="77777777" w:rsidR="001D42FB" w:rsidRDefault="001D42FB"/>
        </w:tc>
        <w:tc>
          <w:tcPr>
            <w:tcW w:w="1620" w:type="dxa"/>
            <w:tcBorders>
              <w:bottom w:val="dotted" w:sz="4" w:space="0" w:color="auto"/>
            </w:tcBorders>
            <w:vAlign w:val="center"/>
          </w:tcPr>
          <w:p w14:paraId="08A50A78" w14:textId="77777777" w:rsidR="001D42FB" w:rsidRDefault="008926A9">
            <w:pPr>
              <w:jc w:val="left"/>
              <w:divId w:val="1"/>
            </w:pPr>
            <w:r>
              <w:rPr>
                <w:sz w:val="16"/>
              </w:rPr>
              <w:t>Zhizun Qianban</w:t>
            </w:r>
          </w:p>
        </w:tc>
        <w:tc>
          <w:tcPr>
            <w:tcW w:w="1620" w:type="dxa"/>
            <w:tcBorders>
              <w:bottom w:val="dotted" w:sz="4" w:space="0" w:color="auto"/>
            </w:tcBorders>
            <w:vAlign w:val="center"/>
          </w:tcPr>
          <w:p w14:paraId="08A50A79" w14:textId="77777777" w:rsidR="001D42FB" w:rsidRDefault="008926A9">
            <w:pPr>
              <w:jc w:val="center"/>
              <w:divId w:val="1"/>
            </w:pPr>
            <w:r>
              <w:rPr>
                <w:rFonts w:eastAsia="Arial"/>
                <w:sz w:val="16"/>
              </w:rPr>
              <w:t xml:space="preserve">1 </w:t>
            </w:r>
          </w:p>
        </w:tc>
      </w:tr>
      <w:tr w:rsidR="001D42FB" w14:paraId="08A50A82" w14:textId="77777777">
        <w:trPr>
          <w:trHeight w:val="320"/>
        </w:trPr>
        <w:tc>
          <w:tcPr>
            <w:tcW w:w="1620" w:type="dxa"/>
            <w:gridSpan w:val="2"/>
            <w:vMerge/>
          </w:tcPr>
          <w:p w14:paraId="08A50A7B" w14:textId="77777777" w:rsidR="001D42FB" w:rsidRDefault="001D42FB"/>
        </w:tc>
        <w:tc>
          <w:tcPr>
            <w:tcW w:w="1620" w:type="dxa"/>
            <w:gridSpan w:val="2"/>
            <w:tcBorders>
              <w:bottom w:val="dotted" w:sz="4" w:space="0" w:color="auto"/>
            </w:tcBorders>
            <w:vAlign w:val="center"/>
          </w:tcPr>
          <w:p w14:paraId="08A50A7C" w14:textId="77777777" w:rsidR="001D42FB" w:rsidRDefault="008926A9">
            <w:pPr>
              <w:jc w:val="left"/>
              <w:divId w:val="1"/>
            </w:pPr>
            <w:r>
              <w:rPr>
                <w:sz w:val="16"/>
              </w:rPr>
              <w:t>very few</w:t>
            </w:r>
          </w:p>
        </w:tc>
        <w:tc>
          <w:tcPr>
            <w:tcW w:w="1620" w:type="dxa"/>
            <w:gridSpan w:val="2"/>
            <w:tcBorders>
              <w:bottom w:val="dotted" w:sz="4" w:space="0" w:color="auto"/>
            </w:tcBorders>
            <w:vAlign w:val="center"/>
          </w:tcPr>
          <w:p w14:paraId="08A50A7D" w14:textId="77777777" w:rsidR="001D42FB" w:rsidRDefault="001D42FB"/>
        </w:tc>
        <w:tc>
          <w:tcPr>
            <w:tcW w:w="1620" w:type="dxa"/>
            <w:tcBorders>
              <w:bottom w:val="dotted" w:sz="4" w:space="0" w:color="auto"/>
            </w:tcBorders>
            <w:vAlign w:val="center"/>
          </w:tcPr>
          <w:p w14:paraId="08A50A7E" w14:textId="77777777" w:rsidR="001D42FB" w:rsidRDefault="001D42FB"/>
        </w:tc>
        <w:tc>
          <w:tcPr>
            <w:tcW w:w="1620" w:type="dxa"/>
            <w:tcBorders>
              <w:bottom w:val="dotted" w:sz="4" w:space="0" w:color="auto"/>
            </w:tcBorders>
            <w:vAlign w:val="center"/>
          </w:tcPr>
          <w:p w14:paraId="08A50A7F" w14:textId="77777777" w:rsidR="001D42FB" w:rsidRDefault="001D42FB"/>
        </w:tc>
        <w:tc>
          <w:tcPr>
            <w:tcW w:w="1620" w:type="dxa"/>
            <w:tcBorders>
              <w:bottom w:val="dotted" w:sz="4" w:space="0" w:color="auto"/>
            </w:tcBorders>
            <w:vAlign w:val="center"/>
          </w:tcPr>
          <w:p w14:paraId="08A50A80" w14:textId="77777777" w:rsidR="001D42FB" w:rsidRDefault="008926A9">
            <w:pPr>
              <w:jc w:val="left"/>
              <w:divId w:val="1"/>
            </w:pPr>
            <w:r>
              <w:rPr>
                <w:sz w:val="16"/>
              </w:rPr>
              <w:t>Piaocheng Fanying</w:t>
            </w:r>
          </w:p>
        </w:tc>
        <w:tc>
          <w:tcPr>
            <w:tcW w:w="1620" w:type="dxa"/>
            <w:tcBorders>
              <w:bottom w:val="dotted" w:sz="4" w:space="0" w:color="auto"/>
            </w:tcBorders>
            <w:vAlign w:val="center"/>
          </w:tcPr>
          <w:p w14:paraId="08A50A81" w14:textId="77777777" w:rsidR="001D42FB" w:rsidRDefault="008926A9">
            <w:pPr>
              <w:jc w:val="center"/>
              <w:divId w:val="1"/>
            </w:pPr>
            <w:r>
              <w:rPr>
                <w:rFonts w:eastAsia="Arial"/>
                <w:sz w:val="16"/>
              </w:rPr>
              <w:t xml:space="preserve">2 </w:t>
            </w:r>
          </w:p>
        </w:tc>
      </w:tr>
      <w:tr w:rsidR="001D42FB" w14:paraId="08A50A8A" w14:textId="77777777">
        <w:trPr>
          <w:trHeight w:val="320"/>
        </w:trPr>
        <w:tc>
          <w:tcPr>
            <w:tcW w:w="1620" w:type="dxa"/>
            <w:gridSpan w:val="2"/>
            <w:vMerge/>
          </w:tcPr>
          <w:p w14:paraId="08A50A83" w14:textId="77777777" w:rsidR="001D42FB" w:rsidRDefault="001D42FB"/>
        </w:tc>
        <w:tc>
          <w:tcPr>
            <w:tcW w:w="1620" w:type="dxa"/>
            <w:gridSpan w:val="2"/>
            <w:tcBorders>
              <w:bottom w:val="dotted" w:sz="4" w:space="0" w:color="auto"/>
            </w:tcBorders>
            <w:vAlign w:val="center"/>
          </w:tcPr>
          <w:p w14:paraId="08A50A84" w14:textId="77777777" w:rsidR="001D42FB" w:rsidRDefault="008926A9">
            <w:pPr>
              <w:jc w:val="left"/>
              <w:divId w:val="1"/>
            </w:pPr>
            <w:r>
              <w:rPr>
                <w:sz w:val="16"/>
              </w:rPr>
              <w:t>few</w:t>
            </w:r>
          </w:p>
        </w:tc>
        <w:tc>
          <w:tcPr>
            <w:tcW w:w="1620" w:type="dxa"/>
            <w:gridSpan w:val="2"/>
            <w:tcBorders>
              <w:bottom w:val="dotted" w:sz="4" w:space="0" w:color="auto"/>
            </w:tcBorders>
            <w:vAlign w:val="center"/>
          </w:tcPr>
          <w:p w14:paraId="08A50A85" w14:textId="77777777" w:rsidR="001D42FB" w:rsidRDefault="001D42FB"/>
        </w:tc>
        <w:tc>
          <w:tcPr>
            <w:tcW w:w="1620" w:type="dxa"/>
            <w:tcBorders>
              <w:bottom w:val="dotted" w:sz="4" w:space="0" w:color="auto"/>
            </w:tcBorders>
            <w:vAlign w:val="center"/>
          </w:tcPr>
          <w:p w14:paraId="08A50A86" w14:textId="77777777" w:rsidR="001D42FB" w:rsidRDefault="001D42FB"/>
        </w:tc>
        <w:tc>
          <w:tcPr>
            <w:tcW w:w="1620" w:type="dxa"/>
            <w:tcBorders>
              <w:bottom w:val="dotted" w:sz="4" w:space="0" w:color="auto"/>
            </w:tcBorders>
            <w:vAlign w:val="center"/>
          </w:tcPr>
          <w:p w14:paraId="08A50A87" w14:textId="77777777" w:rsidR="001D42FB" w:rsidRDefault="001D42FB"/>
        </w:tc>
        <w:tc>
          <w:tcPr>
            <w:tcW w:w="1620" w:type="dxa"/>
            <w:tcBorders>
              <w:bottom w:val="dotted" w:sz="4" w:space="0" w:color="auto"/>
            </w:tcBorders>
            <w:vAlign w:val="center"/>
          </w:tcPr>
          <w:p w14:paraId="08A50A88" w14:textId="77777777" w:rsidR="001D42FB" w:rsidRDefault="008926A9">
            <w:pPr>
              <w:jc w:val="left"/>
              <w:divId w:val="1"/>
            </w:pPr>
            <w:r>
              <w:rPr>
                <w:sz w:val="16"/>
              </w:rPr>
              <w:t>Zhongshan Hongtai</w:t>
            </w:r>
          </w:p>
        </w:tc>
        <w:tc>
          <w:tcPr>
            <w:tcW w:w="1620" w:type="dxa"/>
            <w:tcBorders>
              <w:bottom w:val="dotted" w:sz="4" w:space="0" w:color="auto"/>
            </w:tcBorders>
            <w:vAlign w:val="center"/>
          </w:tcPr>
          <w:p w14:paraId="08A50A89" w14:textId="77777777" w:rsidR="001D42FB" w:rsidRDefault="008926A9">
            <w:pPr>
              <w:jc w:val="center"/>
              <w:divId w:val="1"/>
            </w:pPr>
            <w:r>
              <w:rPr>
                <w:rFonts w:eastAsia="Arial"/>
                <w:sz w:val="16"/>
              </w:rPr>
              <w:t xml:space="preserve">3 </w:t>
            </w:r>
          </w:p>
        </w:tc>
      </w:tr>
      <w:tr w:rsidR="001D42FB" w14:paraId="08A50A92" w14:textId="77777777">
        <w:trPr>
          <w:trHeight w:val="320"/>
        </w:trPr>
        <w:tc>
          <w:tcPr>
            <w:tcW w:w="1620" w:type="dxa"/>
            <w:gridSpan w:val="2"/>
            <w:vMerge/>
          </w:tcPr>
          <w:p w14:paraId="08A50A8B" w14:textId="77777777" w:rsidR="001D42FB" w:rsidRDefault="001D42FB"/>
        </w:tc>
        <w:tc>
          <w:tcPr>
            <w:tcW w:w="1620" w:type="dxa"/>
            <w:gridSpan w:val="2"/>
            <w:tcBorders>
              <w:bottom w:val="dotted" w:sz="4" w:space="0" w:color="auto"/>
            </w:tcBorders>
            <w:vAlign w:val="center"/>
          </w:tcPr>
          <w:p w14:paraId="08A50A8C"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A8D" w14:textId="77777777" w:rsidR="001D42FB" w:rsidRDefault="001D42FB"/>
        </w:tc>
        <w:tc>
          <w:tcPr>
            <w:tcW w:w="1620" w:type="dxa"/>
            <w:tcBorders>
              <w:bottom w:val="dotted" w:sz="4" w:space="0" w:color="auto"/>
            </w:tcBorders>
            <w:vAlign w:val="center"/>
          </w:tcPr>
          <w:p w14:paraId="08A50A8E" w14:textId="77777777" w:rsidR="001D42FB" w:rsidRDefault="001D42FB"/>
        </w:tc>
        <w:tc>
          <w:tcPr>
            <w:tcW w:w="1620" w:type="dxa"/>
            <w:tcBorders>
              <w:bottom w:val="dotted" w:sz="4" w:space="0" w:color="auto"/>
            </w:tcBorders>
            <w:vAlign w:val="center"/>
          </w:tcPr>
          <w:p w14:paraId="08A50A8F" w14:textId="77777777" w:rsidR="001D42FB" w:rsidRDefault="001D42FB"/>
        </w:tc>
        <w:tc>
          <w:tcPr>
            <w:tcW w:w="1620" w:type="dxa"/>
            <w:tcBorders>
              <w:bottom w:val="dotted" w:sz="4" w:space="0" w:color="auto"/>
            </w:tcBorders>
            <w:vAlign w:val="center"/>
          </w:tcPr>
          <w:p w14:paraId="08A50A90" w14:textId="77777777" w:rsidR="001D42FB" w:rsidRDefault="008926A9">
            <w:pPr>
              <w:jc w:val="left"/>
              <w:divId w:val="1"/>
            </w:pPr>
            <w:r>
              <w:rPr>
                <w:sz w:val="16"/>
              </w:rPr>
              <w:t>Hong Sijuan</w:t>
            </w:r>
          </w:p>
        </w:tc>
        <w:tc>
          <w:tcPr>
            <w:tcW w:w="1620" w:type="dxa"/>
            <w:tcBorders>
              <w:bottom w:val="dotted" w:sz="4" w:space="0" w:color="auto"/>
            </w:tcBorders>
            <w:vAlign w:val="center"/>
          </w:tcPr>
          <w:p w14:paraId="08A50A91" w14:textId="77777777" w:rsidR="001D42FB" w:rsidRDefault="008926A9">
            <w:pPr>
              <w:jc w:val="center"/>
              <w:divId w:val="1"/>
            </w:pPr>
            <w:r>
              <w:rPr>
                <w:rFonts w:eastAsia="Arial"/>
                <w:sz w:val="16"/>
              </w:rPr>
              <w:t xml:space="preserve">4 </w:t>
            </w:r>
          </w:p>
        </w:tc>
      </w:tr>
      <w:tr w:rsidR="001D42FB" w14:paraId="08A50A9A" w14:textId="77777777">
        <w:trPr>
          <w:trHeight w:val="320"/>
        </w:trPr>
        <w:tc>
          <w:tcPr>
            <w:tcW w:w="1620" w:type="dxa"/>
            <w:gridSpan w:val="2"/>
            <w:vMerge/>
          </w:tcPr>
          <w:p w14:paraId="08A50A93" w14:textId="77777777" w:rsidR="001D42FB" w:rsidRDefault="001D42FB"/>
        </w:tc>
        <w:tc>
          <w:tcPr>
            <w:tcW w:w="1620" w:type="dxa"/>
            <w:gridSpan w:val="2"/>
            <w:tcBorders>
              <w:bottom w:val="dotted" w:sz="4" w:space="0" w:color="auto"/>
            </w:tcBorders>
            <w:vAlign w:val="center"/>
          </w:tcPr>
          <w:p w14:paraId="08A50A94" w14:textId="77777777" w:rsidR="001D42FB" w:rsidRDefault="008926A9">
            <w:pPr>
              <w:jc w:val="left"/>
              <w:divId w:val="1"/>
            </w:pPr>
            <w:r>
              <w:rPr>
                <w:sz w:val="16"/>
              </w:rPr>
              <w:t>many</w:t>
            </w:r>
          </w:p>
        </w:tc>
        <w:tc>
          <w:tcPr>
            <w:tcW w:w="1620" w:type="dxa"/>
            <w:gridSpan w:val="2"/>
            <w:tcBorders>
              <w:bottom w:val="dotted" w:sz="4" w:space="0" w:color="auto"/>
            </w:tcBorders>
            <w:vAlign w:val="center"/>
          </w:tcPr>
          <w:p w14:paraId="08A50A95" w14:textId="77777777" w:rsidR="001D42FB" w:rsidRDefault="001D42FB"/>
        </w:tc>
        <w:tc>
          <w:tcPr>
            <w:tcW w:w="1620" w:type="dxa"/>
            <w:tcBorders>
              <w:bottom w:val="dotted" w:sz="4" w:space="0" w:color="auto"/>
            </w:tcBorders>
            <w:vAlign w:val="center"/>
          </w:tcPr>
          <w:p w14:paraId="08A50A96" w14:textId="77777777" w:rsidR="001D42FB" w:rsidRDefault="001D42FB"/>
        </w:tc>
        <w:tc>
          <w:tcPr>
            <w:tcW w:w="1620" w:type="dxa"/>
            <w:tcBorders>
              <w:bottom w:val="dotted" w:sz="4" w:space="0" w:color="auto"/>
            </w:tcBorders>
            <w:vAlign w:val="center"/>
          </w:tcPr>
          <w:p w14:paraId="08A50A97" w14:textId="77777777" w:rsidR="001D42FB" w:rsidRDefault="001D42FB"/>
        </w:tc>
        <w:tc>
          <w:tcPr>
            <w:tcW w:w="1620" w:type="dxa"/>
            <w:tcBorders>
              <w:bottom w:val="dotted" w:sz="4" w:space="0" w:color="auto"/>
            </w:tcBorders>
            <w:vAlign w:val="center"/>
          </w:tcPr>
          <w:p w14:paraId="08A50A98" w14:textId="77777777" w:rsidR="001D42FB" w:rsidRDefault="008926A9">
            <w:pPr>
              <w:jc w:val="left"/>
              <w:divId w:val="1"/>
            </w:pPr>
            <w:r>
              <w:rPr>
                <w:sz w:val="16"/>
              </w:rPr>
              <w:t>Yijian Lian</w:t>
            </w:r>
          </w:p>
        </w:tc>
        <w:tc>
          <w:tcPr>
            <w:tcW w:w="1620" w:type="dxa"/>
            <w:tcBorders>
              <w:bottom w:val="dotted" w:sz="4" w:space="0" w:color="auto"/>
            </w:tcBorders>
            <w:vAlign w:val="center"/>
          </w:tcPr>
          <w:p w14:paraId="08A50A99" w14:textId="77777777" w:rsidR="001D42FB" w:rsidRDefault="008926A9">
            <w:pPr>
              <w:jc w:val="center"/>
              <w:divId w:val="1"/>
            </w:pPr>
            <w:r>
              <w:rPr>
                <w:rFonts w:eastAsia="Arial"/>
                <w:sz w:val="16"/>
              </w:rPr>
              <w:t xml:space="preserve">5 </w:t>
            </w:r>
          </w:p>
        </w:tc>
      </w:tr>
      <w:tr w:rsidR="001D42FB" w14:paraId="08A50AA2" w14:textId="77777777">
        <w:trPr>
          <w:trHeight w:val="320"/>
        </w:trPr>
        <w:tc>
          <w:tcPr>
            <w:tcW w:w="1620" w:type="dxa"/>
            <w:gridSpan w:val="2"/>
            <w:vMerge/>
          </w:tcPr>
          <w:p w14:paraId="08A50A9B" w14:textId="77777777" w:rsidR="001D42FB" w:rsidRDefault="001D42FB"/>
        </w:tc>
        <w:tc>
          <w:tcPr>
            <w:tcW w:w="1620" w:type="dxa"/>
            <w:gridSpan w:val="2"/>
            <w:tcBorders>
              <w:bottom w:val="dotted" w:sz="4" w:space="0" w:color="auto"/>
            </w:tcBorders>
            <w:vAlign w:val="center"/>
          </w:tcPr>
          <w:p w14:paraId="08A50A9C" w14:textId="77777777" w:rsidR="001D42FB" w:rsidRDefault="008926A9">
            <w:pPr>
              <w:jc w:val="left"/>
              <w:divId w:val="1"/>
            </w:pPr>
            <w:r>
              <w:rPr>
                <w:sz w:val="16"/>
              </w:rPr>
              <w:t>very many</w:t>
            </w:r>
          </w:p>
        </w:tc>
        <w:tc>
          <w:tcPr>
            <w:tcW w:w="1620" w:type="dxa"/>
            <w:gridSpan w:val="2"/>
            <w:tcBorders>
              <w:bottom w:val="dotted" w:sz="4" w:space="0" w:color="auto"/>
            </w:tcBorders>
            <w:vAlign w:val="center"/>
          </w:tcPr>
          <w:p w14:paraId="08A50A9D" w14:textId="77777777" w:rsidR="001D42FB" w:rsidRDefault="001D42FB"/>
        </w:tc>
        <w:tc>
          <w:tcPr>
            <w:tcW w:w="1620" w:type="dxa"/>
            <w:tcBorders>
              <w:bottom w:val="dotted" w:sz="4" w:space="0" w:color="auto"/>
            </w:tcBorders>
            <w:vAlign w:val="center"/>
          </w:tcPr>
          <w:p w14:paraId="08A50A9E" w14:textId="77777777" w:rsidR="001D42FB" w:rsidRDefault="001D42FB"/>
        </w:tc>
        <w:tc>
          <w:tcPr>
            <w:tcW w:w="1620" w:type="dxa"/>
            <w:tcBorders>
              <w:bottom w:val="dotted" w:sz="4" w:space="0" w:color="auto"/>
            </w:tcBorders>
            <w:vAlign w:val="center"/>
          </w:tcPr>
          <w:p w14:paraId="08A50A9F" w14:textId="77777777" w:rsidR="001D42FB" w:rsidRDefault="001D42FB"/>
        </w:tc>
        <w:tc>
          <w:tcPr>
            <w:tcW w:w="1620" w:type="dxa"/>
            <w:tcBorders>
              <w:bottom w:val="dotted" w:sz="4" w:space="0" w:color="auto"/>
            </w:tcBorders>
            <w:vAlign w:val="center"/>
          </w:tcPr>
          <w:p w14:paraId="08A50AA0" w14:textId="77777777" w:rsidR="001D42FB" w:rsidRDefault="008926A9">
            <w:pPr>
              <w:jc w:val="left"/>
              <w:divId w:val="1"/>
            </w:pPr>
            <w:r>
              <w:rPr>
                <w:sz w:val="16"/>
              </w:rPr>
              <w:t>Jianxuan 17</w:t>
            </w:r>
          </w:p>
        </w:tc>
        <w:tc>
          <w:tcPr>
            <w:tcW w:w="1620" w:type="dxa"/>
            <w:tcBorders>
              <w:bottom w:val="dotted" w:sz="4" w:space="0" w:color="auto"/>
            </w:tcBorders>
            <w:vAlign w:val="center"/>
          </w:tcPr>
          <w:p w14:paraId="08A50AA1" w14:textId="77777777" w:rsidR="001D42FB" w:rsidRDefault="008926A9">
            <w:pPr>
              <w:jc w:val="center"/>
              <w:divId w:val="1"/>
            </w:pPr>
            <w:r>
              <w:rPr>
                <w:rFonts w:eastAsia="Arial"/>
                <w:sz w:val="16"/>
              </w:rPr>
              <w:t xml:space="preserve">6 </w:t>
            </w:r>
          </w:p>
        </w:tc>
      </w:tr>
      <w:tr w:rsidR="001D42FB" w14:paraId="08A50AAD" w14:textId="77777777">
        <w:trPr>
          <w:trHeight w:val="360"/>
        </w:trPr>
        <w:tc>
          <w:tcPr>
            <w:tcW w:w="810" w:type="dxa"/>
            <w:tcBorders>
              <w:right w:val="dotted" w:sz="4" w:space="0" w:color="auto"/>
            </w:tcBorders>
            <w:shd w:val="clear" w:color="auto" w:fill="DFDFD7"/>
            <w:vAlign w:val="center"/>
          </w:tcPr>
          <w:p w14:paraId="08A50AA3" w14:textId="77777777" w:rsidR="001D42FB" w:rsidRDefault="008926A9" w:rsidP="00777741">
            <w:pPr>
              <w:keepNext/>
              <w:pPrChange w:id="369" w:author="OERTEL Romy" w:date="2026-07-08T19:50:00Z" w16du:dateUtc="2026-07-08T17:50:00Z">
                <w:pPr/>
              </w:pPrChange>
            </w:pPr>
            <w:r>
              <w:rPr>
                <w:rFonts w:eastAsia="Arial"/>
                <w:b/>
                <w:sz w:val="16"/>
              </w:rPr>
              <w:lastRenderedPageBreak/>
              <w:t>37.</w:t>
            </w:r>
          </w:p>
        </w:tc>
        <w:tc>
          <w:tcPr>
            <w:tcW w:w="810" w:type="dxa"/>
            <w:tcBorders>
              <w:right w:val="dotted" w:sz="4" w:space="0" w:color="auto"/>
            </w:tcBorders>
            <w:shd w:val="clear" w:color="auto" w:fill="DFDFD7"/>
            <w:vAlign w:val="center"/>
          </w:tcPr>
          <w:p w14:paraId="08A50AA4" w14:textId="77777777" w:rsidR="001D42FB" w:rsidRDefault="008926A9" w:rsidP="00777741">
            <w:pPr>
              <w:keepNext/>
              <w:pPrChange w:id="370" w:author="OERTEL Romy" w:date="2026-07-08T19:50:00Z" w16du:dateUtc="2026-07-08T17:50:00Z">
                <w:pPr/>
              </w:pPrChange>
            </w:pPr>
            <w:r>
              <w:rPr>
                <w:rFonts w:eastAsia="Arial"/>
                <w:b/>
                <w:sz w:val="16"/>
              </w:rPr>
              <w:t>(*)</w:t>
            </w:r>
          </w:p>
        </w:tc>
        <w:tc>
          <w:tcPr>
            <w:tcW w:w="810" w:type="dxa"/>
            <w:tcBorders>
              <w:right w:val="dotted" w:sz="4" w:space="0" w:color="auto"/>
            </w:tcBorders>
            <w:shd w:val="clear" w:color="auto" w:fill="DFDFD7"/>
            <w:vAlign w:val="center"/>
          </w:tcPr>
          <w:p w14:paraId="08A50AA5" w14:textId="77777777" w:rsidR="001D42FB" w:rsidRDefault="008926A9" w:rsidP="00777741">
            <w:pPr>
              <w:keepNext/>
              <w:pPrChange w:id="371" w:author="OERTEL Romy" w:date="2026-07-08T19:50:00Z" w16du:dateUtc="2026-07-08T17:50:00Z">
                <w:pPr/>
              </w:pPrChange>
            </w:pPr>
            <w:r>
              <w:rPr>
                <w:rFonts w:eastAsia="Arial"/>
                <w:b/>
                <w:sz w:val="16"/>
              </w:rPr>
              <w:t>QL</w:t>
            </w:r>
          </w:p>
        </w:tc>
        <w:tc>
          <w:tcPr>
            <w:tcW w:w="810" w:type="dxa"/>
            <w:tcBorders>
              <w:right w:val="dotted" w:sz="4" w:space="0" w:color="auto"/>
            </w:tcBorders>
            <w:shd w:val="clear" w:color="auto" w:fill="DFDFD7"/>
            <w:vAlign w:val="center"/>
          </w:tcPr>
          <w:p w14:paraId="08A50AA6" w14:textId="77777777" w:rsidR="001D42FB" w:rsidRDefault="008926A9" w:rsidP="00777741">
            <w:pPr>
              <w:keepNext/>
              <w:pPrChange w:id="372" w:author="OERTEL Romy" w:date="2026-07-08T19:50:00Z" w16du:dateUtc="2026-07-08T17:50:00Z">
                <w:pPr/>
              </w:pPrChange>
            </w:pPr>
            <w:r>
              <w:rPr>
                <w:rFonts w:eastAsia="Arial"/>
                <w:b/>
                <w:sz w:val="16"/>
              </w:rPr>
              <w:t>VG</w:t>
            </w:r>
          </w:p>
        </w:tc>
        <w:tc>
          <w:tcPr>
            <w:tcW w:w="810" w:type="dxa"/>
            <w:tcBorders>
              <w:right w:val="dotted" w:sz="4" w:space="0" w:color="auto"/>
            </w:tcBorders>
            <w:shd w:val="clear" w:color="auto" w:fill="DFDFD7"/>
            <w:vAlign w:val="center"/>
          </w:tcPr>
          <w:p w14:paraId="08A50AA7" w14:textId="77777777" w:rsidR="001D42FB" w:rsidRDefault="001D42FB" w:rsidP="00777741">
            <w:pPr>
              <w:keepNext/>
              <w:pPrChange w:id="373" w:author="OERTEL Romy" w:date="2026-07-08T19:50:00Z" w16du:dateUtc="2026-07-08T17:50:00Z">
                <w:pPr/>
              </w:pPrChange>
            </w:pPr>
          </w:p>
        </w:tc>
        <w:tc>
          <w:tcPr>
            <w:tcW w:w="810" w:type="dxa"/>
            <w:tcBorders>
              <w:right w:val="dotted" w:sz="4" w:space="0" w:color="auto"/>
            </w:tcBorders>
            <w:shd w:val="clear" w:color="auto" w:fill="DFDFD7"/>
            <w:vAlign w:val="center"/>
          </w:tcPr>
          <w:p w14:paraId="08A50AA8" w14:textId="77777777" w:rsidR="001D42FB" w:rsidRDefault="008926A9" w:rsidP="00777741">
            <w:pPr>
              <w:keepNext/>
              <w:pPrChange w:id="374" w:author="OERTEL Romy" w:date="2026-07-08T19:50:00Z" w16du:dateUtc="2026-07-08T17:50:00Z">
                <w:pPr/>
              </w:pPrChange>
            </w:pPr>
            <w:r>
              <w:rPr>
                <w:rFonts w:eastAsia="Arial"/>
                <w:b/>
                <w:sz w:val="16"/>
              </w:rPr>
              <w:t>(b)</w:t>
            </w:r>
          </w:p>
        </w:tc>
        <w:tc>
          <w:tcPr>
            <w:tcW w:w="1620" w:type="dxa"/>
            <w:shd w:val="clear" w:color="auto" w:fill="DFDFD7"/>
            <w:vAlign w:val="center"/>
          </w:tcPr>
          <w:p w14:paraId="08A50AA9" w14:textId="77777777" w:rsidR="001D42FB" w:rsidRDefault="008926A9" w:rsidP="00777741">
            <w:pPr>
              <w:keepNext/>
              <w:pPrChange w:id="375" w:author="OERTEL Romy" w:date="2026-07-08T19:50:00Z" w16du:dateUtc="2026-07-08T17:50:00Z">
                <w:pPr/>
              </w:pPrChange>
            </w:pPr>
            <w:r>
              <w:rPr>
                <w:rFonts w:eastAsia="Arial"/>
                <w:b/>
                <w:sz w:val="16"/>
              </w:rPr>
              <w:t>30</w:t>
            </w:r>
          </w:p>
        </w:tc>
        <w:tc>
          <w:tcPr>
            <w:tcW w:w="1620" w:type="dxa"/>
            <w:shd w:val="clear" w:color="auto" w:fill="DFDFD7"/>
          </w:tcPr>
          <w:p w14:paraId="08A50AAA" w14:textId="77777777" w:rsidR="001D42FB" w:rsidRDefault="001D42FB" w:rsidP="00777741">
            <w:pPr>
              <w:keepNext/>
              <w:pPrChange w:id="376" w:author="OERTEL Romy" w:date="2026-07-08T19:50:00Z" w16du:dateUtc="2026-07-08T17:50:00Z">
                <w:pPr/>
              </w:pPrChange>
            </w:pPr>
          </w:p>
        </w:tc>
        <w:tc>
          <w:tcPr>
            <w:tcW w:w="1620" w:type="dxa"/>
            <w:shd w:val="clear" w:color="auto" w:fill="DFDFD7"/>
          </w:tcPr>
          <w:p w14:paraId="08A50AAB" w14:textId="77777777" w:rsidR="001D42FB" w:rsidRDefault="001D42FB" w:rsidP="00777741">
            <w:pPr>
              <w:keepNext/>
              <w:pPrChange w:id="377" w:author="OERTEL Romy" w:date="2026-07-08T19:50:00Z" w16du:dateUtc="2026-07-08T17:50:00Z">
                <w:pPr/>
              </w:pPrChange>
            </w:pPr>
          </w:p>
        </w:tc>
        <w:tc>
          <w:tcPr>
            <w:tcW w:w="1620" w:type="dxa"/>
            <w:shd w:val="clear" w:color="auto" w:fill="DFDFD7"/>
          </w:tcPr>
          <w:p w14:paraId="08A50AAC" w14:textId="77777777" w:rsidR="001D42FB" w:rsidRDefault="001D42FB" w:rsidP="00777741">
            <w:pPr>
              <w:keepNext/>
              <w:pPrChange w:id="378" w:author="OERTEL Romy" w:date="2026-07-08T19:50:00Z" w16du:dateUtc="2026-07-08T17:50:00Z">
                <w:pPr/>
              </w:pPrChange>
            </w:pPr>
          </w:p>
        </w:tc>
      </w:tr>
      <w:tr w:rsidR="001D42FB" w14:paraId="08A50AB5" w14:textId="77777777">
        <w:trPr>
          <w:trHeight w:val="440"/>
        </w:trPr>
        <w:tc>
          <w:tcPr>
            <w:tcW w:w="1620" w:type="dxa"/>
            <w:gridSpan w:val="2"/>
            <w:vMerge w:val="restart"/>
          </w:tcPr>
          <w:p w14:paraId="08A50AAE" w14:textId="77777777" w:rsidR="001D42FB" w:rsidRDefault="001D42FB" w:rsidP="00777741">
            <w:pPr>
              <w:keepNext/>
              <w:pPrChange w:id="379" w:author="OERTEL Romy" w:date="2026-07-08T19:50:00Z" w16du:dateUtc="2026-07-08T17:50:00Z">
                <w:pPr/>
              </w:pPrChange>
            </w:pPr>
          </w:p>
        </w:tc>
        <w:tc>
          <w:tcPr>
            <w:tcW w:w="1620" w:type="dxa"/>
            <w:gridSpan w:val="2"/>
            <w:tcBorders>
              <w:bottom w:val="dotted" w:sz="4" w:space="0" w:color="auto"/>
            </w:tcBorders>
          </w:tcPr>
          <w:p w14:paraId="08A50AAF" w14:textId="77777777" w:rsidR="001D42FB" w:rsidRDefault="008926A9" w:rsidP="00777741">
            <w:pPr>
              <w:keepNext/>
              <w:spacing w:before="113" w:after="113"/>
              <w:jc w:val="left"/>
              <w:divId w:val="1"/>
              <w:pPrChange w:id="380" w:author="OERTEL Romy" w:date="2026-07-08T19:50:00Z" w16du:dateUtc="2026-07-08T17:50:00Z">
                <w:pPr>
                  <w:spacing w:before="113" w:after="113"/>
                  <w:jc w:val="left"/>
                  <w:divId w:val="1"/>
                </w:pPr>
              </w:pPrChange>
            </w:pPr>
            <w:r>
              <w:rPr>
                <w:b/>
                <w:sz w:val="16"/>
              </w:rPr>
              <w:t>Anther: color</w:t>
            </w:r>
          </w:p>
        </w:tc>
        <w:tc>
          <w:tcPr>
            <w:tcW w:w="1620" w:type="dxa"/>
            <w:gridSpan w:val="2"/>
            <w:tcBorders>
              <w:bottom w:val="dotted" w:sz="4" w:space="0" w:color="auto"/>
            </w:tcBorders>
          </w:tcPr>
          <w:p w14:paraId="08A50AB0" w14:textId="77777777" w:rsidR="001D42FB" w:rsidRDefault="001D42FB" w:rsidP="00777741">
            <w:pPr>
              <w:keepNext/>
              <w:pPrChange w:id="381" w:author="OERTEL Romy" w:date="2026-07-08T19:50:00Z" w16du:dateUtc="2026-07-08T17:50:00Z">
                <w:pPr/>
              </w:pPrChange>
            </w:pPr>
          </w:p>
        </w:tc>
        <w:tc>
          <w:tcPr>
            <w:tcW w:w="1620" w:type="dxa"/>
            <w:tcBorders>
              <w:bottom w:val="dotted" w:sz="4" w:space="0" w:color="auto"/>
            </w:tcBorders>
          </w:tcPr>
          <w:p w14:paraId="08A50AB1" w14:textId="77777777" w:rsidR="001D42FB" w:rsidRDefault="001D42FB" w:rsidP="00777741">
            <w:pPr>
              <w:keepNext/>
              <w:pPrChange w:id="382" w:author="OERTEL Romy" w:date="2026-07-08T19:50:00Z" w16du:dateUtc="2026-07-08T17:50:00Z">
                <w:pPr/>
              </w:pPrChange>
            </w:pPr>
          </w:p>
        </w:tc>
        <w:tc>
          <w:tcPr>
            <w:tcW w:w="1620" w:type="dxa"/>
            <w:tcBorders>
              <w:bottom w:val="dotted" w:sz="4" w:space="0" w:color="auto"/>
            </w:tcBorders>
          </w:tcPr>
          <w:p w14:paraId="08A50AB2" w14:textId="77777777" w:rsidR="001D42FB" w:rsidRDefault="001D42FB" w:rsidP="00777741">
            <w:pPr>
              <w:keepNext/>
              <w:pPrChange w:id="383" w:author="OERTEL Romy" w:date="2026-07-08T19:50:00Z" w16du:dateUtc="2026-07-08T17:50:00Z">
                <w:pPr/>
              </w:pPrChange>
            </w:pPr>
          </w:p>
        </w:tc>
        <w:tc>
          <w:tcPr>
            <w:tcW w:w="1620" w:type="dxa"/>
            <w:tcBorders>
              <w:bottom w:val="dotted" w:sz="4" w:space="0" w:color="auto"/>
            </w:tcBorders>
          </w:tcPr>
          <w:p w14:paraId="08A50AB3" w14:textId="77777777" w:rsidR="001D42FB" w:rsidRDefault="001D42FB" w:rsidP="00777741">
            <w:pPr>
              <w:keepNext/>
              <w:pPrChange w:id="384" w:author="OERTEL Romy" w:date="2026-07-08T19:50:00Z" w16du:dateUtc="2026-07-08T17:50:00Z">
                <w:pPr/>
              </w:pPrChange>
            </w:pPr>
          </w:p>
        </w:tc>
        <w:tc>
          <w:tcPr>
            <w:tcW w:w="1620" w:type="dxa"/>
            <w:tcBorders>
              <w:bottom w:val="dotted" w:sz="4" w:space="0" w:color="auto"/>
            </w:tcBorders>
          </w:tcPr>
          <w:p w14:paraId="08A50AB4" w14:textId="77777777" w:rsidR="001D42FB" w:rsidRDefault="001D42FB" w:rsidP="00777741">
            <w:pPr>
              <w:keepNext/>
              <w:pPrChange w:id="385" w:author="OERTEL Romy" w:date="2026-07-08T19:50:00Z" w16du:dateUtc="2026-07-08T17:50:00Z">
                <w:pPr/>
              </w:pPrChange>
            </w:pPr>
          </w:p>
        </w:tc>
      </w:tr>
      <w:tr w:rsidR="001D42FB" w14:paraId="08A50ABD" w14:textId="77777777">
        <w:trPr>
          <w:trHeight w:val="320"/>
        </w:trPr>
        <w:tc>
          <w:tcPr>
            <w:tcW w:w="1620" w:type="dxa"/>
            <w:gridSpan w:val="2"/>
            <w:vMerge/>
          </w:tcPr>
          <w:p w14:paraId="08A50AB6" w14:textId="77777777" w:rsidR="001D42FB" w:rsidRDefault="001D42FB"/>
        </w:tc>
        <w:tc>
          <w:tcPr>
            <w:tcW w:w="1620" w:type="dxa"/>
            <w:gridSpan w:val="2"/>
            <w:tcBorders>
              <w:bottom w:val="dotted" w:sz="4" w:space="0" w:color="auto"/>
            </w:tcBorders>
            <w:vAlign w:val="center"/>
          </w:tcPr>
          <w:p w14:paraId="08A50AB7" w14:textId="77777777" w:rsidR="001D42FB" w:rsidRDefault="008926A9">
            <w:pPr>
              <w:jc w:val="left"/>
              <w:divId w:val="1"/>
            </w:pPr>
            <w:r>
              <w:rPr>
                <w:sz w:val="16"/>
              </w:rPr>
              <w:t>yellow</w:t>
            </w:r>
          </w:p>
        </w:tc>
        <w:tc>
          <w:tcPr>
            <w:tcW w:w="1620" w:type="dxa"/>
            <w:gridSpan w:val="2"/>
            <w:tcBorders>
              <w:bottom w:val="dotted" w:sz="4" w:space="0" w:color="auto"/>
            </w:tcBorders>
            <w:vAlign w:val="center"/>
          </w:tcPr>
          <w:p w14:paraId="08A50AB8" w14:textId="77777777" w:rsidR="001D42FB" w:rsidRDefault="001D42FB"/>
        </w:tc>
        <w:tc>
          <w:tcPr>
            <w:tcW w:w="1620" w:type="dxa"/>
            <w:tcBorders>
              <w:bottom w:val="dotted" w:sz="4" w:space="0" w:color="auto"/>
            </w:tcBorders>
            <w:vAlign w:val="center"/>
          </w:tcPr>
          <w:p w14:paraId="08A50AB9" w14:textId="77777777" w:rsidR="001D42FB" w:rsidRDefault="001D42FB"/>
        </w:tc>
        <w:tc>
          <w:tcPr>
            <w:tcW w:w="1620" w:type="dxa"/>
            <w:tcBorders>
              <w:bottom w:val="dotted" w:sz="4" w:space="0" w:color="auto"/>
            </w:tcBorders>
            <w:vAlign w:val="center"/>
          </w:tcPr>
          <w:p w14:paraId="08A50ABA" w14:textId="77777777" w:rsidR="001D42FB" w:rsidRDefault="001D42FB"/>
        </w:tc>
        <w:tc>
          <w:tcPr>
            <w:tcW w:w="1620" w:type="dxa"/>
            <w:tcBorders>
              <w:bottom w:val="dotted" w:sz="4" w:space="0" w:color="auto"/>
            </w:tcBorders>
            <w:vAlign w:val="center"/>
          </w:tcPr>
          <w:p w14:paraId="08A50ABB" w14:textId="77777777" w:rsidR="001D42FB" w:rsidRDefault="001D42FB"/>
        </w:tc>
        <w:tc>
          <w:tcPr>
            <w:tcW w:w="1620" w:type="dxa"/>
            <w:tcBorders>
              <w:bottom w:val="dotted" w:sz="4" w:space="0" w:color="auto"/>
            </w:tcBorders>
            <w:vAlign w:val="center"/>
          </w:tcPr>
          <w:p w14:paraId="08A50ABC" w14:textId="77777777" w:rsidR="001D42FB" w:rsidRDefault="008926A9">
            <w:pPr>
              <w:jc w:val="center"/>
              <w:divId w:val="1"/>
            </w:pPr>
            <w:r>
              <w:rPr>
                <w:rFonts w:eastAsia="Arial"/>
                <w:sz w:val="16"/>
              </w:rPr>
              <w:t xml:space="preserve">1 </w:t>
            </w:r>
          </w:p>
        </w:tc>
      </w:tr>
      <w:tr w:rsidR="001D42FB" w14:paraId="08A50AC5" w14:textId="77777777">
        <w:trPr>
          <w:trHeight w:val="320"/>
        </w:trPr>
        <w:tc>
          <w:tcPr>
            <w:tcW w:w="1620" w:type="dxa"/>
            <w:gridSpan w:val="2"/>
            <w:vMerge/>
          </w:tcPr>
          <w:p w14:paraId="08A50ABE" w14:textId="77777777" w:rsidR="001D42FB" w:rsidRDefault="001D42FB"/>
        </w:tc>
        <w:tc>
          <w:tcPr>
            <w:tcW w:w="1620" w:type="dxa"/>
            <w:gridSpan w:val="2"/>
            <w:tcBorders>
              <w:bottom w:val="dotted" w:sz="4" w:space="0" w:color="auto"/>
            </w:tcBorders>
            <w:vAlign w:val="center"/>
          </w:tcPr>
          <w:p w14:paraId="08A50ABF" w14:textId="77777777" w:rsidR="001D42FB" w:rsidRDefault="008926A9">
            <w:pPr>
              <w:jc w:val="left"/>
              <w:divId w:val="1"/>
            </w:pPr>
            <w:r>
              <w:rPr>
                <w:sz w:val="16"/>
              </w:rPr>
              <w:t>orange</w:t>
            </w:r>
          </w:p>
        </w:tc>
        <w:tc>
          <w:tcPr>
            <w:tcW w:w="1620" w:type="dxa"/>
            <w:gridSpan w:val="2"/>
            <w:tcBorders>
              <w:bottom w:val="dotted" w:sz="4" w:space="0" w:color="auto"/>
            </w:tcBorders>
            <w:vAlign w:val="center"/>
          </w:tcPr>
          <w:p w14:paraId="08A50AC0" w14:textId="77777777" w:rsidR="001D42FB" w:rsidRDefault="001D42FB"/>
        </w:tc>
        <w:tc>
          <w:tcPr>
            <w:tcW w:w="1620" w:type="dxa"/>
            <w:tcBorders>
              <w:bottom w:val="dotted" w:sz="4" w:space="0" w:color="auto"/>
            </w:tcBorders>
            <w:vAlign w:val="center"/>
          </w:tcPr>
          <w:p w14:paraId="08A50AC1" w14:textId="77777777" w:rsidR="001D42FB" w:rsidRDefault="001D42FB"/>
        </w:tc>
        <w:tc>
          <w:tcPr>
            <w:tcW w:w="1620" w:type="dxa"/>
            <w:tcBorders>
              <w:bottom w:val="dotted" w:sz="4" w:space="0" w:color="auto"/>
            </w:tcBorders>
            <w:vAlign w:val="center"/>
          </w:tcPr>
          <w:p w14:paraId="08A50AC2" w14:textId="77777777" w:rsidR="001D42FB" w:rsidRDefault="001D42FB"/>
        </w:tc>
        <w:tc>
          <w:tcPr>
            <w:tcW w:w="1620" w:type="dxa"/>
            <w:tcBorders>
              <w:bottom w:val="dotted" w:sz="4" w:space="0" w:color="auto"/>
            </w:tcBorders>
            <w:vAlign w:val="center"/>
          </w:tcPr>
          <w:p w14:paraId="08A50AC3" w14:textId="77777777" w:rsidR="001D42FB" w:rsidRDefault="001D42FB"/>
        </w:tc>
        <w:tc>
          <w:tcPr>
            <w:tcW w:w="1620" w:type="dxa"/>
            <w:tcBorders>
              <w:bottom w:val="dotted" w:sz="4" w:space="0" w:color="auto"/>
            </w:tcBorders>
            <w:vAlign w:val="center"/>
          </w:tcPr>
          <w:p w14:paraId="08A50AC4" w14:textId="77777777" w:rsidR="001D42FB" w:rsidRDefault="008926A9">
            <w:pPr>
              <w:jc w:val="center"/>
              <w:divId w:val="1"/>
            </w:pPr>
            <w:r>
              <w:rPr>
                <w:rFonts w:eastAsia="Arial"/>
                <w:sz w:val="16"/>
              </w:rPr>
              <w:t xml:space="preserve">2 </w:t>
            </w:r>
          </w:p>
        </w:tc>
      </w:tr>
      <w:tr w:rsidR="001D42FB" w14:paraId="08A50AD0" w14:textId="77777777">
        <w:trPr>
          <w:trHeight w:val="360"/>
        </w:trPr>
        <w:tc>
          <w:tcPr>
            <w:tcW w:w="810" w:type="dxa"/>
            <w:tcBorders>
              <w:right w:val="dotted" w:sz="4" w:space="0" w:color="auto"/>
            </w:tcBorders>
            <w:shd w:val="clear" w:color="auto" w:fill="DFDFD7"/>
            <w:vAlign w:val="center"/>
          </w:tcPr>
          <w:p w14:paraId="08A50AC6" w14:textId="77777777" w:rsidR="001D42FB" w:rsidRDefault="008926A9">
            <w:r>
              <w:rPr>
                <w:rFonts w:eastAsia="Arial"/>
                <w:b/>
                <w:sz w:val="16"/>
              </w:rPr>
              <w:t>38.</w:t>
            </w:r>
          </w:p>
        </w:tc>
        <w:tc>
          <w:tcPr>
            <w:tcW w:w="810" w:type="dxa"/>
            <w:tcBorders>
              <w:right w:val="dotted" w:sz="4" w:space="0" w:color="auto"/>
            </w:tcBorders>
            <w:shd w:val="clear" w:color="auto" w:fill="DFDFD7"/>
            <w:vAlign w:val="center"/>
          </w:tcPr>
          <w:p w14:paraId="08A50AC7"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AC8"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AC9"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ACA" w14:textId="77777777" w:rsidR="001D42FB" w:rsidRDefault="001D42FB"/>
        </w:tc>
        <w:tc>
          <w:tcPr>
            <w:tcW w:w="810" w:type="dxa"/>
            <w:tcBorders>
              <w:right w:val="dotted" w:sz="4" w:space="0" w:color="auto"/>
            </w:tcBorders>
            <w:shd w:val="clear" w:color="auto" w:fill="DFDFD7"/>
            <w:vAlign w:val="center"/>
          </w:tcPr>
          <w:p w14:paraId="08A50ACB" w14:textId="77777777" w:rsidR="001D42FB" w:rsidRDefault="008926A9">
            <w:r>
              <w:rPr>
                <w:rFonts w:eastAsia="Arial"/>
                <w:b/>
                <w:sz w:val="16"/>
              </w:rPr>
              <w:t>(b)</w:t>
            </w:r>
          </w:p>
        </w:tc>
        <w:tc>
          <w:tcPr>
            <w:tcW w:w="1620" w:type="dxa"/>
            <w:shd w:val="clear" w:color="auto" w:fill="DFDFD7"/>
            <w:vAlign w:val="center"/>
          </w:tcPr>
          <w:p w14:paraId="08A50ACC" w14:textId="77777777" w:rsidR="001D42FB" w:rsidRDefault="008926A9">
            <w:r>
              <w:rPr>
                <w:rFonts w:eastAsia="Arial"/>
                <w:b/>
                <w:sz w:val="16"/>
              </w:rPr>
              <w:t>30</w:t>
            </w:r>
          </w:p>
        </w:tc>
        <w:tc>
          <w:tcPr>
            <w:tcW w:w="1620" w:type="dxa"/>
            <w:shd w:val="clear" w:color="auto" w:fill="DFDFD7"/>
          </w:tcPr>
          <w:p w14:paraId="08A50ACD" w14:textId="77777777" w:rsidR="001D42FB" w:rsidRDefault="001D42FB"/>
        </w:tc>
        <w:tc>
          <w:tcPr>
            <w:tcW w:w="1620" w:type="dxa"/>
            <w:shd w:val="clear" w:color="auto" w:fill="DFDFD7"/>
          </w:tcPr>
          <w:p w14:paraId="08A50ACE" w14:textId="77777777" w:rsidR="001D42FB" w:rsidRDefault="001D42FB"/>
        </w:tc>
        <w:tc>
          <w:tcPr>
            <w:tcW w:w="1620" w:type="dxa"/>
            <w:shd w:val="clear" w:color="auto" w:fill="DFDFD7"/>
          </w:tcPr>
          <w:p w14:paraId="08A50ACF" w14:textId="77777777" w:rsidR="001D42FB" w:rsidRDefault="001D42FB"/>
        </w:tc>
      </w:tr>
      <w:tr w:rsidR="001D42FB" w14:paraId="08A50AD8" w14:textId="77777777">
        <w:trPr>
          <w:trHeight w:val="440"/>
        </w:trPr>
        <w:tc>
          <w:tcPr>
            <w:tcW w:w="1620" w:type="dxa"/>
            <w:gridSpan w:val="2"/>
            <w:vMerge w:val="restart"/>
          </w:tcPr>
          <w:p w14:paraId="08A50AD1" w14:textId="77777777" w:rsidR="001D42FB" w:rsidRDefault="001D42FB"/>
        </w:tc>
        <w:tc>
          <w:tcPr>
            <w:tcW w:w="1620" w:type="dxa"/>
            <w:gridSpan w:val="2"/>
            <w:tcBorders>
              <w:bottom w:val="dotted" w:sz="4" w:space="0" w:color="auto"/>
            </w:tcBorders>
          </w:tcPr>
          <w:p w14:paraId="08A50AD2" w14:textId="77777777" w:rsidR="001D42FB" w:rsidRDefault="008926A9">
            <w:pPr>
              <w:spacing w:before="113" w:after="113"/>
              <w:jc w:val="left"/>
              <w:divId w:val="1"/>
            </w:pPr>
            <w:r>
              <w:rPr>
                <w:b/>
                <w:sz w:val="16"/>
              </w:rPr>
              <w:t>Stamen appendage: color</w:t>
            </w:r>
          </w:p>
        </w:tc>
        <w:tc>
          <w:tcPr>
            <w:tcW w:w="1620" w:type="dxa"/>
            <w:gridSpan w:val="2"/>
            <w:tcBorders>
              <w:bottom w:val="dotted" w:sz="4" w:space="0" w:color="auto"/>
            </w:tcBorders>
          </w:tcPr>
          <w:p w14:paraId="08A50AD3" w14:textId="77777777" w:rsidR="001D42FB" w:rsidRDefault="001D42FB"/>
        </w:tc>
        <w:tc>
          <w:tcPr>
            <w:tcW w:w="1620" w:type="dxa"/>
            <w:tcBorders>
              <w:bottom w:val="dotted" w:sz="4" w:space="0" w:color="auto"/>
            </w:tcBorders>
          </w:tcPr>
          <w:p w14:paraId="08A50AD4" w14:textId="77777777" w:rsidR="001D42FB" w:rsidRDefault="001D42FB"/>
        </w:tc>
        <w:tc>
          <w:tcPr>
            <w:tcW w:w="1620" w:type="dxa"/>
            <w:tcBorders>
              <w:bottom w:val="dotted" w:sz="4" w:space="0" w:color="auto"/>
            </w:tcBorders>
          </w:tcPr>
          <w:p w14:paraId="08A50AD5" w14:textId="77777777" w:rsidR="001D42FB" w:rsidRDefault="001D42FB"/>
        </w:tc>
        <w:tc>
          <w:tcPr>
            <w:tcW w:w="1620" w:type="dxa"/>
            <w:tcBorders>
              <w:bottom w:val="dotted" w:sz="4" w:space="0" w:color="auto"/>
            </w:tcBorders>
          </w:tcPr>
          <w:p w14:paraId="08A50AD6" w14:textId="77777777" w:rsidR="001D42FB" w:rsidRDefault="001D42FB"/>
        </w:tc>
        <w:tc>
          <w:tcPr>
            <w:tcW w:w="1620" w:type="dxa"/>
            <w:tcBorders>
              <w:bottom w:val="dotted" w:sz="4" w:space="0" w:color="auto"/>
            </w:tcBorders>
          </w:tcPr>
          <w:p w14:paraId="08A50AD7" w14:textId="77777777" w:rsidR="001D42FB" w:rsidRDefault="001D42FB"/>
        </w:tc>
      </w:tr>
      <w:tr w:rsidR="001D42FB" w14:paraId="08A50AE0" w14:textId="77777777">
        <w:trPr>
          <w:trHeight w:val="320"/>
        </w:trPr>
        <w:tc>
          <w:tcPr>
            <w:tcW w:w="1620" w:type="dxa"/>
            <w:gridSpan w:val="2"/>
            <w:vMerge/>
          </w:tcPr>
          <w:p w14:paraId="08A50AD9" w14:textId="77777777" w:rsidR="001D42FB" w:rsidRDefault="001D42FB"/>
        </w:tc>
        <w:tc>
          <w:tcPr>
            <w:tcW w:w="1620" w:type="dxa"/>
            <w:gridSpan w:val="2"/>
            <w:tcBorders>
              <w:bottom w:val="dotted" w:sz="4" w:space="0" w:color="auto"/>
            </w:tcBorders>
            <w:vAlign w:val="center"/>
          </w:tcPr>
          <w:p w14:paraId="08A50ADA" w14:textId="77777777" w:rsidR="001D42FB" w:rsidRDefault="008926A9">
            <w:pPr>
              <w:jc w:val="left"/>
              <w:divId w:val="1"/>
            </w:pPr>
            <w:r>
              <w:rPr>
                <w:sz w:val="16"/>
              </w:rPr>
              <w:t>white</w:t>
            </w:r>
          </w:p>
        </w:tc>
        <w:tc>
          <w:tcPr>
            <w:tcW w:w="1620" w:type="dxa"/>
            <w:gridSpan w:val="2"/>
            <w:tcBorders>
              <w:bottom w:val="dotted" w:sz="4" w:space="0" w:color="auto"/>
            </w:tcBorders>
            <w:vAlign w:val="center"/>
          </w:tcPr>
          <w:p w14:paraId="08A50ADB" w14:textId="77777777" w:rsidR="001D42FB" w:rsidRDefault="001D42FB"/>
        </w:tc>
        <w:tc>
          <w:tcPr>
            <w:tcW w:w="1620" w:type="dxa"/>
            <w:tcBorders>
              <w:bottom w:val="dotted" w:sz="4" w:space="0" w:color="auto"/>
            </w:tcBorders>
            <w:vAlign w:val="center"/>
          </w:tcPr>
          <w:p w14:paraId="08A50ADC" w14:textId="77777777" w:rsidR="001D42FB" w:rsidRDefault="001D42FB"/>
        </w:tc>
        <w:tc>
          <w:tcPr>
            <w:tcW w:w="1620" w:type="dxa"/>
            <w:tcBorders>
              <w:bottom w:val="dotted" w:sz="4" w:space="0" w:color="auto"/>
            </w:tcBorders>
            <w:vAlign w:val="center"/>
          </w:tcPr>
          <w:p w14:paraId="08A50ADD" w14:textId="77777777" w:rsidR="001D42FB" w:rsidRDefault="001D42FB"/>
        </w:tc>
        <w:tc>
          <w:tcPr>
            <w:tcW w:w="1620" w:type="dxa"/>
            <w:tcBorders>
              <w:bottom w:val="dotted" w:sz="4" w:space="0" w:color="auto"/>
            </w:tcBorders>
            <w:vAlign w:val="center"/>
          </w:tcPr>
          <w:p w14:paraId="08A50ADE" w14:textId="77777777" w:rsidR="001D42FB" w:rsidRDefault="008926A9">
            <w:pPr>
              <w:jc w:val="left"/>
              <w:divId w:val="1"/>
            </w:pPr>
            <w:r>
              <w:rPr>
                <w:sz w:val="16"/>
              </w:rPr>
              <w:t>Baiyangdian Bai</w:t>
            </w:r>
          </w:p>
        </w:tc>
        <w:tc>
          <w:tcPr>
            <w:tcW w:w="1620" w:type="dxa"/>
            <w:tcBorders>
              <w:bottom w:val="dotted" w:sz="4" w:space="0" w:color="auto"/>
            </w:tcBorders>
            <w:vAlign w:val="center"/>
          </w:tcPr>
          <w:p w14:paraId="08A50ADF" w14:textId="77777777" w:rsidR="001D42FB" w:rsidRDefault="008926A9">
            <w:pPr>
              <w:jc w:val="center"/>
              <w:divId w:val="1"/>
            </w:pPr>
            <w:r>
              <w:rPr>
                <w:rFonts w:eastAsia="Arial"/>
                <w:sz w:val="16"/>
              </w:rPr>
              <w:t xml:space="preserve">1 </w:t>
            </w:r>
          </w:p>
        </w:tc>
      </w:tr>
      <w:tr w:rsidR="001D42FB" w14:paraId="08A50AE8" w14:textId="77777777">
        <w:trPr>
          <w:trHeight w:val="320"/>
        </w:trPr>
        <w:tc>
          <w:tcPr>
            <w:tcW w:w="1620" w:type="dxa"/>
            <w:gridSpan w:val="2"/>
            <w:vMerge/>
          </w:tcPr>
          <w:p w14:paraId="08A50AE1" w14:textId="77777777" w:rsidR="001D42FB" w:rsidRDefault="001D42FB"/>
        </w:tc>
        <w:tc>
          <w:tcPr>
            <w:tcW w:w="1620" w:type="dxa"/>
            <w:gridSpan w:val="2"/>
            <w:tcBorders>
              <w:bottom w:val="dotted" w:sz="4" w:space="0" w:color="auto"/>
            </w:tcBorders>
            <w:vAlign w:val="center"/>
          </w:tcPr>
          <w:p w14:paraId="08A50AE2" w14:textId="77777777" w:rsidR="001D42FB" w:rsidRDefault="008926A9">
            <w:pPr>
              <w:jc w:val="left"/>
              <w:divId w:val="1"/>
            </w:pPr>
            <w:r>
              <w:rPr>
                <w:sz w:val="16"/>
              </w:rPr>
              <w:t>white with purple-pink spotted apex</w:t>
            </w:r>
          </w:p>
        </w:tc>
        <w:tc>
          <w:tcPr>
            <w:tcW w:w="1620" w:type="dxa"/>
            <w:gridSpan w:val="2"/>
            <w:tcBorders>
              <w:bottom w:val="dotted" w:sz="4" w:space="0" w:color="auto"/>
            </w:tcBorders>
            <w:vAlign w:val="center"/>
          </w:tcPr>
          <w:p w14:paraId="08A50AE3" w14:textId="77777777" w:rsidR="001D42FB" w:rsidRDefault="001D42FB"/>
        </w:tc>
        <w:tc>
          <w:tcPr>
            <w:tcW w:w="1620" w:type="dxa"/>
            <w:tcBorders>
              <w:bottom w:val="dotted" w:sz="4" w:space="0" w:color="auto"/>
            </w:tcBorders>
            <w:vAlign w:val="center"/>
          </w:tcPr>
          <w:p w14:paraId="08A50AE4" w14:textId="77777777" w:rsidR="001D42FB" w:rsidRDefault="001D42FB"/>
        </w:tc>
        <w:tc>
          <w:tcPr>
            <w:tcW w:w="1620" w:type="dxa"/>
            <w:tcBorders>
              <w:bottom w:val="dotted" w:sz="4" w:space="0" w:color="auto"/>
            </w:tcBorders>
            <w:vAlign w:val="center"/>
          </w:tcPr>
          <w:p w14:paraId="08A50AE5" w14:textId="77777777" w:rsidR="001D42FB" w:rsidRDefault="001D42FB"/>
        </w:tc>
        <w:tc>
          <w:tcPr>
            <w:tcW w:w="1620" w:type="dxa"/>
            <w:tcBorders>
              <w:bottom w:val="dotted" w:sz="4" w:space="0" w:color="auto"/>
            </w:tcBorders>
            <w:vAlign w:val="center"/>
          </w:tcPr>
          <w:p w14:paraId="08A50AE6" w14:textId="77777777" w:rsidR="001D42FB" w:rsidRDefault="008926A9">
            <w:pPr>
              <w:jc w:val="left"/>
              <w:divId w:val="1"/>
            </w:pPr>
            <w:r>
              <w:rPr>
                <w:sz w:val="16"/>
              </w:rPr>
              <w:t>Hong Mudan</w:t>
            </w:r>
          </w:p>
        </w:tc>
        <w:tc>
          <w:tcPr>
            <w:tcW w:w="1620" w:type="dxa"/>
            <w:tcBorders>
              <w:bottom w:val="dotted" w:sz="4" w:space="0" w:color="auto"/>
            </w:tcBorders>
            <w:vAlign w:val="center"/>
          </w:tcPr>
          <w:p w14:paraId="08A50AE7" w14:textId="77777777" w:rsidR="001D42FB" w:rsidRDefault="008926A9">
            <w:pPr>
              <w:jc w:val="center"/>
              <w:divId w:val="1"/>
            </w:pPr>
            <w:r>
              <w:rPr>
                <w:rFonts w:eastAsia="Arial"/>
                <w:sz w:val="16"/>
              </w:rPr>
              <w:t xml:space="preserve">2 </w:t>
            </w:r>
          </w:p>
        </w:tc>
      </w:tr>
      <w:tr w:rsidR="001D42FB" w14:paraId="08A50AF0" w14:textId="77777777">
        <w:trPr>
          <w:trHeight w:val="320"/>
        </w:trPr>
        <w:tc>
          <w:tcPr>
            <w:tcW w:w="1620" w:type="dxa"/>
            <w:gridSpan w:val="2"/>
            <w:vMerge/>
          </w:tcPr>
          <w:p w14:paraId="08A50AE9" w14:textId="77777777" w:rsidR="001D42FB" w:rsidRDefault="001D42FB"/>
        </w:tc>
        <w:tc>
          <w:tcPr>
            <w:tcW w:w="1620" w:type="dxa"/>
            <w:gridSpan w:val="2"/>
            <w:tcBorders>
              <w:bottom w:val="dotted" w:sz="4" w:space="0" w:color="auto"/>
            </w:tcBorders>
            <w:vAlign w:val="center"/>
          </w:tcPr>
          <w:p w14:paraId="08A50AEA" w14:textId="77777777" w:rsidR="001D42FB" w:rsidRDefault="008926A9">
            <w:pPr>
              <w:jc w:val="left"/>
              <w:divId w:val="1"/>
            </w:pPr>
            <w:r>
              <w:rPr>
                <w:sz w:val="16"/>
              </w:rPr>
              <w:t>light-yellow</w:t>
            </w:r>
          </w:p>
        </w:tc>
        <w:tc>
          <w:tcPr>
            <w:tcW w:w="1620" w:type="dxa"/>
            <w:gridSpan w:val="2"/>
            <w:tcBorders>
              <w:bottom w:val="dotted" w:sz="4" w:space="0" w:color="auto"/>
            </w:tcBorders>
            <w:vAlign w:val="center"/>
          </w:tcPr>
          <w:p w14:paraId="08A50AEB" w14:textId="77777777" w:rsidR="001D42FB" w:rsidRDefault="001D42FB"/>
        </w:tc>
        <w:tc>
          <w:tcPr>
            <w:tcW w:w="1620" w:type="dxa"/>
            <w:tcBorders>
              <w:bottom w:val="dotted" w:sz="4" w:space="0" w:color="auto"/>
            </w:tcBorders>
            <w:vAlign w:val="center"/>
          </w:tcPr>
          <w:p w14:paraId="08A50AEC" w14:textId="77777777" w:rsidR="001D42FB" w:rsidRDefault="001D42FB"/>
        </w:tc>
        <w:tc>
          <w:tcPr>
            <w:tcW w:w="1620" w:type="dxa"/>
            <w:tcBorders>
              <w:bottom w:val="dotted" w:sz="4" w:space="0" w:color="auto"/>
            </w:tcBorders>
            <w:vAlign w:val="center"/>
          </w:tcPr>
          <w:p w14:paraId="08A50AED" w14:textId="77777777" w:rsidR="001D42FB" w:rsidRDefault="001D42FB"/>
        </w:tc>
        <w:tc>
          <w:tcPr>
            <w:tcW w:w="1620" w:type="dxa"/>
            <w:tcBorders>
              <w:bottom w:val="dotted" w:sz="4" w:space="0" w:color="auto"/>
            </w:tcBorders>
            <w:vAlign w:val="center"/>
          </w:tcPr>
          <w:p w14:paraId="08A50AEE" w14:textId="77777777" w:rsidR="001D42FB" w:rsidRDefault="008926A9">
            <w:pPr>
              <w:jc w:val="left"/>
              <w:divId w:val="1"/>
            </w:pPr>
            <w:r>
              <w:rPr>
                <w:sz w:val="16"/>
              </w:rPr>
              <w:t>Yellow Bird</w:t>
            </w:r>
          </w:p>
        </w:tc>
        <w:tc>
          <w:tcPr>
            <w:tcW w:w="1620" w:type="dxa"/>
            <w:tcBorders>
              <w:bottom w:val="dotted" w:sz="4" w:space="0" w:color="auto"/>
            </w:tcBorders>
            <w:vAlign w:val="center"/>
          </w:tcPr>
          <w:p w14:paraId="08A50AEF" w14:textId="77777777" w:rsidR="001D42FB" w:rsidRDefault="008926A9">
            <w:pPr>
              <w:jc w:val="center"/>
              <w:divId w:val="1"/>
            </w:pPr>
            <w:r>
              <w:rPr>
                <w:rFonts w:eastAsia="Arial"/>
                <w:sz w:val="16"/>
              </w:rPr>
              <w:t xml:space="preserve">3 </w:t>
            </w:r>
          </w:p>
        </w:tc>
      </w:tr>
      <w:tr w:rsidR="001D42FB" w14:paraId="08A50AF8" w14:textId="77777777">
        <w:trPr>
          <w:trHeight w:val="320"/>
        </w:trPr>
        <w:tc>
          <w:tcPr>
            <w:tcW w:w="1620" w:type="dxa"/>
            <w:gridSpan w:val="2"/>
            <w:vMerge/>
          </w:tcPr>
          <w:p w14:paraId="08A50AF1" w14:textId="77777777" w:rsidR="001D42FB" w:rsidRDefault="001D42FB"/>
        </w:tc>
        <w:tc>
          <w:tcPr>
            <w:tcW w:w="1620" w:type="dxa"/>
            <w:gridSpan w:val="2"/>
            <w:tcBorders>
              <w:bottom w:val="dotted" w:sz="4" w:space="0" w:color="auto"/>
            </w:tcBorders>
            <w:vAlign w:val="center"/>
          </w:tcPr>
          <w:p w14:paraId="08A50AF2" w14:textId="77777777" w:rsidR="001D42FB" w:rsidRDefault="008926A9">
            <w:pPr>
              <w:jc w:val="left"/>
              <w:divId w:val="1"/>
            </w:pPr>
            <w:r>
              <w:rPr>
                <w:sz w:val="16"/>
              </w:rPr>
              <w:t>purple-pink</w:t>
            </w:r>
          </w:p>
        </w:tc>
        <w:tc>
          <w:tcPr>
            <w:tcW w:w="1620" w:type="dxa"/>
            <w:gridSpan w:val="2"/>
            <w:tcBorders>
              <w:bottom w:val="dotted" w:sz="4" w:space="0" w:color="auto"/>
            </w:tcBorders>
            <w:vAlign w:val="center"/>
          </w:tcPr>
          <w:p w14:paraId="08A50AF3" w14:textId="77777777" w:rsidR="001D42FB" w:rsidRDefault="001D42FB"/>
        </w:tc>
        <w:tc>
          <w:tcPr>
            <w:tcW w:w="1620" w:type="dxa"/>
            <w:tcBorders>
              <w:bottom w:val="dotted" w:sz="4" w:space="0" w:color="auto"/>
            </w:tcBorders>
            <w:vAlign w:val="center"/>
          </w:tcPr>
          <w:p w14:paraId="08A50AF4" w14:textId="77777777" w:rsidR="001D42FB" w:rsidRDefault="001D42FB"/>
        </w:tc>
        <w:tc>
          <w:tcPr>
            <w:tcW w:w="1620" w:type="dxa"/>
            <w:tcBorders>
              <w:bottom w:val="dotted" w:sz="4" w:space="0" w:color="auto"/>
            </w:tcBorders>
            <w:vAlign w:val="center"/>
          </w:tcPr>
          <w:p w14:paraId="08A50AF5" w14:textId="77777777" w:rsidR="001D42FB" w:rsidRDefault="001D42FB"/>
        </w:tc>
        <w:tc>
          <w:tcPr>
            <w:tcW w:w="1620" w:type="dxa"/>
            <w:tcBorders>
              <w:bottom w:val="dotted" w:sz="4" w:space="0" w:color="auto"/>
            </w:tcBorders>
            <w:vAlign w:val="center"/>
          </w:tcPr>
          <w:p w14:paraId="08A50AF6" w14:textId="77777777" w:rsidR="001D42FB" w:rsidRDefault="008926A9">
            <w:pPr>
              <w:jc w:val="left"/>
              <w:divId w:val="1"/>
            </w:pPr>
            <w:r>
              <w:rPr>
                <w:sz w:val="16"/>
              </w:rPr>
              <w:t>Yijian Lian</w:t>
            </w:r>
          </w:p>
        </w:tc>
        <w:tc>
          <w:tcPr>
            <w:tcW w:w="1620" w:type="dxa"/>
            <w:tcBorders>
              <w:bottom w:val="dotted" w:sz="4" w:space="0" w:color="auto"/>
            </w:tcBorders>
            <w:vAlign w:val="center"/>
          </w:tcPr>
          <w:p w14:paraId="08A50AF7" w14:textId="77777777" w:rsidR="001D42FB" w:rsidRDefault="008926A9">
            <w:pPr>
              <w:jc w:val="center"/>
              <w:divId w:val="1"/>
            </w:pPr>
            <w:r>
              <w:rPr>
                <w:rFonts w:eastAsia="Arial"/>
                <w:sz w:val="16"/>
              </w:rPr>
              <w:t xml:space="preserve">4 </w:t>
            </w:r>
          </w:p>
        </w:tc>
      </w:tr>
      <w:tr w:rsidR="001D42FB" w14:paraId="08A50B00" w14:textId="77777777">
        <w:trPr>
          <w:trHeight w:val="320"/>
        </w:trPr>
        <w:tc>
          <w:tcPr>
            <w:tcW w:w="1620" w:type="dxa"/>
            <w:gridSpan w:val="2"/>
            <w:vMerge/>
          </w:tcPr>
          <w:p w14:paraId="08A50AF9" w14:textId="77777777" w:rsidR="001D42FB" w:rsidRDefault="001D42FB"/>
        </w:tc>
        <w:tc>
          <w:tcPr>
            <w:tcW w:w="1620" w:type="dxa"/>
            <w:gridSpan w:val="2"/>
            <w:tcBorders>
              <w:bottom w:val="dotted" w:sz="4" w:space="0" w:color="auto"/>
            </w:tcBorders>
            <w:vAlign w:val="center"/>
          </w:tcPr>
          <w:p w14:paraId="08A50AFA" w14:textId="77777777" w:rsidR="001D42FB" w:rsidRDefault="008926A9">
            <w:pPr>
              <w:jc w:val="left"/>
              <w:divId w:val="1"/>
            </w:pPr>
            <w:r>
              <w:rPr>
                <w:sz w:val="16"/>
              </w:rPr>
              <w:t>purple-red</w:t>
            </w:r>
          </w:p>
        </w:tc>
        <w:tc>
          <w:tcPr>
            <w:tcW w:w="1620" w:type="dxa"/>
            <w:gridSpan w:val="2"/>
            <w:tcBorders>
              <w:bottom w:val="dotted" w:sz="4" w:space="0" w:color="auto"/>
            </w:tcBorders>
            <w:vAlign w:val="center"/>
          </w:tcPr>
          <w:p w14:paraId="08A50AFB" w14:textId="77777777" w:rsidR="001D42FB" w:rsidRDefault="001D42FB"/>
        </w:tc>
        <w:tc>
          <w:tcPr>
            <w:tcW w:w="1620" w:type="dxa"/>
            <w:tcBorders>
              <w:bottom w:val="dotted" w:sz="4" w:space="0" w:color="auto"/>
            </w:tcBorders>
            <w:vAlign w:val="center"/>
          </w:tcPr>
          <w:p w14:paraId="08A50AFC" w14:textId="77777777" w:rsidR="001D42FB" w:rsidRDefault="001D42FB"/>
        </w:tc>
        <w:tc>
          <w:tcPr>
            <w:tcW w:w="1620" w:type="dxa"/>
            <w:tcBorders>
              <w:bottom w:val="dotted" w:sz="4" w:space="0" w:color="auto"/>
            </w:tcBorders>
            <w:vAlign w:val="center"/>
          </w:tcPr>
          <w:p w14:paraId="08A50AFD" w14:textId="77777777" w:rsidR="001D42FB" w:rsidRDefault="001D42FB"/>
        </w:tc>
        <w:tc>
          <w:tcPr>
            <w:tcW w:w="1620" w:type="dxa"/>
            <w:tcBorders>
              <w:bottom w:val="dotted" w:sz="4" w:space="0" w:color="auto"/>
            </w:tcBorders>
            <w:vAlign w:val="center"/>
          </w:tcPr>
          <w:p w14:paraId="08A50AFE" w14:textId="77777777" w:rsidR="001D42FB" w:rsidRDefault="008926A9">
            <w:pPr>
              <w:jc w:val="left"/>
              <w:divId w:val="1"/>
            </w:pPr>
            <w:r>
              <w:rPr>
                <w:sz w:val="16"/>
              </w:rPr>
              <w:t>Gudu Jiangfang</w:t>
            </w:r>
          </w:p>
        </w:tc>
        <w:tc>
          <w:tcPr>
            <w:tcW w:w="1620" w:type="dxa"/>
            <w:tcBorders>
              <w:bottom w:val="dotted" w:sz="4" w:space="0" w:color="auto"/>
            </w:tcBorders>
            <w:vAlign w:val="center"/>
          </w:tcPr>
          <w:p w14:paraId="08A50AFF" w14:textId="77777777" w:rsidR="001D42FB" w:rsidRDefault="008926A9">
            <w:pPr>
              <w:jc w:val="center"/>
              <w:divId w:val="1"/>
            </w:pPr>
            <w:r>
              <w:rPr>
                <w:rFonts w:eastAsia="Arial"/>
                <w:sz w:val="16"/>
              </w:rPr>
              <w:t xml:space="preserve">5 </w:t>
            </w:r>
          </w:p>
        </w:tc>
      </w:tr>
      <w:tr w:rsidR="001D42FB" w14:paraId="08A50B08" w14:textId="77777777">
        <w:trPr>
          <w:trHeight w:val="320"/>
        </w:trPr>
        <w:tc>
          <w:tcPr>
            <w:tcW w:w="1620" w:type="dxa"/>
            <w:gridSpan w:val="2"/>
            <w:vMerge/>
          </w:tcPr>
          <w:p w14:paraId="08A50B01" w14:textId="77777777" w:rsidR="001D42FB" w:rsidRDefault="001D42FB"/>
        </w:tc>
        <w:tc>
          <w:tcPr>
            <w:tcW w:w="1620" w:type="dxa"/>
            <w:gridSpan w:val="2"/>
            <w:tcBorders>
              <w:bottom w:val="dotted" w:sz="4" w:space="0" w:color="auto"/>
            </w:tcBorders>
            <w:vAlign w:val="center"/>
          </w:tcPr>
          <w:p w14:paraId="08A50B02" w14:textId="77777777" w:rsidR="001D42FB" w:rsidRDefault="008926A9">
            <w:pPr>
              <w:jc w:val="left"/>
              <w:divId w:val="1"/>
            </w:pPr>
            <w:r>
              <w:rPr>
                <w:sz w:val="16"/>
              </w:rPr>
              <w:t>dark-brown in upper part</w:t>
            </w:r>
          </w:p>
        </w:tc>
        <w:tc>
          <w:tcPr>
            <w:tcW w:w="1620" w:type="dxa"/>
            <w:gridSpan w:val="2"/>
            <w:tcBorders>
              <w:bottom w:val="dotted" w:sz="4" w:space="0" w:color="auto"/>
            </w:tcBorders>
            <w:vAlign w:val="center"/>
          </w:tcPr>
          <w:p w14:paraId="08A50B03" w14:textId="77777777" w:rsidR="001D42FB" w:rsidRDefault="001D42FB"/>
        </w:tc>
        <w:tc>
          <w:tcPr>
            <w:tcW w:w="1620" w:type="dxa"/>
            <w:tcBorders>
              <w:bottom w:val="dotted" w:sz="4" w:space="0" w:color="auto"/>
            </w:tcBorders>
            <w:vAlign w:val="center"/>
          </w:tcPr>
          <w:p w14:paraId="08A50B04" w14:textId="77777777" w:rsidR="001D42FB" w:rsidRDefault="001D42FB"/>
        </w:tc>
        <w:tc>
          <w:tcPr>
            <w:tcW w:w="1620" w:type="dxa"/>
            <w:tcBorders>
              <w:bottom w:val="dotted" w:sz="4" w:space="0" w:color="auto"/>
            </w:tcBorders>
            <w:vAlign w:val="center"/>
          </w:tcPr>
          <w:p w14:paraId="08A50B05" w14:textId="77777777" w:rsidR="001D42FB" w:rsidRDefault="001D42FB"/>
        </w:tc>
        <w:tc>
          <w:tcPr>
            <w:tcW w:w="1620" w:type="dxa"/>
            <w:tcBorders>
              <w:bottom w:val="dotted" w:sz="4" w:space="0" w:color="auto"/>
            </w:tcBorders>
            <w:vAlign w:val="center"/>
          </w:tcPr>
          <w:p w14:paraId="08A50B06" w14:textId="77777777" w:rsidR="001D42FB" w:rsidRDefault="001D42FB"/>
        </w:tc>
        <w:tc>
          <w:tcPr>
            <w:tcW w:w="1620" w:type="dxa"/>
            <w:tcBorders>
              <w:bottom w:val="dotted" w:sz="4" w:space="0" w:color="auto"/>
            </w:tcBorders>
            <w:vAlign w:val="center"/>
          </w:tcPr>
          <w:p w14:paraId="08A50B07" w14:textId="77777777" w:rsidR="001D42FB" w:rsidRDefault="008926A9">
            <w:pPr>
              <w:jc w:val="center"/>
              <w:divId w:val="1"/>
            </w:pPr>
            <w:r>
              <w:rPr>
                <w:rFonts w:eastAsia="Arial"/>
                <w:sz w:val="16"/>
              </w:rPr>
              <w:t xml:space="preserve">6 </w:t>
            </w:r>
          </w:p>
        </w:tc>
      </w:tr>
      <w:tr w:rsidR="001D42FB" w14:paraId="08A50B13" w14:textId="77777777">
        <w:trPr>
          <w:trHeight w:val="360"/>
        </w:trPr>
        <w:tc>
          <w:tcPr>
            <w:tcW w:w="810" w:type="dxa"/>
            <w:tcBorders>
              <w:right w:val="dotted" w:sz="4" w:space="0" w:color="auto"/>
            </w:tcBorders>
            <w:shd w:val="clear" w:color="auto" w:fill="DFDFD7"/>
            <w:vAlign w:val="center"/>
          </w:tcPr>
          <w:p w14:paraId="08A50B09" w14:textId="77777777" w:rsidR="001D42FB" w:rsidRDefault="008926A9">
            <w:r>
              <w:rPr>
                <w:rFonts w:eastAsia="Arial"/>
                <w:b/>
                <w:sz w:val="16"/>
              </w:rPr>
              <w:t>39.</w:t>
            </w:r>
          </w:p>
        </w:tc>
        <w:tc>
          <w:tcPr>
            <w:tcW w:w="810" w:type="dxa"/>
            <w:tcBorders>
              <w:right w:val="dotted" w:sz="4" w:space="0" w:color="auto"/>
            </w:tcBorders>
            <w:shd w:val="clear" w:color="auto" w:fill="DFDFD7"/>
            <w:vAlign w:val="center"/>
          </w:tcPr>
          <w:p w14:paraId="08A50B0A" w14:textId="77777777" w:rsidR="001D42FB" w:rsidRDefault="001D42FB"/>
        </w:tc>
        <w:tc>
          <w:tcPr>
            <w:tcW w:w="810" w:type="dxa"/>
            <w:tcBorders>
              <w:right w:val="dotted" w:sz="4" w:space="0" w:color="auto"/>
            </w:tcBorders>
            <w:shd w:val="clear" w:color="auto" w:fill="DFDFD7"/>
            <w:vAlign w:val="center"/>
          </w:tcPr>
          <w:p w14:paraId="08A50B0B"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B0C"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B0D"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B0E" w14:textId="77777777" w:rsidR="001D42FB" w:rsidRDefault="008926A9">
            <w:r>
              <w:rPr>
                <w:rFonts w:eastAsia="Arial"/>
                <w:b/>
                <w:sz w:val="16"/>
              </w:rPr>
              <w:t>(b)</w:t>
            </w:r>
          </w:p>
        </w:tc>
        <w:tc>
          <w:tcPr>
            <w:tcW w:w="1620" w:type="dxa"/>
            <w:shd w:val="clear" w:color="auto" w:fill="DFDFD7"/>
            <w:vAlign w:val="center"/>
          </w:tcPr>
          <w:p w14:paraId="08A50B0F" w14:textId="77777777" w:rsidR="001D42FB" w:rsidRDefault="008926A9">
            <w:r>
              <w:rPr>
                <w:rFonts w:eastAsia="Arial"/>
                <w:b/>
                <w:sz w:val="16"/>
              </w:rPr>
              <w:t>30</w:t>
            </w:r>
          </w:p>
        </w:tc>
        <w:tc>
          <w:tcPr>
            <w:tcW w:w="1620" w:type="dxa"/>
            <w:shd w:val="clear" w:color="auto" w:fill="DFDFD7"/>
          </w:tcPr>
          <w:p w14:paraId="08A50B10" w14:textId="77777777" w:rsidR="001D42FB" w:rsidRDefault="001D42FB"/>
        </w:tc>
        <w:tc>
          <w:tcPr>
            <w:tcW w:w="1620" w:type="dxa"/>
            <w:shd w:val="clear" w:color="auto" w:fill="DFDFD7"/>
          </w:tcPr>
          <w:p w14:paraId="08A50B11" w14:textId="77777777" w:rsidR="001D42FB" w:rsidRDefault="001D42FB"/>
        </w:tc>
        <w:tc>
          <w:tcPr>
            <w:tcW w:w="1620" w:type="dxa"/>
            <w:shd w:val="clear" w:color="auto" w:fill="DFDFD7"/>
          </w:tcPr>
          <w:p w14:paraId="08A50B12" w14:textId="77777777" w:rsidR="001D42FB" w:rsidRDefault="001D42FB"/>
        </w:tc>
      </w:tr>
      <w:tr w:rsidR="001D42FB" w14:paraId="08A50B1B" w14:textId="77777777">
        <w:trPr>
          <w:trHeight w:val="440"/>
        </w:trPr>
        <w:tc>
          <w:tcPr>
            <w:tcW w:w="1620" w:type="dxa"/>
            <w:gridSpan w:val="2"/>
            <w:vMerge w:val="restart"/>
          </w:tcPr>
          <w:p w14:paraId="08A50B14" w14:textId="77777777" w:rsidR="001D42FB" w:rsidRDefault="001D42FB"/>
        </w:tc>
        <w:tc>
          <w:tcPr>
            <w:tcW w:w="1620" w:type="dxa"/>
            <w:gridSpan w:val="2"/>
            <w:tcBorders>
              <w:bottom w:val="dotted" w:sz="4" w:space="0" w:color="auto"/>
            </w:tcBorders>
          </w:tcPr>
          <w:p w14:paraId="08A50B15" w14:textId="77777777" w:rsidR="001D42FB" w:rsidRDefault="008926A9">
            <w:pPr>
              <w:spacing w:before="113" w:after="113"/>
              <w:jc w:val="left"/>
              <w:divId w:val="1"/>
            </w:pPr>
            <w:r>
              <w:rPr>
                <w:b/>
                <w:sz w:val="16"/>
              </w:rPr>
              <w:t>Stamen appendage: shape</w:t>
            </w:r>
          </w:p>
        </w:tc>
        <w:tc>
          <w:tcPr>
            <w:tcW w:w="1620" w:type="dxa"/>
            <w:gridSpan w:val="2"/>
            <w:tcBorders>
              <w:bottom w:val="dotted" w:sz="4" w:space="0" w:color="auto"/>
            </w:tcBorders>
          </w:tcPr>
          <w:p w14:paraId="08A50B16" w14:textId="77777777" w:rsidR="001D42FB" w:rsidRDefault="001D42FB"/>
        </w:tc>
        <w:tc>
          <w:tcPr>
            <w:tcW w:w="1620" w:type="dxa"/>
            <w:tcBorders>
              <w:bottom w:val="dotted" w:sz="4" w:space="0" w:color="auto"/>
            </w:tcBorders>
          </w:tcPr>
          <w:p w14:paraId="08A50B17" w14:textId="77777777" w:rsidR="001D42FB" w:rsidRDefault="001D42FB"/>
        </w:tc>
        <w:tc>
          <w:tcPr>
            <w:tcW w:w="1620" w:type="dxa"/>
            <w:tcBorders>
              <w:bottom w:val="dotted" w:sz="4" w:space="0" w:color="auto"/>
            </w:tcBorders>
          </w:tcPr>
          <w:p w14:paraId="08A50B18" w14:textId="77777777" w:rsidR="001D42FB" w:rsidRDefault="001D42FB"/>
        </w:tc>
        <w:tc>
          <w:tcPr>
            <w:tcW w:w="1620" w:type="dxa"/>
            <w:tcBorders>
              <w:bottom w:val="dotted" w:sz="4" w:space="0" w:color="auto"/>
            </w:tcBorders>
          </w:tcPr>
          <w:p w14:paraId="08A50B19" w14:textId="77777777" w:rsidR="001D42FB" w:rsidRDefault="001D42FB"/>
        </w:tc>
        <w:tc>
          <w:tcPr>
            <w:tcW w:w="1620" w:type="dxa"/>
            <w:tcBorders>
              <w:bottom w:val="dotted" w:sz="4" w:space="0" w:color="auto"/>
            </w:tcBorders>
          </w:tcPr>
          <w:p w14:paraId="08A50B1A" w14:textId="77777777" w:rsidR="001D42FB" w:rsidRDefault="001D42FB"/>
        </w:tc>
      </w:tr>
      <w:tr w:rsidR="001D42FB" w14:paraId="08A50B23" w14:textId="77777777">
        <w:trPr>
          <w:trHeight w:val="320"/>
        </w:trPr>
        <w:tc>
          <w:tcPr>
            <w:tcW w:w="1620" w:type="dxa"/>
            <w:gridSpan w:val="2"/>
            <w:vMerge/>
          </w:tcPr>
          <w:p w14:paraId="08A50B1C" w14:textId="77777777" w:rsidR="001D42FB" w:rsidRDefault="001D42FB"/>
        </w:tc>
        <w:tc>
          <w:tcPr>
            <w:tcW w:w="1620" w:type="dxa"/>
            <w:gridSpan w:val="2"/>
            <w:tcBorders>
              <w:bottom w:val="dotted" w:sz="4" w:space="0" w:color="auto"/>
            </w:tcBorders>
            <w:vAlign w:val="center"/>
          </w:tcPr>
          <w:p w14:paraId="08A50B1D" w14:textId="77777777" w:rsidR="001D42FB" w:rsidRDefault="008926A9">
            <w:pPr>
              <w:jc w:val="left"/>
              <w:divId w:val="1"/>
            </w:pPr>
            <w:r>
              <w:rPr>
                <w:sz w:val="16"/>
              </w:rPr>
              <w:t>long-ellipsoid</w:t>
            </w:r>
          </w:p>
        </w:tc>
        <w:tc>
          <w:tcPr>
            <w:tcW w:w="1620" w:type="dxa"/>
            <w:gridSpan w:val="2"/>
            <w:tcBorders>
              <w:bottom w:val="dotted" w:sz="4" w:space="0" w:color="auto"/>
            </w:tcBorders>
            <w:vAlign w:val="center"/>
          </w:tcPr>
          <w:p w14:paraId="08A50B1E" w14:textId="77777777" w:rsidR="001D42FB" w:rsidRDefault="001D42FB"/>
        </w:tc>
        <w:tc>
          <w:tcPr>
            <w:tcW w:w="1620" w:type="dxa"/>
            <w:tcBorders>
              <w:bottom w:val="dotted" w:sz="4" w:space="0" w:color="auto"/>
            </w:tcBorders>
            <w:vAlign w:val="center"/>
          </w:tcPr>
          <w:p w14:paraId="08A50B1F" w14:textId="77777777" w:rsidR="001D42FB" w:rsidRDefault="001D42FB"/>
        </w:tc>
        <w:tc>
          <w:tcPr>
            <w:tcW w:w="1620" w:type="dxa"/>
            <w:tcBorders>
              <w:bottom w:val="dotted" w:sz="4" w:space="0" w:color="auto"/>
            </w:tcBorders>
            <w:vAlign w:val="center"/>
          </w:tcPr>
          <w:p w14:paraId="08A50B20" w14:textId="77777777" w:rsidR="001D42FB" w:rsidRDefault="001D42FB"/>
        </w:tc>
        <w:tc>
          <w:tcPr>
            <w:tcW w:w="1620" w:type="dxa"/>
            <w:tcBorders>
              <w:bottom w:val="dotted" w:sz="4" w:space="0" w:color="auto"/>
            </w:tcBorders>
            <w:vAlign w:val="center"/>
          </w:tcPr>
          <w:p w14:paraId="08A50B21" w14:textId="77777777" w:rsidR="001D42FB" w:rsidRDefault="001D42FB"/>
        </w:tc>
        <w:tc>
          <w:tcPr>
            <w:tcW w:w="1620" w:type="dxa"/>
            <w:tcBorders>
              <w:bottom w:val="dotted" w:sz="4" w:space="0" w:color="auto"/>
            </w:tcBorders>
            <w:vAlign w:val="center"/>
          </w:tcPr>
          <w:p w14:paraId="08A50B22" w14:textId="77777777" w:rsidR="001D42FB" w:rsidRDefault="008926A9">
            <w:pPr>
              <w:jc w:val="center"/>
              <w:divId w:val="1"/>
            </w:pPr>
            <w:r>
              <w:rPr>
                <w:rFonts w:eastAsia="Arial"/>
                <w:sz w:val="16"/>
              </w:rPr>
              <w:t xml:space="preserve">1 </w:t>
            </w:r>
          </w:p>
        </w:tc>
      </w:tr>
      <w:tr w:rsidR="001D42FB" w14:paraId="08A50B2B" w14:textId="77777777">
        <w:trPr>
          <w:trHeight w:val="320"/>
        </w:trPr>
        <w:tc>
          <w:tcPr>
            <w:tcW w:w="1620" w:type="dxa"/>
            <w:gridSpan w:val="2"/>
            <w:vMerge/>
          </w:tcPr>
          <w:p w14:paraId="08A50B24" w14:textId="77777777" w:rsidR="001D42FB" w:rsidRDefault="001D42FB"/>
        </w:tc>
        <w:tc>
          <w:tcPr>
            <w:tcW w:w="1620" w:type="dxa"/>
            <w:gridSpan w:val="2"/>
            <w:tcBorders>
              <w:bottom w:val="dotted" w:sz="4" w:space="0" w:color="auto"/>
            </w:tcBorders>
            <w:vAlign w:val="center"/>
          </w:tcPr>
          <w:p w14:paraId="08A50B25" w14:textId="77777777" w:rsidR="001D42FB" w:rsidRDefault="008926A9">
            <w:pPr>
              <w:jc w:val="left"/>
              <w:divId w:val="1"/>
            </w:pPr>
            <w:r>
              <w:rPr>
                <w:sz w:val="16"/>
              </w:rPr>
              <w:t>obovoid</w:t>
            </w:r>
          </w:p>
        </w:tc>
        <w:tc>
          <w:tcPr>
            <w:tcW w:w="1620" w:type="dxa"/>
            <w:gridSpan w:val="2"/>
            <w:tcBorders>
              <w:bottom w:val="dotted" w:sz="4" w:space="0" w:color="auto"/>
            </w:tcBorders>
            <w:vAlign w:val="center"/>
          </w:tcPr>
          <w:p w14:paraId="08A50B26" w14:textId="77777777" w:rsidR="001D42FB" w:rsidRDefault="001D42FB"/>
        </w:tc>
        <w:tc>
          <w:tcPr>
            <w:tcW w:w="1620" w:type="dxa"/>
            <w:tcBorders>
              <w:bottom w:val="dotted" w:sz="4" w:space="0" w:color="auto"/>
            </w:tcBorders>
            <w:vAlign w:val="center"/>
          </w:tcPr>
          <w:p w14:paraId="08A50B27" w14:textId="77777777" w:rsidR="001D42FB" w:rsidRDefault="001D42FB"/>
        </w:tc>
        <w:tc>
          <w:tcPr>
            <w:tcW w:w="1620" w:type="dxa"/>
            <w:tcBorders>
              <w:bottom w:val="dotted" w:sz="4" w:space="0" w:color="auto"/>
            </w:tcBorders>
            <w:vAlign w:val="center"/>
          </w:tcPr>
          <w:p w14:paraId="08A50B28" w14:textId="77777777" w:rsidR="001D42FB" w:rsidRDefault="001D42FB"/>
        </w:tc>
        <w:tc>
          <w:tcPr>
            <w:tcW w:w="1620" w:type="dxa"/>
            <w:tcBorders>
              <w:bottom w:val="dotted" w:sz="4" w:space="0" w:color="auto"/>
            </w:tcBorders>
            <w:vAlign w:val="center"/>
          </w:tcPr>
          <w:p w14:paraId="08A50B29" w14:textId="77777777" w:rsidR="001D42FB" w:rsidRDefault="001D42FB"/>
        </w:tc>
        <w:tc>
          <w:tcPr>
            <w:tcW w:w="1620" w:type="dxa"/>
            <w:tcBorders>
              <w:bottom w:val="dotted" w:sz="4" w:space="0" w:color="auto"/>
            </w:tcBorders>
            <w:vAlign w:val="center"/>
          </w:tcPr>
          <w:p w14:paraId="08A50B2A" w14:textId="77777777" w:rsidR="001D42FB" w:rsidRDefault="008926A9">
            <w:pPr>
              <w:jc w:val="center"/>
              <w:divId w:val="1"/>
            </w:pPr>
            <w:r>
              <w:rPr>
                <w:rFonts w:eastAsia="Arial"/>
                <w:sz w:val="16"/>
              </w:rPr>
              <w:t xml:space="preserve">2 </w:t>
            </w:r>
          </w:p>
        </w:tc>
      </w:tr>
      <w:tr w:rsidR="001D42FB" w14:paraId="08A50B33" w14:textId="77777777">
        <w:trPr>
          <w:trHeight w:val="320"/>
        </w:trPr>
        <w:tc>
          <w:tcPr>
            <w:tcW w:w="1620" w:type="dxa"/>
            <w:gridSpan w:val="2"/>
            <w:vMerge/>
          </w:tcPr>
          <w:p w14:paraId="08A50B2C" w14:textId="77777777" w:rsidR="001D42FB" w:rsidRDefault="001D42FB"/>
        </w:tc>
        <w:tc>
          <w:tcPr>
            <w:tcW w:w="1620" w:type="dxa"/>
            <w:gridSpan w:val="2"/>
            <w:tcBorders>
              <w:bottom w:val="dotted" w:sz="4" w:space="0" w:color="auto"/>
            </w:tcBorders>
            <w:vAlign w:val="center"/>
          </w:tcPr>
          <w:p w14:paraId="08A50B2D" w14:textId="77777777" w:rsidR="001D42FB" w:rsidRDefault="008926A9">
            <w:pPr>
              <w:jc w:val="left"/>
              <w:divId w:val="1"/>
            </w:pPr>
            <w:r>
              <w:rPr>
                <w:sz w:val="16"/>
              </w:rPr>
              <w:t>long-obovoid</w:t>
            </w:r>
          </w:p>
        </w:tc>
        <w:tc>
          <w:tcPr>
            <w:tcW w:w="1620" w:type="dxa"/>
            <w:gridSpan w:val="2"/>
            <w:tcBorders>
              <w:bottom w:val="dotted" w:sz="4" w:space="0" w:color="auto"/>
            </w:tcBorders>
            <w:vAlign w:val="center"/>
          </w:tcPr>
          <w:p w14:paraId="08A50B2E" w14:textId="77777777" w:rsidR="001D42FB" w:rsidRDefault="001D42FB"/>
        </w:tc>
        <w:tc>
          <w:tcPr>
            <w:tcW w:w="1620" w:type="dxa"/>
            <w:tcBorders>
              <w:bottom w:val="dotted" w:sz="4" w:space="0" w:color="auto"/>
            </w:tcBorders>
            <w:vAlign w:val="center"/>
          </w:tcPr>
          <w:p w14:paraId="08A50B2F" w14:textId="77777777" w:rsidR="001D42FB" w:rsidRDefault="001D42FB"/>
        </w:tc>
        <w:tc>
          <w:tcPr>
            <w:tcW w:w="1620" w:type="dxa"/>
            <w:tcBorders>
              <w:bottom w:val="dotted" w:sz="4" w:space="0" w:color="auto"/>
            </w:tcBorders>
            <w:vAlign w:val="center"/>
          </w:tcPr>
          <w:p w14:paraId="08A50B30" w14:textId="77777777" w:rsidR="001D42FB" w:rsidRDefault="001D42FB"/>
        </w:tc>
        <w:tc>
          <w:tcPr>
            <w:tcW w:w="1620" w:type="dxa"/>
            <w:tcBorders>
              <w:bottom w:val="dotted" w:sz="4" w:space="0" w:color="auto"/>
            </w:tcBorders>
            <w:vAlign w:val="center"/>
          </w:tcPr>
          <w:p w14:paraId="08A50B31" w14:textId="77777777" w:rsidR="001D42FB" w:rsidRDefault="001D42FB"/>
        </w:tc>
        <w:tc>
          <w:tcPr>
            <w:tcW w:w="1620" w:type="dxa"/>
            <w:tcBorders>
              <w:bottom w:val="dotted" w:sz="4" w:space="0" w:color="auto"/>
            </w:tcBorders>
            <w:vAlign w:val="center"/>
          </w:tcPr>
          <w:p w14:paraId="08A50B32" w14:textId="77777777" w:rsidR="001D42FB" w:rsidRDefault="008926A9">
            <w:pPr>
              <w:jc w:val="center"/>
              <w:divId w:val="1"/>
            </w:pPr>
            <w:r>
              <w:rPr>
                <w:rFonts w:eastAsia="Arial"/>
                <w:sz w:val="16"/>
              </w:rPr>
              <w:t xml:space="preserve">3 </w:t>
            </w:r>
          </w:p>
        </w:tc>
      </w:tr>
      <w:tr w:rsidR="001D42FB" w14:paraId="08A50B3B" w14:textId="77777777">
        <w:trPr>
          <w:trHeight w:val="320"/>
        </w:trPr>
        <w:tc>
          <w:tcPr>
            <w:tcW w:w="1620" w:type="dxa"/>
            <w:gridSpan w:val="2"/>
            <w:vMerge/>
          </w:tcPr>
          <w:p w14:paraId="08A50B34" w14:textId="77777777" w:rsidR="001D42FB" w:rsidRDefault="001D42FB"/>
        </w:tc>
        <w:tc>
          <w:tcPr>
            <w:tcW w:w="1620" w:type="dxa"/>
            <w:gridSpan w:val="2"/>
            <w:tcBorders>
              <w:bottom w:val="dotted" w:sz="4" w:space="0" w:color="auto"/>
            </w:tcBorders>
            <w:vAlign w:val="center"/>
          </w:tcPr>
          <w:p w14:paraId="08A50B35" w14:textId="77777777" w:rsidR="001D42FB" w:rsidRDefault="008926A9">
            <w:pPr>
              <w:jc w:val="left"/>
              <w:divId w:val="1"/>
            </w:pPr>
            <w:r>
              <w:rPr>
                <w:sz w:val="16"/>
              </w:rPr>
              <w:t>hastiform</w:t>
            </w:r>
          </w:p>
        </w:tc>
        <w:tc>
          <w:tcPr>
            <w:tcW w:w="1620" w:type="dxa"/>
            <w:gridSpan w:val="2"/>
            <w:tcBorders>
              <w:bottom w:val="dotted" w:sz="4" w:space="0" w:color="auto"/>
            </w:tcBorders>
            <w:vAlign w:val="center"/>
          </w:tcPr>
          <w:p w14:paraId="08A50B36" w14:textId="77777777" w:rsidR="001D42FB" w:rsidRDefault="001D42FB"/>
        </w:tc>
        <w:tc>
          <w:tcPr>
            <w:tcW w:w="1620" w:type="dxa"/>
            <w:tcBorders>
              <w:bottom w:val="dotted" w:sz="4" w:space="0" w:color="auto"/>
            </w:tcBorders>
            <w:vAlign w:val="center"/>
          </w:tcPr>
          <w:p w14:paraId="08A50B37" w14:textId="77777777" w:rsidR="001D42FB" w:rsidRDefault="001D42FB"/>
        </w:tc>
        <w:tc>
          <w:tcPr>
            <w:tcW w:w="1620" w:type="dxa"/>
            <w:tcBorders>
              <w:bottom w:val="dotted" w:sz="4" w:space="0" w:color="auto"/>
            </w:tcBorders>
            <w:vAlign w:val="center"/>
          </w:tcPr>
          <w:p w14:paraId="08A50B38" w14:textId="77777777" w:rsidR="001D42FB" w:rsidRDefault="001D42FB"/>
        </w:tc>
        <w:tc>
          <w:tcPr>
            <w:tcW w:w="1620" w:type="dxa"/>
            <w:tcBorders>
              <w:bottom w:val="dotted" w:sz="4" w:space="0" w:color="auto"/>
            </w:tcBorders>
            <w:vAlign w:val="center"/>
          </w:tcPr>
          <w:p w14:paraId="08A50B39" w14:textId="77777777" w:rsidR="001D42FB" w:rsidRDefault="008926A9">
            <w:pPr>
              <w:jc w:val="left"/>
              <w:divId w:val="1"/>
            </w:pPr>
            <w:r>
              <w:rPr>
                <w:sz w:val="16"/>
              </w:rPr>
              <w:t>Jiangnan Mingzhu</w:t>
            </w:r>
          </w:p>
        </w:tc>
        <w:tc>
          <w:tcPr>
            <w:tcW w:w="1620" w:type="dxa"/>
            <w:tcBorders>
              <w:bottom w:val="dotted" w:sz="4" w:space="0" w:color="auto"/>
            </w:tcBorders>
            <w:vAlign w:val="center"/>
          </w:tcPr>
          <w:p w14:paraId="08A50B3A" w14:textId="77777777" w:rsidR="001D42FB" w:rsidRDefault="008926A9">
            <w:pPr>
              <w:jc w:val="center"/>
              <w:divId w:val="1"/>
            </w:pPr>
            <w:r>
              <w:rPr>
                <w:rFonts w:eastAsia="Arial"/>
                <w:sz w:val="16"/>
              </w:rPr>
              <w:t xml:space="preserve">4 </w:t>
            </w:r>
          </w:p>
        </w:tc>
      </w:tr>
      <w:tr w:rsidR="001D42FB" w14:paraId="08A50B46" w14:textId="77777777">
        <w:trPr>
          <w:trHeight w:val="360"/>
        </w:trPr>
        <w:tc>
          <w:tcPr>
            <w:tcW w:w="810" w:type="dxa"/>
            <w:tcBorders>
              <w:right w:val="dotted" w:sz="4" w:space="0" w:color="auto"/>
            </w:tcBorders>
            <w:shd w:val="clear" w:color="auto" w:fill="DFDFD7"/>
            <w:vAlign w:val="center"/>
          </w:tcPr>
          <w:p w14:paraId="08A50B3C" w14:textId="77777777" w:rsidR="001D42FB" w:rsidRDefault="008926A9">
            <w:r>
              <w:rPr>
                <w:rFonts w:eastAsia="Arial"/>
                <w:b/>
                <w:sz w:val="16"/>
              </w:rPr>
              <w:t>40.</w:t>
            </w:r>
          </w:p>
        </w:tc>
        <w:tc>
          <w:tcPr>
            <w:tcW w:w="810" w:type="dxa"/>
            <w:tcBorders>
              <w:right w:val="dotted" w:sz="4" w:space="0" w:color="auto"/>
            </w:tcBorders>
            <w:shd w:val="clear" w:color="auto" w:fill="DFDFD7"/>
            <w:vAlign w:val="center"/>
          </w:tcPr>
          <w:p w14:paraId="08A50B3D" w14:textId="77777777" w:rsidR="001D42FB" w:rsidRDefault="001D42FB"/>
        </w:tc>
        <w:tc>
          <w:tcPr>
            <w:tcW w:w="810" w:type="dxa"/>
            <w:tcBorders>
              <w:right w:val="dotted" w:sz="4" w:space="0" w:color="auto"/>
            </w:tcBorders>
            <w:shd w:val="clear" w:color="auto" w:fill="DFDFD7"/>
            <w:vAlign w:val="center"/>
          </w:tcPr>
          <w:p w14:paraId="08A50B3E"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B3F" w14:textId="77777777" w:rsidR="001D42FB" w:rsidRDefault="008926A9">
            <w:r>
              <w:rPr>
                <w:rFonts w:eastAsia="Arial"/>
                <w:b/>
                <w:sz w:val="16"/>
              </w:rPr>
              <w:t>MS/VG</w:t>
            </w:r>
          </w:p>
        </w:tc>
        <w:tc>
          <w:tcPr>
            <w:tcW w:w="810" w:type="dxa"/>
            <w:tcBorders>
              <w:right w:val="dotted" w:sz="4" w:space="0" w:color="auto"/>
            </w:tcBorders>
            <w:shd w:val="clear" w:color="auto" w:fill="DFDFD7"/>
            <w:vAlign w:val="center"/>
          </w:tcPr>
          <w:p w14:paraId="08A50B40" w14:textId="77777777" w:rsidR="001D42FB" w:rsidRDefault="001D42FB"/>
        </w:tc>
        <w:tc>
          <w:tcPr>
            <w:tcW w:w="810" w:type="dxa"/>
            <w:tcBorders>
              <w:right w:val="dotted" w:sz="4" w:space="0" w:color="auto"/>
            </w:tcBorders>
            <w:shd w:val="clear" w:color="auto" w:fill="DFDFD7"/>
            <w:vAlign w:val="center"/>
          </w:tcPr>
          <w:p w14:paraId="08A50B41" w14:textId="77777777" w:rsidR="001D42FB" w:rsidRDefault="008926A9">
            <w:r>
              <w:rPr>
                <w:rFonts w:eastAsia="Arial"/>
                <w:b/>
                <w:sz w:val="16"/>
              </w:rPr>
              <w:t>(b)</w:t>
            </w:r>
          </w:p>
        </w:tc>
        <w:tc>
          <w:tcPr>
            <w:tcW w:w="1620" w:type="dxa"/>
            <w:shd w:val="clear" w:color="auto" w:fill="DFDFD7"/>
            <w:vAlign w:val="center"/>
          </w:tcPr>
          <w:p w14:paraId="08A50B42" w14:textId="77777777" w:rsidR="001D42FB" w:rsidRDefault="008926A9">
            <w:r>
              <w:rPr>
                <w:rFonts w:eastAsia="Arial"/>
                <w:b/>
                <w:sz w:val="16"/>
              </w:rPr>
              <w:t>30</w:t>
            </w:r>
          </w:p>
        </w:tc>
        <w:tc>
          <w:tcPr>
            <w:tcW w:w="1620" w:type="dxa"/>
            <w:shd w:val="clear" w:color="auto" w:fill="DFDFD7"/>
          </w:tcPr>
          <w:p w14:paraId="08A50B43" w14:textId="77777777" w:rsidR="001D42FB" w:rsidRDefault="001D42FB"/>
        </w:tc>
        <w:tc>
          <w:tcPr>
            <w:tcW w:w="1620" w:type="dxa"/>
            <w:shd w:val="clear" w:color="auto" w:fill="DFDFD7"/>
          </w:tcPr>
          <w:p w14:paraId="08A50B44" w14:textId="77777777" w:rsidR="001D42FB" w:rsidRDefault="001D42FB"/>
        </w:tc>
        <w:tc>
          <w:tcPr>
            <w:tcW w:w="1620" w:type="dxa"/>
            <w:shd w:val="clear" w:color="auto" w:fill="DFDFD7"/>
          </w:tcPr>
          <w:p w14:paraId="08A50B45" w14:textId="77777777" w:rsidR="001D42FB" w:rsidRDefault="001D42FB"/>
        </w:tc>
      </w:tr>
      <w:tr w:rsidR="001D42FB" w14:paraId="08A50B4E" w14:textId="77777777">
        <w:trPr>
          <w:trHeight w:val="440"/>
        </w:trPr>
        <w:tc>
          <w:tcPr>
            <w:tcW w:w="1620" w:type="dxa"/>
            <w:gridSpan w:val="2"/>
            <w:vMerge w:val="restart"/>
          </w:tcPr>
          <w:p w14:paraId="08A50B47" w14:textId="77777777" w:rsidR="001D42FB" w:rsidRDefault="001D42FB"/>
        </w:tc>
        <w:tc>
          <w:tcPr>
            <w:tcW w:w="1620" w:type="dxa"/>
            <w:gridSpan w:val="2"/>
            <w:tcBorders>
              <w:bottom w:val="dotted" w:sz="4" w:space="0" w:color="auto"/>
            </w:tcBorders>
          </w:tcPr>
          <w:p w14:paraId="08A50B48" w14:textId="77777777" w:rsidR="001D42FB" w:rsidRDefault="008926A9">
            <w:pPr>
              <w:spacing w:before="113" w:after="113"/>
              <w:jc w:val="left"/>
              <w:divId w:val="1"/>
            </w:pPr>
            <w:r>
              <w:rPr>
                <w:b/>
                <w:sz w:val="16"/>
              </w:rPr>
              <w:t>Stamen appendage: length</w:t>
            </w:r>
          </w:p>
        </w:tc>
        <w:tc>
          <w:tcPr>
            <w:tcW w:w="1620" w:type="dxa"/>
            <w:gridSpan w:val="2"/>
            <w:tcBorders>
              <w:bottom w:val="dotted" w:sz="4" w:space="0" w:color="auto"/>
            </w:tcBorders>
          </w:tcPr>
          <w:p w14:paraId="08A50B49" w14:textId="77777777" w:rsidR="001D42FB" w:rsidRDefault="001D42FB"/>
        </w:tc>
        <w:tc>
          <w:tcPr>
            <w:tcW w:w="1620" w:type="dxa"/>
            <w:tcBorders>
              <w:bottom w:val="dotted" w:sz="4" w:space="0" w:color="auto"/>
            </w:tcBorders>
          </w:tcPr>
          <w:p w14:paraId="08A50B4A" w14:textId="77777777" w:rsidR="001D42FB" w:rsidRDefault="001D42FB"/>
        </w:tc>
        <w:tc>
          <w:tcPr>
            <w:tcW w:w="1620" w:type="dxa"/>
            <w:tcBorders>
              <w:bottom w:val="dotted" w:sz="4" w:space="0" w:color="auto"/>
            </w:tcBorders>
          </w:tcPr>
          <w:p w14:paraId="08A50B4B" w14:textId="77777777" w:rsidR="001D42FB" w:rsidRDefault="001D42FB"/>
        </w:tc>
        <w:tc>
          <w:tcPr>
            <w:tcW w:w="1620" w:type="dxa"/>
            <w:tcBorders>
              <w:bottom w:val="dotted" w:sz="4" w:space="0" w:color="auto"/>
            </w:tcBorders>
          </w:tcPr>
          <w:p w14:paraId="08A50B4C" w14:textId="77777777" w:rsidR="001D42FB" w:rsidRDefault="001D42FB"/>
        </w:tc>
        <w:tc>
          <w:tcPr>
            <w:tcW w:w="1620" w:type="dxa"/>
            <w:tcBorders>
              <w:bottom w:val="dotted" w:sz="4" w:space="0" w:color="auto"/>
            </w:tcBorders>
          </w:tcPr>
          <w:p w14:paraId="08A50B4D" w14:textId="77777777" w:rsidR="001D42FB" w:rsidRDefault="001D42FB"/>
        </w:tc>
      </w:tr>
      <w:tr w:rsidR="001D42FB" w14:paraId="08A50B56" w14:textId="77777777">
        <w:trPr>
          <w:trHeight w:val="320"/>
        </w:trPr>
        <w:tc>
          <w:tcPr>
            <w:tcW w:w="1620" w:type="dxa"/>
            <w:gridSpan w:val="2"/>
            <w:vMerge/>
          </w:tcPr>
          <w:p w14:paraId="08A50B4F" w14:textId="77777777" w:rsidR="001D42FB" w:rsidRDefault="001D42FB"/>
        </w:tc>
        <w:tc>
          <w:tcPr>
            <w:tcW w:w="1620" w:type="dxa"/>
            <w:gridSpan w:val="2"/>
            <w:tcBorders>
              <w:bottom w:val="dotted" w:sz="4" w:space="0" w:color="auto"/>
            </w:tcBorders>
            <w:vAlign w:val="center"/>
          </w:tcPr>
          <w:p w14:paraId="08A50B50" w14:textId="77777777" w:rsidR="001D42FB" w:rsidRDefault="008926A9">
            <w:pPr>
              <w:jc w:val="left"/>
              <w:divId w:val="1"/>
            </w:pPr>
            <w:r>
              <w:rPr>
                <w:sz w:val="16"/>
              </w:rPr>
              <w:t>very short</w:t>
            </w:r>
          </w:p>
        </w:tc>
        <w:tc>
          <w:tcPr>
            <w:tcW w:w="1620" w:type="dxa"/>
            <w:gridSpan w:val="2"/>
            <w:tcBorders>
              <w:bottom w:val="dotted" w:sz="4" w:space="0" w:color="auto"/>
            </w:tcBorders>
            <w:vAlign w:val="center"/>
          </w:tcPr>
          <w:p w14:paraId="08A50B51" w14:textId="77777777" w:rsidR="001D42FB" w:rsidRDefault="001D42FB"/>
        </w:tc>
        <w:tc>
          <w:tcPr>
            <w:tcW w:w="1620" w:type="dxa"/>
            <w:tcBorders>
              <w:bottom w:val="dotted" w:sz="4" w:space="0" w:color="auto"/>
            </w:tcBorders>
            <w:vAlign w:val="center"/>
          </w:tcPr>
          <w:p w14:paraId="08A50B52" w14:textId="77777777" w:rsidR="001D42FB" w:rsidRDefault="001D42FB"/>
        </w:tc>
        <w:tc>
          <w:tcPr>
            <w:tcW w:w="1620" w:type="dxa"/>
            <w:tcBorders>
              <w:bottom w:val="dotted" w:sz="4" w:space="0" w:color="auto"/>
            </w:tcBorders>
            <w:vAlign w:val="center"/>
          </w:tcPr>
          <w:p w14:paraId="08A50B53" w14:textId="77777777" w:rsidR="001D42FB" w:rsidRDefault="001D42FB"/>
        </w:tc>
        <w:tc>
          <w:tcPr>
            <w:tcW w:w="1620" w:type="dxa"/>
            <w:tcBorders>
              <w:bottom w:val="dotted" w:sz="4" w:space="0" w:color="auto"/>
            </w:tcBorders>
            <w:vAlign w:val="center"/>
          </w:tcPr>
          <w:p w14:paraId="08A50B54" w14:textId="77777777" w:rsidR="001D42FB" w:rsidRDefault="001D42FB"/>
        </w:tc>
        <w:tc>
          <w:tcPr>
            <w:tcW w:w="1620" w:type="dxa"/>
            <w:tcBorders>
              <w:bottom w:val="dotted" w:sz="4" w:space="0" w:color="auto"/>
            </w:tcBorders>
            <w:vAlign w:val="center"/>
          </w:tcPr>
          <w:p w14:paraId="08A50B55" w14:textId="77777777" w:rsidR="001D42FB" w:rsidRDefault="008926A9">
            <w:pPr>
              <w:jc w:val="center"/>
              <w:divId w:val="1"/>
            </w:pPr>
            <w:r>
              <w:rPr>
                <w:rFonts w:eastAsia="Arial"/>
                <w:sz w:val="16"/>
              </w:rPr>
              <w:t xml:space="preserve">1 </w:t>
            </w:r>
          </w:p>
        </w:tc>
      </w:tr>
      <w:tr w:rsidR="001D42FB" w14:paraId="08A50B5E" w14:textId="77777777">
        <w:trPr>
          <w:trHeight w:val="320"/>
        </w:trPr>
        <w:tc>
          <w:tcPr>
            <w:tcW w:w="1620" w:type="dxa"/>
            <w:gridSpan w:val="2"/>
            <w:vMerge/>
          </w:tcPr>
          <w:p w14:paraId="08A50B57" w14:textId="77777777" w:rsidR="001D42FB" w:rsidRDefault="001D42FB"/>
        </w:tc>
        <w:tc>
          <w:tcPr>
            <w:tcW w:w="1620" w:type="dxa"/>
            <w:gridSpan w:val="2"/>
            <w:tcBorders>
              <w:bottom w:val="dotted" w:sz="4" w:space="0" w:color="auto"/>
            </w:tcBorders>
            <w:vAlign w:val="center"/>
          </w:tcPr>
          <w:p w14:paraId="08A50B58" w14:textId="77777777" w:rsidR="001D42FB" w:rsidRDefault="008926A9">
            <w:pPr>
              <w:jc w:val="left"/>
              <w:divId w:val="1"/>
            </w:pPr>
            <w:r>
              <w:rPr>
                <w:sz w:val="16"/>
              </w:rPr>
              <w:t>short</w:t>
            </w:r>
          </w:p>
        </w:tc>
        <w:tc>
          <w:tcPr>
            <w:tcW w:w="1620" w:type="dxa"/>
            <w:gridSpan w:val="2"/>
            <w:tcBorders>
              <w:bottom w:val="dotted" w:sz="4" w:space="0" w:color="auto"/>
            </w:tcBorders>
            <w:vAlign w:val="center"/>
          </w:tcPr>
          <w:p w14:paraId="08A50B59" w14:textId="77777777" w:rsidR="001D42FB" w:rsidRDefault="001D42FB"/>
        </w:tc>
        <w:tc>
          <w:tcPr>
            <w:tcW w:w="1620" w:type="dxa"/>
            <w:tcBorders>
              <w:bottom w:val="dotted" w:sz="4" w:space="0" w:color="auto"/>
            </w:tcBorders>
            <w:vAlign w:val="center"/>
          </w:tcPr>
          <w:p w14:paraId="08A50B5A" w14:textId="77777777" w:rsidR="001D42FB" w:rsidRDefault="001D42FB"/>
        </w:tc>
        <w:tc>
          <w:tcPr>
            <w:tcW w:w="1620" w:type="dxa"/>
            <w:tcBorders>
              <w:bottom w:val="dotted" w:sz="4" w:space="0" w:color="auto"/>
            </w:tcBorders>
            <w:vAlign w:val="center"/>
          </w:tcPr>
          <w:p w14:paraId="08A50B5B" w14:textId="77777777" w:rsidR="001D42FB" w:rsidRDefault="001D42FB"/>
        </w:tc>
        <w:tc>
          <w:tcPr>
            <w:tcW w:w="1620" w:type="dxa"/>
            <w:tcBorders>
              <w:bottom w:val="dotted" w:sz="4" w:space="0" w:color="auto"/>
            </w:tcBorders>
            <w:vAlign w:val="center"/>
          </w:tcPr>
          <w:p w14:paraId="08A50B5C" w14:textId="77777777" w:rsidR="001D42FB" w:rsidRDefault="008926A9">
            <w:pPr>
              <w:jc w:val="left"/>
              <w:divId w:val="1"/>
            </w:pPr>
            <w:r>
              <w:rPr>
                <w:sz w:val="16"/>
              </w:rPr>
              <w:t>Fenhong Lingxiao</w:t>
            </w:r>
          </w:p>
        </w:tc>
        <w:tc>
          <w:tcPr>
            <w:tcW w:w="1620" w:type="dxa"/>
            <w:tcBorders>
              <w:bottom w:val="dotted" w:sz="4" w:space="0" w:color="auto"/>
            </w:tcBorders>
            <w:vAlign w:val="center"/>
          </w:tcPr>
          <w:p w14:paraId="08A50B5D" w14:textId="77777777" w:rsidR="001D42FB" w:rsidRDefault="008926A9">
            <w:pPr>
              <w:jc w:val="center"/>
              <w:divId w:val="1"/>
            </w:pPr>
            <w:r>
              <w:rPr>
                <w:rFonts w:eastAsia="Arial"/>
                <w:sz w:val="16"/>
              </w:rPr>
              <w:t xml:space="preserve">2 </w:t>
            </w:r>
          </w:p>
        </w:tc>
      </w:tr>
      <w:tr w:rsidR="001D42FB" w14:paraId="08A50B66" w14:textId="77777777">
        <w:trPr>
          <w:trHeight w:val="320"/>
        </w:trPr>
        <w:tc>
          <w:tcPr>
            <w:tcW w:w="1620" w:type="dxa"/>
            <w:gridSpan w:val="2"/>
            <w:vMerge/>
          </w:tcPr>
          <w:p w14:paraId="08A50B5F" w14:textId="77777777" w:rsidR="001D42FB" w:rsidRDefault="001D42FB"/>
        </w:tc>
        <w:tc>
          <w:tcPr>
            <w:tcW w:w="1620" w:type="dxa"/>
            <w:gridSpan w:val="2"/>
            <w:tcBorders>
              <w:bottom w:val="dotted" w:sz="4" w:space="0" w:color="auto"/>
            </w:tcBorders>
            <w:vAlign w:val="center"/>
          </w:tcPr>
          <w:p w14:paraId="08A50B60"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B61" w14:textId="77777777" w:rsidR="001D42FB" w:rsidRDefault="001D42FB"/>
        </w:tc>
        <w:tc>
          <w:tcPr>
            <w:tcW w:w="1620" w:type="dxa"/>
            <w:tcBorders>
              <w:bottom w:val="dotted" w:sz="4" w:space="0" w:color="auto"/>
            </w:tcBorders>
            <w:vAlign w:val="center"/>
          </w:tcPr>
          <w:p w14:paraId="08A50B62" w14:textId="77777777" w:rsidR="001D42FB" w:rsidRDefault="001D42FB"/>
        </w:tc>
        <w:tc>
          <w:tcPr>
            <w:tcW w:w="1620" w:type="dxa"/>
            <w:tcBorders>
              <w:bottom w:val="dotted" w:sz="4" w:space="0" w:color="auto"/>
            </w:tcBorders>
            <w:vAlign w:val="center"/>
          </w:tcPr>
          <w:p w14:paraId="08A50B63" w14:textId="77777777" w:rsidR="001D42FB" w:rsidRDefault="001D42FB"/>
        </w:tc>
        <w:tc>
          <w:tcPr>
            <w:tcW w:w="1620" w:type="dxa"/>
            <w:tcBorders>
              <w:bottom w:val="dotted" w:sz="4" w:space="0" w:color="auto"/>
            </w:tcBorders>
            <w:vAlign w:val="center"/>
          </w:tcPr>
          <w:p w14:paraId="08A50B64"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B65" w14:textId="77777777" w:rsidR="001D42FB" w:rsidRDefault="008926A9">
            <w:pPr>
              <w:jc w:val="center"/>
              <w:divId w:val="1"/>
            </w:pPr>
            <w:r>
              <w:rPr>
                <w:rFonts w:eastAsia="Arial"/>
                <w:sz w:val="16"/>
              </w:rPr>
              <w:t xml:space="preserve">3 </w:t>
            </w:r>
          </w:p>
        </w:tc>
      </w:tr>
      <w:tr w:rsidR="001D42FB" w14:paraId="08A50B6E" w14:textId="77777777">
        <w:trPr>
          <w:trHeight w:val="320"/>
        </w:trPr>
        <w:tc>
          <w:tcPr>
            <w:tcW w:w="1620" w:type="dxa"/>
            <w:gridSpan w:val="2"/>
            <w:vMerge/>
          </w:tcPr>
          <w:p w14:paraId="08A50B67" w14:textId="77777777" w:rsidR="001D42FB" w:rsidRDefault="001D42FB"/>
        </w:tc>
        <w:tc>
          <w:tcPr>
            <w:tcW w:w="1620" w:type="dxa"/>
            <w:gridSpan w:val="2"/>
            <w:tcBorders>
              <w:bottom w:val="dotted" w:sz="4" w:space="0" w:color="auto"/>
            </w:tcBorders>
            <w:vAlign w:val="center"/>
          </w:tcPr>
          <w:p w14:paraId="08A50B68" w14:textId="77777777" w:rsidR="001D42FB" w:rsidRDefault="008926A9">
            <w:pPr>
              <w:jc w:val="left"/>
              <w:divId w:val="1"/>
            </w:pPr>
            <w:r>
              <w:rPr>
                <w:sz w:val="16"/>
              </w:rPr>
              <w:t>long</w:t>
            </w:r>
          </w:p>
        </w:tc>
        <w:tc>
          <w:tcPr>
            <w:tcW w:w="1620" w:type="dxa"/>
            <w:gridSpan w:val="2"/>
            <w:tcBorders>
              <w:bottom w:val="dotted" w:sz="4" w:space="0" w:color="auto"/>
            </w:tcBorders>
            <w:vAlign w:val="center"/>
          </w:tcPr>
          <w:p w14:paraId="08A50B69" w14:textId="77777777" w:rsidR="001D42FB" w:rsidRDefault="001D42FB"/>
        </w:tc>
        <w:tc>
          <w:tcPr>
            <w:tcW w:w="1620" w:type="dxa"/>
            <w:tcBorders>
              <w:bottom w:val="dotted" w:sz="4" w:space="0" w:color="auto"/>
            </w:tcBorders>
            <w:vAlign w:val="center"/>
          </w:tcPr>
          <w:p w14:paraId="08A50B6A" w14:textId="77777777" w:rsidR="001D42FB" w:rsidRDefault="001D42FB"/>
        </w:tc>
        <w:tc>
          <w:tcPr>
            <w:tcW w:w="1620" w:type="dxa"/>
            <w:tcBorders>
              <w:bottom w:val="dotted" w:sz="4" w:space="0" w:color="auto"/>
            </w:tcBorders>
            <w:vAlign w:val="center"/>
          </w:tcPr>
          <w:p w14:paraId="08A50B6B" w14:textId="77777777" w:rsidR="001D42FB" w:rsidRDefault="001D42FB"/>
        </w:tc>
        <w:tc>
          <w:tcPr>
            <w:tcW w:w="1620" w:type="dxa"/>
            <w:tcBorders>
              <w:bottom w:val="dotted" w:sz="4" w:space="0" w:color="auto"/>
            </w:tcBorders>
            <w:vAlign w:val="center"/>
          </w:tcPr>
          <w:p w14:paraId="08A50B6C" w14:textId="77777777" w:rsidR="001D42FB" w:rsidRDefault="001D42FB"/>
        </w:tc>
        <w:tc>
          <w:tcPr>
            <w:tcW w:w="1620" w:type="dxa"/>
            <w:tcBorders>
              <w:bottom w:val="dotted" w:sz="4" w:space="0" w:color="auto"/>
            </w:tcBorders>
            <w:vAlign w:val="center"/>
          </w:tcPr>
          <w:p w14:paraId="08A50B6D" w14:textId="77777777" w:rsidR="001D42FB" w:rsidRDefault="008926A9">
            <w:pPr>
              <w:jc w:val="center"/>
              <w:divId w:val="1"/>
            </w:pPr>
            <w:r>
              <w:rPr>
                <w:rFonts w:eastAsia="Arial"/>
                <w:sz w:val="16"/>
              </w:rPr>
              <w:t xml:space="preserve">4 </w:t>
            </w:r>
          </w:p>
        </w:tc>
      </w:tr>
      <w:tr w:rsidR="001D42FB" w14:paraId="08A50B76" w14:textId="77777777">
        <w:trPr>
          <w:trHeight w:val="320"/>
        </w:trPr>
        <w:tc>
          <w:tcPr>
            <w:tcW w:w="1620" w:type="dxa"/>
            <w:gridSpan w:val="2"/>
            <w:vMerge/>
          </w:tcPr>
          <w:p w14:paraId="08A50B6F" w14:textId="77777777" w:rsidR="001D42FB" w:rsidRDefault="001D42FB"/>
        </w:tc>
        <w:tc>
          <w:tcPr>
            <w:tcW w:w="1620" w:type="dxa"/>
            <w:gridSpan w:val="2"/>
            <w:tcBorders>
              <w:bottom w:val="dotted" w:sz="4" w:space="0" w:color="auto"/>
            </w:tcBorders>
            <w:vAlign w:val="center"/>
          </w:tcPr>
          <w:p w14:paraId="08A50B70" w14:textId="77777777" w:rsidR="001D42FB" w:rsidRDefault="008926A9">
            <w:pPr>
              <w:jc w:val="left"/>
              <w:divId w:val="1"/>
            </w:pPr>
            <w:r>
              <w:rPr>
                <w:sz w:val="16"/>
              </w:rPr>
              <w:t>very long</w:t>
            </w:r>
          </w:p>
        </w:tc>
        <w:tc>
          <w:tcPr>
            <w:tcW w:w="1620" w:type="dxa"/>
            <w:gridSpan w:val="2"/>
            <w:tcBorders>
              <w:bottom w:val="dotted" w:sz="4" w:space="0" w:color="auto"/>
            </w:tcBorders>
            <w:vAlign w:val="center"/>
          </w:tcPr>
          <w:p w14:paraId="08A50B71" w14:textId="77777777" w:rsidR="001D42FB" w:rsidRDefault="001D42FB"/>
        </w:tc>
        <w:tc>
          <w:tcPr>
            <w:tcW w:w="1620" w:type="dxa"/>
            <w:tcBorders>
              <w:bottom w:val="dotted" w:sz="4" w:space="0" w:color="auto"/>
            </w:tcBorders>
            <w:vAlign w:val="center"/>
          </w:tcPr>
          <w:p w14:paraId="08A50B72" w14:textId="77777777" w:rsidR="001D42FB" w:rsidRDefault="001D42FB"/>
        </w:tc>
        <w:tc>
          <w:tcPr>
            <w:tcW w:w="1620" w:type="dxa"/>
            <w:tcBorders>
              <w:bottom w:val="dotted" w:sz="4" w:space="0" w:color="auto"/>
            </w:tcBorders>
            <w:vAlign w:val="center"/>
          </w:tcPr>
          <w:p w14:paraId="08A50B73" w14:textId="77777777" w:rsidR="001D42FB" w:rsidRDefault="001D42FB"/>
        </w:tc>
        <w:tc>
          <w:tcPr>
            <w:tcW w:w="1620" w:type="dxa"/>
            <w:tcBorders>
              <w:bottom w:val="dotted" w:sz="4" w:space="0" w:color="auto"/>
            </w:tcBorders>
            <w:vAlign w:val="center"/>
          </w:tcPr>
          <w:p w14:paraId="08A50B74" w14:textId="77777777" w:rsidR="001D42FB" w:rsidRDefault="008926A9">
            <w:pPr>
              <w:jc w:val="left"/>
              <w:divId w:val="1"/>
            </w:pPr>
            <w:r>
              <w:rPr>
                <w:sz w:val="16"/>
              </w:rPr>
              <w:t>Jin Fuwa</w:t>
            </w:r>
          </w:p>
        </w:tc>
        <w:tc>
          <w:tcPr>
            <w:tcW w:w="1620" w:type="dxa"/>
            <w:tcBorders>
              <w:bottom w:val="dotted" w:sz="4" w:space="0" w:color="auto"/>
            </w:tcBorders>
            <w:vAlign w:val="center"/>
          </w:tcPr>
          <w:p w14:paraId="08A50B75" w14:textId="77777777" w:rsidR="001D42FB" w:rsidRDefault="008926A9">
            <w:pPr>
              <w:jc w:val="center"/>
              <w:divId w:val="1"/>
            </w:pPr>
            <w:r>
              <w:rPr>
                <w:rFonts w:eastAsia="Arial"/>
                <w:sz w:val="16"/>
              </w:rPr>
              <w:t xml:space="preserve">5 </w:t>
            </w:r>
          </w:p>
        </w:tc>
      </w:tr>
      <w:tr w:rsidR="001D42FB" w14:paraId="08A50B81" w14:textId="77777777">
        <w:trPr>
          <w:trHeight w:val="360"/>
        </w:trPr>
        <w:tc>
          <w:tcPr>
            <w:tcW w:w="810" w:type="dxa"/>
            <w:tcBorders>
              <w:right w:val="dotted" w:sz="4" w:space="0" w:color="auto"/>
            </w:tcBorders>
            <w:shd w:val="clear" w:color="auto" w:fill="DFDFD7"/>
            <w:vAlign w:val="center"/>
          </w:tcPr>
          <w:p w14:paraId="08A50B77" w14:textId="77777777" w:rsidR="001D42FB" w:rsidRDefault="008926A9">
            <w:r>
              <w:rPr>
                <w:rFonts w:eastAsia="Arial"/>
                <w:b/>
                <w:sz w:val="16"/>
              </w:rPr>
              <w:t>41.</w:t>
            </w:r>
          </w:p>
        </w:tc>
        <w:tc>
          <w:tcPr>
            <w:tcW w:w="810" w:type="dxa"/>
            <w:tcBorders>
              <w:right w:val="dotted" w:sz="4" w:space="0" w:color="auto"/>
            </w:tcBorders>
            <w:shd w:val="clear" w:color="auto" w:fill="DFDFD7"/>
            <w:vAlign w:val="center"/>
          </w:tcPr>
          <w:p w14:paraId="08A50B78"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B79"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B7A"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B7B"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B7C" w14:textId="77777777" w:rsidR="001D42FB" w:rsidRDefault="001D42FB"/>
        </w:tc>
        <w:tc>
          <w:tcPr>
            <w:tcW w:w="1620" w:type="dxa"/>
            <w:shd w:val="clear" w:color="auto" w:fill="DFDFD7"/>
            <w:vAlign w:val="center"/>
          </w:tcPr>
          <w:p w14:paraId="08A50B7D" w14:textId="77777777" w:rsidR="001D42FB" w:rsidRDefault="008926A9">
            <w:r>
              <w:rPr>
                <w:rFonts w:eastAsia="Arial"/>
                <w:b/>
                <w:sz w:val="16"/>
              </w:rPr>
              <w:t>20-30</w:t>
            </w:r>
          </w:p>
        </w:tc>
        <w:tc>
          <w:tcPr>
            <w:tcW w:w="1620" w:type="dxa"/>
            <w:shd w:val="clear" w:color="auto" w:fill="DFDFD7"/>
          </w:tcPr>
          <w:p w14:paraId="08A50B7E" w14:textId="77777777" w:rsidR="001D42FB" w:rsidRDefault="001D42FB"/>
        </w:tc>
        <w:tc>
          <w:tcPr>
            <w:tcW w:w="1620" w:type="dxa"/>
            <w:shd w:val="clear" w:color="auto" w:fill="DFDFD7"/>
          </w:tcPr>
          <w:p w14:paraId="08A50B7F" w14:textId="77777777" w:rsidR="001D42FB" w:rsidRDefault="001D42FB"/>
        </w:tc>
        <w:tc>
          <w:tcPr>
            <w:tcW w:w="1620" w:type="dxa"/>
            <w:shd w:val="clear" w:color="auto" w:fill="DFDFD7"/>
          </w:tcPr>
          <w:p w14:paraId="08A50B80" w14:textId="77777777" w:rsidR="001D42FB" w:rsidRDefault="001D42FB"/>
        </w:tc>
      </w:tr>
      <w:tr w:rsidR="001D42FB" w14:paraId="08A50B89" w14:textId="77777777">
        <w:trPr>
          <w:trHeight w:val="440"/>
        </w:trPr>
        <w:tc>
          <w:tcPr>
            <w:tcW w:w="1620" w:type="dxa"/>
            <w:gridSpan w:val="2"/>
            <w:vMerge w:val="restart"/>
          </w:tcPr>
          <w:p w14:paraId="08A50B82" w14:textId="77777777" w:rsidR="001D42FB" w:rsidRDefault="001D42FB"/>
        </w:tc>
        <w:tc>
          <w:tcPr>
            <w:tcW w:w="1620" w:type="dxa"/>
            <w:gridSpan w:val="2"/>
            <w:tcBorders>
              <w:bottom w:val="dotted" w:sz="4" w:space="0" w:color="auto"/>
            </w:tcBorders>
          </w:tcPr>
          <w:p w14:paraId="08A50B83" w14:textId="77777777" w:rsidR="001D42FB" w:rsidRDefault="008926A9">
            <w:pPr>
              <w:spacing w:before="113" w:after="113"/>
              <w:jc w:val="left"/>
              <w:divId w:val="1"/>
            </w:pPr>
            <w:r>
              <w:rPr>
                <w:b/>
                <w:sz w:val="16"/>
              </w:rPr>
              <w:t xml:space="preserve">Carpel: </w:t>
            </w:r>
            <w:del w:id="386" w:author="TWO" w:date="2026-07-08T19:46:00Z" w16du:dateUtc="2026-07-08T17:46:00Z">
              <w:r w:rsidR="00D002CD">
                <w:rPr>
                  <w:b/>
                  <w:sz w:val="16"/>
                </w:rPr>
                <w:delText>status of development</w:delText>
              </w:r>
            </w:del>
            <w:ins w:id="387" w:author="TWO" w:date="2026-07-08T19:46:00Z" w16du:dateUtc="2026-07-08T17:46:00Z">
              <w:r>
                <w:rPr>
                  <w:b/>
                  <w:sz w:val="16"/>
                </w:rPr>
                <w:t>type</w:t>
              </w:r>
            </w:ins>
          </w:p>
        </w:tc>
        <w:tc>
          <w:tcPr>
            <w:tcW w:w="1620" w:type="dxa"/>
            <w:gridSpan w:val="2"/>
            <w:tcBorders>
              <w:bottom w:val="dotted" w:sz="4" w:space="0" w:color="auto"/>
            </w:tcBorders>
          </w:tcPr>
          <w:p w14:paraId="08A50B84" w14:textId="77777777" w:rsidR="001D42FB" w:rsidRDefault="001D42FB"/>
        </w:tc>
        <w:tc>
          <w:tcPr>
            <w:tcW w:w="1620" w:type="dxa"/>
            <w:tcBorders>
              <w:bottom w:val="dotted" w:sz="4" w:space="0" w:color="auto"/>
            </w:tcBorders>
          </w:tcPr>
          <w:p w14:paraId="08A50B85" w14:textId="77777777" w:rsidR="001D42FB" w:rsidRDefault="001D42FB"/>
        </w:tc>
        <w:tc>
          <w:tcPr>
            <w:tcW w:w="1620" w:type="dxa"/>
            <w:tcBorders>
              <w:bottom w:val="dotted" w:sz="4" w:space="0" w:color="auto"/>
            </w:tcBorders>
          </w:tcPr>
          <w:p w14:paraId="08A50B86" w14:textId="77777777" w:rsidR="001D42FB" w:rsidRDefault="001D42FB"/>
        </w:tc>
        <w:tc>
          <w:tcPr>
            <w:tcW w:w="1620" w:type="dxa"/>
            <w:tcBorders>
              <w:bottom w:val="dotted" w:sz="4" w:space="0" w:color="auto"/>
            </w:tcBorders>
          </w:tcPr>
          <w:p w14:paraId="08A50B87" w14:textId="77777777" w:rsidR="001D42FB" w:rsidRDefault="001D42FB"/>
        </w:tc>
        <w:tc>
          <w:tcPr>
            <w:tcW w:w="1620" w:type="dxa"/>
            <w:tcBorders>
              <w:bottom w:val="dotted" w:sz="4" w:space="0" w:color="auto"/>
            </w:tcBorders>
          </w:tcPr>
          <w:p w14:paraId="08A50B88" w14:textId="77777777" w:rsidR="001D42FB" w:rsidRDefault="001D42FB"/>
        </w:tc>
      </w:tr>
      <w:tr w:rsidR="001D42FB" w14:paraId="08A50B91" w14:textId="77777777">
        <w:trPr>
          <w:trHeight w:val="320"/>
        </w:trPr>
        <w:tc>
          <w:tcPr>
            <w:tcW w:w="1620" w:type="dxa"/>
            <w:gridSpan w:val="2"/>
            <w:vMerge/>
          </w:tcPr>
          <w:p w14:paraId="08A50B8A" w14:textId="77777777" w:rsidR="001D42FB" w:rsidRDefault="001D42FB"/>
        </w:tc>
        <w:tc>
          <w:tcPr>
            <w:tcW w:w="1620" w:type="dxa"/>
            <w:gridSpan w:val="2"/>
            <w:tcBorders>
              <w:bottom w:val="dotted" w:sz="4" w:space="0" w:color="auto"/>
            </w:tcBorders>
            <w:vAlign w:val="center"/>
          </w:tcPr>
          <w:p w14:paraId="08A50B8B" w14:textId="77777777" w:rsidR="001D42FB" w:rsidRDefault="008926A9">
            <w:pPr>
              <w:jc w:val="left"/>
              <w:divId w:val="1"/>
            </w:pPr>
            <w:r>
              <w:rPr>
                <w:sz w:val="16"/>
              </w:rPr>
              <w:t>normal</w:t>
            </w:r>
          </w:p>
        </w:tc>
        <w:tc>
          <w:tcPr>
            <w:tcW w:w="1620" w:type="dxa"/>
            <w:gridSpan w:val="2"/>
            <w:tcBorders>
              <w:bottom w:val="dotted" w:sz="4" w:space="0" w:color="auto"/>
            </w:tcBorders>
            <w:vAlign w:val="center"/>
          </w:tcPr>
          <w:p w14:paraId="08A50B8C" w14:textId="77777777" w:rsidR="001D42FB" w:rsidRDefault="001D42FB"/>
        </w:tc>
        <w:tc>
          <w:tcPr>
            <w:tcW w:w="1620" w:type="dxa"/>
            <w:tcBorders>
              <w:bottom w:val="dotted" w:sz="4" w:space="0" w:color="auto"/>
            </w:tcBorders>
            <w:vAlign w:val="center"/>
          </w:tcPr>
          <w:p w14:paraId="08A50B8D" w14:textId="77777777" w:rsidR="001D42FB" w:rsidRDefault="001D42FB"/>
        </w:tc>
        <w:tc>
          <w:tcPr>
            <w:tcW w:w="1620" w:type="dxa"/>
            <w:tcBorders>
              <w:bottom w:val="dotted" w:sz="4" w:space="0" w:color="auto"/>
            </w:tcBorders>
            <w:vAlign w:val="center"/>
          </w:tcPr>
          <w:p w14:paraId="08A50B8E" w14:textId="77777777" w:rsidR="001D42FB" w:rsidRDefault="001D42FB"/>
        </w:tc>
        <w:tc>
          <w:tcPr>
            <w:tcW w:w="1620" w:type="dxa"/>
            <w:tcBorders>
              <w:bottom w:val="dotted" w:sz="4" w:space="0" w:color="auto"/>
            </w:tcBorders>
            <w:vAlign w:val="center"/>
          </w:tcPr>
          <w:p w14:paraId="08A50B8F"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B90" w14:textId="77777777" w:rsidR="001D42FB" w:rsidRDefault="008926A9">
            <w:pPr>
              <w:jc w:val="center"/>
              <w:divId w:val="1"/>
            </w:pPr>
            <w:r>
              <w:rPr>
                <w:rFonts w:eastAsia="Arial"/>
                <w:sz w:val="16"/>
              </w:rPr>
              <w:t xml:space="preserve">1 </w:t>
            </w:r>
          </w:p>
        </w:tc>
      </w:tr>
      <w:tr w:rsidR="001D42FB" w14:paraId="08A50B99" w14:textId="77777777">
        <w:trPr>
          <w:trHeight w:val="320"/>
        </w:trPr>
        <w:tc>
          <w:tcPr>
            <w:tcW w:w="1620" w:type="dxa"/>
            <w:gridSpan w:val="2"/>
            <w:vMerge/>
          </w:tcPr>
          <w:p w14:paraId="08A50B92" w14:textId="77777777" w:rsidR="001D42FB" w:rsidRDefault="001D42FB"/>
        </w:tc>
        <w:tc>
          <w:tcPr>
            <w:tcW w:w="1620" w:type="dxa"/>
            <w:gridSpan w:val="2"/>
            <w:tcBorders>
              <w:bottom w:val="dotted" w:sz="4" w:space="0" w:color="auto"/>
            </w:tcBorders>
            <w:vAlign w:val="center"/>
          </w:tcPr>
          <w:p w14:paraId="08A50B93" w14:textId="77777777" w:rsidR="001D42FB" w:rsidRDefault="008926A9">
            <w:pPr>
              <w:jc w:val="left"/>
              <w:divId w:val="1"/>
            </w:pPr>
            <w:r>
              <w:rPr>
                <w:sz w:val="16"/>
              </w:rPr>
              <w:t>partially bubbled</w:t>
            </w:r>
          </w:p>
        </w:tc>
        <w:tc>
          <w:tcPr>
            <w:tcW w:w="1620" w:type="dxa"/>
            <w:gridSpan w:val="2"/>
            <w:tcBorders>
              <w:bottom w:val="dotted" w:sz="4" w:space="0" w:color="auto"/>
            </w:tcBorders>
            <w:vAlign w:val="center"/>
          </w:tcPr>
          <w:p w14:paraId="08A50B94" w14:textId="77777777" w:rsidR="001D42FB" w:rsidRDefault="001D42FB"/>
        </w:tc>
        <w:tc>
          <w:tcPr>
            <w:tcW w:w="1620" w:type="dxa"/>
            <w:tcBorders>
              <w:bottom w:val="dotted" w:sz="4" w:space="0" w:color="auto"/>
            </w:tcBorders>
            <w:vAlign w:val="center"/>
          </w:tcPr>
          <w:p w14:paraId="08A50B95" w14:textId="77777777" w:rsidR="001D42FB" w:rsidRDefault="001D42FB"/>
        </w:tc>
        <w:tc>
          <w:tcPr>
            <w:tcW w:w="1620" w:type="dxa"/>
            <w:tcBorders>
              <w:bottom w:val="dotted" w:sz="4" w:space="0" w:color="auto"/>
            </w:tcBorders>
            <w:vAlign w:val="center"/>
          </w:tcPr>
          <w:p w14:paraId="08A50B96" w14:textId="77777777" w:rsidR="001D42FB" w:rsidRDefault="001D42FB"/>
        </w:tc>
        <w:tc>
          <w:tcPr>
            <w:tcW w:w="1620" w:type="dxa"/>
            <w:tcBorders>
              <w:bottom w:val="dotted" w:sz="4" w:space="0" w:color="auto"/>
            </w:tcBorders>
            <w:vAlign w:val="center"/>
          </w:tcPr>
          <w:p w14:paraId="08A50B97" w14:textId="77777777" w:rsidR="001D42FB" w:rsidRDefault="001D42FB"/>
        </w:tc>
        <w:tc>
          <w:tcPr>
            <w:tcW w:w="1620" w:type="dxa"/>
            <w:tcBorders>
              <w:bottom w:val="dotted" w:sz="4" w:space="0" w:color="auto"/>
            </w:tcBorders>
            <w:vAlign w:val="center"/>
          </w:tcPr>
          <w:p w14:paraId="08A50B98" w14:textId="77777777" w:rsidR="001D42FB" w:rsidRDefault="008926A9">
            <w:pPr>
              <w:jc w:val="center"/>
              <w:divId w:val="1"/>
            </w:pPr>
            <w:r>
              <w:rPr>
                <w:rFonts w:eastAsia="Arial"/>
                <w:sz w:val="16"/>
              </w:rPr>
              <w:t xml:space="preserve">2 </w:t>
            </w:r>
          </w:p>
        </w:tc>
      </w:tr>
      <w:tr w:rsidR="001D42FB" w14:paraId="08A50BA1" w14:textId="77777777">
        <w:trPr>
          <w:trHeight w:val="320"/>
        </w:trPr>
        <w:tc>
          <w:tcPr>
            <w:tcW w:w="1620" w:type="dxa"/>
            <w:gridSpan w:val="2"/>
            <w:vMerge/>
          </w:tcPr>
          <w:p w14:paraId="08A50B9A" w14:textId="77777777" w:rsidR="001D42FB" w:rsidRDefault="001D42FB"/>
        </w:tc>
        <w:tc>
          <w:tcPr>
            <w:tcW w:w="1620" w:type="dxa"/>
            <w:gridSpan w:val="2"/>
            <w:tcBorders>
              <w:bottom w:val="dotted" w:sz="4" w:space="0" w:color="auto"/>
            </w:tcBorders>
            <w:vAlign w:val="center"/>
          </w:tcPr>
          <w:p w14:paraId="08A50B9B" w14:textId="77777777" w:rsidR="001D42FB" w:rsidRDefault="008926A9">
            <w:pPr>
              <w:jc w:val="left"/>
              <w:divId w:val="1"/>
            </w:pPr>
            <w:r>
              <w:rPr>
                <w:sz w:val="16"/>
              </w:rPr>
              <w:t>completely bubbled</w:t>
            </w:r>
          </w:p>
        </w:tc>
        <w:tc>
          <w:tcPr>
            <w:tcW w:w="1620" w:type="dxa"/>
            <w:gridSpan w:val="2"/>
            <w:tcBorders>
              <w:bottom w:val="dotted" w:sz="4" w:space="0" w:color="auto"/>
            </w:tcBorders>
            <w:vAlign w:val="center"/>
          </w:tcPr>
          <w:p w14:paraId="08A50B9C" w14:textId="77777777" w:rsidR="001D42FB" w:rsidRDefault="001D42FB"/>
        </w:tc>
        <w:tc>
          <w:tcPr>
            <w:tcW w:w="1620" w:type="dxa"/>
            <w:tcBorders>
              <w:bottom w:val="dotted" w:sz="4" w:space="0" w:color="auto"/>
            </w:tcBorders>
            <w:vAlign w:val="center"/>
          </w:tcPr>
          <w:p w14:paraId="08A50B9D" w14:textId="77777777" w:rsidR="001D42FB" w:rsidRDefault="001D42FB"/>
        </w:tc>
        <w:tc>
          <w:tcPr>
            <w:tcW w:w="1620" w:type="dxa"/>
            <w:tcBorders>
              <w:bottom w:val="dotted" w:sz="4" w:space="0" w:color="auto"/>
            </w:tcBorders>
            <w:vAlign w:val="center"/>
          </w:tcPr>
          <w:p w14:paraId="08A50B9E" w14:textId="77777777" w:rsidR="001D42FB" w:rsidRDefault="001D42FB"/>
        </w:tc>
        <w:tc>
          <w:tcPr>
            <w:tcW w:w="1620" w:type="dxa"/>
            <w:tcBorders>
              <w:bottom w:val="dotted" w:sz="4" w:space="0" w:color="auto"/>
            </w:tcBorders>
            <w:vAlign w:val="center"/>
          </w:tcPr>
          <w:p w14:paraId="08A50B9F" w14:textId="77777777" w:rsidR="001D42FB" w:rsidRDefault="008926A9">
            <w:pPr>
              <w:jc w:val="left"/>
              <w:divId w:val="1"/>
            </w:pPr>
            <w:r>
              <w:rPr>
                <w:sz w:val="16"/>
              </w:rPr>
              <w:t>Qinhuai Yueye</w:t>
            </w:r>
          </w:p>
        </w:tc>
        <w:tc>
          <w:tcPr>
            <w:tcW w:w="1620" w:type="dxa"/>
            <w:tcBorders>
              <w:bottom w:val="dotted" w:sz="4" w:space="0" w:color="auto"/>
            </w:tcBorders>
            <w:vAlign w:val="center"/>
          </w:tcPr>
          <w:p w14:paraId="08A50BA0" w14:textId="77777777" w:rsidR="001D42FB" w:rsidRDefault="008926A9">
            <w:pPr>
              <w:jc w:val="center"/>
              <w:divId w:val="1"/>
            </w:pPr>
            <w:r>
              <w:rPr>
                <w:rFonts w:eastAsia="Arial"/>
                <w:sz w:val="16"/>
              </w:rPr>
              <w:t xml:space="preserve">3 </w:t>
            </w:r>
          </w:p>
        </w:tc>
      </w:tr>
      <w:tr w:rsidR="001D42FB" w14:paraId="08A50BA9" w14:textId="77777777">
        <w:trPr>
          <w:trHeight w:val="320"/>
        </w:trPr>
        <w:tc>
          <w:tcPr>
            <w:tcW w:w="1620" w:type="dxa"/>
            <w:gridSpan w:val="2"/>
            <w:vMerge/>
          </w:tcPr>
          <w:p w14:paraId="08A50BA2" w14:textId="77777777" w:rsidR="001D42FB" w:rsidRDefault="001D42FB"/>
        </w:tc>
        <w:tc>
          <w:tcPr>
            <w:tcW w:w="1620" w:type="dxa"/>
            <w:gridSpan w:val="2"/>
            <w:tcBorders>
              <w:bottom w:val="dotted" w:sz="4" w:space="0" w:color="auto"/>
            </w:tcBorders>
            <w:vAlign w:val="center"/>
          </w:tcPr>
          <w:p w14:paraId="08A50BA3" w14:textId="77777777" w:rsidR="001D42FB" w:rsidRDefault="008926A9">
            <w:pPr>
              <w:jc w:val="left"/>
              <w:divId w:val="1"/>
            </w:pPr>
            <w:r>
              <w:rPr>
                <w:sz w:val="16"/>
              </w:rPr>
              <w:t>partially petaloid</w:t>
            </w:r>
          </w:p>
        </w:tc>
        <w:tc>
          <w:tcPr>
            <w:tcW w:w="1620" w:type="dxa"/>
            <w:gridSpan w:val="2"/>
            <w:tcBorders>
              <w:bottom w:val="dotted" w:sz="4" w:space="0" w:color="auto"/>
            </w:tcBorders>
            <w:vAlign w:val="center"/>
          </w:tcPr>
          <w:p w14:paraId="08A50BA4" w14:textId="77777777" w:rsidR="001D42FB" w:rsidRDefault="001D42FB"/>
        </w:tc>
        <w:tc>
          <w:tcPr>
            <w:tcW w:w="1620" w:type="dxa"/>
            <w:tcBorders>
              <w:bottom w:val="dotted" w:sz="4" w:space="0" w:color="auto"/>
            </w:tcBorders>
            <w:vAlign w:val="center"/>
          </w:tcPr>
          <w:p w14:paraId="08A50BA5" w14:textId="77777777" w:rsidR="001D42FB" w:rsidRDefault="001D42FB"/>
        </w:tc>
        <w:tc>
          <w:tcPr>
            <w:tcW w:w="1620" w:type="dxa"/>
            <w:tcBorders>
              <w:bottom w:val="dotted" w:sz="4" w:space="0" w:color="auto"/>
            </w:tcBorders>
            <w:vAlign w:val="center"/>
          </w:tcPr>
          <w:p w14:paraId="08A50BA6" w14:textId="77777777" w:rsidR="001D42FB" w:rsidRDefault="001D42FB"/>
        </w:tc>
        <w:tc>
          <w:tcPr>
            <w:tcW w:w="1620" w:type="dxa"/>
            <w:tcBorders>
              <w:bottom w:val="dotted" w:sz="4" w:space="0" w:color="auto"/>
            </w:tcBorders>
            <w:vAlign w:val="center"/>
          </w:tcPr>
          <w:p w14:paraId="08A50BA7" w14:textId="77777777" w:rsidR="001D42FB" w:rsidRDefault="008926A9">
            <w:pPr>
              <w:jc w:val="left"/>
              <w:divId w:val="1"/>
            </w:pPr>
            <w:r>
              <w:rPr>
                <w:sz w:val="16"/>
              </w:rPr>
              <w:t>Huang Lingyang</w:t>
            </w:r>
          </w:p>
        </w:tc>
        <w:tc>
          <w:tcPr>
            <w:tcW w:w="1620" w:type="dxa"/>
            <w:tcBorders>
              <w:bottom w:val="dotted" w:sz="4" w:space="0" w:color="auto"/>
            </w:tcBorders>
            <w:vAlign w:val="center"/>
          </w:tcPr>
          <w:p w14:paraId="08A50BA8" w14:textId="77777777" w:rsidR="001D42FB" w:rsidRDefault="008926A9">
            <w:pPr>
              <w:jc w:val="center"/>
              <w:divId w:val="1"/>
            </w:pPr>
            <w:r>
              <w:rPr>
                <w:rFonts w:eastAsia="Arial"/>
                <w:sz w:val="16"/>
              </w:rPr>
              <w:t xml:space="preserve">4 </w:t>
            </w:r>
          </w:p>
        </w:tc>
      </w:tr>
      <w:tr w:rsidR="001D42FB" w14:paraId="08A50BB1" w14:textId="77777777">
        <w:trPr>
          <w:trHeight w:val="320"/>
        </w:trPr>
        <w:tc>
          <w:tcPr>
            <w:tcW w:w="1620" w:type="dxa"/>
            <w:gridSpan w:val="2"/>
            <w:vMerge/>
          </w:tcPr>
          <w:p w14:paraId="08A50BAA" w14:textId="77777777" w:rsidR="001D42FB" w:rsidRDefault="001D42FB"/>
        </w:tc>
        <w:tc>
          <w:tcPr>
            <w:tcW w:w="1620" w:type="dxa"/>
            <w:gridSpan w:val="2"/>
            <w:tcBorders>
              <w:bottom w:val="dotted" w:sz="4" w:space="0" w:color="auto"/>
            </w:tcBorders>
            <w:vAlign w:val="center"/>
          </w:tcPr>
          <w:p w14:paraId="08A50BAB" w14:textId="77777777" w:rsidR="001D42FB" w:rsidRDefault="008926A9">
            <w:pPr>
              <w:jc w:val="left"/>
              <w:divId w:val="1"/>
            </w:pPr>
            <w:r>
              <w:rPr>
                <w:sz w:val="16"/>
              </w:rPr>
              <w:t>completely petaloid</w:t>
            </w:r>
          </w:p>
        </w:tc>
        <w:tc>
          <w:tcPr>
            <w:tcW w:w="1620" w:type="dxa"/>
            <w:gridSpan w:val="2"/>
            <w:tcBorders>
              <w:bottom w:val="dotted" w:sz="4" w:space="0" w:color="auto"/>
            </w:tcBorders>
            <w:vAlign w:val="center"/>
          </w:tcPr>
          <w:p w14:paraId="08A50BAC" w14:textId="77777777" w:rsidR="001D42FB" w:rsidRDefault="001D42FB"/>
        </w:tc>
        <w:tc>
          <w:tcPr>
            <w:tcW w:w="1620" w:type="dxa"/>
            <w:tcBorders>
              <w:bottom w:val="dotted" w:sz="4" w:space="0" w:color="auto"/>
            </w:tcBorders>
            <w:vAlign w:val="center"/>
          </w:tcPr>
          <w:p w14:paraId="08A50BAD" w14:textId="77777777" w:rsidR="001D42FB" w:rsidRDefault="001D42FB"/>
        </w:tc>
        <w:tc>
          <w:tcPr>
            <w:tcW w:w="1620" w:type="dxa"/>
            <w:tcBorders>
              <w:bottom w:val="dotted" w:sz="4" w:space="0" w:color="auto"/>
            </w:tcBorders>
            <w:vAlign w:val="center"/>
          </w:tcPr>
          <w:p w14:paraId="08A50BAE" w14:textId="77777777" w:rsidR="001D42FB" w:rsidRDefault="001D42FB"/>
        </w:tc>
        <w:tc>
          <w:tcPr>
            <w:tcW w:w="1620" w:type="dxa"/>
            <w:tcBorders>
              <w:bottom w:val="dotted" w:sz="4" w:space="0" w:color="auto"/>
            </w:tcBorders>
            <w:vAlign w:val="center"/>
          </w:tcPr>
          <w:p w14:paraId="08A50BAF" w14:textId="77777777" w:rsidR="001D42FB" w:rsidRDefault="008926A9">
            <w:pPr>
              <w:jc w:val="left"/>
              <w:divId w:val="1"/>
            </w:pPr>
            <w:r>
              <w:rPr>
                <w:sz w:val="16"/>
              </w:rPr>
              <w:t>Zhizun Qianban</w:t>
            </w:r>
          </w:p>
        </w:tc>
        <w:tc>
          <w:tcPr>
            <w:tcW w:w="1620" w:type="dxa"/>
            <w:tcBorders>
              <w:bottom w:val="dotted" w:sz="4" w:space="0" w:color="auto"/>
            </w:tcBorders>
            <w:vAlign w:val="center"/>
          </w:tcPr>
          <w:p w14:paraId="08A50BB0" w14:textId="77777777" w:rsidR="001D42FB" w:rsidRDefault="008926A9">
            <w:pPr>
              <w:jc w:val="center"/>
              <w:divId w:val="1"/>
            </w:pPr>
            <w:r>
              <w:rPr>
                <w:rFonts w:eastAsia="Arial"/>
                <w:sz w:val="16"/>
              </w:rPr>
              <w:t xml:space="preserve">5 </w:t>
            </w:r>
          </w:p>
        </w:tc>
      </w:tr>
      <w:tr w:rsidR="001D42FB" w14:paraId="08A50BBC" w14:textId="77777777">
        <w:trPr>
          <w:trHeight w:val="360"/>
        </w:trPr>
        <w:tc>
          <w:tcPr>
            <w:tcW w:w="810" w:type="dxa"/>
            <w:tcBorders>
              <w:right w:val="dotted" w:sz="4" w:space="0" w:color="auto"/>
            </w:tcBorders>
            <w:shd w:val="clear" w:color="auto" w:fill="DFDFD7"/>
            <w:vAlign w:val="center"/>
          </w:tcPr>
          <w:p w14:paraId="08A50BB2" w14:textId="77777777" w:rsidR="001D42FB" w:rsidRDefault="008926A9" w:rsidP="00777741">
            <w:pPr>
              <w:keepNext/>
              <w:pPrChange w:id="388" w:author="OERTEL Romy" w:date="2026-07-08T19:50:00Z" w16du:dateUtc="2026-07-08T17:50:00Z">
                <w:pPr/>
              </w:pPrChange>
            </w:pPr>
            <w:r>
              <w:rPr>
                <w:rFonts w:eastAsia="Arial"/>
                <w:b/>
                <w:sz w:val="16"/>
              </w:rPr>
              <w:lastRenderedPageBreak/>
              <w:t>42.</w:t>
            </w:r>
          </w:p>
        </w:tc>
        <w:tc>
          <w:tcPr>
            <w:tcW w:w="810" w:type="dxa"/>
            <w:tcBorders>
              <w:right w:val="dotted" w:sz="4" w:space="0" w:color="auto"/>
            </w:tcBorders>
            <w:shd w:val="clear" w:color="auto" w:fill="DFDFD7"/>
            <w:vAlign w:val="center"/>
          </w:tcPr>
          <w:p w14:paraId="08A50BB3" w14:textId="77777777" w:rsidR="001D42FB" w:rsidRDefault="008926A9" w:rsidP="00777741">
            <w:pPr>
              <w:keepNext/>
              <w:pPrChange w:id="389" w:author="OERTEL Romy" w:date="2026-07-08T19:50:00Z" w16du:dateUtc="2026-07-08T17:50:00Z">
                <w:pPr/>
              </w:pPrChange>
            </w:pPr>
            <w:r>
              <w:rPr>
                <w:rFonts w:eastAsia="Arial"/>
                <w:b/>
                <w:sz w:val="16"/>
              </w:rPr>
              <w:t>(*)</w:t>
            </w:r>
          </w:p>
        </w:tc>
        <w:tc>
          <w:tcPr>
            <w:tcW w:w="810" w:type="dxa"/>
            <w:tcBorders>
              <w:right w:val="dotted" w:sz="4" w:space="0" w:color="auto"/>
            </w:tcBorders>
            <w:shd w:val="clear" w:color="auto" w:fill="DFDFD7"/>
            <w:vAlign w:val="center"/>
          </w:tcPr>
          <w:p w14:paraId="08A50BB4" w14:textId="77777777" w:rsidR="001D42FB" w:rsidRDefault="008926A9" w:rsidP="00777741">
            <w:pPr>
              <w:keepNext/>
              <w:pPrChange w:id="390" w:author="OERTEL Romy" w:date="2026-07-08T19:50:00Z" w16du:dateUtc="2026-07-08T17:50:00Z">
                <w:pPr/>
              </w:pPrChange>
            </w:pPr>
            <w:r>
              <w:rPr>
                <w:rFonts w:eastAsia="Arial"/>
                <w:b/>
                <w:sz w:val="16"/>
              </w:rPr>
              <w:t>QN</w:t>
            </w:r>
          </w:p>
        </w:tc>
        <w:tc>
          <w:tcPr>
            <w:tcW w:w="810" w:type="dxa"/>
            <w:tcBorders>
              <w:right w:val="dotted" w:sz="4" w:space="0" w:color="auto"/>
            </w:tcBorders>
            <w:shd w:val="clear" w:color="auto" w:fill="DFDFD7"/>
            <w:vAlign w:val="center"/>
          </w:tcPr>
          <w:p w14:paraId="08A50BB5" w14:textId="77777777" w:rsidR="001D42FB" w:rsidRDefault="008926A9" w:rsidP="00777741">
            <w:pPr>
              <w:keepNext/>
              <w:pPrChange w:id="391" w:author="OERTEL Romy" w:date="2026-07-08T19:50:00Z" w16du:dateUtc="2026-07-08T17:50:00Z">
                <w:pPr/>
              </w:pPrChange>
            </w:pPr>
            <w:r>
              <w:rPr>
                <w:rFonts w:eastAsia="Arial"/>
                <w:b/>
                <w:sz w:val="16"/>
              </w:rPr>
              <w:t>MG</w:t>
            </w:r>
          </w:p>
        </w:tc>
        <w:tc>
          <w:tcPr>
            <w:tcW w:w="810" w:type="dxa"/>
            <w:tcBorders>
              <w:right w:val="dotted" w:sz="4" w:space="0" w:color="auto"/>
            </w:tcBorders>
            <w:shd w:val="clear" w:color="auto" w:fill="DFDFD7"/>
            <w:vAlign w:val="center"/>
          </w:tcPr>
          <w:p w14:paraId="08A50BB6" w14:textId="77777777" w:rsidR="001D42FB" w:rsidRDefault="001D42FB" w:rsidP="00777741">
            <w:pPr>
              <w:keepNext/>
              <w:pPrChange w:id="392" w:author="OERTEL Romy" w:date="2026-07-08T19:50:00Z" w16du:dateUtc="2026-07-08T17:50:00Z">
                <w:pPr/>
              </w:pPrChange>
            </w:pPr>
          </w:p>
        </w:tc>
        <w:tc>
          <w:tcPr>
            <w:tcW w:w="810" w:type="dxa"/>
            <w:tcBorders>
              <w:right w:val="dotted" w:sz="4" w:space="0" w:color="auto"/>
            </w:tcBorders>
            <w:shd w:val="clear" w:color="auto" w:fill="DFDFD7"/>
            <w:vAlign w:val="center"/>
          </w:tcPr>
          <w:p w14:paraId="08A50BB7" w14:textId="77777777" w:rsidR="001D42FB" w:rsidRDefault="001D42FB" w:rsidP="00777741">
            <w:pPr>
              <w:keepNext/>
              <w:pPrChange w:id="393" w:author="OERTEL Romy" w:date="2026-07-08T19:50:00Z" w16du:dateUtc="2026-07-08T17:50:00Z">
                <w:pPr/>
              </w:pPrChange>
            </w:pPr>
          </w:p>
        </w:tc>
        <w:tc>
          <w:tcPr>
            <w:tcW w:w="1620" w:type="dxa"/>
            <w:shd w:val="clear" w:color="auto" w:fill="DFDFD7"/>
            <w:vAlign w:val="center"/>
          </w:tcPr>
          <w:p w14:paraId="08A50BB8" w14:textId="77777777" w:rsidR="001D42FB" w:rsidRDefault="008926A9" w:rsidP="00777741">
            <w:pPr>
              <w:keepNext/>
              <w:pPrChange w:id="394" w:author="OERTEL Romy" w:date="2026-07-08T19:50:00Z" w16du:dateUtc="2026-07-08T17:50:00Z">
                <w:pPr/>
              </w:pPrChange>
            </w:pPr>
            <w:r>
              <w:rPr>
                <w:rFonts w:eastAsia="Arial"/>
                <w:b/>
                <w:sz w:val="16"/>
              </w:rPr>
              <w:t>20-40</w:t>
            </w:r>
          </w:p>
        </w:tc>
        <w:tc>
          <w:tcPr>
            <w:tcW w:w="1620" w:type="dxa"/>
            <w:shd w:val="clear" w:color="auto" w:fill="DFDFD7"/>
          </w:tcPr>
          <w:p w14:paraId="08A50BB9" w14:textId="77777777" w:rsidR="001D42FB" w:rsidRDefault="001D42FB" w:rsidP="00777741">
            <w:pPr>
              <w:keepNext/>
              <w:pPrChange w:id="395" w:author="OERTEL Romy" w:date="2026-07-08T19:50:00Z" w16du:dateUtc="2026-07-08T17:50:00Z">
                <w:pPr/>
              </w:pPrChange>
            </w:pPr>
          </w:p>
        </w:tc>
        <w:tc>
          <w:tcPr>
            <w:tcW w:w="1620" w:type="dxa"/>
            <w:shd w:val="clear" w:color="auto" w:fill="DFDFD7"/>
          </w:tcPr>
          <w:p w14:paraId="08A50BBA" w14:textId="77777777" w:rsidR="001D42FB" w:rsidRDefault="001D42FB" w:rsidP="00777741">
            <w:pPr>
              <w:keepNext/>
              <w:pPrChange w:id="396" w:author="OERTEL Romy" w:date="2026-07-08T19:50:00Z" w16du:dateUtc="2026-07-08T17:50:00Z">
                <w:pPr/>
              </w:pPrChange>
            </w:pPr>
          </w:p>
        </w:tc>
        <w:tc>
          <w:tcPr>
            <w:tcW w:w="1620" w:type="dxa"/>
            <w:shd w:val="clear" w:color="auto" w:fill="DFDFD7"/>
          </w:tcPr>
          <w:p w14:paraId="08A50BBB" w14:textId="77777777" w:rsidR="001D42FB" w:rsidRDefault="001D42FB" w:rsidP="00777741">
            <w:pPr>
              <w:keepNext/>
              <w:pPrChange w:id="397" w:author="OERTEL Romy" w:date="2026-07-08T19:50:00Z" w16du:dateUtc="2026-07-08T17:50:00Z">
                <w:pPr/>
              </w:pPrChange>
            </w:pPr>
          </w:p>
        </w:tc>
      </w:tr>
      <w:tr w:rsidR="001D42FB" w14:paraId="08A50BC4" w14:textId="77777777">
        <w:trPr>
          <w:trHeight w:val="440"/>
        </w:trPr>
        <w:tc>
          <w:tcPr>
            <w:tcW w:w="1620" w:type="dxa"/>
            <w:gridSpan w:val="2"/>
            <w:vMerge w:val="restart"/>
          </w:tcPr>
          <w:p w14:paraId="08A50BBD" w14:textId="77777777" w:rsidR="001D42FB" w:rsidRDefault="001D42FB" w:rsidP="00777741">
            <w:pPr>
              <w:keepNext/>
              <w:pPrChange w:id="398" w:author="OERTEL Romy" w:date="2026-07-08T19:50:00Z" w16du:dateUtc="2026-07-08T17:50:00Z">
                <w:pPr/>
              </w:pPrChange>
            </w:pPr>
          </w:p>
        </w:tc>
        <w:tc>
          <w:tcPr>
            <w:tcW w:w="1620" w:type="dxa"/>
            <w:gridSpan w:val="2"/>
            <w:tcBorders>
              <w:bottom w:val="dotted" w:sz="4" w:space="0" w:color="auto"/>
            </w:tcBorders>
          </w:tcPr>
          <w:p w14:paraId="08A50BBE" w14:textId="77777777" w:rsidR="001D42FB" w:rsidRDefault="008926A9" w:rsidP="00777741">
            <w:pPr>
              <w:keepNext/>
              <w:spacing w:before="113" w:after="113"/>
              <w:jc w:val="left"/>
              <w:divId w:val="1"/>
              <w:pPrChange w:id="399" w:author="OERTEL Romy" w:date="2026-07-08T19:50:00Z" w16du:dateUtc="2026-07-08T17:50:00Z">
                <w:pPr>
                  <w:spacing w:before="113" w:after="113"/>
                  <w:jc w:val="left"/>
                  <w:divId w:val="1"/>
                </w:pPr>
              </w:pPrChange>
            </w:pPr>
            <w:r>
              <w:rPr>
                <w:b/>
                <w:sz w:val="16"/>
              </w:rPr>
              <w:t>Carpel: number</w:t>
            </w:r>
          </w:p>
        </w:tc>
        <w:tc>
          <w:tcPr>
            <w:tcW w:w="1620" w:type="dxa"/>
            <w:gridSpan w:val="2"/>
            <w:tcBorders>
              <w:bottom w:val="dotted" w:sz="4" w:space="0" w:color="auto"/>
            </w:tcBorders>
          </w:tcPr>
          <w:p w14:paraId="08A50BBF" w14:textId="77777777" w:rsidR="001D42FB" w:rsidRDefault="001D42FB" w:rsidP="00777741">
            <w:pPr>
              <w:keepNext/>
              <w:pPrChange w:id="400" w:author="OERTEL Romy" w:date="2026-07-08T19:50:00Z" w16du:dateUtc="2026-07-08T17:50:00Z">
                <w:pPr/>
              </w:pPrChange>
            </w:pPr>
          </w:p>
        </w:tc>
        <w:tc>
          <w:tcPr>
            <w:tcW w:w="1620" w:type="dxa"/>
            <w:tcBorders>
              <w:bottom w:val="dotted" w:sz="4" w:space="0" w:color="auto"/>
            </w:tcBorders>
          </w:tcPr>
          <w:p w14:paraId="08A50BC0" w14:textId="77777777" w:rsidR="001D42FB" w:rsidRDefault="001D42FB" w:rsidP="00777741">
            <w:pPr>
              <w:keepNext/>
              <w:pPrChange w:id="401" w:author="OERTEL Romy" w:date="2026-07-08T19:50:00Z" w16du:dateUtc="2026-07-08T17:50:00Z">
                <w:pPr/>
              </w:pPrChange>
            </w:pPr>
          </w:p>
        </w:tc>
        <w:tc>
          <w:tcPr>
            <w:tcW w:w="1620" w:type="dxa"/>
            <w:tcBorders>
              <w:bottom w:val="dotted" w:sz="4" w:space="0" w:color="auto"/>
            </w:tcBorders>
          </w:tcPr>
          <w:p w14:paraId="08A50BC1" w14:textId="77777777" w:rsidR="001D42FB" w:rsidRDefault="001D42FB" w:rsidP="00777741">
            <w:pPr>
              <w:keepNext/>
              <w:pPrChange w:id="402" w:author="OERTEL Romy" w:date="2026-07-08T19:50:00Z" w16du:dateUtc="2026-07-08T17:50:00Z">
                <w:pPr/>
              </w:pPrChange>
            </w:pPr>
          </w:p>
        </w:tc>
        <w:tc>
          <w:tcPr>
            <w:tcW w:w="1620" w:type="dxa"/>
            <w:tcBorders>
              <w:bottom w:val="dotted" w:sz="4" w:space="0" w:color="auto"/>
            </w:tcBorders>
          </w:tcPr>
          <w:p w14:paraId="08A50BC2" w14:textId="77777777" w:rsidR="001D42FB" w:rsidRDefault="001D42FB" w:rsidP="00777741">
            <w:pPr>
              <w:keepNext/>
              <w:pPrChange w:id="403" w:author="OERTEL Romy" w:date="2026-07-08T19:50:00Z" w16du:dateUtc="2026-07-08T17:50:00Z">
                <w:pPr/>
              </w:pPrChange>
            </w:pPr>
          </w:p>
        </w:tc>
        <w:tc>
          <w:tcPr>
            <w:tcW w:w="1620" w:type="dxa"/>
            <w:tcBorders>
              <w:bottom w:val="dotted" w:sz="4" w:space="0" w:color="auto"/>
            </w:tcBorders>
          </w:tcPr>
          <w:p w14:paraId="08A50BC3" w14:textId="77777777" w:rsidR="001D42FB" w:rsidRDefault="001D42FB" w:rsidP="00777741">
            <w:pPr>
              <w:keepNext/>
              <w:pPrChange w:id="404" w:author="OERTEL Romy" w:date="2026-07-08T19:50:00Z" w16du:dateUtc="2026-07-08T17:50:00Z">
                <w:pPr/>
              </w:pPrChange>
            </w:pPr>
          </w:p>
        </w:tc>
      </w:tr>
      <w:tr w:rsidR="001D42FB" w14:paraId="08A50BCC" w14:textId="77777777">
        <w:trPr>
          <w:trHeight w:val="320"/>
        </w:trPr>
        <w:tc>
          <w:tcPr>
            <w:tcW w:w="1620" w:type="dxa"/>
            <w:gridSpan w:val="2"/>
            <w:vMerge/>
          </w:tcPr>
          <w:p w14:paraId="08A50BC5" w14:textId="77777777" w:rsidR="001D42FB" w:rsidRDefault="001D42FB" w:rsidP="00777741">
            <w:pPr>
              <w:keepNext/>
              <w:pPrChange w:id="405" w:author="OERTEL Romy" w:date="2026-07-08T19:50:00Z" w16du:dateUtc="2026-07-08T17:50:00Z">
                <w:pPr/>
              </w:pPrChange>
            </w:pPr>
          </w:p>
        </w:tc>
        <w:tc>
          <w:tcPr>
            <w:tcW w:w="1620" w:type="dxa"/>
            <w:gridSpan w:val="2"/>
            <w:tcBorders>
              <w:bottom w:val="dotted" w:sz="4" w:space="0" w:color="auto"/>
            </w:tcBorders>
            <w:vAlign w:val="center"/>
          </w:tcPr>
          <w:p w14:paraId="08A50BC6" w14:textId="77777777" w:rsidR="001D42FB" w:rsidRDefault="008926A9" w:rsidP="00777741">
            <w:pPr>
              <w:keepNext/>
              <w:jc w:val="left"/>
              <w:divId w:val="1"/>
              <w:pPrChange w:id="406" w:author="OERTEL Romy" w:date="2026-07-08T19:50:00Z" w16du:dateUtc="2026-07-08T17:50:00Z">
                <w:pPr>
                  <w:jc w:val="left"/>
                  <w:divId w:val="1"/>
                </w:pPr>
              </w:pPrChange>
            </w:pPr>
            <w:r>
              <w:rPr>
                <w:sz w:val="16"/>
              </w:rPr>
              <w:t>absent</w:t>
            </w:r>
          </w:p>
        </w:tc>
        <w:tc>
          <w:tcPr>
            <w:tcW w:w="1620" w:type="dxa"/>
            <w:gridSpan w:val="2"/>
            <w:tcBorders>
              <w:bottom w:val="dotted" w:sz="4" w:space="0" w:color="auto"/>
            </w:tcBorders>
            <w:vAlign w:val="center"/>
          </w:tcPr>
          <w:p w14:paraId="08A50BC7" w14:textId="77777777" w:rsidR="001D42FB" w:rsidRDefault="001D42FB" w:rsidP="00777741">
            <w:pPr>
              <w:keepNext/>
              <w:pPrChange w:id="407" w:author="OERTEL Romy" w:date="2026-07-08T19:50:00Z" w16du:dateUtc="2026-07-08T17:50:00Z">
                <w:pPr/>
              </w:pPrChange>
            </w:pPr>
          </w:p>
        </w:tc>
        <w:tc>
          <w:tcPr>
            <w:tcW w:w="1620" w:type="dxa"/>
            <w:tcBorders>
              <w:bottom w:val="dotted" w:sz="4" w:space="0" w:color="auto"/>
            </w:tcBorders>
            <w:vAlign w:val="center"/>
          </w:tcPr>
          <w:p w14:paraId="08A50BC8" w14:textId="77777777" w:rsidR="001D42FB" w:rsidRDefault="001D42FB" w:rsidP="00777741">
            <w:pPr>
              <w:keepNext/>
              <w:pPrChange w:id="408" w:author="OERTEL Romy" w:date="2026-07-08T19:50:00Z" w16du:dateUtc="2026-07-08T17:50:00Z">
                <w:pPr/>
              </w:pPrChange>
            </w:pPr>
          </w:p>
        </w:tc>
        <w:tc>
          <w:tcPr>
            <w:tcW w:w="1620" w:type="dxa"/>
            <w:tcBorders>
              <w:bottom w:val="dotted" w:sz="4" w:space="0" w:color="auto"/>
            </w:tcBorders>
            <w:vAlign w:val="center"/>
          </w:tcPr>
          <w:p w14:paraId="08A50BC9" w14:textId="77777777" w:rsidR="001D42FB" w:rsidRDefault="001D42FB" w:rsidP="00777741">
            <w:pPr>
              <w:keepNext/>
              <w:pPrChange w:id="409" w:author="OERTEL Romy" w:date="2026-07-08T19:50:00Z" w16du:dateUtc="2026-07-08T17:50:00Z">
                <w:pPr/>
              </w:pPrChange>
            </w:pPr>
          </w:p>
        </w:tc>
        <w:tc>
          <w:tcPr>
            <w:tcW w:w="1620" w:type="dxa"/>
            <w:tcBorders>
              <w:bottom w:val="dotted" w:sz="4" w:space="0" w:color="auto"/>
            </w:tcBorders>
            <w:vAlign w:val="center"/>
          </w:tcPr>
          <w:p w14:paraId="08A50BCA" w14:textId="77777777" w:rsidR="001D42FB" w:rsidRDefault="008926A9" w:rsidP="00777741">
            <w:pPr>
              <w:keepNext/>
              <w:jc w:val="left"/>
              <w:divId w:val="1"/>
              <w:pPrChange w:id="410" w:author="OERTEL Romy" w:date="2026-07-08T19:50:00Z" w16du:dateUtc="2026-07-08T17:50:00Z">
                <w:pPr>
                  <w:jc w:val="left"/>
                  <w:divId w:val="1"/>
                </w:pPr>
              </w:pPrChange>
            </w:pPr>
            <w:r>
              <w:rPr>
                <w:sz w:val="16"/>
              </w:rPr>
              <w:t>Qian Ban</w:t>
            </w:r>
          </w:p>
        </w:tc>
        <w:tc>
          <w:tcPr>
            <w:tcW w:w="1620" w:type="dxa"/>
            <w:tcBorders>
              <w:bottom w:val="dotted" w:sz="4" w:space="0" w:color="auto"/>
            </w:tcBorders>
            <w:vAlign w:val="center"/>
          </w:tcPr>
          <w:p w14:paraId="08A50BCB" w14:textId="77777777" w:rsidR="001D42FB" w:rsidRDefault="008926A9" w:rsidP="00777741">
            <w:pPr>
              <w:keepNext/>
              <w:jc w:val="center"/>
              <w:divId w:val="1"/>
              <w:pPrChange w:id="411" w:author="OERTEL Romy" w:date="2026-07-08T19:50:00Z" w16du:dateUtc="2026-07-08T17:50:00Z">
                <w:pPr>
                  <w:jc w:val="center"/>
                  <w:divId w:val="1"/>
                </w:pPr>
              </w:pPrChange>
            </w:pPr>
            <w:r>
              <w:rPr>
                <w:rFonts w:eastAsia="Arial"/>
                <w:sz w:val="16"/>
              </w:rPr>
              <w:t xml:space="preserve">1 </w:t>
            </w:r>
          </w:p>
        </w:tc>
      </w:tr>
      <w:tr w:rsidR="001D42FB" w14:paraId="08A50BD4" w14:textId="77777777">
        <w:trPr>
          <w:trHeight w:val="320"/>
        </w:trPr>
        <w:tc>
          <w:tcPr>
            <w:tcW w:w="1620" w:type="dxa"/>
            <w:gridSpan w:val="2"/>
            <w:vMerge/>
          </w:tcPr>
          <w:p w14:paraId="08A50BCD" w14:textId="77777777" w:rsidR="001D42FB" w:rsidRDefault="001D42FB" w:rsidP="00777741">
            <w:pPr>
              <w:keepNext/>
              <w:pPrChange w:id="412" w:author="OERTEL Romy" w:date="2026-07-08T19:50:00Z" w16du:dateUtc="2026-07-08T17:50:00Z">
                <w:pPr/>
              </w:pPrChange>
            </w:pPr>
          </w:p>
        </w:tc>
        <w:tc>
          <w:tcPr>
            <w:tcW w:w="1620" w:type="dxa"/>
            <w:gridSpan w:val="2"/>
            <w:tcBorders>
              <w:bottom w:val="dotted" w:sz="4" w:space="0" w:color="auto"/>
            </w:tcBorders>
            <w:vAlign w:val="center"/>
          </w:tcPr>
          <w:p w14:paraId="08A50BCE" w14:textId="77777777" w:rsidR="001D42FB" w:rsidRDefault="008926A9" w:rsidP="00777741">
            <w:pPr>
              <w:keepNext/>
              <w:jc w:val="left"/>
              <w:divId w:val="1"/>
              <w:pPrChange w:id="413" w:author="OERTEL Romy" w:date="2026-07-08T19:50:00Z" w16du:dateUtc="2026-07-08T17:50:00Z">
                <w:pPr>
                  <w:jc w:val="left"/>
                  <w:divId w:val="1"/>
                </w:pPr>
              </w:pPrChange>
            </w:pPr>
            <w:r>
              <w:rPr>
                <w:sz w:val="16"/>
              </w:rPr>
              <w:t>very few</w:t>
            </w:r>
          </w:p>
        </w:tc>
        <w:tc>
          <w:tcPr>
            <w:tcW w:w="1620" w:type="dxa"/>
            <w:gridSpan w:val="2"/>
            <w:tcBorders>
              <w:bottom w:val="dotted" w:sz="4" w:space="0" w:color="auto"/>
            </w:tcBorders>
            <w:vAlign w:val="center"/>
          </w:tcPr>
          <w:p w14:paraId="08A50BCF" w14:textId="77777777" w:rsidR="001D42FB" w:rsidRDefault="001D42FB" w:rsidP="00777741">
            <w:pPr>
              <w:keepNext/>
              <w:pPrChange w:id="414" w:author="OERTEL Romy" w:date="2026-07-08T19:50:00Z" w16du:dateUtc="2026-07-08T17:50:00Z">
                <w:pPr/>
              </w:pPrChange>
            </w:pPr>
          </w:p>
        </w:tc>
        <w:tc>
          <w:tcPr>
            <w:tcW w:w="1620" w:type="dxa"/>
            <w:tcBorders>
              <w:bottom w:val="dotted" w:sz="4" w:space="0" w:color="auto"/>
            </w:tcBorders>
            <w:vAlign w:val="center"/>
          </w:tcPr>
          <w:p w14:paraId="08A50BD0" w14:textId="77777777" w:rsidR="001D42FB" w:rsidRDefault="001D42FB" w:rsidP="00777741">
            <w:pPr>
              <w:keepNext/>
              <w:pPrChange w:id="415" w:author="OERTEL Romy" w:date="2026-07-08T19:50:00Z" w16du:dateUtc="2026-07-08T17:50:00Z">
                <w:pPr/>
              </w:pPrChange>
            </w:pPr>
          </w:p>
        </w:tc>
        <w:tc>
          <w:tcPr>
            <w:tcW w:w="1620" w:type="dxa"/>
            <w:tcBorders>
              <w:bottom w:val="dotted" w:sz="4" w:space="0" w:color="auto"/>
            </w:tcBorders>
            <w:vAlign w:val="center"/>
          </w:tcPr>
          <w:p w14:paraId="08A50BD1" w14:textId="77777777" w:rsidR="001D42FB" w:rsidRDefault="001D42FB" w:rsidP="00777741">
            <w:pPr>
              <w:keepNext/>
              <w:pPrChange w:id="416" w:author="OERTEL Romy" w:date="2026-07-08T19:50:00Z" w16du:dateUtc="2026-07-08T17:50:00Z">
                <w:pPr/>
              </w:pPrChange>
            </w:pPr>
          </w:p>
        </w:tc>
        <w:tc>
          <w:tcPr>
            <w:tcW w:w="1620" w:type="dxa"/>
            <w:tcBorders>
              <w:bottom w:val="dotted" w:sz="4" w:space="0" w:color="auto"/>
            </w:tcBorders>
            <w:vAlign w:val="center"/>
          </w:tcPr>
          <w:p w14:paraId="08A50BD2" w14:textId="77777777" w:rsidR="001D42FB" w:rsidRDefault="008926A9" w:rsidP="00777741">
            <w:pPr>
              <w:keepNext/>
              <w:jc w:val="left"/>
              <w:divId w:val="1"/>
              <w:pPrChange w:id="417" w:author="OERTEL Romy" w:date="2026-07-08T19:50:00Z" w16du:dateUtc="2026-07-08T17:50:00Z">
                <w:pPr>
                  <w:jc w:val="left"/>
                  <w:divId w:val="1"/>
                </w:pPr>
              </w:pPrChange>
            </w:pPr>
            <w:r>
              <w:rPr>
                <w:sz w:val="16"/>
              </w:rPr>
              <w:t>Hong Sijuan</w:t>
            </w:r>
          </w:p>
        </w:tc>
        <w:tc>
          <w:tcPr>
            <w:tcW w:w="1620" w:type="dxa"/>
            <w:tcBorders>
              <w:bottom w:val="dotted" w:sz="4" w:space="0" w:color="auto"/>
            </w:tcBorders>
            <w:vAlign w:val="center"/>
          </w:tcPr>
          <w:p w14:paraId="08A50BD3" w14:textId="77777777" w:rsidR="001D42FB" w:rsidRDefault="008926A9" w:rsidP="00777741">
            <w:pPr>
              <w:keepNext/>
              <w:jc w:val="center"/>
              <w:divId w:val="1"/>
              <w:pPrChange w:id="418" w:author="OERTEL Romy" w:date="2026-07-08T19:50:00Z" w16du:dateUtc="2026-07-08T17:50:00Z">
                <w:pPr>
                  <w:jc w:val="center"/>
                  <w:divId w:val="1"/>
                </w:pPr>
              </w:pPrChange>
            </w:pPr>
            <w:r>
              <w:rPr>
                <w:rFonts w:eastAsia="Arial"/>
                <w:sz w:val="16"/>
              </w:rPr>
              <w:t xml:space="preserve">2 </w:t>
            </w:r>
          </w:p>
        </w:tc>
      </w:tr>
      <w:tr w:rsidR="001D42FB" w14:paraId="08A50BDC" w14:textId="77777777">
        <w:trPr>
          <w:trHeight w:val="320"/>
        </w:trPr>
        <w:tc>
          <w:tcPr>
            <w:tcW w:w="1620" w:type="dxa"/>
            <w:gridSpan w:val="2"/>
            <w:vMerge/>
          </w:tcPr>
          <w:p w14:paraId="08A50BD5" w14:textId="77777777" w:rsidR="001D42FB" w:rsidRDefault="001D42FB"/>
        </w:tc>
        <w:tc>
          <w:tcPr>
            <w:tcW w:w="1620" w:type="dxa"/>
            <w:gridSpan w:val="2"/>
            <w:tcBorders>
              <w:bottom w:val="dotted" w:sz="4" w:space="0" w:color="auto"/>
            </w:tcBorders>
            <w:vAlign w:val="center"/>
          </w:tcPr>
          <w:p w14:paraId="08A50BD6" w14:textId="77777777" w:rsidR="001D42FB" w:rsidRDefault="008926A9">
            <w:pPr>
              <w:jc w:val="left"/>
              <w:divId w:val="1"/>
            </w:pPr>
            <w:r>
              <w:rPr>
                <w:sz w:val="16"/>
              </w:rPr>
              <w:t>few</w:t>
            </w:r>
          </w:p>
        </w:tc>
        <w:tc>
          <w:tcPr>
            <w:tcW w:w="1620" w:type="dxa"/>
            <w:gridSpan w:val="2"/>
            <w:tcBorders>
              <w:bottom w:val="dotted" w:sz="4" w:space="0" w:color="auto"/>
            </w:tcBorders>
            <w:vAlign w:val="center"/>
          </w:tcPr>
          <w:p w14:paraId="08A50BD7" w14:textId="77777777" w:rsidR="001D42FB" w:rsidRDefault="001D42FB"/>
        </w:tc>
        <w:tc>
          <w:tcPr>
            <w:tcW w:w="1620" w:type="dxa"/>
            <w:tcBorders>
              <w:bottom w:val="dotted" w:sz="4" w:space="0" w:color="auto"/>
            </w:tcBorders>
            <w:vAlign w:val="center"/>
          </w:tcPr>
          <w:p w14:paraId="08A50BD8" w14:textId="77777777" w:rsidR="001D42FB" w:rsidRDefault="001D42FB"/>
        </w:tc>
        <w:tc>
          <w:tcPr>
            <w:tcW w:w="1620" w:type="dxa"/>
            <w:tcBorders>
              <w:bottom w:val="dotted" w:sz="4" w:space="0" w:color="auto"/>
            </w:tcBorders>
            <w:vAlign w:val="center"/>
          </w:tcPr>
          <w:p w14:paraId="08A50BD9" w14:textId="77777777" w:rsidR="001D42FB" w:rsidRDefault="001D42FB"/>
        </w:tc>
        <w:tc>
          <w:tcPr>
            <w:tcW w:w="1620" w:type="dxa"/>
            <w:tcBorders>
              <w:bottom w:val="dotted" w:sz="4" w:space="0" w:color="auto"/>
            </w:tcBorders>
            <w:vAlign w:val="center"/>
          </w:tcPr>
          <w:p w14:paraId="08A50BDA" w14:textId="77777777" w:rsidR="001D42FB" w:rsidRDefault="008926A9">
            <w:pPr>
              <w:jc w:val="left"/>
              <w:divId w:val="1"/>
            </w:pPr>
            <w:r>
              <w:rPr>
                <w:sz w:val="16"/>
              </w:rPr>
              <w:t>Chuzi Luo</w:t>
            </w:r>
          </w:p>
        </w:tc>
        <w:tc>
          <w:tcPr>
            <w:tcW w:w="1620" w:type="dxa"/>
            <w:tcBorders>
              <w:bottom w:val="dotted" w:sz="4" w:space="0" w:color="auto"/>
            </w:tcBorders>
            <w:vAlign w:val="center"/>
          </w:tcPr>
          <w:p w14:paraId="08A50BDB" w14:textId="77777777" w:rsidR="001D42FB" w:rsidRDefault="008926A9">
            <w:pPr>
              <w:jc w:val="center"/>
              <w:divId w:val="1"/>
            </w:pPr>
            <w:r>
              <w:rPr>
                <w:rFonts w:eastAsia="Arial"/>
                <w:sz w:val="16"/>
              </w:rPr>
              <w:t xml:space="preserve">3 </w:t>
            </w:r>
          </w:p>
        </w:tc>
      </w:tr>
      <w:tr w:rsidR="001D42FB" w14:paraId="08A50BE4" w14:textId="77777777">
        <w:trPr>
          <w:trHeight w:val="320"/>
        </w:trPr>
        <w:tc>
          <w:tcPr>
            <w:tcW w:w="1620" w:type="dxa"/>
            <w:gridSpan w:val="2"/>
            <w:vMerge/>
          </w:tcPr>
          <w:p w14:paraId="08A50BDD" w14:textId="77777777" w:rsidR="001D42FB" w:rsidRDefault="001D42FB"/>
        </w:tc>
        <w:tc>
          <w:tcPr>
            <w:tcW w:w="1620" w:type="dxa"/>
            <w:gridSpan w:val="2"/>
            <w:tcBorders>
              <w:bottom w:val="dotted" w:sz="4" w:space="0" w:color="auto"/>
            </w:tcBorders>
            <w:vAlign w:val="center"/>
          </w:tcPr>
          <w:p w14:paraId="08A50BDE"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BDF" w14:textId="77777777" w:rsidR="001D42FB" w:rsidRDefault="001D42FB"/>
        </w:tc>
        <w:tc>
          <w:tcPr>
            <w:tcW w:w="1620" w:type="dxa"/>
            <w:tcBorders>
              <w:bottom w:val="dotted" w:sz="4" w:space="0" w:color="auto"/>
            </w:tcBorders>
            <w:vAlign w:val="center"/>
          </w:tcPr>
          <w:p w14:paraId="08A50BE0" w14:textId="77777777" w:rsidR="001D42FB" w:rsidRDefault="001D42FB"/>
        </w:tc>
        <w:tc>
          <w:tcPr>
            <w:tcW w:w="1620" w:type="dxa"/>
            <w:tcBorders>
              <w:bottom w:val="dotted" w:sz="4" w:space="0" w:color="auto"/>
            </w:tcBorders>
            <w:vAlign w:val="center"/>
          </w:tcPr>
          <w:p w14:paraId="08A50BE1" w14:textId="77777777" w:rsidR="001D42FB" w:rsidRDefault="001D42FB"/>
        </w:tc>
        <w:tc>
          <w:tcPr>
            <w:tcW w:w="1620" w:type="dxa"/>
            <w:tcBorders>
              <w:bottom w:val="dotted" w:sz="4" w:space="0" w:color="auto"/>
            </w:tcBorders>
            <w:vAlign w:val="center"/>
          </w:tcPr>
          <w:p w14:paraId="08A50BE2" w14:textId="77777777" w:rsidR="001D42FB" w:rsidRDefault="008926A9">
            <w:pPr>
              <w:jc w:val="left"/>
              <w:divId w:val="1"/>
            </w:pPr>
            <w:r>
              <w:rPr>
                <w:sz w:val="16"/>
              </w:rPr>
              <w:t>Yi Xian</w:t>
            </w:r>
          </w:p>
        </w:tc>
        <w:tc>
          <w:tcPr>
            <w:tcW w:w="1620" w:type="dxa"/>
            <w:tcBorders>
              <w:bottom w:val="dotted" w:sz="4" w:space="0" w:color="auto"/>
            </w:tcBorders>
            <w:vAlign w:val="center"/>
          </w:tcPr>
          <w:p w14:paraId="08A50BE3" w14:textId="77777777" w:rsidR="001D42FB" w:rsidRDefault="008926A9">
            <w:pPr>
              <w:jc w:val="center"/>
              <w:divId w:val="1"/>
            </w:pPr>
            <w:r>
              <w:rPr>
                <w:rFonts w:eastAsia="Arial"/>
                <w:sz w:val="16"/>
              </w:rPr>
              <w:t xml:space="preserve">4 </w:t>
            </w:r>
          </w:p>
        </w:tc>
      </w:tr>
      <w:tr w:rsidR="001D42FB" w14:paraId="08A50BEC" w14:textId="77777777">
        <w:trPr>
          <w:trHeight w:val="320"/>
        </w:trPr>
        <w:tc>
          <w:tcPr>
            <w:tcW w:w="1620" w:type="dxa"/>
            <w:gridSpan w:val="2"/>
            <w:vMerge/>
          </w:tcPr>
          <w:p w14:paraId="08A50BE5" w14:textId="77777777" w:rsidR="001D42FB" w:rsidRDefault="001D42FB"/>
        </w:tc>
        <w:tc>
          <w:tcPr>
            <w:tcW w:w="1620" w:type="dxa"/>
            <w:gridSpan w:val="2"/>
            <w:tcBorders>
              <w:bottom w:val="dotted" w:sz="4" w:space="0" w:color="auto"/>
            </w:tcBorders>
            <w:vAlign w:val="center"/>
          </w:tcPr>
          <w:p w14:paraId="08A50BE6" w14:textId="77777777" w:rsidR="001D42FB" w:rsidRDefault="008926A9">
            <w:pPr>
              <w:jc w:val="left"/>
              <w:divId w:val="1"/>
            </w:pPr>
            <w:r>
              <w:rPr>
                <w:sz w:val="16"/>
              </w:rPr>
              <w:t>many</w:t>
            </w:r>
          </w:p>
        </w:tc>
        <w:tc>
          <w:tcPr>
            <w:tcW w:w="1620" w:type="dxa"/>
            <w:gridSpan w:val="2"/>
            <w:tcBorders>
              <w:bottom w:val="dotted" w:sz="4" w:space="0" w:color="auto"/>
            </w:tcBorders>
            <w:vAlign w:val="center"/>
          </w:tcPr>
          <w:p w14:paraId="08A50BE7" w14:textId="77777777" w:rsidR="001D42FB" w:rsidRDefault="001D42FB"/>
        </w:tc>
        <w:tc>
          <w:tcPr>
            <w:tcW w:w="1620" w:type="dxa"/>
            <w:tcBorders>
              <w:bottom w:val="dotted" w:sz="4" w:space="0" w:color="auto"/>
            </w:tcBorders>
            <w:vAlign w:val="center"/>
          </w:tcPr>
          <w:p w14:paraId="08A50BE8" w14:textId="77777777" w:rsidR="001D42FB" w:rsidRDefault="001D42FB"/>
        </w:tc>
        <w:tc>
          <w:tcPr>
            <w:tcW w:w="1620" w:type="dxa"/>
            <w:tcBorders>
              <w:bottom w:val="dotted" w:sz="4" w:space="0" w:color="auto"/>
            </w:tcBorders>
            <w:vAlign w:val="center"/>
          </w:tcPr>
          <w:p w14:paraId="08A50BE9" w14:textId="77777777" w:rsidR="001D42FB" w:rsidRDefault="001D42FB"/>
        </w:tc>
        <w:tc>
          <w:tcPr>
            <w:tcW w:w="1620" w:type="dxa"/>
            <w:tcBorders>
              <w:bottom w:val="dotted" w:sz="4" w:space="0" w:color="auto"/>
            </w:tcBorders>
            <w:vAlign w:val="center"/>
          </w:tcPr>
          <w:p w14:paraId="08A50BEA" w14:textId="77777777" w:rsidR="001D42FB" w:rsidRDefault="008926A9">
            <w:pPr>
              <w:jc w:val="left"/>
              <w:divId w:val="1"/>
            </w:pPr>
            <w:r>
              <w:rPr>
                <w:sz w:val="16"/>
              </w:rPr>
              <w:t>Taikong 36</w:t>
            </w:r>
          </w:p>
        </w:tc>
        <w:tc>
          <w:tcPr>
            <w:tcW w:w="1620" w:type="dxa"/>
            <w:tcBorders>
              <w:bottom w:val="dotted" w:sz="4" w:space="0" w:color="auto"/>
            </w:tcBorders>
            <w:vAlign w:val="center"/>
          </w:tcPr>
          <w:p w14:paraId="08A50BEB" w14:textId="77777777" w:rsidR="001D42FB" w:rsidRDefault="008926A9">
            <w:pPr>
              <w:jc w:val="center"/>
              <w:divId w:val="1"/>
            </w:pPr>
            <w:r>
              <w:rPr>
                <w:rFonts w:eastAsia="Arial"/>
                <w:sz w:val="16"/>
              </w:rPr>
              <w:t xml:space="preserve">5 </w:t>
            </w:r>
          </w:p>
        </w:tc>
      </w:tr>
      <w:tr w:rsidR="001D42FB" w14:paraId="08A50BF4" w14:textId="77777777">
        <w:trPr>
          <w:trHeight w:val="320"/>
        </w:trPr>
        <w:tc>
          <w:tcPr>
            <w:tcW w:w="1620" w:type="dxa"/>
            <w:gridSpan w:val="2"/>
            <w:vMerge/>
          </w:tcPr>
          <w:p w14:paraId="08A50BED" w14:textId="77777777" w:rsidR="001D42FB" w:rsidRDefault="001D42FB"/>
        </w:tc>
        <w:tc>
          <w:tcPr>
            <w:tcW w:w="1620" w:type="dxa"/>
            <w:gridSpan w:val="2"/>
            <w:tcBorders>
              <w:bottom w:val="dotted" w:sz="4" w:space="0" w:color="auto"/>
            </w:tcBorders>
            <w:vAlign w:val="center"/>
          </w:tcPr>
          <w:p w14:paraId="08A50BEE" w14:textId="77777777" w:rsidR="001D42FB" w:rsidRDefault="008926A9">
            <w:pPr>
              <w:jc w:val="left"/>
              <w:divId w:val="1"/>
            </w:pPr>
            <w:r>
              <w:rPr>
                <w:sz w:val="16"/>
              </w:rPr>
              <w:t>very many</w:t>
            </w:r>
          </w:p>
        </w:tc>
        <w:tc>
          <w:tcPr>
            <w:tcW w:w="1620" w:type="dxa"/>
            <w:gridSpan w:val="2"/>
            <w:tcBorders>
              <w:bottom w:val="dotted" w:sz="4" w:space="0" w:color="auto"/>
            </w:tcBorders>
            <w:vAlign w:val="center"/>
          </w:tcPr>
          <w:p w14:paraId="08A50BEF" w14:textId="77777777" w:rsidR="001D42FB" w:rsidRDefault="001D42FB"/>
        </w:tc>
        <w:tc>
          <w:tcPr>
            <w:tcW w:w="1620" w:type="dxa"/>
            <w:tcBorders>
              <w:bottom w:val="dotted" w:sz="4" w:space="0" w:color="auto"/>
            </w:tcBorders>
            <w:vAlign w:val="center"/>
          </w:tcPr>
          <w:p w14:paraId="08A50BF0" w14:textId="77777777" w:rsidR="001D42FB" w:rsidRDefault="001D42FB"/>
        </w:tc>
        <w:tc>
          <w:tcPr>
            <w:tcW w:w="1620" w:type="dxa"/>
            <w:tcBorders>
              <w:bottom w:val="dotted" w:sz="4" w:space="0" w:color="auto"/>
            </w:tcBorders>
            <w:vAlign w:val="center"/>
          </w:tcPr>
          <w:p w14:paraId="08A50BF1" w14:textId="77777777" w:rsidR="001D42FB" w:rsidRDefault="001D42FB"/>
        </w:tc>
        <w:tc>
          <w:tcPr>
            <w:tcW w:w="1620" w:type="dxa"/>
            <w:tcBorders>
              <w:bottom w:val="dotted" w:sz="4" w:space="0" w:color="auto"/>
            </w:tcBorders>
            <w:vAlign w:val="center"/>
          </w:tcPr>
          <w:p w14:paraId="08A50BF2" w14:textId="77777777" w:rsidR="001D42FB" w:rsidRDefault="008926A9">
            <w:pPr>
              <w:jc w:val="left"/>
              <w:divId w:val="1"/>
            </w:pPr>
            <w:r>
              <w:rPr>
                <w:sz w:val="16"/>
              </w:rPr>
              <w:t>Jianxuan 17</w:t>
            </w:r>
          </w:p>
        </w:tc>
        <w:tc>
          <w:tcPr>
            <w:tcW w:w="1620" w:type="dxa"/>
            <w:tcBorders>
              <w:bottom w:val="dotted" w:sz="4" w:space="0" w:color="auto"/>
            </w:tcBorders>
            <w:vAlign w:val="center"/>
          </w:tcPr>
          <w:p w14:paraId="08A50BF3" w14:textId="77777777" w:rsidR="001D42FB" w:rsidRDefault="008926A9">
            <w:pPr>
              <w:jc w:val="center"/>
              <w:divId w:val="1"/>
            </w:pPr>
            <w:r>
              <w:rPr>
                <w:rFonts w:eastAsia="Arial"/>
                <w:sz w:val="16"/>
              </w:rPr>
              <w:t xml:space="preserve">6 </w:t>
            </w:r>
          </w:p>
        </w:tc>
      </w:tr>
      <w:tr w:rsidR="001D42FB" w14:paraId="08A50BFF" w14:textId="77777777">
        <w:trPr>
          <w:trHeight w:val="360"/>
        </w:trPr>
        <w:tc>
          <w:tcPr>
            <w:tcW w:w="810" w:type="dxa"/>
            <w:tcBorders>
              <w:right w:val="dotted" w:sz="4" w:space="0" w:color="auto"/>
            </w:tcBorders>
            <w:shd w:val="clear" w:color="auto" w:fill="DFDFD7"/>
            <w:vAlign w:val="center"/>
          </w:tcPr>
          <w:p w14:paraId="08A50BF5" w14:textId="77777777" w:rsidR="001D42FB" w:rsidRDefault="008926A9">
            <w:r>
              <w:rPr>
                <w:rFonts w:eastAsia="Arial"/>
                <w:b/>
                <w:sz w:val="16"/>
              </w:rPr>
              <w:t>43.</w:t>
            </w:r>
          </w:p>
        </w:tc>
        <w:tc>
          <w:tcPr>
            <w:tcW w:w="810" w:type="dxa"/>
            <w:tcBorders>
              <w:right w:val="dotted" w:sz="4" w:space="0" w:color="auto"/>
            </w:tcBorders>
            <w:shd w:val="clear" w:color="auto" w:fill="DFDFD7"/>
            <w:vAlign w:val="center"/>
          </w:tcPr>
          <w:p w14:paraId="08A50BF6" w14:textId="77777777" w:rsidR="001D42FB" w:rsidRDefault="001D42FB"/>
        </w:tc>
        <w:tc>
          <w:tcPr>
            <w:tcW w:w="810" w:type="dxa"/>
            <w:tcBorders>
              <w:right w:val="dotted" w:sz="4" w:space="0" w:color="auto"/>
            </w:tcBorders>
            <w:shd w:val="clear" w:color="auto" w:fill="DFDFD7"/>
            <w:vAlign w:val="center"/>
          </w:tcPr>
          <w:p w14:paraId="08A50BF7"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BF8"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BF9" w14:textId="77777777" w:rsidR="001D42FB" w:rsidRDefault="001D42FB"/>
        </w:tc>
        <w:tc>
          <w:tcPr>
            <w:tcW w:w="810" w:type="dxa"/>
            <w:tcBorders>
              <w:right w:val="dotted" w:sz="4" w:space="0" w:color="auto"/>
            </w:tcBorders>
            <w:shd w:val="clear" w:color="auto" w:fill="DFDFD7"/>
            <w:vAlign w:val="center"/>
          </w:tcPr>
          <w:p w14:paraId="08A50BFA" w14:textId="77777777" w:rsidR="001D42FB" w:rsidRDefault="008926A9">
            <w:r>
              <w:rPr>
                <w:rFonts w:eastAsia="Arial"/>
                <w:b/>
                <w:sz w:val="16"/>
              </w:rPr>
              <w:t>(b)</w:t>
            </w:r>
          </w:p>
        </w:tc>
        <w:tc>
          <w:tcPr>
            <w:tcW w:w="1620" w:type="dxa"/>
            <w:shd w:val="clear" w:color="auto" w:fill="DFDFD7"/>
            <w:vAlign w:val="center"/>
          </w:tcPr>
          <w:p w14:paraId="08A50BFB" w14:textId="77777777" w:rsidR="001D42FB" w:rsidRDefault="008926A9">
            <w:r>
              <w:rPr>
                <w:rFonts w:eastAsia="Arial"/>
                <w:b/>
                <w:sz w:val="16"/>
              </w:rPr>
              <w:t>30</w:t>
            </w:r>
          </w:p>
        </w:tc>
        <w:tc>
          <w:tcPr>
            <w:tcW w:w="1620" w:type="dxa"/>
            <w:shd w:val="clear" w:color="auto" w:fill="DFDFD7"/>
          </w:tcPr>
          <w:p w14:paraId="08A50BFC" w14:textId="77777777" w:rsidR="001D42FB" w:rsidRDefault="001D42FB"/>
        </w:tc>
        <w:tc>
          <w:tcPr>
            <w:tcW w:w="1620" w:type="dxa"/>
            <w:shd w:val="clear" w:color="auto" w:fill="DFDFD7"/>
          </w:tcPr>
          <w:p w14:paraId="08A50BFD" w14:textId="77777777" w:rsidR="001D42FB" w:rsidRDefault="001D42FB"/>
        </w:tc>
        <w:tc>
          <w:tcPr>
            <w:tcW w:w="1620" w:type="dxa"/>
            <w:shd w:val="clear" w:color="auto" w:fill="DFDFD7"/>
          </w:tcPr>
          <w:p w14:paraId="08A50BFE" w14:textId="77777777" w:rsidR="001D42FB" w:rsidRDefault="001D42FB"/>
        </w:tc>
      </w:tr>
      <w:tr w:rsidR="001D42FB" w14:paraId="08A50C07" w14:textId="77777777">
        <w:trPr>
          <w:trHeight w:val="440"/>
        </w:trPr>
        <w:tc>
          <w:tcPr>
            <w:tcW w:w="1620" w:type="dxa"/>
            <w:gridSpan w:val="2"/>
            <w:vMerge w:val="restart"/>
          </w:tcPr>
          <w:p w14:paraId="08A50C00" w14:textId="77777777" w:rsidR="001D42FB" w:rsidRDefault="001D42FB"/>
        </w:tc>
        <w:tc>
          <w:tcPr>
            <w:tcW w:w="1620" w:type="dxa"/>
            <w:gridSpan w:val="2"/>
            <w:tcBorders>
              <w:bottom w:val="dotted" w:sz="4" w:space="0" w:color="auto"/>
            </w:tcBorders>
          </w:tcPr>
          <w:p w14:paraId="08A50C01" w14:textId="77777777" w:rsidR="001D42FB" w:rsidRDefault="008926A9">
            <w:pPr>
              <w:spacing w:before="113" w:after="113"/>
              <w:jc w:val="left"/>
              <w:divId w:val="1"/>
            </w:pPr>
            <w:r>
              <w:rPr>
                <w:b/>
                <w:sz w:val="16"/>
              </w:rPr>
              <w:t xml:space="preserve">Receptacle: color of </w:t>
            </w:r>
            <w:del w:id="419" w:author="TWO" w:date="2026-07-08T19:46:00Z" w16du:dateUtc="2026-07-08T17:46:00Z">
              <w:r w:rsidR="00D002CD">
                <w:rPr>
                  <w:b/>
                  <w:sz w:val="16"/>
                </w:rPr>
                <w:delText>top</w:delText>
              </w:r>
            </w:del>
            <w:ins w:id="420" w:author="TWO" w:date="2026-07-08T19:46:00Z" w16du:dateUtc="2026-07-08T17:46:00Z">
              <w:r>
                <w:rPr>
                  <w:b/>
                  <w:sz w:val="16"/>
                </w:rPr>
                <w:t>upper</w:t>
              </w:r>
            </w:ins>
            <w:r>
              <w:rPr>
                <w:b/>
                <w:sz w:val="16"/>
              </w:rPr>
              <w:t xml:space="preserve"> surface</w:t>
            </w:r>
          </w:p>
        </w:tc>
        <w:tc>
          <w:tcPr>
            <w:tcW w:w="1620" w:type="dxa"/>
            <w:gridSpan w:val="2"/>
            <w:tcBorders>
              <w:bottom w:val="dotted" w:sz="4" w:space="0" w:color="auto"/>
            </w:tcBorders>
          </w:tcPr>
          <w:p w14:paraId="08A50C02" w14:textId="77777777" w:rsidR="001D42FB" w:rsidRDefault="001D42FB"/>
        </w:tc>
        <w:tc>
          <w:tcPr>
            <w:tcW w:w="1620" w:type="dxa"/>
            <w:tcBorders>
              <w:bottom w:val="dotted" w:sz="4" w:space="0" w:color="auto"/>
            </w:tcBorders>
          </w:tcPr>
          <w:p w14:paraId="08A50C03" w14:textId="77777777" w:rsidR="001D42FB" w:rsidRDefault="001D42FB"/>
        </w:tc>
        <w:tc>
          <w:tcPr>
            <w:tcW w:w="1620" w:type="dxa"/>
            <w:tcBorders>
              <w:bottom w:val="dotted" w:sz="4" w:space="0" w:color="auto"/>
            </w:tcBorders>
          </w:tcPr>
          <w:p w14:paraId="08A50C04" w14:textId="77777777" w:rsidR="001D42FB" w:rsidRDefault="001D42FB"/>
        </w:tc>
        <w:tc>
          <w:tcPr>
            <w:tcW w:w="1620" w:type="dxa"/>
            <w:tcBorders>
              <w:bottom w:val="dotted" w:sz="4" w:space="0" w:color="auto"/>
            </w:tcBorders>
          </w:tcPr>
          <w:p w14:paraId="08A50C05" w14:textId="77777777" w:rsidR="001D42FB" w:rsidRDefault="001D42FB"/>
        </w:tc>
        <w:tc>
          <w:tcPr>
            <w:tcW w:w="1620" w:type="dxa"/>
            <w:tcBorders>
              <w:bottom w:val="dotted" w:sz="4" w:space="0" w:color="auto"/>
            </w:tcBorders>
          </w:tcPr>
          <w:p w14:paraId="08A50C06" w14:textId="77777777" w:rsidR="001D42FB" w:rsidRDefault="001D42FB"/>
        </w:tc>
      </w:tr>
      <w:tr w:rsidR="001D42FB" w14:paraId="08A50C0F" w14:textId="77777777">
        <w:trPr>
          <w:trHeight w:val="320"/>
        </w:trPr>
        <w:tc>
          <w:tcPr>
            <w:tcW w:w="1620" w:type="dxa"/>
            <w:gridSpan w:val="2"/>
            <w:vMerge/>
          </w:tcPr>
          <w:p w14:paraId="08A50C08" w14:textId="77777777" w:rsidR="001D42FB" w:rsidRDefault="001D42FB"/>
        </w:tc>
        <w:tc>
          <w:tcPr>
            <w:tcW w:w="1620" w:type="dxa"/>
            <w:gridSpan w:val="2"/>
            <w:tcBorders>
              <w:bottom w:val="dotted" w:sz="4" w:space="0" w:color="auto"/>
            </w:tcBorders>
            <w:vAlign w:val="center"/>
          </w:tcPr>
          <w:p w14:paraId="08A50C09" w14:textId="77777777" w:rsidR="001D42FB" w:rsidRDefault="008926A9">
            <w:pPr>
              <w:jc w:val="left"/>
              <w:divId w:val="1"/>
            </w:pPr>
            <w:r>
              <w:rPr>
                <w:sz w:val="16"/>
              </w:rPr>
              <w:t>yellow</w:t>
            </w:r>
          </w:p>
        </w:tc>
        <w:tc>
          <w:tcPr>
            <w:tcW w:w="1620" w:type="dxa"/>
            <w:gridSpan w:val="2"/>
            <w:tcBorders>
              <w:bottom w:val="dotted" w:sz="4" w:space="0" w:color="auto"/>
            </w:tcBorders>
            <w:vAlign w:val="center"/>
          </w:tcPr>
          <w:p w14:paraId="08A50C0A" w14:textId="77777777" w:rsidR="001D42FB" w:rsidRDefault="001D42FB"/>
        </w:tc>
        <w:tc>
          <w:tcPr>
            <w:tcW w:w="1620" w:type="dxa"/>
            <w:tcBorders>
              <w:bottom w:val="dotted" w:sz="4" w:space="0" w:color="auto"/>
            </w:tcBorders>
            <w:vAlign w:val="center"/>
          </w:tcPr>
          <w:p w14:paraId="08A50C0B" w14:textId="77777777" w:rsidR="001D42FB" w:rsidRDefault="001D42FB"/>
        </w:tc>
        <w:tc>
          <w:tcPr>
            <w:tcW w:w="1620" w:type="dxa"/>
            <w:tcBorders>
              <w:bottom w:val="dotted" w:sz="4" w:space="0" w:color="auto"/>
            </w:tcBorders>
            <w:vAlign w:val="center"/>
          </w:tcPr>
          <w:p w14:paraId="08A50C0C" w14:textId="77777777" w:rsidR="001D42FB" w:rsidRDefault="001D42FB"/>
        </w:tc>
        <w:tc>
          <w:tcPr>
            <w:tcW w:w="1620" w:type="dxa"/>
            <w:tcBorders>
              <w:bottom w:val="dotted" w:sz="4" w:space="0" w:color="auto"/>
            </w:tcBorders>
            <w:vAlign w:val="center"/>
          </w:tcPr>
          <w:p w14:paraId="08A50C0D" w14:textId="77777777" w:rsidR="001D42FB" w:rsidRDefault="001D42FB"/>
        </w:tc>
        <w:tc>
          <w:tcPr>
            <w:tcW w:w="1620" w:type="dxa"/>
            <w:tcBorders>
              <w:bottom w:val="dotted" w:sz="4" w:space="0" w:color="auto"/>
            </w:tcBorders>
            <w:vAlign w:val="center"/>
          </w:tcPr>
          <w:p w14:paraId="08A50C0E" w14:textId="77777777" w:rsidR="001D42FB" w:rsidRDefault="008926A9">
            <w:pPr>
              <w:jc w:val="center"/>
              <w:divId w:val="1"/>
            </w:pPr>
            <w:r>
              <w:rPr>
                <w:rFonts w:eastAsia="Arial"/>
                <w:sz w:val="16"/>
              </w:rPr>
              <w:t xml:space="preserve">1 </w:t>
            </w:r>
          </w:p>
        </w:tc>
      </w:tr>
      <w:tr w:rsidR="001D42FB" w14:paraId="08A50C17" w14:textId="77777777">
        <w:trPr>
          <w:trHeight w:val="320"/>
        </w:trPr>
        <w:tc>
          <w:tcPr>
            <w:tcW w:w="1620" w:type="dxa"/>
            <w:gridSpan w:val="2"/>
            <w:vMerge/>
          </w:tcPr>
          <w:p w14:paraId="08A50C10" w14:textId="77777777" w:rsidR="001D42FB" w:rsidRDefault="001D42FB"/>
        </w:tc>
        <w:tc>
          <w:tcPr>
            <w:tcW w:w="1620" w:type="dxa"/>
            <w:gridSpan w:val="2"/>
            <w:tcBorders>
              <w:bottom w:val="dotted" w:sz="4" w:space="0" w:color="auto"/>
            </w:tcBorders>
            <w:vAlign w:val="center"/>
          </w:tcPr>
          <w:p w14:paraId="08A50C11" w14:textId="77777777" w:rsidR="001D42FB" w:rsidRDefault="008926A9">
            <w:pPr>
              <w:jc w:val="left"/>
              <w:divId w:val="1"/>
            </w:pPr>
            <w:r>
              <w:rPr>
                <w:sz w:val="16"/>
              </w:rPr>
              <w:t>green-yellow</w:t>
            </w:r>
          </w:p>
        </w:tc>
        <w:tc>
          <w:tcPr>
            <w:tcW w:w="1620" w:type="dxa"/>
            <w:gridSpan w:val="2"/>
            <w:tcBorders>
              <w:bottom w:val="dotted" w:sz="4" w:space="0" w:color="auto"/>
            </w:tcBorders>
            <w:vAlign w:val="center"/>
          </w:tcPr>
          <w:p w14:paraId="08A50C12" w14:textId="77777777" w:rsidR="001D42FB" w:rsidRDefault="001D42FB"/>
        </w:tc>
        <w:tc>
          <w:tcPr>
            <w:tcW w:w="1620" w:type="dxa"/>
            <w:tcBorders>
              <w:bottom w:val="dotted" w:sz="4" w:space="0" w:color="auto"/>
            </w:tcBorders>
            <w:vAlign w:val="center"/>
          </w:tcPr>
          <w:p w14:paraId="08A50C13" w14:textId="77777777" w:rsidR="001D42FB" w:rsidRDefault="001D42FB"/>
        </w:tc>
        <w:tc>
          <w:tcPr>
            <w:tcW w:w="1620" w:type="dxa"/>
            <w:tcBorders>
              <w:bottom w:val="dotted" w:sz="4" w:space="0" w:color="auto"/>
            </w:tcBorders>
            <w:vAlign w:val="center"/>
          </w:tcPr>
          <w:p w14:paraId="08A50C14" w14:textId="77777777" w:rsidR="001D42FB" w:rsidRDefault="001D42FB"/>
        </w:tc>
        <w:tc>
          <w:tcPr>
            <w:tcW w:w="1620" w:type="dxa"/>
            <w:tcBorders>
              <w:bottom w:val="dotted" w:sz="4" w:space="0" w:color="auto"/>
            </w:tcBorders>
            <w:vAlign w:val="center"/>
          </w:tcPr>
          <w:p w14:paraId="08A50C15" w14:textId="77777777" w:rsidR="001D42FB" w:rsidRDefault="001D42FB"/>
        </w:tc>
        <w:tc>
          <w:tcPr>
            <w:tcW w:w="1620" w:type="dxa"/>
            <w:tcBorders>
              <w:bottom w:val="dotted" w:sz="4" w:space="0" w:color="auto"/>
            </w:tcBorders>
            <w:vAlign w:val="center"/>
          </w:tcPr>
          <w:p w14:paraId="08A50C16" w14:textId="77777777" w:rsidR="001D42FB" w:rsidRDefault="008926A9">
            <w:pPr>
              <w:jc w:val="center"/>
              <w:divId w:val="1"/>
            </w:pPr>
            <w:r>
              <w:rPr>
                <w:rFonts w:eastAsia="Arial"/>
                <w:sz w:val="16"/>
              </w:rPr>
              <w:t xml:space="preserve">2 </w:t>
            </w:r>
          </w:p>
        </w:tc>
      </w:tr>
      <w:tr w:rsidR="001D42FB" w14:paraId="08A50C1F" w14:textId="77777777">
        <w:trPr>
          <w:trHeight w:val="320"/>
        </w:trPr>
        <w:tc>
          <w:tcPr>
            <w:tcW w:w="1620" w:type="dxa"/>
            <w:gridSpan w:val="2"/>
            <w:vMerge/>
          </w:tcPr>
          <w:p w14:paraId="08A50C18" w14:textId="77777777" w:rsidR="001D42FB" w:rsidRDefault="001D42FB"/>
        </w:tc>
        <w:tc>
          <w:tcPr>
            <w:tcW w:w="1620" w:type="dxa"/>
            <w:gridSpan w:val="2"/>
            <w:tcBorders>
              <w:bottom w:val="dotted" w:sz="4" w:space="0" w:color="auto"/>
            </w:tcBorders>
            <w:vAlign w:val="center"/>
          </w:tcPr>
          <w:p w14:paraId="08A50C19" w14:textId="77777777" w:rsidR="001D42FB" w:rsidRDefault="008926A9">
            <w:pPr>
              <w:jc w:val="left"/>
              <w:divId w:val="1"/>
            </w:pPr>
            <w:r>
              <w:rPr>
                <w:sz w:val="16"/>
              </w:rPr>
              <w:t>yellow-green</w:t>
            </w:r>
          </w:p>
        </w:tc>
        <w:tc>
          <w:tcPr>
            <w:tcW w:w="1620" w:type="dxa"/>
            <w:gridSpan w:val="2"/>
            <w:tcBorders>
              <w:bottom w:val="dotted" w:sz="4" w:space="0" w:color="auto"/>
            </w:tcBorders>
            <w:vAlign w:val="center"/>
          </w:tcPr>
          <w:p w14:paraId="08A50C1A" w14:textId="77777777" w:rsidR="001D42FB" w:rsidRDefault="001D42FB"/>
        </w:tc>
        <w:tc>
          <w:tcPr>
            <w:tcW w:w="1620" w:type="dxa"/>
            <w:tcBorders>
              <w:bottom w:val="dotted" w:sz="4" w:space="0" w:color="auto"/>
            </w:tcBorders>
            <w:vAlign w:val="center"/>
          </w:tcPr>
          <w:p w14:paraId="08A50C1B" w14:textId="77777777" w:rsidR="001D42FB" w:rsidRDefault="001D42FB"/>
        </w:tc>
        <w:tc>
          <w:tcPr>
            <w:tcW w:w="1620" w:type="dxa"/>
            <w:tcBorders>
              <w:bottom w:val="dotted" w:sz="4" w:space="0" w:color="auto"/>
            </w:tcBorders>
            <w:vAlign w:val="center"/>
          </w:tcPr>
          <w:p w14:paraId="08A50C1C" w14:textId="77777777" w:rsidR="001D42FB" w:rsidRDefault="001D42FB"/>
        </w:tc>
        <w:tc>
          <w:tcPr>
            <w:tcW w:w="1620" w:type="dxa"/>
            <w:tcBorders>
              <w:bottom w:val="dotted" w:sz="4" w:space="0" w:color="auto"/>
            </w:tcBorders>
            <w:vAlign w:val="center"/>
          </w:tcPr>
          <w:p w14:paraId="08A50C1D" w14:textId="77777777" w:rsidR="001D42FB" w:rsidRDefault="001D42FB"/>
        </w:tc>
        <w:tc>
          <w:tcPr>
            <w:tcW w:w="1620" w:type="dxa"/>
            <w:tcBorders>
              <w:bottom w:val="dotted" w:sz="4" w:space="0" w:color="auto"/>
            </w:tcBorders>
            <w:vAlign w:val="center"/>
          </w:tcPr>
          <w:p w14:paraId="08A50C1E" w14:textId="77777777" w:rsidR="001D42FB" w:rsidRDefault="008926A9">
            <w:pPr>
              <w:jc w:val="center"/>
              <w:divId w:val="1"/>
            </w:pPr>
            <w:r>
              <w:rPr>
                <w:rFonts w:eastAsia="Arial"/>
                <w:sz w:val="16"/>
              </w:rPr>
              <w:t xml:space="preserve">3 </w:t>
            </w:r>
          </w:p>
        </w:tc>
      </w:tr>
      <w:tr w:rsidR="001D42FB" w14:paraId="08A50C27" w14:textId="77777777">
        <w:trPr>
          <w:trHeight w:val="320"/>
        </w:trPr>
        <w:tc>
          <w:tcPr>
            <w:tcW w:w="1620" w:type="dxa"/>
            <w:gridSpan w:val="2"/>
            <w:vMerge/>
          </w:tcPr>
          <w:p w14:paraId="08A50C20" w14:textId="77777777" w:rsidR="001D42FB" w:rsidRDefault="001D42FB"/>
        </w:tc>
        <w:tc>
          <w:tcPr>
            <w:tcW w:w="1620" w:type="dxa"/>
            <w:gridSpan w:val="2"/>
            <w:tcBorders>
              <w:bottom w:val="dotted" w:sz="4" w:space="0" w:color="auto"/>
            </w:tcBorders>
            <w:vAlign w:val="center"/>
          </w:tcPr>
          <w:p w14:paraId="08A50C21" w14:textId="77777777" w:rsidR="001D42FB" w:rsidRDefault="008926A9">
            <w:pPr>
              <w:jc w:val="left"/>
              <w:divId w:val="1"/>
            </w:pPr>
            <w:r>
              <w:rPr>
                <w:sz w:val="16"/>
              </w:rPr>
              <w:t>green</w:t>
            </w:r>
          </w:p>
        </w:tc>
        <w:tc>
          <w:tcPr>
            <w:tcW w:w="1620" w:type="dxa"/>
            <w:gridSpan w:val="2"/>
            <w:tcBorders>
              <w:bottom w:val="dotted" w:sz="4" w:space="0" w:color="auto"/>
            </w:tcBorders>
            <w:vAlign w:val="center"/>
          </w:tcPr>
          <w:p w14:paraId="08A50C22" w14:textId="77777777" w:rsidR="001D42FB" w:rsidRDefault="001D42FB"/>
        </w:tc>
        <w:tc>
          <w:tcPr>
            <w:tcW w:w="1620" w:type="dxa"/>
            <w:tcBorders>
              <w:bottom w:val="dotted" w:sz="4" w:space="0" w:color="auto"/>
            </w:tcBorders>
            <w:vAlign w:val="center"/>
          </w:tcPr>
          <w:p w14:paraId="08A50C23" w14:textId="77777777" w:rsidR="001D42FB" w:rsidRDefault="001D42FB"/>
        </w:tc>
        <w:tc>
          <w:tcPr>
            <w:tcW w:w="1620" w:type="dxa"/>
            <w:tcBorders>
              <w:bottom w:val="dotted" w:sz="4" w:space="0" w:color="auto"/>
            </w:tcBorders>
            <w:vAlign w:val="center"/>
          </w:tcPr>
          <w:p w14:paraId="08A50C24" w14:textId="77777777" w:rsidR="001D42FB" w:rsidRDefault="001D42FB"/>
        </w:tc>
        <w:tc>
          <w:tcPr>
            <w:tcW w:w="1620" w:type="dxa"/>
            <w:tcBorders>
              <w:bottom w:val="dotted" w:sz="4" w:space="0" w:color="auto"/>
            </w:tcBorders>
            <w:vAlign w:val="center"/>
          </w:tcPr>
          <w:p w14:paraId="08A50C25" w14:textId="77777777" w:rsidR="001D42FB" w:rsidRDefault="008926A9">
            <w:pPr>
              <w:jc w:val="left"/>
              <w:divId w:val="1"/>
            </w:pPr>
            <w:r>
              <w:rPr>
                <w:sz w:val="16"/>
              </w:rPr>
              <w:t>Cuixin Xiangyang</w:t>
            </w:r>
          </w:p>
        </w:tc>
        <w:tc>
          <w:tcPr>
            <w:tcW w:w="1620" w:type="dxa"/>
            <w:tcBorders>
              <w:bottom w:val="dotted" w:sz="4" w:space="0" w:color="auto"/>
            </w:tcBorders>
            <w:vAlign w:val="center"/>
          </w:tcPr>
          <w:p w14:paraId="08A50C26" w14:textId="77777777" w:rsidR="001D42FB" w:rsidRDefault="008926A9">
            <w:pPr>
              <w:jc w:val="center"/>
              <w:divId w:val="1"/>
            </w:pPr>
            <w:r>
              <w:rPr>
                <w:rFonts w:eastAsia="Arial"/>
                <w:sz w:val="16"/>
              </w:rPr>
              <w:t xml:space="preserve">4 </w:t>
            </w:r>
          </w:p>
        </w:tc>
      </w:tr>
      <w:tr w:rsidR="001D42FB" w14:paraId="08A50C32" w14:textId="77777777">
        <w:trPr>
          <w:trHeight w:val="360"/>
        </w:trPr>
        <w:tc>
          <w:tcPr>
            <w:tcW w:w="810" w:type="dxa"/>
            <w:tcBorders>
              <w:right w:val="dotted" w:sz="4" w:space="0" w:color="auto"/>
            </w:tcBorders>
            <w:shd w:val="clear" w:color="auto" w:fill="DFDFD7"/>
            <w:vAlign w:val="center"/>
          </w:tcPr>
          <w:p w14:paraId="08A50C28" w14:textId="77777777" w:rsidR="001D42FB" w:rsidRDefault="008926A9">
            <w:r>
              <w:rPr>
                <w:rFonts w:eastAsia="Arial"/>
                <w:b/>
                <w:sz w:val="16"/>
              </w:rPr>
              <w:t>44.</w:t>
            </w:r>
          </w:p>
        </w:tc>
        <w:tc>
          <w:tcPr>
            <w:tcW w:w="810" w:type="dxa"/>
            <w:tcBorders>
              <w:right w:val="dotted" w:sz="4" w:space="0" w:color="auto"/>
            </w:tcBorders>
            <w:shd w:val="clear" w:color="auto" w:fill="DFDFD7"/>
            <w:vAlign w:val="center"/>
          </w:tcPr>
          <w:p w14:paraId="08A50C29"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C2A"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C2B"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C2C"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C2D" w14:textId="77777777" w:rsidR="001D42FB" w:rsidRDefault="001D42FB"/>
        </w:tc>
        <w:tc>
          <w:tcPr>
            <w:tcW w:w="1620" w:type="dxa"/>
            <w:shd w:val="clear" w:color="auto" w:fill="DFDFD7"/>
            <w:vAlign w:val="center"/>
          </w:tcPr>
          <w:p w14:paraId="08A50C2E" w14:textId="77777777" w:rsidR="001D42FB" w:rsidRDefault="008926A9">
            <w:r>
              <w:rPr>
                <w:rFonts w:eastAsia="Arial"/>
                <w:b/>
                <w:sz w:val="16"/>
              </w:rPr>
              <w:t>20-30</w:t>
            </w:r>
          </w:p>
        </w:tc>
        <w:tc>
          <w:tcPr>
            <w:tcW w:w="1620" w:type="dxa"/>
            <w:shd w:val="clear" w:color="auto" w:fill="DFDFD7"/>
          </w:tcPr>
          <w:p w14:paraId="08A50C2F" w14:textId="77777777" w:rsidR="001D42FB" w:rsidRDefault="001D42FB"/>
        </w:tc>
        <w:tc>
          <w:tcPr>
            <w:tcW w:w="1620" w:type="dxa"/>
            <w:shd w:val="clear" w:color="auto" w:fill="DFDFD7"/>
          </w:tcPr>
          <w:p w14:paraId="08A50C30" w14:textId="77777777" w:rsidR="001D42FB" w:rsidRDefault="001D42FB"/>
        </w:tc>
        <w:tc>
          <w:tcPr>
            <w:tcW w:w="1620" w:type="dxa"/>
            <w:shd w:val="clear" w:color="auto" w:fill="DFDFD7"/>
          </w:tcPr>
          <w:p w14:paraId="08A50C31" w14:textId="77777777" w:rsidR="001D42FB" w:rsidRDefault="001D42FB"/>
        </w:tc>
      </w:tr>
      <w:tr w:rsidR="001D42FB" w14:paraId="08A50C3A" w14:textId="77777777">
        <w:trPr>
          <w:trHeight w:val="440"/>
        </w:trPr>
        <w:tc>
          <w:tcPr>
            <w:tcW w:w="1620" w:type="dxa"/>
            <w:gridSpan w:val="2"/>
            <w:vMerge w:val="restart"/>
          </w:tcPr>
          <w:p w14:paraId="08A50C33" w14:textId="77777777" w:rsidR="001D42FB" w:rsidRDefault="001D42FB"/>
        </w:tc>
        <w:tc>
          <w:tcPr>
            <w:tcW w:w="1620" w:type="dxa"/>
            <w:gridSpan w:val="2"/>
            <w:tcBorders>
              <w:bottom w:val="dotted" w:sz="4" w:space="0" w:color="auto"/>
            </w:tcBorders>
          </w:tcPr>
          <w:p w14:paraId="08A50C34" w14:textId="77777777" w:rsidR="001D42FB" w:rsidRDefault="008926A9">
            <w:pPr>
              <w:spacing w:before="113" w:after="113"/>
              <w:jc w:val="left"/>
              <w:divId w:val="1"/>
            </w:pPr>
            <w:r>
              <w:rPr>
                <w:b/>
                <w:sz w:val="16"/>
              </w:rPr>
              <w:t>Receptacle: degree of degeneration</w:t>
            </w:r>
          </w:p>
        </w:tc>
        <w:tc>
          <w:tcPr>
            <w:tcW w:w="1620" w:type="dxa"/>
            <w:gridSpan w:val="2"/>
            <w:tcBorders>
              <w:bottom w:val="dotted" w:sz="4" w:space="0" w:color="auto"/>
            </w:tcBorders>
          </w:tcPr>
          <w:p w14:paraId="08A50C35" w14:textId="77777777" w:rsidR="001D42FB" w:rsidRDefault="001D42FB"/>
        </w:tc>
        <w:tc>
          <w:tcPr>
            <w:tcW w:w="1620" w:type="dxa"/>
            <w:tcBorders>
              <w:bottom w:val="dotted" w:sz="4" w:space="0" w:color="auto"/>
            </w:tcBorders>
          </w:tcPr>
          <w:p w14:paraId="08A50C36" w14:textId="77777777" w:rsidR="001D42FB" w:rsidRDefault="001D42FB"/>
        </w:tc>
        <w:tc>
          <w:tcPr>
            <w:tcW w:w="1620" w:type="dxa"/>
            <w:tcBorders>
              <w:bottom w:val="dotted" w:sz="4" w:space="0" w:color="auto"/>
            </w:tcBorders>
          </w:tcPr>
          <w:p w14:paraId="08A50C37" w14:textId="77777777" w:rsidR="001D42FB" w:rsidRDefault="001D42FB"/>
        </w:tc>
        <w:tc>
          <w:tcPr>
            <w:tcW w:w="1620" w:type="dxa"/>
            <w:tcBorders>
              <w:bottom w:val="dotted" w:sz="4" w:space="0" w:color="auto"/>
            </w:tcBorders>
          </w:tcPr>
          <w:p w14:paraId="08A50C38" w14:textId="77777777" w:rsidR="001D42FB" w:rsidRDefault="001D42FB"/>
        </w:tc>
        <w:tc>
          <w:tcPr>
            <w:tcW w:w="1620" w:type="dxa"/>
            <w:tcBorders>
              <w:bottom w:val="dotted" w:sz="4" w:space="0" w:color="auto"/>
            </w:tcBorders>
          </w:tcPr>
          <w:p w14:paraId="08A50C39" w14:textId="77777777" w:rsidR="001D42FB" w:rsidRDefault="001D42FB"/>
        </w:tc>
      </w:tr>
      <w:tr w:rsidR="001D42FB" w14:paraId="08A50C42" w14:textId="77777777">
        <w:trPr>
          <w:trHeight w:val="320"/>
        </w:trPr>
        <w:tc>
          <w:tcPr>
            <w:tcW w:w="1620" w:type="dxa"/>
            <w:gridSpan w:val="2"/>
            <w:vMerge/>
          </w:tcPr>
          <w:p w14:paraId="08A50C3B" w14:textId="77777777" w:rsidR="001D42FB" w:rsidRDefault="001D42FB"/>
        </w:tc>
        <w:tc>
          <w:tcPr>
            <w:tcW w:w="1620" w:type="dxa"/>
            <w:gridSpan w:val="2"/>
            <w:tcBorders>
              <w:bottom w:val="dotted" w:sz="4" w:space="0" w:color="auto"/>
            </w:tcBorders>
            <w:vAlign w:val="center"/>
          </w:tcPr>
          <w:p w14:paraId="08A50C3C" w14:textId="77777777" w:rsidR="001D42FB" w:rsidRDefault="008926A9">
            <w:pPr>
              <w:jc w:val="left"/>
              <w:divId w:val="1"/>
            </w:pPr>
            <w:r>
              <w:rPr>
                <w:sz w:val="16"/>
              </w:rPr>
              <w:t>absent</w:t>
            </w:r>
          </w:p>
        </w:tc>
        <w:tc>
          <w:tcPr>
            <w:tcW w:w="1620" w:type="dxa"/>
            <w:gridSpan w:val="2"/>
            <w:tcBorders>
              <w:bottom w:val="dotted" w:sz="4" w:space="0" w:color="auto"/>
            </w:tcBorders>
            <w:vAlign w:val="center"/>
          </w:tcPr>
          <w:p w14:paraId="08A50C3D" w14:textId="77777777" w:rsidR="001D42FB" w:rsidRDefault="001D42FB"/>
        </w:tc>
        <w:tc>
          <w:tcPr>
            <w:tcW w:w="1620" w:type="dxa"/>
            <w:tcBorders>
              <w:bottom w:val="dotted" w:sz="4" w:space="0" w:color="auto"/>
            </w:tcBorders>
            <w:vAlign w:val="center"/>
          </w:tcPr>
          <w:p w14:paraId="08A50C3E" w14:textId="77777777" w:rsidR="001D42FB" w:rsidRDefault="001D42FB"/>
        </w:tc>
        <w:tc>
          <w:tcPr>
            <w:tcW w:w="1620" w:type="dxa"/>
            <w:tcBorders>
              <w:bottom w:val="dotted" w:sz="4" w:space="0" w:color="auto"/>
            </w:tcBorders>
            <w:vAlign w:val="center"/>
          </w:tcPr>
          <w:p w14:paraId="08A50C3F" w14:textId="77777777" w:rsidR="001D42FB" w:rsidRDefault="001D42FB"/>
        </w:tc>
        <w:tc>
          <w:tcPr>
            <w:tcW w:w="1620" w:type="dxa"/>
            <w:tcBorders>
              <w:bottom w:val="dotted" w:sz="4" w:space="0" w:color="auto"/>
            </w:tcBorders>
            <w:vAlign w:val="center"/>
          </w:tcPr>
          <w:p w14:paraId="08A50C40" w14:textId="77777777" w:rsidR="001D42FB" w:rsidRDefault="001D42FB"/>
        </w:tc>
        <w:tc>
          <w:tcPr>
            <w:tcW w:w="1620" w:type="dxa"/>
            <w:tcBorders>
              <w:bottom w:val="dotted" w:sz="4" w:space="0" w:color="auto"/>
            </w:tcBorders>
            <w:vAlign w:val="center"/>
          </w:tcPr>
          <w:p w14:paraId="08A50C41" w14:textId="77777777" w:rsidR="001D42FB" w:rsidRDefault="008926A9">
            <w:pPr>
              <w:jc w:val="center"/>
              <w:divId w:val="1"/>
            </w:pPr>
            <w:r>
              <w:rPr>
                <w:rFonts w:eastAsia="Arial"/>
                <w:sz w:val="16"/>
              </w:rPr>
              <w:t xml:space="preserve">1 </w:t>
            </w:r>
          </w:p>
        </w:tc>
      </w:tr>
      <w:tr w:rsidR="001D42FB" w14:paraId="08A50C4A" w14:textId="77777777">
        <w:trPr>
          <w:trHeight w:val="320"/>
        </w:trPr>
        <w:tc>
          <w:tcPr>
            <w:tcW w:w="1620" w:type="dxa"/>
            <w:gridSpan w:val="2"/>
            <w:vMerge/>
          </w:tcPr>
          <w:p w14:paraId="08A50C43" w14:textId="77777777" w:rsidR="001D42FB" w:rsidRDefault="001D42FB"/>
        </w:tc>
        <w:tc>
          <w:tcPr>
            <w:tcW w:w="1620" w:type="dxa"/>
            <w:gridSpan w:val="2"/>
            <w:tcBorders>
              <w:bottom w:val="dotted" w:sz="4" w:space="0" w:color="auto"/>
            </w:tcBorders>
            <w:vAlign w:val="center"/>
          </w:tcPr>
          <w:p w14:paraId="08A50C44" w14:textId="77777777" w:rsidR="001D42FB" w:rsidRDefault="008926A9">
            <w:pPr>
              <w:jc w:val="left"/>
              <w:divId w:val="1"/>
            </w:pPr>
            <w:r>
              <w:rPr>
                <w:sz w:val="16"/>
              </w:rPr>
              <w:t>partial degeneration</w:t>
            </w:r>
          </w:p>
        </w:tc>
        <w:tc>
          <w:tcPr>
            <w:tcW w:w="1620" w:type="dxa"/>
            <w:gridSpan w:val="2"/>
            <w:tcBorders>
              <w:bottom w:val="dotted" w:sz="4" w:space="0" w:color="auto"/>
            </w:tcBorders>
            <w:vAlign w:val="center"/>
          </w:tcPr>
          <w:p w14:paraId="08A50C45" w14:textId="77777777" w:rsidR="001D42FB" w:rsidRDefault="001D42FB"/>
        </w:tc>
        <w:tc>
          <w:tcPr>
            <w:tcW w:w="1620" w:type="dxa"/>
            <w:tcBorders>
              <w:bottom w:val="dotted" w:sz="4" w:space="0" w:color="auto"/>
            </w:tcBorders>
            <w:vAlign w:val="center"/>
          </w:tcPr>
          <w:p w14:paraId="08A50C46" w14:textId="77777777" w:rsidR="001D42FB" w:rsidRDefault="001D42FB"/>
        </w:tc>
        <w:tc>
          <w:tcPr>
            <w:tcW w:w="1620" w:type="dxa"/>
            <w:tcBorders>
              <w:bottom w:val="dotted" w:sz="4" w:space="0" w:color="auto"/>
            </w:tcBorders>
            <w:vAlign w:val="center"/>
          </w:tcPr>
          <w:p w14:paraId="08A50C47" w14:textId="77777777" w:rsidR="001D42FB" w:rsidRDefault="001D42FB"/>
        </w:tc>
        <w:tc>
          <w:tcPr>
            <w:tcW w:w="1620" w:type="dxa"/>
            <w:tcBorders>
              <w:bottom w:val="dotted" w:sz="4" w:space="0" w:color="auto"/>
            </w:tcBorders>
            <w:vAlign w:val="center"/>
          </w:tcPr>
          <w:p w14:paraId="08A50C48" w14:textId="77777777" w:rsidR="001D42FB" w:rsidRDefault="008926A9">
            <w:pPr>
              <w:jc w:val="left"/>
              <w:divId w:val="1"/>
            </w:pPr>
            <w:r>
              <w:rPr>
                <w:sz w:val="16"/>
              </w:rPr>
              <w:t>Hongtai Lian</w:t>
            </w:r>
          </w:p>
        </w:tc>
        <w:tc>
          <w:tcPr>
            <w:tcW w:w="1620" w:type="dxa"/>
            <w:tcBorders>
              <w:bottom w:val="dotted" w:sz="4" w:space="0" w:color="auto"/>
            </w:tcBorders>
            <w:vAlign w:val="center"/>
          </w:tcPr>
          <w:p w14:paraId="08A50C49" w14:textId="77777777" w:rsidR="001D42FB" w:rsidRDefault="008926A9">
            <w:pPr>
              <w:jc w:val="center"/>
              <w:divId w:val="1"/>
            </w:pPr>
            <w:r>
              <w:rPr>
                <w:rFonts w:eastAsia="Arial"/>
                <w:sz w:val="16"/>
              </w:rPr>
              <w:t xml:space="preserve">2 </w:t>
            </w:r>
          </w:p>
        </w:tc>
      </w:tr>
      <w:tr w:rsidR="001D42FB" w14:paraId="08A50C52" w14:textId="77777777">
        <w:trPr>
          <w:trHeight w:val="320"/>
        </w:trPr>
        <w:tc>
          <w:tcPr>
            <w:tcW w:w="1620" w:type="dxa"/>
            <w:gridSpan w:val="2"/>
            <w:vMerge/>
          </w:tcPr>
          <w:p w14:paraId="08A50C4B" w14:textId="77777777" w:rsidR="001D42FB" w:rsidRDefault="001D42FB"/>
        </w:tc>
        <w:tc>
          <w:tcPr>
            <w:tcW w:w="1620" w:type="dxa"/>
            <w:gridSpan w:val="2"/>
            <w:tcBorders>
              <w:bottom w:val="dotted" w:sz="4" w:space="0" w:color="auto"/>
            </w:tcBorders>
            <w:vAlign w:val="center"/>
          </w:tcPr>
          <w:p w14:paraId="08A50C4C" w14:textId="77777777" w:rsidR="001D42FB" w:rsidRDefault="008926A9">
            <w:pPr>
              <w:jc w:val="left"/>
              <w:divId w:val="1"/>
            </w:pPr>
            <w:r>
              <w:rPr>
                <w:sz w:val="16"/>
              </w:rPr>
              <w:t>complete degeneration</w:t>
            </w:r>
          </w:p>
        </w:tc>
        <w:tc>
          <w:tcPr>
            <w:tcW w:w="1620" w:type="dxa"/>
            <w:gridSpan w:val="2"/>
            <w:tcBorders>
              <w:bottom w:val="dotted" w:sz="4" w:space="0" w:color="auto"/>
            </w:tcBorders>
            <w:vAlign w:val="center"/>
          </w:tcPr>
          <w:p w14:paraId="08A50C4D" w14:textId="77777777" w:rsidR="001D42FB" w:rsidRDefault="001D42FB"/>
        </w:tc>
        <w:tc>
          <w:tcPr>
            <w:tcW w:w="1620" w:type="dxa"/>
            <w:tcBorders>
              <w:bottom w:val="dotted" w:sz="4" w:space="0" w:color="auto"/>
            </w:tcBorders>
            <w:vAlign w:val="center"/>
          </w:tcPr>
          <w:p w14:paraId="08A50C4E" w14:textId="77777777" w:rsidR="001D42FB" w:rsidRDefault="001D42FB"/>
        </w:tc>
        <w:tc>
          <w:tcPr>
            <w:tcW w:w="1620" w:type="dxa"/>
            <w:tcBorders>
              <w:bottom w:val="dotted" w:sz="4" w:space="0" w:color="auto"/>
            </w:tcBorders>
            <w:vAlign w:val="center"/>
          </w:tcPr>
          <w:p w14:paraId="08A50C4F" w14:textId="77777777" w:rsidR="001D42FB" w:rsidRDefault="001D42FB"/>
        </w:tc>
        <w:tc>
          <w:tcPr>
            <w:tcW w:w="1620" w:type="dxa"/>
            <w:tcBorders>
              <w:bottom w:val="dotted" w:sz="4" w:space="0" w:color="auto"/>
            </w:tcBorders>
            <w:vAlign w:val="center"/>
          </w:tcPr>
          <w:p w14:paraId="08A50C50" w14:textId="77777777" w:rsidR="001D42FB" w:rsidRDefault="008926A9">
            <w:pPr>
              <w:jc w:val="left"/>
              <w:divId w:val="1"/>
            </w:pPr>
            <w:r>
              <w:rPr>
                <w:sz w:val="16"/>
              </w:rPr>
              <w:t>Zhizun Qianban</w:t>
            </w:r>
          </w:p>
        </w:tc>
        <w:tc>
          <w:tcPr>
            <w:tcW w:w="1620" w:type="dxa"/>
            <w:tcBorders>
              <w:bottom w:val="dotted" w:sz="4" w:space="0" w:color="auto"/>
            </w:tcBorders>
            <w:vAlign w:val="center"/>
          </w:tcPr>
          <w:p w14:paraId="08A50C51" w14:textId="77777777" w:rsidR="001D42FB" w:rsidRDefault="008926A9">
            <w:pPr>
              <w:jc w:val="center"/>
              <w:divId w:val="1"/>
            </w:pPr>
            <w:r>
              <w:rPr>
                <w:rFonts w:eastAsia="Arial"/>
                <w:sz w:val="16"/>
              </w:rPr>
              <w:t xml:space="preserve">3 </w:t>
            </w:r>
          </w:p>
        </w:tc>
      </w:tr>
      <w:tr w:rsidR="001D42FB" w14:paraId="08A50C5D" w14:textId="77777777">
        <w:trPr>
          <w:trHeight w:val="360"/>
        </w:trPr>
        <w:tc>
          <w:tcPr>
            <w:tcW w:w="810" w:type="dxa"/>
            <w:tcBorders>
              <w:right w:val="dotted" w:sz="4" w:space="0" w:color="auto"/>
            </w:tcBorders>
            <w:shd w:val="clear" w:color="auto" w:fill="DFDFD7"/>
            <w:vAlign w:val="center"/>
          </w:tcPr>
          <w:p w14:paraId="08A50C53" w14:textId="77777777" w:rsidR="001D42FB" w:rsidRDefault="008926A9">
            <w:r>
              <w:rPr>
                <w:rFonts w:eastAsia="Arial"/>
                <w:b/>
                <w:sz w:val="16"/>
              </w:rPr>
              <w:t>45.</w:t>
            </w:r>
          </w:p>
        </w:tc>
        <w:tc>
          <w:tcPr>
            <w:tcW w:w="810" w:type="dxa"/>
            <w:tcBorders>
              <w:right w:val="dotted" w:sz="4" w:space="0" w:color="auto"/>
            </w:tcBorders>
            <w:shd w:val="clear" w:color="auto" w:fill="DFDFD7"/>
            <w:vAlign w:val="center"/>
          </w:tcPr>
          <w:p w14:paraId="08A50C54" w14:textId="77777777" w:rsidR="001D42FB" w:rsidRDefault="001D42FB"/>
        </w:tc>
        <w:tc>
          <w:tcPr>
            <w:tcW w:w="810" w:type="dxa"/>
            <w:tcBorders>
              <w:right w:val="dotted" w:sz="4" w:space="0" w:color="auto"/>
            </w:tcBorders>
            <w:shd w:val="clear" w:color="auto" w:fill="DFDFD7"/>
            <w:vAlign w:val="center"/>
          </w:tcPr>
          <w:p w14:paraId="08A50C55"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C56"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C57"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C58" w14:textId="77777777" w:rsidR="001D42FB" w:rsidRDefault="008926A9">
            <w:r>
              <w:rPr>
                <w:rFonts w:eastAsia="Arial"/>
                <w:b/>
                <w:sz w:val="16"/>
              </w:rPr>
              <w:t>(d)</w:t>
            </w:r>
          </w:p>
        </w:tc>
        <w:tc>
          <w:tcPr>
            <w:tcW w:w="1620" w:type="dxa"/>
            <w:shd w:val="clear" w:color="auto" w:fill="DFDFD7"/>
            <w:vAlign w:val="center"/>
          </w:tcPr>
          <w:p w14:paraId="08A50C59" w14:textId="77777777" w:rsidR="001D42FB" w:rsidRDefault="008926A9">
            <w:r>
              <w:rPr>
                <w:rFonts w:eastAsia="Arial"/>
                <w:b/>
                <w:sz w:val="16"/>
              </w:rPr>
              <w:t>30-40</w:t>
            </w:r>
          </w:p>
        </w:tc>
        <w:tc>
          <w:tcPr>
            <w:tcW w:w="1620" w:type="dxa"/>
            <w:shd w:val="clear" w:color="auto" w:fill="DFDFD7"/>
          </w:tcPr>
          <w:p w14:paraId="08A50C5A" w14:textId="77777777" w:rsidR="001D42FB" w:rsidRDefault="001D42FB"/>
        </w:tc>
        <w:tc>
          <w:tcPr>
            <w:tcW w:w="1620" w:type="dxa"/>
            <w:shd w:val="clear" w:color="auto" w:fill="DFDFD7"/>
          </w:tcPr>
          <w:p w14:paraId="08A50C5B" w14:textId="77777777" w:rsidR="001D42FB" w:rsidRDefault="001D42FB"/>
        </w:tc>
        <w:tc>
          <w:tcPr>
            <w:tcW w:w="1620" w:type="dxa"/>
            <w:shd w:val="clear" w:color="auto" w:fill="DFDFD7"/>
          </w:tcPr>
          <w:p w14:paraId="08A50C5C" w14:textId="77777777" w:rsidR="001D42FB" w:rsidRDefault="001D42FB"/>
        </w:tc>
      </w:tr>
      <w:tr w:rsidR="001D42FB" w14:paraId="08A50C65" w14:textId="77777777">
        <w:trPr>
          <w:trHeight w:val="440"/>
        </w:trPr>
        <w:tc>
          <w:tcPr>
            <w:tcW w:w="1620" w:type="dxa"/>
            <w:gridSpan w:val="2"/>
            <w:vMerge w:val="restart"/>
          </w:tcPr>
          <w:p w14:paraId="08A50C5E" w14:textId="77777777" w:rsidR="001D42FB" w:rsidRDefault="001D42FB"/>
        </w:tc>
        <w:tc>
          <w:tcPr>
            <w:tcW w:w="1620" w:type="dxa"/>
            <w:gridSpan w:val="2"/>
            <w:tcBorders>
              <w:bottom w:val="dotted" w:sz="4" w:space="0" w:color="auto"/>
            </w:tcBorders>
          </w:tcPr>
          <w:p w14:paraId="08A50C5F" w14:textId="77777777" w:rsidR="001D42FB" w:rsidRDefault="008926A9">
            <w:pPr>
              <w:spacing w:before="113" w:after="113"/>
              <w:jc w:val="left"/>
              <w:divId w:val="1"/>
            </w:pPr>
            <w:r>
              <w:rPr>
                <w:b/>
                <w:sz w:val="16"/>
              </w:rPr>
              <w:t>Seedpod: shape</w:t>
            </w:r>
          </w:p>
        </w:tc>
        <w:tc>
          <w:tcPr>
            <w:tcW w:w="1620" w:type="dxa"/>
            <w:gridSpan w:val="2"/>
            <w:tcBorders>
              <w:bottom w:val="dotted" w:sz="4" w:space="0" w:color="auto"/>
            </w:tcBorders>
          </w:tcPr>
          <w:p w14:paraId="08A50C60" w14:textId="77777777" w:rsidR="001D42FB" w:rsidRDefault="001D42FB"/>
        </w:tc>
        <w:tc>
          <w:tcPr>
            <w:tcW w:w="1620" w:type="dxa"/>
            <w:tcBorders>
              <w:bottom w:val="dotted" w:sz="4" w:space="0" w:color="auto"/>
            </w:tcBorders>
          </w:tcPr>
          <w:p w14:paraId="08A50C61" w14:textId="77777777" w:rsidR="001D42FB" w:rsidRDefault="001D42FB"/>
        </w:tc>
        <w:tc>
          <w:tcPr>
            <w:tcW w:w="1620" w:type="dxa"/>
            <w:tcBorders>
              <w:bottom w:val="dotted" w:sz="4" w:space="0" w:color="auto"/>
            </w:tcBorders>
          </w:tcPr>
          <w:p w14:paraId="08A50C62" w14:textId="77777777" w:rsidR="001D42FB" w:rsidRDefault="001D42FB"/>
        </w:tc>
        <w:tc>
          <w:tcPr>
            <w:tcW w:w="1620" w:type="dxa"/>
            <w:tcBorders>
              <w:bottom w:val="dotted" w:sz="4" w:space="0" w:color="auto"/>
            </w:tcBorders>
          </w:tcPr>
          <w:p w14:paraId="08A50C63" w14:textId="77777777" w:rsidR="001D42FB" w:rsidRDefault="001D42FB"/>
        </w:tc>
        <w:tc>
          <w:tcPr>
            <w:tcW w:w="1620" w:type="dxa"/>
            <w:tcBorders>
              <w:bottom w:val="dotted" w:sz="4" w:space="0" w:color="auto"/>
            </w:tcBorders>
          </w:tcPr>
          <w:p w14:paraId="08A50C64" w14:textId="77777777" w:rsidR="001D42FB" w:rsidRDefault="001D42FB"/>
        </w:tc>
      </w:tr>
      <w:tr w:rsidR="001D42FB" w14:paraId="08A50C6D" w14:textId="77777777">
        <w:trPr>
          <w:trHeight w:val="320"/>
        </w:trPr>
        <w:tc>
          <w:tcPr>
            <w:tcW w:w="1620" w:type="dxa"/>
            <w:gridSpan w:val="2"/>
            <w:vMerge/>
          </w:tcPr>
          <w:p w14:paraId="08A50C66" w14:textId="77777777" w:rsidR="001D42FB" w:rsidRDefault="001D42FB"/>
        </w:tc>
        <w:tc>
          <w:tcPr>
            <w:tcW w:w="1620" w:type="dxa"/>
            <w:gridSpan w:val="2"/>
            <w:tcBorders>
              <w:bottom w:val="dotted" w:sz="4" w:space="0" w:color="auto"/>
            </w:tcBorders>
            <w:vAlign w:val="center"/>
          </w:tcPr>
          <w:p w14:paraId="08A50C67" w14:textId="77777777" w:rsidR="001D42FB" w:rsidRDefault="008926A9">
            <w:pPr>
              <w:jc w:val="left"/>
              <w:divId w:val="1"/>
            </w:pPr>
            <w:r>
              <w:rPr>
                <w:sz w:val="16"/>
              </w:rPr>
              <w:t>trumpet-shaped</w:t>
            </w:r>
          </w:p>
        </w:tc>
        <w:tc>
          <w:tcPr>
            <w:tcW w:w="1620" w:type="dxa"/>
            <w:gridSpan w:val="2"/>
            <w:tcBorders>
              <w:bottom w:val="dotted" w:sz="4" w:space="0" w:color="auto"/>
            </w:tcBorders>
            <w:vAlign w:val="center"/>
          </w:tcPr>
          <w:p w14:paraId="08A50C68" w14:textId="77777777" w:rsidR="001D42FB" w:rsidRDefault="001D42FB"/>
        </w:tc>
        <w:tc>
          <w:tcPr>
            <w:tcW w:w="1620" w:type="dxa"/>
            <w:tcBorders>
              <w:bottom w:val="dotted" w:sz="4" w:space="0" w:color="auto"/>
            </w:tcBorders>
            <w:vAlign w:val="center"/>
          </w:tcPr>
          <w:p w14:paraId="08A50C69" w14:textId="77777777" w:rsidR="001D42FB" w:rsidRDefault="001D42FB"/>
        </w:tc>
        <w:tc>
          <w:tcPr>
            <w:tcW w:w="1620" w:type="dxa"/>
            <w:tcBorders>
              <w:bottom w:val="dotted" w:sz="4" w:space="0" w:color="auto"/>
            </w:tcBorders>
            <w:vAlign w:val="center"/>
          </w:tcPr>
          <w:p w14:paraId="08A50C6A" w14:textId="77777777" w:rsidR="001D42FB" w:rsidRDefault="001D42FB"/>
        </w:tc>
        <w:tc>
          <w:tcPr>
            <w:tcW w:w="1620" w:type="dxa"/>
            <w:tcBorders>
              <w:bottom w:val="dotted" w:sz="4" w:space="0" w:color="auto"/>
            </w:tcBorders>
            <w:vAlign w:val="center"/>
          </w:tcPr>
          <w:p w14:paraId="08A50C6B" w14:textId="77777777" w:rsidR="001D42FB" w:rsidRDefault="008926A9">
            <w:pPr>
              <w:jc w:val="left"/>
              <w:divId w:val="1"/>
            </w:pPr>
            <w:r>
              <w:rPr>
                <w:sz w:val="16"/>
              </w:rPr>
              <w:t>Hong Sijuan</w:t>
            </w:r>
          </w:p>
        </w:tc>
        <w:tc>
          <w:tcPr>
            <w:tcW w:w="1620" w:type="dxa"/>
            <w:tcBorders>
              <w:bottom w:val="dotted" w:sz="4" w:space="0" w:color="auto"/>
            </w:tcBorders>
            <w:vAlign w:val="center"/>
          </w:tcPr>
          <w:p w14:paraId="08A50C6C" w14:textId="77777777" w:rsidR="001D42FB" w:rsidRDefault="008926A9">
            <w:pPr>
              <w:jc w:val="center"/>
              <w:divId w:val="1"/>
            </w:pPr>
            <w:r>
              <w:rPr>
                <w:rFonts w:eastAsia="Arial"/>
                <w:sz w:val="16"/>
              </w:rPr>
              <w:t xml:space="preserve">1 </w:t>
            </w:r>
          </w:p>
        </w:tc>
      </w:tr>
      <w:tr w:rsidR="001D42FB" w14:paraId="08A50C75" w14:textId="77777777">
        <w:trPr>
          <w:trHeight w:val="320"/>
        </w:trPr>
        <w:tc>
          <w:tcPr>
            <w:tcW w:w="1620" w:type="dxa"/>
            <w:gridSpan w:val="2"/>
            <w:vMerge/>
          </w:tcPr>
          <w:p w14:paraId="08A50C6E" w14:textId="77777777" w:rsidR="001D42FB" w:rsidRDefault="001D42FB"/>
        </w:tc>
        <w:tc>
          <w:tcPr>
            <w:tcW w:w="1620" w:type="dxa"/>
            <w:gridSpan w:val="2"/>
            <w:tcBorders>
              <w:bottom w:val="dotted" w:sz="4" w:space="0" w:color="auto"/>
            </w:tcBorders>
            <w:vAlign w:val="center"/>
          </w:tcPr>
          <w:p w14:paraId="08A50C6F" w14:textId="77777777" w:rsidR="001D42FB" w:rsidRDefault="008926A9">
            <w:pPr>
              <w:jc w:val="left"/>
              <w:divId w:val="1"/>
            </w:pPr>
            <w:r>
              <w:rPr>
                <w:sz w:val="16"/>
              </w:rPr>
              <w:t>obconical</w:t>
            </w:r>
          </w:p>
        </w:tc>
        <w:tc>
          <w:tcPr>
            <w:tcW w:w="1620" w:type="dxa"/>
            <w:gridSpan w:val="2"/>
            <w:tcBorders>
              <w:bottom w:val="dotted" w:sz="4" w:space="0" w:color="auto"/>
            </w:tcBorders>
            <w:vAlign w:val="center"/>
          </w:tcPr>
          <w:p w14:paraId="08A50C70" w14:textId="77777777" w:rsidR="001D42FB" w:rsidRDefault="001D42FB"/>
        </w:tc>
        <w:tc>
          <w:tcPr>
            <w:tcW w:w="1620" w:type="dxa"/>
            <w:tcBorders>
              <w:bottom w:val="dotted" w:sz="4" w:space="0" w:color="auto"/>
            </w:tcBorders>
            <w:vAlign w:val="center"/>
          </w:tcPr>
          <w:p w14:paraId="08A50C71" w14:textId="77777777" w:rsidR="001D42FB" w:rsidRDefault="001D42FB"/>
        </w:tc>
        <w:tc>
          <w:tcPr>
            <w:tcW w:w="1620" w:type="dxa"/>
            <w:tcBorders>
              <w:bottom w:val="dotted" w:sz="4" w:space="0" w:color="auto"/>
            </w:tcBorders>
            <w:vAlign w:val="center"/>
          </w:tcPr>
          <w:p w14:paraId="08A50C72" w14:textId="77777777" w:rsidR="001D42FB" w:rsidRDefault="001D42FB"/>
        </w:tc>
        <w:tc>
          <w:tcPr>
            <w:tcW w:w="1620" w:type="dxa"/>
            <w:tcBorders>
              <w:bottom w:val="dotted" w:sz="4" w:space="0" w:color="auto"/>
            </w:tcBorders>
            <w:vAlign w:val="center"/>
          </w:tcPr>
          <w:p w14:paraId="08A50C73" w14:textId="77777777" w:rsidR="001D42FB" w:rsidRDefault="008926A9">
            <w:pPr>
              <w:jc w:val="left"/>
              <w:divId w:val="1"/>
            </w:pPr>
            <w:r>
              <w:rPr>
                <w:sz w:val="16"/>
              </w:rPr>
              <w:t>Jin Furong 2</w:t>
            </w:r>
          </w:p>
        </w:tc>
        <w:tc>
          <w:tcPr>
            <w:tcW w:w="1620" w:type="dxa"/>
            <w:tcBorders>
              <w:bottom w:val="dotted" w:sz="4" w:space="0" w:color="auto"/>
            </w:tcBorders>
            <w:vAlign w:val="center"/>
          </w:tcPr>
          <w:p w14:paraId="08A50C74" w14:textId="77777777" w:rsidR="001D42FB" w:rsidRDefault="008926A9">
            <w:pPr>
              <w:jc w:val="center"/>
              <w:divId w:val="1"/>
            </w:pPr>
            <w:r>
              <w:rPr>
                <w:rFonts w:eastAsia="Arial"/>
                <w:sz w:val="16"/>
              </w:rPr>
              <w:t xml:space="preserve">2 </w:t>
            </w:r>
          </w:p>
        </w:tc>
      </w:tr>
      <w:tr w:rsidR="001D42FB" w14:paraId="08A50C7D" w14:textId="77777777">
        <w:trPr>
          <w:trHeight w:val="320"/>
        </w:trPr>
        <w:tc>
          <w:tcPr>
            <w:tcW w:w="1620" w:type="dxa"/>
            <w:gridSpan w:val="2"/>
            <w:vMerge/>
          </w:tcPr>
          <w:p w14:paraId="08A50C76" w14:textId="77777777" w:rsidR="001D42FB" w:rsidRDefault="001D42FB"/>
        </w:tc>
        <w:tc>
          <w:tcPr>
            <w:tcW w:w="1620" w:type="dxa"/>
            <w:gridSpan w:val="2"/>
            <w:tcBorders>
              <w:bottom w:val="dotted" w:sz="4" w:space="0" w:color="auto"/>
            </w:tcBorders>
            <w:vAlign w:val="center"/>
          </w:tcPr>
          <w:p w14:paraId="08A50C77" w14:textId="77777777" w:rsidR="001D42FB" w:rsidRDefault="008926A9">
            <w:pPr>
              <w:jc w:val="left"/>
              <w:divId w:val="1"/>
            </w:pPr>
            <w:r>
              <w:rPr>
                <w:sz w:val="16"/>
              </w:rPr>
              <w:t>cup-shaped</w:t>
            </w:r>
          </w:p>
        </w:tc>
        <w:tc>
          <w:tcPr>
            <w:tcW w:w="1620" w:type="dxa"/>
            <w:gridSpan w:val="2"/>
            <w:tcBorders>
              <w:bottom w:val="dotted" w:sz="4" w:space="0" w:color="auto"/>
            </w:tcBorders>
            <w:vAlign w:val="center"/>
          </w:tcPr>
          <w:p w14:paraId="08A50C78" w14:textId="77777777" w:rsidR="001D42FB" w:rsidRDefault="001D42FB"/>
        </w:tc>
        <w:tc>
          <w:tcPr>
            <w:tcW w:w="1620" w:type="dxa"/>
            <w:tcBorders>
              <w:bottom w:val="dotted" w:sz="4" w:space="0" w:color="auto"/>
            </w:tcBorders>
            <w:vAlign w:val="center"/>
          </w:tcPr>
          <w:p w14:paraId="08A50C79" w14:textId="77777777" w:rsidR="001D42FB" w:rsidRDefault="001D42FB"/>
        </w:tc>
        <w:tc>
          <w:tcPr>
            <w:tcW w:w="1620" w:type="dxa"/>
            <w:tcBorders>
              <w:bottom w:val="dotted" w:sz="4" w:space="0" w:color="auto"/>
            </w:tcBorders>
            <w:vAlign w:val="center"/>
          </w:tcPr>
          <w:p w14:paraId="08A50C7A" w14:textId="77777777" w:rsidR="001D42FB" w:rsidRDefault="001D42FB"/>
        </w:tc>
        <w:tc>
          <w:tcPr>
            <w:tcW w:w="1620" w:type="dxa"/>
            <w:tcBorders>
              <w:bottom w:val="dotted" w:sz="4" w:space="0" w:color="auto"/>
            </w:tcBorders>
            <w:vAlign w:val="center"/>
          </w:tcPr>
          <w:p w14:paraId="08A50C7B" w14:textId="77777777" w:rsidR="001D42FB" w:rsidRDefault="008926A9">
            <w:pPr>
              <w:jc w:val="left"/>
              <w:divId w:val="1"/>
            </w:pPr>
            <w:r>
              <w:rPr>
                <w:sz w:val="16"/>
              </w:rPr>
              <w:t>Jin Fuwa</w:t>
            </w:r>
          </w:p>
        </w:tc>
        <w:tc>
          <w:tcPr>
            <w:tcW w:w="1620" w:type="dxa"/>
            <w:tcBorders>
              <w:bottom w:val="dotted" w:sz="4" w:space="0" w:color="auto"/>
            </w:tcBorders>
            <w:vAlign w:val="center"/>
          </w:tcPr>
          <w:p w14:paraId="08A50C7C" w14:textId="77777777" w:rsidR="001D42FB" w:rsidRDefault="008926A9">
            <w:pPr>
              <w:jc w:val="center"/>
              <w:divId w:val="1"/>
            </w:pPr>
            <w:r>
              <w:rPr>
                <w:rFonts w:eastAsia="Arial"/>
                <w:sz w:val="16"/>
              </w:rPr>
              <w:t xml:space="preserve">3 </w:t>
            </w:r>
          </w:p>
        </w:tc>
      </w:tr>
      <w:tr w:rsidR="001D42FB" w14:paraId="08A50C85" w14:textId="77777777">
        <w:trPr>
          <w:trHeight w:val="320"/>
        </w:trPr>
        <w:tc>
          <w:tcPr>
            <w:tcW w:w="1620" w:type="dxa"/>
            <w:gridSpan w:val="2"/>
            <w:vMerge/>
          </w:tcPr>
          <w:p w14:paraId="08A50C7E" w14:textId="77777777" w:rsidR="001D42FB" w:rsidRDefault="001D42FB"/>
        </w:tc>
        <w:tc>
          <w:tcPr>
            <w:tcW w:w="1620" w:type="dxa"/>
            <w:gridSpan w:val="2"/>
            <w:tcBorders>
              <w:bottom w:val="dotted" w:sz="4" w:space="0" w:color="auto"/>
            </w:tcBorders>
            <w:vAlign w:val="center"/>
          </w:tcPr>
          <w:p w14:paraId="08A50C7F" w14:textId="77777777" w:rsidR="001D42FB" w:rsidRDefault="008926A9">
            <w:pPr>
              <w:jc w:val="left"/>
              <w:divId w:val="1"/>
            </w:pPr>
            <w:r>
              <w:rPr>
                <w:sz w:val="16"/>
              </w:rPr>
              <w:t>bowl-shaped</w:t>
            </w:r>
          </w:p>
        </w:tc>
        <w:tc>
          <w:tcPr>
            <w:tcW w:w="1620" w:type="dxa"/>
            <w:gridSpan w:val="2"/>
            <w:tcBorders>
              <w:bottom w:val="dotted" w:sz="4" w:space="0" w:color="auto"/>
            </w:tcBorders>
            <w:vAlign w:val="center"/>
          </w:tcPr>
          <w:p w14:paraId="08A50C80" w14:textId="77777777" w:rsidR="001D42FB" w:rsidRDefault="001D42FB"/>
        </w:tc>
        <w:tc>
          <w:tcPr>
            <w:tcW w:w="1620" w:type="dxa"/>
            <w:tcBorders>
              <w:bottom w:val="dotted" w:sz="4" w:space="0" w:color="auto"/>
            </w:tcBorders>
            <w:vAlign w:val="center"/>
          </w:tcPr>
          <w:p w14:paraId="08A50C81" w14:textId="77777777" w:rsidR="001D42FB" w:rsidRDefault="001D42FB"/>
        </w:tc>
        <w:tc>
          <w:tcPr>
            <w:tcW w:w="1620" w:type="dxa"/>
            <w:tcBorders>
              <w:bottom w:val="dotted" w:sz="4" w:space="0" w:color="auto"/>
            </w:tcBorders>
            <w:vAlign w:val="center"/>
          </w:tcPr>
          <w:p w14:paraId="08A50C82" w14:textId="77777777" w:rsidR="001D42FB" w:rsidRDefault="001D42FB"/>
        </w:tc>
        <w:tc>
          <w:tcPr>
            <w:tcW w:w="1620" w:type="dxa"/>
            <w:tcBorders>
              <w:bottom w:val="dotted" w:sz="4" w:space="0" w:color="auto"/>
            </w:tcBorders>
            <w:vAlign w:val="center"/>
          </w:tcPr>
          <w:p w14:paraId="08A50C83" w14:textId="77777777" w:rsidR="001D42FB" w:rsidRDefault="008926A9">
            <w:pPr>
              <w:jc w:val="left"/>
              <w:divId w:val="1"/>
            </w:pPr>
            <w:r>
              <w:rPr>
                <w:sz w:val="16"/>
              </w:rPr>
              <w:t>Perry`s Giant Suburst</w:t>
            </w:r>
          </w:p>
        </w:tc>
        <w:tc>
          <w:tcPr>
            <w:tcW w:w="1620" w:type="dxa"/>
            <w:tcBorders>
              <w:bottom w:val="dotted" w:sz="4" w:space="0" w:color="auto"/>
            </w:tcBorders>
            <w:vAlign w:val="center"/>
          </w:tcPr>
          <w:p w14:paraId="08A50C84" w14:textId="77777777" w:rsidR="001D42FB" w:rsidRDefault="008926A9">
            <w:pPr>
              <w:jc w:val="center"/>
              <w:divId w:val="1"/>
            </w:pPr>
            <w:r>
              <w:rPr>
                <w:rFonts w:eastAsia="Arial"/>
                <w:sz w:val="16"/>
              </w:rPr>
              <w:t xml:space="preserve">4 </w:t>
            </w:r>
          </w:p>
        </w:tc>
      </w:tr>
      <w:tr w:rsidR="001D42FB" w14:paraId="08A50C8D" w14:textId="77777777">
        <w:trPr>
          <w:trHeight w:val="320"/>
        </w:trPr>
        <w:tc>
          <w:tcPr>
            <w:tcW w:w="1620" w:type="dxa"/>
            <w:gridSpan w:val="2"/>
            <w:vMerge/>
          </w:tcPr>
          <w:p w14:paraId="08A50C86" w14:textId="77777777" w:rsidR="001D42FB" w:rsidRDefault="001D42FB"/>
        </w:tc>
        <w:tc>
          <w:tcPr>
            <w:tcW w:w="1620" w:type="dxa"/>
            <w:gridSpan w:val="2"/>
            <w:tcBorders>
              <w:bottom w:val="dotted" w:sz="4" w:space="0" w:color="auto"/>
            </w:tcBorders>
            <w:vAlign w:val="center"/>
          </w:tcPr>
          <w:p w14:paraId="08A50C87" w14:textId="77777777" w:rsidR="001D42FB" w:rsidRDefault="008926A9">
            <w:pPr>
              <w:jc w:val="left"/>
              <w:divId w:val="1"/>
            </w:pPr>
            <w:r>
              <w:rPr>
                <w:sz w:val="16"/>
              </w:rPr>
              <w:t>oblate</w:t>
            </w:r>
          </w:p>
        </w:tc>
        <w:tc>
          <w:tcPr>
            <w:tcW w:w="1620" w:type="dxa"/>
            <w:gridSpan w:val="2"/>
            <w:tcBorders>
              <w:bottom w:val="dotted" w:sz="4" w:space="0" w:color="auto"/>
            </w:tcBorders>
            <w:vAlign w:val="center"/>
          </w:tcPr>
          <w:p w14:paraId="08A50C88" w14:textId="77777777" w:rsidR="001D42FB" w:rsidRDefault="001D42FB"/>
        </w:tc>
        <w:tc>
          <w:tcPr>
            <w:tcW w:w="1620" w:type="dxa"/>
            <w:tcBorders>
              <w:bottom w:val="dotted" w:sz="4" w:space="0" w:color="auto"/>
            </w:tcBorders>
            <w:vAlign w:val="center"/>
          </w:tcPr>
          <w:p w14:paraId="08A50C89" w14:textId="77777777" w:rsidR="001D42FB" w:rsidRDefault="001D42FB"/>
        </w:tc>
        <w:tc>
          <w:tcPr>
            <w:tcW w:w="1620" w:type="dxa"/>
            <w:tcBorders>
              <w:bottom w:val="dotted" w:sz="4" w:space="0" w:color="auto"/>
            </w:tcBorders>
            <w:vAlign w:val="center"/>
          </w:tcPr>
          <w:p w14:paraId="08A50C8A" w14:textId="77777777" w:rsidR="001D42FB" w:rsidRDefault="001D42FB"/>
        </w:tc>
        <w:tc>
          <w:tcPr>
            <w:tcW w:w="1620" w:type="dxa"/>
            <w:tcBorders>
              <w:bottom w:val="dotted" w:sz="4" w:space="0" w:color="auto"/>
            </w:tcBorders>
            <w:vAlign w:val="center"/>
          </w:tcPr>
          <w:p w14:paraId="08A50C8B" w14:textId="77777777" w:rsidR="001D42FB" w:rsidRDefault="001D42FB"/>
        </w:tc>
        <w:tc>
          <w:tcPr>
            <w:tcW w:w="1620" w:type="dxa"/>
            <w:tcBorders>
              <w:bottom w:val="dotted" w:sz="4" w:space="0" w:color="auto"/>
            </w:tcBorders>
            <w:vAlign w:val="center"/>
          </w:tcPr>
          <w:p w14:paraId="08A50C8C" w14:textId="77777777" w:rsidR="001D42FB" w:rsidRDefault="008926A9">
            <w:pPr>
              <w:jc w:val="center"/>
              <w:divId w:val="1"/>
            </w:pPr>
            <w:r>
              <w:rPr>
                <w:rFonts w:eastAsia="Arial"/>
                <w:sz w:val="16"/>
              </w:rPr>
              <w:t xml:space="preserve">5 </w:t>
            </w:r>
          </w:p>
        </w:tc>
      </w:tr>
      <w:tr w:rsidR="001D42FB" w14:paraId="08A50C95" w14:textId="77777777">
        <w:trPr>
          <w:trHeight w:val="320"/>
        </w:trPr>
        <w:tc>
          <w:tcPr>
            <w:tcW w:w="1620" w:type="dxa"/>
            <w:gridSpan w:val="2"/>
            <w:vMerge/>
          </w:tcPr>
          <w:p w14:paraId="08A50C8E" w14:textId="77777777" w:rsidR="001D42FB" w:rsidRDefault="001D42FB"/>
        </w:tc>
        <w:tc>
          <w:tcPr>
            <w:tcW w:w="1620" w:type="dxa"/>
            <w:gridSpan w:val="2"/>
            <w:tcBorders>
              <w:bottom w:val="dotted" w:sz="4" w:space="0" w:color="auto"/>
            </w:tcBorders>
            <w:vAlign w:val="center"/>
          </w:tcPr>
          <w:p w14:paraId="08A50C8F" w14:textId="77777777" w:rsidR="001D42FB" w:rsidRDefault="008926A9">
            <w:pPr>
              <w:jc w:val="left"/>
              <w:divId w:val="1"/>
            </w:pPr>
            <w:r>
              <w:rPr>
                <w:sz w:val="16"/>
              </w:rPr>
              <w:t>umbrella-shaped</w:t>
            </w:r>
          </w:p>
        </w:tc>
        <w:tc>
          <w:tcPr>
            <w:tcW w:w="1620" w:type="dxa"/>
            <w:gridSpan w:val="2"/>
            <w:tcBorders>
              <w:bottom w:val="dotted" w:sz="4" w:space="0" w:color="auto"/>
            </w:tcBorders>
            <w:vAlign w:val="center"/>
          </w:tcPr>
          <w:p w14:paraId="08A50C90" w14:textId="77777777" w:rsidR="001D42FB" w:rsidRDefault="001D42FB"/>
        </w:tc>
        <w:tc>
          <w:tcPr>
            <w:tcW w:w="1620" w:type="dxa"/>
            <w:tcBorders>
              <w:bottom w:val="dotted" w:sz="4" w:space="0" w:color="auto"/>
            </w:tcBorders>
            <w:vAlign w:val="center"/>
          </w:tcPr>
          <w:p w14:paraId="08A50C91" w14:textId="77777777" w:rsidR="001D42FB" w:rsidRDefault="001D42FB"/>
        </w:tc>
        <w:tc>
          <w:tcPr>
            <w:tcW w:w="1620" w:type="dxa"/>
            <w:tcBorders>
              <w:bottom w:val="dotted" w:sz="4" w:space="0" w:color="auto"/>
            </w:tcBorders>
            <w:vAlign w:val="center"/>
          </w:tcPr>
          <w:p w14:paraId="08A50C92" w14:textId="77777777" w:rsidR="001D42FB" w:rsidRDefault="001D42FB"/>
        </w:tc>
        <w:tc>
          <w:tcPr>
            <w:tcW w:w="1620" w:type="dxa"/>
            <w:tcBorders>
              <w:bottom w:val="dotted" w:sz="4" w:space="0" w:color="auto"/>
            </w:tcBorders>
            <w:vAlign w:val="center"/>
          </w:tcPr>
          <w:p w14:paraId="08A50C93" w14:textId="77777777" w:rsidR="001D42FB" w:rsidRDefault="008926A9">
            <w:pPr>
              <w:jc w:val="left"/>
              <w:divId w:val="1"/>
            </w:pPr>
            <w:r>
              <w:rPr>
                <w:sz w:val="16"/>
              </w:rPr>
              <w:t>Thai Hongyuan</w:t>
            </w:r>
          </w:p>
        </w:tc>
        <w:tc>
          <w:tcPr>
            <w:tcW w:w="1620" w:type="dxa"/>
            <w:tcBorders>
              <w:bottom w:val="dotted" w:sz="4" w:space="0" w:color="auto"/>
            </w:tcBorders>
            <w:vAlign w:val="center"/>
          </w:tcPr>
          <w:p w14:paraId="08A50C94" w14:textId="77777777" w:rsidR="001D42FB" w:rsidRDefault="008926A9">
            <w:pPr>
              <w:jc w:val="center"/>
              <w:divId w:val="1"/>
            </w:pPr>
            <w:r>
              <w:rPr>
                <w:rFonts w:eastAsia="Arial"/>
                <w:sz w:val="16"/>
              </w:rPr>
              <w:t xml:space="preserve">6 </w:t>
            </w:r>
          </w:p>
        </w:tc>
      </w:tr>
      <w:tr w:rsidR="001D42FB" w14:paraId="08A50CA0" w14:textId="77777777">
        <w:trPr>
          <w:trHeight w:val="360"/>
        </w:trPr>
        <w:tc>
          <w:tcPr>
            <w:tcW w:w="810" w:type="dxa"/>
            <w:tcBorders>
              <w:right w:val="dotted" w:sz="4" w:space="0" w:color="auto"/>
            </w:tcBorders>
            <w:shd w:val="clear" w:color="auto" w:fill="DFDFD7"/>
            <w:vAlign w:val="center"/>
          </w:tcPr>
          <w:p w14:paraId="08A50C96" w14:textId="77777777" w:rsidR="001D42FB" w:rsidRDefault="008926A9">
            <w:r>
              <w:rPr>
                <w:rFonts w:eastAsia="Arial"/>
                <w:b/>
                <w:sz w:val="16"/>
              </w:rPr>
              <w:t>46.</w:t>
            </w:r>
          </w:p>
        </w:tc>
        <w:tc>
          <w:tcPr>
            <w:tcW w:w="810" w:type="dxa"/>
            <w:tcBorders>
              <w:right w:val="dotted" w:sz="4" w:space="0" w:color="auto"/>
            </w:tcBorders>
            <w:shd w:val="clear" w:color="auto" w:fill="DFDFD7"/>
            <w:vAlign w:val="center"/>
          </w:tcPr>
          <w:p w14:paraId="08A50C97" w14:textId="77777777" w:rsidR="001D42FB" w:rsidRDefault="001D42FB"/>
        </w:tc>
        <w:tc>
          <w:tcPr>
            <w:tcW w:w="810" w:type="dxa"/>
            <w:tcBorders>
              <w:right w:val="dotted" w:sz="4" w:space="0" w:color="auto"/>
            </w:tcBorders>
            <w:shd w:val="clear" w:color="auto" w:fill="DFDFD7"/>
            <w:vAlign w:val="center"/>
          </w:tcPr>
          <w:p w14:paraId="08A50C98"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C99"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C9A"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C9B" w14:textId="77777777" w:rsidR="001D42FB" w:rsidRDefault="008926A9">
            <w:r>
              <w:rPr>
                <w:rFonts w:eastAsia="Arial"/>
                <w:b/>
                <w:sz w:val="16"/>
              </w:rPr>
              <w:t>(d)</w:t>
            </w:r>
          </w:p>
        </w:tc>
        <w:tc>
          <w:tcPr>
            <w:tcW w:w="1620" w:type="dxa"/>
            <w:shd w:val="clear" w:color="auto" w:fill="DFDFD7"/>
            <w:vAlign w:val="center"/>
          </w:tcPr>
          <w:p w14:paraId="08A50C9C" w14:textId="77777777" w:rsidR="001D42FB" w:rsidRDefault="008926A9">
            <w:r>
              <w:rPr>
                <w:rFonts w:eastAsia="Arial"/>
                <w:b/>
                <w:sz w:val="16"/>
              </w:rPr>
              <w:t>30-40</w:t>
            </w:r>
          </w:p>
        </w:tc>
        <w:tc>
          <w:tcPr>
            <w:tcW w:w="1620" w:type="dxa"/>
            <w:shd w:val="clear" w:color="auto" w:fill="DFDFD7"/>
          </w:tcPr>
          <w:p w14:paraId="08A50C9D" w14:textId="77777777" w:rsidR="001D42FB" w:rsidRDefault="001D42FB"/>
        </w:tc>
        <w:tc>
          <w:tcPr>
            <w:tcW w:w="1620" w:type="dxa"/>
            <w:shd w:val="clear" w:color="auto" w:fill="DFDFD7"/>
          </w:tcPr>
          <w:p w14:paraId="08A50C9E" w14:textId="77777777" w:rsidR="001D42FB" w:rsidRDefault="001D42FB"/>
        </w:tc>
        <w:tc>
          <w:tcPr>
            <w:tcW w:w="1620" w:type="dxa"/>
            <w:shd w:val="clear" w:color="auto" w:fill="DFDFD7"/>
          </w:tcPr>
          <w:p w14:paraId="08A50C9F" w14:textId="77777777" w:rsidR="001D42FB" w:rsidRDefault="001D42FB"/>
        </w:tc>
      </w:tr>
      <w:tr w:rsidR="001D42FB" w14:paraId="08A50CA8" w14:textId="77777777">
        <w:trPr>
          <w:trHeight w:val="440"/>
        </w:trPr>
        <w:tc>
          <w:tcPr>
            <w:tcW w:w="1620" w:type="dxa"/>
            <w:gridSpan w:val="2"/>
            <w:vMerge w:val="restart"/>
          </w:tcPr>
          <w:p w14:paraId="08A50CA1" w14:textId="77777777" w:rsidR="001D42FB" w:rsidRDefault="001D42FB"/>
        </w:tc>
        <w:tc>
          <w:tcPr>
            <w:tcW w:w="1620" w:type="dxa"/>
            <w:gridSpan w:val="2"/>
            <w:tcBorders>
              <w:bottom w:val="dotted" w:sz="4" w:space="0" w:color="auto"/>
            </w:tcBorders>
          </w:tcPr>
          <w:p w14:paraId="08A50CA2" w14:textId="77777777" w:rsidR="001D42FB" w:rsidRDefault="008926A9">
            <w:pPr>
              <w:spacing w:before="113" w:after="113"/>
              <w:jc w:val="left"/>
              <w:divId w:val="1"/>
            </w:pPr>
            <w:r>
              <w:rPr>
                <w:b/>
                <w:sz w:val="16"/>
              </w:rPr>
              <w:t>Seedpod: color of top surface</w:t>
            </w:r>
          </w:p>
        </w:tc>
        <w:tc>
          <w:tcPr>
            <w:tcW w:w="1620" w:type="dxa"/>
            <w:gridSpan w:val="2"/>
            <w:tcBorders>
              <w:bottom w:val="dotted" w:sz="4" w:space="0" w:color="auto"/>
            </w:tcBorders>
          </w:tcPr>
          <w:p w14:paraId="08A50CA3" w14:textId="77777777" w:rsidR="001D42FB" w:rsidRDefault="001D42FB"/>
        </w:tc>
        <w:tc>
          <w:tcPr>
            <w:tcW w:w="1620" w:type="dxa"/>
            <w:tcBorders>
              <w:bottom w:val="dotted" w:sz="4" w:space="0" w:color="auto"/>
            </w:tcBorders>
          </w:tcPr>
          <w:p w14:paraId="08A50CA4" w14:textId="77777777" w:rsidR="001D42FB" w:rsidRDefault="001D42FB"/>
        </w:tc>
        <w:tc>
          <w:tcPr>
            <w:tcW w:w="1620" w:type="dxa"/>
            <w:tcBorders>
              <w:bottom w:val="dotted" w:sz="4" w:space="0" w:color="auto"/>
            </w:tcBorders>
          </w:tcPr>
          <w:p w14:paraId="08A50CA5" w14:textId="77777777" w:rsidR="001D42FB" w:rsidRDefault="001D42FB"/>
        </w:tc>
        <w:tc>
          <w:tcPr>
            <w:tcW w:w="1620" w:type="dxa"/>
            <w:tcBorders>
              <w:bottom w:val="dotted" w:sz="4" w:space="0" w:color="auto"/>
            </w:tcBorders>
          </w:tcPr>
          <w:p w14:paraId="08A50CA6" w14:textId="77777777" w:rsidR="001D42FB" w:rsidRDefault="001D42FB"/>
        </w:tc>
        <w:tc>
          <w:tcPr>
            <w:tcW w:w="1620" w:type="dxa"/>
            <w:tcBorders>
              <w:bottom w:val="dotted" w:sz="4" w:space="0" w:color="auto"/>
            </w:tcBorders>
          </w:tcPr>
          <w:p w14:paraId="08A50CA7" w14:textId="77777777" w:rsidR="001D42FB" w:rsidRDefault="001D42FB"/>
        </w:tc>
      </w:tr>
      <w:tr w:rsidR="001D42FB" w14:paraId="08A50CB0" w14:textId="77777777">
        <w:trPr>
          <w:trHeight w:val="320"/>
        </w:trPr>
        <w:tc>
          <w:tcPr>
            <w:tcW w:w="1620" w:type="dxa"/>
            <w:gridSpan w:val="2"/>
            <w:vMerge/>
          </w:tcPr>
          <w:p w14:paraId="08A50CA9" w14:textId="77777777" w:rsidR="001D42FB" w:rsidRDefault="001D42FB"/>
        </w:tc>
        <w:tc>
          <w:tcPr>
            <w:tcW w:w="1620" w:type="dxa"/>
            <w:gridSpan w:val="2"/>
            <w:tcBorders>
              <w:bottom w:val="dotted" w:sz="4" w:space="0" w:color="auto"/>
            </w:tcBorders>
            <w:vAlign w:val="center"/>
          </w:tcPr>
          <w:p w14:paraId="08A50CAA" w14:textId="77777777" w:rsidR="001D42FB" w:rsidRDefault="008926A9">
            <w:pPr>
              <w:jc w:val="left"/>
              <w:divId w:val="1"/>
            </w:pPr>
            <w:r>
              <w:rPr>
                <w:sz w:val="16"/>
              </w:rPr>
              <w:t>grey-green</w:t>
            </w:r>
          </w:p>
        </w:tc>
        <w:tc>
          <w:tcPr>
            <w:tcW w:w="1620" w:type="dxa"/>
            <w:gridSpan w:val="2"/>
            <w:tcBorders>
              <w:bottom w:val="dotted" w:sz="4" w:space="0" w:color="auto"/>
            </w:tcBorders>
            <w:vAlign w:val="center"/>
          </w:tcPr>
          <w:p w14:paraId="08A50CAB" w14:textId="77777777" w:rsidR="001D42FB" w:rsidRDefault="001D42FB"/>
        </w:tc>
        <w:tc>
          <w:tcPr>
            <w:tcW w:w="1620" w:type="dxa"/>
            <w:tcBorders>
              <w:bottom w:val="dotted" w:sz="4" w:space="0" w:color="auto"/>
            </w:tcBorders>
            <w:vAlign w:val="center"/>
          </w:tcPr>
          <w:p w14:paraId="08A50CAC" w14:textId="77777777" w:rsidR="001D42FB" w:rsidRDefault="001D42FB"/>
        </w:tc>
        <w:tc>
          <w:tcPr>
            <w:tcW w:w="1620" w:type="dxa"/>
            <w:tcBorders>
              <w:bottom w:val="dotted" w:sz="4" w:space="0" w:color="auto"/>
            </w:tcBorders>
            <w:vAlign w:val="center"/>
          </w:tcPr>
          <w:p w14:paraId="08A50CAD" w14:textId="77777777" w:rsidR="001D42FB" w:rsidRDefault="001D42FB"/>
        </w:tc>
        <w:tc>
          <w:tcPr>
            <w:tcW w:w="1620" w:type="dxa"/>
            <w:tcBorders>
              <w:bottom w:val="dotted" w:sz="4" w:space="0" w:color="auto"/>
            </w:tcBorders>
            <w:vAlign w:val="center"/>
          </w:tcPr>
          <w:p w14:paraId="08A50CAE" w14:textId="77777777" w:rsidR="001D42FB" w:rsidRDefault="008926A9">
            <w:pPr>
              <w:jc w:val="left"/>
              <w:divId w:val="1"/>
            </w:pPr>
            <w:r>
              <w:rPr>
                <w:sz w:val="16"/>
              </w:rPr>
              <w:t>Cuixin Xiangyang</w:t>
            </w:r>
          </w:p>
        </w:tc>
        <w:tc>
          <w:tcPr>
            <w:tcW w:w="1620" w:type="dxa"/>
            <w:tcBorders>
              <w:bottom w:val="dotted" w:sz="4" w:space="0" w:color="auto"/>
            </w:tcBorders>
            <w:vAlign w:val="center"/>
          </w:tcPr>
          <w:p w14:paraId="08A50CAF" w14:textId="77777777" w:rsidR="001D42FB" w:rsidRDefault="008926A9">
            <w:pPr>
              <w:jc w:val="center"/>
              <w:divId w:val="1"/>
            </w:pPr>
            <w:r>
              <w:rPr>
                <w:rFonts w:eastAsia="Arial"/>
                <w:sz w:val="16"/>
              </w:rPr>
              <w:t xml:space="preserve">1 </w:t>
            </w:r>
          </w:p>
        </w:tc>
      </w:tr>
      <w:tr w:rsidR="001D42FB" w14:paraId="08A50CB8" w14:textId="77777777">
        <w:trPr>
          <w:trHeight w:val="320"/>
        </w:trPr>
        <w:tc>
          <w:tcPr>
            <w:tcW w:w="1620" w:type="dxa"/>
            <w:gridSpan w:val="2"/>
            <w:vMerge/>
          </w:tcPr>
          <w:p w14:paraId="08A50CB1" w14:textId="77777777" w:rsidR="001D42FB" w:rsidRDefault="001D42FB"/>
        </w:tc>
        <w:tc>
          <w:tcPr>
            <w:tcW w:w="1620" w:type="dxa"/>
            <w:gridSpan w:val="2"/>
            <w:tcBorders>
              <w:bottom w:val="dotted" w:sz="4" w:space="0" w:color="auto"/>
            </w:tcBorders>
            <w:vAlign w:val="center"/>
          </w:tcPr>
          <w:p w14:paraId="08A50CB2" w14:textId="77777777" w:rsidR="001D42FB" w:rsidRDefault="008926A9">
            <w:pPr>
              <w:jc w:val="left"/>
              <w:divId w:val="1"/>
            </w:pPr>
            <w:r>
              <w:rPr>
                <w:sz w:val="16"/>
              </w:rPr>
              <w:t>green</w:t>
            </w:r>
          </w:p>
        </w:tc>
        <w:tc>
          <w:tcPr>
            <w:tcW w:w="1620" w:type="dxa"/>
            <w:gridSpan w:val="2"/>
            <w:tcBorders>
              <w:bottom w:val="dotted" w:sz="4" w:space="0" w:color="auto"/>
            </w:tcBorders>
            <w:vAlign w:val="center"/>
          </w:tcPr>
          <w:p w14:paraId="08A50CB3" w14:textId="77777777" w:rsidR="001D42FB" w:rsidRDefault="001D42FB"/>
        </w:tc>
        <w:tc>
          <w:tcPr>
            <w:tcW w:w="1620" w:type="dxa"/>
            <w:tcBorders>
              <w:bottom w:val="dotted" w:sz="4" w:space="0" w:color="auto"/>
            </w:tcBorders>
            <w:vAlign w:val="center"/>
          </w:tcPr>
          <w:p w14:paraId="08A50CB4" w14:textId="77777777" w:rsidR="001D42FB" w:rsidRDefault="001D42FB"/>
        </w:tc>
        <w:tc>
          <w:tcPr>
            <w:tcW w:w="1620" w:type="dxa"/>
            <w:tcBorders>
              <w:bottom w:val="dotted" w:sz="4" w:space="0" w:color="auto"/>
            </w:tcBorders>
            <w:vAlign w:val="center"/>
          </w:tcPr>
          <w:p w14:paraId="08A50CB5" w14:textId="77777777" w:rsidR="001D42FB" w:rsidRDefault="001D42FB"/>
        </w:tc>
        <w:tc>
          <w:tcPr>
            <w:tcW w:w="1620" w:type="dxa"/>
            <w:tcBorders>
              <w:bottom w:val="dotted" w:sz="4" w:space="0" w:color="auto"/>
            </w:tcBorders>
            <w:vAlign w:val="center"/>
          </w:tcPr>
          <w:p w14:paraId="08A50CB6"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CB7" w14:textId="77777777" w:rsidR="001D42FB" w:rsidRDefault="008926A9">
            <w:pPr>
              <w:jc w:val="center"/>
              <w:divId w:val="1"/>
            </w:pPr>
            <w:r>
              <w:rPr>
                <w:rFonts w:eastAsia="Arial"/>
                <w:sz w:val="16"/>
              </w:rPr>
              <w:t xml:space="preserve">2 </w:t>
            </w:r>
          </w:p>
        </w:tc>
      </w:tr>
      <w:tr w:rsidR="001D42FB" w14:paraId="08A50CC0" w14:textId="77777777">
        <w:trPr>
          <w:trHeight w:val="320"/>
        </w:trPr>
        <w:tc>
          <w:tcPr>
            <w:tcW w:w="1620" w:type="dxa"/>
            <w:gridSpan w:val="2"/>
            <w:vMerge/>
          </w:tcPr>
          <w:p w14:paraId="08A50CB9" w14:textId="77777777" w:rsidR="001D42FB" w:rsidRDefault="001D42FB"/>
        </w:tc>
        <w:tc>
          <w:tcPr>
            <w:tcW w:w="1620" w:type="dxa"/>
            <w:gridSpan w:val="2"/>
            <w:tcBorders>
              <w:bottom w:val="dotted" w:sz="4" w:space="0" w:color="auto"/>
            </w:tcBorders>
            <w:vAlign w:val="center"/>
          </w:tcPr>
          <w:p w14:paraId="08A50CBA" w14:textId="77777777" w:rsidR="001D42FB" w:rsidRDefault="008926A9">
            <w:pPr>
              <w:jc w:val="left"/>
              <w:divId w:val="1"/>
            </w:pPr>
            <w:r>
              <w:rPr>
                <w:sz w:val="16"/>
              </w:rPr>
              <w:t>green-yellow</w:t>
            </w:r>
          </w:p>
        </w:tc>
        <w:tc>
          <w:tcPr>
            <w:tcW w:w="1620" w:type="dxa"/>
            <w:gridSpan w:val="2"/>
            <w:tcBorders>
              <w:bottom w:val="dotted" w:sz="4" w:space="0" w:color="auto"/>
            </w:tcBorders>
            <w:vAlign w:val="center"/>
          </w:tcPr>
          <w:p w14:paraId="08A50CBB" w14:textId="77777777" w:rsidR="001D42FB" w:rsidRDefault="001D42FB"/>
        </w:tc>
        <w:tc>
          <w:tcPr>
            <w:tcW w:w="1620" w:type="dxa"/>
            <w:tcBorders>
              <w:bottom w:val="dotted" w:sz="4" w:space="0" w:color="auto"/>
            </w:tcBorders>
            <w:vAlign w:val="center"/>
          </w:tcPr>
          <w:p w14:paraId="08A50CBC" w14:textId="77777777" w:rsidR="001D42FB" w:rsidRDefault="001D42FB"/>
        </w:tc>
        <w:tc>
          <w:tcPr>
            <w:tcW w:w="1620" w:type="dxa"/>
            <w:tcBorders>
              <w:bottom w:val="dotted" w:sz="4" w:space="0" w:color="auto"/>
            </w:tcBorders>
            <w:vAlign w:val="center"/>
          </w:tcPr>
          <w:p w14:paraId="08A50CBD" w14:textId="77777777" w:rsidR="001D42FB" w:rsidRDefault="001D42FB"/>
        </w:tc>
        <w:tc>
          <w:tcPr>
            <w:tcW w:w="1620" w:type="dxa"/>
            <w:tcBorders>
              <w:bottom w:val="dotted" w:sz="4" w:space="0" w:color="auto"/>
            </w:tcBorders>
            <w:vAlign w:val="center"/>
          </w:tcPr>
          <w:p w14:paraId="08A50CBE" w14:textId="77777777" w:rsidR="001D42FB" w:rsidRDefault="001D42FB"/>
        </w:tc>
        <w:tc>
          <w:tcPr>
            <w:tcW w:w="1620" w:type="dxa"/>
            <w:tcBorders>
              <w:bottom w:val="dotted" w:sz="4" w:space="0" w:color="auto"/>
            </w:tcBorders>
            <w:vAlign w:val="center"/>
          </w:tcPr>
          <w:p w14:paraId="08A50CBF" w14:textId="77777777" w:rsidR="001D42FB" w:rsidRDefault="008926A9">
            <w:pPr>
              <w:jc w:val="center"/>
              <w:divId w:val="1"/>
            </w:pPr>
            <w:r>
              <w:rPr>
                <w:rFonts w:eastAsia="Arial"/>
                <w:sz w:val="16"/>
              </w:rPr>
              <w:t xml:space="preserve">3 </w:t>
            </w:r>
          </w:p>
        </w:tc>
      </w:tr>
      <w:tr w:rsidR="001D42FB" w14:paraId="08A50CC8" w14:textId="77777777">
        <w:trPr>
          <w:trHeight w:val="320"/>
        </w:trPr>
        <w:tc>
          <w:tcPr>
            <w:tcW w:w="1620" w:type="dxa"/>
            <w:gridSpan w:val="2"/>
            <w:vMerge/>
          </w:tcPr>
          <w:p w14:paraId="08A50CC1" w14:textId="77777777" w:rsidR="001D42FB" w:rsidRDefault="001D42FB"/>
        </w:tc>
        <w:tc>
          <w:tcPr>
            <w:tcW w:w="1620" w:type="dxa"/>
            <w:gridSpan w:val="2"/>
            <w:tcBorders>
              <w:bottom w:val="dotted" w:sz="4" w:space="0" w:color="auto"/>
            </w:tcBorders>
            <w:vAlign w:val="center"/>
          </w:tcPr>
          <w:p w14:paraId="08A50CC2" w14:textId="77777777" w:rsidR="001D42FB" w:rsidRDefault="008926A9">
            <w:pPr>
              <w:jc w:val="left"/>
              <w:divId w:val="1"/>
            </w:pPr>
            <w:r>
              <w:rPr>
                <w:sz w:val="16"/>
              </w:rPr>
              <w:t>purple-red</w:t>
            </w:r>
          </w:p>
        </w:tc>
        <w:tc>
          <w:tcPr>
            <w:tcW w:w="1620" w:type="dxa"/>
            <w:gridSpan w:val="2"/>
            <w:tcBorders>
              <w:bottom w:val="dotted" w:sz="4" w:space="0" w:color="auto"/>
            </w:tcBorders>
            <w:vAlign w:val="center"/>
          </w:tcPr>
          <w:p w14:paraId="08A50CC3" w14:textId="77777777" w:rsidR="001D42FB" w:rsidRDefault="001D42FB"/>
        </w:tc>
        <w:tc>
          <w:tcPr>
            <w:tcW w:w="1620" w:type="dxa"/>
            <w:tcBorders>
              <w:bottom w:val="dotted" w:sz="4" w:space="0" w:color="auto"/>
            </w:tcBorders>
            <w:vAlign w:val="center"/>
          </w:tcPr>
          <w:p w14:paraId="08A50CC4" w14:textId="77777777" w:rsidR="001D42FB" w:rsidRDefault="001D42FB"/>
        </w:tc>
        <w:tc>
          <w:tcPr>
            <w:tcW w:w="1620" w:type="dxa"/>
            <w:tcBorders>
              <w:bottom w:val="dotted" w:sz="4" w:space="0" w:color="auto"/>
            </w:tcBorders>
            <w:vAlign w:val="center"/>
          </w:tcPr>
          <w:p w14:paraId="08A50CC5" w14:textId="77777777" w:rsidR="001D42FB" w:rsidRDefault="001D42FB"/>
        </w:tc>
        <w:tc>
          <w:tcPr>
            <w:tcW w:w="1620" w:type="dxa"/>
            <w:tcBorders>
              <w:bottom w:val="dotted" w:sz="4" w:space="0" w:color="auto"/>
            </w:tcBorders>
            <w:vAlign w:val="center"/>
          </w:tcPr>
          <w:p w14:paraId="08A50CC6" w14:textId="77777777" w:rsidR="001D42FB" w:rsidRDefault="008926A9">
            <w:pPr>
              <w:jc w:val="left"/>
              <w:divId w:val="1"/>
            </w:pPr>
            <w:r>
              <w:rPr>
                <w:sz w:val="16"/>
              </w:rPr>
              <w:t>Cai Xia</w:t>
            </w:r>
          </w:p>
        </w:tc>
        <w:tc>
          <w:tcPr>
            <w:tcW w:w="1620" w:type="dxa"/>
            <w:tcBorders>
              <w:bottom w:val="dotted" w:sz="4" w:space="0" w:color="auto"/>
            </w:tcBorders>
            <w:vAlign w:val="center"/>
          </w:tcPr>
          <w:p w14:paraId="08A50CC7" w14:textId="77777777" w:rsidR="001D42FB" w:rsidRDefault="008926A9">
            <w:pPr>
              <w:jc w:val="center"/>
              <w:divId w:val="1"/>
            </w:pPr>
            <w:r>
              <w:rPr>
                <w:rFonts w:eastAsia="Arial"/>
                <w:sz w:val="16"/>
              </w:rPr>
              <w:t xml:space="preserve">4 </w:t>
            </w:r>
          </w:p>
        </w:tc>
      </w:tr>
      <w:tr w:rsidR="001D42FB" w14:paraId="08A50CD3" w14:textId="77777777">
        <w:trPr>
          <w:trHeight w:val="360"/>
        </w:trPr>
        <w:tc>
          <w:tcPr>
            <w:tcW w:w="810" w:type="dxa"/>
            <w:tcBorders>
              <w:right w:val="dotted" w:sz="4" w:space="0" w:color="auto"/>
            </w:tcBorders>
            <w:shd w:val="clear" w:color="auto" w:fill="DFDFD7"/>
            <w:vAlign w:val="center"/>
          </w:tcPr>
          <w:p w14:paraId="08A50CC9" w14:textId="77777777" w:rsidR="001D42FB" w:rsidRDefault="008926A9" w:rsidP="00777741">
            <w:pPr>
              <w:keepNext/>
              <w:pPrChange w:id="421" w:author="OERTEL Romy" w:date="2026-07-08T19:50:00Z" w16du:dateUtc="2026-07-08T17:50:00Z">
                <w:pPr/>
              </w:pPrChange>
            </w:pPr>
            <w:r>
              <w:rPr>
                <w:rFonts w:eastAsia="Arial"/>
                <w:b/>
                <w:sz w:val="16"/>
              </w:rPr>
              <w:lastRenderedPageBreak/>
              <w:t>47.</w:t>
            </w:r>
          </w:p>
        </w:tc>
        <w:tc>
          <w:tcPr>
            <w:tcW w:w="810" w:type="dxa"/>
            <w:tcBorders>
              <w:right w:val="dotted" w:sz="4" w:space="0" w:color="auto"/>
            </w:tcBorders>
            <w:shd w:val="clear" w:color="auto" w:fill="DFDFD7"/>
            <w:vAlign w:val="center"/>
          </w:tcPr>
          <w:p w14:paraId="08A50CCA" w14:textId="77777777" w:rsidR="001D42FB" w:rsidRDefault="001D42FB" w:rsidP="00777741">
            <w:pPr>
              <w:keepNext/>
              <w:pPrChange w:id="422" w:author="OERTEL Romy" w:date="2026-07-08T19:50:00Z" w16du:dateUtc="2026-07-08T17:50:00Z">
                <w:pPr/>
              </w:pPrChange>
            </w:pPr>
          </w:p>
        </w:tc>
        <w:tc>
          <w:tcPr>
            <w:tcW w:w="810" w:type="dxa"/>
            <w:tcBorders>
              <w:right w:val="dotted" w:sz="4" w:space="0" w:color="auto"/>
            </w:tcBorders>
            <w:shd w:val="clear" w:color="auto" w:fill="DFDFD7"/>
            <w:vAlign w:val="center"/>
          </w:tcPr>
          <w:p w14:paraId="08A50CCB" w14:textId="77777777" w:rsidR="001D42FB" w:rsidRDefault="008926A9" w:rsidP="00777741">
            <w:pPr>
              <w:keepNext/>
              <w:pPrChange w:id="423" w:author="OERTEL Romy" w:date="2026-07-08T19:50:00Z" w16du:dateUtc="2026-07-08T17:50:00Z">
                <w:pPr/>
              </w:pPrChange>
            </w:pPr>
            <w:r>
              <w:rPr>
                <w:rFonts w:eastAsia="Arial"/>
                <w:b/>
                <w:sz w:val="16"/>
              </w:rPr>
              <w:t>PQ</w:t>
            </w:r>
          </w:p>
        </w:tc>
        <w:tc>
          <w:tcPr>
            <w:tcW w:w="810" w:type="dxa"/>
            <w:tcBorders>
              <w:right w:val="dotted" w:sz="4" w:space="0" w:color="auto"/>
            </w:tcBorders>
            <w:shd w:val="clear" w:color="auto" w:fill="DFDFD7"/>
            <w:vAlign w:val="center"/>
          </w:tcPr>
          <w:p w14:paraId="08A50CCC" w14:textId="77777777" w:rsidR="001D42FB" w:rsidRDefault="008926A9" w:rsidP="00777741">
            <w:pPr>
              <w:keepNext/>
              <w:pPrChange w:id="424" w:author="OERTEL Romy" w:date="2026-07-08T19:50:00Z" w16du:dateUtc="2026-07-08T17:50:00Z">
                <w:pPr/>
              </w:pPrChange>
            </w:pPr>
            <w:r>
              <w:rPr>
                <w:rFonts w:eastAsia="Arial"/>
                <w:b/>
                <w:sz w:val="16"/>
              </w:rPr>
              <w:t>VG</w:t>
            </w:r>
          </w:p>
        </w:tc>
        <w:tc>
          <w:tcPr>
            <w:tcW w:w="810" w:type="dxa"/>
            <w:tcBorders>
              <w:right w:val="dotted" w:sz="4" w:space="0" w:color="auto"/>
            </w:tcBorders>
            <w:shd w:val="clear" w:color="auto" w:fill="DFDFD7"/>
            <w:vAlign w:val="center"/>
          </w:tcPr>
          <w:p w14:paraId="08A50CCD" w14:textId="77777777" w:rsidR="001D42FB" w:rsidRDefault="008926A9" w:rsidP="00777741">
            <w:pPr>
              <w:keepNext/>
              <w:pPrChange w:id="425" w:author="OERTEL Romy" w:date="2026-07-08T19:50:00Z" w16du:dateUtc="2026-07-08T17:50:00Z">
                <w:pPr/>
              </w:pPrChange>
            </w:pPr>
            <w:r>
              <w:rPr>
                <w:rFonts w:eastAsia="Arial"/>
                <w:b/>
                <w:sz w:val="16"/>
              </w:rPr>
              <w:t>(+)</w:t>
            </w:r>
          </w:p>
        </w:tc>
        <w:tc>
          <w:tcPr>
            <w:tcW w:w="810" w:type="dxa"/>
            <w:tcBorders>
              <w:right w:val="dotted" w:sz="4" w:space="0" w:color="auto"/>
            </w:tcBorders>
            <w:shd w:val="clear" w:color="auto" w:fill="DFDFD7"/>
            <w:vAlign w:val="center"/>
          </w:tcPr>
          <w:p w14:paraId="08A50CCE" w14:textId="77777777" w:rsidR="001D42FB" w:rsidRDefault="008926A9" w:rsidP="00777741">
            <w:pPr>
              <w:keepNext/>
              <w:pPrChange w:id="426" w:author="OERTEL Romy" w:date="2026-07-08T19:50:00Z" w16du:dateUtc="2026-07-08T17:50:00Z">
                <w:pPr/>
              </w:pPrChange>
            </w:pPr>
            <w:r>
              <w:rPr>
                <w:rFonts w:eastAsia="Arial"/>
                <w:b/>
                <w:sz w:val="16"/>
              </w:rPr>
              <w:t>(d)</w:t>
            </w:r>
          </w:p>
        </w:tc>
        <w:tc>
          <w:tcPr>
            <w:tcW w:w="1620" w:type="dxa"/>
            <w:shd w:val="clear" w:color="auto" w:fill="DFDFD7"/>
            <w:vAlign w:val="center"/>
          </w:tcPr>
          <w:p w14:paraId="08A50CCF" w14:textId="77777777" w:rsidR="001D42FB" w:rsidRDefault="008926A9" w:rsidP="00777741">
            <w:pPr>
              <w:keepNext/>
              <w:pPrChange w:id="427" w:author="OERTEL Romy" w:date="2026-07-08T19:50:00Z" w16du:dateUtc="2026-07-08T17:50:00Z">
                <w:pPr/>
              </w:pPrChange>
            </w:pPr>
            <w:r>
              <w:rPr>
                <w:rFonts w:eastAsia="Arial"/>
                <w:b/>
                <w:sz w:val="16"/>
              </w:rPr>
              <w:t>30-40</w:t>
            </w:r>
          </w:p>
        </w:tc>
        <w:tc>
          <w:tcPr>
            <w:tcW w:w="1620" w:type="dxa"/>
            <w:shd w:val="clear" w:color="auto" w:fill="DFDFD7"/>
          </w:tcPr>
          <w:p w14:paraId="08A50CD0" w14:textId="77777777" w:rsidR="001D42FB" w:rsidRDefault="001D42FB" w:rsidP="00777741">
            <w:pPr>
              <w:keepNext/>
              <w:pPrChange w:id="428" w:author="OERTEL Romy" w:date="2026-07-08T19:50:00Z" w16du:dateUtc="2026-07-08T17:50:00Z">
                <w:pPr/>
              </w:pPrChange>
            </w:pPr>
          </w:p>
        </w:tc>
        <w:tc>
          <w:tcPr>
            <w:tcW w:w="1620" w:type="dxa"/>
            <w:shd w:val="clear" w:color="auto" w:fill="DFDFD7"/>
          </w:tcPr>
          <w:p w14:paraId="08A50CD1" w14:textId="77777777" w:rsidR="001D42FB" w:rsidRDefault="001D42FB" w:rsidP="00777741">
            <w:pPr>
              <w:keepNext/>
              <w:pPrChange w:id="429" w:author="OERTEL Romy" w:date="2026-07-08T19:50:00Z" w16du:dateUtc="2026-07-08T17:50:00Z">
                <w:pPr/>
              </w:pPrChange>
            </w:pPr>
          </w:p>
        </w:tc>
        <w:tc>
          <w:tcPr>
            <w:tcW w:w="1620" w:type="dxa"/>
            <w:shd w:val="clear" w:color="auto" w:fill="DFDFD7"/>
          </w:tcPr>
          <w:p w14:paraId="08A50CD2" w14:textId="77777777" w:rsidR="001D42FB" w:rsidRDefault="001D42FB" w:rsidP="00777741">
            <w:pPr>
              <w:keepNext/>
              <w:pPrChange w:id="430" w:author="OERTEL Romy" w:date="2026-07-08T19:50:00Z" w16du:dateUtc="2026-07-08T17:50:00Z">
                <w:pPr/>
              </w:pPrChange>
            </w:pPr>
          </w:p>
        </w:tc>
      </w:tr>
      <w:tr w:rsidR="001D42FB" w14:paraId="08A50CDB" w14:textId="77777777">
        <w:trPr>
          <w:trHeight w:val="440"/>
        </w:trPr>
        <w:tc>
          <w:tcPr>
            <w:tcW w:w="1620" w:type="dxa"/>
            <w:gridSpan w:val="2"/>
            <w:vMerge w:val="restart"/>
          </w:tcPr>
          <w:p w14:paraId="08A50CD4" w14:textId="77777777" w:rsidR="001D42FB" w:rsidRDefault="001D42FB" w:rsidP="00777741">
            <w:pPr>
              <w:keepNext/>
              <w:pPrChange w:id="431" w:author="OERTEL Romy" w:date="2026-07-08T19:50:00Z" w16du:dateUtc="2026-07-08T17:50:00Z">
                <w:pPr/>
              </w:pPrChange>
            </w:pPr>
          </w:p>
        </w:tc>
        <w:tc>
          <w:tcPr>
            <w:tcW w:w="1620" w:type="dxa"/>
            <w:gridSpan w:val="2"/>
            <w:tcBorders>
              <w:bottom w:val="dotted" w:sz="4" w:space="0" w:color="auto"/>
            </w:tcBorders>
          </w:tcPr>
          <w:p w14:paraId="08A50CD5" w14:textId="77777777" w:rsidR="001D42FB" w:rsidRDefault="008926A9" w:rsidP="00777741">
            <w:pPr>
              <w:keepNext/>
              <w:spacing w:before="113" w:after="113"/>
              <w:jc w:val="left"/>
              <w:divId w:val="1"/>
              <w:pPrChange w:id="432" w:author="OERTEL Romy" w:date="2026-07-08T19:50:00Z" w16du:dateUtc="2026-07-08T17:50:00Z">
                <w:pPr>
                  <w:spacing w:before="113" w:after="113"/>
                  <w:jc w:val="left"/>
                  <w:divId w:val="1"/>
                </w:pPr>
              </w:pPrChange>
            </w:pPr>
            <w:r>
              <w:rPr>
                <w:b/>
                <w:sz w:val="16"/>
              </w:rPr>
              <w:t>Seedpod: shape of top surface</w:t>
            </w:r>
          </w:p>
        </w:tc>
        <w:tc>
          <w:tcPr>
            <w:tcW w:w="1620" w:type="dxa"/>
            <w:gridSpan w:val="2"/>
            <w:tcBorders>
              <w:bottom w:val="dotted" w:sz="4" w:space="0" w:color="auto"/>
            </w:tcBorders>
          </w:tcPr>
          <w:p w14:paraId="08A50CD6" w14:textId="77777777" w:rsidR="001D42FB" w:rsidRDefault="001D42FB" w:rsidP="00777741">
            <w:pPr>
              <w:keepNext/>
              <w:pPrChange w:id="433" w:author="OERTEL Romy" w:date="2026-07-08T19:50:00Z" w16du:dateUtc="2026-07-08T17:50:00Z">
                <w:pPr/>
              </w:pPrChange>
            </w:pPr>
          </w:p>
        </w:tc>
        <w:tc>
          <w:tcPr>
            <w:tcW w:w="1620" w:type="dxa"/>
            <w:tcBorders>
              <w:bottom w:val="dotted" w:sz="4" w:space="0" w:color="auto"/>
            </w:tcBorders>
          </w:tcPr>
          <w:p w14:paraId="08A50CD7" w14:textId="77777777" w:rsidR="001D42FB" w:rsidRDefault="001D42FB" w:rsidP="00777741">
            <w:pPr>
              <w:keepNext/>
              <w:pPrChange w:id="434" w:author="OERTEL Romy" w:date="2026-07-08T19:50:00Z" w16du:dateUtc="2026-07-08T17:50:00Z">
                <w:pPr/>
              </w:pPrChange>
            </w:pPr>
          </w:p>
        </w:tc>
        <w:tc>
          <w:tcPr>
            <w:tcW w:w="1620" w:type="dxa"/>
            <w:tcBorders>
              <w:bottom w:val="dotted" w:sz="4" w:space="0" w:color="auto"/>
            </w:tcBorders>
          </w:tcPr>
          <w:p w14:paraId="08A50CD8" w14:textId="77777777" w:rsidR="001D42FB" w:rsidRDefault="001D42FB" w:rsidP="00777741">
            <w:pPr>
              <w:keepNext/>
              <w:pPrChange w:id="435" w:author="OERTEL Romy" w:date="2026-07-08T19:50:00Z" w16du:dateUtc="2026-07-08T17:50:00Z">
                <w:pPr/>
              </w:pPrChange>
            </w:pPr>
          </w:p>
        </w:tc>
        <w:tc>
          <w:tcPr>
            <w:tcW w:w="1620" w:type="dxa"/>
            <w:tcBorders>
              <w:bottom w:val="dotted" w:sz="4" w:space="0" w:color="auto"/>
            </w:tcBorders>
          </w:tcPr>
          <w:p w14:paraId="08A50CD9" w14:textId="77777777" w:rsidR="001D42FB" w:rsidRDefault="001D42FB" w:rsidP="00777741">
            <w:pPr>
              <w:keepNext/>
              <w:pPrChange w:id="436" w:author="OERTEL Romy" w:date="2026-07-08T19:50:00Z" w16du:dateUtc="2026-07-08T17:50:00Z">
                <w:pPr/>
              </w:pPrChange>
            </w:pPr>
          </w:p>
        </w:tc>
        <w:tc>
          <w:tcPr>
            <w:tcW w:w="1620" w:type="dxa"/>
            <w:tcBorders>
              <w:bottom w:val="dotted" w:sz="4" w:space="0" w:color="auto"/>
            </w:tcBorders>
          </w:tcPr>
          <w:p w14:paraId="08A50CDA" w14:textId="77777777" w:rsidR="001D42FB" w:rsidRDefault="001D42FB" w:rsidP="00777741">
            <w:pPr>
              <w:keepNext/>
              <w:pPrChange w:id="437" w:author="OERTEL Romy" w:date="2026-07-08T19:50:00Z" w16du:dateUtc="2026-07-08T17:50:00Z">
                <w:pPr/>
              </w:pPrChange>
            </w:pPr>
          </w:p>
        </w:tc>
      </w:tr>
      <w:tr w:rsidR="001D42FB" w14:paraId="08A50CE3" w14:textId="77777777">
        <w:trPr>
          <w:trHeight w:val="320"/>
        </w:trPr>
        <w:tc>
          <w:tcPr>
            <w:tcW w:w="1620" w:type="dxa"/>
            <w:gridSpan w:val="2"/>
            <w:vMerge/>
          </w:tcPr>
          <w:p w14:paraId="08A50CDC" w14:textId="77777777" w:rsidR="001D42FB" w:rsidRDefault="001D42FB" w:rsidP="00777741">
            <w:pPr>
              <w:keepNext/>
              <w:pPrChange w:id="438" w:author="OERTEL Romy" w:date="2026-07-08T19:50:00Z" w16du:dateUtc="2026-07-08T17:50:00Z">
                <w:pPr/>
              </w:pPrChange>
            </w:pPr>
          </w:p>
        </w:tc>
        <w:tc>
          <w:tcPr>
            <w:tcW w:w="1620" w:type="dxa"/>
            <w:gridSpan w:val="2"/>
            <w:tcBorders>
              <w:bottom w:val="dotted" w:sz="4" w:space="0" w:color="auto"/>
            </w:tcBorders>
            <w:vAlign w:val="center"/>
          </w:tcPr>
          <w:p w14:paraId="08A50CDD" w14:textId="77777777" w:rsidR="001D42FB" w:rsidRDefault="008926A9" w:rsidP="00777741">
            <w:pPr>
              <w:keepNext/>
              <w:jc w:val="left"/>
              <w:divId w:val="1"/>
              <w:pPrChange w:id="439" w:author="OERTEL Romy" w:date="2026-07-08T19:50:00Z" w16du:dateUtc="2026-07-08T17:50:00Z">
                <w:pPr>
                  <w:jc w:val="left"/>
                  <w:divId w:val="1"/>
                </w:pPr>
              </w:pPrChange>
            </w:pPr>
            <w:r>
              <w:rPr>
                <w:sz w:val="16"/>
              </w:rPr>
              <w:t>concave</w:t>
            </w:r>
          </w:p>
        </w:tc>
        <w:tc>
          <w:tcPr>
            <w:tcW w:w="1620" w:type="dxa"/>
            <w:gridSpan w:val="2"/>
            <w:tcBorders>
              <w:bottom w:val="dotted" w:sz="4" w:space="0" w:color="auto"/>
            </w:tcBorders>
            <w:vAlign w:val="center"/>
          </w:tcPr>
          <w:p w14:paraId="08A50CDE" w14:textId="77777777" w:rsidR="001D42FB" w:rsidRDefault="001D42FB" w:rsidP="00777741">
            <w:pPr>
              <w:keepNext/>
              <w:pPrChange w:id="440" w:author="OERTEL Romy" w:date="2026-07-08T19:50:00Z" w16du:dateUtc="2026-07-08T17:50:00Z">
                <w:pPr/>
              </w:pPrChange>
            </w:pPr>
          </w:p>
        </w:tc>
        <w:tc>
          <w:tcPr>
            <w:tcW w:w="1620" w:type="dxa"/>
            <w:tcBorders>
              <w:bottom w:val="dotted" w:sz="4" w:space="0" w:color="auto"/>
            </w:tcBorders>
            <w:vAlign w:val="center"/>
          </w:tcPr>
          <w:p w14:paraId="08A50CDF" w14:textId="77777777" w:rsidR="001D42FB" w:rsidRDefault="001D42FB" w:rsidP="00777741">
            <w:pPr>
              <w:keepNext/>
              <w:pPrChange w:id="441" w:author="OERTEL Romy" w:date="2026-07-08T19:50:00Z" w16du:dateUtc="2026-07-08T17:50:00Z">
                <w:pPr/>
              </w:pPrChange>
            </w:pPr>
          </w:p>
        </w:tc>
        <w:tc>
          <w:tcPr>
            <w:tcW w:w="1620" w:type="dxa"/>
            <w:tcBorders>
              <w:bottom w:val="dotted" w:sz="4" w:space="0" w:color="auto"/>
            </w:tcBorders>
            <w:vAlign w:val="center"/>
          </w:tcPr>
          <w:p w14:paraId="08A50CE0" w14:textId="77777777" w:rsidR="001D42FB" w:rsidRDefault="001D42FB" w:rsidP="00777741">
            <w:pPr>
              <w:keepNext/>
              <w:pPrChange w:id="442" w:author="OERTEL Romy" w:date="2026-07-08T19:50:00Z" w16du:dateUtc="2026-07-08T17:50:00Z">
                <w:pPr/>
              </w:pPrChange>
            </w:pPr>
          </w:p>
        </w:tc>
        <w:tc>
          <w:tcPr>
            <w:tcW w:w="1620" w:type="dxa"/>
            <w:tcBorders>
              <w:bottom w:val="dotted" w:sz="4" w:space="0" w:color="auto"/>
            </w:tcBorders>
            <w:vAlign w:val="center"/>
          </w:tcPr>
          <w:p w14:paraId="08A50CE1" w14:textId="77777777" w:rsidR="001D42FB" w:rsidRDefault="008926A9" w:rsidP="00777741">
            <w:pPr>
              <w:keepNext/>
              <w:jc w:val="left"/>
              <w:divId w:val="1"/>
              <w:pPrChange w:id="443" w:author="OERTEL Romy" w:date="2026-07-08T19:50:00Z" w16du:dateUtc="2026-07-08T17:50:00Z">
                <w:pPr>
                  <w:jc w:val="left"/>
                  <w:divId w:val="1"/>
                </w:pPr>
              </w:pPrChange>
            </w:pPr>
            <w:r>
              <w:rPr>
                <w:sz w:val="16"/>
              </w:rPr>
              <w:t>Jin Furong 2</w:t>
            </w:r>
          </w:p>
        </w:tc>
        <w:tc>
          <w:tcPr>
            <w:tcW w:w="1620" w:type="dxa"/>
            <w:tcBorders>
              <w:bottom w:val="dotted" w:sz="4" w:space="0" w:color="auto"/>
            </w:tcBorders>
            <w:vAlign w:val="center"/>
          </w:tcPr>
          <w:p w14:paraId="08A50CE2" w14:textId="77777777" w:rsidR="001D42FB" w:rsidRDefault="008926A9" w:rsidP="00777741">
            <w:pPr>
              <w:keepNext/>
              <w:jc w:val="center"/>
              <w:divId w:val="1"/>
              <w:pPrChange w:id="444" w:author="OERTEL Romy" w:date="2026-07-08T19:50:00Z" w16du:dateUtc="2026-07-08T17:50:00Z">
                <w:pPr>
                  <w:jc w:val="center"/>
                  <w:divId w:val="1"/>
                </w:pPr>
              </w:pPrChange>
            </w:pPr>
            <w:r>
              <w:rPr>
                <w:rFonts w:eastAsia="Arial"/>
                <w:sz w:val="16"/>
              </w:rPr>
              <w:t xml:space="preserve">1 </w:t>
            </w:r>
          </w:p>
        </w:tc>
      </w:tr>
      <w:tr w:rsidR="001D42FB" w14:paraId="08A50CEB" w14:textId="77777777">
        <w:trPr>
          <w:trHeight w:val="320"/>
        </w:trPr>
        <w:tc>
          <w:tcPr>
            <w:tcW w:w="1620" w:type="dxa"/>
            <w:gridSpan w:val="2"/>
            <w:vMerge/>
          </w:tcPr>
          <w:p w14:paraId="08A50CE4" w14:textId="77777777" w:rsidR="001D42FB" w:rsidRDefault="001D42FB"/>
        </w:tc>
        <w:tc>
          <w:tcPr>
            <w:tcW w:w="1620" w:type="dxa"/>
            <w:gridSpan w:val="2"/>
            <w:tcBorders>
              <w:bottom w:val="dotted" w:sz="4" w:space="0" w:color="auto"/>
            </w:tcBorders>
            <w:vAlign w:val="center"/>
          </w:tcPr>
          <w:p w14:paraId="08A50CE5" w14:textId="77777777" w:rsidR="001D42FB" w:rsidRDefault="008926A9">
            <w:pPr>
              <w:jc w:val="left"/>
              <w:divId w:val="1"/>
            </w:pPr>
            <w:r>
              <w:rPr>
                <w:sz w:val="16"/>
              </w:rPr>
              <w:t>plate-like concave</w:t>
            </w:r>
          </w:p>
        </w:tc>
        <w:tc>
          <w:tcPr>
            <w:tcW w:w="1620" w:type="dxa"/>
            <w:gridSpan w:val="2"/>
            <w:tcBorders>
              <w:bottom w:val="dotted" w:sz="4" w:space="0" w:color="auto"/>
            </w:tcBorders>
            <w:vAlign w:val="center"/>
          </w:tcPr>
          <w:p w14:paraId="08A50CE6" w14:textId="77777777" w:rsidR="001D42FB" w:rsidRDefault="001D42FB"/>
        </w:tc>
        <w:tc>
          <w:tcPr>
            <w:tcW w:w="1620" w:type="dxa"/>
            <w:tcBorders>
              <w:bottom w:val="dotted" w:sz="4" w:space="0" w:color="auto"/>
            </w:tcBorders>
            <w:vAlign w:val="center"/>
          </w:tcPr>
          <w:p w14:paraId="08A50CE7" w14:textId="77777777" w:rsidR="001D42FB" w:rsidRDefault="001D42FB"/>
        </w:tc>
        <w:tc>
          <w:tcPr>
            <w:tcW w:w="1620" w:type="dxa"/>
            <w:tcBorders>
              <w:bottom w:val="dotted" w:sz="4" w:space="0" w:color="auto"/>
            </w:tcBorders>
            <w:vAlign w:val="center"/>
          </w:tcPr>
          <w:p w14:paraId="08A50CE8" w14:textId="77777777" w:rsidR="001D42FB" w:rsidRDefault="001D42FB"/>
        </w:tc>
        <w:tc>
          <w:tcPr>
            <w:tcW w:w="1620" w:type="dxa"/>
            <w:tcBorders>
              <w:bottom w:val="dotted" w:sz="4" w:space="0" w:color="auto"/>
            </w:tcBorders>
            <w:vAlign w:val="center"/>
          </w:tcPr>
          <w:p w14:paraId="08A50CE9" w14:textId="77777777" w:rsidR="001D42FB" w:rsidRDefault="001D42FB"/>
        </w:tc>
        <w:tc>
          <w:tcPr>
            <w:tcW w:w="1620" w:type="dxa"/>
            <w:tcBorders>
              <w:bottom w:val="dotted" w:sz="4" w:space="0" w:color="auto"/>
            </w:tcBorders>
            <w:vAlign w:val="center"/>
          </w:tcPr>
          <w:p w14:paraId="08A50CEA" w14:textId="77777777" w:rsidR="001D42FB" w:rsidRDefault="008926A9">
            <w:pPr>
              <w:jc w:val="center"/>
              <w:divId w:val="1"/>
            </w:pPr>
            <w:r>
              <w:rPr>
                <w:rFonts w:eastAsia="Arial"/>
                <w:sz w:val="16"/>
              </w:rPr>
              <w:t xml:space="preserve">2 </w:t>
            </w:r>
          </w:p>
        </w:tc>
      </w:tr>
      <w:tr w:rsidR="001D42FB" w14:paraId="08A50CF3" w14:textId="77777777">
        <w:trPr>
          <w:trHeight w:val="320"/>
        </w:trPr>
        <w:tc>
          <w:tcPr>
            <w:tcW w:w="1620" w:type="dxa"/>
            <w:gridSpan w:val="2"/>
            <w:vMerge/>
          </w:tcPr>
          <w:p w14:paraId="08A50CEC" w14:textId="77777777" w:rsidR="001D42FB" w:rsidRDefault="001D42FB"/>
        </w:tc>
        <w:tc>
          <w:tcPr>
            <w:tcW w:w="1620" w:type="dxa"/>
            <w:gridSpan w:val="2"/>
            <w:tcBorders>
              <w:bottom w:val="dotted" w:sz="4" w:space="0" w:color="auto"/>
            </w:tcBorders>
            <w:vAlign w:val="center"/>
          </w:tcPr>
          <w:p w14:paraId="08A50CED" w14:textId="77777777" w:rsidR="001D42FB" w:rsidRDefault="008926A9">
            <w:pPr>
              <w:jc w:val="left"/>
              <w:divId w:val="1"/>
            </w:pPr>
            <w:r>
              <w:rPr>
                <w:sz w:val="16"/>
              </w:rPr>
              <w:t>flat</w:t>
            </w:r>
          </w:p>
        </w:tc>
        <w:tc>
          <w:tcPr>
            <w:tcW w:w="1620" w:type="dxa"/>
            <w:gridSpan w:val="2"/>
            <w:tcBorders>
              <w:bottom w:val="dotted" w:sz="4" w:space="0" w:color="auto"/>
            </w:tcBorders>
            <w:vAlign w:val="center"/>
          </w:tcPr>
          <w:p w14:paraId="08A50CEE" w14:textId="77777777" w:rsidR="001D42FB" w:rsidRDefault="001D42FB"/>
        </w:tc>
        <w:tc>
          <w:tcPr>
            <w:tcW w:w="1620" w:type="dxa"/>
            <w:tcBorders>
              <w:bottom w:val="dotted" w:sz="4" w:space="0" w:color="auto"/>
            </w:tcBorders>
            <w:vAlign w:val="center"/>
          </w:tcPr>
          <w:p w14:paraId="08A50CEF" w14:textId="77777777" w:rsidR="001D42FB" w:rsidRDefault="001D42FB"/>
        </w:tc>
        <w:tc>
          <w:tcPr>
            <w:tcW w:w="1620" w:type="dxa"/>
            <w:tcBorders>
              <w:bottom w:val="dotted" w:sz="4" w:space="0" w:color="auto"/>
            </w:tcBorders>
            <w:vAlign w:val="center"/>
          </w:tcPr>
          <w:p w14:paraId="08A50CF0" w14:textId="77777777" w:rsidR="001D42FB" w:rsidRDefault="001D42FB"/>
        </w:tc>
        <w:tc>
          <w:tcPr>
            <w:tcW w:w="1620" w:type="dxa"/>
            <w:tcBorders>
              <w:bottom w:val="dotted" w:sz="4" w:space="0" w:color="auto"/>
            </w:tcBorders>
            <w:vAlign w:val="center"/>
          </w:tcPr>
          <w:p w14:paraId="08A50CF1" w14:textId="77777777" w:rsidR="001D42FB" w:rsidRDefault="001D42FB"/>
        </w:tc>
        <w:tc>
          <w:tcPr>
            <w:tcW w:w="1620" w:type="dxa"/>
            <w:tcBorders>
              <w:bottom w:val="dotted" w:sz="4" w:space="0" w:color="auto"/>
            </w:tcBorders>
            <w:vAlign w:val="center"/>
          </w:tcPr>
          <w:p w14:paraId="08A50CF2" w14:textId="77777777" w:rsidR="001D42FB" w:rsidRDefault="008926A9">
            <w:pPr>
              <w:jc w:val="center"/>
              <w:divId w:val="1"/>
            </w:pPr>
            <w:r>
              <w:rPr>
                <w:rFonts w:eastAsia="Arial"/>
                <w:sz w:val="16"/>
              </w:rPr>
              <w:t xml:space="preserve">3 </w:t>
            </w:r>
          </w:p>
        </w:tc>
      </w:tr>
      <w:tr w:rsidR="001D42FB" w14:paraId="08A50CFB" w14:textId="77777777">
        <w:trPr>
          <w:trHeight w:val="320"/>
        </w:trPr>
        <w:tc>
          <w:tcPr>
            <w:tcW w:w="1620" w:type="dxa"/>
            <w:gridSpan w:val="2"/>
            <w:vMerge/>
          </w:tcPr>
          <w:p w14:paraId="08A50CF4" w14:textId="77777777" w:rsidR="001D42FB" w:rsidRDefault="001D42FB"/>
        </w:tc>
        <w:tc>
          <w:tcPr>
            <w:tcW w:w="1620" w:type="dxa"/>
            <w:gridSpan w:val="2"/>
            <w:tcBorders>
              <w:bottom w:val="dotted" w:sz="4" w:space="0" w:color="auto"/>
            </w:tcBorders>
            <w:vAlign w:val="center"/>
          </w:tcPr>
          <w:p w14:paraId="08A50CF5" w14:textId="77777777" w:rsidR="001D42FB" w:rsidRDefault="008926A9">
            <w:pPr>
              <w:jc w:val="left"/>
              <w:divId w:val="1"/>
            </w:pPr>
            <w:r>
              <w:rPr>
                <w:sz w:val="16"/>
              </w:rPr>
              <w:t>slightly convex</w:t>
            </w:r>
          </w:p>
        </w:tc>
        <w:tc>
          <w:tcPr>
            <w:tcW w:w="1620" w:type="dxa"/>
            <w:gridSpan w:val="2"/>
            <w:tcBorders>
              <w:bottom w:val="dotted" w:sz="4" w:space="0" w:color="auto"/>
            </w:tcBorders>
            <w:vAlign w:val="center"/>
          </w:tcPr>
          <w:p w14:paraId="08A50CF6" w14:textId="77777777" w:rsidR="001D42FB" w:rsidRDefault="001D42FB"/>
        </w:tc>
        <w:tc>
          <w:tcPr>
            <w:tcW w:w="1620" w:type="dxa"/>
            <w:tcBorders>
              <w:bottom w:val="dotted" w:sz="4" w:space="0" w:color="auto"/>
            </w:tcBorders>
            <w:vAlign w:val="center"/>
          </w:tcPr>
          <w:p w14:paraId="08A50CF7" w14:textId="77777777" w:rsidR="001D42FB" w:rsidRDefault="001D42FB"/>
        </w:tc>
        <w:tc>
          <w:tcPr>
            <w:tcW w:w="1620" w:type="dxa"/>
            <w:tcBorders>
              <w:bottom w:val="dotted" w:sz="4" w:space="0" w:color="auto"/>
            </w:tcBorders>
            <w:vAlign w:val="center"/>
          </w:tcPr>
          <w:p w14:paraId="08A50CF8" w14:textId="77777777" w:rsidR="001D42FB" w:rsidRDefault="001D42FB"/>
        </w:tc>
        <w:tc>
          <w:tcPr>
            <w:tcW w:w="1620" w:type="dxa"/>
            <w:tcBorders>
              <w:bottom w:val="dotted" w:sz="4" w:space="0" w:color="auto"/>
            </w:tcBorders>
            <w:vAlign w:val="center"/>
          </w:tcPr>
          <w:p w14:paraId="08A50CF9" w14:textId="77777777" w:rsidR="001D42FB" w:rsidRDefault="001D42FB"/>
        </w:tc>
        <w:tc>
          <w:tcPr>
            <w:tcW w:w="1620" w:type="dxa"/>
            <w:tcBorders>
              <w:bottom w:val="dotted" w:sz="4" w:space="0" w:color="auto"/>
            </w:tcBorders>
            <w:vAlign w:val="center"/>
          </w:tcPr>
          <w:p w14:paraId="08A50CFA" w14:textId="77777777" w:rsidR="001D42FB" w:rsidRDefault="008926A9">
            <w:pPr>
              <w:jc w:val="center"/>
              <w:divId w:val="1"/>
            </w:pPr>
            <w:r>
              <w:rPr>
                <w:rFonts w:eastAsia="Arial"/>
                <w:sz w:val="16"/>
              </w:rPr>
              <w:t xml:space="preserve">4 </w:t>
            </w:r>
          </w:p>
        </w:tc>
      </w:tr>
      <w:tr w:rsidR="001D42FB" w14:paraId="08A50D03" w14:textId="77777777">
        <w:trPr>
          <w:trHeight w:val="320"/>
        </w:trPr>
        <w:tc>
          <w:tcPr>
            <w:tcW w:w="1620" w:type="dxa"/>
            <w:gridSpan w:val="2"/>
            <w:vMerge/>
          </w:tcPr>
          <w:p w14:paraId="08A50CFC" w14:textId="77777777" w:rsidR="001D42FB" w:rsidRDefault="001D42FB"/>
        </w:tc>
        <w:tc>
          <w:tcPr>
            <w:tcW w:w="1620" w:type="dxa"/>
            <w:gridSpan w:val="2"/>
            <w:tcBorders>
              <w:bottom w:val="dotted" w:sz="4" w:space="0" w:color="auto"/>
            </w:tcBorders>
            <w:vAlign w:val="center"/>
          </w:tcPr>
          <w:p w14:paraId="08A50CFD" w14:textId="77777777" w:rsidR="001D42FB" w:rsidRDefault="008926A9">
            <w:pPr>
              <w:jc w:val="left"/>
              <w:divId w:val="1"/>
            </w:pPr>
            <w:r>
              <w:rPr>
                <w:sz w:val="16"/>
              </w:rPr>
              <w:t>convex</w:t>
            </w:r>
          </w:p>
        </w:tc>
        <w:tc>
          <w:tcPr>
            <w:tcW w:w="1620" w:type="dxa"/>
            <w:gridSpan w:val="2"/>
            <w:tcBorders>
              <w:bottom w:val="dotted" w:sz="4" w:space="0" w:color="auto"/>
            </w:tcBorders>
            <w:vAlign w:val="center"/>
          </w:tcPr>
          <w:p w14:paraId="08A50CFE" w14:textId="77777777" w:rsidR="001D42FB" w:rsidRDefault="001D42FB"/>
        </w:tc>
        <w:tc>
          <w:tcPr>
            <w:tcW w:w="1620" w:type="dxa"/>
            <w:tcBorders>
              <w:bottom w:val="dotted" w:sz="4" w:space="0" w:color="auto"/>
            </w:tcBorders>
            <w:vAlign w:val="center"/>
          </w:tcPr>
          <w:p w14:paraId="08A50CFF" w14:textId="77777777" w:rsidR="001D42FB" w:rsidRDefault="001D42FB"/>
        </w:tc>
        <w:tc>
          <w:tcPr>
            <w:tcW w:w="1620" w:type="dxa"/>
            <w:tcBorders>
              <w:bottom w:val="dotted" w:sz="4" w:space="0" w:color="auto"/>
            </w:tcBorders>
            <w:vAlign w:val="center"/>
          </w:tcPr>
          <w:p w14:paraId="08A50D00" w14:textId="77777777" w:rsidR="001D42FB" w:rsidRDefault="001D42FB"/>
        </w:tc>
        <w:tc>
          <w:tcPr>
            <w:tcW w:w="1620" w:type="dxa"/>
            <w:tcBorders>
              <w:bottom w:val="dotted" w:sz="4" w:space="0" w:color="auto"/>
            </w:tcBorders>
            <w:vAlign w:val="center"/>
          </w:tcPr>
          <w:p w14:paraId="08A50D01" w14:textId="77777777" w:rsidR="001D42FB" w:rsidRDefault="001D42FB"/>
        </w:tc>
        <w:tc>
          <w:tcPr>
            <w:tcW w:w="1620" w:type="dxa"/>
            <w:tcBorders>
              <w:bottom w:val="dotted" w:sz="4" w:space="0" w:color="auto"/>
            </w:tcBorders>
            <w:vAlign w:val="center"/>
          </w:tcPr>
          <w:p w14:paraId="08A50D02" w14:textId="77777777" w:rsidR="001D42FB" w:rsidRDefault="008926A9">
            <w:pPr>
              <w:jc w:val="center"/>
              <w:divId w:val="1"/>
            </w:pPr>
            <w:r>
              <w:rPr>
                <w:rFonts w:eastAsia="Arial"/>
                <w:sz w:val="16"/>
              </w:rPr>
              <w:t xml:space="preserve">5 </w:t>
            </w:r>
          </w:p>
        </w:tc>
      </w:tr>
      <w:tr w:rsidR="001D42FB" w14:paraId="08A50D0E" w14:textId="77777777">
        <w:trPr>
          <w:trHeight w:val="360"/>
        </w:trPr>
        <w:tc>
          <w:tcPr>
            <w:tcW w:w="810" w:type="dxa"/>
            <w:tcBorders>
              <w:right w:val="dotted" w:sz="4" w:space="0" w:color="auto"/>
            </w:tcBorders>
            <w:shd w:val="clear" w:color="auto" w:fill="DFDFD7"/>
            <w:vAlign w:val="center"/>
          </w:tcPr>
          <w:p w14:paraId="08A50D04" w14:textId="77777777" w:rsidR="001D42FB" w:rsidRDefault="008926A9">
            <w:r>
              <w:rPr>
                <w:rFonts w:eastAsia="Arial"/>
                <w:b/>
                <w:sz w:val="16"/>
              </w:rPr>
              <w:t>48.</w:t>
            </w:r>
          </w:p>
        </w:tc>
        <w:tc>
          <w:tcPr>
            <w:tcW w:w="810" w:type="dxa"/>
            <w:tcBorders>
              <w:right w:val="dotted" w:sz="4" w:space="0" w:color="auto"/>
            </w:tcBorders>
            <w:shd w:val="clear" w:color="auto" w:fill="DFDFD7"/>
            <w:vAlign w:val="center"/>
          </w:tcPr>
          <w:p w14:paraId="08A50D05" w14:textId="77777777" w:rsidR="001D42FB" w:rsidRDefault="001D42FB"/>
        </w:tc>
        <w:tc>
          <w:tcPr>
            <w:tcW w:w="810" w:type="dxa"/>
            <w:tcBorders>
              <w:right w:val="dotted" w:sz="4" w:space="0" w:color="auto"/>
            </w:tcBorders>
            <w:shd w:val="clear" w:color="auto" w:fill="DFDFD7"/>
            <w:vAlign w:val="center"/>
          </w:tcPr>
          <w:p w14:paraId="08A50D06"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D07"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D08"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D09" w14:textId="77777777" w:rsidR="001D42FB" w:rsidRDefault="008926A9">
            <w:r>
              <w:rPr>
                <w:rFonts w:eastAsia="Arial"/>
                <w:b/>
                <w:sz w:val="16"/>
              </w:rPr>
              <w:t>(d)</w:t>
            </w:r>
          </w:p>
        </w:tc>
        <w:tc>
          <w:tcPr>
            <w:tcW w:w="1620" w:type="dxa"/>
            <w:shd w:val="clear" w:color="auto" w:fill="DFDFD7"/>
            <w:vAlign w:val="center"/>
          </w:tcPr>
          <w:p w14:paraId="08A50D0A" w14:textId="77777777" w:rsidR="001D42FB" w:rsidRDefault="008926A9">
            <w:r>
              <w:rPr>
                <w:rFonts w:eastAsia="Arial"/>
                <w:b/>
                <w:sz w:val="16"/>
              </w:rPr>
              <w:t>30-40</w:t>
            </w:r>
          </w:p>
        </w:tc>
        <w:tc>
          <w:tcPr>
            <w:tcW w:w="1620" w:type="dxa"/>
            <w:shd w:val="clear" w:color="auto" w:fill="DFDFD7"/>
          </w:tcPr>
          <w:p w14:paraId="08A50D0B" w14:textId="77777777" w:rsidR="001D42FB" w:rsidRDefault="001D42FB"/>
        </w:tc>
        <w:tc>
          <w:tcPr>
            <w:tcW w:w="1620" w:type="dxa"/>
            <w:shd w:val="clear" w:color="auto" w:fill="DFDFD7"/>
          </w:tcPr>
          <w:p w14:paraId="08A50D0C" w14:textId="77777777" w:rsidR="001D42FB" w:rsidRDefault="001D42FB"/>
        </w:tc>
        <w:tc>
          <w:tcPr>
            <w:tcW w:w="1620" w:type="dxa"/>
            <w:shd w:val="clear" w:color="auto" w:fill="DFDFD7"/>
          </w:tcPr>
          <w:p w14:paraId="08A50D0D" w14:textId="77777777" w:rsidR="001D42FB" w:rsidRDefault="001D42FB"/>
        </w:tc>
      </w:tr>
      <w:tr w:rsidR="001D42FB" w14:paraId="08A50D16" w14:textId="77777777">
        <w:trPr>
          <w:trHeight w:val="440"/>
        </w:trPr>
        <w:tc>
          <w:tcPr>
            <w:tcW w:w="1620" w:type="dxa"/>
            <w:gridSpan w:val="2"/>
            <w:vMerge w:val="restart"/>
          </w:tcPr>
          <w:p w14:paraId="08A50D0F" w14:textId="77777777" w:rsidR="001D42FB" w:rsidRDefault="001D42FB"/>
        </w:tc>
        <w:tc>
          <w:tcPr>
            <w:tcW w:w="1620" w:type="dxa"/>
            <w:gridSpan w:val="2"/>
            <w:tcBorders>
              <w:bottom w:val="dotted" w:sz="4" w:space="0" w:color="auto"/>
            </w:tcBorders>
          </w:tcPr>
          <w:p w14:paraId="08A50D10" w14:textId="77777777" w:rsidR="001D42FB" w:rsidRDefault="008926A9">
            <w:pPr>
              <w:spacing w:before="113" w:after="113"/>
              <w:jc w:val="left"/>
              <w:divId w:val="1"/>
            </w:pPr>
            <w:r>
              <w:rPr>
                <w:b/>
                <w:sz w:val="16"/>
              </w:rPr>
              <w:t>Seedpod: groove depth of margin</w:t>
            </w:r>
          </w:p>
        </w:tc>
        <w:tc>
          <w:tcPr>
            <w:tcW w:w="1620" w:type="dxa"/>
            <w:gridSpan w:val="2"/>
            <w:tcBorders>
              <w:bottom w:val="dotted" w:sz="4" w:space="0" w:color="auto"/>
            </w:tcBorders>
          </w:tcPr>
          <w:p w14:paraId="08A50D11" w14:textId="77777777" w:rsidR="001D42FB" w:rsidRDefault="001D42FB"/>
        </w:tc>
        <w:tc>
          <w:tcPr>
            <w:tcW w:w="1620" w:type="dxa"/>
            <w:tcBorders>
              <w:bottom w:val="dotted" w:sz="4" w:space="0" w:color="auto"/>
            </w:tcBorders>
          </w:tcPr>
          <w:p w14:paraId="08A50D12" w14:textId="77777777" w:rsidR="001D42FB" w:rsidRDefault="001D42FB"/>
        </w:tc>
        <w:tc>
          <w:tcPr>
            <w:tcW w:w="1620" w:type="dxa"/>
            <w:tcBorders>
              <w:bottom w:val="dotted" w:sz="4" w:space="0" w:color="auto"/>
            </w:tcBorders>
          </w:tcPr>
          <w:p w14:paraId="08A50D13" w14:textId="77777777" w:rsidR="001D42FB" w:rsidRDefault="001D42FB"/>
        </w:tc>
        <w:tc>
          <w:tcPr>
            <w:tcW w:w="1620" w:type="dxa"/>
            <w:tcBorders>
              <w:bottom w:val="dotted" w:sz="4" w:space="0" w:color="auto"/>
            </w:tcBorders>
          </w:tcPr>
          <w:p w14:paraId="08A50D14" w14:textId="77777777" w:rsidR="001D42FB" w:rsidRDefault="001D42FB"/>
        </w:tc>
        <w:tc>
          <w:tcPr>
            <w:tcW w:w="1620" w:type="dxa"/>
            <w:tcBorders>
              <w:bottom w:val="dotted" w:sz="4" w:space="0" w:color="auto"/>
            </w:tcBorders>
          </w:tcPr>
          <w:p w14:paraId="08A50D15" w14:textId="77777777" w:rsidR="001D42FB" w:rsidRDefault="001D42FB"/>
        </w:tc>
      </w:tr>
      <w:tr w:rsidR="001D42FB" w14:paraId="08A50D1E" w14:textId="77777777">
        <w:trPr>
          <w:trHeight w:val="320"/>
        </w:trPr>
        <w:tc>
          <w:tcPr>
            <w:tcW w:w="1620" w:type="dxa"/>
            <w:gridSpan w:val="2"/>
            <w:vMerge/>
          </w:tcPr>
          <w:p w14:paraId="08A50D17" w14:textId="77777777" w:rsidR="001D42FB" w:rsidRDefault="001D42FB"/>
        </w:tc>
        <w:tc>
          <w:tcPr>
            <w:tcW w:w="1620" w:type="dxa"/>
            <w:gridSpan w:val="2"/>
            <w:tcBorders>
              <w:bottom w:val="dotted" w:sz="4" w:space="0" w:color="auto"/>
            </w:tcBorders>
            <w:vAlign w:val="center"/>
          </w:tcPr>
          <w:p w14:paraId="08A50D18" w14:textId="77777777" w:rsidR="001D42FB" w:rsidRDefault="008926A9">
            <w:pPr>
              <w:jc w:val="left"/>
              <w:divId w:val="1"/>
            </w:pPr>
            <w:r>
              <w:rPr>
                <w:sz w:val="16"/>
              </w:rPr>
              <w:t>absent or very shallow</w:t>
            </w:r>
          </w:p>
        </w:tc>
        <w:tc>
          <w:tcPr>
            <w:tcW w:w="1620" w:type="dxa"/>
            <w:gridSpan w:val="2"/>
            <w:tcBorders>
              <w:bottom w:val="dotted" w:sz="4" w:space="0" w:color="auto"/>
            </w:tcBorders>
            <w:vAlign w:val="center"/>
          </w:tcPr>
          <w:p w14:paraId="08A50D19" w14:textId="77777777" w:rsidR="001D42FB" w:rsidRDefault="001D42FB"/>
        </w:tc>
        <w:tc>
          <w:tcPr>
            <w:tcW w:w="1620" w:type="dxa"/>
            <w:tcBorders>
              <w:bottom w:val="dotted" w:sz="4" w:space="0" w:color="auto"/>
            </w:tcBorders>
            <w:vAlign w:val="center"/>
          </w:tcPr>
          <w:p w14:paraId="08A50D1A" w14:textId="77777777" w:rsidR="001D42FB" w:rsidRDefault="001D42FB"/>
        </w:tc>
        <w:tc>
          <w:tcPr>
            <w:tcW w:w="1620" w:type="dxa"/>
            <w:tcBorders>
              <w:bottom w:val="dotted" w:sz="4" w:space="0" w:color="auto"/>
            </w:tcBorders>
            <w:vAlign w:val="center"/>
          </w:tcPr>
          <w:p w14:paraId="08A50D1B" w14:textId="77777777" w:rsidR="001D42FB" w:rsidRDefault="001D42FB"/>
        </w:tc>
        <w:tc>
          <w:tcPr>
            <w:tcW w:w="1620" w:type="dxa"/>
            <w:tcBorders>
              <w:bottom w:val="dotted" w:sz="4" w:space="0" w:color="auto"/>
            </w:tcBorders>
            <w:vAlign w:val="center"/>
          </w:tcPr>
          <w:p w14:paraId="08A50D1C" w14:textId="77777777" w:rsidR="001D42FB" w:rsidRDefault="008926A9">
            <w:pPr>
              <w:jc w:val="left"/>
              <w:divId w:val="1"/>
            </w:pPr>
            <w:r>
              <w:rPr>
                <w:sz w:val="16"/>
              </w:rPr>
              <w:t>Jianxuan 17</w:t>
            </w:r>
          </w:p>
        </w:tc>
        <w:tc>
          <w:tcPr>
            <w:tcW w:w="1620" w:type="dxa"/>
            <w:tcBorders>
              <w:bottom w:val="dotted" w:sz="4" w:space="0" w:color="auto"/>
            </w:tcBorders>
            <w:vAlign w:val="center"/>
          </w:tcPr>
          <w:p w14:paraId="08A50D1D" w14:textId="77777777" w:rsidR="001D42FB" w:rsidRDefault="008926A9">
            <w:pPr>
              <w:jc w:val="center"/>
              <w:divId w:val="1"/>
            </w:pPr>
            <w:r>
              <w:rPr>
                <w:rFonts w:eastAsia="Arial"/>
                <w:sz w:val="16"/>
              </w:rPr>
              <w:t xml:space="preserve">1 </w:t>
            </w:r>
          </w:p>
        </w:tc>
      </w:tr>
      <w:tr w:rsidR="001D42FB" w14:paraId="08A50D26" w14:textId="77777777">
        <w:trPr>
          <w:trHeight w:val="320"/>
        </w:trPr>
        <w:tc>
          <w:tcPr>
            <w:tcW w:w="1620" w:type="dxa"/>
            <w:gridSpan w:val="2"/>
            <w:vMerge/>
          </w:tcPr>
          <w:p w14:paraId="08A50D1F" w14:textId="77777777" w:rsidR="001D42FB" w:rsidRDefault="001D42FB"/>
        </w:tc>
        <w:tc>
          <w:tcPr>
            <w:tcW w:w="1620" w:type="dxa"/>
            <w:gridSpan w:val="2"/>
            <w:tcBorders>
              <w:bottom w:val="dotted" w:sz="4" w:space="0" w:color="auto"/>
            </w:tcBorders>
            <w:vAlign w:val="center"/>
          </w:tcPr>
          <w:p w14:paraId="08A50D20" w14:textId="77777777" w:rsidR="001D42FB" w:rsidRDefault="008926A9">
            <w:pPr>
              <w:jc w:val="left"/>
              <w:divId w:val="1"/>
            </w:pPr>
            <w:r>
              <w:rPr>
                <w:sz w:val="16"/>
              </w:rPr>
              <w:t>shallow</w:t>
            </w:r>
          </w:p>
        </w:tc>
        <w:tc>
          <w:tcPr>
            <w:tcW w:w="1620" w:type="dxa"/>
            <w:gridSpan w:val="2"/>
            <w:tcBorders>
              <w:bottom w:val="dotted" w:sz="4" w:space="0" w:color="auto"/>
            </w:tcBorders>
            <w:vAlign w:val="center"/>
          </w:tcPr>
          <w:p w14:paraId="08A50D21" w14:textId="77777777" w:rsidR="001D42FB" w:rsidRDefault="001D42FB"/>
        </w:tc>
        <w:tc>
          <w:tcPr>
            <w:tcW w:w="1620" w:type="dxa"/>
            <w:tcBorders>
              <w:bottom w:val="dotted" w:sz="4" w:space="0" w:color="auto"/>
            </w:tcBorders>
            <w:vAlign w:val="center"/>
          </w:tcPr>
          <w:p w14:paraId="08A50D22" w14:textId="77777777" w:rsidR="001D42FB" w:rsidRDefault="001D42FB"/>
        </w:tc>
        <w:tc>
          <w:tcPr>
            <w:tcW w:w="1620" w:type="dxa"/>
            <w:tcBorders>
              <w:bottom w:val="dotted" w:sz="4" w:space="0" w:color="auto"/>
            </w:tcBorders>
            <w:vAlign w:val="center"/>
          </w:tcPr>
          <w:p w14:paraId="08A50D23" w14:textId="77777777" w:rsidR="001D42FB" w:rsidRDefault="001D42FB"/>
        </w:tc>
        <w:tc>
          <w:tcPr>
            <w:tcW w:w="1620" w:type="dxa"/>
            <w:tcBorders>
              <w:bottom w:val="dotted" w:sz="4" w:space="0" w:color="auto"/>
            </w:tcBorders>
            <w:vAlign w:val="center"/>
          </w:tcPr>
          <w:p w14:paraId="08A50D24" w14:textId="77777777" w:rsidR="001D42FB" w:rsidRDefault="001D42FB"/>
        </w:tc>
        <w:tc>
          <w:tcPr>
            <w:tcW w:w="1620" w:type="dxa"/>
            <w:tcBorders>
              <w:bottom w:val="dotted" w:sz="4" w:space="0" w:color="auto"/>
            </w:tcBorders>
            <w:vAlign w:val="center"/>
          </w:tcPr>
          <w:p w14:paraId="08A50D25" w14:textId="77777777" w:rsidR="001D42FB" w:rsidRDefault="008926A9">
            <w:pPr>
              <w:jc w:val="center"/>
              <w:divId w:val="1"/>
            </w:pPr>
            <w:r>
              <w:rPr>
                <w:rFonts w:eastAsia="Arial"/>
                <w:sz w:val="16"/>
              </w:rPr>
              <w:t xml:space="preserve">2 </w:t>
            </w:r>
          </w:p>
        </w:tc>
      </w:tr>
      <w:tr w:rsidR="001D42FB" w14:paraId="08A50D2E" w14:textId="77777777">
        <w:trPr>
          <w:trHeight w:val="320"/>
        </w:trPr>
        <w:tc>
          <w:tcPr>
            <w:tcW w:w="1620" w:type="dxa"/>
            <w:gridSpan w:val="2"/>
            <w:vMerge/>
          </w:tcPr>
          <w:p w14:paraId="08A50D27" w14:textId="77777777" w:rsidR="001D42FB" w:rsidRDefault="001D42FB"/>
        </w:tc>
        <w:tc>
          <w:tcPr>
            <w:tcW w:w="1620" w:type="dxa"/>
            <w:gridSpan w:val="2"/>
            <w:tcBorders>
              <w:bottom w:val="dotted" w:sz="4" w:space="0" w:color="auto"/>
            </w:tcBorders>
            <w:vAlign w:val="center"/>
          </w:tcPr>
          <w:p w14:paraId="08A50D28"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D29" w14:textId="77777777" w:rsidR="001D42FB" w:rsidRDefault="001D42FB"/>
        </w:tc>
        <w:tc>
          <w:tcPr>
            <w:tcW w:w="1620" w:type="dxa"/>
            <w:tcBorders>
              <w:bottom w:val="dotted" w:sz="4" w:space="0" w:color="auto"/>
            </w:tcBorders>
            <w:vAlign w:val="center"/>
          </w:tcPr>
          <w:p w14:paraId="08A50D2A" w14:textId="77777777" w:rsidR="001D42FB" w:rsidRDefault="001D42FB"/>
        </w:tc>
        <w:tc>
          <w:tcPr>
            <w:tcW w:w="1620" w:type="dxa"/>
            <w:tcBorders>
              <w:bottom w:val="dotted" w:sz="4" w:space="0" w:color="auto"/>
            </w:tcBorders>
            <w:vAlign w:val="center"/>
          </w:tcPr>
          <w:p w14:paraId="08A50D2B" w14:textId="77777777" w:rsidR="001D42FB" w:rsidRDefault="001D42FB"/>
        </w:tc>
        <w:tc>
          <w:tcPr>
            <w:tcW w:w="1620" w:type="dxa"/>
            <w:tcBorders>
              <w:bottom w:val="dotted" w:sz="4" w:space="0" w:color="auto"/>
            </w:tcBorders>
            <w:vAlign w:val="center"/>
          </w:tcPr>
          <w:p w14:paraId="08A50D2C" w14:textId="77777777" w:rsidR="001D42FB" w:rsidRDefault="008926A9">
            <w:pPr>
              <w:jc w:val="left"/>
              <w:divId w:val="1"/>
            </w:pPr>
            <w:r>
              <w:rPr>
                <w:sz w:val="16"/>
              </w:rPr>
              <w:t>Jiuhua Haoyue</w:t>
            </w:r>
          </w:p>
        </w:tc>
        <w:tc>
          <w:tcPr>
            <w:tcW w:w="1620" w:type="dxa"/>
            <w:tcBorders>
              <w:bottom w:val="dotted" w:sz="4" w:space="0" w:color="auto"/>
            </w:tcBorders>
            <w:vAlign w:val="center"/>
          </w:tcPr>
          <w:p w14:paraId="08A50D2D" w14:textId="77777777" w:rsidR="001D42FB" w:rsidRDefault="008926A9">
            <w:pPr>
              <w:jc w:val="center"/>
              <w:divId w:val="1"/>
            </w:pPr>
            <w:r>
              <w:rPr>
                <w:rFonts w:eastAsia="Arial"/>
                <w:sz w:val="16"/>
              </w:rPr>
              <w:t xml:space="preserve">3 </w:t>
            </w:r>
          </w:p>
        </w:tc>
      </w:tr>
      <w:tr w:rsidR="001D42FB" w14:paraId="08A50D36" w14:textId="77777777">
        <w:trPr>
          <w:trHeight w:val="320"/>
        </w:trPr>
        <w:tc>
          <w:tcPr>
            <w:tcW w:w="1620" w:type="dxa"/>
            <w:gridSpan w:val="2"/>
            <w:vMerge/>
          </w:tcPr>
          <w:p w14:paraId="08A50D2F" w14:textId="77777777" w:rsidR="001D42FB" w:rsidRDefault="001D42FB"/>
        </w:tc>
        <w:tc>
          <w:tcPr>
            <w:tcW w:w="1620" w:type="dxa"/>
            <w:gridSpan w:val="2"/>
            <w:tcBorders>
              <w:bottom w:val="dotted" w:sz="4" w:space="0" w:color="auto"/>
            </w:tcBorders>
            <w:vAlign w:val="center"/>
          </w:tcPr>
          <w:p w14:paraId="08A50D30" w14:textId="77777777" w:rsidR="001D42FB" w:rsidRDefault="008926A9">
            <w:pPr>
              <w:jc w:val="left"/>
              <w:divId w:val="1"/>
            </w:pPr>
            <w:r>
              <w:rPr>
                <w:sz w:val="16"/>
              </w:rPr>
              <w:t>deep</w:t>
            </w:r>
          </w:p>
        </w:tc>
        <w:tc>
          <w:tcPr>
            <w:tcW w:w="1620" w:type="dxa"/>
            <w:gridSpan w:val="2"/>
            <w:tcBorders>
              <w:bottom w:val="dotted" w:sz="4" w:space="0" w:color="auto"/>
            </w:tcBorders>
            <w:vAlign w:val="center"/>
          </w:tcPr>
          <w:p w14:paraId="08A50D31" w14:textId="77777777" w:rsidR="001D42FB" w:rsidRDefault="001D42FB"/>
        </w:tc>
        <w:tc>
          <w:tcPr>
            <w:tcW w:w="1620" w:type="dxa"/>
            <w:tcBorders>
              <w:bottom w:val="dotted" w:sz="4" w:space="0" w:color="auto"/>
            </w:tcBorders>
            <w:vAlign w:val="center"/>
          </w:tcPr>
          <w:p w14:paraId="08A50D32" w14:textId="77777777" w:rsidR="001D42FB" w:rsidRDefault="001D42FB"/>
        </w:tc>
        <w:tc>
          <w:tcPr>
            <w:tcW w:w="1620" w:type="dxa"/>
            <w:tcBorders>
              <w:bottom w:val="dotted" w:sz="4" w:space="0" w:color="auto"/>
            </w:tcBorders>
            <w:vAlign w:val="center"/>
          </w:tcPr>
          <w:p w14:paraId="08A50D33" w14:textId="77777777" w:rsidR="001D42FB" w:rsidRDefault="001D42FB"/>
        </w:tc>
        <w:tc>
          <w:tcPr>
            <w:tcW w:w="1620" w:type="dxa"/>
            <w:tcBorders>
              <w:bottom w:val="dotted" w:sz="4" w:space="0" w:color="auto"/>
            </w:tcBorders>
            <w:vAlign w:val="center"/>
          </w:tcPr>
          <w:p w14:paraId="08A50D34" w14:textId="77777777" w:rsidR="001D42FB" w:rsidRDefault="001D42FB"/>
        </w:tc>
        <w:tc>
          <w:tcPr>
            <w:tcW w:w="1620" w:type="dxa"/>
            <w:tcBorders>
              <w:bottom w:val="dotted" w:sz="4" w:space="0" w:color="auto"/>
            </w:tcBorders>
            <w:vAlign w:val="center"/>
          </w:tcPr>
          <w:p w14:paraId="08A50D35" w14:textId="77777777" w:rsidR="001D42FB" w:rsidRDefault="008926A9">
            <w:pPr>
              <w:jc w:val="center"/>
              <w:divId w:val="1"/>
            </w:pPr>
            <w:r>
              <w:rPr>
                <w:rFonts w:eastAsia="Arial"/>
                <w:sz w:val="16"/>
              </w:rPr>
              <w:t xml:space="preserve">4 </w:t>
            </w:r>
          </w:p>
        </w:tc>
      </w:tr>
      <w:tr w:rsidR="001D42FB" w14:paraId="08A50D41" w14:textId="77777777">
        <w:trPr>
          <w:trHeight w:val="360"/>
        </w:trPr>
        <w:tc>
          <w:tcPr>
            <w:tcW w:w="810" w:type="dxa"/>
            <w:tcBorders>
              <w:right w:val="dotted" w:sz="4" w:space="0" w:color="auto"/>
            </w:tcBorders>
            <w:shd w:val="clear" w:color="auto" w:fill="DFDFD7"/>
            <w:vAlign w:val="center"/>
          </w:tcPr>
          <w:p w14:paraId="08A50D37" w14:textId="77777777" w:rsidR="001D42FB" w:rsidRDefault="008926A9">
            <w:r>
              <w:rPr>
                <w:rFonts w:eastAsia="Arial"/>
                <w:b/>
                <w:sz w:val="16"/>
              </w:rPr>
              <w:t>49.</w:t>
            </w:r>
          </w:p>
        </w:tc>
        <w:tc>
          <w:tcPr>
            <w:tcW w:w="810" w:type="dxa"/>
            <w:tcBorders>
              <w:right w:val="dotted" w:sz="4" w:space="0" w:color="auto"/>
            </w:tcBorders>
            <w:shd w:val="clear" w:color="auto" w:fill="DFDFD7"/>
            <w:vAlign w:val="center"/>
          </w:tcPr>
          <w:p w14:paraId="08A50D38"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D39"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D3A"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D3B" w14:textId="77777777" w:rsidR="001D42FB" w:rsidRDefault="001D42FB"/>
        </w:tc>
        <w:tc>
          <w:tcPr>
            <w:tcW w:w="810" w:type="dxa"/>
            <w:tcBorders>
              <w:right w:val="dotted" w:sz="4" w:space="0" w:color="auto"/>
            </w:tcBorders>
            <w:shd w:val="clear" w:color="auto" w:fill="DFDFD7"/>
            <w:vAlign w:val="center"/>
          </w:tcPr>
          <w:p w14:paraId="08A50D3C" w14:textId="77777777" w:rsidR="001D42FB" w:rsidRDefault="008926A9">
            <w:r>
              <w:rPr>
                <w:rFonts w:eastAsia="Arial"/>
                <w:b/>
                <w:sz w:val="16"/>
              </w:rPr>
              <w:t>(d)</w:t>
            </w:r>
          </w:p>
        </w:tc>
        <w:tc>
          <w:tcPr>
            <w:tcW w:w="1620" w:type="dxa"/>
            <w:shd w:val="clear" w:color="auto" w:fill="DFDFD7"/>
            <w:vAlign w:val="center"/>
          </w:tcPr>
          <w:p w14:paraId="08A50D3D" w14:textId="77777777" w:rsidR="001D42FB" w:rsidRDefault="008926A9">
            <w:r>
              <w:rPr>
                <w:rFonts w:eastAsia="Arial"/>
                <w:b/>
                <w:sz w:val="16"/>
              </w:rPr>
              <w:t>30-40</w:t>
            </w:r>
          </w:p>
        </w:tc>
        <w:tc>
          <w:tcPr>
            <w:tcW w:w="1620" w:type="dxa"/>
            <w:shd w:val="clear" w:color="auto" w:fill="DFDFD7"/>
          </w:tcPr>
          <w:p w14:paraId="08A50D3E" w14:textId="77777777" w:rsidR="001D42FB" w:rsidRDefault="001D42FB"/>
        </w:tc>
        <w:tc>
          <w:tcPr>
            <w:tcW w:w="1620" w:type="dxa"/>
            <w:shd w:val="clear" w:color="auto" w:fill="DFDFD7"/>
          </w:tcPr>
          <w:p w14:paraId="08A50D3F" w14:textId="77777777" w:rsidR="001D42FB" w:rsidRDefault="001D42FB"/>
        </w:tc>
        <w:tc>
          <w:tcPr>
            <w:tcW w:w="1620" w:type="dxa"/>
            <w:shd w:val="clear" w:color="auto" w:fill="DFDFD7"/>
          </w:tcPr>
          <w:p w14:paraId="08A50D40" w14:textId="77777777" w:rsidR="001D42FB" w:rsidRDefault="001D42FB"/>
        </w:tc>
      </w:tr>
      <w:tr w:rsidR="001D42FB" w14:paraId="08A50D49" w14:textId="77777777">
        <w:trPr>
          <w:trHeight w:val="440"/>
        </w:trPr>
        <w:tc>
          <w:tcPr>
            <w:tcW w:w="1620" w:type="dxa"/>
            <w:gridSpan w:val="2"/>
            <w:vMerge w:val="restart"/>
          </w:tcPr>
          <w:p w14:paraId="08A50D42" w14:textId="77777777" w:rsidR="001D42FB" w:rsidRDefault="001D42FB"/>
        </w:tc>
        <w:tc>
          <w:tcPr>
            <w:tcW w:w="1620" w:type="dxa"/>
            <w:gridSpan w:val="2"/>
            <w:tcBorders>
              <w:bottom w:val="dotted" w:sz="4" w:space="0" w:color="auto"/>
            </w:tcBorders>
          </w:tcPr>
          <w:p w14:paraId="08A50D43" w14:textId="77777777" w:rsidR="001D42FB" w:rsidRDefault="008926A9">
            <w:pPr>
              <w:spacing w:before="113" w:after="113"/>
              <w:jc w:val="left"/>
              <w:divId w:val="1"/>
            </w:pPr>
            <w:r>
              <w:rPr>
                <w:b/>
                <w:sz w:val="16"/>
              </w:rPr>
              <w:t>Fruit: rate of fruit setting</w:t>
            </w:r>
          </w:p>
        </w:tc>
        <w:tc>
          <w:tcPr>
            <w:tcW w:w="1620" w:type="dxa"/>
            <w:gridSpan w:val="2"/>
            <w:tcBorders>
              <w:bottom w:val="dotted" w:sz="4" w:space="0" w:color="auto"/>
            </w:tcBorders>
          </w:tcPr>
          <w:p w14:paraId="08A50D44" w14:textId="77777777" w:rsidR="001D42FB" w:rsidRDefault="001D42FB"/>
        </w:tc>
        <w:tc>
          <w:tcPr>
            <w:tcW w:w="1620" w:type="dxa"/>
            <w:tcBorders>
              <w:bottom w:val="dotted" w:sz="4" w:space="0" w:color="auto"/>
            </w:tcBorders>
          </w:tcPr>
          <w:p w14:paraId="08A50D45" w14:textId="77777777" w:rsidR="001D42FB" w:rsidRDefault="001D42FB"/>
        </w:tc>
        <w:tc>
          <w:tcPr>
            <w:tcW w:w="1620" w:type="dxa"/>
            <w:tcBorders>
              <w:bottom w:val="dotted" w:sz="4" w:space="0" w:color="auto"/>
            </w:tcBorders>
          </w:tcPr>
          <w:p w14:paraId="08A50D46" w14:textId="77777777" w:rsidR="001D42FB" w:rsidRDefault="001D42FB"/>
        </w:tc>
        <w:tc>
          <w:tcPr>
            <w:tcW w:w="1620" w:type="dxa"/>
            <w:tcBorders>
              <w:bottom w:val="dotted" w:sz="4" w:space="0" w:color="auto"/>
            </w:tcBorders>
          </w:tcPr>
          <w:p w14:paraId="08A50D47" w14:textId="77777777" w:rsidR="001D42FB" w:rsidRDefault="001D42FB"/>
        </w:tc>
        <w:tc>
          <w:tcPr>
            <w:tcW w:w="1620" w:type="dxa"/>
            <w:tcBorders>
              <w:bottom w:val="dotted" w:sz="4" w:space="0" w:color="auto"/>
            </w:tcBorders>
          </w:tcPr>
          <w:p w14:paraId="08A50D48" w14:textId="77777777" w:rsidR="001D42FB" w:rsidRDefault="001D42FB"/>
        </w:tc>
      </w:tr>
      <w:tr w:rsidR="001D42FB" w14:paraId="08A50D51" w14:textId="77777777">
        <w:trPr>
          <w:trHeight w:val="320"/>
        </w:trPr>
        <w:tc>
          <w:tcPr>
            <w:tcW w:w="1620" w:type="dxa"/>
            <w:gridSpan w:val="2"/>
            <w:vMerge/>
          </w:tcPr>
          <w:p w14:paraId="08A50D4A" w14:textId="77777777" w:rsidR="001D42FB" w:rsidRDefault="001D42FB"/>
        </w:tc>
        <w:tc>
          <w:tcPr>
            <w:tcW w:w="1620" w:type="dxa"/>
            <w:gridSpan w:val="2"/>
            <w:tcBorders>
              <w:bottom w:val="dotted" w:sz="4" w:space="0" w:color="auto"/>
            </w:tcBorders>
            <w:vAlign w:val="center"/>
          </w:tcPr>
          <w:p w14:paraId="08A50D4B" w14:textId="77777777" w:rsidR="001D42FB" w:rsidRDefault="008926A9">
            <w:pPr>
              <w:jc w:val="left"/>
              <w:divId w:val="1"/>
            </w:pPr>
            <w:r>
              <w:rPr>
                <w:sz w:val="16"/>
              </w:rPr>
              <w:t>absent</w:t>
            </w:r>
          </w:p>
        </w:tc>
        <w:tc>
          <w:tcPr>
            <w:tcW w:w="1620" w:type="dxa"/>
            <w:gridSpan w:val="2"/>
            <w:tcBorders>
              <w:bottom w:val="dotted" w:sz="4" w:space="0" w:color="auto"/>
            </w:tcBorders>
            <w:vAlign w:val="center"/>
          </w:tcPr>
          <w:p w14:paraId="08A50D4C" w14:textId="77777777" w:rsidR="001D42FB" w:rsidRDefault="001D42FB"/>
        </w:tc>
        <w:tc>
          <w:tcPr>
            <w:tcW w:w="1620" w:type="dxa"/>
            <w:tcBorders>
              <w:bottom w:val="dotted" w:sz="4" w:space="0" w:color="auto"/>
            </w:tcBorders>
            <w:vAlign w:val="center"/>
          </w:tcPr>
          <w:p w14:paraId="08A50D4D" w14:textId="77777777" w:rsidR="001D42FB" w:rsidRDefault="001D42FB"/>
        </w:tc>
        <w:tc>
          <w:tcPr>
            <w:tcW w:w="1620" w:type="dxa"/>
            <w:tcBorders>
              <w:bottom w:val="dotted" w:sz="4" w:space="0" w:color="auto"/>
            </w:tcBorders>
            <w:vAlign w:val="center"/>
          </w:tcPr>
          <w:p w14:paraId="08A50D4E" w14:textId="77777777" w:rsidR="001D42FB" w:rsidRDefault="001D42FB"/>
        </w:tc>
        <w:tc>
          <w:tcPr>
            <w:tcW w:w="1620" w:type="dxa"/>
            <w:tcBorders>
              <w:bottom w:val="dotted" w:sz="4" w:space="0" w:color="auto"/>
            </w:tcBorders>
            <w:vAlign w:val="center"/>
          </w:tcPr>
          <w:p w14:paraId="08A50D4F" w14:textId="77777777" w:rsidR="001D42FB" w:rsidRDefault="008926A9">
            <w:pPr>
              <w:jc w:val="left"/>
              <w:divId w:val="1"/>
            </w:pPr>
            <w:r>
              <w:rPr>
                <w:sz w:val="16"/>
              </w:rPr>
              <w:t>Zhizun Qianban</w:t>
            </w:r>
          </w:p>
        </w:tc>
        <w:tc>
          <w:tcPr>
            <w:tcW w:w="1620" w:type="dxa"/>
            <w:tcBorders>
              <w:bottom w:val="dotted" w:sz="4" w:space="0" w:color="auto"/>
            </w:tcBorders>
            <w:vAlign w:val="center"/>
          </w:tcPr>
          <w:p w14:paraId="08A50D50" w14:textId="77777777" w:rsidR="001D42FB" w:rsidRDefault="008926A9">
            <w:pPr>
              <w:jc w:val="center"/>
              <w:divId w:val="1"/>
            </w:pPr>
            <w:r>
              <w:rPr>
                <w:rFonts w:eastAsia="Arial"/>
                <w:sz w:val="16"/>
              </w:rPr>
              <w:t xml:space="preserve">1 </w:t>
            </w:r>
          </w:p>
        </w:tc>
      </w:tr>
      <w:tr w:rsidR="001D42FB" w14:paraId="08A50D59" w14:textId="77777777">
        <w:trPr>
          <w:trHeight w:val="320"/>
        </w:trPr>
        <w:tc>
          <w:tcPr>
            <w:tcW w:w="1620" w:type="dxa"/>
            <w:gridSpan w:val="2"/>
            <w:vMerge/>
          </w:tcPr>
          <w:p w14:paraId="08A50D52" w14:textId="77777777" w:rsidR="001D42FB" w:rsidRDefault="001D42FB"/>
        </w:tc>
        <w:tc>
          <w:tcPr>
            <w:tcW w:w="1620" w:type="dxa"/>
            <w:gridSpan w:val="2"/>
            <w:tcBorders>
              <w:bottom w:val="dotted" w:sz="4" w:space="0" w:color="auto"/>
            </w:tcBorders>
            <w:vAlign w:val="center"/>
          </w:tcPr>
          <w:p w14:paraId="08A50D53" w14:textId="77777777" w:rsidR="001D42FB" w:rsidRDefault="008926A9">
            <w:pPr>
              <w:jc w:val="left"/>
              <w:divId w:val="1"/>
            </w:pPr>
            <w:r>
              <w:rPr>
                <w:sz w:val="16"/>
              </w:rPr>
              <w:t>very low</w:t>
            </w:r>
          </w:p>
        </w:tc>
        <w:tc>
          <w:tcPr>
            <w:tcW w:w="1620" w:type="dxa"/>
            <w:gridSpan w:val="2"/>
            <w:tcBorders>
              <w:bottom w:val="dotted" w:sz="4" w:space="0" w:color="auto"/>
            </w:tcBorders>
            <w:vAlign w:val="center"/>
          </w:tcPr>
          <w:p w14:paraId="08A50D54" w14:textId="77777777" w:rsidR="001D42FB" w:rsidRDefault="001D42FB"/>
        </w:tc>
        <w:tc>
          <w:tcPr>
            <w:tcW w:w="1620" w:type="dxa"/>
            <w:tcBorders>
              <w:bottom w:val="dotted" w:sz="4" w:space="0" w:color="auto"/>
            </w:tcBorders>
            <w:vAlign w:val="center"/>
          </w:tcPr>
          <w:p w14:paraId="08A50D55" w14:textId="77777777" w:rsidR="001D42FB" w:rsidRDefault="001D42FB"/>
        </w:tc>
        <w:tc>
          <w:tcPr>
            <w:tcW w:w="1620" w:type="dxa"/>
            <w:tcBorders>
              <w:bottom w:val="dotted" w:sz="4" w:space="0" w:color="auto"/>
            </w:tcBorders>
            <w:vAlign w:val="center"/>
          </w:tcPr>
          <w:p w14:paraId="08A50D56" w14:textId="77777777" w:rsidR="001D42FB" w:rsidRDefault="001D42FB"/>
        </w:tc>
        <w:tc>
          <w:tcPr>
            <w:tcW w:w="1620" w:type="dxa"/>
            <w:tcBorders>
              <w:bottom w:val="dotted" w:sz="4" w:space="0" w:color="auto"/>
            </w:tcBorders>
            <w:vAlign w:val="center"/>
          </w:tcPr>
          <w:p w14:paraId="08A50D57" w14:textId="77777777" w:rsidR="001D42FB" w:rsidRDefault="001D42FB"/>
        </w:tc>
        <w:tc>
          <w:tcPr>
            <w:tcW w:w="1620" w:type="dxa"/>
            <w:tcBorders>
              <w:bottom w:val="dotted" w:sz="4" w:space="0" w:color="auto"/>
            </w:tcBorders>
            <w:vAlign w:val="center"/>
          </w:tcPr>
          <w:p w14:paraId="08A50D58" w14:textId="77777777" w:rsidR="001D42FB" w:rsidRDefault="008926A9">
            <w:pPr>
              <w:jc w:val="center"/>
              <w:divId w:val="1"/>
            </w:pPr>
            <w:r>
              <w:rPr>
                <w:rFonts w:eastAsia="Arial"/>
                <w:sz w:val="16"/>
              </w:rPr>
              <w:t xml:space="preserve">2 </w:t>
            </w:r>
          </w:p>
        </w:tc>
      </w:tr>
      <w:tr w:rsidR="001D42FB" w14:paraId="08A50D61" w14:textId="77777777">
        <w:trPr>
          <w:trHeight w:val="320"/>
        </w:trPr>
        <w:tc>
          <w:tcPr>
            <w:tcW w:w="1620" w:type="dxa"/>
            <w:gridSpan w:val="2"/>
            <w:vMerge/>
          </w:tcPr>
          <w:p w14:paraId="08A50D5A" w14:textId="77777777" w:rsidR="001D42FB" w:rsidRDefault="001D42FB"/>
        </w:tc>
        <w:tc>
          <w:tcPr>
            <w:tcW w:w="1620" w:type="dxa"/>
            <w:gridSpan w:val="2"/>
            <w:tcBorders>
              <w:bottom w:val="dotted" w:sz="4" w:space="0" w:color="auto"/>
            </w:tcBorders>
            <w:vAlign w:val="center"/>
          </w:tcPr>
          <w:p w14:paraId="08A50D5B" w14:textId="77777777" w:rsidR="001D42FB" w:rsidRDefault="008926A9">
            <w:pPr>
              <w:jc w:val="left"/>
              <w:divId w:val="1"/>
            </w:pPr>
            <w:r>
              <w:rPr>
                <w:sz w:val="16"/>
              </w:rPr>
              <w:t>low</w:t>
            </w:r>
          </w:p>
        </w:tc>
        <w:tc>
          <w:tcPr>
            <w:tcW w:w="1620" w:type="dxa"/>
            <w:gridSpan w:val="2"/>
            <w:tcBorders>
              <w:bottom w:val="dotted" w:sz="4" w:space="0" w:color="auto"/>
            </w:tcBorders>
            <w:vAlign w:val="center"/>
          </w:tcPr>
          <w:p w14:paraId="08A50D5C" w14:textId="77777777" w:rsidR="001D42FB" w:rsidRDefault="001D42FB"/>
        </w:tc>
        <w:tc>
          <w:tcPr>
            <w:tcW w:w="1620" w:type="dxa"/>
            <w:tcBorders>
              <w:bottom w:val="dotted" w:sz="4" w:space="0" w:color="auto"/>
            </w:tcBorders>
            <w:vAlign w:val="center"/>
          </w:tcPr>
          <w:p w14:paraId="08A50D5D" w14:textId="77777777" w:rsidR="001D42FB" w:rsidRDefault="001D42FB"/>
        </w:tc>
        <w:tc>
          <w:tcPr>
            <w:tcW w:w="1620" w:type="dxa"/>
            <w:tcBorders>
              <w:bottom w:val="dotted" w:sz="4" w:space="0" w:color="auto"/>
            </w:tcBorders>
            <w:vAlign w:val="center"/>
          </w:tcPr>
          <w:p w14:paraId="08A50D5E" w14:textId="77777777" w:rsidR="001D42FB" w:rsidRDefault="001D42FB"/>
        </w:tc>
        <w:tc>
          <w:tcPr>
            <w:tcW w:w="1620" w:type="dxa"/>
            <w:tcBorders>
              <w:bottom w:val="dotted" w:sz="4" w:space="0" w:color="auto"/>
            </w:tcBorders>
            <w:vAlign w:val="center"/>
          </w:tcPr>
          <w:p w14:paraId="08A50D5F" w14:textId="77777777" w:rsidR="001D42FB" w:rsidRDefault="008926A9">
            <w:pPr>
              <w:jc w:val="left"/>
              <w:divId w:val="1"/>
            </w:pPr>
            <w:r>
              <w:rPr>
                <w:sz w:val="16"/>
              </w:rPr>
              <w:t>Moling Qiuse</w:t>
            </w:r>
          </w:p>
        </w:tc>
        <w:tc>
          <w:tcPr>
            <w:tcW w:w="1620" w:type="dxa"/>
            <w:tcBorders>
              <w:bottom w:val="dotted" w:sz="4" w:space="0" w:color="auto"/>
            </w:tcBorders>
            <w:vAlign w:val="center"/>
          </w:tcPr>
          <w:p w14:paraId="08A50D60" w14:textId="77777777" w:rsidR="001D42FB" w:rsidRDefault="008926A9">
            <w:pPr>
              <w:jc w:val="center"/>
              <w:divId w:val="1"/>
            </w:pPr>
            <w:r>
              <w:rPr>
                <w:rFonts w:eastAsia="Arial"/>
                <w:sz w:val="16"/>
              </w:rPr>
              <w:t xml:space="preserve">3 </w:t>
            </w:r>
          </w:p>
        </w:tc>
      </w:tr>
      <w:tr w:rsidR="001D42FB" w14:paraId="08A50D69" w14:textId="77777777">
        <w:trPr>
          <w:trHeight w:val="320"/>
        </w:trPr>
        <w:tc>
          <w:tcPr>
            <w:tcW w:w="1620" w:type="dxa"/>
            <w:gridSpan w:val="2"/>
            <w:vMerge/>
          </w:tcPr>
          <w:p w14:paraId="08A50D62" w14:textId="77777777" w:rsidR="001D42FB" w:rsidRDefault="001D42FB"/>
        </w:tc>
        <w:tc>
          <w:tcPr>
            <w:tcW w:w="1620" w:type="dxa"/>
            <w:gridSpan w:val="2"/>
            <w:tcBorders>
              <w:bottom w:val="dotted" w:sz="4" w:space="0" w:color="auto"/>
            </w:tcBorders>
            <w:vAlign w:val="center"/>
          </w:tcPr>
          <w:p w14:paraId="08A50D63"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D64" w14:textId="77777777" w:rsidR="001D42FB" w:rsidRDefault="001D42FB"/>
        </w:tc>
        <w:tc>
          <w:tcPr>
            <w:tcW w:w="1620" w:type="dxa"/>
            <w:tcBorders>
              <w:bottom w:val="dotted" w:sz="4" w:space="0" w:color="auto"/>
            </w:tcBorders>
            <w:vAlign w:val="center"/>
          </w:tcPr>
          <w:p w14:paraId="08A50D65" w14:textId="77777777" w:rsidR="001D42FB" w:rsidRDefault="001D42FB"/>
        </w:tc>
        <w:tc>
          <w:tcPr>
            <w:tcW w:w="1620" w:type="dxa"/>
            <w:tcBorders>
              <w:bottom w:val="dotted" w:sz="4" w:space="0" w:color="auto"/>
            </w:tcBorders>
            <w:vAlign w:val="center"/>
          </w:tcPr>
          <w:p w14:paraId="08A50D66" w14:textId="77777777" w:rsidR="001D42FB" w:rsidRDefault="001D42FB"/>
        </w:tc>
        <w:tc>
          <w:tcPr>
            <w:tcW w:w="1620" w:type="dxa"/>
            <w:tcBorders>
              <w:bottom w:val="dotted" w:sz="4" w:space="0" w:color="auto"/>
            </w:tcBorders>
            <w:vAlign w:val="center"/>
          </w:tcPr>
          <w:p w14:paraId="08A50D67" w14:textId="77777777" w:rsidR="001D42FB" w:rsidRDefault="008926A9">
            <w:pPr>
              <w:jc w:val="left"/>
              <w:divId w:val="1"/>
            </w:pPr>
            <w:r>
              <w:rPr>
                <w:sz w:val="16"/>
              </w:rPr>
              <w:t>Jiuhua Haoyue</w:t>
            </w:r>
          </w:p>
        </w:tc>
        <w:tc>
          <w:tcPr>
            <w:tcW w:w="1620" w:type="dxa"/>
            <w:tcBorders>
              <w:bottom w:val="dotted" w:sz="4" w:space="0" w:color="auto"/>
            </w:tcBorders>
            <w:vAlign w:val="center"/>
          </w:tcPr>
          <w:p w14:paraId="08A50D68" w14:textId="77777777" w:rsidR="001D42FB" w:rsidRDefault="008926A9">
            <w:pPr>
              <w:jc w:val="center"/>
              <w:divId w:val="1"/>
            </w:pPr>
            <w:r>
              <w:rPr>
                <w:rFonts w:eastAsia="Arial"/>
                <w:sz w:val="16"/>
              </w:rPr>
              <w:t xml:space="preserve">4 </w:t>
            </w:r>
          </w:p>
        </w:tc>
      </w:tr>
      <w:tr w:rsidR="001D42FB" w14:paraId="08A50D71" w14:textId="77777777">
        <w:trPr>
          <w:trHeight w:val="320"/>
        </w:trPr>
        <w:tc>
          <w:tcPr>
            <w:tcW w:w="1620" w:type="dxa"/>
            <w:gridSpan w:val="2"/>
            <w:vMerge/>
          </w:tcPr>
          <w:p w14:paraId="08A50D6A" w14:textId="77777777" w:rsidR="001D42FB" w:rsidRDefault="001D42FB"/>
        </w:tc>
        <w:tc>
          <w:tcPr>
            <w:tcW w:w="1620" w:type="dxa"/>
            <w:gridSpan w:val="2"/>
            <w:tcBorders>
              <w:bottom w:val="dotted" w:sz="4" w:space="0" w:color="auto"/>
            </w:tcBorders>
            <w:vAlign w:val="center"/>
          </w:tcPr>
          <w:p w14:paraId="08A50D6B" w14:textId="77777777" w:rsidR="001D42FB" w:rsidRDefault="008926A9">
            <w:pPr>
              <w:jc w:val="left"/>
              <w:divId w:val="1"/>
            </w:pPr>
            <w:r>
              <w:rPr>
                <w:sz w:val="16"/>
              </w:rPr>
              <w:t>high</w:t>
            </w:r>
          </w:p>
        </w:tc>
        <w:tc>
          <w:tcPr>
            <w:tcW w:w="1620" w:type="dxa"/>
            <w:gridSpan w:val="2"/>
            <w:tcBorders>
              <w:bottom w:val="dotted" w:sz="4" w:space="0" w:color="auto"/>
            </w:tcBorders>
            <w:vAlign w:val="center"/>
          </w:tcPr>
          <w:p w14:paraId="08A50D6C" w14:textId="77777777" w:rsidR="001D42FB" w:rsidRDefault="001D42FB"/>
        </w:tc>
        <w:tc>
          <w:tcPr>
            <w:tcW w:w="1620" w:type="dxa"/>
            <w:tcBorders>
              <w:bottom w:val="dotted" w:sz="4" w:space="0" w:color="auto"/>
            </w:tcBorders>
            <w:vAlign w:val="center"/>
          </w:tcPr>
          <w:p w14:paraId="08A50D6D" w14:textId="77777777" w:rsidR="001D42FB" w:rsidRDefault="001D42FB"/>
        </w:tc>
        <w:tc>
          <w:tcPr>
            <w:tcW w:w="1620" w:type="dxa"/>
            <w:tcBorders>
              <w:bottom w:val="dotted" w:sz="4" w:space="0" w:color="auto"/>
            </w:tcBorders>
            <w:vAlign w:val="center"/>
          </w:tcPr>
          <w:p w14:paraId="08A50D6E" w14:textId="77777777" w:rsidR="001D42FB" w:rsidRDefault="001D42FB"/>
        </w:tc>
        <w:tc>
          <w:tcPr>
            <w:tcW w:w="1620" w:type="dxa"/>
            <w:tcBorders>
              <w:bottom w:val="dotted" w:sz="4" w:space="0" w:color="auto"/>
            </w:tcBorders>
            <w:vAlign w:val="center"/>
          </w:tcPr>
          <w:p w14:paraId="08A50D6F" w14:textId="77777777" w:rsidR="001D42FB" w:rsidRDefault="008926A9">
            <w:pPr>
              <w:jc w:val="left"/>
              <w:divId w:val="1"/>
            </w:pPr>
            <w:r>
              <w:rPr>
                <w:sz w:val="16"/>
              </w:rPr>
              <w:t>Jin Furong 2</w:t>
            </w:r>
          </w:p>
        </w:tc>
        <w:tc>
          <w:tcPr>
            <w:tcW w:w="1620" w:type="dxa"/>
            <w:tcBorders>
              <w:bottom w:val="dotted" w:sz="4" w:space="0" w:color="auto"/>
            </w:tcBorders>
            <w:vAlign w:val="center"/>
          </w:tcPr>
          <w:p w14:paraId="08A50D70" w14:textId="77777777" w:rsidR="001D42FB" w:rsidRDefault="008926A9">
            <w:pPr>
              <w:jc w:val="center"/>
              <w:divId w:val="1"/>
            </w:pPr>
            <w:r>
              <w:rPr>
                <w:rFonts w:eastAsia="Arial"/>
                <w:sz w:val="16"/>
              </w:rPr>
              <w:t xml:space="preserve">5 </w:t>
            </w:r>
          </w:p>
        </w:tc>
      </w:tr>
      <w:tr w:rsidR="001D42FB" w14:paraId="08A50D79" w14:textId="77777777">
        <w:trPr>
          <w:trHeight w:val="320"/>
        </w:trPr>
        <w:tc>
          <w:tcPr>
            <w:tcW w:w="1620" w:type="dxa"/>
            <w:gridSpan w:val="2"/>
            <w:vMerge/>
          </w:tcPr>
          <w:p w14:paraId="08A50D72" w14:textId="77777777" w:rsidR="001D42FB" w:rsidRDefault="001D42FB"/>
        </w:tc>
        <w:tc>
          <w:tcPr>
            <w:tcW w:w="1620" w:type="dxa"/>
            <w:gridSpan w:val="2"/>
            <w:tcBorders>
              <w:bottom w:val="dotted" w:sz="4" w:space="0" w:color="auto"/>
            </w:tcBorders>
            <w:vAlign w:val="center"/>
          </w:tcPr>
          <w:p w14:paraId="08A50D73" w14:textId="77777777" w:rsidR="001D42FB" w:rsidRDefault="008926A9">
            <w:pPr>
              <w:jc w:val="left"/>
              <w:divId w:val="1"/>
            </w:pPr>
            <w:r>
              <w:rPr>
                <w:sz w:val="16"/>
              </w:rPr>
              <w:t>very high</w:t>
            </w:r>
          </w:p>
        </w:tc>
        <w:tc>
          <w:tcPr>
            <w:tcW w:w="1620" w:type="dxa"/>
            <w:gridSpan w:val="2"/>
            <w:tcBorders>
              <w:bottom w:val="dotted" w:sz="4" w:space="0" w:color="auto"/>
            </w:tcBorders>
            <w:vAlign w:val="center"/>
          </w:tcPr>
          <w:p w14:paraId="08A50D74" w14:textId="77777777" w:rsidR="001D42FB" w:rsidRDefault="001D42FB"/>
        </w:tc>
        <w:tc>
          <w:tcPr>
            <w:tcW w:w="1620" w:type="dxa"/>
            <w:tcBorders>
              <w:bottom w:val="dotted" w:sz="4" w:space="0" w:color="auto"/>
            </w:tcBorders>
            <w:vAlign w:val="center"/>
          </w:tcPr>
          <w:p w14:paraId="08A50D75" w14:textId="77777777" w:rsidR="001D42FB" w:rsidRDefault="001D42FB"/>
        </w:tc>
        <w:tc>
          <w:tcPr>
            <w:tcW w:w="1620" w:type="dxa"/>
            <w:tcBorders>
              <w:bottom w:val="dotted" w:sz="4" w:space="0" w:color="auto"/>
            </w:tcBorders>
            <w:vAlign w:val="center"/>
          </w:tcPr>
          <w:p w14:paraId="08A50D76" w14:textId="77777777" w:rsidR="001D42FB" w:rsidRDefault="001D42FB"/>
        </w:tc>
        <w:tc>
          <w:tcPr>
            <w:tcW w:w="1620" w:type="dxa"/>
            <w:tcBorders>
              <w:bottom w:val="dotted" w:sz="4" w:space="0" w:color="auto"/>
            </w:tcBorders>
            <w:vAlign w:val="center"/>
          </w:tcPr>
          <w:p w14:paraId="08A50D77"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D78" w14:textId="77777777" w:rsidR="001D42FB" w:rsidRDefault="008926A9">
            <w:pPr>
              <w:jc w:val="center"/>
              <w:divId w:val="1"/>
            </w:pPr>
            <w:r>
              <w:rPr>
                <w:rFonts w:eastAsia="Arial"/>
                <w:sz w:val="16"/>
              </w:rPr>
              <w:t xml:space="preserve">6 </w:t>
            </w:r>
          </w:p>
        </w:tc>
      </w:tr>
      <w:tr w:rsidR="001D42FB" w14:paraId="08A50D84" w14:textId="77777777">
        <w:trPr>
          <w:trHeight w:val="360"/>
        </w:trPr>
        <w:tc>
          <w:tcPr>
            <w:tcW w:w="810" w:type="dxa"/>
            <w:tcBorders>
              <w:right w:val="dotted" w:sz="4" w:space="0" w:color="auto"/>
            </w:tcBorders>
            <w:shd w:val="clear" w:color="auto" w:fill="DFDFD7"/>
            <w:vAlign w:val="center"/>
          </w:tcPr>
          <w:p w14:paraId="08A50D7A" w14:textId="77777777" w:rsidR="001D42FB" w:rsidRDefault="008926A9">
            <w:r>
              <w:rPr>
                <w:rFonts w:eastAsia="Arial"/>
                <w:b/>
                <w:sz w:val="16"/>
              </w:rPr>
              <w:t>50.</w:t>
            </w:r>
          </w:p>
        </w:tc>
        <w:tc>
          <w:tcPr>
            <w:tcW w:w="810" w:type="dxa"/>
            <w:tcBorders>
              <w:right w:val="dotted" w:sz="4" w:space="0" w:color="auto"/>
            </w:tcBorders>
            <w:shd w:val="clear" w:color="auto" w:fill="DFDFD7"/>
            <w:vAlign w:val="center"/>
          </w:tcPr>
          <w:p w14:paraId="08A50D7B" w14:textId="77777777" w:rsidR="001D42FB" w:rsidRDefault="001D42FB"/>
        </w:tc>
        <w:tc>
          <w:tcPr>
            <w:tcW w:w="810" w:type="dxa"/>
            <w:tcBorders>
              <w:right w:val="dotted" w:sz="4" w:space="0" w:color="auto"/>
            </w:tcBorders>
            <w:shd w:val="clear" w:color="auto" w:fill="DFDFD7"/>
            <w:vAlign w:val="center"/>
          </w:tcPr>
          <w:p w14:paraId="08A50D7C"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D7D" w14:textId="77777777" w:rsidR="001D42FB" w:rsidRDefault="008926A9">
            <w:r>
              <w:rPr>
                <w:rFonts w:eastAsia="Arial"/>
                <w:b/>
                <w:sz w:val="16"/>
              </w:rPr>
              <w:t>MG/VG</w:t>
            </w:r>
          </w:p>
        </w:tc>
        <w:tc>
          <w:tcPr>
            <w:tcW w:w="810" w:type="dxa"/>
            <w:tcBorders>
              <w:right w:val="dotted" w:sz="4" w:space="0" w:color="auto"/>
            </w:tcBorders>
            <w:shd w:val="clear" w:color="auto" w:fill="DFDFD7"/>
            <w:vAlign w:val="center"/>
          </w:tcPr>
          <w:p w14:paraId="08A50D7E"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D7F" w14:textId="77777777" w:rsidR="001D42FB" w:rsidRDefault="008926A9">
            <w:r>
              <w:rPr>
                <w:rFonts w:eastAsia="Arial"/>
                <w:b/>
                <w:sz w:val="16"/>
              </w:rPr>
              <w:t>(d)</w:t>
            </w:r>
          </w:p>
        </w:tc>
        <w:tc>
          <w:tcPr>
            <w:tcW w:w="1620" w:type="dxa"/>
            <w:shd w:val="clear" w:color="auto" w:fill="DFDFD7"/>
            <w:vAlign w:val="center"/>
          </w:tcPr>
          <w:p w14:paraId="08A50D80" w14:textId="77777777" w:rsidR="001D42FB" w:rsidRDefault="008926A9">
            <w:r>
              <w:rPr>
                <w:rFonts w:eastAsia="Arial"/>
                <w:b/>
                <w:sz w:val="16"/>
              </w:rPr>
              <w:t>30-40</w:t>
            </w:r>
          </w:p>
        </w:tc>
        <w:tc>
          <w:tcPr>
            <w:tcW w:w="1620" w:type="dxa"/>
            <w:shd w:val="clear" w:color="auto" w:fill="DFDFD7"/>
          </w:tcPr>
          <w:p w14:paraId="08A50D81" w14:textId="77777777" w:rsidR="001D42FB" w:rsidRDefault="001D42FB"/>
        </w:tc>
        <w:tc>
          <w:tcPr>
            <w:tcW w:w="1620" w:type="dxa"/>
            <w:shd w:val="clear" w:color="auto" w:fill="DFDFD7"/>
          </w:tcPr>
          <w:p w14:paraId="08A50D82" w14:textId="77777777" w:rsidR="001D42FB" w:rsidRDefault="001D42FB"/>
        </w:tc>
        <w:tc>
          <w:tcPr>
            <w:tcW w:w="1620" w:type="dxa"/>
            <w:shd w:val="clear" w:color="auto" w:fill="DFDFD7"/>
          </w:tcPr>
          <w:p w14:paraId="08A50D83" w14:textId="77777777" w:rsidR="001D42FB" w:rsidRDefault="001D42FB"/>
        </w:tc>
      </w:tr>
      <w:tr w:rsidR="001D42FB" w14:paraId="08A50D8C" w14:textId="77777777">
        <w:trPr>
          <w:trHeight w:val="440"/>
        </w:trPr>
        <w:tc>
          <w:tcPr>
            <w:tcW w:w="1620" w:type="dxa"/>
            <w:gridSpan w:val="2"/>
            <w:vMerge w:val="restart"/>
          </w:tcPr>
          <w:p w14:paraId="08A50D85" w14:textId="77777777" w:rsidR="001D42FB" w:rsidRDefault="001D42FB"/>
        </w:tc>
        <w:tc>
          <w:tcPr>
            <w:tcW w:w="1620" w:type="dxa"/>
            <w:gridSpan w:val="2"/>
            <w:tcBorders>
              <w:bottom w:val="dotted" w:sz="4" w:space="0" w:color="auto"/>
            </w:tcBorders>
          </w:tcPr>
          <w:p w14:paraId="08A50D86" w14:textId="77777777" w:rsidR="001D42FB" w:rsidRDefault="008926A9">
            <w:pPr>
              <w:spacing w:before="113" w:after="113"/>
              <w:jc w:val="left"/>
              <w:divId w:val="1"/>
            </w:pPr>
            <w:r>
              <w:rPr>
                <w:b/>
                <w:sz w:val="16"/>
              </w:rPr>
              <w:t>Fruit: position relative to top surface of seedpod</w:t>
            </w:r>
          </w:p>
        </w:tc>
        <w:tc>
          <w:tcPr>
            <w:tcW w:w="1620" w:type="dxa"/>
            <w:gridSpan w:val="2"/>
            <w:tcBorders>
              <w:bottom w:val="dotted" w:sz="4" w:space="0" w:color="auto"/>
            </w:tcBorders>
          </w:tcPr>
          <w:p w14:paraId="08A50D87" w14:textId="77777777" w:rsidR="001D42FB" w:rsidRDefault="001D42FB"/>
        </w:tc>
        <w:tc>
          <w:tcPr>
            <w:tcW w:w="1620" w:type="dxa"/>
            <w:tcBorders>
              <w:bottom w:val="dotted" w:sz="4" w:space="0" w:color="auto"/>
            </w:tcBorders>
          </w:tcPr>
          <w:p w14:paraId="08A50D88" w14:textId="77777777" w:rsidR="001D42FB" w:rsidRDefault="001D42FB"/>
        </w:tc>
        <w:tc>
          <w:tcPr>
            <w:tcW w:w="1620" w:type="dxa"/>
            <w:tcBorders>
              <w:bottom w:val="dotted" w:sz="4" w:space="0" w:color="auto"/>
            </w:tcBorders>
          </w:tcPr>
          <w:p w14:paraId="08A50D89" w14:textId="77777777" w:rsidR="001D42FB" w:rsidRDefault="001D42FB"/>
        </w:tc>
        <w:tc>
          <w:tcPr>
            <w:tcW w:w="1620" w:type="dxa"/>
            <w:tcBorders>
              <w:bottom w:val="dotted" w:sz="4" w:space="0" w:color="auto"/>
            </w:tcBorders>
          </w:tcPr>
          <w:p w14:paraId="08A50D8A" w14:textId="77777777" w:rsidR="001D42FB" w:rsidRDefault="001D42FB"/>
        </w:tc>
        <w:tc>
          <w:tcPr>
            <w:tcW w:w="1620" w:type="dxa"/>
            <w:tcBorders>
              <w:bottom w:val="dotted" w:sz="4" w:space="0" w:color="auto"/>
            </w:tcBorders>
          </w:tcPr>
          <w:p w14:paraId="08A50D8B" w14:textId="77777777" w:rsidR="001D42FB" w:rsidRDefault="001D42FB"/>
        </w:tc>
      </w:tr>
      <w:tr w:rsidR="001D42FB" w14:paraId="08A50D94" w14:textId="77777777">
        <w:trPr>
          <w:trHeight w:val="320"/>
        </w:trPr>
        <w:tc>
          <w:tcPr>
            <w:tcW w:w="1620" w:type="dxa"/>
            <w:gridSpan w:val="2"/>
            <w:vMerge/>
          </w:tcPr>
          <w:p w14:paraId="08A50D8D" w14:textId="77777777" w:rsidR="001D42FB" w:rsidRDefault="001D42FB"/>
        </w:tc>
        <w:tc>
          <w:tcPr>
            <w:tcW w:w="1620" w:type="dxa"/>
            <w:gridSpan w:val="2"/>
            <w:tcBorders>
              <w:bottom w:val="dotted" w:sz="4" w:space="0" w:color="auto"/>
            </w:tcBorders>
            <w:vAlign w:val="center"/>
          </w:tcPr>
          <w:p w14:paraId="08A50D8E" w14:textId="77777777" w:rsidR="001D42FB" w:rsidRDefault="008926A9">
            <w:pPr>
              <w:jc w:val="left"/>
              <w:divId w:val="1"/>
            </w:pPr>
            <w:r>
              <w:rPr>
                <w:sz w:val="16"/>
              </w:rPr>
              <w:t>below</w:t>
            </w:r>
          </w:p>
        </w:tc>
        <w:tc>
          <w:tcPr>
            <w:tcW w:w="1620" w:type="dxa"/>
            <w:gridSpan w:val="2"/>
            <w:tcBorders>
              <w:bottom w:val="dotted" w:sz="4" w:space="0" w:color="auto"/>
            </w:tcBorders>
            <w:vAlign w:val="center"/>
          </w:tcPr>
          <w:p w14:paraId="08A50D8F" w14:textId="77777777" w:rsidR="001D42FB" w:rsidRDefault="001D42FB"/>
        </w:tc>
        <w:tc>
          <w:tcPr>
            <w:tcW w:w="1620" w:type="dxa"/>
            <w:tcBorders>
              <w:bottom w:val="dotted" w:sz="4" w:space="0" w:color="auto"/>
            </w:tcBorders>
            <w:vAlign w:val="center"/>
          </w:tcPr>
          <w:p w14:paraId="08A50D90" w14:textId="77777777" w:rsidR="001D42FB" w:rsidRDefault="001D42FB"/>
        </w:tc>
        <w:tc>
          <w:tcPr>
            <w:tcW w:w="1620" w:type="dxa"/>
            <w:tcBorders>
              <w:bottom w:val="dotted" w:sz="4" w:space="0" w:color="auto"/>
            </w:tcBorders>
            <w:vAlign w:val="center"/>
          </w:tcPr>
          <w:p w14:paraId="08A50D91" w14:textId="77777777" w:rsidR="001D42FB" w:rsidRDefault="001D42FB"/>
        </w:tc>
        <w:tc>
          <w:tcPr>
            <w:tcW w:w="1620" w:type="dxa"/>
            <w:tcBorders>
              <w:bottom w:val="dotted" w:sz="4" w:space="0" w:color="auto"/>
            </w:tcBorders>
            <w:vAlign w:val="center"/>
          </w:tcPr>
          <w:p w14:paraId="08A50D92" w14:textId="77777777" w:rsidR="001D42FB" w:rsidRDefault="001D42FB"/>
        </w:tc>
        <w:tc>
          <w:tcPr>
            <w:tcW w:w="1620" w:type="dxa"/>
            <w:tcBorders>
              <w:bottom w:val="dotted" w:sz="4" w:space="0" w:color="auto"/>
            </w:tcBorders>
            <w:vAlign w:val="center"/>
          </w:tcPr>
          <w:p w14:paraId="08A50D93" w14:textId="77777777" w:rsidR="001D42FB" w:rsidRDefault="008926A9">
            <w:pPr>
              <w:jc w:val="center"/>
              <w:divId w:val="1"/>
            </w:pPr>
            <w:r>
              <w:rPr>
                <w:rFonts w:eastAsia="Arial"/>
                <w:sz w:val="16"/>
              </w:rPr>
              <w:t xml:space="preserve">1 </w:t>
            </w:r>
          </w:p>
        </w:tc>
      </w:tr>
      <w:tr w:rsidR="001D42FB" w14:paraId="08A50D9C" w14:textId="77777777">
        <w:trPr>
          <w:trHeight w:val="320"/>
        </w:trPr>
        <w:tc>
          <w:tcPr>
            <w:tcW w:w="1620" w:type="dxa"/>
            <w:gridSpan w:val="2"/>
            <w:vMerge/>
          </w:tcPr>
          <w:p w14:paraId="08A50D95" w14:textId="77777777" w:rsidR="001D42FB" w:rsidRDefault="001D42FB"/>
        </w:tc>
        <w:tc>
          <w:tcPr>
            <w:tcW w:w="1620" w:type="dxa"/>
            <w:gridSpan w:val="2"/>
            <w:tcBorders>
              <w:bottom w:val="dotted" w:sz="4" w:space="0" w:color="auto"/>
            </w:tcBorders>
            <w:vAlign w:val="center"/>
          </w:tcPr>
          <w:p w14:paraId="08A50D96" w14:textId="77777777" w:rsidR="001D42FB" w:rsidRDefault="008926A9">
            <w:pPr>
              <w:jc w:val="left"/>
              <w:divId w:val="1"/>
            </w:pPr>
            <w:r>
              <w:rPr>
                <w:sz w:val="16"/>
              </w:rPr>
              <w:t>same level</w:t>
            </w:r>
          </w:p>
        </w:tc>
        <w:tc>
          <w:tcPr>
            <w:tcW w:w="1620" w:type="dxa"/>
            <w:gridSpan w:val="2"/>
            <w:tcBorders>
              <w:bottom w:val="dotted" w:sz="4" w:space="0" w:color="auto"/>
            </w:tcBorders>
            <w:vAlign w:val="center"/>
          </w:tcPr>
          <w:p w14:paraId="08A50D97" w14:textId="77777777" w:rsidR="001D42FB" w:rsidRDefault="001D42FB"/>
        </w:tc>
        <w:tc>
          <w:tcPr>
            <w:tcW w:w="1620" w:type="dxa"/>
            <w:tcBorders>
              <w:bottom w:val="dotted" w:sz="4" w:space="0" w:color="auto"/>
            </w:tcBorders>
            <w:vAlign w:val="center"/>
          </w:tcPr>
          <w:p w14:paraId="08A50D98" w14:textId="77777777" w:rsidR="001D42FB" w:rsidRDefault="001D42FB"/>
        </w:tc>
        <w:tc>
          <w:tcPr>
            <w:tcW w:w="1620" w:type="dxa"/>
            <w:tcBorders>
              <w:bottom w:val="dotted" w:sz="4" w:space="0" w:color="auto"/>
            </w:tcBorders>
            <w:vAlign w:val="center"/>
          </w:tcPr>
          <w:p w14:paraId="08A50D99" w14:textId="77777777" w:rsidR="001D42FB" w:rsidRDefault="001D42FB"/>
        </w:tc>
        <w:tc>
          <w:tcPr>
            <w:tcW w:w="1620" w:type="dxa"/>
            <w:tcBorders>
              <w:bottom w:val="dotted" w:sz="4" w:space="0" w:color="auto"/>
            </w:tcBorders>
            <w:vAlign w:val="center"/>
          </w:tcPr>
          <w:p w14:paraId="08A50D9A" w14:textId="77777777" w:rsidR="001D42FB" w:rsidRDefault="001D42FB"/>
        </w:tc>
        <w:tc>
          <w:tcPr>
            <w:tcW w:w="1620" w:type="dxa"/>
            <w:tcBorders>
              <w:bottom w:val="dotted" w:sz="4" w:space="0" w:color="auto"/>
            </w:tcBorders>
            <w:vAlign w:val="center"/>
          </w:tcPr>
          <w:p w14:paraId="08A50D9B" w14:textId="77777777" w:rsidR="001D42FB" w:rsidRDefault="008926A9">
            <w:pPr>
              <w:jc w:val="center"/>
              <w:divId w:val="1"/>
            </w:pPr>
            <w:r>
              <w:rPr>
                <w:rFonts w:eastAsia="Arial"/>
                <w:sz w:val="16"/>
              </w:rPr>
              <w:t xml:space="preserve">2 </w:t>
            </w:r>
          </w:p>
        </w:tc>
      </w:tr>
      <w:tr w:rsidR="001D42FB" w14:paraId="08A50DA4" w14:textId="77777777">
        <w:trPr>
          <w:trHeight w:val="320"/>
        </w:trPr>
        <w:tc>
          <w:tcPr>
            <w:tcW w:w="1620" w:type="dxa"/>
            <w:gridSpan w:val="2"/>
            <w:vMerge/>
          </w:tcPr>
          <w:p w14:paraId="08A50D9D" w14:textId="77777777" w:rsidR="001D42FB" w:rsidRDefault="001D42FB"/>
        </w:tc>
        <w:tc>
          <w:tcPr>
            <w:tcW w:w="1620" w:type="dxa"/>
            <w:gridSpan w:val="2"/>
            <w:tcBorders>
              <w:bottom w:val="dotted" w:sz="4" w:space="0" w:color="auto"/>
            </w:tcBorders>
            <w:vAlign w:val="center"/>
          </w:tcPr>
          <w:p w14:paraId="08A50D9E" w14:textId="77777777" w:rsidR="001D42FB" w:rsidRDefault="008926A9">
            <w:pPr>
              <w:jc w:val="left"/>
              <w:divId w:val="1"/>
            </w:pPr>
            <w:r>
              <w:rPr>
                <w:sz w:val="16"/>
              </w:rPr>
              <w:t>weakly above</w:t>
            </w:r>
          </w:p>
        </w:tc>
        <w:tc>
          <w:tcPr>
            <w:tcW w:w="1620" w:type="dxa"/>
            <w:gridSpan w:val="2"/>
            <w:tcBorders>
              <w:bottom w:val="dotted" w:sz="4" w:space="0" w:color="auto"/>
            </w:tcBorders>
            <w:vAlign w:val="center"/>
          </w:tcPr>
          <w:p w14:paraId="08A50D9F" w14:textId="77777777" w:rsidR="001D42FB" w:rsidRDefault="001D42FB"/>
        </w:tc>
        <w:tc>
          <w:tcPr>
            <w:tcW w:w="1620" w:type="dxa"/>
            <w:tcBorders>
              <w:bottom w:val="dotted" w:sz="4" w:space="0" w:color="auto"/>
            </w:tcBorders>
            <w:vAlign w:val="center"/>
          </w:tcPr>
          <w:p w14:paraId="08A50DA0" w14:textId="77777777" w:rsidR="001D42FB" w:rsidRDefault="001D42FB"/>
        </w:tc>
        <w:tc>
          <w:tcPr>
            <w:tcW w:w="1620" w:type="dxa"/>
            <w:tcBorders>
              <w:bottom w:val="dotted" w:sz="4" w:space="0" w:color="auto"/>
            </w:tcBorders>
            <w:vAlign w:val="center"/>
          </w:tcPr>
          <w:p w14:paraId="08A50DA1" w14:textId="77777777" w:rsidR="001D42FB" w:rsidRDefault="001D42FB"/>
        </w:tc>
        <w:tc>
          <w:tcPr>
            <w:tcW w:w="1620" w:type="dxa"/>
            <w:tcBorders>
              <w:bottom w:val="dotted" w:sz="4" w:space="0" w:color="auto"/>
            </w:tcBorders>
            <w:vAlign w:val="center"/>
          </w:tcPr>
          <w:p w14:paraId="08A50DA2" w14:textId="77777777" w:rsidR="001D42FB" w:rsidRDefault="001D42FB"/>
        </w:tc>
        <w:tc>
          <w:tcPr>
            <w:tcW w:w="1620" w:type="dxa"/>
            <w:tcBorders>
              <w:bottom w:val="dotted" w:sz="4" w:space="0" w:color="auto"/>
            </w:tcBorders>
            <w:vAlign w:val="center"/>
          </w:tcPr>
          <w:p w14:paraId="08A50DA3" w14:textId="77777777" w:rsidR="001D42FB" w:rsidRDefault="008926A9">
            <w:pPr>
              <w:jc w:val="center"/>
              <w:divId w:val="1"/>
            </w:pPr>
            <w:r>
              <w:rPr>
                <w:rFonts w:eastAsia="Arial"/>
                <w:sz w:val="16"/>
              </w:rPr>
              <w:t xml:space="preserve">3 </w:t>
            </w:r>
          </w:p>
        </w:tc>
      </w:tr>
      <w:tr w:rsidR="001D42FB" w14:paraId="08A50DAC" w14:textId="77777777">
        <w:trPr>
          <w:trHeight w:val="320"/>
        </w:trPr>
        <w:tc>
          <w:tcPr>
            <w:tcW w:w="1620" w:type="dxa"/>
            <w:gridSpan w:val="2"/>
            <w:vMerge/>
          </w:tcPr>
          <w:p w14:paraId="08A50DA5" w14:textId="77777777" w:rsidR="001D42FB" w:rsidRDefault="001D42FB"/>
        </w:tc>
        <w:tc>
          <w:tcPr>
            <w:tcW w:w="1620" w:type="dxa"/>
            <w:gridSpan w:val="2"/>
            <w:tcBorders>
              <w:bottom w:val="dotted" w:sz="4" w:space="0" w:color="auto"/>
            </w:tcBorders>
            <w:vAlign w:val="center"/>
          </w:tcPr>
          <w:p w14:paraId="08A50DA6" w14:textId="77777777" w:rsidR="001D42FB" w:rsidRDefault="008926A9">
            <w:pPr>
              <w:jc w:val="left"/>
              <w:divId w:val="1"/>
            </w:pPr>
            <w:r>
              <w:rPr>
                <w:sz w:val="16"/>
              </w:rPr>
              <w:t>moderately above</w:t>
            </w:r>
          </w:p>
        </w:tc>
        <w:tc>
          <w:tcPr>
            <w:tcW w:w="1620" w:type="dxa"/>
            <w:gridSpan w:val="2"/>
            <w:tcBorders>
              <w:bottom w:val="dotted" w:sz="4" w:space="0" w:color="auto"/>
            </w:tcBorders>
            <w:vAlign w:val="center"/>
          </w:tcPr>
          <w:p w14:paraId="08A50DA7" w14:textId="77777777" w:rsidR="001D42FB" w:rsidRDefault="001D42FB"/>
        </w:tc>
        <w:tc>
          <w:tcPr>
            <w:tcW w:w="1620" w:type="dxa"/>
            <w:tcBorders>
              <w:bottom w:val="dotted" w:sz="4" w:space="0" w:color="auto"/>
            </w:tcBorders>
            <w:vAlign w:val="center"/>
          </w:tcPr>
          <w:p w14:paraId="08A50DA8" w14:textId="77777777" w:rsidR="001D42FB" w:rsidRDefault="001D42FB"/>
        </w:tc>
        <w:tc>
          <w:tcPr>
            <w:tcW w:w="1620" w:type="dxa"/>
            <w:tcBorders>
              <w:bottom w:val="dotted" w:sz="4" w:space="0" w:color="auto"/>
            </w:tcBorders>
            <w:vAlign w:val="center"/>
          </w:tcPr>
          <w:p w14:paraId="08A50DA9" w14:textId="77777777" w:rsidR="001D42FB" w:rsidRDefault="001D42FB"/>
        </w:tc>
        <w:tc>
          <w:tcPr>
            <w:tcW w:w="1620" w:type="dxa"/>
            <w:tcBorders>
              <w:bottom w:val="dotted" w:sz="4" w:space="0" w:color="auto"/>
            </w:tcBorders>
            <w:vAlign w:val="center"/>
          </w:tcPr>
          <w:p w14:paraId="08A50DAA" w14:textId="77777777" w:rsidR="001D42FB" w:rsidRDefault="001D42FB"/>
        </w:tc>
        <w:tc>
          <w:tcPr>
            <w:tcW w:w="1620" w:type="dxa"/>
            <w:tcBorders>
              <w:bottom w:val="dotted" w:sz="4" w:space="0" w:color="auto"/>
            </w:tcBorders>
            <w:vAlign w:val="center"/>
          </w:tcPr>
          <w:p w14:paraId="08A50DAB" w14:textId="77777777" w:rsidR="001D42FB" w:rsidRDefault="008926A9">
            <w:pPr>
              <w:jc w:val="center"/>
              <w:divId w:val="1"/>
            </w:pPr>
            <w:r>
              <w:rPr>
                <w:rFonts w:eastAsia="Arial"/>
                <w:sz w:val="16"/>
              </w:rPr>
              <w:t xml:space="preserve">4 </w:t>
            </w:r>
          </w:p>
        </w:tc>
      </w:tr>
      <w:tr w:rsidR="001D42FB" w14:paraId="08A50DB4" w14:textId="77777777">
        <w:trPr>
          <w:trHeight w:val="320"/>
        </w:trPr>
        <w:tc>
          <w:tcPr>
            <w:tcW w:w="1620" w:type="dxa"/>
            <w:gridSpan w:val="2"/>
            <w:vMerge/>
          </w:tcPr>
          <w:p w14:paraId="08A50DAD" w14:textId="77777777" w:rsidR="001D42FB" w:rsidRDefault="001D42FB"/>
        </w:tc>
        <w:tc>
          <w:tcPr>
            <w:tcW w:w="1620" w:type="dxa"/>
            <w:gridSpan w:val="2"/>
            <w:tcBorders>
              <w:bottom w:val="dotted" w:sz="4" w:space="0" w:color="auto"/>
            </w:tcBorders>
            <w:vAlign w:val="center"/>
          </w:tcPr>
          <w:p w14:paraId="08A50DAE" w14:textId="77777777" w:rsidR="001D42FB" w:rsidRDefault="008926A9">
            <w:pPr>
              <w:jc w:val="left"/>
              <w:divId w:val="1"/>
            </w:pPr>
            <w:r>
              <w:rPr>
                <w:sz w:val="16"/>
              </w:rPr>
              <w:t>strongly above</w:t>
            </w:r>
          </w:p>
        </w:tc>
        <w:tc>
          <w:tcPr>
            <w:tcW w:w="1620" w:type="dxa"/>
            <w:gridSpan w:val="2"/>
            <w:tcBorders>
              <w:bottom w:val="dotted" w:sz="4" w:space="0" w:color="auto"/>
            </w:tcBorders>
            <w:vAlign w:val="center"/>
          </w:tcPr>
          <w:p w14:paraId="08A50DAF" w14:textId="77777777" w:rsidR="001D42FB" w:rsidRDefault="001D42FB"/>
        </w:tc>
        <w:tc>
          <w:tcPr>
            <w:tcW w:w="1620" w:type="dxa"/>
            <w:tcBorders>
              <w:bottom w:val="dotted" w:sz="4" w:space="0" w:color="auto"/>
            </w:tcBorders>
            <w:vAlign w:val="center"/>
          </w:tcPr>
          <w:p w14:paraId="08A50DB0" w14:textId="77777777" w:rsidR="001D42FB" w:rsidRDefault="001D42FB"/>
        </w:tc>
        <w:tc>
          <w:tcPr>
            <w:tcW w:w="1620" w:type="dxa"/>
            <w:tcBorders>
              <w:bottom w:val="dotted" w:sz="4" w:space="0" w:color="auto"/>
            </w:tcBorders>
            <w:vAlign w:val="center"/>
          </w:tcPr>
          <w:p w14:paraId="08A50DB1" w14:textId="77777777" w:rsidR="001D42FB" w:rsidRDefault="001D42FB"/>
        </w:tc>
        <w:tc>
          <w:tcPr>
            <w:tcW w:w="1620" w:type="dxa"/>
            <w:tcBorders>
              <w:bottom w:val="dotted" w:sz="4" w:space="0" w:color="auto"/>
            </w:tcBorders>
            <w:vAlign w:val="center"/>
          </w:tcPr>
          <w:p w14:paraId="08A50DB2" w14:textId="77777777" w:rsidR="001D42FB" w:rsidRDefault="001D42FB"/>
        </w:tc>
        <w:tc>
          <w:tcPr>
            <w:tcW w:w="1620" w:type="dxa"/>
            <w:tcBorders>
              <w:bottom w:val="dotted" w:sz="4" w:space="0" w:color="auto"/>
            </w:tcBorders>
            <w:vAlign w:val="center"/>
          </w:tcPr>
          <w:p w14:paraId="08A50DB3" w14:textId="77777777" w:rsidR="001D42FB" w:rsidRDefault="008926A9">
            <w:pPr>
              <w:jc w:val="center"/>
              <w:divId w:val="1"/>
            </w:pPr>
            <w:r>
              <w:rPr>
                <w:rFonts w:eastAsia="Arial"/>
                <w:sz w:val="16"/>
              </w:rPr>
              <w:t xml:space="preserve">5 </w:t>
            </w:r>
          </w:p>
        </w:tc>
      </w:tr>
      <w:tr w:rsidR="001D42FB" w14:paraId="08A50DBF" w14:textId="77777777">
        <w:trPr>
          <w:trHeight w:val="360"/>
        </w:trPr>
        <w:tc>
          <w:tcPr>
            <w:tcW w:w="810" w:type="dxa"/>
            <w:tcBorders>
              <w:right w:val="dotted" w:sz="4" w:space="0" w:color="auto"/>
            </w:tcBorders>
            <w:shd w:val="clear" w:color="auto" w:fill="DFDFD7"/>
            <w:vAlign w:val="center"/>
          </w:tcPr>
          <w:p w14:paraId="08A50DB5" w14:textId="77777777" w:rsidR="001D42FB" w:rsidRDefault="008926A9" w:rsidP="00777741">
            <w:pPr>
              <w:keepNext/>
              <w:pPrChange w:id="445" w:author="OERTEL Romy" w:date="2026-07-08T19:50:00Z" w16du:dateUtc="2026-07-08T17:50:00Z">
                <w:pPr/>
              </w:pPrChange>
            </w:pPr>
            <w:r>
              <w:rPr>
                <w:rFonts w:eastAsia="Arial"/>
                <w:b/>
                <w:sz w:val="16"/>
              </w:rPr>
              <w:lastRenderedPageBreak/>
              <w:t>51.</w:t>
            </w:r>
          </w:p>
        </w:tc>
        <w:tc>
          <w:tcPr>
            <w:tcW w:w="810" w:type="dxa"/>
            <w:tcBorders>
              <w:right w:val="dotted" w:sz="4" w:space="0" w:color="auto"/>
            </w:tcBorders>
            <w:shd w:val="clear" w:color="auto" w:fill="DFDFD7"/>
            <w:vAlign w:val="center"/>
          </w:tcPr>
          <w:p w14:paraId="08A50DB6" w14:textId="77777777" w:rsidR="001D42FB" w:rsidRDefault="008926A9" w:rsidP="00777741">
            <w:pPr>
              <w:keepNext/>
              <w:pPrChange w:id="446" w:author="OERTEL Romy" w:date="2026-07-08T19:50:00Z" w16du:dateUtc="2026-07-08T17:50:00Z">
                <w:pPr/>
              </w:pPrChange>
            </w:pPr>
            <w:r>
              <w:rPr>
                <w:rFonts w:eastAsia="Arial"/>
                <w:b/>
                <w:sz w:val="16"/>
              </w:rPr>
              <w:t>(*)</w:t>
            </w:r>
          </w:p>
        </w:tc>
        <w:tc>
          <w:tcPr>
            <w:tcW w:w="810" w:type="dxa"/>
            <w:tcBorders>
              <w:right w:val="dotted" w:sz="4" w:space="0" w:color="auto"/>
            </w:tcBorders>
            <w:shd w:val="clear" w:color="auto" w:fill="DFDFD7"/>
            <w:vAlign w:val="center"/>
          </w:tcPr>
          <w:p w14:paraId="08A50DB7" w14:textId="77777777" w:rsidR="001D42FB" w:rsidRDefault="008926A9" w:rsidP="00777741">
            <w:pPr>
              <w:keepNext/>
              <w:pPrChange w:id="447" w:author="OERTEL Romy" w:date="2026-07-08T19:50:00Z" w16du:dateUtc="2026-07-08T17:50:00Z">
                <w:pPr/>
              </w:pPrChange>
            </w:pPr>
            <w:r>
              <w:rPr>
                <w:rFonts w:eastAsia="Arial"/>
                <w:b/>
                <w:sz w:val="16"/>
              </w:rPr>
              <w:t>PQ</w:t>
            </w:r>
          </w:p>
        </w:tc>
        <w:tc>
          <w:tcPr>
            <w:tcW w:w="810" w:type="dxa"/>
            <w:tcBorders>
              <w:right w:val="dotted" w:sz="4" w:space="0" w:color="auto"/>
            </w:tcBorders>
            <w:shd w:val="clear" w:color="auto" w:fill="DFDFD7"/>
            <w:vAlign w:val="center"/>
          </w:tcPr>
          <w:p w14:paraId="08A50DB8" w14:textId="77777777" w:rsidR="001D42FB" w:rsidRDefault="008926A9" w:rsidP="00777741">
            <w:pPr>
              <w:keepNext/>
              <w:pPrChange w:id="448" w:author="OERTEL Romy" w:date="2026-07-08T19:50:00Z" w16du:dateUtc="2026-07-08T17:50:00Z">
                <w:pPr/>
              </w:pPrChange>
            </w:pPr>
            <w:r>
              <w:rPr>
                <w:rFonts w:eastAsia="Arial"/>
                <w:b/>
                <w:sz w:val="16"/>
              </w:rPr>
              <w:t>VG</w:t>
            </w:r>
          </w:p>
        </w:tc>
        <w:tc>
          <w:tcPr>
            <w:tcW w:w="810" w:type="dxa"/>
            <w:tcBorders>
              <w:right w:val="dotted" w:sz="4" w:space="0" w:color="auto"/>
            </w:tcBorders>
            <w:shd w:val="clear" w:color="auto" w:fill="DFDFD7"/>
            <w:vAlign w:val="center"/>
          </w:tcPr>
          <w:p w14:paraId="08A50DB9" w14:textId="77777777" w:rsidR="001D42FB" w:rsidRDefault="008926A9" w:rsidP="00777741">
            <w:pPr>
              <w:keepNext/>
              <w:pPrChange w:id="449" w:author="OERTEL Romy" w:date="2026-07-08T19:50:00Z" w16du:dateUtc="2026-07-08T17:50:00Z">
                <w:pPr/>
              </w:pPrChange>
            </w:pPr>
            <w:r>
              <w:rPr>
                <w:rFonts w:eastAsia="Arial"/>
                <w:b/>
                <w:sz w:val="16"/>
              </w:rPr>
              <w:t>(+)</w:t>
            </w:r>
          </w:p>
        </w:tc>
        <w:tc>
          <w:tcPr>
            <w:tcW w:w="810" w:type="dxa"/>
            <w:tcBorders>
              <w:right w:val="dotted" w:sz="4" w:space="0" w:color="auto"/>
            </w:tcBorders>
            <w:shd w:val="clear" w:color="auto" w:fill="DFDFD7"/>
            <w:vAlign w:val="center"/>
          </w:tcPr>
          <w:p w14:paraId="08A50DBA" w14:textId="77777777" w:rsidR="001D42FB" w:rsidRDefault="001D42FB" w:rsidP="00777741">
            <w:pPr>
              <w:keepNext/>
              <w:pPrChange w:id="450" w:author="OERTEL Romy" w:date="2026-07-08T19:50:00Z" w16du:dateUtc="2026-07-08T17:50:00Z">
                <w:pPr/>
              </w:pPrChange>
            </w:pPr>
          </w:p>
        </w:tc>
        <w:tc>
          <w:tcPr>
            <w:tcW w:w="1620" w:type="dxa"/>
            <w:shd w:val="clear" w:color="auto" w:fill="DFDFD7"/>
            <w:vAlign w:val="center"/>
          </w:tcPr>
          <w:p w14:paraId="08A50DBB" w14:textId="77777777" w:rsidR="001D42FB" w:rsidRDefault="008926A9" w:rsidP="00777741">
            <w:pPr>
              <w:keepNext/>
              <w:pPrChange w:id="451" w:author="OERTEL Romy" w:date="2026-07-08T19:50:00Z" w16du:dateUtc="2026-07-08T17:50:00Z">
                <w:pPr/>
              </w:pPrChange>
            </w:pPr>
            <w:r>
              <w:rPr>
                <w:rFonts w:eastAsia="Arial"/>
                <w:b/>
                <w:sz w:val="16"/>
              </w:rPr>
              <w:t>30-40</w:t>
            </w:r>
          </w:p>
        </w:tc>
        <w:tc>
          <w:tcPr>
            <w:tcW w:w="1620" w:type="dxa"/>
            <w:shd w:val="clear" w:color="auto" w:fill="DFDFD7"/>
          </w:tcPr>
          <w:p w14:paraId="08A50DBC" w14:textId="77777777" w:rsidR="001D42FB" w:rsidRDefault="001D42FB" w:rsidP="00777741">
            <w:pPr>
              <w:keepNext/>
              <w:pPrChange w:id="452" w:author="OERTEL Romy" w:date="2026-07-08T19:50:00Z" w16du:dateUtc="2026-07-08T17:50:00Z">
                <w:pPr/>
              </w:pPrChange>
            </w:pPr>
          </w:p>
        </w:tc>
        <w:tc>
          <w:tcPr>
            <w:tcW w:w="1620" w:type="dxa"/>
            <w:shd w:val="clear" w:color="auto" w:fill="DFDFD7"/>
          </w:tcPr>
          <w:p w14:paraId="08A50DBD" w14:textId="77777777" w:rsidR="001D42FB" w:rsidRDefault="001D42FB" w:rsidP="00777741">
            <w:pPr>
              <w:keepNext/>
              <w:pPrChange w:id="453" w:author="OERTEL Romy" w:date="2026-07-08T19:50:00Z" w16du:dateUtc="2026-07-08T17:50:00Z">
                <w:pPr/>
              </w:pPrChange>
            </w:pPr>
          </w:p>
        </w:tc>
        <w:tc>
          <w:tcPr>
            <w:tcW w:w="1620" w:type="dxa"/>
            <w:shd w:val="clear" w:color="auto" w:fill="DFDFD7"/>
          </w:tcPr>
          <w:p w14:paraId="08A50DBE" w14:textId="77777777" w:rsidR="001D42FB" w:rsidRDefault="001D42FB" w:rsidP="00777741">
            <w:pPr>
              <w:keepNext/>
              <w:pPrChange w:id="454" w:author="OERTEL Romy" w:date="2026-07-08T19:50:00Z" w16du:dateUtc="2026-07-08T17:50:00Z">
                <w:pPr/>
              </w:pPrChange>
            </w:pPr>
          </w:p>
        </w:tc>
      </w:tr>
      <w:tr w:rsidR="001D42FB" w14:paraId="08A50DC7" w14:textId="77777777">
        <w:trPr>
          <w:trHeight w:val="440"/>
        </w:trPr>
        <w:tc>
          <w:tcPr>
            <w:tcW w:w="1620" w:type="dxa"/>
            <w:gridSpan w:val="2"/>
            <w:vMerge w:val="restart"/>
          </w:tcPr>
          <w:p w14:paraId="08A50DC0" w14:textId="77777777" w:rsidR="001D42FB" w:rsidRDefault="001D42FB" w:rsidP="00777741">
            <w:pPr>
              <w:keepNext/>
              <w:pPrChange w:id="455" w:author="OERTEL Romy" w:date="2026-07-08T19:50:00Z" w16du:dateUtc="2026-07-08T17:50:00Z">
                <w:pPr/>
              </w:pPrChange>
            </w:pPr>
          </w:p>
        </w:tc>
        <w:tc>
          <w:tcPr>
            <w:tcW w:w="1620" w:type="dxa"/>
            <w:gridSpan w:val="2"/>
            <w:tcBorders>
              <w:bottom w:val="dotted" w:sz="4" w:space="0" w:color="auto"/>
            </w:tcBorders>
          </w:tcPr>
          <w:p w14:paraId="08A50DC1" w14:textId="77777777" w:rsidR="001D42FB" w:rsidRDefault="008926A9" w:rsidP="00777741">
            <w:pPr>
              <w:keepNext/>
              <w:spacing w:before="113" w:after="113"/>
              <w:jc w:val="left"/>
              <w:divId w:val="1"/>
              <w:pPrChange w:id="456" w:author="OERTEL Romy" w:date="2026-07-08T19:50:00Z" w16du:dateUtc="2026-07-08T17:50:00Z">
                <w:pPr>
                  <w:spacing w:before="113" w:after="113"/>
                  <w:jc w:val="left"/>
                  <w:divId w:val="1"/>
                </w:pPr>
              </w:pPrChange>
            </w:pPr>
            <w:r>
              <w:rPr>
                <w:b/>
                <w:sz w:val="16"/>
              </w:rPr>
              <w:t>Fruit: shape</w:t>
            </w:r>
          </w:p>
        </w:tc>
        <w:tc>
          <w:tcPr>
            <w:tcW w:w="1620" w:type="dxa"/>
            <w:gridSpan w:val="2"/>
            <w:tcBorders>
              <w:bottom w:val="dotted" w:sz="4" w:space="0" w:color="auto"/>
            </w:tcBorders>
          </w:tcPr>
          <w:p w14:paraId="08A50DC2" w14:textId="77777777" w:rsidR="001D42FB" w:rsidRDefault="001D42FB" w:rsidP="00777741">
            <w:pPr>
              <w:keepNext/>
              <w:pPrChange w:id="457" w:author="OERTEL Romy" w:date="2026-07-08T19:50:00Z" w16du:dateUtc="2026-07-08T17:50:00Z">
                <w:pPr/>
              </w:pPrChange>
            </w:pPr>
          </w:p>
        </w:tc>
        <w:tc>
          <w:tcPr>
            <w:tcW w:w="1620" w:type="dxa"/>
            <w:tcBorders>
              <w:bottom w:val="dotted" w:sz="4" w:space="0" w:color="auto"/>
            </w:tcBorders>
          </w:tcPr>
          <w:p w14:paraId="08A50DC3" w14:textId="77777777" w:rsidR="001D42FB" w:rsidRDefault="001D42FB" w:rsidP="00777741">
            <w:pPr>
              <w:keepNext/>
              <w:pPrChange w:id="458" w:author="OERTEL Romy" w:date="2026-07-08T19:50:00Z" w16du:dateUtc="2026-07-08T17:50:00Z">
                <w:pPr/>
              </w:pPrChange>
            </w:pPr>
          </w:p>
        </w:tc>
        <w:tc>
          <w:tcPr>
            <w:tcW w:w="1620" w:type="dxa"/>
            <w:tcBorders>
              <w:bottom w:val="dotted" w:sz="4" w:space="0" w:color="auto"/>
            </w:tcBorders>
          </w:tcPr>
          <w:p w14:paraId="08A50DC4" w14:textId="77777777" w:rsidR="001D42FB" w:rsidRDefault="001D42FB" w:rsidP="00777741">
            <w:pPr>
              <w:keepNext/>
              <w:pPrChange w:id="459" w:author="OERTEL Romy" w:date="2026-07-08T19:50:00Z" w16du:dateUtc="2026-07-08T17:50:00Z">
                <w:pPr/>
              </w:pPrChange>
            </w:pPr>
          </w:p>
        </w:tc>
        <w:tc>
          <w:tcPr>
            <w:tcW w:w="1620" w:type="dxa"/>
            <w:tcBorders>
              <w:bottom w:val="dotted" w:sz="4" w:space="0" w:color="auto"/>
            </w:tcBorders>
          </w:tcPr>
          <w:p w14:paraId="08A50DC5" w14:textId="77777777" w:rsidR="001D42FB" w:rsidRDefault="001D42FB" w:rsidP="00777741">
            <w:pPr>
              <w:keepNext/>
              <w:pPrChange w:id="460" w:author="OERTEL Romy" w:date="2026-07-08T19:50:00Z" w16du:dateUtc="2026-07-08T17:50:00Z">
                <w:pPr/>
              </w:pPrChange>
            </w:pPr>
          </w:p>
        </w:tc>
        <w:tc>
          <w:tcPr>
            <w:tcW w:w="1620" w:type="dxa"/>
            <w:tcBorders>
              <w:bottom w:val="dotted" w:sz="4" w:space="0" w:color="auto"/>
            </w:tcBorders>
          </w:tcPr>
          <w:p w14:paraId="08A50DC6" w14:textId="77777777" w:rsidR="001D42FB" w:rsidRDefault="001D42FB" w:rsidP="00777741">
            <w:pPr>
              <w:keepNext/>
              <w:pPrChange w:id="461" w:author="OERTEL Romy" w:date="2026-07-08T19:50:00Z" w16du:dateUtc="2026-07-08T17:50:00Z">
                <w:pPr/>
              </w:pPrChange>
            </w:pPr>
          </w:p>
        </w:tc>
      </w:tr>
      <w:tr w:rsidR="001D42FB" w14:paraId="08A50DCF" w14:textId="77777777">
        <w:trPr>
          <w:trHeight w:val="320"/>
        </w:trPr>
        <w:tc>
          <w:tcPr>
            <w:tcW w:w="1620" w:type="dxa"/>
            <w:gridSpan w:val="2"/>
            <w:vMerge/>
          </w:tcPr>
          <w:p w14:paraId="08A50DC8" w14:textId="77777777" w:rsidR="001D42FB" w:rsidRDefault="001D42FB" w:rsidP="00777741">
            <w:pPr>
              <w:keepNext/>
              <w:pPrChange w:id="462" w:author="OERTEL Romy" w:date="2026-07-08T19:50:00Z" w16du:dateUtc="2026-07-08T17:50:00Z">
                <w:pPr/>
              </w:pPrChange>
            </w:pPr>
          </w:p>
        </w:tc>
        <w:tc>
          <w:tcPr>
            <w:tcW w:w="1620" w:type="dxa"/>
            <w:gridSpan w:val="2"/>
            <w:tcBorders>
              <w:bottom w:val="dotted" w:sz="4" w:space="0" w:color="auto"/>
            </w:tcBorders>
            <w:vAlign w:val="center"/>
          </w:tcPr>
          <w:p w14:paraId="08A50DC9" w14:textId="77777777" w:rsidR="001D42FB" w:rsidRDefault="008926A9" w:rsidP="00777741">
            <w:pPr>
              <w:keepNext/>
              <w:jc w:val="left"/>
              <w:divId w:val="1"/>
              <w:pPrChange w:id="463" w:author="OERTEL Romy" w:date="2026-07-08T19:50:00Z" w16du:dateUtc="2026-07-08T17:50:00Z">
                <w:pPr>
                  <w:jc w:val="left"/>
                  <w:divId w:val="1"/>
                </w:pPr>
              </w:pPrChange>
            </w:pPr>
            <w:r>
              <w:rPr>
                <w:sz w:val="16"/>
              </w:rPr>
              <w:t>ovoid</w:t>
            </w:r>
          </w:p>
        </w:tc>
        <w:tc>
          <w:tcPr>
            <w:tcW w:w="1620" w:type="dxa"/>
            <w:gridSpan w:val="2"/>
            <w:tcBorders>
              <w:bottom w:val="dotted" w:sz="4" w:space="0" w:color="auto"/>
            </w:tcBorders>
            <w:vAlign w:val="center"/>
          </w:tcPr>
          <w:p w14:paraId="08A50DCA" w14:textId="77777777" w:rsidR="001D42FB" w:rsidRDefault="001D42FB" w:rsidP="00777741">
            <w:pPr>
              <w:keepNext/>
              <w:pPrChange w:id="464" w:author="OERTEL Romy" w:date="2026-07-08T19:50:00Z" w16du:dateUtc="2026-07-08T17:50:00Z">
                <w:pPr/>
              </w:pPrChange>
            </w:pPr>
          </w:p>
        </w:tc>
        <w:tc>
          <w:tcPr>
            <w:tcW w:w="1620" w:type="dxa"/>
            <w:tcBorders>
              <w:bottom w:val="dotted" w:sz="4" w:space="0" w:color="auto"/>
            </w:tcBorders>
            <w:vAlign w:val="center"/>
          </w:tcPr>
          <w:p w14:paraId="08A50DCB" w14:textId="77777777" w:rsidR="001D42FB" w:rsidRDefault="001D42FB" w:rsidP="00777741">
            <w:pPr>
              <w:keepNext/>
              <w:pPrChange w:id="465" w:author="OERTEL Romy" w:date="2026-07-08T19:50:00Z" w16du:dateUtc="2026-07-08T17:50:00Z">
                <w:pPr/>
              </w:pPrChange>
            </w:pPr>
          </w:p>
        </w:tc>
        <w:tc>
          <w:tcPr>
            <w:tcW w:w="1620" w:type="dxa"/>
            <w:tcBorders>
              <w:bottom w:val="dotted" w:sz="4" w:space="0" w:color="auto"/>
            </w:tcBorders>
            <w:vAlign w:val="center"/>
          </w:tcPr>
          <w:p w14:paraId="08A50DCC" w14:textId="77777777" w:rsidR="001D42FB" w:rsidRDefault="001D42FB" w:rsidP="00777741">
            <w:pPr>
              <w:keepNext/>
              <w:pPrChange w:id="466" w:author="OERTEL Romy" w:date="2026-07-08T19:50:00Z" w16du:dateUtc="2026-07-08T17:50:00Z">
                <w:pPr/>
              </w:pPrChange>
            </w:pPr>
          </w:p>
        </w:tc>
        <w:tc>
          <w:tcPr>
            <w:tcW w:w="1620" w:type="dxa"/>
            <w:tcBorders>
              <w:bottom w:val="dotted" w:sz="4" w:space="0" w:color="auto"/>
            </w:tcBorders>
            <w:vAlign w:val="center"/>
          </w:tcPr>
          <w:p w14:paraId="08A50DCD" w14:textId="77777777" w:rsidR="001D42FB" w:rsidRDefault="001D42FB" w:rsidP="00777741">
            <w:pPr>
              <w:keepNext/>
              <w:pPrChange w:id="467" w:author="OERTEL Romy" w:date="2026-07-08T19:50:00Z" w16du:dateUtc="2026-07-08T17:50:00Z">
                <w:pPr/>
              </w:pPrChange>
            </w:pPr>
          </w:p>
        </w:tc>
        <w:tc>
          <w:tcPr>
            <w:tcW w:w="1620" w:type="dxa"/>
            <w:tcBorders>
              <w:bottom w:val="dotted" w:sz="4" w:space="0" w:color="auto"/>
            </w:tcBorders>
            <w:vAlign w:val="center"/>
          </w:tcPr>
          <w:p w14:paraId="08A50DCE" w14:textId="77777777" w:rsidR="001D42FB" w:rsidRDefault="008926A9" w:rsidP="00777741">
            <w:pPr>
              <w:keepNext/>
              <w:jc w:val="center"/>
              <w:divId w:val="1"/>
              <w:pPrChange w:id="468" w:author="OERTEL Romy" w:date="2026-07-08T19:50:00Z" w16du:dateUtc="2026-07-08T17:50:00Z">
                <w:pPr>
                  <w:jc w:val="center"/>
                  <w:divId w:val="1"/>
                </w:pPr>
              </w:pPrChange>
            </w:pPr>
            <w:r>
              <w:rPr>
                <w:rFonts w:eastAsia="Arial"/>
                <w:sz w:val="16"/>
              </w:rPr>
              <w:t xml:space="preserve">1 </w:t>
            </w:r>
          </w:p>
        </w:tc>
      </w:tr>
      <w:tr w:rsidR="001D42FB" w14:paraId="08A50DD7" w14:textId="77777777">
        <w:trPr>
          <w:trHeight w:val="320"/>
        </w:trPr>
        <w:tc>
          <w:tcPr>
            <w:tcW w:w="1620" w:type="dxa"/>
            <w:gridSpan w:val="2"/>
            <w:vMerge/>
          </w:tcPr>
          <w:p w14:paraId="08A50DD0" w14:textId="77777777" w:rsidR="001D42FB" w:rsidRDefault="001D42FB" w:rsidP="00777741">
            <w:pPr>
              <w:keepNext/>
              <w:pPrChange w:id="469" w:author="OERTEL Romy" w:date="2026-07-08T19:50:00Z" w16du:dateUtc="2026-07-08T17:50:00Z">
                <w:pPr/>
              </w:pPrChange>
            </w:pPr>
          </w:p>
        </w:tc>
        <w:tc>
          <w:tcPr>
            <w:tcW w:w="1620" w:type="dxa"/>
            <w:gridSpan w:val="2"/>
            <w:tcBorders>
              <w:bottom w:val="dotted" w:sz="4" w:space="0" w:color="auto"/>
            </w:tcBorders>
            <w:vAlign w:val="center"/>
          </w:tcPr>
          <w:p w14:paraId="08A50DD1" w14:textId="77777777" w:rsidR="001D42FB" w:rsidRDefault="008926A9" w:rsidP="00777741">
            <w:pPr>
              <w:keepNext/>
              <w:jc w:val="left"/>
              <w:divId w:val="1"/>
              <w:pPrChange w:id="470" w:author="OERTEL Romy" w:date="2026-07-08T19:50:00Z" w16du:dateUtc="2026-07-08T17:50:00Z">
                <w:pPr>
                  <w:jc w:val="left"/>
                  <w:divId w:val="1"/>
                </w:pPr>
              </w:pPrChange>
            </w:pPr>
            <w:r>
              <w:rPr>
                <w:sz w:val="16"/>
              </w:rPr>
              <w:t>narrow ovoid</w:t>
            </w:r>
          </w:p>
        </w:tc>
        <w:tc>
          <w:tcPr>
            <w:tcW w:w="1620" w:type="dxa"/>
            <w:gridSpan w:val="2"/>
            <w:tcBorders>
              <w:bottom w:val="dotted" w:sz="4" w:space="0" w:color="auto"/>
            </w:tcBorders>
            <w:vAlign w:val="center"/>
          </w:tcPr>
          <w:p w14:paraId="08A50DD2" w14:textId="77777777" w:rsidR="001D42FB" w:rsidRDefault="001D42FB" w:rsidP="00777741">
            <w:pPr>
              <w:keepNext/>
              <w:pPrChange w:id="471" w:author="OERTEL Romy" w:date="2026-07-08T19:50:00Z" w16du:dateUtc="2026-07-08T17:50:00Z">
                <w:pPr/>
              </w:pPrChange>
            </w:pPr>
          </w:p>
        </w:tc>
        <w:tc>
          <w:tcPr>
            <w:tcW w:w="1620" w:type="dxa"/>
            <w:tcBorders>
              <w:bottom w:val="dotted" w:sz="4" w:space="0" w:color="auto"/>
            </w:tcBorders>
            <w:vAlign w:val="center"/>
          </w:tcPr>
          <w:p w14:paraId="08A50DD3" w14:textId="77777777" w:rsidR="001D42FB" w:rsidRDefault="001D42FB" w:rsidP="00777741">
            <w:pPr>
              <w:keepNext/>
              <w:pPrChange w:id="472" w:author="OERTEL Romy" w:date="2026-07-08T19:50:00Z" w16du:dateUtc="2026-07-08T17:50:00Z">
                <w:pPr/>
              </w:pPrChange>
            </w:pPr>
          </w:p>
        </w:tc>
        <w:tc>
          <w:tcPr>
            <w:tcW w:w="1620" w:type="dxa"/>
            <w:tcBorders>
              <w:bottom w:val="dotted" w:sz="4" w:space="0" w:color="auto"/>
            </w:tcBorders>
            <w:vAlign w:val="center"/>
          </w:tcPr>
          <w:p w14:paraId="08A50DD4" w14:textId="77777777" w:rsidR="001D42FB" w:rsidRDefault="001D42FB" w:rsidP="00777741">
            <w:pPr>
              <w:keepNext/>
              <w:pPrChange w:id="473" w:author="OERTEL Romy" w:date="2026-07-08T19:50:00Z" w16du:dateUtc="2026-07-08T17:50:00Z">
                <w:pPr/>
              </w:pPrChange>
            </w:pPr>
          </w:p>
        </w:tc>
        <w:tc>
          <w:tcPr>
            <w:tcW w:w="1620" w:type="dxa"/>
            <w:tcBorders>
              <w:bottom w:val="dotted" w:sz="4" w:space="0" w:color="auto"/>
            </w:tcBorders>
            <w:vAlign w:val="center"/>
          </w:tcPr>
          <w:p w14:paraId="08A50DD5" w14:textId="77777777" w:rsidR="001D42FB" w:rsidRDefault="001D42FB" w:rsidP="00777741">
            <w:pPr>
              <w:keepNext/>
              <w:pPrChange w:id="474" w:author="OERTEL Romy" w:date="2026-07-08T19:50:00Z" w16du:dateUtc="2026-07-08T17:50:00Z">
                <w:pPr/>
              </w:pPrChange>
            </w:pPr>
          </w:p>
        </w:tc>
        <w:tc>
          <w:tcPr>
            <w:tcW w:w="1620" w:type="dxa"/>
            <w:tcBorders>
              <w:bottom w:val="dotted" w:sz="4" w:space="0" w:color="auto"/>
            </w:tcBorders>
            <w:vAlign w:val="center"/>
          </w:tcPr>
          <w:p w14:paraId="08A50DD6" w14:textId="77777777" w:rsidR="001D42FB" w:rsidRDefault="008926A9" w:rsidP="00777741">
            <w:pPr>
              <w:keepNext/>
              <w:jc w:val="center"/>
              <w:divId w:val="1"/>
              <w:pPrChange w:id="475" w:author="OERTEL Romy" w:date="2026-07-08T19:50:00Z" w16du:dateUtc="2026-07-08T17:50:00Z">
                <w:pPr>
                  <w:jc w:val="center"/>
                  <w:divId w:val="1"/>
                </w:pPr>
              </w:pPrChange>
            </w:pPr>
            <w:r>
              <w:rPr>
                <w:rFonts w:eastAsia="Arial"/>
                <w:sz w:val="16"/>
              </w:rPr>
              <w:t xml:space="preserve">2 </w:t>
            </w:r>
          </w:p>
        </w:tc>
      </w:tr>
      <w:tr w:rsidR="001D42FB" w14:paraId="08A50DDF" w14:textId="77777777">
        <w:trPr>
          <w:trHeight w:val="320"/>
        </w:trPr>
        <w:tc>
          <w:tcPr>
            <w:tcW w:w="1620" w:type="dxa"/>
            <w:gridSpan w:val="2"/>
            <w:vMerge/>
          </w:tcPr>
          <w:p w14:paraId="08A50DD8" w14:textId="77777777" w:rsidR="001D42FB" w:rsidRDefault="001D42FB" w:rsidP="00777741">
            <w:pPr>
              <w:keepNext/>
              <w:pPrChange w:id="476" w:author="OERTEL Romy" w:date="2026-07-08T19:50:00Z" w16du:dateUtc="2026-07-08T17:50:00Z">
                <w:pPr/>
              </w:pPrChange>
            </w:pPr>
          </w:p>
        </w:tc>
        <w:tc>
          <w:tcPr>
            <w:tcW w:w="1620" w:type="dxa"/>
            <w:gridSpan w:val="2"/>
            <w:tcBorders>
              <w:bottom w:val="dotted" w:sz="4" w:space="0" w:color="auto"/>
            </w:tcBorders>
            <w:vAlign w:val="center"/>
          </w:tcPr>
          <w:p w14:paraId="08A50DD9" w14:textId="77777777" w:rsidR="001D42FB" w:rsidRDefault="008926A9" w:rsidP="00777741">
            <w:pPr>
              <w:keepNext/>
              <w:jc w:val="left"/>
              <w:divId w:val="1"/>
              <w:pPrChange w:id="477" w:author="OERTEL Romy" w:date="2026-07-08T19:50:00Z" w16du:dateUtc="2026-07-08T17:50:00Z">
                <w:pPr>
                  <w:jc w:val="left"/>
                  <w:divId w:val="1"/>
                </w:pPr>
              </w:pPrChange>
            </w:pPr>
            <w:r>
              <w:rPr>
                <w:sz w:val="16"/>
              </w:rPr>
              <w:t>globose</w:t>
            </w:r>
          </w:p>
        </w:tc>
        <w:tc>
          <w:tcPr>
            <w:tcW w:w="1620" w:type="dxa"/>
            <w:gridSpan w:val="2"/>
            <w:tcBorders>
              <w:bottom w:val="dotted" w:sz="4" w:space="0" w:color="auto"/>
            </w:tcBorders>
            <w:vAlign w:val="center"/>
          </w:tcPr>
          <w:p w14:paraId="08A50DDA" w14:textId="77777777" w:rsidR="001D42FB" w:rsidRDefault="001D42FB" w:rsidP="00777741">
            <w:pPr>
              <w:keepNext/>
              <w:pPrChange w:id="478" w:author="OERTEL Romy" w:date="2026-07-08T19:50:00Z" w16du:dateUtc="2026-07-08T17:50:00Z">
                <w:pPr/>
              </w:pPrChange>
            </w:pPr>
          </w:p>
        </w:tc>
        <w:tc>
          <w:tcPr>
            <w:tcW w:w="1620" w:type="dxa"/>
            <w:tcBorders>
              <w:bottom w:val="dotted" w:sz="4" w:space="0" w:color="auto"/>
            </w:tcBorders>
            <w:vAlign w:val="center"/>
          </w:tcPr>
          <w:p w14:paraId="08A50DDB" w14:textId="77777777" w:rsidR="001D42FB" w:rsidRDefault="001D42FB" w:rsidP="00777741">
            <w:pPr>
              <w:keepNext/>
              <w:pPrChange w:id="479" w:author="OERTEL Romy" w:date="2026-07-08T19:50:00Z" w16du:dateUtc="2026-07-08T17:50:00Z">
                <w:pPr/>
              </w:pPrChange>
            </w:pPr>
          </w:p>
        </w:tc>
        <w:tc>
          <w:tcPr>
            <w:tcW w:w="1620" w:type="dxa"/>
            <w:tcBorders>
              <w:bottom w:val="dotted" w:sz="4" w:space="0" w:color="auto"/>
            </w:tcBorders>
            <w:vAlign w:val="center"/>
          </w:tcPr>
          <w:p w14:paraId="08A50DDC" w14:textId="77777777" w:rsidR="001D42FB" w:rsidRDefault="001D42FB" w:rsidP="00777741">
            <w:pPr>
              <w:keepNext/>
              <w:pPrChange w:id="480" w:author="OERTEL Romy" w:date="2026-07-08T19:50:00Z" w16du:dateUtc="2026-07-08T17:50:00Z">
                <w:pPr/>
              </w:pPrChange>
            </w:pPr>
          </w:p>
        </w:tc>
        <w:tc>
          <w:tcPr>
            <w:tcW w:w="1620" w:type="dxa"/>
            <w:tcBorders>
              <w:bottom w:val="dotted" w:sz="4" w:space="0" w:color="auto"/>
            </w:tcBorders>
            <w:vAlign w:val="center"/>
          </w:tcPr>
          <w:p w14:paraId="08A50DDD" w14:textId="77777777" w:rsidR="001D42FB" w:rsidRDefault="008926A9" w:rsidP="00777741">
            <w:pPr>
              <w:keepNext/>
              <w:jc w:val="left"/>
              <w:divId w:val="1"/>
              <w:pPrChange w:id="481" w:author="OERTEL Romy" w:date="2026-07-08T19:50:00Z" w16du:dateUtc="2026-07-08T17:50:00Z">
                <w:pPr>
                  <w:jc w:val="left"/>
                  <w:divId w:val="1"/>
                </w:pPr>
              </w:pPrChange>
            </w:pPr>
            <w:r>
              <w:rPr>
                <w:sz w:val="16"/>
              </w:rPr>
              <w:t>Jiuhua Haoyue</w:t>
            </w:r>
          </w:p>
        </w:tc>
        <w:tc>
          <w:tcPr>
            <w:tcW w:w="1620" w:type="dxa"/>
            <w:tcBorders>
              <w:bottom w:val="dotted" w:sz="4" w:space="0" w:color="auto"/>
            </w:tcBorders>
            <w:vAlign w:val="center"/>
          </w:tcPr>
          <w:p w14:paraId="08A50DDE" w14:textId="77777777" w:rsidR="001D42FB" w:rsidRDefault="008926A9" w:rsidP="00777741">
            <w:pPr>
              <w:keepNext/>
              <w:jc w:val="center"/>
              <w:divId w:val="1"/>
              <w:pPrChange w:id="482" w:author="OERTEL Romy" w:date="2026-07-08T19:50:00Z" w16du:dateUtc="2026-07-08T17:50:00Z">
                <w:pPr>
                  <w:jc w:val="center"/>
                  <w:divId w:val="1"/>
                </w:pPr>
              </w:pPrChange>
            </w:pPr>
            <w:r>
              <w:rPr>
                <w:rFonts w:eastAsia="Arial"/>
                <w:sz w:val="16"/>
              </w:rPr>
              <w:t xml:space="preserve">3 </w:t>
            </w:r>
          </w:p>
        </w:tc>
      </w:tr>
      <w:tr w:rsidR="001D42FB" w14:paraId="08A50DE7" w14:textId="77777777">
        <w:trPr>
          <w:trHeight w:val="320"/>
        </w:trPr>
        <w:tc>
          <w:tcPr>
            <w:tcW w:w="1620" w:type="dxa"/>
            <w:gridSpan w:val="2"/>
            <w:vMerge/>
          </w:tcPr>
          <w:p w14:paraId="08A50DE0" w14:textId="77777777" w:rsidR="001D42FB" w:rsidRDefault="001D42FB" w:rsidP="00777741">
            <w:pPr>
              <w:keepNext/>
              <w:pPrChange w:id="483" w:author="OERTEL Romy" w:date="2026-07-08T19:50:00Z" w16du:dateUtc="2026-07-08T17:50:00Z">
                <w:pPr/>
              </w:pPrChange>
            </w:pPr>
          </w:p>
        </w:tc>
        <w:tc>
          <w:tcPr>
            <w:tcW w:w="1620" w:type="dxa"/>
            <w:gridSpan w:val="2"/>
            <w:tcBorders>
              <w:bottom w:val="dotted" w:sz="4" w:space="0" w:color="auto"/>
            </w:tcBorders>
            <w:vAlign w:val="center"/>
          </w:tcPr>
          <w:p w14:paraId="08A50DE1" w14:textId="77777777" w:rsidR="001D42FB" w:rsidRDefault="008926A9" w:rsidP="00777741">
            <w:pPr>
              <w:keepNext/>
              <w:jc w:val="left"/>
              <w:divId w:val="1"/>
              <w:pPrChange w:id="484" w:author="OERTEL Romy" w:date="2026-07-08T19:50:00Z" w16du:dateUtc="2026-07-08T17:50:00Z">
                <w:pPr>
                  <w:jc w:val="left"/>
                  <w:divId w:val="1"/>
                </w:pPr>
              </w:pPrChange>
            </w:pPr>
            <w:r>
              <w:rPr>
                <w:sz w:val="16"/>
              </w:rPr>
              <w:t>ellipsoid</w:t>
            </w:r>
          </w:p>
        </w:tc>
        <w:tc>
          <w:tcPr>
            <w:tcW w:w="1620" w:type="dxa"/>
            <w:gridSpan w:val="2"/>
            <w:tcBorders>
              <w:bottom w:val="dotted" w:sz="4" w:space="0" w:color="auto"/>
            </w:tcBorders>
            <w:vAlign w:val="center"/>
          </w:tcPr>
          <w:p w14:paraId="08A50DE2" w14:textId="77777777" w:rsidR="001D42FB" w:rsidRDefault="001D42FB" w:rsidP="00777741">
            <w:pPr>
              <w:keepNext/>
              <w:pPrChange w:id="485" w:author="OERTEL Romy" w:date="2026-07-08T19:50:00Z" w16du:dateUtc="2026-07-08T17:50:00Z">
                <w:pPr/>
              </w:pPrChange>
            </w:pPr>
          </w:p>
        </w:tc>
        <w:tc>
          <w:tcPr>
            <w:tcW w:w="1620" w:type="dxa"/>
            <w:tcBorders>
              <w:bottom w:val="dotted" w:sz="4" w:space="0" w:color="auto"/>
            </w:tcBorders>
            <w:vAlign w:val="center"/>
          </w:tcPr>
          <w:p w14:paraId="08A50DE3" w14:textId="77777777" w:rsidR="001D42FB" w:rsidRDefault="001D42FB" w:rsidP="00777741">
            <w:pPr>
              <w:keepNext/>
              <w:pPrChange w:id="486" w:author="OERTEL Romy" w:date="2026-07-08T19:50:00Z" w16du:dateUtc="2026-07-08T17:50:00Z">
                <w:pPr/>
              </w:pPrChange>
            </w:pPr>
          </w:p>
        </w:tc>
        <w:tc>
          <w:tcPr>
            <w:tcW w:w="1620" w:type="dxa"/>
            <w:tcBorders>
              <w:bottom w:val="dotted" w:sz="4" w:space="0" w:color="auto"/>
            </w:tcBorders>
            <w:vAlign w:val="center"/>
          </w:tcPr>
          <w:p w14:paraId="08A50DE4" w14:textId="77777777" w:rsidR="001D42FB" w:rsidRDefault="001D42FB" w:rsidP="00777741">
            <w:pPr>
              <w:keepNext/>
              <w:pPrChange w:id="487" w:author="OERTEL Romy" w:date="2026-07-08T19:50:00Z" w16du:dateUtc="2026-07-08T17:50:00Z">
                <w:pPr/>
              </w:pPrChange>
            </w:pPr>
          </w:p>
        </w:tc>
        <w:tc>
          <w:tcPr>
            <w:tcW w:w="1620" w:type="dxa"/>
            <w:tcBorders>
              <w:bottom w:val="dotted" w:sz="4" w:space="0" w:color="auto"/>
            </w:tcBorders>
            <w:vAlign w:val="center"/>
          </w:tcPr>
          <w:p w14:paraId="08A50DE5" w14:textId="77777777" w:rsidR="001D42FB" w:rsidRDefault="008926A9" w:rsidP="00777741">
            <w:pPr>
              <w:keepNext/>
              <w:jc w:val="left"/>
              <w:divId w:val="1"/>
              <w:pPrChange w:id="488" w:author="OERTEL Romy" w:date="2026-07-08T19:50:00Z" w16du:dateUtc="2026-07-08T17:50:00Z">
                <w:pPr>
                  <w:jc w:val="left"/>
                  <w:divId w:val="1"/>
                </w:pPr>
              </w:pPrChange>
            </w:pPr>
            <w:r>
              <w:rPr>
                <w:sz w:val="16"/>
              </w:rPr>
              <w:t>Honghu Hong</w:t>
            </w:r>
          </w:p>
        </w:tc>
        <w:tc>
          <w:tcPr>
            <w:tcW w:w="1620" w:type="dxa"/>
            <w:tcBorders>
              <w:bottom w:val="dotted" w:sz="4" w:space="0" w:color="auto"/>
            </w:tcBorders>
            <w:vAlign w:val="center"/>
          </w:tcPr>
          <w:p w14:paraId="08A50DE6" w14:textId="77777777" w:rsidR="001D42FB" w:rsidRDefault="008926A9" w:rsidP="00777741">
            <w:pPr>
              <w:keepNext/>
              <w:jc w:val="center"/>
              <w:divId w:val="1"/>
              <w:pPrChange w:id="489" w:author="OERTEL Romy" w:date="2026-07-08T19:50:00Z" w16du:dateUtc="2026-07-08T17:50:00Z">
                <w:pPr>
                  <w:jc w:val="center"/>
                  <w:divId w:val="1"/>
                </w:pPr>
              </w:pPrChange>
            </w:pPr>
            <w:r>
              <w:rPr>
                <w:rFonts w:eastAsia="Arial"/>
                <w:sz w:val="16"/>
              </w:rPr>
              <w:t xml:space="preserve">4 </w:t>
            </w:r>
          </w:p>
        </w:tc>
      </w:tr>
      <w:tr w:rsidR="001D42FB" w14:paraId="08A50DEF" w14:textId="77777777">
        <w:trPr>
          <w:trHeight w:val="320"/>
        </w:trPr>
        <w:tc>
          <w:tcPr>
            <w:tcW w:w="1620" w:type="dxa"/>
            <w:gridSpan w:val="2"/>
            <w:vMerge/>
          </w:tcPr>
          <w:p w14:paraId="08A50DE8" w14:textId="77777777" w:rsidR="001D42FB" w:rsidRDefault="001D42FB" w:rsidP="00777741">
            <w:pPr>
              <w:keepNext/>
              <w:pPrChange w:id="490" w:author="OERTEL Romy" w:date="2026-07-08T19:50:00Z" w16du:dateUtc="2026-07-08T17:50:00Z">
                <w:pPr/>
              </w:pPrChange>
            </w:pPr>
          </w:p>
        </w:tc>
        <w:tc>
          <w:tcPr>
            <w:tcW w:w="1620" w:type="dxa"/>
            <w:gridSpan w:val="2"/>
            <w:tcBorders>
              <w:bottom w:val="dotted" w:sz="4" w:space="0" w:color="auto"/>
            </w:tcBorders>
            <w:vAlign w:val="center"/>
          </w:tcPr>
          <w:p w14:paraId="08A50DE9" w14:textId="77777777" w:rsidR="001D42FB" w:rsidRDefault="008926A9" w:rsidP="00777741">
            <w:pPr>
              <w:keepNext/>
              <w:jc w:val="left"/>
              <w:divId w:val="1"/>
              <w:pPrChange w:id="491" w:author="OERTEL Romy" w:date="2026-07-08T19:50:00Z" w16du:dateUtc="2026-07-08T17:50:00Z">
                <w:pPr>
                  <w:jc w:val="left"/>
                  <w:divId w:val="1"/>
                </w:pPr>
              </w:pPrChange>
            </w:pPr>
            <w:r>
              <w:rPr>
                <w:sz w:val="16"/>
              </w:rPr>
              <w:t>narrow ellipsoid</w:t>
            </w:r>
          </w:p>
        </w:tc>
        <w:tc>
          <w:tcPr>
            <w:tcW w:w="1620" w:type="dxa"/>
            <w:gridSpan w:val="2"/>
            <w:tcBorders>
              <w:bottom w:val="dotted" w:sz="4" w:space="0" w:color="auto"/>
            </w:tcBorders>
            <w:vAlign w:val="center"/>
          </w:tcPr>
          <w:p w14:paraId="08A50DEA" w14:textId="77777777" w:rsidR="001D42FB" w:rsidRDefault="001D42FB" w:rsidP="00777741">
            <w:pPr>
              <w:keepNext/>
              <w:pPrChange w:id="492" w:author="OERTEL Romy" w:date="2026-07-08T19:50:00Z" w16du:dateUtc="2026-07-08T17:50:00Z">
                <w:pPr/>
              </w:pPrChange>
            </w:pPr>
          </w:p>
        </w:tc>
        <w:tc>
          <w:tcPr>
            <w:tcW w:w="1620" w:type="dxa"/>
            <w:tcBorders>
              <w:bottom w:val="dotted" w:sz="4" w:space="0" w:color="auto"/>
            </w:tcBorders>
            <w:vAlign w:val="center"/>
          </w:tcPr>
          <w:p w14:paraId="08A50DEB" w14:textId="77777777" w:rsidR="001D42FB" w:rsidRDefault="001D42FB" w:rsidP="00777741">
            <w:pPr>
              <w:keepNext/>
              <w:pPrChange w:id="493" w:author="OERTEL Romy" w:date="2026-07-08T19:50:00Z" w16du:dateUtc="2026-07-08T17:50:00Z">
                <w:pPr/>
              </w:pPrChange>
            </w:pPr>
          </w:p>
        </w:tc>
        <w:tc>
          <w:tcPr>
            <w:tcW w:w="1620" w:type="dxa"/>
            <w:tcBorders>
              <w:bottom w:val="dotted" w:sz="4" w:space="0" w:color="auto"/>
            </w:tcBorders>
            <w:vAlign w:val="center"/>
          </w:tcPr>
          <w:p w14:paraId="08A50DEC" w14:textId="77777777" w:rsidR="001D42FB" w:rsidRDefault="001D42FB" w:rsidP="00777741">
            <w:pPr>
              <w:keepNext/>
              <w:pPrChange w:id="494" w:author="OERTEL Romy" w:date="2026-07-08T19:50:00Z" w16du:dateUtc="2026-07-08T17:50:00Z">
                <w:pPr/>
              </w:pPrChange>
            </w:pPr>
          </w:p>
        </w:tc>
        <w:tc>
          <w:tcPr>
            <w:tcW w:w="1620" w:type="dxa"/>
            <w:tcBorders>
              <w:bottom w:val="dotted" w:sz="4" w:space="0" w:color="auto"/>
            </w:tcBorders>
            <w:vAlign w:val="center"/>
          </w:tcPr>
          <w:p w14:paraId="08A50DED" w14:textId="77777777" w:rsidR="001D42FB" w:rsidRDefault="001D42FB" w:rsidP="00777741">
            <w:pPr>
              <w:keepNext/>
              <w:pPrChange w:id="495" w:author="OERTEL Romy" w:date="2026-07-08T19:50:00Z" w16du:dateUtc="2026-07-08T17:50:00Z">
                <w:pPr/>
              </w:pPrChange>
            </w:pPr>
          </w:p>
        </w:tc>
        <w:tc>
          <w:tcPr>
            <w:tcW w:w="1620" w:type="dxa"/>
            <w:tcBorders>
              <w:bottom w:val="dotted" w:sz="4" w:space="0" w:color="auto"/>
            </w:tcBorders>
            <w:vAlign w:val="center"/>
          </w:tcPr>
          <w:p w14:paraId="08A50DEE" w14:textId="77777777" w:rsidR="001D42FB" w:rsidRDefault="008926A9" w:rsidP="00777741">
            <w:pPr>
              <w:keepNext/>
              <w:jc w:val="center"/>
              <w:divId w:val="1"/>
              <w:pPrChange w:id="496" w:author="OERTEL Romy" w:date="2026-07-08T19:50:00Z" w16du:dateUtc="2026-07-08T17:50:00Z">
                <w:pPr>
                  <w:jc w:val="center"/>
                  <w:divId w:val="1"/>
                </w:pPr>
              </w:pPrChange>
            </w:pPr>
            <w:r>
              <w:rPr>
                <w:rFonts w:eastAsia="Arial"/>
                <w:sz w:val="16"/>
              </w:rPr>
              <w:t xml:space="preserve">5 </w:t>
            </w:r>
          </w:p>
        </w:tc>
      </w:tr>
      <w:tr w:rsidR="001D42FB" w14:paraId="08A50DF7" w14:textId="77777777">
        <w:trPr>
          <w:trHeight w:val="320"/>
        </w:trPr>
        <w:tc>
          <w:tcPr>
            <w:tcW w:w="1620" w:type="dxa"/>
            <w:gridSpan w:val="2"/>
            <w:vMerge/>
          </w:tcPr>
          <w:p w14:paraId="08A50DF0" w14:textId="77777777" w:rsidR="001D42FB" w:rsidRDefault="001D42FB" w:rsidP="00777741">
            <w:pPr>
              <w:keepNext/>
              <w:pPrChange w:id="497" w:author="OERTEL Romy" w:date="2026-07-08T19:50:00Z" w16du:dateUtc="2026-07-08T17:50:00Z">
                <w:pPr/>
              </w:pPrChange>
            </w:pPr>
          </w:p>
        </w:tc>
        <w:tc>
          <w:tcPr>
            <w:tcW w:w="1620" w:type="dxa"/>
            <w:gridSpan w:val="2"/>
            <w:tcBorders>
              <w:bottom w:val="dotted" w:sz="4" w:space="0" w:color="auto"/>
            </w:tcBorders>
            <w:vAlign w:val="center"/>
          </w:tcPr>
          <w:p w14:paraId="08A50DF1" w14:textId="77777777" w:rsidR="001D42FB" w:rsidRDefault="008926A9" w:rsidP="00777741">
            <w:pPr>
              <w:keepNext/>
              <w:jc w:val="left"/>
              <w:divId w:val="1"/>
              <w:pPrChange w:id="498" w:author="OERTEL Romy" w:date="2026-07-08T19:50:00Z" w16du:dateUtc="2026-07-08T17:50:00Z">
                <w:pPr>
                  <w:jc w:val="left"/>
                  <w:divId w:val="1"/>
                </w:pPr>
              </w:pPrChange>
            </w:pPr>
            <w:r>
              <w:rPr>
                <w:sz w:val="16"/>
              </w:rPr>
              <w:t>obovoid</w:t>
            </w:r>
          </w:p>
        </w:tc>
        <w:tc>
          <w:tcPr>
            <w:tcW w:w="1620" w:type="dxa"/>
            <w:gridSpan w:val="2"/>
            <w:tcBorders>
              <w:bottom w:val="dotted" w:sz="4" w:space="0" w:color="auto"/>
            </w:tcBorders>
            <w:vAlign w:val="center"/>
          </w:tcPr>
          <w:p w14:paraId="08A50DF2" w14:textId="77777777" w:rsidR="001D42FB" w:rsidRDefault="001D42FB" w:rsidP="00777741">
            <w:pPr>
              <w:keepNext/>
              <w:pPrChange w:id="499" w:author="OERTEL Romy" w:date="2026-07-08T19:50:00Z" w16du:dateUtc="2026-07-08T17:50:00Z">
                <w:pPr/>
              </w:pPrChange>
            </w:pPr>
          </w:p>
        </w:tc>
        <w:tc>
          <w:tcPr>
            <w:tcW w:w="1620" w:type="dxa"/>
            <w:tcBorders>
              <w:bottom w:val="dotted" w:sz="4" w:space="0" w:color="auto"/>
            </w:tcBorders>
            <w:vAlign w:val="center"/>
          </w:tcPr>
          <w:p w14:paraId="08A50DF3" w14:textId="77777777" w:rsidR="001D42FB" w:rsidRDefault="001D42FB" w:rsidP="00777741">
            <w:pPr>
              <w:keepNext/>
              <w:pPrChange w:id="500" w:author="OERTEL Romy" w:date="2026-07-08T19:50:00Z" w16du:dateUtc="2026-07-08T17:50:00Z">
                <w:pPr/>
              </w:pPrChange>
            </w:pPr>
          </w:p>
        </w:tc>
        <w:tc>
          <w:tcPr>
            <w:tcW w:w="1620" w:type="dxa"/>
            <w:tcBorders>
              <w:bottom w:val="dotted" w:sz="4" w:space="0" w:color="auto"/>
            </w:tcBorders>
            <w:vAlign w:val="center"/>
          </w:tcPr>
          <w:p w14:paraId="08A50DF4" w14:textId="77777777" w:rsidR="001D42FB" w:rsidRDefault="001D42FB" w:rsidP="00777741">
            <w:pPr>
              <w:keepNext/>
              <w:pPrChange w:id="501" w:author="OERTEL Romy" w:date="2026-07-08T19:50:00Z" w16du:dateUtc="2026-07-08T17:50:00Z">
                <w:pPr/>
              </w:pPrChange>
            </w:pPr>
          </w:p>
        </w:tc>
        <w:tc>
          <w:tcPr>
            <w:tcW w:w="1620" w:type="dxa"/>
            <w:tcBorders>
              <w:bottom w:val="dotted" w:sz="4" w:space="0" w:color="auto"/>
            </w:tcBorders>
            <w:vAlign w:val="center"/>
          </w:tcPr>
          <w:p w14:paraId="08A50DF5" w14:textId="77777777" w:rsidR="001D42FB" w:rsidRDefault="001D42FB" w:rsidP="00777741">
            <w:pPr>
              <w:keepNext/>
              <w:pPrChange w:id="502" w:author="OERTEL Romy" w:date="2026-07-08T19:50:00Z" w16du:dateUtc="2026-07-08T17:50:00Z">
                <w:pPr/>
              </w:pPrChange>
            </w:pPr>
          </w:p>
        </w:tc>
        <w:tc>
          <w:tcPr>
            <w:tcW w:w="1620" w:type="dxa"/>
            <w:tcBorders>
              <w:bottom w:val="dotted" w:sz="4" w:space="0" w:color="auto"/>
            </w:tcBorders>
            <w:vAlign w:val="center"/>
          </w:tcPr>
          <w:p w14:paraId="08A50DF6" w14:textId="77777777" w:rsidR="001D42FB" w:rsidRDefault="008926A9" w:rsidP="00777741">
            <w:pPr>
              <w:keepNext/>
              <w:jc w:val="center"/>
              <w:divId w:val="1"/>
              <w:pPrChange w:id="503" w:author="OERTEL Romy" w:date="2026-07-08T19:50:00Z" w16du:dateUtc="2026-07-08T17:50:00Z">
                <w:pPr>
                  <w:jc w:val="center"/>
                  <w:divId w:val="1"/>
                </w:pPr>
              </w:pPrChange>
            </w:pPr>
            <w:r>
              <w:rPr>
                <w:rFonts w:eastAsia="Arial"/>
                <w:sz w:val="16"/>
              </w:rPr>
              <w:t xml:space="preserve">6 </w:t>
            </w:r>
          </w:p>
        </w:tc>
      </w:tr>
      <w:tr w:rsidR="001D42FB" w14:paraId="08A50DFF" w14:textId="77777777">
        <w:trPr>
          <w:trHeight w:val="320"/>
        </w:trPr>
        <w:tc>
          <w:tcPr>
            <w:tcW w:w="1620" w:type="dxa"/>
            <w:gridSpan w:val="2"/>
            <w:vMerge/>
          </w:tcPr>
          <w:p w14:paraId="08A50DF8" w14:textId="77777777" w:rsidR="001D42FB" w:rsidRDefault="001D42FB"/>
        </w:tc>
        <w:tc>
          <w:tcPr>
            <w:tcW w:w="1620" w:type="dxa"/>
            <w:gridSpan w:val="2"/>
            <w:tcBorders>
              <w:bottom w:val="dotted" w:sz="4" w:space="0" w:color="auto"/>
            </w:tcBorders>
            <w:vAlign w:val="center"/>
          </w:tcPr>
          <w:p w14:paraId="08A50DF9" w14:textId="77777777" w:rsidR="001D42FB" w:rsidRDefault="008926A9">
            <w:pPr>
              <w:jc w:val="left"/>
              <w:divId w:val="1"/>
            </w:pPr>
            <w:r>
              <w:rPr>
                <w:sz w:val="16"/>
              </w:rPr>
              <w:t>narrow obovoid</w:t>
            </w:r>
          </w:p>
        </w:tc>
        <w:tc>
          <w:tcPr>
            <w:tcW w:w="1620" w:type="dxa"/>
            <w:gridSpan w:val="2"/>
            <w:tcBorders>
              <w:bottom w:val="dotted" w:sz="4" w:space="0" w:color="auto"/>
            </w:tcBorders>
            <w:vAlign w:val="center"/>
          </w:tcPr>
          <w:p w14:paraId="08A50DFA" w14:textId="77777777" w:rsidR="001D42FB" w:rsidRDefault="001D42FB"/>
        </w:tc>
        <w:tc>
          <w:tcPr>
            <w:tcW w:w="1620" w:type="dxa"/>
            <w:tcBorders>
              <w:bottom w:val="dotted" w:sz="4" w:space="0" w:color="auto"/>
            </w:tcBorders>
            <w:vAlign w:val="center"/>
          </w:tcPr>
          <w:p w14:paraId="08A50DFB" w14:textId="77777777" w:rsidR="001D42FB" w:rsidRDefault="001D42FB"/>
        </w:tc>
        <w:tc>
          <w:tcPr>
            <w:tcW w:w="1620" w:type="dxa"/>
            <w:tcBorders>
              <w:bottom w:val="dotted" w:sz="4" w:space="0" w:color="auto"/>
            </w:tcBorders>
            <w:vAlign w:val="center"/>
          </w:tcPr>
          <w:p w14:paraId="08A50DFC" w14:textId="77777777" w:rsidR="001D42FB" w:rsidRDefault="001D42FB"/>
        </w:tc>
        <w:tc>
          <w:tcPr>
            <w:tcW w:w="1620" w:type="dxa"/>
            <w:tcBorders>
              <w:bottom w:val="dotted" w:sz="4" w:space="0" w:color="auto"/>
            </w:tcBorders>
            <w:vAlign w:val="center"/>
          </w:tcPr>
          <w:p w14:paraId="08A50DFD" w14:textId="77777777" w:rsidR="001D42FB" w:rsidRDefault="001D42FB"/>
        </w:tc>
        <w:tc>
          <w:tcPr>
            <w:tcW w:w="1620" w:type="dxa"/>
            <w:tcBorders>
              <w:bottom w:val="dotted" w:sz="4" w:space="0" w:color="auto"/>
            </w:tcBorders>
            <w:vAlign w:val="center"/>
          </w:tcPr>
          <w:p w14:paraId="08A50DFE" w14:textId="77777777" w:rsidR="001D42FB" w:rsidRDefault="008926A9">
            <w:pPr>
              <w:jc w:val="center"/>
              <w:divId w:val="1"/>
            </w:pPr>
            <w:r>
              <w:rPr>
                <w:rFonts w:eastAsia="Arial"/>
                <w:sz w:val="16"/>
              </w:rPr>
              <w:t xml:space="preserve">7 </w:t>
            </w:r>
          </w:p>
        </w:tc>
      </w:tr>
      <w:tr w:rsidR="001D42FB" w14:paraId="08A50E0A" w14:textId="77777777">
        <w:trPr>
          <w:trHeight w:val="360"/>
        </w:trPr>
        <w:tc>
          <w:tcPr>
            <w:tcW w:w="810" w:type="dxa"/>
            <w:tcBorders>
              <w:right w:val="dotted" w:sz="4" w:space="0" w:color="auto"/>
            </w:tcBorders>
            <w:shd w:val="clear" w:color="auto" w:fill="DFDFD7"/>
            <w:vAlign w:val="center"/>
          </w:tcPr>
          <w:p w14:paraId="08A50E00" w14:textId="77777777" w:rsidR="001D42FB" w:rsidRDefault="008926A9">
            <w:r>
              <w:rPr>
                <w:rFonts w:eastAsia="Arial"/>
                <w:b/>
                <w:sz w:val="16"/>
              </w:rPr>
              <w:t>52.</w:t>
            </w:r>
          </w:p>
        </w:tc>
        <w:tc>
          <w:tcPr>
            <w:tcW w:w="810" w:type="dxa"/>
            <w:tcBorders>
              <w:right w:val="dotted" w:sz="4" w:space="0" w:color="auto"/>
            </w:tcBorders>
            <w:shd w:val="clear" w:color="auto" w:fill="DFDFD7"/>
            <w:vAlign w:val="center"/>
          </w:tcPr>
          <w:p w14:paraId="08A50E01"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E02"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E03"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E04"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E05" w14:textId="77777777" w:rsidR="001D42FB" w:rsidRDefault="008926A9">
            <w:r>
              <w:rPr>
                <w:rFonts w:eastAsia="Arial"/>
                <w:b/>
                <w:sz w:val="16"/>
              </w:rPr>
              <w:t>(d)</w:t>
            </w:r>
          </w:p>
        </w:tc>
        <w:tc>
          <w:tcPr>
            <w:tcW w:w="1620" w:type="dxa"/>
            <w:shd w:val="clear" w:color="auto" w:fill="DFDFD7"/>
            <w:vAlign w:val="center"/>
          </w:tcPr>
          <w:p w14:paraId="08A50E06" w14:textId="77777777" w:rsidR="001D42FB" w:rsidRDefault="008926A9">
            <w:r>
              <w:rPr>
                <w:rFonts w:eastAsia="Arial"/>
                <w:b/>
                <w:sz w:val="16"/>
              </w:rPr>
              <w:t>30-40</w:t>
            </w:r>
          </w:p>
        </w:tc>
        <w:tc>
          <w:tcPr>
            <w:tcW w:w="1620" w:type="dxa"/>
            <w:shd w:val="clear" w:color="auto" w:fill="DFDFD7"/>
          </w:tcPr>
          <w:p w14:paraId="08A50E07" w14:textId="77777777" w:rsidR="001D42FB" w:rsidRDefault="001D42FB"/>
        </w:tc>
        <w:tc>
          <w:tcPr>
            <w:tcW w:w="1620" w:type="dxa"/>
            <w:shd w:val="clear" w:color="auto" w:fill="DFDFD7"/>
          </w:tcPr>
          <w:p w14:paraId="08A50E08" w14:textId="77777777" w:rsidR="001D42FB" w:rsidRDefault="001D42FB"/>
        </w:tc>
        <w:tc>
          <w:tcPr>
            <w:tcW w:w="1620" w:type="dxa"/>
            <w:shd w:val="clear" w:color="auto" w:fill="DFDFD7"/>
          </w:tcPr>
          <w:p w14:paraId="08A50E09" w14:textId="77777777" w:rsidR="001D42FB" w:rsidRDefault="001D42FB"/>
        </w:tc>
      </w:tr>
      <w:tr w:rsidR="001D42FB" w14:paraId="08A50E12" w14:textId="77777777">
        <w:trPr>
          <w:trHeight w:val="440"/>
        </w:trPr>
        <w:tc>
          <w:tcPr>
            <w:tcW w:w="1620" w:type="dxa"/>
            <w:gridSpan w:val="2"/>
            <w:vMerge w:val="restart"/>
          </w:tcPr>
          <w:p w14:paraId="08A50E0B" w14:textId="77777777" w:rsidR="001D42FB" w:rsidRDefault="001D42FB"/>
        </w:tc>
        <w:tc>
          <w:tcPr>
            <w:tcW w:w="1620" w:type="dxa"/>
            <w:gridSpan w:val="2"/>
            <w:tcBorders>
              <w:bottom w:val="dotted" w:sz="4" w:space="0" w:color="auto"/>
            </w:tcBorders>
          </w:tcPr>
          <w:p w14:paraId="08A50E0C" w14:textId="77777777" w:rsidR="001D42FB" w:rsidRDefault="008926A9">
            <w:pPr>
              <w:spacing w:before="113" w:after="113"/>
              <w:jc w:val="left"/>
              <w:divId w:val="1"/>
            </w:pPr>
            <w:r>
              <w:rPr>
                <w:b/>
                <w:sz w:val="16"/>
              </w:rPr>
              <w:t>Fruit: anthocyanin coloration of endocarp</w:t>
            </w:r>
          </w:p>
        </w:tc>
        <w:tc>
          <w:tcPr>
            <w:tcW w:w="1620" w:type="dxa"/>
            <w:gridSpan w:val="2"/>
            <w:tcBorders>
              <w:bottom w:val="dotted" w:sz="4" w:space="0" w:color="auto"/>
            </w:tcBorders>
          </w:tcPr>
          <w:p w14:paraId="08A50E0D" w14:textId="77777777" w:rsidR="001D42FB" w:rsidRDefault="001D42FB"/>
        </w:tc>
        <w:tc>
          <w:tcPr>
            <w:tcW w:w="1620" w:type="dxa"/>
            <w:tcBorders>
              <w:bottom w:val="dotted" w:sz="4" w:space="0" w:color="auto"/>
            </w:tcBorders>
          </w:tcPr>
          <w:p w14:paraId="08A50E0E" w14:textId="77777777" w:rsidR="001D42FB" w:rsidRDefault="001D42FB"/>
        </w:tc>
        <w:tc>
          <w:tcPr>
            <w:tcW w:w="1620" w:type="dxa"/>
            <w:tcBorders>
              <w:bottom w:val="dotted" w:sz="4" w:space="0" w:color="auto"/>
            </w:tcBorders>
          </w:tcPr>
          <w:p w14:paraId="08A50E0F" w14:textId="77777777" w:rsidR="001D42FB" w:rsidRDefault="001D42FB"/>
        </w:tc>
        <w:tc>
          <w:tcPr>
            <w:tcW w:w="1620" w:type="dxa"/>
            <w:tcBorders>
              <w:bottom w:val="dotted" w:sz="4" w:space="0" w:color="auto"/>
            </w:tcBorders>
          </w:tcPr>
          <w:p w14:paraId="08A50E10" w14:textId="77777777" w:rsidR="001D42FB" w:rsidRDefault="001D42FB"/>
        </w:tc>
        <w:tc>
          <w:tcPr>
            <w:tcW w:w="1620" w:type="dxa"/>
            <w:tcBorders>
              <w:bottom w:val="dotted" w:sz="4" w:space="0" w:color="auto"/>
            </w:tcBorders>
          </w:tcPr>
          <w:p w14:paraId="08A50E11" w14:textId="77777777" w:rsidR="001D42FB" w:rsidRDefault="001D42FB"/>
        </w:tc>
      </w:tr>
      <w:tr w:rsidR="001D42FB" w14:paraId="08A50E1A" w14:textId="77777777">
        <w:trPr>
          <w:trHeight w:val="320"/>
        </w:trPr>
        <w:tc>
          <w:tcPr>
            <w:tcW w:w="1620" w:type="dxa"/>
            <w:gridSpan w:val="2"/>
            <w:vMerge/>
          </w:tcPr>
          <w:p w14:paraId="08A50E13" w14:textId="77777777" w:rsidR="001D42FB" w:rsidRDefault="001D42FB"/>
        </w:tc>
        <w:tc>
          <w:tcPr>
            <w:tcW w:w="1620" w:type="dxa"/>
            <w:gridSpan w:val="2"/>
            <w:tcBorders>
              <w:bottom w:val="dotted" w:sz="4" w:space="0" w:color="auto"/>
            </w:tcBorders>
            <w:vAlign w:val="center"/>
          </w:tcPr>
          <w:p w14:paraId="08A50E14" w14:textId="77777777" w:rsidR="001D42FB" w:rsidRDefault="008926A9">
            <w:pPr>
              <w:jc w:val="left"/>
              <w:divId w:val="1"/>
            </w:pPr>
            <w:r>
              <w:rPr>
                <w:sz w:val="16"/>
              </w:rPr>
              <w:t>absent</w:t>
            </w:r>
          </w:p>
        </w:tc>
        <w:tc>
          <w:tcPr>
            <w:tcW w:w="1620" w:type="dxa"/>
            <w:gridSpan w:val="2"/>
            <w:tcBorders>
              <w:bottom w:val="dotted" w:sz="4" w:space="0" w:color="auto"/>
            </w:tcBorders>
            <w:vAlign w:val="center"/>
          </w:tcPr>
          <w:p w14:paraId="08A50E15" w14:textId="77777777" w:rsidR="001D42FB" w:rsidRDefault="001D42FB"/>
        </w:tc>
        <w:tc>
          <w:tcPr>
            <w:tcW w:w="1620" w:type="dxa"/>
            <w:tcBorders>
              <w:bottom w:val="dotted" w:sz="4" w:space="0" w:color="auto"/>
            </w:tcBorders>
            <w:vAlign w:val="center"/>
          </w:tcPr>
          <w:p w14:paraId="08A50E16" w14:textId="77777777" w:rsidR="001D42FB" w:rsidRDefault="001D42FB"/>
        </w:tc>
        <w:tc>
          <w:tcPr>
            <w:tcW w:w="1620" w:type="dxa"/>
            <w:tcBorders>
              <w:bottom w:val="dotted" w:sz="4" w:space="0" w:color="auto"/>
            </w:tcBorders>
            <w:vAlign w:val="center"/>
          </w:tcPr>
          <w:p w14:paraId="08A50E17" w14:textId="77777777" w:rsidR="001D42FB" w:rsidRDefault="001D42FB"/>
        </w:tc>
        <w:tc>
          <w:tcPr>
            <w:tcW w:w="1620" w:type="dxa"/>
            <w:tcBorders>
              <w:bottom w:val="dotted" w:sz="4" w:space="0" w:color="auto"/>
            </w:tcBorders>
            <w:vAlign w:val="center"/>
          </w:tcPr>
          <w:p w14:paraId="08A50E18" w14:textId="77777777" w:rsidR="001D42FB" w:rsidRDefault="001D42FB"/>
        </w:tc>
        <w:tc>
          <w:tcPr>
            <w:tcW w:w="1620" w:type="dxa"/>
            <w:tcBorders>
              <w:bottom w:val="dotted" w:sz="4" w:space="0" w:color="auto"/>
            </w:tcBorders>
            <w:vAlign w:val="center"/>
          </w:tcPr>
          <w:p w14:paraId="08A50E19" w14:textId="77777777" w:rsidR="001D42FB" w:rsidRDefault="008926A9">
            <w:pPr>
              <w:jc w:val="center"/>
              <w:divId w:val="1"/>
            </w:pPr>
            <w:r>
              <w:rPr>
                <w:rFonts w:eastAsia="Arial"/>
                <w:sz w:val="16"/>
              </w:rPr>
              <w:t xml:space="preserve">1 </w:t>
            </w:r>
          </w:p>
        </w:tc>
      </w:tr>
      <w:tr w:rsidR="001D42FB" w14:paraId="08A50E22" w14:textId="77777777">
        <w:trPr>
          <w:trHeight w:val="320"/>
        </w:trPr>
        <w:tc>
          <w:tcPr>
            <w:tcW w:w="1620" w:type="dxa"/>
            <w:gridSpan w:val="2"/>
            <w:vMerge/>
          </w:tcPr>
          <w:p w14:paraId="08A50E1B" w14:textId="77777777" w:rsidR="001D42FB" w:rsidRDefault="001D42FB"/>
        </w:tc>
        <w:tc>
          <w:tcPr>
            <w:tcW w:w="1620" w:type="dxa"/>
            <w:gridSpan w:val="2"/>
            <w:tcBorders>
              <w:bottom w:val="dotted" w:sz="4" w:space="0" w:color="auto"/>
            </w:tcBorders>
            <w:vAlign w:val="center"/>
          </w:tcPr>
          <w:p w14:paraId="08A50E1C" w14:textId="77777777" w:rsidR="001D42FB" w:rsidRDefault="008926A9">
            <w:pPr>
              <w:jc w:val="left"/>
              <w:divId w:val="1"/>
            </w:pPr>
            <w:r>
              <w:rPr>
                <w:sz w:val="16"/>
              </w:rPr>
              <w:t>weak</w:t>
            </w:r>
          </w:p>
        </w:tc>
        <w:tc>
          <w:tcPr>
            <w:tcW w:w="1620" w:type="dxa"/>
            <w:gridSpan w:val="2"/>
            <w:tcBorders>
              <w:bottom w:val="dotted" w:sz="4" w:space="0" w:color="auto"/>
            </w:tcBorders>
            <w:vAlign w:val="center"/>
          </w:tcPr>
          <w:p w14:paraId="08A50E1D" w14:textId="77777777" w:rsidR="001D42FB" w:rsidRDefault="001D42FB"/>
        </w:tc>
        <w:tc>
          <w:tcPr>
            <w:tcW w:w="1620" w:type="dxa"/>
            <w:tcBorders>
              <w:bottom w:val="dotted" w:sz="4" w:space="0" w:color="auto"/>
            </w:tcBorders>
            <w:vAlign w:val="center"/>
          </w:tcPr>
          <w:p w14:paraId="08A50E1E" w14:textId="77777777" w:rsidR="001D42FB" w:rsidRDefault="001D42FB"/>
        </w:tc>
        <w:tc>
          <w:tcPr>
            <w:tcW w:w="1620" w:type="dxa"/>
            <w:tcBorders>
              <w:bottom w:val="dotted" w:sz="4" w:space="0" w:color="auto"/>
            </w:tcBorders>
            <w:vAlign w:val="center"/>
          </w:tcPr>
          <w:p w14:paraId="08A50E1F" w14:textId="77777777" w:rsidR="001D42FB" w:rsidRDefault="001D42FB"/>
        </w:tc>
        <w:tc>
          <w:tcPr>
            <w:tcW w:w="1620" w:type="dxa"/>
            <w:tcBorders>
              <w:bottom w:val="dotted" w:sz="4" w:space="0" w:color="auto"/>
            </w:tcBorders>
            <w:vAlign w:val="center"/>
          </w:tcPr>
          <w:p w14:paraId="08A50E20" w14:textId="77777777" w:rsidR="001D42FB" w:rsidRDefault="008926A9">
            <w:pPr>
              <w:jc w:val="left"/>
              <w:divId w:val="1"/>
            </w:pPr>
            <w:r>
              <w:rPr>
                <w:sz w:val="16"/>
              </w:rPr>
              <w:t>Dan Sajin</w:t>
            </w:r>
          </w:p>
        </w:tc>
        <w:tc>
          <w:tcPr>
            <w:tcW w:w="1620" w:type="dxa"/>
            <w:tcBorders>
              <w:bottom w:val="dotted" w:sz="4" w:space="0" w:color="auto"/>
            </w:tcBorders>
            <w:vAlign w:val="center"/>
          </w:tcPr>
          <w:p w14:paraId="08A50E21" w14:textId="77777777" w:rsidR="001D42FB" w:rsidRDefault="008926A9">
            <w:pPr>
              <w:jc w:val="center"/>
              <w:divId w:val="1"/>
            </w:pPr>
            <w:r>
              <w:rPr>
                <w:rFonts w:eastAsia="Arial"/>
                <w:sz w:val="16"/>
              </w:rPr>
              <w:t xml:space="preserve">2 </w:t>
            </w:r>
          </w:p>
        </w:tc>
      </w:tr>
      <w:tr w:rsidR="001D42FB" w14:paraId="08A50E2A" w14:textId="77777777">
        <w:trPr>
          <w:trHeight w:val="320"/>
        </w:trPr>
        <w:tc>
          <w:tcPr>
            <w:tcW w:w="1620" w:type="dxa"/>
            <w:gridSpan w:val="2"/>
            <w:vMerge/>
          </w:tcPr>
          <w:p w14:paraId="08A50E23" w14:textId="77777777" w:rsidR="001D42FB" w:rsidRDefault="001D42FB"/>
        </w:tc>
        <w:tc>
          <w:tcPr>
            <w:tcW w:w="1620" w:type="dxa"/>
            <w:gridSpan w:val="2"/>
            <w:tcBorders>
              <w:bottom w:val="dotted" w:sz="4" w:space="0" w:color="auto"/>
            </w:tcBorders>
            <w:vAlign w:val="center"/>
          </w:tcPr>
          <w:p w14:paraId="08A50E24"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E25" w14:textId="77777777" w:rsidR="001D42FB" w:rsidRDefault="001D42FB"/>
        </w:tc>
        <w:tc>
          <w:tcPr>
            <w:tcW w:w="1620" w:type="dxa"/>
            <w:tcBorders>
              <w:bottom w:val="dotted" w:sz="4" w:space="0" w:color="auto"/>
            </w:tcBorders>
            <w:vAlign w:val="center"/>
          </w:tcPr>
          <w:p w14:paraId="08A50E26" w14:textId="77777777" w:rsidR="001D42FB" w:rsidRDefault="001D42FB"/>
        </w:tc>
        <w:tc>
          <w:tcPr>
            <w:tcW w:w="1620" w:type="dxa"/>
            <w:tcBorders>
              <w:bottom w:val="dotted" w:sz="4" w:space="0" w:color="auto"/>
            </w:tcBorders>
            <w:vAlign w:val="center"/>
          </w:tcPr>
          <w:p w14:paraId="08A50E27" w14:textId="77777777" w:rsidR="001D42FB" w:rsidRDefault="001D42FB"/>
        </w:tc>
        <w:tc>
          <w:tcPr>
            <w:tcW w:w="1620" w:type="dxa"/>
            <w:tcBorders>
              <w:bottom w:val="dotted" w:sz="4" w:space="0" w:color="auto"/>
            </w:tcBorders>
            <w:vAlign w:val="center"/>
          </w:tcPr>
          <w:p w14:paraId="08A50E28"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E29" w14:textId="77777777" w:rsidR="001D42FB" w:rsidRDefault="008926A9">
            <w:pPr>
              <w:jc w:val="center"/>
              <w:divId w:val="1"/>
            </w:pPr>
            <w:r>
              <w:rPr>
                <w:rFonts w:eastAsia="Arial"/>
                <w:sz w:val="16"/>
              </w:rPr>
              <w:t xml:space="preserve">3 </w:t>
            </w:r>
          </w:p>
        </w:tc>
      </w:tr>
      <w:tr w:rsidR="001D42FB" w14:paraId="08A50E32" w14:textId="77777777">
        <w:trPr>
          <w:trHeight w:val="320"/>
        </w:trPr>
        <w:tc>
          <w:tcPr>
            <w:tcW w:w="1620" w:type="dxa"/>
            <w:gridSpan w:val="2"/>
            <w:vMerge/>
          </w:tcPr>
          <w:p w14:paraId="08A50E2B" w14:textId="77777777" w:rsidR="001D42FB" w:rsidRDefault="001D42FB"/>
        </w:tc>
        <w:tc>
          <w:tcPr>
            <w:tcW w:w="1620" w:type="dxa"/>
            <w:gridSpan w:val="2"/>
            <w:tcBorders>
              <w:bottom w:val="dotted" w:sz="4" w:space="0" w:color="auto"/>
            </w:tcBorders>
            <w:vAlign w:val="center"/>
          </w:tcPr>
          <w:p w14:paraId="08A50E2C" w14:textId="77777777" w:rsidR="001D42FB" w:rsidRDefault="008926A9">
            <w:pPr>
              <w:jc w:val="left"/>
              <w:divId w:val="1"/>
            </w:pPr>
            <w:r>
              <w:rPr>
                <w:sz w:val="16"/>
              </w:rPr>
              <w:t>strong</w:t>
            </w:r>
          </w:p>
        </w:tc>
        <w:tc>
          <w:tcPr>
            <w:tcW w:w="1620" w:type="dxa"/>
            <w:gridSpan w:val="2"/>
            <w:tcBorders>
              <w:bottom w:val="dotted" w:sz="4" w:space="0" w:color="auto"/>
            </w:tcBorders>
            <w:vAlign w:val="center"/>
          </w:tcPr>
          <w:p w14:paraId="08A50E2D" w14:textId="77777777" w:rsidR="001D42FB" w:rsidRDefault="001D42FB"/>
        </w:tc>
        <w:tc>
          <w:tcPr>
            <w:tcW w:w="1620" w:type="dxa"/>
            <w:tcBorders>
              <w:bottom w:val="dotted" w:sz="4" w:space="0" w:color="auto"/>
            </w:tcBorders>
            <w:vAlign w:val="center"/>
          </w:tcPr>
          <w:p w14:paraId="08A50E2E" w14:textId="77777777" w:rsidR="001D42FB" w:rsidRDefault="001D42FB"/>
        </w:tc>
        <w:tc>
          <w:tcPr>
            <w:tcW w:w="1620" w:type="dxa"/>
            <w:tcBorders>
              <w:bottom w:val="dotted" w:sz="4" w:space="0" w:color="auto"/>
            </w:tcBorders>
            <w:vAlign w:val="center"/>
          </w:tcPr>
          <w:p w14:paraId="08A50E2F" w14:textId="77777777" w:rsidR="001D42FB" w:rsidRDefault="001D42FB"/>
        </w:tc>
        <w:tc>
          <w:tcPr>
            <w:tcW w:w="1620" w:type="dxa"/>
            <w:tcBorders>
              <w:bottom w:val="dotted" w:sz="4" w:space="0" w:color="auto"/>
            </w:tcBorders>
            <w:vAlign w:val="center"/>
          </w:tcPr>
          <w:p w14:paraId="08A50E30" w14:textId="77777777" w:rsidR="001D42FB" w:rsidRDefault="008926A9">
            <w:pPr>
              <w:jc w:val="left"/>
              <w:divId w:val="1"/>
            </w:pPr>
            <w:r>
              <w:rPr>
                <w:sz w:val="16"/>
              </w:rPr>
              <w:t>Yijian Lian</w:t>
            </w:r>
          </w:p>
        </w:tc>
        <w:tc>
          <w:tcPr>
            <w:tcW w:w="1620" w:type="dxa"/>
            <w:tcBorders>
              <w:bottom w:val="dotted" w:sz="4" w:space="0" w:color="auto"/>
            </w:tcBorders>
            <w:vAlign w:val="center"/>
          </w:tcPr>
          <w:p w14:paraId="08A50E31" w14:textId="77777777" w:rsidR="001D42FB" w:rsidRDefault="008926A9">
            <w:pPr>
              <w:jc w:val="center"/>
              <w:divId w:val="1"/>
            </w:pPr>
            <w:r>
              <w:rPr>
                <w:rFonts w:eastAsia="Arial"/>
                <w:sz w:val="16"/>
              </w:rPr>
              <w:t xml:space="preserve">4 </w:t>
            </w:r>
          </w:p>
        </w:tc>
      </w:tr>
      <w:tr w:rsidR="001D42FB" w14:paraId="08A50E3D" w14:textId="77777777">
        <w:trPr>
          <w:trHeight w:val="360"/>
        </w:trPr>
        <w:tc>
          <w:tcPr>
            <w:tcW w:w="810" w:type="dxa"/>
            <w:tcBorders>
              <w:right w:val="dotted" w:sz="4" w:space="0" w:color="auto"/>
            </w:tcBorders>
            <w:shd w:val="clear" w:color="auto" w:fill="DFDFD7"/>
            <w:vAlign w:val="center"/>
          </w:tcPr>
          <w:p w14:paraId="08A50E33" w14:textId="77777777" w:rsidR="001D42FB" w:rsidRDefault="008926A9">
            <w:r>
              <w:rPr>
                <w:rFonts w:eastAsia="Arial"/>
                <w:b/>
                <w:sz w:val="16"/>
              </w:rPr>
              <w:t>53.</w:t>
            </w:r>
          </w:p>
        </w:tc>
        <w:tc>
          <w:tcPr>
            <w:tcW w:w="810" w:type="dxa"/>
            <w:tcBorders>
              <w:right w:val="dotted" w:sz="4" w:space="0" w:color="auto"/>
            </w:tcBorders>
            <w:shd w:val="clear" w:color="auto" w:fill="DFDFD7"/>
            <w:vAlign w:val="center"/>
          </w:tcPr>
          <w:p w14:paraId="08A50E34"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E35"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E36" w14:textId="77777777" w:rsidR="001D42FB" w:rsidRDefault="008926A9">
            <w:r>
              <w:rPr>
                <w:rFonts w:eastAsia="Arial"/>
                <w:b/>
                <w:sz w:val="16"/>
              </w:rPr>
              <w:t>MG/MS/VG</w:t>
            </w:r>
          </w:p>
        </w:tc>
        <w:tc>
          <w:tcPr>
            <w:tcW w:w="810" w:type="dxa"/>
            <w:tcBorders>
              <w:right w:val="dotted" w:sz="4" w:space="0" w:color="auto"/>
            </w:tcBorders>
            <w:shd w:val="clear" w:color="auto" w:fill="DFDFD7"/>
            <w:vAlign w:val="center"/>
          </w:tcPr>
          <w:p w14:paraId="08A50E37"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E38" w14:textId="77777777" w:rsidR="001D42FB" w:rsidRDefault="008926A9">
            <w:r>
              <w:rPr>
                <w:rFonts w:eastAsia="Arial"/>
                <w:b/>
                <w:sz w:val="16"/>
              </w:rPr>
              <w:t>(e)</w:t>
            </w:r>
          </w:p>
        </w:tc>
        <w:tc>
          <w:tcPr>
            <w:tcW w:w="1620" w:type="dxa"/>
            <w:shd w:val="clear" w:color="auto" w:fill="DFDFD7"/>
            <w:vAlign w:val="center"/>
          </w:tcPr>
          <w:p w14:paraId="08A50E39" w14:textId="77777777" w:rsidR="001D42FB" w:rsidRDefault="008926A9">
            <w:r>
              <w:rPr>
                <w:rFonts w:eastAsia="Arial"/>
                <w:b/>
                <w:sz w:val="16"/>
              </w:rPr>
              <w:t>30-40</w:t>
            </w:r>
          </w:p>
        </w:tc>
        <w:tc>
          <w:tcPr>
            <w:tcW w:w="1620" w:type="dxa"/>
            <w:shd w:val="clear" w:color="auto" w:fill="DFDFD7"/>
          </w:tcPr>
          <w:p w14:paraId="08A50E3A" w14:textId="77777777" w:rsidR="001D42FB" w:rsidRDefault="001D42FB"/>
        </w:tc>
        <w:tc>
          <w:tcPr>
            <w:tcW w:w="1620" w:type="dxa"/>
            <w:shd w:val="clear" w:color="auto" w:fill="DFDFD7"/>
          </w:tcPr>
          <w:p w14:paraId="08A50E3B" w14:textId="77777777" w:rsidR="001D42FB" w:rsidRDefault="001D42FB"/>
        </w:tc>
        <w:tc>
          <w:tcPr>
            <w:tcW w:w="1620" w:type="dxa"/>
            <w:shd w:val="clear" w:color="auto" w:fill="DFDFD7"/>
          </w:tcPr>
          <w:p w14:paraId="08A50E3C" w14:textId="77777777" w:rsidR="001D42FB" w:rsidRDefault="001D42FB"/>
        </w:tc>
      </w:tr>
      <w:tr w:rsidR="001D42FB" w14:paraId="08A50E45" w14:textId="77777777">
        <w:trPr>
          <w:trHeight w:val="440"/>
        </w:trPr>
        <w:tc>
          <w:tcPr>
            <w:tcW w:w="1620" w:type="dxa"/>
            <w:gridSpan w:val="2"/>
            <w:vMerge w:val="restart"/>
          </w:tcPr>
          <w:p w14:paraId="08A50E3E" w14:textId="77777777" w:rsidR="001D42FB" w:rsidRDefault="001D42FB"/>
        </w:tc>
        <w:tc>
          <w:tcPr>
            <w:tcW w:w="1620" w:type="dxa"/>
            <w:gridSpan w:val="2"/>
            <w:tcBorders>
              <w:bottom w:val="dotted" w:sz="4" w:space="0" w:color="auto"/>
            </w:tcBorders>
          </w:tcPr>
          <w:p w14:paraId="08A50E3F" w14:textId="77777777" w:rsidR="001D42FB" w:rsidRDefault="008926A9">
            <w:pPr>
              <w:spacing w:before="113" w:after="113"/>
              <w:jc w:val="left"/>
              <w:divId w:val="1"/>
            </w:pPr>
            <w:r>
              <w:rPr>
                <w:b/>
                <w:sz w:val="16"/>
              </w:rPr>
              <w:t>Fruit: size</w:t>
            </w:r>
          </w:p>
        </w:tc>
        <w:tc>
          <w:tcPr>
            <w:tcW w:w="1620" w:type="dxa"/>
            <w:gridSpan w:val="2"/>
            <w:tcBorders>
              <w:bottom w:val="dotted" w:sz="4" w:space="0" w:color="auto"/>
            </w:tcBorders>
          </w:tcPr>
          <w:p w14:paraId="08A50E40" w14:textId="77777777" w:rsidR="001D42FB" w:rsidRDefault="001D42FB"/>
        </w:tc>
        <w:tc>
          <w:tcPr>
            <w:tcW w:w="1620" w:type="dxa"/>
            <w:tcBorders>
              <w:bottom w:val="dotted" w:sz="4" w:space="0" w:color="auto"/>
            </w:tcBorders>
          </w:tcPr>
          <w:p w14:paraId="08A50E41" w14:textId="77777777" w:rsidR="001D42FB" w:rsidRDefault="001D42FB"/>
        </w:tc>
        <w:tc>
          <w:tcPr>
            <w:tcW w:w="1620" w:type="dxa"/>
            <w:tcBorders>
              <w:bottom w:val="dotted" w:sz="4" w:space="0" w:color="auto"/>
            </w:tcBorders>
          </w:tcPr>
          <w:p w14:paraId="08A50E42" w14:textId="77777777" w:rsidR="001D42FB" w:rsidRDefault="001D42FB"/>
        </w:tc>
        <w:tc>
          <w:tcPr>
            <w:tcW w:w="1620" w:type="dxa"/>
            <w:tcBorders>
              <w:bottom w:val="dotted" w:sz="4" w:space="0" w:color="auto"/>
            </w:tcBorders>
          </w:tcPr>
          <w:p w14:paraId="08A50E43" w14:textId="77777777" w:rsidR="001D42FB" w:rsidRDefault="001D42FB"/>
        </w:tc>
        <w:tc>
          <w:tcPr>
            <w:tcW w:w="1620" w:type="dxa"/>
            <w:tcBorders>
              <w:bottom w:val="dotted" w:sz="4" w:space="0" w:color="auto"/>
            </w:tcBorders>
          </w:tcPr>
          <w:p w14:paraId="08A50E44" w14:textId="77777777" w:rsidR="001D42FB" w:rsidRDefault="001D42FB"/>
        </w:tc>
      </w:tr>
      <w:tr w:rsidR="001D42FB" w14:paraId="08A50E4D" w14:textId="77777777">
        <w:trPr>
          <w:trHeight w:val="320"/>
        </w:trPr>
        <w:tc>
          <w:tcPr>
            <w:tcW w:w="1620" w:type="dxa"/>
            <w:gridSpan w:val="2"/>
            <w:vMerge/>
          </w:tcPr>
          <w:p w14:paraId="08A50E46" w14:textId="77777777" w:rsidR="001D42FB" w:rsidRDefault="001D42FB"/>
        </w:tc>
        <w:tc>
          <w:tcPr>
            <w:tcW w:w="1620" w:type="dxa"/>
            <w:gridSpan w:val="2"/>
            <w:tcBorders>
              <w:bottom w:val="dotted" w:sz="4" w:space="0" w:color="auto"/>
            </w:tcBorders>
            <w:vAlign w:val="center"/>
          </w:tcPr>
          <w:p w14:paraId="08A50E47" w14:textId="77777777" w:rsidR="001D42FB" w:rsidRDefault="008926A9">
            <w:pPr>
              <w:jc w:val="left"/>
              <w:divId w:val="1"/>
            </w:pPr>
            <w:r>
              <w:rPr>
                <w:sz w:val="16"/>
              </w:rPr>
              <w:t>very small</w:t>
            </w:r>
          </w:p>
        </w:tc>
        <w:tc>
          <w:tcPr>
            <w:tcW w:w="1620" w:type="dxa"/>
            <w:gridSpan w:val="2"/>
            <w:tcBorders>
              <w:bottom w:val="dotted" w:sz="4" w:space="0" w:color="auto"/>
            </w:tcBorders>
            <w:vAlign w:val="center"/>
          </w:tcPr>
          <w:p w14:paraId="08A50E48" w14:textId="77777777" w:rsidR="001D42FB" w:rsidRDefault="001D42FB"/>
        </w:tc>
        <w:tc>
          <w:tcPr>
            <w:tcW w:w="1620" w:type="dxa"/>
            <w:tcBorders>
              <w:bottom w:val="dotted" w:sz="4" w:space="0" w:color="auto"/>
            </w:tcBorders>
            <w:vAlign w:val="center"/>
          </w:tcPr>
          <w:p w14:paraId="08A50E49" w14:textId="77777777" w:rsidR="001D42FB" w:rsidRDefault="001D42FB"/>
        </w:tc>
        <w:tc>
          <w:tcPr>
            <w:tcW w:w="1620" w:type="dxa"/>
            <w:tcBorders>
              <w:bottom w:val="dotted" w:sz="4" w:space="0" w:color="auto"/>
            </w:tcBorders>
            <w:vAlign w:val="center"/>
          </w:tcPr>
          <w:p w14:paraId="08A50E4A" w14:textId="77777777" w:rsidR="001D42FB" w:rsidRDefault="001D42FB"/>
        </w:tc>
        <w:tc>
          <w:tcPr>
            <w:tcW w:w="1620" w:type="dxa"/>
            <w:tcBorders>
              <w:bottom w:val="dotted" w:sz="4" w:space="0" w:color="auto"/>
            </w:tcBorders>
            <w:vAlign w:val="center"/>
          </w:tcPr>
          <w:p w14:paraId="08A50E4B" w14:textId="77777777" w:rsidR="001D42FB" w:rsidRDefault="008926A9">
            <w:pPr>
              <w:jc w:val="left"/>
              <w:divId w:val="1"/>
            </w:pPr>
            <w:r>
              <w:rPr>
                <w:sz w:val="16"/>
              </w:rPr>
              <w:t>Chuzi Luo</w:t>
            </w:r>
          </w:p>
        </w:tc>
        <w:tc>
          <w:tcPr>
            <w:tcW w:w="1620" w:type="dxa"/>
            <w:tcBorders>
              <w:bottom w:val="dotted" w:sz="4" w:space="0" w:color="auto"/>
            </w:tcBorders>
            <w:vAlign w:val="center"/>
          </w:tcPr>
          <w:p w14:paraId="08A50E4C" w14:textId="77777777" w:rsidR="001D42FB" w:rsidRDefault="008926A9">
            <w:pPr>
              <w:jc w:val="center"/>
              <w:divId w:val="1"/>
            </w:pPr>
            <w:r>
              <w:rPr>
                <w:rFonts w:eastAsia="Arial"/>
                <w:sz w:val="16"/>
              </w:rPr>
              <w:t xml:space="preserve">1 </w:t>
            </w:r>
          </w:p>
        </w:tc>
      </w:tr>
      <w:tr w:rsidR="001D42FB" w14:paraId="08A50E55" w14:textId="77777777">
        <w:trPr>
          <w:trHeight w:val="320"/>
        </w:trPr>
        <w:tc>
          <w:tcPr>
            <w:tcW w:w="1620" w:type="dxa"/>
            <w:gridSpan w:val="2"/>
            <w:vMerge/>
          </w:tcPr>
          <w:p w14:paraId="08A50E4E" w14:textId="77777777" w:rsidR="001D42FB" w:rsidRDefault="001D42FB"/>
        </w:tc>
        <w:tc>
          <w:tcPr>
            <w:tcW w:w="1620" w:type="dxa"/>
            <w:gridSpan w:val="2"/>
            <w:tcBorders>
              <w:bottom w:val="dotted" w:sz="4" w:space="0" w:color="auto"/>
            </w:tcBorders>
            <w:vAlign w:val="center"/>
          </w:tcPr>
          <w:p w14:paraId="08A50E4F" w14:textId="77777777" w:rsidR="001D42FB" w:rsidRDefault="008926A9">
            <w:pPr>
              <w:jc w:val="left"/>
              <w:divId w:val="1"/>
            </w:pPr>
            <w:r>
              <w:rPr>
                <w:sz w:val="16"/>
              </w:rPr>
              <w:t>small</w:t>
            </w:r>
          </w:p>
        </w:tc>
        <w:tc>
          <w:tcPr>
            <w:tcW w:w="1620" w:type="dxa"/>
            <w:gridSpan w:val="2"/>
            <w:tcBorders>
              <w:bottom w:val="dotted" w:sz="4" w:space="0" w:color="auto"/>
            </w:tcBorders>
            <w:vAlign w:val="center"/>
          </w:tcPr>
          <w:p w14:paraId="08A50E50" w14:textId="77777777" w:rsidR="001D42FB" w:rsidRDefault="001D42FB"/>
        </w:tc>
        <w:tc>
          <w:tcPr>
            <w:tcW w:w="1620" w:type="dxa"/>
            <w:tcBorders>
              <w:bottom w:val="dotted" w:sz="4" w:space="0" w:color="auto"/>
            </w:tcBorders>
            <w:vAlign w:val="center"/>
          </w:tcPr>
          <w:p w14:paraId="08A50E51" w14:textId="77777777" w:rsidR="001D42FB" w:rsidRDefault="001D42FB"/>
        </w:tc>
        <w:tc>
          <w:tcPr>
            <w:tcW w:w="1620" w:type="dxa"/>
            <w:tcBorders>
              <w:bottom w:val="dotted" w:sz="4" w:space="0" w:color="auto"/>
            </w:tcBorders>
            <w:vAlign w:val="center"/>
          </w:tcPr>
          <w:p w14:paraId="08A50E52" w14:textId="77777777" w:rsidR="001D42FB" w:rsidRDefault="001D42FB"/>
        </w:tc>
        <w:tc>
          <w:tcPr>
            <w:tcW w:w="1620" w:type="dxa"/>
            <w:tcBorders>
              <w:bottom w:val="dotted" w:sz="4" w:space="0" w:color="auto"/>
            </w:tcBorders>
            <w:vAlign w:val="center"/>
          </w:tcPr>
          <w:p w14:paraId="08A50E53" w14:textId="77777777" w:rsidR="001D42FB" w:rsidRDefault="001D42FB"/>
        </w:tc>
        <w:tc>
          <w:tcPr>
            <w:tcW w:w="1620" w:type="dxa"/>
            <w:tcBorders>
              <w:bottom w:val="dotted" w:sz="4" w:space="0" w:color="auto"/>
            </w:tcBorders>
            <w:vAlign w:val="center"/>
          </w:tcPr>
          <w:p w14:paraId="08A50E54" w14:textId="77777777" w:rsidR="001D42FB" w:rsidRDefault="008926A9">
            <w:pPr>
              <w:jc w:val="center"/>
              <w:divId w:val="1"/>
            </w:pPr>
            <w:r>
              <w:rPr>
                <w:rFonts w:eastAsia="Arial"/>
                <w:sz w:val="16"/>
              </w:rPr>
              <w:t xml:space="preserve">2 </w:t>
            </w:r>
          </w:p>
        </w:tc>
      </w:tr>
      <w:tr w:rsidR="001D42FB" w14:paraId="08A50E5D" w14:textId="77777777">
        <w:trPr>
          <w:trHeight w:val="320"/>
        </w:trPr>
        <w:tc>
          <w:tcPr>
            <w:tcW w:w="1620" w:type="dxa"/>
            <w:gridSpan w:val="2"/>
            <w:vMerge/>
          </w:tcPr>
          <w:p w14:paraId="08A50E56" w14:textId="77777777" w:rsidR="001D42FB" w:rsidRDefault="001D42FB"/>
        </w:tc>
        <w:tc>
          <w:tcPr>
            <w:tcW w:w="1620" w:type="dxa"/>
            <w:gridSpan w:val="2"/>
            <w:tcBorders>
              <w:bottom w:val="dotted" w:sz="4" w:space="0" w:color="auto"/>
            </w:tcBorders>
            <w:vAlign w:val="center"/>
          </w:tcPr>
          <w:p w14:paraId="08A50E57"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E58" w14:textId="77777777" w:rsidR="001D42FB" w:rsidRDefault="001D42FB"/>
        </w:tc>
        <w:tc>
          <w:tcPr>
            <w:tcW w:w="1620" w:type="dxa"/>
            <w:tcBorders>
              <w:bottom w:val="dotted" w:sz="4" w:space="0" w:color="auto"/>
            </w:tcBorders>
            <w:vAlign w:val="center"/>
          </w:tcPr>
          <w:p w14:paraId="08A50E59" w14:textId="77777777" w:rsidR="001D42FB" w:rsidRDefault="001D42FB"/>
        </w:tc>
        <w:tc>
          <w:tcPr>
            <w:tcW w:w="1620" w:type="dxa"/>
            <w:tcBorders>
              <w:bottom w:val="dotted" w:sz="4" w:space="0" w:color="auto"/>
            </w:tcBorders>
            <w:vAlign w:val="center"/>
          </w:tcPr>
          <w:p w14:paraId="08A50E5A" w14:textId="77777777" w:rsidR="001D42FB" w:rsidRDefault="001D42FB"/>
        </w:tc>
        <w:tc>
          <w:tcPr>
            <w:tcW w:w="1620" w:type="dxa"/>
            <w:tcBorders>
              <w:bottom w:val="dotted" w:sz="4" w:space="0" w:color="auto"/>
            </w:tcBorders>
            <w:vAlign w:val="center"/>
          </w:tcPr>
          <w:p w14:paraId="08A50E5B"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E5C" w14:textId="77777777" w:rsidR="001D42FB" w:rsidRDefault="008926A9">
            <w:pPr>
              <w:jc w:val="center"/>
              <w:divId w:val="1"/>
            </w:pPr>
            <w:r>
              <w:rPr>
                <w:rFonts w:eastAsia="Arial"/>
                <w:sz w:val="16"/>
              </w:rPr>
              <w:t xml:space="preserve">3 </w:t>
            </w:r>
          </w:p>
        </w:tc>
      </w:tr>
      <w:tr w:rsidR="001D42FB" w14:paraId="08A50E65" w14:textId="77777777">
        <w:trPr>
          <w:trHeight w:val="320"/>
        </w:trPr>
        <w:tc>
          <w:tcPr>
            <w:tcW w:w="1620" w:type="dxa"/>
            <w:gridSpan w:val="2"/>
            <w:vMerge/>
          </w:tcPr>
          <w:p w14:paraId="08A50E5E" w14:textId="77777777" w:rsidR="001D42FB" w:rsidRDefault="001D42FB"/>
        </w:tc>
        <w:tc>
          <w:tcPr>
            <w:tcW w:w="1620" w:type="dxa"/>
            <w:gridSpan w:val="2"/>
            <w:tcBorders>
              <w:bottom w:val="dotted" w:sz="4" w:space="0" w:color="auto"/>
            </w:tcBorders>
            <w:vAlign w:val="center"/>
          </w:tcPr>
          <w:p w14:paraId="08A50E5F" w14:textId="77777777" w:rsidR="001D42FB" w:rsidRDefault="008926A9">
            <w:pPr>
              <w:jc w:val="left"/>
              <w:divId w:val="1"/>
            </w:pPr>
            <w:r>
              <w:rPr>
                <w:sz w:val="16"/>
              </w:rPr>
              <w:t>large</w:t>
            </w:r>
          </w:p>
        </w:tc>
        <w:tc>
          <w:tcPr>
            <w:tcW w:w="1620" w:type="dxa"/>
            <w:gridSpan w:val="2"/>
            <w:tcBorders>
              <w:bottom w:val="dotted" w:sz="4" w:space="0" w:color="auto"/>
            </w:tcBorders>
            <w:vAlign w:val="center"/>
          </w:tcPr>
          <w:p w14:paraId="08A50E60" w14:textId="77777777" w:rsidR="001D42FB" w:rsidRDefault="001D42FB"/>
        </w:tc>
        <w:tc>
          <w:tcPr>
            <w:tcW w:w="1620" w:type="dxa"/>
            <w:tcBorders>
              <w:bottom w:val="dotted" w:sz="4" w:space="0" w:color="auto"/>
            </w:tcBorders>
            <w:vAlign w:val="center"/>
          </w:tcPr>
          <w:p w14:paraId="08A50E61" w14:textId="77777777" w:rsidR="001D42FB" w:rsidRDefault="001D42FB"/>
        </w:tc>
        <w:tc>
          <w:tcPr>
            <w:tcW w:w="1620" w:type="dxa"/>
            <w:tcBorders>
              <w:bottom w:val="dotted" w:sz="4" w:space="0" w:color="auto"/>
            </w:tcBorders>
            <w:vAlign w:val="center"/>
          </w:tcPr>
          <w:p w14:paraId="08A50E62" w14:textId="77777777" w:rsidR="001D42FB" w:rsidRDefault="001D42FB"/>
        </w:tc>
        <w:tc>
          <w:tcPr>
            <w:tcW w:w="1620" w:type="dxa"/>
            <w:tcBorders>
              <w:bottom w:val="dotted" w:sz="4" w:space="0" w:color="auto"/>
            </w:tcBorders>
            <w:vAlign w:val="center"/>
          </w:tcPr>
          <w:p w14:paraId="08A50E63" w14:textId="77777777" w:rsidR="001D42FB" w:rsidRDefault="008926A9">
            <w:pPr>
              <w:jc w:val="left"/>
              <w:divId w:val="1"/>
            </w:pPr>
            <w:r>
              <w:rPr>
                <w:sz w:val="16"/>
              </w:rPr>
              <w:t>Jiuhua Haoyue</w:t>
            </w:r>
          </w:p>
        </w:tc>
        <w:tc>
          <w:tcPr>
            <w:tcW w:w="1620" w:type="dxa"/>
            <w:tcBorders>
              <w:bottom w:val="dotted" w:sz="4" w:space="0" w:color="auto"/>
            </w:tcBorders>
            <w:vAlign w:val="center"/>
          </w:tcPr>
          <w:p w14:paraId="08A50E64" w14:textId="77777777" w:rsidR="001D42FB" w:rsidRDefault="008926A9">
            <w:pPr>
              <w:jc w:val="center"/>
              <w:divId w:val="1"/>
            </w:pPr>
            <w:r>
              <w:rPr>
                <w:rFonts w:eastAsia="Arial"/>
                <w:sz w:val="16"/>
              </w:rPr>
              <w:t xml:space="preserve">4 </w:t>
            </w:r>
          </w:p>
        </w:tc>
      </w:tr>
      <w:tr w:rsidR="001D42FB" w14:paraId="08A50E6D" w14:textId="77777777">
        <w:trPr>
          <w:trHeight w:val="320"/>
        </w:trPr>
        <w:tc>
          <w:tcPr>
            <w:tcW w:w="1620" w:type="dxa"/>
            <w:gridSpan w:val="2"/>
            <w:vMerge/>
          </w:tcPr>
          <w:p w14:paraId="08A50E66" w14:textId="77777777" w:rsidR="001D42FB" w:rsidRDefault="001D42FB"/>
        </w:tc>
        <w:tc>
          <w:tcPr>
            <w:tcW w:w="1620" w:type="dxa"/>
            <w:gridSpan w:val="2"/>
            <w:tcBorders>
              <w:bottom w:val="dotted" w:sz="4" w:space="0" w:color="auto"/>
            </w:tcBorders>
            <w:vAlign w:val="center"/>
          </w:tcPr>
          <w:p w14:paraId="08A50E67" w14:textId="77777777" w:rsidR="001D42FB" w:rsidRDefault="008926A9">
            <w:pPr>
              <w:jc w:val="left"/>
              <w:divId w:val="1"/>
            </w:pPr>
            <w:r>
              <w:rPr>
                <w:sz w:val="16"/>
              </w:rPr>
              <w:t>very large</w:t>
            </w:r>
          </w:p>
        </w:tc>
        <w:tc>
          <w:tcPr>
            <w:tcW w:w="1620" w:type="dxa"/>
            <w:gridSpan w:val="2"/>
            <w:tcBorders>
              <w:bottom w:val="dotted" w:sz="4" w:space="0" w:color="auto"/>
            </w:tcBorders>
            <w:vAlign w:val="center"/>
          </w:tcPr>
          <w:p w14:paraId="08A50E68" w14:textId="77777777" w:rsidR="001D42FB" w:rsidRDefault="001D42FB"/>
        </w:tc>
        <w:tc>
          <w:tcPr>
            <w:tcW w:w="1620" w:type="dxa"/>
            <w:tcBorders>
              <w:bottom w:val="dotted" w:sz="4" w:space="0" w:color="auto"/>
            </w:tcBorders>
            <w:vAlign w:val="center"/>
          </w:tcPr>
          <w:p w14:paraId="08A50E69" w14:textId="77777777" w:rsidR="001D42FB" w:rsidRDefault="001D42FB"/>
        </w:tc>
        <w:tc>
          <w:tcPr>
            <w:tcW w:w="1620" w:type="dxa"/>
            <w:tcBorders>
              <w:bottom w:val="dotted" w:sz="4" w:space="0" w:color="auto"/>
            </w:tcBorders>
            <w:vAlign w:val="center"/>
          </w:tcPr>
          <w:p w14:paraId="08A50E6A" w14:textId="77777777" w:rsidR="001D42FB" w:rsidRDefault="001D42FB"/>
        </w:tc>
        <w:tc>
          <w:tcPr>
            <w:tcW w:w="1620" w:type="dxa"/>
            <w:tcBorders>
              <w:bottom w:val="dotted" w:sz="4" w:space="0" w:color="auto"/>
            </w:tcBorders>
            <w:vAlign w:val="center"/>
          </w:tcPr>
          <w:p w14:paraId="08A50E6B" w14:textId="77777777" w:rsidR="001D42FB" w:rsidRDefault="008926A9">
            <w:pPr>
              <w:jc w:val="left"/>
              <w:divId w:val="1"/>
            </w:pPr>
            <w:r>
              <w:rPr>
                <w:sz w:val="16"/>
              </w:rPr>
              <w:t>Jianxuan 17</w:t>
            </w:r>
          </w:p>
        </w:tc>
        <w:tc>
          <w:tcPr>
            <w:tcW w:w="1620" w:type="dxa"/>
            <w:tcBorders>
              <w:bottom w:val="dotted" w:sz="4" w:space="0" w:color="auto"/>
            </w:tcBorders>
            <w:vAlign w:val="center"/>
          </w:tcPr>
          <w:p w14:paraId="08A50E6C" w14:textId="77777777" w:rsidR="001D42FB" w:rsidRDefault="008926A9">
            <w:pPr>
              <w:jc w:val="center"/>
              <w:divId w:val="1"/>
            </w:pPr>
            <w:r>
              <w:rPr>
                <w:rFonts w:eastAsia="Arial"/>
                <w:sz w:val="16"/>
              </w:rPr>
              <w:t xml:space="preserve">5 </w:t>
            </w:r>
          </w:p>
        </w:tc>
      </w:tr>
      <w:tr w:rsidR="001D42FB" w14:paraId="08A50E78" w14:textId="77777777">
        <w:trPr>
          <w:trHeight w:val="360"/>
        </w:trPr>
        <w:tc>
          <w:tcPr>
            <w:tcW w:w="810" w:type="dxa"/>
            <w:tcBorders>
              <w:right w:val="dotted" w:sz="4" w:space="0" w:color="auto"/>
            </w:tcBorders>
            <w:shd w:val="clear" w:color="auto" w:fill="DFDFD7"/>
            <w:vAlign w:val="center"/>
          </w:tcPr>
          <w:p w14:paraId="08A50E6E" w14:textId="77777777" w:rsidR="001D42FB" w:rsidRDefault="008926A9">
            <w:r>
              <w:rPr>
                <w:rFonts w:eastAsia="Arial"/>
                <w:b/>
                <w:sz w:val="16"/>
              </w:rPr>
              <w:t>54.</w:t>
            </w:r>
          </w:p>
        </w:tc>
        <w:tc>
          <w:tcPr>
            <w:tcW w:w="810" w:type="dxa"/>
            <w:tcBorders>
              <w:right w:val="dotted" w:sz="4" w:space="0" w:color="auto"/>
            </w:tcBorders>
            <w:shd w:val="clear" w:color="auto" w:fill="DFDFD7"/>
            <w:vAlign w:val="center"/>
          </w:tcPr>
          <w:p w14:paraId="08A50E6F" w14:textId="77777777" w:rsidR="001D42FB" w:rsidRDefault="001D42FB"/>
        </w:tc>
        <w:tc>
          <w:tcPr>
            <w:tcW w:w="810" w:type="dxa"/>
            <w:tcBorders>
              <w:right w:val="dotted" w:sz="4" w:space="0" w:color="auto"/>
            </w:tcBorders>
            <w:shd w:val="clear" w:color="auto" w:fill="DFDFD7"/>
            <w:vAlign w:val="center"/>
          </w:tcPr>
          <w:p w14:paraId="08A50E70"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E71"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E72"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E73" w14:textId="77777777" w:rsidR="001D42FB" w:rsidRDefault="008926A9">
            <w:r>
              <w:rPr>
                <w:rFonts w:eastAsia="Arial"/>
                <w:b/>
                <w:sz w:val="16"/>
              </w:rPr>
              <w:t>(e)</w:t>
            </w:r>
          </w:p>
        </w:tc>
        <w:tc>
          <w:tcPr>
            <w:tcW w:w="1620" w:type="dxa"/>
            <w:shd w:val="clear" w:color="auto" w:fill="DFDFD7"/>
            <w:vAlign w:val="center"/>
          </w:tcPr>
          <w:p w14:paraId="08A50E74" w14:textId="77777777" w:rsidR="001D42FB" w:rsidRDefault="008926A9">
            <w:r>
              <w:rPr>
                <w:rFonts w:eastAsia="Arial"/>
                <w:b/>
                <w:sz w:val="16"/>
              </w:rPr>
              <w:t>30-40</w:t>
            </w:r>
          </w:p>
        </w:tc>
        <w:tc>
          <w:tcPr>
            <w:tcW w:w="1620" w:type="dxa"/>
            <w:shd w:val="clear" w:color="auto" w:fill="DFDFD7"/>
          </w:tcPr>
          <w:p w14:paraId="08A50E75" w14:textId="77777777" w:rsidR="001D42FB" w:rsidRDefault="001D42FB"/>
        </w:tc>
        <w:tc>
          <w:tcPr>
            <w:tcW w:w="1620" w:type="dxa"/>
            <w:shd w:val="clear" w:color="auto" w:fill="DFDFD7"/>
          </w:tcPr>
          <w:p w14:paraId="08A50E76" w14:textId="77777777" w:rsidR="001D42FB" w:rsidRDefault="001D42FB"/>
        </w:tc>
        <w:tc>
          <w:tcPr>
            <w:tcW w:w="1620" w:type="dxa"/>
            <w:shd w:val="clear" w:color="auto" w:fill="DFDFD7"/>
          </w:tcPr>
          <w:p w14:paraId="08A50E77" w14:textId="77777777" w:rsidR="001D42FB" w:rsidRDefault="001D42FB"/>
        </w:tc>
      </w:tr>
      <w:tr w:rsidR="001D42FB" w14:paraId="08A50E80" w14:textId="77777777">
        <w:trPr>
          <w:trHeight w:val="440"/>
        </w:trPr>
        <w:tc>
          <w:tcPr>
            <w:tcW w:w="1620" w:type="dxa"/>
            <w:gridSpan w:val="2"/>
            <w:vMerge w:val="restart"/>
          </w:tcPr>
          <w:p w14:paraId="08A50E79" w14:textId="77777777" w:rsidR="001D42FB" w:rsidRDefault="001D42FB"/>
        </w:tc>
        <w:tc>
          <w:tcPr>
            <w:tcW w:w="1620" w:type="dxa"/>
            <w:gridSpan w:val="2"/>
            <w:tcBorders>
              <w:bottom w:val="dotted" w:sz="4" w:space="0" w:color="auto"/>
            </w:tcBorders>
          </w:tcPr>
          <w:p w14:paraId="08A50E7A" w14:textId="77777777" w:rsidR="001D42FB" w:rsidRDefault="008926A9">
            <w:pPr>
              <w:spacing w:before="113" w:after="113"/>
              <w:jc w:val="left"/>
              <w:divId w:val="1"/>
            </w:pPr>
            <w:r>
              <w:rPr>
                <w:b/>
                <w:sz w:val="16"/>
              </w:rPr>
              <w:t>Fruit: color</w:t>
            </w:r>
          </w:p>
        </w:tc>
        <w:tc>
          <w:tcPr>
            <w:tcW w:w="1620" w:type="dxa"/>
            <w:gridSpan w:val="2"/>
            <w:tcBorders>
              <w:bottom w:val="dotted" w:sz="4" w:space="0" w:color="auto"/>
            </w:tcBorders>
          </w:tcPr>
          <w:p w14:paraId="08A50E7B" w14:textId="77777777" w:rsidR="001D42FB" w:rsidRDefault="001D42FB"/>
        </w:tc>
        <w:tc>
          <w:tcPr>
            <w:tcW w:w="1620" w:type="dxa"/>
            <w:tcBorders>
              <w:bottom w:val="dotted" w:sz="4" w:space="0" w:color="auto"/>
            </w:tcBorders>
          </w:tcPr>
          <w:p w14:paraId="08A50E7C" w14:textId="77777777" w:rsidR="001D42FB" w:rsidRDefault="001D42FB"/>
        </w:tc>
        <w:tc>
          <w:tcPr>
            <w:tcW w:w="1620" w:type="dxa"/>
            <w:tcBorders>
              <w:bottom w:val="dotted" w:sz="4" w:space="0" w:color="auto"/>
            </w:tcBorders>
          </w:tcPr>
          <w:p w14:paraId="08A50E7D" w14:textId="77777777" w:rsidR="001D42FB" w:rsidRDefault="001D42FB"/>
        </w:tc>
        <w:tc>
          <w:tcPr>
            <w:tcW w:w="1620" w:type="dxa"/>
            <w:tcBorders>
              <w:bottom w:val="dotted" w:sz="4" w:space="0" w:color="auto"/>
            </w:tcBorders>
          </w:tcPr>
          <w:p w14:paraId="08A50E7E" w14:textId="77777777" w:rsidR="001D42FB" w:rsidRDefault="001D42FB"/>
        </w:tc>
        <w:tc>
          <w:tcPr>
            <w:tcW w:w="1620" w:type="dxa"/>
            <w:tcBorders>
              <w:bottom w:val="dotted" w:sz="4" w:space="0" w:color="auto"/>
            </w:tcBorders>
          </w:tcPr>
          <w:p w14:paraId="08A50E7F" w14:textId="77777777" w:rsidR="001D42FB" w:rsidRDefault="001D42FB"/>
        </w:tc>
      </w:tr>
      <w:tr w:rsidR="001D42FB" w14:paraId="08A50E88" w14:textId="77777777">
        <w:trPr>
          <w:trHeight w:val="320"/>
        </w:trPr>
        <w:tc>
          <w:tcPr>
            <w:tcW w:w="1620" w:type="dxa"/>
            <w:gridSpan w:val="2"/>
            <w:vMerge/>
          </w:tcPr>
          <w:p w14:paraId="08A50E81" w14:textId="77777777" w:rsidR="001D42FB" w:rsidRDefault="001D42FB"/>
        </w:tc>
        <w:tc>
          <w:tcPr>
            <w:tcW w:w="1620" w:type="dxa"/>
            <w:gridSpan w:val="2"/>
            <w:tcBorders>
              <w:bottom w:val="dotted" w:sz="4" w:space="0" w:color="auto"/>
            </w:tcBorders>
            <w:vAlign w:val="center"/>
          </w:tcPr>
          <w:p w14:paraId="08A50E82" w14:textId="77777777" w:rsidR="001D42FB" w:rsidRDefault="008926A9">
            <w:pPr>
              <w:jc w:val="left"/>
              <w:divId w:val="1"/>
            </w:pPr>
            <w:r>
              <w:rPr>
                <w:sz w:val="16"/>
              </w:rPr>
              <w:t>brown</w:t>
            </w:r>
          </w:p>
        </w:tc>
        <w:tc>
          <w:tcPr>
            <w:tcW w:w="1620" w:type="dxa"/>
            <w:gridSpan w:val="2"/>
            <w:tcBorders>
              <w:bottom w:val="dotted" w:sz="4" w:space="0" w:color="auto"/>
            </w:tcBorders>
            <w:vAlign w:val="center"/>
          </w:tcPr>
          <w:p w14:paraId="08A50E83" w14:textId="77777777" w:rsidR="001D42FB" w:rsidRDefault="001D42FB"/>
        </w:tc>
        <w:tc>
          <w:tcPr>
            <w:tcW w:w="1620" w:type="dxa"/>
            <w:tcBorders>
              <w:bottom w:val="dotted" w:sz="4" w:space="0" w:color="auto"/>
            </w:tcBorders>
            <w:vAlign w:val="center"/>
          </w:tcPr>
          <w:p w14:paraId="08A50E84" w14:textId="77777777" w:rsidR="001D42FB" w:rsidRDefault="001D42FB"/>
        </w:tc>
        <w:tc>
          <w:tcPr>
            <w:tcW w:w="1620" w:type="dxa"/>
            <w:tcBorders>
              <w:bottom w:val="dotted" w:sz="4" w:space="0" w:color="auto"/>
            </w:tcBorders>
            <w:vAlign w:val="center"/>
          </w:tcPr>
          <w:p w14:paraId="08A50E85" w14:textId="77777777" w:rsidR="001D42FB" w:rsidRDefault="001D42FB"/>
        </w:tc>
        <w:tc>
          <w:tcPr>
            <w:tcW w:w="1620" w:type="dxa"/>
            <w:tcBorders>
              <w:bottom w:val="dotted" w:sz="4" w:space="0" w:color="auto"/>
            </w:tcBorders>
            <w:vAlign w:val="center"/>
          </w:tcPr>
          <w:p w14:paraId="08A50E86" w14:textId="77777777" w:rsidR="001D42FB" w:rsidRDefault="008926A9">
            <w:pPr>
              <w:jc w:val="left"/>
              <w:divId w:val="1"/>
            </w:pPr>
            <w:r>
              <w:rPr>
                <w:sz w:val="16"/>
              </w:rPr>
              <w:t>Yellow Bird</w:t>
            </w:r>
          </w:p>
        </w:tc>
        <w:tc>
          <w:tcPr>
            <w:tcW w:w="1620" w:type="dxa"/>
            <w:tcBorders>
              <w:bottom w:val="dotted" w:sz="4" w:space="0" w:color="auto"/>
            </w:tcBorders>
            <w:vAlign w:val="center"/>
          </w:tcPr>
          <w:p w14:paraId="08A50E87" w14:textId="77777777" w:rsidR="001D42FB" w:rsidRDefault="008926A9">
            <w:pPr>
              <w:jc w:val="center"/>
              <w:divId w:val="1"/>
            </w:pPr>
            <w:r>
              <w:rPr>
                <w:rFonts w:eastAsia="Arial"/>
                <w:sz w:val="16"/>
              </w:rPr>
              <w:t xml:space="preserve">1 </w:t>
            </w:r>
          </w:p>
        </w:tc>
      </w:tr>
      <w:tr w:rsidR="001D42FB" w14:paraId="08A50E90" w14:textId="77777777">
        <w:trPr>
          <w:trHeight w:val="320"/>
        </w:trPr>
        <w:tc>
          <w:tcPr>
            <w:tcW w:w="1620" w:type="dxa"/>
            <w:gridSpan w:val="2"/>
            <w:vMerge/>
          </w:tcPr>
          <w:p w14:paraId="08A50E89" w14:textId="77777777" w:rsidR="001D42FB" w:rsidRDefault="001D42FB"/>
        </w:tc>
        <w:tc>
          <w:tcPr>
            <w:tcW w:w="1620" w:type="dxa"/>
            <w:gridSpan w:val="2"/>
            <w:tcBorders>
              <w:bottom w:val="dotted" w:sz="4" w:space="0" w:color="auto"/>
            </w:tcBorders>
            <w:vAlign w:val="center"/>
          </w:tcPr>
          <w:p w14:paraId="08A50E8A" w14:textId="77777777" w:rsidR="001D42FB" w:rsidRDefault="008926A9">
            <w:pPr>
              <w:jc w:val="left"/>
              <w:divId w:val="1"/>
            </w:pPr>
            <w:r>
              <w:rPr>
                <w:sz w:val="16"/>
              </w:rPr>
              <w:t>grey brown</w:t>
            </w:r>
          </w:p>
        </w:tc>
        <w:tc>
          <w:tcPr>
            <w:tcW w:w="1620" w:type="dxa"/>
            <w:gridSpan w:val="2"/>
            <w:tcBorders>
              <w:bottom w:val="dotted" w:sz="4" w:space="0" w:color="auto"/>
            </w:tcBorders>
            <w:vAlign w:val="center"/>
          </w:tcPr>
          <w:p w14:paraId="08A50E8B" w14:textId="77777777" w:rsidR="001D42FB" w:rsidRDefault="001D42FB"/>
        </w:tc>
        <w:tc>
          <w:tcPr>
            <w:tcW w:w="1620" w:type="dxa"/>
            <w:tcBorders>
              <w:bottom w:val="dotted" w:sz="4" w:space="0" w:color="auto"/>
            </w:tcBorders>
            <w:vAlign w:val="center"/>
          </w:tcPr>
          <w:p w14:paraId="08A50E8C" w14:textId="77777777" w:rsidR="001D42FB" w:rsidRDefault="001D42FB"/>
        </w:tc>
        <w:tc>
          <w:tcPr>
            <w:tcW w:w="1620" w:type="dxa"/>
            <w:tcBorders>
              <w:bottom w:val="dotted" w:sz="4" w:space="0" w:color="auto"/>
            </w:tcBorders>
            <w:vAlign w:val="center"/>
          </w:tcPr>
          <w:p w14:paraId="08A50E8D" w14:textId="77777777" w:rsidR="001D42FB" w:rsidRDefault="001D42FB"/>
        </w:tc>
        <w:tc>
          <w:tcPr>
            <w:tcW w:w="1620" w:type="dxa"/>
            <w:tcBorders>
              <w:bottom w:val="dotted" w:sz="4" w:space="0" w:color="auto"/>
            </w:tcBorders>
            <w:vAlign w:val="center"/>
          </w:tcPr>
          <w:p w14:paraId="08A50E8E" w14:textId="77777777" w:rsidR="001D42FB" w:rsidRDefault="001D42FB"/>
        </w:tc>
        <w:tc>
          <w:tcPr>
            <w:tcW w:w="1620" w:type="dxa"/>
            <w:tcBorders>
              <w:bottom w:val="dotted" w:sz="4" w:space="0" w:color="auto"/>
            </w:tcBorders>
            <w:vAlign w:val="center"/>
          </w:tcPr>
          <w:p w14:paraId="08A50E8F" w14:textId="77777777" w:rsidR="001D42FB" w:rsidRDefault="008926A9">
            <w:pPr>
              <w:jc w:val="center"/>
              <w:divId w:val="1"/>
            </w:pPr>
            <w:r>
              <w:rPr>
                <w:rFonts w:eastAsia="Arial"/>
                <w:sz w:val="16"/>
              </w:rPr>
              <w:t xml:space="preserve">2 </w:t>
            </w:r>
          </w:p>
        </w:tc>
      </w:tr>
      <w:tr w:rsidR="001D42FB" w14:paraId="08A50E98" w14:textId="77777777">
        <w:trPr>
          <w:trHeight w:val="320"/>
        </w:trPr>
        <w:tc>
          <w:tcPr>
            <w:tcW w:w="1620" w:type="dxa"/>
            <w:gridSpan w:val="2"/>
            <w:vMerge/>
          </w:tcPr>
          <w:p w14:paraId="08A50E91" w14:textId="77777777" w:rsidR="001D42FB" w:rsidRDefault="001D42FB"/>
        </w:tc>
        <w:tc>
          <w:tcPr>
            <w:tcW w:w="1620" w:type="dxa"/>
            <w:gridSpan w:val="2"/>
            <w:tcBorders>
              <w:bottom w:val="dotted" w:sz="4" w:space="0" w:color="auto"/>
            </w:tcBorders>
            <w:vAlign w:val="center"/>
          </w:tcPr>
          <w:p w14:paraId="08A50E92" w14:textId="77777777" w:rsidR="001D42FB" w:rsidRDefault="008926A9">
            <w:pPr>
              <w:jc w:val="left"/>
              <w:divId w:val="1"/>
            </w:pPr>
            <w:r>
              <w:rPr>
                <w:sz w:val="16"/>
              </w:rPr>
              <w:t>grey</w:t>
            </w:r>
          </w:p>
        </w:tc>
        <w:tc>
          <w:tcPr>
            <w:tcW w:w="1620" w:type="dxa"/>
            <w:gridSpan w:val="2"/>
            <w:tcBorders>
              <w:bottom w:val="dotted" w:sz="4" w:space="0" w:color="auto"/>
            </w:tcBorders>
            <w:vAlign w:val="center"/>
          </w:tcPr>
          <w:p w14:paraId="08A50E93" w14:textId="77777777" w:rsidR="001D42FB" w:rsidRDefault="001D42FB"/>
        </w:tc>
        <w:tc>
          <w:tcPr>
            <w:tcW w:w="1620" w:type="dxa"/>
            <w:tcBorders>
              <w:bottom w:val="dotted" w:sz="4" w:space="0" w:color="auto"/>
            </w:tcBorders>
            <w:vAlign w:val="center"/>
          </w:tcPr>
          <w:p w14:paraId="08A50E94" w14:textId="77777777" w:rsidR="001D42FB" w:rsidRDefault="001D42FB"/>
        </w:tc>
        <w:tc>
          <w:tcPr>
            <w:tcW w:w="1620" w:type="dxa"/>
            <w:tcBorders>
              <w:bottom w:val="dotted" w:sz="4" w:space="0" w:color="auto"/>
            </w:tcBorders>
            <w:vAlign w:val="center"/>
          </w:tcPr>
          <w:p w14:paraId="08A50E95" w14:textId="77777777" w:rsidR="001D42FB" w:rsidRDefault="001D42FB"/>
        </w:tc>
        <w:tc>
          <w:tcPr>
            <w:tcW w:w="1620" w:type="dxa"/>
            <w:tcBorders>
              <w:bottom w:val="dotted" w:sz="4" w:space="0" w:color="auto"/>
            </w:tcBorders>
            <w:vAlign w:val="center"/>
          </w:tcPr>
          <w:p w14:paraId="08A50E96"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E97" w14:textId="77777777" w:rsidR="001D42FB" w:rsidRDefault="008926A9">
            <w:pPr>
              <w:jc w:val="center"/>
              <w:divId w:val="1"/>
            </w:pPr>
            <w:r>
              <w:rPr>
                <w:rFonts w:eastAsia="Arial"/>
                <w:sz w:val="16"/>
              </w:rPr>
              <w:t xml:space="preserve">3 </w:t>
            </w:r>
          </w:p>
        </w:tc>
      </w:tr>
      <w:tr w:rsidR="001D42FB" w14:paraId="08A50EA0" w14:textId="77777777">
        <w:trPr>
          <w:trHeight w:val="320"/>
        </w:trPr>
        <w:tc>
          <w:tcPr>
            <w:tcW w:w="1620" w:type="dxa"/>
            <w:gridSpan w:val="2"/>
            <w:vMerge/>
          </w:tcPr>
          <w:p w14:paraId="08A50E99" w14:textId="77777777" w:rsidR="001D42FB" w:rsidRDefault="001D42FB"/>
        </w:tc>
        <w:tc>
          <w:tcPr>
            <w:tcW w:w="1620" w:type="dxa"/>
            <w:gridSpan w:val="2"/>
            <w:tcBorders>
              <w:bottom w:val="dotted" w:sz="4" w:space="0" w:color="auto"/>
            </w:tcBorders>
            <w:vAlign w:val="center"/>
          </w:tcPr>
          <w:p w14:paraId="08A50E9A" w14:textId="77777777" w:rsidR="001D42FB" w:rsidRDefault="008926A9">
            <w:pPr>
              <w:jc w:val="left"/>
              <w:divId w:val="1"/>
            </w:pPr>
            <w:r>
              <w:rPr>
                <w:sz w:val="16"/>
              </w:rPr>
              <w:t>black or dark brown</w:t>
            </w:r>
          </w:p>
        </w:tc>
        <w:tc>
          <w:tcPr>
            <w:tcW w:w="1620" w:type="dxa"/>
            <w:gridSpan w:val="2"/>
            <w:tcBorders>
              <w:bottom w:val="dotted" w:sz="4" w:space="0" w:color="auto"/>
            </w:tcBorders>
            <w:vAlign w:val="center"/>
          </w:tcPr>
          <w:p w14:paraId="08A50E9B" w14:textId="77777777" w:rsidR="001D42FB" w:rsidRDefault="001D42FB"/>
        </w:tc>
        <w:tc>
          <w:tcPr>
            <w:tcW w:w="1620" w:type="dxa"/>
            <w:tcBorders>
              <w:bottom w:val="dotted" w:sz="4" w:space="0" w:color="auto"/>
            </w:tcBorders>
            <w:vAlign w:val="center"/>
          </w:tcPr>
          <w:p w14:paraId="08A50E9C" w14:textId="77777777" w:rsidR="001D42FB" w:rsidRDefault="001D42FB"/>
        </w:tc>
        <w:tc>
          <w:tcPr>
            <w:tcW w:w="1620" w:type="dxa"/>
            <w:tcBorders>
              <w:bottom w:val="dotted" w:sz="4" w:space="0" w:color="auto"/>
            </w:tcBorders>
            <w:vAlign w:val="center"/>
          </w:tcPr>
          <w:p w14:paraId="08A50E9D" w14:textId="77777777" w:rsidR="001D42FB" w:rsidRDefault="001D42FB"/>
        </w:tc>
        <w:tc>
          <w:tcPr>
            <w:tcW w:w="1620" w:type="dxa"/>
            <w:tcBorders>
              <w:bottom w:val="dotted" w:sz="4" w:space="0" w:color="auto"/>
            </w:tcBorders>
            <w:vAlign w:val="center"/>
          </w:tcPr>
          <w:p w14:paraId="08A50E9E" w14:textId="77777777" w:rsidR="001D42FB" w:rsidRDefault="008926A9">
            <w:pPr>
              <w:jc w:val="left"/>
              <w:divId w:val="1"/>
            </w:pPr>
            <w:r>
              <w:rPr>
                <w:sz w:val="16"/>
              </w:rPr>
              <w:t>Jiuhua Haoyue</w:t>
            </w:r>
          </w:p>
        </w:tc>
        <w:tc>
          <w:tcPr>
            <w:tcW w:w="1620" w:type="dxa"/>
            <w:tcBorders>
              <w:bottom w:val="dotted" w:sz="4" w:space="0" w:color="auto"/>
            </w:tcBorders>
            <w:vAlign w:val="center"/>
          </w:tcPr>
          <w:p w14:paraId="08A50E9F" w14:textId="77777777" w:rsidR="001D42FB" w:rsidRDefault="008926A9">
            <w:pPr>
              <w:jc w:val="center"/>
              <w:divId w:val="1"/>
            </w:pPr>
            <w:r>
              <w:rPr>
                <w:rFonts w:eastAsia="Arial"/>
                <w:sz w:val="16"/>
              </w:rPr>
              <w:t xml:space="preserve">4 </w:t>
            </w:r>
          </w:p>
        </w:tc>
      </w:tr>
      <w:tr w:rsidR="001D42FB" w14:paraId="08A50EAB" w14:textId="77777777">
        <w:trPr>
          <w:trHeight w:val="360"/>
        </w:trPr>
        <w:tc>
          <w:tcPr>
            <w:tcW w:w="810" w:type="dxa"/>
            <w:tcBorders>
              <w:right w:val="dotted" w:sz="4" w:space="0" w:color="auto"/>
            </w:tcBorders>
            <w:shd w:val="clear" w:color="auto" w:fill="DFDFD7"/>
            <w:vAlign w:val="center"/>
          </w:tcPr>
          <w:p w14:paraId="08A50EA1" w14:textId="77777777" w:rsidR="001D42FB" w:rsidRDefault="008926A9">
            <w:r>
              <w:rPr>
                <w:rFonts w:eastAsia="Arial"/>
                <w:b/>
                <w:sz w:val="16"/>
              </w:rPr>
              <w:t>55.</w:t>
            </w:r>
          </w:p>
        </w:tc>
        <w:tc>
          <w:tcPr>
            <w:tcW w:w="810" w:type="dxa"/>
            <w:tcBorders>
              <w:right w:val="dotted" w:sz="4" w:space="0" w:color="auto"/>
            </w:tcBorders>
            <w:shd w:val="clear" w:color="auto" w:fill="DFDFD7"/>
            <w:vAlign w:val="center"/>
          </w:tcPr>
          <w:p w14:paraId="08A50EA2"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EA3"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EA4"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EA5"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EA6" w14:textId="77777777" w:rsidR="001D42FB" w:rsidRDefault="008926A9">
            <w:r>
              <w:rPr>
                <w:rFonts w:eastAsia="Arial"/>
                <w:b/>
                <w:sz w:val="16"/>
              </w:rPr>
              <w:t>(e)</w:t>
            </w:r>
          </w:p>
        </w:tc>
        <w:tc>
          <w:tcPr>
            <w:tcW w:w="1620" w:type="dxa"/>
            <w:shd w:val="clear" w:color="auto" w:fill="DFDFD7"/>
            <w:vAlign w:val="center"/>
          </w:tcPr>
          <w:p w14:paraId="08A50EA7" w14:textId="77777777" w:rsidR="001D42FB" w:rsidRDefault="008926A9">
            <w:r>
              <w:rPr>
                <w:rFonts w:eastAsia="Arial"/>
                <w:b/>
                <w:sz w:val="16"/>
              </w:rPr>
              <w:t>30-40</w:t>
            </w:r>
          </w:p>
        </w:tc>
        <w:tc>
          <w:tcPr>
            <w:tcW w:w="1620" w:type="dxa"/>
            <w:shd w:val="clear" w:color="auto" w:fill="DFDFD7"/>
          </w:tcPr>
          <w:p w14:paraId="08A50EA8" w14:textId="77777777" w:rsidR="001D42FB" w:rsidRDefault="001D42FB"/>
        </w:tc>
        <w:tc>
          <w:tcPr>
            <w:tcW w:w="1620" w:type="dxa"/>
            <w:shd w:val="clear" w:color="auto" w:fill="DFDFD7"/>
          </w:tcPr>
          <w:p w14:paraId="08A50EA9" w14:textId="77777777" w:rsidR="001D42FB" w:rsidRDefault="001D42FB"/>
        </w:tc>
        <w:tc>
          <w:tcPr>
            <w:tcW w:w="1620" w:type="dxa"/>
            <w:shd w:val="clear" w:color="auto" w:fill="DFDFD7"/>
          </w:tcPr>
          <w:p w14:paraId="08A50EAA" w14:textId="77777777" w:rsidR="001D42FB" w:rsidRDefault="001D42FB"/>
        </w:tc>
      </w:tr>
      <w:tr w:rsidR="001D42FB" w14:paraId="08A50EB3" w14:textId="77777777">
        <w:trPr>
          <w:trHeight w:val="440"/>
        </w:trPr>
        <w:tc>
          <w:tcPr>
            <w:tcW w:w="1620" w:type="dxa"/>
            <w:gridSpan w:val="2"/>
            <w:vMerge w:val="restart"/>
          </w:tcPr>
          <w:p w14:paraId="08A50EAC" w14:textId="77777777" w:rsidR="001D42FB" w:rsidRDefault="001D42FB"/>
        </w:tc>
        <w:tc>
          <w:tcPr>
            <w:tcW w:w="1620" w:type="dxa"/>
            <w:gridSpan w:val="2"/>
            <w:tcBorders>
              <w:bottom w:val="dotted" w:sz="4" w:space="0" w:color="auto"/>
            </w:tcBorders>
          </w:tcPr>
          <w:p w14:paraId="08A50EAD" w14:textId="77777777" w:rsidR="001D42FB" w:rsidRDefault="008926A9">
            <w:pPr>
              <w:spacing w:before="113" w:after="113"/>
              <w:jc w:val="left"/>
              <w:divId w:val="1"/>
            </w:pPr>
            <w:r>
              <w:rPr>
                <w:b/>
                <w:sz w:val="16"/>
              </w:rPr>
              <w:t>Fruit: waxy powder</w:t>
            </w:r>
          </w:p>
        </w:tc>
        <w:tc>
          <w:tcPr>
            <w:tcW w:w="1620" w:type="dxa"/>
            <w:gridSpan w:val="2"/>
            <w:tcBorders>
              <w:bottom w:val="dotted" w:sz="4" w:space="0" w:color="auto"/>
            </w:tcBorders>
          </w:tcPr>
          <w:p w14:paraId="08A50EAE" w14:textId="77777777" w:rsidR="001D42FB" w:rsidRDefault="001D42FB"/>
        </w:tc>
        <w:tc>
          <w:tcPr>
            <w:tcW w:w="1620" w:type="dxa"/>
            <w:tcBorders>
              <w:bottom w:val="dotted" w:sz="4" w:space="0" w:color="auto"/>
            </w:tcBorders>
          </w:tcPr>
          <w:p w14:paraId="08A50EAF" w14:textId="77777777" w:rsidR="001D42FB" w:rsidRDefault="001D42FB"/>
        </w:tc>
        <w:tc>
          <w:tcPr>
            <w:tcW w:w="1620" w:type="dxa"/>
            <w:tcBorders>
              <w:bottom w:val="dotted" w:sz="4" w:space="0" w:color="auto"/>
            </w:tcBorders>
          </w:tcPr>
          <w:p w14:paraId="08A50EB0" w14:textId="77777777" w:rsidR="001D42FB" w:rsidRDefault="001D42FB"/>
        </w:tc>
        <w:tc>
          <w:tcPr>
            <w:tcW w:w="1620" w:type="dxa"/>
            <w:tcBorders>
              <w:bottom w:val="dotted" w:sz="4" w:space="0" w:color="auto"/>
            </w:tcBorders>
          </w:tcPr>
          <w:p w14:paraId="08A50EB1" w14:textId="77777777" w:rsidR="001D42FB" w:rsidRDefault="001D42FB"/>
        </w:tc>
        <w:tc>
          <w:tcPr>
            <w:tcW w:w="1620" w:type="dxa"/>
            <w:tcBorders>
              <w:bottom w:val="dotted" w:sz="4" w:space="0" w:color="auto"/>
            </w:tcBorders>
          </w:tcPr>
          <w:p w14:paraId="08A50EB2" w14:textId="77777777" w:rsidR="001D42FB" w:rsidRDefault="001D42FB"/>
        </w:tc>
      </w:tr>
      <w:tr w:rsidR="001D42FB" w14:paraId="08A50EBB" w14:textId="77777777">
        <w:trPr>
          <w:trHeight w:val="320"/>
        </w:trPr>
        <w:tc>
          <w:tcPr>
            <w:tcW w:w="1620" w:type="dxa"/>
            <w:gridSpan w:val="2"/>
            <w:vMerge/>
          </w:tcPr>
          <w:p w14:paraId="08A50EB4" w14:textId="77777777" w:rsidR="001D42FB" w:rsidRDefault="001D42FB"/>
        </w:tc>
        <w:tc>
          <w:tcPr>
            <w:tcW w:w="1620" w:type="dxa"/>
            <w:gridSpan w:val="2"/>
            <w:tcBorders>
              <w:bottom w:val="dotted" w:sz="4" w:space="0" w:color="auto"/>
            </w:tcBorders>
            <w:vAlign w:val="center"/>
          </w:tcPr>
          <w:p w14:paraId="08A50EB5" w14:textId="77777777" w:rsidR="001D42FB" w:rsidRDefault="008926A9">
            <w:pPr>
              <w:jc w:val="left"/>
              <w:divId w:val="1"/>
            </w:pPr>
            <w:r>
              <w:rPr>
                <w:sz w:val="16"/>
              </w:rPr>
              <w:t>absent or weak</w:t>
            </w:r>
          </w:p>
        </w:tc>
        <w:tc>
          <w:tcPr>
            <w:tcW w:w="1620" w:type="dxa"/>
            <w:gridSpan w:val="2"/>
            <w:tcBorders>
              <w:bottom w:val="dotted" w:sz="4" w:space="0" w:color="auto"/>
            </w:tcBorders>
            <w:vAlign w:val="center"/>
          </w:tcPr>
          <w:p w14:paraId="08A50EB6" w14:textId="77777777" w:rsidR="001D42FB" w:rsidRDefault="001D42FB"/>
        </w:tc>
        <w:tc>
          <w:tcPr>
            <w:tcW w:w="1620" w:type="dxa"/>
            <w:tcBorders>
              <w:bottom w:val="dotted" w:sz="4" w:space="0" w:color="auto"/>
            </w:tcBorders>
            <w:vAlign w:val="center"/>
          </w:tcPr>
          <w:p w14:paraId="08A50EB7" w14:textId="77777777" w:rsidR="001D42FB" w:rsidRDefault="001D42FB"/>
        </w:tc>
        <w:tc>
          <w:tcPr>
            <w:tcW w:w="1620" w:type="dxa"/>
            <w:tcBorders>
              <w:bottom w:val="dotted" w:sz="4" w:space="0" w:color="auto"/>
            </w:tcBorders>
            <w:vAlign w:val="center"/>
          </w:tcPr>
          <w:p w14:paraId="08A50EB8" w14:textId="77777777" w:rsidR="001D42FB" w:rsidRDefault="001D42FB"/>
        </w:tc>
        <w:tc>
          <w:tcPr>
            <w:tcW w:w="1620" w:type="dxa"/>
            <w:tcBorders>
              <w:bottom w:val="dotted" w:sz="4" w:space="0" w:color="auto"/>
            </w:tcBorders>
            <w:vAlign w:val="center"/>
          </w:tcPr>
          <w:p w14:paraId="08A50EB9"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EBA" w14:textId="77777777" w:rsidR="001D42FB" w:rsidRDefault="008926A9">
            <w:pPr>
              <w:jc w:val="center"/>
              <w:divId w:val="1"/>
            </w:pPr>
            <w:r>
              <w:rPr>
                <w:rFonts w:eastAsia="Arial"/>
                <w:sz w:val="16"/>
              </w:rPr>
              <w:t xml:space="preserve">1 </w:t>
            </w:r>
          </w:p>
        </w:tc>
      </w:tr>
      <w:tr w:rsidR="001D42FB" w14:paraId="08A50EC3" w14:textId="77777777">
        <w:trPr>
          <w:trHeight w:val="320"/>
        </w:trPr>
        <w:tc>
          <w:tcPr>
            <w:tcW w:w="1620" w:type="dxa"/>
            <w:gridSpan w:val="2"/>
            <w:vMerge/>
          </w:tcPr>
          <w:p w14:paraId="08A50EBC" w14:textId="77777777" w:rsidR="001D42FB" w:rsidRDefault="001D42FB"/>
        </w:tc>
        <w:tc>
          <w:tcPr>
            <w:tcW w:w="1620" w:type="dxa"/>
            <w:gridSpan w:val="2"/>
            <w:tcBorders>
              <w:bottom w:val="dotted" w:sz="4" w:space="0" w:color="auto"/>
            </w:tcBorders>
            <w:vAlign w:val="center"/>
          </w:tcPr>
          <w:p w14:paraId="08A50EBD"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EBE" w14:textId="77777777" w:rsidR="001D42FB" w:rsidRDefault="001D42FB"/>
        </w:tc>
        <w:tc>
          <w:tcPr>
            <w:tcW w:w="1620" w:type="dxa"/>
            <w:tcBorders>
              <w:bottom w:val="dotted" w:sz="4" w:space="0" w:color="auto"/>
            </w:tcBorders>
            <w:vAlign w:val="center"/>
          </w:tcPr>
          <w:p w14:paraId="08A50EBF" w14:textId="77777777" w:rsidR="001D42FB" w:rsidRDefault="001D42FB"/>
        </w:tc>
        <w:tc>
          <w:tcPr>
            <w:tcW w:w="1620" w:type="dxa"/>
            <w:tcBorders>
              <w:bottom w:val="dotted" w:sz="4" w:space="0" w:color="auto"/>
            </w:tcBorders>
            <w:vAlign w:val="center"/>
          </w:tcPr>
          <w:p w14:paraId="08A50EC0" w14:textId="77777777" w:rsidR="001D42FB" w:rsidRDefault="001D42FB"/>
        </w:tc>
        <w:tc>
          <w:tcPr>
            <w:tcW w:w="1620" w:type="dxa"/>
            <w:tcBorders>
              <w:bottom w:val="dotted" w:sz="4" w:space="0" w:color="auto"/>
            </w:tcBorders>
            <w:vAlign w:val="center"/>
          </w:tcPr>
          <w:p w14:paraId="08A50EC1" w14:textId="77777777" w:rsidR="001D42FB" w:rsidRDefault="008926A9">
            <w:pPr>
              <w:jc w:val="left"/>
              <w:divId w:val="1"/>
            </w:pPr>
            <w:r>
              <w:rPr>
                <w:sz w:val="16"/>
              </w:rPr>
              <w:t>Yanzhi Wan</w:t>
            </w:r>
          </w:p>
        </w:tc>
        <w:tc>
          <w:tcPr>
            <w:tcW w:w="1620" w:type="dxa"/>
            <w:tcBorders>
              <w:bottom w:val="dotted" w:sz="4" w:space="0" w:color="auto"/>
            </w:tcBorders>
            <w:vAlign w:val="center"/>
          </w:tcPr>
          <w:p w14:paraId="08A50EC2" w14:textId="77777777" w:rsidR="001D42FB" w:rsidRDefault="008926A9">
            <w:pPr>
              <w:jc w:val="center"/>
              <w:divId w:val="1"/>
            </w:pPr>
            <w:r>
              <w:rPr>
                <w:rFonts w:eastAsia="Arial"/>
                <w:sz w:val="16"/>
              </w:rPr>
              <w:t xml:space="preserve">2 </w:t>
            </w:r>
          </w:p>
        </w:tc>
      </w:tr>
      <w:tr w:rsidR="001D42FB" w14:paraId="08A50ECB" w14:textId="77777777">
        <w:trPr>
          <w:trHeight w:val="320"/>
        </w:trPr>
        <w:tc>
          <w:tcPr>
            <w:tcW w:w="1620" w:type="dxa"/>
            <w:gridSpan w:val="2"/>
            <w:vMerge/>
          </w:tcPr>
          <w:p w14:paraId="08A50EC4" w14:textId="77777777" w:rsidR="001D42FB" w:rsidRDefault="001D42FB"/>
        </w:tc>
        <w:tc>
          <w:tcPr>
            <w:tcW w:w="1620" w:type="dxa"/>
            <w:gridSpan w:val="2"/>
            <w:tcBorders>
              <w:bottom w:val="dotted" w:sz="4" w:space="0" w:color="auto"/>
            </w:tcBorders>
            <w:vAlign w:val="center"/>
          </w:tcPr>
          <w:p w14:paraId="08A50EC5" w14:textId="77777777" w:rsidR="001D42FB" w:rsidRDefault="008926A9">
            <w:pPr>
              <w:jc w:val="left"/>
              <w:divId w:val="1"/>
            </w:pPr>
            <w:r>
              <w:rPr>
                <w:sz w:val="16"/>
              </w:rPr>
              <w:t>strong</w:t>
            </w:r>
          </w:p>
        </w:tc>
        <w:tc>
          <w:tcPr>
            <w:tcW w:w="1620" w:type="dxa"/>
            <w:gridSpan w:val="2"/>
            <w:tcBorders>
              <w:bottom w:val="dotted" w:sz="4" w:space="0" w:color="auto"/>
            </w:tcBorders>
            <w:vAlign w:val="center"/>
          </w:tcPr>
          <w:p w14:paraId="08A50EC6" w14:textId="77777777" w:rsidR="001D42FB" w:rsidRDefault="001D42FB"/>
        </w:tc>
        <w:tc>
          <w:tcPr>
            <w:tcW w:w="1620" w:type="dxa"/>
            <w:tcBorders>
              <w:bottom w:val="dotted" w:sz="4" w:space="0" w:color="auto"/>
            </w:tcBorders>
            <w:vAlign w:val="center"/>
          </w:tcPr>
          <w:p w14:paraId="08A50EC7" w14:textId="77777777" w:rsidR="001D42FB" w:rsidRDefault="001D42FB"/>
        </w:tc>
        <w:tc>
          <w:tcPr>
            <w:tcW w:w="1620" w:type="dxa"/>
            <w:tcBorders>
              <w:bottom w:val="dotted" w:sz="4" w:space="0" w:color="auto"/>
            </w:tcBorders>
            <w:vAlign w:val="center"/>
          </w:tcPr>
          <w:p w14:paraId="08A50EC8" w14:textId="77777777" w:rsidR="001D42FB" w:rsidRDefault="001D42FB"/>
        </w:tc>
        <w:tc>
          <w:tcPr>
            <w:tcW w:w="1620" w:type="dxa"/>
            <w:tcBorders>
              <w:bottom w:val="dotted" w:sz="4" w:space="0" w:color="auto"/>
            </w:tcBorders>
            <w:vAlign w:val="center"/>
          </w:tcPr>
          <w:p w14:paraId="08A50EC9" w14:textId="77777777" w:rsidR="001D42FB" w:rsidRDefault="008926A9">
            <w:pPr>
              <w:jc w:val="left"/>
              <w:divId w:val="1"/>
            </w:pPr>
            <w:r>
              <w:rPr>
                <w:sz w:val="16"/>
              </w:rPr>
              <w:t>Perry`s Giant Suburst</w:t>
            </w:r>
          </w:p>
        </w:tc>
        <w:tc>
          <w:tcPr>
            <w:tcW w:w="1620" w:type="dxa"/>
            <w:tcBorders>
              <w:bottom w:val="dotted" w:sz="4" w:space="0" w:color="auto"/>
            </w:tcBorders>
            <w:vAlign w:val="center"/>
          </w:tcPr>
          <w:p w14:paraId="08A50ECA" w14:textId="77777777" w:rsidR="001D42FB" w:rsidRDefault="008926A9">
            <w:pPr>
              <w:jc w:val="center"/>
              <w:divId w:val="1"/>
            </w:pPr>
            <w:r>
              <w:rPr>
                <w:rFonts w:eastAsia="Arial"/>
                <w:sz w:val="16"/>
              </w:rPr>
              <w:t xml:space="preserve">3 </w:t>
            </w:r>
          </w:p>
        </w:tc>
      </w:tr>
      <w:tr w:rsidR="001D42FB" w14:paraId="08A50ED6" w14:textId="77777777">
        <w:trPr>
          <w:trHeight w:val="360"/>
        </w:trPr>
        <w:tc>
          <w:tcPr>
            <w:tcW w:w="810" w:type="dxa"/>
            <w:tcBorders>
              <w:right w:val="dotted" w:sz="4" w:space="0" w:color="auto"/>
            </w:tcBorders>
            <w:shd w:val="clear" w:color="auto" w:fill="DFDFD7"/>
            <w:vAlign w:val="center"/>
          </w:tcPr>
          <w:p w14:paraId="08A50ECC" w14:textId="77777777" w:rsidR="001D42FB" w:rsidRDefault="008926A9" w:rsidP="00777741">
            <w:pPr>
              <w:keepNext/>
              <w:pPrChange w:id="504" w:author="OERTEL Romy" w:date="2026-07-08T19:51:00Z" w16du:dateUtc="2026-07-08T17:51:00Z">
                <w:pPr/>
              </w:pPrChange>
            </w:pPr>
            <w:r>
              <w:rPr>
                <w:rFonts w:eastAsia="Arial"/>
                <w:b/>
                <w:sz w:val="16"/>
              </w:rPr>
              <w:lastRenderedPageBreak/>
              <w:t>56.</w:t>
            </w:r>
          </w:p>
        </w:tc>
        <w:tc>
          <w:tcPr>
            <w:tcW w:w="810" w:type="dxa"/>
            <w:tcBorders>
              <w:right w:val="dotted" w:sz="4" w:space="0" w:color="auto"/>
            </w:tcBorders>
            <w:shd w:val="clear" w:color="auto" w:fill="DFDFD7"/>
            <w:vAlign w:val="center"/>
          </w:tcPr>
          <w:p w14:paraId="08A50ECD" w14:textId="77777777" w:rsidR="001D42FB" w:rsidRDefault="001D42FB" w:rsidP="00777741">
            <w:pPr>
              <w:keepNext/>
              <w:pPrChange w:id="505" w:author="OERTEL Romy" w:date="2026-07-08T19:51:00Z" w16du:dateUtc="2026-07-08T17:51:00Z">
                <w:pPr/>
              </w:pPrChange>
            </w:pPr>
          </w:p>
        </w:tc>
        <w:tc>
          <w:tcPr>
            <w:tcW w:w="810" w:type="dxa"/>
            <w:tcBorders>
              <w:right w:val="dotted" w:sz="4" w:space="0" w:color="auto"/>
            </w:tcBorders>
            <w:shd w:val="clear" w:color="auto" w:fill="DFDFD7"/>
            <w:vAlign w:val="center"/>
          </w:tcPr>
          <w:p w14:paraId="08A50ECE" w14:textId="77777777" w:rsidR="001D42FB" w:rsidRDefault="008926A9" w:rsidP="00777741">
            <w:pPr>
              <w:keepNext/>
              <w:pPrChange w:id="506" w:author="OERTEL Romy" w:date="2026-07-08T19:51:00Z" w16du:dateUtc="2026-07-08T17:51:00Z">
                <w:pPr/>
              </w:pPrChange>
            </w:pPr>
            <w:r>
              <w:rPr>
                <w:rFonts w:eastAsia="Arial"/>
                <w:b/>
                <w:sz w:val="16"/>
              </w:rPr>
              <w:t>QN</w:t>
            </w:r>
          </w:p>
        </w:tc>
        <w:tc>
          <w:tcPr>
            <w:tcW w:w="810" w:type="dxa"/>
            <w:tcBorders>
              <w:right w:val="dotted" w:sz="4" w:space="0" w:color="auto"/>
            </w:tcBorders>
            <w:shd w:val="clear" w:color="auto" w:fill="DFDFD7"/>
            <w:vAlign w:val="center"/>
          </w:tcPr>
          <w:p w14:paraId="08A50ECF" w14:textId="77777777" w:rsidR="001D42FB" w:rsidRDefault="008926A9" w:rsidP="00777741">
            <w:pPr>
              <w:keepNext/>
              <w:pPrChange w:id="507" w:author="OERTEL Romy" w:date="2026-07-08T19:51:00Z" w16du:dateUtc="2026-07-08T17:51:00Z">
                <w:pPr/>
              </w:pPrChange>
            </w:pPr>
            <w:r>
              <w:rPr>
                <w:rFonts w:eastAsia="Arial"/>
                <w:b/>
                <w:sz w:val="16"/>
              </w:rPr>
              <w:t>VG</w:t>
            </w:r>
          </w:p>
        </w:tc>
        <w:tc>
          <w:tcPr>
            <w:tcW w:w="810" w:type="dxa"/>
            <w:tcBorders>
              <w:right w:val="dotted" w:sz="4" w:space="0" w:color="auto"/>
            </w:tcBorders>
            <w:shd w:val="clear" w:color="auto" w:fill="DFDFD7"/>
            <w:vAlign w:val="center"/>
          </w:tcPr>
          <w:p w14:paraId="08A50ED0" w14:textId="77777777" w:rsidR="001D42FB" w:rsidRDefault="008926A9" w:rsidP="00777741">
            <w:pPr>
              <w:keepNext/>
              <w:pPrChange w:id="508" w:author="OERTEL Romy" w:date="2026-07-08T19:51:00Z" w16du:dateUtc="2026-07-08T17:51:00Z">
                <w:pPr/>
              </w:pPrChange>
            </w:pPr>
            <w:r>
              <w:rPr>
                <w:rFonts w:eastAsia="Arial"/>
                <w:b/>
                <w:sz w:val="16"/>
              </w:rPr>
              <w:t>(+)</w:t>
            </w:r>
          </w:p>
        </w:tc>
        <w:tc>
          <w:tcPr>
            <w:tcW w:w="810" w:type="dxa"/>
            <w:tcBorders>
              <w:right w:val="dotted" w:sz="4" w:space="0" w:color="auto"/>
            </w:tcBorders>
            <w:shd w:val="clear" w:color="auto" w:fill="DFDFD7"/>
            <w:vAlign w:val="center"/>
          </w:tcPr>
          <w:p w14:paraId="08A50ED1" w14:textId="77777777" w:rsidR="001D42FB" w:rsidRDefault="008926A9" w:rsidP="00777741">
            <w:pPr>
              <w:keepNext/>
              <w:pPrChange w:id="509" w:author="OERTEL Romy" w:date="2026-07-08T19:51:00Z" w16du:dateUtc="2026-07-08T17:51:00Z">
                <w:pPr/>
              </w:pPrChange>
            </w:pPr>
            <w:r>
              <w:rPr>
                <w:rFonts w:eastAsia="Arial"/>
                <w:b/>
                <w:sz w:val="16"/>
              </w:rPr>
              <w:t>(e)</w:t>
            </w:r>
          </w:p>
        </w:tc>
        <w:tc>
          <w:tcPr>
            <w:tcW w:w="1620" w:type="dxa"/>
            <w:shd w:val="clear" w:color="auto" w:fill="DFDFD7"/>
            <w:vAlign w:val="center"/>
          </w:tcPr>
          <w:p w14:paraId="08A50ED2" w14:textId="77777777" w:rsidR="001D42FB" w:rsidRDefault="008926A9" w:rsidP="00777741">
            <w:pPr>
              <w:keepNext/>
              <w:pPrChange w:id="510" w:author="OERTEL Romy" w:date="2026-07-08T19:51:00Z" w16du:dateUtc="2026-07-08T17:51:00Z">
                <w:pPr/>
              </w:pPrChange>
            </w:pPr>
            <w:r>
              <w:rPr>
                <w:rFonts w:eastAsia="Arial"/>
                <w:b/>
                <w:sz w:val="16"/>
              </w:rPr>
              <w:t>30-40</w:t>
            </w:r>
          </w:p>
        </w:tc>
        <w:tc>
          <w:tcPr>
            <w:tcW w:w="1620" w:type="dxa"/>
            <w:shd w:val="clear" w:color="auto" w:fill="DFDFD7"/>
          </w:tcPr>
          <w:p w14:paraId="08A50ED3" w14:textId="77777777" w:rsidR="001D42FB" w:rsidRDefault="001D42FB" w:rsidP="00777741">
            <w:pPr>
              <w:keepNext/>
              <w:pPrChange w:id="511" w:author="OERTEL Romy" w:date="2026-07-08T19:51:00Z" w16du:dateUtc="2026-07-08T17:51:00Z">
                <w:pPr/>
              </w:pPrChange>
            </w:pPr>
          </w:p>
        </w:tc>
        <w:tc>
          <w:tcPr>
            <w:tcW w:w="1620" w:type="dxa"/>
            <w:shd w:val="clear" w:color="auto" w:fill="DFDFD7"/>
          </w:tcPr>
          <w:p w14:paraId="08A50ED4" w14:textId="77777777" w:rsidR="001D42FB" w:rsidRDefault="001D42FB" w:rsidP="00777741">
            <w:pPr>
              <w:keepNext/>
              <w:pPrChange w:id="512" w:author="OERTEL Romy" w:date="2026-07-08T19:51:00Z" w16du:dateUtc="2026-07-08T17:51:00Z">
                <w:pPr/>
              </w:pPrChange>
            </w:pPr>
          </w:p>
        </w:tc>
        <w:tc>
          <w:tcPr>
            <w:tcW w:w="1620" w:type="dxa"/>
            <w:shd w:val="clear" w:color="auto" w:fill="DFDFD7"/>
          </w:tcPr>
          <w:p w14:paraId="08A50ED5" w14:textId="77777777" w:rsidR="001D42FB" w:rsidRDefault="001D42FB" w:rsidP="00777741">
            <w:pPr>
              <w:keepNext/>
              <w:pPrChange w:id="513" w:author="OERTEL Romy" w:date="2026-07-08T19:51:00Z" w16du:dateUtc="2026-07-08T17:51:00Z">
                <w:pPr/>
              </w:pPrChange>
            </w:pPr>
          </w:p>
        </w:tc>
      </w:tr>
      <w:tr w:rsidR="001D42FB" w14:paraId="08A50EDE" w14:textId="77777777">
        <w:trPr>
          <w:trHeight w:val="440"/>
        </w:trPr>
        <w:tc>
          <w:tcPr>
            <w:tcW w:w="1620" w:type="dxa"/>
            <w:gridSpan w:val="2"/>
            <w:vMerge w:val="restart"/>
          </w:tcPr>
          <w:p w14:paraId="08A50ED7" w14:textId="77777777" w:rsidR="001D42FB" w:rsidRDefault="001D42FB" w:rsidP="00777741">
            <w:pPr>
              <w:keepNext/>
              <w:pPrChange w:id="514" w:author="OERTEL Romy" w:date="2026-07-08T19:51:00Z" w16du:dateUtc="2026-07-08T17:51:00Z">
                <w:pPr/>
              </w:pPrChange>
            </w:pPr>
          </w:p>
        </w:tc>
        <w:tc>
          <w:tcPr>
            <w:tcW w:w="1620" w:type="dxa"/>
            <w:gridSpan w:val="2"/>
            <w:tcBorders>
              <w:bottom w:val="dotted" w:sz="4" w:space="0" w:color="auto"/>
            </w:tcBorders>
          </w:tcPr>
          <w:p w14:paraId="08A50ED8" w14:textId="77777777" w:rsidR="001D42FB" w:rsidRDefault="008926A9" w:rsidP="00777741">
            <w:pPr>
              <w:keepNext/>
              <w:spacing w:before="113" w:after="113"/>
              <w:jc w:val="left"/>
              <w:divId w:val="1"/>
              <w:pPrChange w:id="515" w:author="OERTEL Romy" w:date="2026-07-08T19:51:00Z" w16du:dateUtc="2026-07-08T17:51:00Z">
                <w:pPr>
                  <w:spacing w:before="113" w:after="113"/>
                  <w:jc w:val="left"/>
                  <w:divId w:val="1"/>
                </w:pPr>
              </w:pPrChange>
            </w:pPr>
            <w:r>
              <w:rPr>
                <w:b/>
                <w:sz w:val="16"/>
              </w:rPr>
              <w:t>Fruit: glossiness</w:t>
            </w:r>
          </w:p>
        </w:tc>
        <w:tc>
          <w:tcPr>
            <w:tcW w:w="1620" w:type="dxa"/>
            <w:gridSpan w:val="2"/>
            <w:tcBorders>
              <w:bottom w:val="dotted" w:sz="4" w:space="0" w:color="auto"/>
            </w:tcBorders>
          </w:tcPr>
          <w:p w14:paraId="08A50ED9" w14:textId="77777777" w:rsidR="001D42FB" w:rsidRDefault="001D42FB" w:rsidP="00777741">
            <w:pPr>
              <w:keepNext/>
              <w:pPrChange w:id="516" w:author="OERTEL Romy" w:date="2026-07-08T19:51:00Z" w16du:dateUtc="2026-07-08T17:51:00Z">
                <w:pPr/>
              </w:pPrChange>
            </w:pPr>
          </w:p>
        </w:tc>
        <w:tc>
          <w:tcPr>
            <w:tcW w:w="1620" w:type="dxa"/>
            <w:tcBorders>
              <w:bottom w:val="dotted" w:sz="4" w:space="0" w:color="auto"/>
            </w:tcBorders>
          </w:tcPr>
          <w:p w14:paraId="08A50EDA" w14:textId="77777777" w:rsidR="001D42FB" w:rsidRDefault="001D42FB" w:rsidP="00777741">
            <w:pPr>
              <w:keepNext/>
              <w:pPrChange w:id="517" w:author="OERTEL Romy" w:date="2026-07-08T19:51:00Z" w16du:dateUtc="2026-07-08T17:51:00Z">
                <w:pPr/>
              </w:pPrChange>
            </w:pPr>
          </w:p>
        </w:tc>
        <w:tc>
          <w:tcPr>
            <w:tcW w:w="1620" w:type="dxa"/>
            <w:tcBorders>
              <w:bottom w:val="dotted" w:sz="4" w:space="0" w:color="auto"/>
            </w:tcBorders>
          </w:tcPr>
          <w:p w14:paraId="08A50EDB" w14:textId="77777777" w:rsidR="001D42FB" w:rsidRDefault="001D42FB" w:rsidP="00777741">
            <w:pPr>
              <w:keepNext/>
              <w:pPrChange w:id="518" w:author="OERTEL Romy" w:date="2026-07-08T19:51:00Z" w16du:dateUtc="2026-07-08T17:51:00Z">
                <w:pPr/>
              </w:pPrChange>
            </w:pPr>
          </w:p>
        </w:tc>
        <w:tc>
          <w:tcPr>
            <w:tcW w:w="1620" w:type="dxa"/>
            <w:tcBorders>
              <w:bottom w:val="dotted" w:sz="4" w:space="0" w:color="auto"/>
            </w:tcBorders>
          </w:tcPr>
          <w:p w14:paraId="08A50EDC" w14:textId="77777777" w:rsidR="001D42FB" w:rsidRDefault="001D42FB" w:rsidP="00777741">
            <w:pPr>
              <w:keepNext/>
              <w:pPrChange w:id="519" w:author="OERTEL Romy" w:date="2026-07-08T19:51:00Z" w16du:dateUtc="2026-07-08T17:51:00Z">
                <w:pPr/>
              </w:pPrChange>
            </w:pPr>
          </w:p>
        </w:tc>
        <w:tc>
          <w:tcPr>
            <w:tcW w:w="1620" w:type="dxa"/>
            <w:tcBorders>
              <w:bottom w:val="dotted" w:sz="4" w:space="0" w:color="auto"/>
            </w:tcBorders>
          </w:tcPr>
          <w:p w14:paraId="08A50EDD" w14:textId="77777777" w:rsidR="001D42FB" w:rsidRDefault="001D42FB" w:rsidP="00777741">
            <w:pPr>
              <w:keepNext/>
              <w:pPrChange w:id="520" w:author="OERTEL Romy" w:date="2026-07-08T19:51:00Z" w16du:dateUtc="2026-07-08T17:51:00Z">
                <w:pPr/>
              </w:pPrChange>
            </w:pPr>
          </w:p>
        </w:tc>
      </w:tr>
      <w:tr w:rsidR="001D42FB" w14:paraId="08A50EE6" w14:textId="77777777">
        <w:trPr>
          <w:trHeight w:val="320"/>
        </w:trPr>
        <w:tc>
          <w:tcPr>
            <w:tcW w:w="1620" w:type="dxa"/>
            <w:gridSpan w:val="2"/>
            <w:vMerge/>
          </w:tcPr>
          <w:p w14:paraId="08A50EDF" w14:textId="77777777" w:rsidR="001D42FB" w:rsidRDefault="001D42FB" w:rsidP="00777741">
            <w:pPr>
              <w:keepNext/>
              <w:pPrChange w:id="521" w:author="OERTEL Romy" w:date="2026-07-08T19:51:00Z" w16du:dateUtc="2026-07-08T17:51:00Z">
                <w:pPr/>
              </w:pPrChange>
            </w:pPr>
          </w:p>
        </w:tc>
        <w:tc>
          <w:tcPr>
            <w:tcW w:w="1620" w:type="dxa"/>
            <w:gridSpan w:val="2"/>
            <w:tcBorders>
              <w:bottom w:val="dotted" w:sz="4" w:space="0" w:color="auto"/>
            </w:tcBorders>
            <w:vAlign w:val="center"/>
          </w:tcPr>
          <w:p w14:paraId="08A50EE0" w14:textId="77777777" w:rsidR="001D42FB" w:rsidRDefault="008926A9" w:rsidP="00777741">
            <w:pPr>
              <w:keepNext/>
              <w:jc w:val="left"/>
              <w:divId w:val="1"/>
              <w:pPrChange w:id="522" w:author="OERTEL Romy" w:date="2026-07-08T19:51:00Z" w16du:dateUtc="2026-07-08T17:51:00Z">
                <w:pPr>
                  <w:jc w:val="left"/>
                  <w:divId w:val="1"/>
                </w:pPr>
              </w:pPrChange>
            </w:pPr>
            <w:r>
              <w:rPr>
                <w:sz w:val="16"/>
              </w:rPr>
              <w:t>absent or weak</w:t>
            </w:r>
          </w:p>
        </w:tc>
        <w:tc>
          <w:tcPr>
            <w:tcW w:w="1620" w:type="dxa"/>
            <w:gridSpan w:val="2"/>
            <w:tcBorders>
              <w:bottom w:val="dotted" w:sz="4" w:space="0" w:color="auto"/>
            </w:tcBorders>
            <w:vAlign w:val="center"/>
          </w:tcPr>
          <w:p w14:paraId="08A50EE1" w14:textId="77777777" w:rsidR="001D42FB" w:rsidRDefault="001D42FB" w:rsidP="00777741">
            <w:pPr>
              <w:keepNext/>
              <w:pPrChange w:id="523" w:author="OERTEL Romy" w:date="2026-07-08T19:51:00Z" w16du:dateUtc="2026-07-08T17:51:00Z">
                <w:pPr/>
              </w:pPrChange>
            </w:pPr>
          </w:p>
        </w:tc>
        <w:tc>
          <w:tcPr>
            <w:tcW w:w="1620" w:type="dxa"/>
            <w:tcBorders>
              <w:bottom w:val="dotted" w:sz="4" w:space="0" w:color="auto"/>
            </w:tcBorders>
            <w:vAlign w:val="center"/>
          </w:tcPr>
          <w:p w14:paraId="08A50EE2" w14:textId="77777777" w:rsidR="001D42FB" w:rsidRDefault="001D42FB" w:rsidP="00777741">
            <w:pPr>
              <w:keepNext/>
              <w:pPrChange w:id="524" w:author="OERTEL Romy" w:date="2026-07-08T19:51:00Z" w16du:dateUtc="2026-07-08T17:51:00Z">
                <w:pPr/>
              </w:pPrChange>
            </w:pPr>
          </w:p>
        </w:tc>
        <w:tc>
          <w:tcPr>
            <w:tcW w:w="1620" w:type="dxa"/>
            <w:tcBorders>
              <w:bottom w:val="dotted" w:sz="4" w:space="0" w:color="auto"/>
            </w:tcBorders>
            <w:vAlign w:val="center"/>
          </w:tcPr>
          <w:p w14:paraId="08A50EE3" w14:textId="77777777" w:rsidR="001D42FB" w:rsidRDefault="001D42FB" w:rsidP="00777741">
            <w:pPr>
              <w:keepNext/>
              <w:pPrChange w:id="525" w:author="OERTEL Romy" w:date="2026-07-08T19:51:00Z" w16du:dateUtc="2026-07-08T17:51:00Z">
                <w:pPr/>
              </w:pPrChange>
            </w:pPr>
          </w:p>
        </w:tc>
        <w:tc>
          <w:tcPr>
            <w:tcW w:w="1620" w:type="dxa"/>
            <w:tcBorders>
              <w:bottom w:val="dotted" w:sz="4" w:space="0" w:color="auto"/>
            </w:tcBorders>
            <w:vAlign w:val="center"/>
          </w:tcPr>
          <w:p w14:paraId="08A50EE4" w14:textId="77777777" w:rsidR="001D42FB" w:rsidRDefault="008926A9" w:rsidP="00777741">
            <w:pPr>
              <w:keepNext/>
              <w:jc w:val="left"/>
              <w:divId w:val="1"/>
              <w:pPrChange w:id="526" w:author="OERTEL Romy" w:date="2026-07-08T19:51:00Z" w16du:dateUtc="2026-07-08T17:51:00Z">
                <w:pPr>
                  <w:jc w:val="left"/>
                  <w:divId w:val="1"/>
                </w:pPr>
              </w:pPrChange>
            </w:pPr>
            <w:r>
              <w:rPr>
                <w:sz w:val="16"/>
              </w:rPr>
              <w:t>Yingquan Xike</w:t>
            </w:r>
          </w:p>
        </w:tc>
        <w:tc>
          <w:tcPr>
            <w:tcW w:w="1620" w:type="dxa"/>
            <w:tcBorders>
              <w:bottom w:val="dotted" w:sz="4" w:space="0" w:color="auto"/>
            </w:tcBorders>
            <w:vAlign w:val="center"/>
          </w:tcPr>
          <w:p w14:paraId="08A50EE5" w14:textId="77777777" w:rsidR="001D42FB" w:rsidRDefault="008926A9" w:rsidP="00777741">
            <w:pPr>
              <w:keepNext/>
              <w:jc w:val="center"/>
              <w:divId w:val="1"/>
              <w:pPrChange w:id="527" w:author="OERTEL Romy" w:date="2026-07-08T19:51:00Z" w16du:dateUtc="2026-07-08T17:51:00Z">
                <w:pPr>
                  <w:jc w:val="center"/>
                  <w:divId w:val="1"/>
                </w:pPr>
              </w:pPrChange>
            </w:pPr>
            <w:r>
              <w:rPr>
                <w:rFonts w:eastAsia="Arial"/>
                <w:sz w:val="16"/>
              </w:rPr>
              <w:t xml:space="preserve">1 </w:t>
            </w:r>
          </w:p>
        </w:tc>
      </w:tr>
      <w:tr w:rsidR="001D42FB" w14:paraId="08A50EEE" w14:textId="77777777">
        <w:trPr>
          <w:trHeight w:val="320"/>
        </w:trPr>
        <w:tc>
          <w:tcPr>
            <w:tcW w:w="1620" w:type="dxa"/>
            <w:gridSpan w:val="2"/>
            <w:vMerge/>
          </w:tcPr>
          <w:p w14:paraId="08A50EE7" w14:textId="77777777" w:rsidR="001D42FB" w:rsidRDefault="001D42FB" w:rsidP="00777741">
            <w:pPr>
              <w:keepNext/>
              <w:pPrChange w:id="528" w:author="OERTEL Romy" w:date="2026-07-08T19:51:00Z" w16du:dateUtc="2026-07-08T17:51:00Z">
                <w:pPr/>
              </w:pPrChange>
            </w:pPr>
          </w:p>
        </w:tc>
        <w:tc>
          <w:tcPr>
            <w:tcW w:w="1620" w:type="dxa"/>
            <w:gridSpan w:val="2"/>
            <w:tcBorders>
              <w:bottom w:val="dotted" w:sz="4" w:space="0" w:color="auto"/>
            </w:tcBorders>
            <w:vAlign w:val="center"/>
          </w:tcPr>
          <w:p w14:paraId="08A50EE8" w14:textId="77777777" w:rsidR="001D42FB" w:rsidRDefault="008926A9" w:rsidP="00777741">
            <w:pPr>
              <w:keepNext/>
              <w:jc w:val="left"/>
              <w:divId w:val="1"/>
              <w:pPrChange w:id="529" w:author="OERTEL Romy" w:date="2026-07-08T19:51:00Z" w16du:dateUtc="2026-07-08T17:51:00Z">
                <w:pPr>
                  <w:jc w:val="left"/>
                  <w:divId w:val="1"/>
                </w:pPr>
              </w:pPrChange>
            </w:pPr>
            <w:r>
              <w:rPr>
                <w:sz w:val="16"/>
              </w:rPr>
              <w:t>medium</w:t>
            </w:r>
          </w:p>
        </w:tc>
        <w:tc>
          <w:tcPr>
            <w:tcW w:w="1620" w:type="dxa"/>
            <w:gridSpan w:val="2"/>
            <w:tcBorders>
              <w:bottom w:val="dotted" w:sz="4" w:space="0" w:color="auto"/>
            </w:tcBorders>
            <w:vAlign w:val="center"/>
          </w:tcPr>
          <w:p w14:paraId="08A50EE9" w14:textId="77777777" w:rsidR="001D42FB" w:rsidRDefault="001D42FB" w:rsidP="00777741">
            <w:pPr>
              <w:keepNext/>
              <w:pPrChange w:id="530" w:author="OERTEL Romy" w:date="2026-07-08T19:51:00Z" w16du:dateUtc="2026-07-08T17:51:00Z">
                <w:pPr/>
              </w:pPrChange>
            </w:pPr>
          </w:p>
        </w:tc>
        <w:tc>
          <w:tcPr>
            <w:tcW w:w="1620" w:type="dxa"/>
            <w:tcBorders>
              <w:bottom w:val="dotted" w:sz="4" w:space="0" w:color="auto"/>
            </w:tcBorders>
            <w:vAlign w:val="center"/>
          </w:tcPr>
          <w:p w14:paraId="08A50EEA" w14:textId="77777777" w:rsidR="001D42FB" w:rsidRDefault="001D42FB" w:rsidP="00777741">
            <w:pPr>
              <w:keepNext/>
              <w:pPrChange w:id="531" w:author="OERTEL Romy" w:date="2026-07-08T19:51:00Z" w16du:dateUtc="2026-07-08T17:51:00Z">
                <w:pPr/>
              </w:pPrChange>
            </w:pPr>
          </w:p>
        </w:tc>
        <w:tc>
          <w:tcPr>
            <w:tcW w:w="1620" w:type="dxa"/>
            <w:tcBorders>
              <w:bottom w:val="dotted" w:sz="4" w:space="0" w:color="auto"/>
            </w:tcBorders>
            <w:vAlign w:val="center"/>
          </w:tcPr>
          <w:p w14:paraId="08A50EEB" w14:textId="77777777" w:rsidR="001D42FB" w:rsidRDefault="001D42FB" w:rsidP="00777741">
            <w:pPr>
              <w:keepNext/>
              <w:pPrChange w:id="532" w:author="OERTEL Romy" w:date="2026-07-08T19:51:00Z" w16du:dateUtc="2026-07-08T17:51:00Z">
                <w:pPr/>
              </w:pPrChange>
            </w:pPr>
          </w:p>
        </w:tc>
        <w:tc>
          <w:tcPr>
            <w:tcW w:w="1620" w:type="dxa"/>
            <w:tcBorders>
              <w:bottom w:val="dotted" w:sz="4" w:space="0" w:color="auto"/>
            </w:tcBorders>
            <w:vAlign w:val="center"/>
          </w:tcPr>
          <w:p w14:paraId="08A50EEC" w14:textId="77777777" w:rsidR="001D42FB" w:rsidRDefault="008926A9" w:rsidP="00777741">
            <w:pPr>
              <w:keepNext/>
              <w:jc w:val="left"/>
              <w:divId w:val="1"/>
              <w:pPrChange w:id="533" w:author="OERTEL Romy" w:date="2026-07-08T19:51:00Z" w16du:dateUtc="2026-07-08T17:51:00Z">
                <w:pPr>
                  <w:jc w:val="left"/>
                  <w:divId w:val="1"/>
                </w:pPr>
              </w:pPrChange>
            </w:pPr>
            <w:r>
              <w:rPr>
                <w:sz w:val="16"/>
              </w:rPr>
              <w:t>Jiuhua Haoyue</w:t>
            </w:r>
          </w:p>
        </w:tc>
        <w:tc>
          <w:tcPr>
            <w:tcW w:w="1620" w:type="dxa"/>
            <w:tcBorders>
              <w:bottom w:val="dotted" w:sz="4" w:space="0" w:color="auto"/>
            </w:tcBorders>
            <w:vAlign w:val="center"/>
          </w:tcPr>
          <w:p w14:paraId="08A50EED" w14:textId="77777777" w:rsidR="001D42FB" w:rsidRDefault="008926A9" w:rsidP="00777741">
            <w:pPr>
              <w:keepNext/>
              <w:jc w:val="center"/>
              <w:divId w:val="1"/>
              <w:pPrChange w:id="534" w:author="OERTEL Romy" w:date="2026-07-08T19:51:00Z" w16du:dateUtc="2026-07-08T17:51:00Z">
                <w:pPr>
                  <w:jc w:val="center"/>
                  <w:divId w:val="1"/>
                </w:pPr>
              </w:pPrChange>
            </w:pPr>
            <w:r>
              <w:rPr>
                <w:rFonts w:eastAsia="Arial"/>
                <w:sz w:val="16"/>
              </w:rPr>
              <w:t xml:space="preserve">2 </w:t>
            </w:r>
          </w:p>
        </w:tc>
      </w:tr>
      <w:tr w:rsidR="001D42FB" w14:paraId="08A50EF6" w14:textId="77777777">
        <w:trPr>
          <w:trHeight w:val="320"/>
        </w:trPr>
        <w:tc>
          <w:tcPr>
            <w:tcW w:w="1620" w:type="dxa"/>
            <w:gridSpan w:val="2"/>
            <w:vMerge/>
          </w:tcPr>
          <w:p w14:paraId="08A50EEF" w14:textId="77777777" w:rsidR="001D42FB" w:rsidRDefault="001D42FB"/>
        </w:tc>
        <w:tc>
          <w:tcPr>
            <w:tcW w:w="1620" w:type="dxa"/>
            <w:gridSpan w:val="2"/>
            <w:tcBorders>
              <w:bottom w:val="dotted" w:sz="4" w:space="0" w:color="auto"/>
            </w:tcBorders>
            <w:vAlign w:val="center"/>
          </w:tcPr>
          <w:p w14:paraId="08A50EF0" w14:textId="77777777" w:rsidR="001D42FB" w:rsidRDefault="008926A9">
            <w:pPr>
              <w:jc w:val="left"/>
              <w:divId w:val="1"/>
            </w:pPr>
            <w:r>
              <w:rPr>
                <w:sz w:val="16"/>
              </w:rPr>
              <w:t>strong</w:t>
            </w:r>
          </w:p>
        </w:tc>
        <w:tc>
          <w:tcPr>
            <w:tcW w:w="1620" w:type="dxa"/>
            <w:gridSpan w:val="2"/>
            <w:tcBorders>
              <w:bottom w:val="dotted" w:sz="4" w:space="0" w:color="auto"/>
            </w:tcBorders>
            <w:vAlign w:val="center"/>
          </w:tcPr>
          <w:p w14:paraId="08A50EF1" w14:textId="77777777" w:rsidR="001D42FB" w:rsidRDefault="001D42FB"/>
        </w:tc>
        <w:tc>
          <w:tcPr>
            <w:tcW w:w="1620" w:type="dxa"/>
            <w:tcBorders>
              <w:bottom w:val="dotted" w:sz="4" w:space="0" w:color="auto"/>
            </w:tcBorders>
            <w:vAlign w:val="center"/>
          </w:tcPr>
          <w:p w14:paraId="08A50EF2" w14:textId="77777777" w:rsidR="001D42FB" w:rsidRDefault="001D42FB"/>
        </w:tc>
        <w:tc>
          <w:tcPr>
            <w:tcW w:w="1620" w:type="dxa"/>
            <w:tcBorders>
              <w:bottom w:val="dotted" w:sz="4" w:space="0" w:color="auto"/>
            </w:tcBorders>
            <w:vAlign w:val="center"/>
          </w:tcPr>
          <w:p w14:paraId="08A50EF3" w14:textId="77777777" w:rsidR="001D42FB" w:rsidRDefault="001D42FB"/>
        </w:tc>
        <w:tc>
          <w:tcPr>
            <w:tcW w:w="1620" w:type="dxa"/>
            <w:tcBorders>
              <w:bottom w:val="dotted" w:sz="4" w:space="0" w:color="auto"/>
            </w:tcBorders>
            <w:vAlign w:val="center"/>
          </w:tcPr>
          <w:p w14:paraId="08A50EF4" w14:textId="77777777" w:rsidR="001D42FB" w:rsidRDefault="001D42FB"/>
        </w:tc>
        <w:tc>
          <w:tcPr>
            <w:tcW w:w="1620" w:type="dxa"/>
            <w:tcBorders>
              <w:bottom w:val="dotted" w:sz="4" w:space="0" w:color="auto"/>
            </w:tcBorders>
            <w:vAlign w:val="center"/>
          </w:tcPr>
          <w:p w14:paraId="08A50EF5" w14:textId="77777777" w:rsidR="001D42FB" w:rsidRDefault="008926A9">
            <w:pPr>
              <w:jc w:val="center"/>
              <w:divId w:val="1"/>
            </w:pPr>
            <w:r>
              <w:rPr>
                <w:rFonts w:eastAsia="Arial"/>
                <w:sz w:val="16"/>
              </w:rPr>
              <w:t xml:space="preserve">3 </w:t>
            </w:r>
          </w:p>
        </w:tc>
      </w:tr>
      <w:tr w:rsidR="001D42FB" w14:paraId="08A50F01" w14:textId="77777777">
        <w:trPr>
          <w:trHeight w:val="360"/>
        </w:trPr>
        <w:tc>
          <w:tcPr>
            <w:tcW w:w="810" w:type="dxa"/>
            <w:tcBorders>
              <w:right w:val="dotted" w:sz="4" w:space="0" w:color="auto"/>
            </w:tcBorders>
            <w:shd w:val="clear" w:color="auto" w:fill="DFDFD7"/>
            <w:vAlign w:val="center"/>
          </w:tcPr>
          <w:p w14:paraId="08A50EF7" w14:textId="77777777" w:rsidR="001D42FB" w:rsidRDefault="008926A9">
            <w:r>
              <w:rPr>
                <w:rFonts w:eastAsia="Arial"/>
                <w:b/>
                <w:sz w:val="16"/>
              </w:rPr>
              <w:t>57.</w:t>
            </w:r>
          </w:p>
        </w:tc>
        <w:tc>
          <w:tcPr>
            <w:tcW w:w="810" w:type="dxa"/>
            <w:tcBorders>
              <w:right w:val="dotted" w:sz="4" w:space="0" w:color="auto"/>
            </w:tcBorders>
            <w:shd w:val="clear" w:color="auto" w:fill="DFDFD7"/>
            <w:vAlign w:val="center"/>
          </w:tcPr>
          <w:p w14:paraId="08A50EF8"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EF9"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EFA"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EFB"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EFC" w14:textId="77777777" w:rsidR="001D42FB" w:rsidRDefault="008926A9">
            <w:r>
              <w:rPr>
                <w:rFonts w:eastAsia="Arial"/>
                <w:b/>
                <w:sz w:val="16"/>
              </w:rPr>
              <w:t>(e)</w:t>
            </w:r>
          </w:p>
        </w:tc>
        <w:tc>
          <w:tcPr>
            <w:tcW w:w="1620" w:type="dxa"/>
            <w:shd w:val="clear" w:color="auto" w:fill="DFDFD7"/>
            <w:vAlign w:val="center"/>
          </w:tcPr>
          <w:p w14:paraId="08A50EFD" w14:textId="77777777" w:rsidR="001D42FB" w:rsidRDefault="008926A9">
            <w:r>
              <w:rPr>
                <w:rFonts w:eastAsia="Arial"/>
                <w:b/>
                <w:sz w:val="16"/>
              </w:rPr>
              <w:t>30-40</w:t>
            </w:r>
          </w:p>
        </w:tc>
        <w:tc>
          <w:tcPr>
            <w:tcW w:w="1620" w:type="dxa"/>
            <w:shd w:val="clear" w:color="auto" w:fill="DFDFD7"/>
          </w:tcPr>
          <w:p w14:paraId="08A50EFE" w14:textId="77777777" w:rsidR="001D42FB" w:rsidRDefault="001D42FB"/>
        </w:tc>
        <w:tc>
          <w:tcPr>
            <w:tcW w:w="1620" w:type="dxa"/>
            <w:shd w:val="clear" w:color="auto" w:fill="DFDFD7"/>
          </w:tcPr>
          <w:p w14:paraId="08A50EFF" w14:textId="77777777" w:rsidR="001D42FB" w:rsidRDefault="001D42FB"/>
        </w:tc>
        <w:tc>
          <w:tcPr>
            <w:tcW w:w="1620" w:type="dxa"/>
            <w:shd w:val="clear" w:color="auto" w:fill="DFDFD7"/>
          </w:tcPr>
          <w:p w14:paraId="08A50F00" w14:textId="77777777" w:rsidR="001D42FB" w:rsidRDefault="001D42FB"/>
        </w:tc>
      </w:tr>
      <w:tr w:rsidR="001D42FB" w14:paraId="08A50F09" w14:textId="77777777">
        <w:trPr>
          <w:trHeight w:val="440"/>
        </w:trPr>
        <w:tc>
          <w:tcPr>
            <w:tcW w:w="1620" w:type="dxa"/>
            <w:gridSpan w:val="2"/>
            <w:vMerge w:val="restart"/>
          </w:tcPr>
          <w:p w14:paraId="08A50F02" w14:textId="77777777" w:rsidR="001D42FB" w:rsidRDefault="001D42FB"/>
        </w:tc>
        <w:tc>
          <w:tcPr>
            <w:tcW w:w="1620" w:type="dxa"/>
            <w:gridSpan w:val="2"/>
            <w:tcBorders>
              <w:bottom w:val="dotted" w:sz="4" w:space="0" w:color="auto"/>
            </w:tcBorders>
          </w:tcPr>
          <w:p w14:paraId="08A50F03" w14:textId="77777777" w:rsidR="001D42FB" w:rsidRDefault="008926A9">
            <w:pPr>
              <w:spacing w:before="113" w:after="113"/>
              <w:jc w:val="left"/>
              <w:divId w:val="1"/>
            </w:pPr>
            <w:r>
              <w:rPr>
                <w:b/>
                <w:sz w:val="16"/>
              </w:rPr>
              <w:t>Fruit: conspicuousness of longitudinal stripes</w:t>
            </w:r>
          </w:p>
        </w:tc>
        <w:tc>
          <w:tcPr>
            <w:tcW w:w="1620" w:type="dxa"/>
            <w:gridSpan w:val="2"/>
            <w:tcBorders>
              <w:bottom w:val="dotted" w:sz="4" w:space="0" w:color="auto"/>
            </w:tcBorders>
          </w:tcPr>
          <w:p w14:paraId="08A50F04" w14:textId="77777777" w:rsidR="001D42FB" w:rsidRDefault="001D42FB"/>
        </w:tc>
        <w:tc>
          <w:tcPr>
            <w:tcW w:w="1620" w:type="dxa"/>
            <w:tcBorders>
              <w:bottom w:val="dotted" w:sz="4" w:space="0" w:color="auto"/>
            </w:tcBorders>
          </w:tcPr>
          <w:p w14:paraId="08A50F05" w14:textId="77777777" w:rsidR="001D42FB" w:rsidRDefault="001D42FB"/>
        </w:tc>
        <w:tc>
          <w:tcPr>
            <w:tcW w:w="1620" w:type="dxa"/>
            <w:tcBorders>
              <w:bottom w:val="dotted" w:sz="4" w:space="0" w:color="auto"/>
            </w:tcBorders>
          </w:tcPr>
          <w:p w14:paraId="08A50F06" w14:textId="77777777" w:rsidR="001D42FB" w:rsidRDefault="001D42FB"/>
        </w:tc>
        <w:tc>
          <w:tcPr>
            <w:tcW w:w="1620" w:type="dxa"/>
            <w:tcBorders>
              <w:bottom w:val="dotted" w:sz="4" w:space="0" w:color="auto"/>
            </w:tcBorders>
          </w:tcPr>
          <w:p w14:paraId="08A50F07" w14:textId="77777777" w:rsidR="001D42FB" w:rsidRDefault="001D42FB"/>
        </w:tc>
        <w:tc>
          <w:tcPr>
            <w:tcW w:w="1620" w:type="dxa"/>
            <w:tcBorders>
              <w:bottom w:val="dotted" w:sz="4" w:space="0" w:color="auto"/>
            </w:tcBorders>
          </w:tcPr>
          <w:p w14:paraId="08A50F08" w14:textId="77777777" w:rsidR="001D42FB" w:rsidRDefault="001D42FB"/>
        </w:tc>
      </w:tr>
      <w:tr w:rsidR="001D42FB" w14:paraId="08A50F11" w14:textId="77777777">
        <w:trPr>
          <w:trHeight w:val="320"/>
        </w:trPr>
        <w:tc>
          <w:tcPr>
            <w:tcW w:w="1620" w:type="dxa"/>
            <w:gridSpan w:val="2"/>
            <w:vMerge/>
          </w:tcPr>
          <w:p w14:paraId="08A50F0A" w14:textId="77777777" w:rsidR="001D42FB" w:rsidRDefault="001D42FB"/>
        </w:tc>
        <w:tc>
          <w:tcPr>
            <w:tcW w:w="1620" w:type="dxa"/>
            <w:gridSpan w:val="2"/>
            <w:tcBorders>
              <w:bottom w:val="dotted" w:sz="4" w:space="0" w:color="auto"/>
            </w:tcBorders>
            <w:vAlign w:val="center"/>
          </w:tcPr>
          <w:p w14:paraId="08A50F0B" w14:textId="77777777" w:rsidR="001D42FB" w:rsidRDefault="008926A9">
            <w:pPr>
              <w:jc w:val="left"/>
              <w:divId w:val="1"/>
            </w:pPr>
            <w:r>
              <w:rPr>
                <w:sz w:val="16"/>
              </w:rPr>
              <w:t>absent or weak</w:t>
            </w:r>
          </w:p>
        </w:tc>
        <w:tc>
          <w:tcPr>
            <w:tcW w:w="1620" w:type="dxa"/>
            <w:gridSpan w:val="2"/>
            <w:tcBorders>
              <w:bottom w:val="dotted" w:sz="4" w:space="0" w:color="auto"/>
            </w:tcBorders>
            <w:vAlign w:val="center"/>
          </w:tcPr>
          <w:p w14:paraId="08A50F0C" w14:textId="77777777" w:rsidR="001D42FB" w:rsidRDefault="001D42FB"/>
        </w:tc>
        <w:tc>
          <w:tcPr>
            <w:tcW w:w="1620" w:type="dxa"/>
            <w:tcBorders>
              <w:bottom w:val="dotted" w:sz="4" w:space="0" w:color="auto"/>
            </w:tcBorders>
            <w:vAlign w:val="center"/>
          </w:tcPr>
          <w:p w14:paraId="08A50F0D" w14:textId="77777777" w:rsidR="001D42FB" w:rsidRDefault="001D42FB"/>
        </w:tc>
        <w:tc>
          <w:tcPr>
            <w:tcW w:w="1620" w:type="dxa"/>
            <w:tcBorders>
              <w:bottom w:val="dotted" w:sz="4" w:space="0" w:color="auto"/>
            </w:tcBorders>
            <w:vAlign w:val="center"/>
          </w:tcPr>
          <w:p w14:paraId="08A50F0E" w14:textId="77777777" w:rsidR="001D42FB" w:rsidRDefault="001D42FB"/>
        </w:tc>
        <w:tc>
          <w:tcPr>
            <w:tcW w:w="1620" w:type="dxa"/>
            <w:tcBorders>
              <w:bottom w:val="dotted" w:sz="4" w:space="0" w:color="auto"/>
            </w:tcBorders>
            <w:vAlign w:val="center"/>
          </w:tcPr>
          <w:p w14:paraId="08A50F0F" w14:textId="77777777" w:rsidR="001D42FB" w:rsidRDefault="008926A9">
            <w:pPr>
              <w:jc w:val="left"/>
              <w:divId w:val="1"/>
            </w:pPr>
            <w:r>
              <w:rPr>
                <w:sz w:val="16"/>
              </w:rPr>
              <w:t>Honghu Hong</w:t>
            </w:r>
          </w:p>
        </w:tc>
        <w:tc>
          <w:tcPr>
            <w:tcW w:w="1620" w:type="dxa"/>
            <w:tcBorders>
              <w:bottom w:val="dotted" w:sz="4" w:space="0" w:color="auto"/>
            </w:tcBorders>
            <w:vAlign w:val="center"/>
          </w:tcPr>
          <w:p w14:paraId="08A50F10" w14:textId="77777777" w:rsidR="001D42FB" w:rsidRDefault="008926A9">
            <w:pPr>
              <w:jc w:val="center"/>
              <w:divId w:val="1"/>
            </w:pPr>
            <w:r>
              <w:rPr>
                <w:rFonts w:eastAsia="Arial"/>
                <w:sz w:val="16"/>
              </w:rPr>
              <w:t xml:space="preserve">1 </w:t>
            </w:r>
          </w:p>
        </w:tc>
      </w:tr>
      <w:tr w:rsidR="001D42FB" w14:paraId="08A50F19" w14:textId="77777777">
        <w:trPr>
          <w:trHeight w:val="320"/>
        </w:trPr>
        <w:tc>
          <w:tcPr>
            <w:tcW w:w="1620" w:type="dxa"/>
            <w:gridSpan w:val="2"/>
            <w:vMerge/>
          </w:tcPr>
          <w:p w14:paraId="08A50F12" w14:textId="77777777" w:rsidR="001D42FB" w:rsidRDefault="001D42FB"/>
        </w:tc>
        <w:tc>
          <w:tcPr>
            <w:tcW w:w="1620" w:type="dxa"/>
            <w:gridSpan w:val="2"/>
            <w:tcBorders>
              <w:bottom w:val="dotted" w:sz="4" w:space="0" w:color="auto"/>
            </w:tcBorders>
            <w:vAlign w:val="center"/>
          </w:tcPr>
          <w:p w14:paraId="08A50F13"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F14" w14:textId="77777777" w:rsidR="001D42FB" w:rsidRDefault="001D42FB"/>
        </w:tc>
        <w:tc>
          <w:tcPr>
            <w:tcW w:w="1620" w:type="dxa"/>
            <w:tcBorders>
              <w:bottom w:val="dotted" w:sz="4" w:space="0" w:color="auto"/>
            </w:tcBorders>
            <w:vAlign w:val="center"/>
          </w:tcPr>
          <w:p w14:paraId="08A50F15" w14:textId="77777777" w:rsidR="001D42FB" w:rsidRDefault="001D42FB"/>
        </w:tc>
        <w:tc>
          <w:tcPr>
            <w:tcW w:w="1620" w:type="dxa"/>
            <w:tcBorders>
              <w:bottom w:val="dotted" w:sz="4" w:space="0" w:color="auto"/>
            </w:tcBorders>
            <w:vAlign w:val="center"/>
          </w:tcPr>
          <w:p w14:paraId="08A50F16" w14:textId="77777777" w:rsidR="001D42FB" w:rsidRDefault="001D42FB"/>
        </w:tc>
        <w:tc>
          <w:tcPr>
            <w:tcW w:w="1620" w:type="dxa"/>
            <w:tcBorders>
              <w:bottom w:val="dotted" w:sz="4" w:space="0" w:color="auto"/>
            </w:tcBorders>
            <w:vAlign w:val="center"/>
          </w:tcPr>
          <w:p w14:paraId="08A50F17" w14:textId="77777777" w:rsidR="001D42FB" w:rsidRDefault="008926A9">
            <w:pPr>
              <w:jc w:val="left"/>
              <w:divId w:val="1"/>
            </w:pPr>
            <w:r>
              <w:rPr>
                <w:sz w:val="16"/>
              </w:rPr>
              <w:t>Jiuhua Haoyue</w:t>
            </w:r>
          </w:p>
        </w:tc>
        <w:tc>
          <w:tcPr>
            <w:tcW w:w="1620" w:type="dxa"/>
            <w:tcBorders>
              <w:bottom w:val="dotted" w:sz="4" w:space="0" w:color="auto"/>
            </w:tcBorders>
            <w:vAlign w:val="center"/>
          </w:tcPr>
          <w:p w14:paraId="08A50F18" w14:textId="77777777" w:rsidR="001D42FB" w:rsidRDefault="008926A9">
            <w:pPr>
              <w:jc w:val="center"/>
              <w:divId w:val="1"/>
            </w:pPr>
            <w:r>
              <w:rPr>
                <w:rFonts w:eastAsia="Arial"/>
                <w:sz w:val="16"/>
              </w:rPr>
              <w:t xml:space="preserve">2 </w:t>
            </w:r>
          </w:p>
        </w:tc>
      </w:tr>
      <w:tr w:rsidR="001D42FB" w14:paraId="08A50F21" w14:textId="77777777">
        <w:trPr>
          <w:trHeight w:val="320"/>
        </w:trPr>
        <w:tc>
          <w:tcPr>
            <w:tcW w:w="1620" w:type="dxa"/>
            <w:gridSpan w:val="2"/>
            <w:vMerge/>
          </w:tcPr>
          <w:p w14:paraId="08A50F1A" w14:textId="77777777" w:rsidR="001D42FB" w:rsidRDefault="001D42FB"/>
        </w:tc>
        <w:tc>
          <w:tcPr>
            <w:tcW w:w="1620" w:type="dxa"/>
            <w:gridSpan w:val="2"/>
            <w:tcBorders>
              <w:bottom w:val="dotted" w:sz="4" w:space="0" w:color="auto"/>
            </w:tcBorders>
            <w:vAlign w:val="center"/>
          </w:tcPr>
          <w:p w14:paraId="08A50F1B" w14:textId="77777777" w:rsidR="001D42FB" w:rsidRDefault="008926A9">
            <w:pPr>
              <w:jc w:val="left"/>
              <w:divId w:val="1"/>
            </w:pPr>
            <w:r>
              <w:rPr>
                <w:sz w:val="16"/>
              </w:rPr>
              <w:t>strong</w:t>
            </w:r>
          </w:p>
        </w:tc>
        <w:tc>
          <w:tcPr>
            <w:tcW w:w="1620" w:type="dxa"/>
            <w:gridSpan w:val="2"/>
            <w:tcBorders>
              <w:bottom w:val="dotted" w:sz="4" w:space="0" w:color="auto"/>
            </w:tcBorders>
            <w:vAlign w:val="center"/>
          </w:tcPr>
          <w:p w14:paraId="08A50F1C" w14:textId="77777777" w:rsidR="001D42FB" w:rsidRDefault="001D42FB"/>
        </w:tc>
        <w:tc>
          <w:tcPr>
            <w:tcW w:w="1620" w:type="dxa"/>
            <w:tcBorders>
              <w:bottom w:val="dotted" w:sz="4" w:space="0" w:color="auto"/>
            </w:tcBorders>
            <w:vAlign w:val="center"/>
          </w:tcPr>
          <w:p w14:paraId="08A50F1D" w14:textId="77777777" w:rsidR="001D42FB" w:rsidRDefault="001D42FB"/>
        </w:tc>
        <w:tc>
          <w:tcPr>
            <w:tcW w:w="1620" w:type="dxa"/>
            <w:tcBorders>
              <w:bottom w:val="dotted" w:sz="4" w:space="0" w:color="auto"/>
            </w:tcBorders>
            <w:vAlign w:val="center"/>
          </w:tcPr>
          <w:p w14:paraId="08A50F1E" w14:textId="77777777" w:rsidR="001D42FB" w:rsidRDefault="001D42FB"/>
        </w:tc>
        <w:tc>
          <w:tcPr>
            <w:tcW w:w="1620" w:type="dxa"/>
            <w:tcBorders>
              <w:bottom w:val="dotted" w:sz="4" w:space="0" w:color="auto"/>
            </w:tcBorders>
            <w:vAlign w:val="center"/>
          </w:tcPr>
          <w:p w14:paraId="08A50F1F" w14:textId="77777777" w:rsidR="001D42FB" w:rsidRDefault="001D42FB"/>
        </w:tc>
        <w:tc>
          <w:tcPr>
            <w:tcW w:w="1620" w:type="dxa"/>
            <w:tcBorders>
              <w:bottom w:val="dotted" w:sz="4" w:space="0" w:color="auto"/>
            </w:tcBorders>
            <w:vAlign w:val="center"/>
          </w:tcPr>
          <w:p w14:paraId="08A50F20" w14:textId="77777777" w:rsidR="001D42FB" w:rsidRDefault="008926A9">
            <w:pPr>
              <w:jc w:val="center"/>
              <w:divId w:val="1"/>
            </w:pPr>
            <w:r>
              <w:rPr>
                <w:rFonts w:eastAsia="Arial"/>
                <w:sz w:val="16"/>
              </w:rPr>
              <w:t xml:space="preserve">3 </w:t>
            </w:r>
          </w:p>
        </w:tc>
      </w:tr>
      <w:tr w:rsidR="001D42FB" w14:paraId="08A50F2C" w14:textId="77777777">
        <w:trPr>
          <w:trHeight w:val="360"/>
        </w:trPr>
        <w:tc>
          <w:tcPr>
            <w:tcW w:w="810" w:type="dxa"/>
            <w:tcBorders>
              <w:right w:val="dotted" w:sz="4" w:space="0" w:color="auto"/>
            </w:tcBorders>
            <w:shd w:val="clear" w:color="auto" w:fill="DFDFD7"/>
            <w:vAlign w:val="center"/>
          </w:tcPr>
          <w:p w14:paraId="08A50F22" w14:textId="77777777" w:rsidR="001D42FB" w:rsidRDefault="008926A9">
            <w:r>
              <w:rPr>
                <w:rFonts w:eastAsia="Arial"/>
                <w:b/>
                <w:sz w:val="16"/>
              </w:rPr>
              <w:t>58.</w:t>
            </w:r>
          </w:p>
        </w:tc>
        <w:tc>
          <w:tcPr>
            <w:tcW w:w="810" w:type="dxa"/>
            <w:tcBorders>
              <w:right w:val="dotted" w:sz="4" w:space="0" w:color="auto"/>
            </w:tcBorders>
            <w:shd w:val="clear" w:color="auto" w:fill="DFDFD7"/>
            <w:vAlign w:val="center"/>
          </w:tcPr>
          <w:p w14:paraId="08A50F23" w14:textId="77777777" w:rsidR="001D42FB" w:rsidRDefault="001D42FB"/>
        </w:tc>
        <w:tc>
          <w:tcPr>
            <w:tcW w:w="810" w:type="dxa"/>
            <w:tcBorders>
              <w:right w:val="dotted" w:sz="4" w:space="0" w:color="auto"/>
            </w:tcBorders>
            <w:shd w:val="clear" w:color="auto" w:fill="DFDFD7"/>
            <w:vAlign w:val="center"/>
          </w:tcPr>
          <w:p w14:paraId="08A50F24"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F25"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F26"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F27" w14:textId="77777777" w:rsidR="001D42FB" w:rsidRDefault="001D42FB"/>
        </w:tc>
        <w:tc>
          <w:tcPr>
            <w:tcW w:w="1620" w:type="dxa"/>
            <w:shd w:val="clear" w:color="auto" w:fill="DFDFD7"/>
            <w:vAlign w:val="center"/>
          </w:tcPr>
          <w:p w14:paraId="08A50F28" w14:textId="77777777" w:rsidR="001D42FB" w:rsidRDefault="008926A9">
            <w:r>
              <w:rPr>
                <w:rFonts w:eastAsia="Arial"/>
                <w:b/>
                <w:sz w:val="16"/>
              </w:rPr>
              <w:t>30-40</w:t>
            </w:r>
          </w:p>
        </w:tc>
        <w:tc>
          <w:tcPr>
            <w:tcW w:w="1620" w:type="dxa"/>
            <w:shd w:val="clear" w:color="auto" w:fill="DFDFD7"/>
          </w:tcPr>
          <w:p w14:paraId="08A50F29" w14:textId="77777777" w:rsidR="001D42FB" w:rsidRDefault="001D42FB"/>
        </w:tc>
        <w:tc>
          <w:tcPr>
            <w:tcW w:w="1620" w:type="dxa"/>
            <w:shd w:val="clear" w:color="auto" w:fill="DFDFD7"/>
          </w:tcPr>
          <w:p w14:paraId="08A50F2A" w14:textId="77777777" w:rsidR="001D42FB" w:rsidRDefault="001D42FB"/>
        </w:tc>
        <w:tc>
          <w:tcPr>
            <w:tcW w:w="1620" w:type="dxa"/>
            <w:shd w:val="clear" w:color="auto" w:fill="DFDFD7"/>
          </w:tcPr>
          <w:p w14:paraId="08A50F2B" w14:textId="77777777" w:rsidR="001D42FB" w:rsidRDefault="001D42FB"/>
        </w:tc>
      </w:tr>
      <w:tr w:rsidR="001D42FB" w14:paraId="08A50F34" w14:textId="77777777">
        <w:trPr>
          <w:trHeight w:val="440"/>
        </w:trPr>
        <w:tc>
          <w:tcPr>
            <w:tcW w:w="1620" w:type="dxa"/>
            <w:gridSpan w:val="2"/>
            <w:vMerge w:val="restart"/>
          </w:tcPr>
          <w:p w14:paraId="08A50F2D" w14:textId="77777777" w:rsidR="001D42FB" w:rsidRDefault="001D42FB"/>
        </w:tc>
        <w:tc>
          <w:tcPr>
            <w:tcW w:w="1620" w:type="dxa"/>
            <w:gridSpan w:val="2"/>
            <w:tcBorders>
              <w:bottom w:val="dotted" w:sz="4" w:space="0" w:color="auto"/>
            </w:tcBorders>
          </w:tcPr>
          <w:p w14:paraId="08A50F2E" w14:textId="77777777" w:rsidR="001D42FB" w:rsidRDefault="008926A9">
            <w:pPr>
              <w:spacing w:before="113" w:after="113"/>
              <w:jc w:val="left"/>
              <w:divId w:val="1"/>
            </w:pPr>
            <w:r>
              <w:rPr>
                <w:b/>
                <w:sz w:val="16"/>
              </w:rPr>
              <w:t>Expanded rhizome: color</w:t>
            </w:r>
          </w:p>
        </w:tc>
        <w:tc>
          <w:tcPr>
            <w:tcW w:w="1620" w:type="dxa"/>
            <w:gridSpan w:val="2"/>
            <w:tcBorders>
              <w:bottom w:val="dotted" w:sz="4" w:space="0" w:color="auto"/>
            </w:tcBorders>
          </w:tcPr>
          <w:p w14:paraId="08A50F2F" w14:textId="77777777" w:rsidR="001D42FB" w:rsidRDefault="001D42FB"/>
        </w:tc>
        <w:tc>
          <w:tcPr>
            <w:tcW w:w="1620" w:type="dxa"/>
            <w:tcBorders>
              <w:bottom w:val="dotted" w:sz="4" w:space="0" w:color="auto"/>
            </w:tcBorders>
          </w:tcPr>
          <w:p w14:paraId="08A50F30" w14:textId="77777777" w:rsidR="001D42FB" w:rsidRDefault="001D42FB"/>
        </w:tc>
        <w:tc>
          <w:tcPr>
            <w:tcW w:w="1620" w:type="dxa"/>
            <w:tcBorders>
              <w:bottom w:val="dotted" w:sz="4" w:space="0" w:color="auto"/>
            </w:tcBorders>
          </w:tcPr>
          <w:p w14:paraId="08A50F31" w14:textId="77777777" w:rsidR="001D42FB" w:rsidRDefault="001D42FB"/>
        </w:tc>
        <w:tc>
          <w:tcPr>
            <w:tcW w:w="1620" w:type="dxa"/>
            <w:tcBorders>
              <w:bottom w:val="dotted" w:sz="4" w:space="0" w:color="auto"/>
            </w:tcBorders>
          </w:tcPr>
          <w:p w14:paraId="08A50F32" w14:textId="77777777" w:rsidR="001D42FB" w:rsidRDefault="001D42FB"/>
        </w:tc>
        <w:tc>
          <w:tcPr>
            <w:tcW w:w="1620" w:type="dxa"/>
            <w:tcBorders>
              <w:bottom w:val="dotted" w:sz="4" w:space="0" w:color="auto"/>
            </w:tcBorders>
          </w:tcPr>
          <w:p w14:paraId="08A50F33" w14:textId="77777777" w:rsidR="001D42FB" w:rsidRDefault="001D42FB"/>
        </w:tc>
      </w:tr>
      <w:tr w:rsidR="001D42FB" w14:paraId="08A50F3C" w14:textId="77777777">
        <w:trPr>
          <w:trHeight w:val="320"/>
        </w:trPr>
        <w:tc>
          <w:tcPr>
            <w:tcW w:w="1620" w:type="dxa"/>
            <w:gridSpan w:val="2"/>
            <w:vMerge/>
          </w:tcPr>
          <w:p w14:paraId="08A50F35" w14:textId="77777777" w:rsidR="001D42FB" w:rsidRDefault="001D42FB"/>
        </w:tc>
        <w:tc>
          <w:tcPr>
            <w:tcW w:w="1620" w:type="dxa"/>
            <w:gridSpan w:val="2"/>
            <w:tcBorders>
              <w:bottom w:val="dotted" w:sz="4" w:space="0" w:color="auto"/>
            </w:tcBorders>
            <w:vAlign w:val="center"/>
          </w:tcPr>
          <w:p w14:paraId="08A50F36" w14:textId="77777777" w:rsidR="001D42FB" w:rsidRDefault="008926A9">
            <w:pPr>
              <w:jc w:val="left"/>
              <w:divId w:val="1"/>
            </w:pPr>
            <w:r>
              <w:rPr>
                <w:sz w:val="16"/>
              </w:rPr>
              <w:t>white</w:t>
            </w:r>
          </w:p>
        </w:tc>
        <w:tc>
          <w:tcPr>
            <w:tcW w:w="1620" w:type="dxa"/>
            <w:gridSpan w:val="2"/>
            <w:tcBorders>
              <w:bottom w:val="dotted" w:sz="4" w:space="0" w:color="auto"/>
            </w:tcBorders>
            <w:vAlign w:val="center"/>
          </w:tcPr>
          <w:p w14:paraId="08A50F37" w14:textId="77777777" w:rsidR="001D42FB" w:rsidRDefault="001D42FB"/>
        </w:tc>
        <w:tc>
          <w:tcPr>
            <w:tcW w:w="1620" w:type="dxa"/>
            <w:tcBorders>
              <w:bottom w:val="dotted" w:sz="4" w:space="0" w:color="auto"/>
            </w:tcBorders>
            <w:vAlign w:val="center"/>
          </w:tcPr>
          <w:p w14:paraId="08A50F38" w14:textId="77777777" w:rsidR="001D42FB" w:rsidRDefault="001D42FB"/>
        </w:tc>
        <w:tc>
          <w:tcPr>
            <w:tcW w:w="1620" w:type="dxa"/>
            <w:tcBorders>
              <w:bottom w:val="dotted" w:sz="4" w:space="0" w:color="auto"/>
            </w:tcBorders>
            <w:vAlign w:val="center"/>
          </w:tcPr>
          <w:p w14:paraId="08A50F39" w14:textId="77777777" w:rsidR="001D42FB" w:rsidRDefault="001D42FB"/>
        </w:tc>
        <w:tc>
          <w:tcPr>
            <w:tcW w:w="1620" w:type="dxa"/>
            <w:tcBorders>
              <w:bottom w:val="dotted" w:sz="4" w:space="0" w:color="auto"/>
            </w:tcBorders>
            <w:vAlign w:val="center"/>
          </w:tcPr>
          <w:p w14:paraId="08A50F3A" w14:textId="77777777" w:rsidR="001D42FB" w:rsidRDefault="008926A9">
            <w:pPr>
              <w:jc w:val="left"/>
              <w:divId w:val="1"/>
            </w:pPr>
            <w:r>
              <w:rPr>
                <w:sz w:val="16"/>
              </w:rPr>
              <w:t>Elian 1</w:t>
            </w:r>
          </w:p>
        </w:tc>
        <w:tc>
          <w:tcPr>
            <w:tcW w:w="1620" w:type="dxa"/>
            <w:tcBorders>
              <w:bottom w:val="dotted" w:sz="4" w:space="0" w:color="auto"/>
            </w:tcBorders>
            <w:vAlign w:val="center"/>
          </w:tcPr>
          <w:p w14:paraId="08A50F3B" w14:textId="77777777" w:rsidR="001D42FB" w:rsidRDefault="008926A9">
            <w:pPr>
              <w:jc w:val="center"/>
              <w:divId w:val="1"/>
            </w:pPr>
            <w:r>
              <w:rPr>
                <w:rFonts w:eastAsia="Arial"/>
                <w:sz w:val="16"/>
              </w:rPr>
              <w:t xml:space="preserve">1 </w:t>
            </w:r>
          </w:p>
        </w:tc>
      </w:tr>
      <w:tr w:rsidR="001D42FB" w14:paraId="08A50F44" w14:textId="77777777">
        <w:trPr>
          <w:trHeight w:val="320"/>
        </w:trPr>
        <w:tc>
          <w:tcPr>
            <w:tcW w:w="1620" w:type="dxa"/>
            <w:gridSpan w:val="2"/>
            <w:vMerge/>
          </w:tcPr>
          <w:p w14:paraId="08A50F3D" w14:textId="77777777" w:rsidR="001D42FB" w:rsidRDefault="001D42FB"/>
        </w:tc>
        <w:tc>
          <w:tcPr>
            <w:tcW w:w="1620" w:type="dxa"/>
            <w:gridSpan w:val="2"/>
            <w:tcBorders>
              <w:bottom w:val="dotted" w:sz="4" w:space="0" w:color="auto"/>
            </w:tcBorders>
            <w:vAlign w:val="center"/>
          </w:tcPr>
          <w:p w14:paraId="08A50F3E" w14:textId="77777777" w:rsidR="001D42FB" w:rsidRDefault="008926A9">
            <w:pPr>
              <w:jc w:val="left"/>
              <w:divId w:val="1"/>
            </w:pPr>
            <w:r>
              <w:rPr>
                <w:sz w:val="16"/>
              </w:rPr>
              <w:t>yellow brown</w:t>
            </w:r>
          </w:p>
        </w:tc>
        <w:tc>
          <w:tcPr>
            <w:tcW w:w="1620" w:type="dxa"/>
            <w:gridSpan w:val="2"/>
            <w:tcBorders>
              <w:bottom w:val="dotted" w:sz="4" w:space="0" w:color="auto"/>
            </w:tcBorders>
            <w:vAlign w:val="center"/>
          </w:tcPr>
          <w:p w14:paraId="08A50F3F" w14:textId="77777777" w:rsidR="001D42FB" w:rsidRDefault="001D42FB"/>
        </w:tc>
        <w:tc>
          <w:tcPr>
            <w:tcW w:w="1620" w:type="dxa"/>
            <w:tcBorders>
              <w:bottom w:val="dotted" w:sz="4" w:space="0" w:color="auto"/>
            </w:tcBorders>
            <w:vAlign w:val="center"/>
          </w:tcPr>
          <w:p w14:paraId="08A50F40" w14:textId="77777777" w:rsidR="001D42FB" w:rsidRDefault="001D42FB"/>
        </w:tc>
        <w:tc>
          <w:tcPr>
            <w:tcW w:w="1620" w:type="dxa"/>
            <w:tcBorders>
              <w:bottom w:val="dotted" w:sz="4" w:space="0" w:color="auto"/>
            </w:tcBorders>
            <w:vAlign w:val="center"/>
          </w:tcPr>
          <w:p w14:paraId="08A50F41" w14:textId="77777777" w:rsidR="001D42FB" w:rsidRDefault="001D42FB"/>
        </w:tc>
        <w:tc>
          <w:tcPr>
            <w:tcW w:w="1620" w:type="dxa"/>
            <w:tcBorders>
              <w:bottom w:val="dotted" w:sz="4" w:space="0" w:color="auto"/>
            </w:tcBorders>
            <w:vAlign w:val="center"/>
          </w:tcPr>
          <w:p w14:paraId="08A50F42" w14:textId="77777777" w:rsidR="001D42FB" w:rsidRDefault="001D42FB"/>
        </w:tc>
        <w:tc>
          <w:tcPr>
            <w:tcW w:w="1620" w:type="dxa"/>
            <w:tcBorders>
              <w:bottom w:val="dotted" w:sz="4" w:space="0" w:color="auto"/>
            </w:tcBorders>
            <w:vAlign w:val="center"/>
          </w:tcPr>
          <w:p w14:paraId="08A50F43" w14:textId="77777777" w:rsidR="001D42FB" w:rsidRDefault="008926A9">
            <w:pPr>
              <w:jc w:val="center"/>
              <w:divId w:val="1"/>
            </w:pPr>
            <w:r>
              <w:rPr>
                <w:rFonts w:eastAsia="Arial"/>
                <w:sz w:val="16"/>
              </w:rPr>
              <w:t xml:space="preserve">2 </w:t>
            </w:r>
          </w:p>
        </w:tc>
      </w:tr>
      <w:tr w:rsidR="001D42FB" w14:paraId="08A50F4C" w14:textId="77777777">
        <w:trPr>
          <w:trHeight w:val="320"/>
        </w:trPr>
        <w:tc>
          <w:tcPr>
            <w:tcW w:w="1620" w:type="dxa"/>
            <w:gridSpan w:val="2"/>
            <w:vMerge/>
          </w:tcPr>
          <w:p w14:paraId="08A50F45" w14:textId="77777777" w:rsidR="001D42FB" w:rsidRDefault="001D42FB"/>
        </w:tc>
        <w:tc>
          <w:tcPr>
            <w:tcW w:w="1620" w:type="dxa"/>
            <w:gridSpan w:val="2"/>
            <w:tcBorders>
              <w:bottom w:val="dotted" w:sz="4" w:space="0" w:color="auto"/>
            </w:tcBorders>
            <w:vAlign w:val="center"/>
          </w:tcPr>
          <w:p w14:paraId="08A50F46" w14:textId="77777777" w:rsidR="001D42FB" w:rsidRDefault="008926A9">
            <w:pPr>
              <w:jc w:val="left"/>
              <w:divId w:val="1"/>
            </w:pPr>
            <w:r>
              <w:rPr>
                <w:sz w:val="16"/>
              </w:rPr>
              <w:t>brown red</w:t>
            </w:r>
          </w:p>
        </w:tc>
        <w:tc>
          <w:tcPr>
            <w:tcW w:w="1620" w:type="dxa"/>
            <w:gridSpan w:val="2"/>
            <w:tcBorders>
              <w:bottom w:val="dotted" w:sz="4" w:space="0" w:color="auto"/>
            </w:tcBorders>
            <w:vAlign w:val="center"/>
          </w:tcPr>
          <w:p w14:paraId="08A50F47" w14:textId="77777777" w:rsidR="001D42FB" w:rsidRDefault="001D42FB"/>
        </w:tc>
        <w:tc>
          <w:tcPr>
            <w:tcW w:w="1620" w:type="dxa"/>
            <w:tcBorders>
              <w:bottom w:val="dotted" w:sz="4" w:space="0" w:color="auto"/>
            </w:tcBorders>
            <w:vAlign w:val="center"/>
          </w:tcPr>
          <w:p w14:paraId="08A50F48" w14:textId="77777777" w:rsidR="001D42FB" w:rsidRDefault="001D42FB"/>
        </w:tc>
        <w:tc>
          <w:tcPr>
            <w:tcW w:w="1620" w:type="dxa"/>
            <w:tcBorders>
              <w:bottom w:val="dotted" w:sz="4" w:space="0" w:color="auto"/>
            </w:tcBorders>
            <w:vAlign w:val="center"/>
          </w:tcPr>
          <w:p w14:paraId="08A50F49" w14:textId="77777777" w:rsidR="001D42FB" w:rsidRDefault="001D42FB"/>
        </w:tc>
        <w:tc>
          <w:tcPr>
            <w:tcW w:w="1620" w:type="dxa"/>
            <w:tcBorders>
              <w:bottom w:val="dotted" w:sz="4" w:space="0" w:color="auto"/>
            </w:tcBorders>
            <w:vAlign w:val="center"/>
          </w:tcPr>
          <w:p w14:paraId="08A50F4A" w14:textId="77777777" w:rsidR="001D42FB" w:rsidRDefault="001D42FB"/>
        </w:tc>
        <w:tc>
          <w:tcPr>
            <w:tcW w:w="1620" w:type="dxa"/>
            <w:tcBorders>
              <w:bottom w:val="dotted" w:sz="4" w:space="0" w:color="auto"/>
            </w:tcBorders>
            <w:vAlign w:val="center"/>
          </w:tcPr>
          <w:p w14:paraId="08A50F4B" w14:textId="77777777" w:rsidR="001D42FB" w:rsidRDefault="008926A9">
            <w:pPr>
              <w:jc w:val="center"/>
              <w:divId w:val="1"/>
            </w:pPr>
            <w:r>
              <w:rPr>
                <w:rFonts w:eastAsia="Arial"/>
                <w:sz w:val="16"/>
              </w:rPr>
              <w:t xml:space="preserve">3 </w:t>
            </w:r>
          </w:p>
        </w:tc>
      </w:tr>
      <w:tr w:rsidR="001D42FB" w14:paraId="08A50F57" w14:textId="77777777">
        <w:trPr>
          <w:trHeight w:val="360"/>
        </w:trPr>
        <w:tc>
          <w:tcPr>
            <w:tcW w:w="810" w:type="dxa"/>
            <w:tcBorders>
              <w:right w:val="dotted" w:sz="4" w:space="0" w:color="auto"/>
            </w:tcBorders>
            <w:shd w:val="clear" w:color="auto" w:fill="DFDFD7"/>
            <w:vAlign w:val="center"/>
          </w:tcPr>
          <w:p w14:paraId="08A50F4D" w14:textId="77777777" w:rsidR="001D42FB" w:rsidRDefault="008926A9">
            <w:r>
              <w:rPr>
                <w:rFonts w:eastAsia="Arial"/>
                <w:b/>
                <w:sz w:val="16"/>
              </w:rPr>
              <w:t>59.</w:t>
            </w:r>
          </w:p>
        </w:tc>
        <w:tc>
          <w:tcPr>
            <w:tcW w:w="810" w:type="dxa"/>
            <w:tcBorders>
              <w:right w:val="dotted" w:sz="4" w:space="0" w:color="auto"/>
            </w:tcBorders>
            <w:shd w:val="clear" w:color="auto" w:fill="DFDFD7"/>
            <w:vAlign w:val="center"/>
          </w:tcPr>
          <w:p w14:paraId="08A50F4E" w14:textId="77777777" w:rsidR="001D42FB" w:rsidRDefault="001D42FB"/>
        </w:tc>
        <w:tc>
          <w:tcPr>
            <w:tcW w:w="810" w:type="dxa"/>
            <w:tcBorders>
              <w:right w:val="dotted" w:sz="4" w:space="0" w:color="auto"/>
            </w:tcBorders>
            <w:shd w:val="clear" w:color="auto" w:fill="DFDFD7"/>
            <w:vAlign w:val="center"/>
          </w:tcPr>
          <w:p w14:paraId="08A50F4F"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F50"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F51" w14:textId="77777777" w:rsidR="001D42FB" w:rsidRDefault="001D42FB"/>
        </w:tc>
        <w:tc>
          <w:tcPr>
            <w:tcW w:w="810" w:type="dxa"/>
            <w:tcBorders>
              <w:right w:val="dotted" w:sz="4" w:space="0" w:color="auto"/>
            </w:tcBorders>
            <w:shd w:val="clear" w:color="auto" w:fill="DFDFD7"/>
            <w:vAlign w:val="center"/>
          </w:tcPr>
          <w:p w14:paraId="08A50F52" w14:textId="77777777" w:rsidR="001D42FB" w:rsidRDefault="001D42FB"/>
        </w:tc>
        <w:tc>
          <w:tcPr>
            <w:tcW w:w="1620" w:type="dxa"/>
            <w:shd w:val="clear" w:color="auto" w:fill="DFDFD7"/>
            <w:vAlign w:val="center"/>
          </w:tcPr>
          <w:p w14:paraId="08A50F53" w14:textId="77777777" w:rsidR="001D42FB" w:rsidRDefault="008926A9">
            <w:r>
              <w:rPr>
                <w:rFonts w:eastAsia="Arial"/>
                <w:b/>
                <w:sz w:val="16"/>
              </w:rPr>
              <w:t>40</w:t>
            </w:r>
          </w:p>
        </w:tc>
        <w:tc>
          <w:tcPr>
            <w:tcW w:w="1620" w:type="dxa"/>
            <w:shd w:val="clear" w:color="auto" w:fill="DFDFD7"/>
          </w:tcPr>
          <w:p w14:paraId="08A50F54" w14:textId="77777777" w:rsidR="001D42FB" w:rsidRDefault="001D42FB"/>
        </w:tc>
        <w:tc>
          <w:tcPr>
            <w:tcW w:w="1620" w:type="dxa"/>
            <w:shd w:val="clear" w:color="auto" w:fill="DFDFD7"/>
          </w:tcPr>
          <w:p w14:paraId="08A50F55" w14:textId="77777777" w:rsidR="001D42FB" w:rsidRDefault="001D42FB"/>
        </w:tc>
        <w:tc>
          <w:tcPr>
            <w:tcW w:w="1620" w:type="dxa"/>
            <w:shd w:val="clear" w:color="auto" w:fill="DFDFD7"/>
          </w:tcPr>
          <w:p w14:paraId="08A50F56" w14:textId="77777777" w:rsidR="001D42FB" w:rsidRDefault="001D42FB"/>
        </w:tc>
      </w:tr>
      <w:tr w:rsidR="001D42FB" w14:paraId="08A50F5F" w14:textId="77777777">
        <w:trPr>
          <w:trHeight w:val="440"/>
        </w:trPr>
        <w:tc>
          <w:tcPr>
            <w:tcW w:w="1620" w:type="dxa"/>
            <w:gridSpan w:val="2"/>
            <w:vMerge w:val="restart"/>
          </w:tcPr>
          <w:p w14:paraId="08A50F58" w14:textId="77777777" w:rsidR="001D42FB" w:rsidRDefault="001D42FB"/>
        </w:tc>
        <w:tc>
          <w:tcPr>
            <w:tcW w:w="1620" w:type="dxa"/>
            <w:gridSpan w:val="2"/>
            <w:tcBorders>
              <w:bottom w:val="dotted" w:sz="4" w:space="0" w:color="auto"/>
            </w:tcBorders>
          </w:tcPr>
          <w:p w14:paraId="08A50F59" w14:textId="77777777" w:rsidR="001D42FB" w:rsidRDefault="008926A9">
            <w:pPr>
              <w:spacing w:before="113" w:after="113"/>
              <w:jc w:val="left"/>
              <w:divId w:val="1"/>
            </w:pPr>
            <w:ins w:id="535" w:author="TWO" w:date="2026-07-08T19:46:00Z" w16du:dateUtc="2026-07-08T17:46:00Z">
              <w:r>
                <w:rPr>
                  <w:b/>
                  <w:sz w:val="16"/>
                  <w:u w:val="single"/>
                </w:rPr>
                <w:t>Only for rhizome Louts varieties</w:t>
              </w:r>
              <w:r>
                <w:rPr>
                  <w:b/>
                  <w:sz w:val="16"/>
                </w:rPr>
                <w:t xml:space="preserve">: </w:t>
              </w:r>
            </w:ins>
            <w:r>
              <w:rPr>
                <w:b/>
                <w:sz w:val="16"/>
              </w:rPr>
              <w:t>Expanded rhizome: time of maturity</w:t>
            </w:r>
          </w:p>
        </w:tc>
        <w:tc>
          <w:tcPr>
            <w:tcW w:w="1620" w:type="dxa"/>
            <w:gridSpan w:val="2"/>
            <w:tcBorders>
              <w:bottom w:val="dotted" w:sz="4" w:space="0" w:color="auto"/>
            </w:tcBorders>
          </w:tcPr>
          <w:p w14:paraId="08A50F5A" w14:textId="77777777" w:rsidR="001D42FB" w:rsidRDefault="001D42FB"/>
        </w:tc>
        <w:tc>
          <w:tcPr>
            <w:tcW w:w="1620" w:type="dxa"/>
            <w:tcBorders>
              <w:bottom w:val="dotted" w:sz="4" w:space="0" w:color="auto"/>
            </w:tcBorders>
          </w:tcPr>
          <w:p w14:paraId="08A50F5B" w14:textId="77777777" w:rsidR="001D42FB" w:rsidRDefault="001D42FB"/>
        </w:tc>
        <w:tc>
          <w:tcPr>
            <w:tcW w:w="1620" w:type="dxa"/>
            <w:tcBorders>
              <w:bottom w:val="dotted" w:sz="4" w:space="0" w:color="auto"/>
            </w:tcBorders>
          </w:tcPr>
          <w:p w14:paraId="08A50F5C" w14:textId="77777777" w:rsidR="001D42FB" w:rsidRDefault="001D42FB"/>
        </w:tc>
        <w:tc>
          <w:tcPr>
            <w:tcW w:w="1620" w:type="dxa"/>
            <w:tcBorders>
              <w:bottom w:val="dotted" w:sz="4" w:space="0" w:color="auto"/>
            </w:tcBorders>
          </w:tcPr>
          <w:p w14:paraId="08A50F5D" w14:textId="77777777" w:rsidR="001D42FB" w:rsidRDefault="001D42FB"/>
        </w:tc>
        <w:tc>
          <w:tcPr>
            <w:tcW w:w="1620" w:type="dxa"/>
            <w:tcBorders>
              <w:bottom w:val="dotted" w:sz="4" w:space="0" w:color="auto"/>
            </w:tcBorders>
          </w:tcPr>
          <w:p w14:paraId="08A50F5E" w14:textId="77777777" w:rsidR="001D42FB" w:rsidRDefault="001D42FB"/>
        </w:tc>
      </w:tr>
      <w:tr w:rsidR="001D42FB" w14:paraId="08A50F67" w14:textId="77777777">
        <w:trPr>
          <w:trHeight w:val="320"/>
        </w:trPr>
        <w:tc>
          <w:tcPr>
            <w:tcW w:w="1620" w:type="dxa"/>
            <w:gridSpan w:val="2"/>
            <w:vMerge/>
          </w:tcPr>
          <w:p w14:paraId="08A50F60" w14:textId="77777777" w:rsidR="001D42FB" w:rsidRDefault="001D42FB"/>
        </w:tc>
        <w:tc>
          <w:tcPr>
            <w:tcW w:w="1620" w:type="dxa"/>
            <w:gridSpan w:val="2"/>
            <w:tcBorders>
              <w:bottom w:val="dotted" w:sz="4" w:space="0" w:color="auto"/>
            </w:tcBorders>
            <w:vAlign w:val="center"/>
          </w:tcPr>
          <w:p w14:paraId="08A50F61" w14:textId="77777777" w:rsidR="001D42FB" w:rsidRDefault="008926A9">
            <w:pPr>
              <w:jc w:val="left"/>
              <w:divId w:val="1"/>
            </w:pPr>
            <w:r>
              <w:rPr>
                <w:sz w:val="16"/>
              </w:rPr>
              <w:t>early</w:t>
            </w:r>
          </w:p>
        </w:tc>
        <w:tc>
          <w:tcPr>
            <w:tcW w:w="1620" w:type="dxa"/>
            <w:gridSpan w:val="2"/>
            <w:tcBorders>
              <w:bottom w:val="dotted" w:sz="4" w:space="0" w:color="auto"/>
            </w:tcBorders>
            <w:vAlign w:val="center"/>
          </w:tcPr>
          <w:p w14:paraId="08A50F62" w14:textId="77777777" w:rsidR="001D42FB" w:rsidRDefault="001D42FB"/>
        </w:tc>
        <w:tc>
          <w:tcPr>
            <w:tcW w:w="1620" w:type="dxa"/>
            <w:tcBorders>
              <w:bottom w:val="dotted" w:sz="4" w:space="0" w:color="auto"/>
            </w:tcBorders>
            <w:vAlign w:val="center"/>
          </w:tcPr>
          <w:p w14:paraId="08A50F63" w14:textId="77777777" w:rsidR="001D42FB" w:rsidRDefault="001D42FB"/>
        </w:tc>
        <w:tc>
          <w:tcPr>
            <w:tcW w:w="1620" w:type="dxa"/>
            <w:tcBorders>
              <w:bottom w:val="dotted" w:sz="4" w:space="0" w:color="auto"/>
            </w:tcBorders>
            <w:vAlign w:val="center"/>
          </w:tcPr>
          <w:p w14:paraId="08A50F64" w14:textId="77777777" w:rsidR="001D42FB" w:rsidRDefault="001D42FB"/>
        </w:tc>
        <w:tc>
          <w:tcPr>
            <w:tcW w:w="1620" w:type="dxa"/>
            <w:tcBorders>
              <w:bottom w:val="dotted" w:sz="4" w:space="0" w:color="auto"/>
            </w:tcBorders>
            <w:vAlign w:val="center"/>
          </w:tcPr>
          <w:p w14:paraId="08A50F65" w14:textId="77777777" w:rsidR="001D42FB" w:rsidRDefault="008926A9">
            <w:pPr>
              <w:jc w:val="left"/>
              <w:divId w:val="1"/>
            </w:pPr>
            <w:r>
              <w:rPr>
                <w:sz w:val="16"/>
              </w:rPr>
              <w:t>Elian 7</w:t>
            </w:r>
          </w:p>
        </w:tc>
        <w:tc>
          <w:tcPr>
            <w:tcW w:w="1620" w:type="dxa"/>
            <w:tcBorders>
              <w:bottom w:val="dotted" w:sz="4" w:space="0" w:color="auto"/>
            </w:tcBorders>
            <w:vAlign w:val="center"/>
          </w:tcPr>
          <w:p w14:paraId="08A50F66" w14:textId="77777777" w:rsidR="001D42FB" w:rsidRDefault="008926A9">
            <w:pPr>
              <w:jc w:val="center"/>
              <w:divId w:val="1"/>
            </w:pPr>
            <w:r>
              <w:rPr>
                <w:rFonts w:eastAsia="Arial"/>
                <w:sz w:val="16"/>
              </w:rPr>
              <w:t xml:space="preserve">1 </w:t>
            </w:r>
          </w:p>
        </w:tc>
      </w:tr>
      <w:tr w:rsidR="001D42FB" w14:paraId="08A50F6F" w14:textId="77777777">
        <w:trPr>
          <w:trHeight w:val="320"/>
        </w:trPr>
        <w:tc>
          <w:tcPr>
            <w:tcW w:w="1620" w:type="dxa"/>
            <w:gridSpan w:val="2"/>
            <w:vMerge/>
          </w:tcPr>
          <w:p w14:paraId="08A50F68" w14:textId="77777777" w:rsidR="001D42FB" w:rsidRDefault="001D42FB"/>
        </w:tc>
        <w:tc>
          <w:tcPr>
            <w:tcW w:w="1620" w:type="dxa"/>
            <w:gridSpan w:val="2"/>
            <w:tcBorders>
              <w:bottom w:val="dotted" w:sz="4" w:space="0" w:color="auto"/>
            </w:tcBorders>
            <w:vAlign w:val="center"/>
          </w:tcPr>
          <w:p w14:paraId="08A50F69"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F6A" w14:textId="77777777" w:rsidR="001D42FB" w:rsidRDefault="001D42FB"/>
        </w:tc>
        <w:tc>
          <w:tcPr>
            <w:tcW w:w="1620" w:type="dxa"/>
            <w:tcBorders>
              <w:bottom w:val="dotted" w:sz="4" w:space="0" w:color="auto"/>
            </w:tcBorders>
            <w:vAlign w:val="center"/>
          </w:tcPr>
          <w:p w14:paraId="08A50F6B" w14:textId="77777777" w:rsidR="001D42FB" w:rsidRDefault="001D42FB"/>
        </w:tc>
        <w:tc>
          <w:tcPr>
            <w:tcW w:w="1620" w:type="dxa"/>
            <w:tcBorders>
              <w:bottom w:val="dotted" w:sz="4" w:space="0" w:color="auto"/>
            </w:tcBorders>
            <w:vAlign w:val="center"/>
          </w:tcPr>
          <w:p w14:paraId="08A50F6C" w14:textId="77777777" w:rsidR="001D42FB" w:rsidRDefault="001D42FB"/>
        </w:tc>
        <w:tc>
          <w:tcPr>
            <w:tcW w:w="1620" w:type="dxa"/>
            <w:tcBorders>
              <w:bottom w:val="dotted" w:sz="4" w:space="0" w:color="auto"/>
            </w:tcBorders>
            <w:vAlign w:val="center"/>
          </w:tcPr>
          <w:p w14:paraId="08A50F6D" w14:textId="77777777" w:rsidR="001D42FB" w:rsidRDefault="008926A9">
            <w:pPr>
              <w:jc w:val="left"/>
              <w:divId w:val="1"/>
            </w:pPr>
            <w:r>
              <w:rPr>
                <w:sz w:val="16"/>
              </w:rPr>
              <w:t>Elian 6</w:t>
            </w:r>
          </w:p>
        </w:tc>
        <w:tc>
          <w:tcPr>
            <w:tcW w:w="1620" w:type="dxa"/>
            <w:tcBorders>
              <w:bottom w:val="dotted" w:sz="4" w:space="0" w:color="auto"/>
            </w:tcBorders>
            <w:vAlign w:val="center"/>
          </w:tcPr>
          <w:p w14:paraId="08A50F6E" w14:textId="77777777" w:rsidR="001D42FB" w:rsidRDefault="008926A9">
            <w:pPr>
              <w:jc w:val="center"/>
              <w:divId w:val="1"/>
            </w:pPr>
            <w:r>
              <w:rPr>
                <w:rFonts w:eastAsia="Arial"/>
                <w:sz w:val="16"/>
              </w:rPr>
              <w:t xml:space="preserve">2 </w:t>
            </w:r>
          </w:p>
        </w:tc>
      </w:tr>
      <w:tr w:rsidR="001D42FB" w14:paraId="08A50F77" w14:textId="77777777">
        <w:trPr>
          <w:trHeight w:val="320"/>
        </w:trPr>
        <w:tc>
          <w:tcPr>
            <w:tcW w:w="1620" w:type="dxa"/>
            <w:gridSpan w:val="2"/>
            <w:vMerge/>
          </w:tcPr>
          <w:p w14:paraId="08A50F70" w14:textId="77777777" w:rsidR="001D42FB" w:rsidRDefault="001D42FB"/>
        </w:tc>
        <w:tc>
          <w:tcPr>
            <w:tcW w:w="1620" w:type="dxa"/>
            <w:gridSpan w:val="2"/>
            <w:tcBorders>
              <w:bottom w:val="dotted" w:sz="4" w:space="0" w:color="auto"/>
            </w:tcBorders>
            <w:vAlign w:val="center"/>
          </w:tcPr>
          <w:p w14:paraId="08A50F71" w14:textId="77777777" w:rsidR="001D42FB" w:rsidRDefault="008926A9">
            <w:pPr>
              <w:jc w:val="left"/>
              <w:divId w:val="1"/>
            </w:pPr>
            <w:r>
              <w:rPr>
                <w:sz w:val="16"/>
              </w:rPr>
              <w:t>late</w:t>
            </w:r>
          </w:p>
        </w:tc>
        <w:tc>
          <w:tcPr>
            <w:tcW w:w="1620" w:type="dxa"/>
            <w:gridSpan w:val="2"/>
            <w:tcBorders>
              <w:bottom w:val="dotted" w:sz="4" w:space="0" w:color="auto"/>
            </w:tcBorders>
            <w:vAlign w:val="center"/>
          </w:tcPr>
          <w:p w14:paraId="08A50F72" w14:textId="77777777" w:rsidR="001D42FB" w:rsidRDefault="001D42FB"/>
        </w:tc>
        <w:tc>
          <w:tcPr>
            <w:tcW w:w="1620" w:type="dxa"/>
            <w:tcBorders>
              <w:bottom w:val="dotted" w:sz="4" w:space="0" w:color="auto"/>
            </w:tcBorders>
            <w:vAlign w:val="center"/>
          </w:tcPr>
          <w:p w14:paraId="08A50F73" w14:textId="77777777" w:rsidR="001D42FB" w:rsidRDefault="001D42FB"/>
        </w:tc>
        <w:tc>
          <w:tcPr>
            <w:tcW w:w="1620" w:type="dxa"/>
            <w:tcBorders>
              <w:bottom w:val="dotted" w:sz="4" w:space="0" w:color="auto"/>
            </w:tcBorders>
            <w:vAlign w:val="center"/>
          </w:tcPr>
          <w:p w14:paraId="08A50F74" w14:textId="77777777" w:rsidR="001D42FB" w:rsidRDefault="001D42FB"/>
        </w:tc>
        <w:tc>
          <w:tcPr>
            <w:tcW w:w="1620" w:type="dxa"/>
            <w:tcBorders>
              <w:bottom w:val="dotted" w:sz="4" w:space="0" w:color="auto"/>
            </w:tcBorders>
            <w:vAlign w:val="center"/>
          </w:tcPr>
          <w:p w14:paraId="08A50F75" w14:textId="77777777" w:rsidR="001D42FB" w:rsidRDefault="008926A9">
            <w:pPr>
              <w:jc w:val="left"/>
              <w:divId w:val="1"/>
            </w:pPr>
            <w:r>
              <w:rPr>
                <w:sz w:val="16"/>
              </w:rPr>
              <w:t>Elian 8</w:t>
            </w:r>
          </w:p>
        </w:tc>
        <w:tc>
          <w:tcPr>
            <w:tcW w:w="1620" w:type="dxa"/>
            <w:tcBorders>
              <w:bottom w:val="dotted" w:sz="4" w:space="0" w:color="auto"/>
            </w:tcBorders>
            <w:vAlign w:val="center"/>
          </w:tcPr>
          <w:p w14:paraId="08A50F76" w14:textId="77777777" w:rsidR="001D42FB" w:rsidRDefault="008926A9">
            <w:pPr>
              <w:jc w:val="center"/>
              <w:divId w:val="1"/>
            </w:pPr>
            <w:r>
              <w:rPr>
                <w:rFonts w:eastAsia="Arial"/>
                <w:sz w:val="16"/>
              </w:rPr>
              <w:t xml:space="preserve">3 </w:t>
            </w:r>
          </w:p>
        </w:tc>
      </w:tr>
      <w:tr w:rsidR="001D42FB" w14:paraId="08A50F82" w14:textId="77777777">
        <w:trPr>
          <w:trHeight w:val="360"/>
        </w:trPr>
        <w:tc>
          <w:tcPr>
            <w:tcW w:w="810" w:type="dxa"/>
            <w:tcBorders>
              <w:right w:val="dotted" w:sz="4" w:space="0" w:color="auto"/>
            </w:tcBorders>
            <w:shd w:val="clear" w:color="auto" w:fill="DFDFD7"/>
            <w:vAlign w:val="center"/>
          </w:tcPr>
          <w:p w14:paraId="08A50F78" w14:textId="77777777" w:rsidR="001D42FB" w:rsidRDefault="008926A9">
            <w:r>
              <w:rPr>
                <w:rFonts w:eastAsia="Arial"/>
                <w:b/>
                <w:sz w:val="16"/>
              </w:rPr>
              <w:t>60.</w:t>
            </w:r>
          </w:p>
        </w:tc>
        <w:tc>
          <w:tcPr>
            <w:tcW w:w="810" w:type="dxa"/>
            <w:tcBorders>
              <w:right w:val="dotted" w:sz="4" w:space="0" w:color="auto"/>
            </w:tcBorders>
            <w:shd w:val="clear" w:color="auto" w:fill="DFDFD7"/>
            <w:vAlign w:val="center"/>
          </w:tcPr>
          <w:p w14:paraId="08A50F79"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F7A"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F7B" w14:textId="77777777" w:rsidR="001D42FB" w:rsidRDefault="008926A9">
            <w:r>
              <w:rPr>
                <w:rFonts w:eastAsia="Arial"/>
                <w:b/>
                <w:sz w:val="16"/>
              </w:rPr>
              <w:t>MG/MS/VG</w:t>
            </w:r>
          </w:p>
        </w:tc>
        <w:tc>
          <w:tcPr>
            <w:tcW w:w="810" w:type="dxa"/>
            <w:tcBorders>
              <w:right w:val="dotted" w:sz="4" w:space="0" w:color="auto"/>
            </w:tcBorders>
            <w:shd w:val="clear" w:color="auto" w:fill="DFDFD7"/>
            <w:vAlign w:val="center"/>
          </w:tcPr>
          <w:p w14:paraId="08A50F7C" w14:textId="77777777" w:rsidR="001D42FB" w:rsidRDefault="001D42FB"/>
        </w:tc>
        <w:tc>
          <w:tcPr>
            <w:tcW w:w="810" w:type="dxa"/>
            <w:tcBorders>
              <w:right w:val="dotted" w:sz="4" w:space="0" w:color="auto"/>
            </w:tcBorders>
            <w:shd w:val="clear" w:color="auto" w:fill="DFDFD7"/>
            <w:vAlign w:val="center"/>
          </w:tcPr>
          <w:p w14:paraId="08A50F7D" w14:textId="77777777" w:rsidR="001D42FB" w:rsidRDefault="001D42FB"/>
        </w:tc>
        <w:tc>
          <w:tcPr>
            <w:tcW w:w="1620" w:type="dxa"/>
            <w:shd w:val="clear" w:color="auto" w:fill="DFDFD7"/>
            <w:vAlign w:val="center"/>
          </w:tcPr>
          <w:p w14:paraId="08A50F7E" w14:textId="77777777" w:rsidR="001D42FB" w:rsidRDefault="008926A9">
            <w:r>
              <w:rPr>
                <w:rFonts w:eastAsia="Arial"/>
                <w:b/>
                <w:sz w:val="16"/>
              </w:rPr>
              <w:t>40-50</w:t>
            </w:r>
          </w:p>
        </w:tc>
        <w:tc>
          <w:tcPr>
            <w:tcW w:w="1620" w:type="dxa"/>
            <w:shd w:val="clear" w:color="auto" w:fill="DFDFD7"/>
          </w:tcPr>
          <w:p w14:paraId="08A50F7F" w14:textId="77777777" w:rsidR="001D42FB" w:rsidRDefault="001D42FB"/>
        </w:tc>
        <w:tc>
          <w:tcPr>
            <w:tcW w:w="1620" w:type="dxa"/>
            <w:shd w:val="clear" w:color="auto" w:fill="DFDFD7"/>
          </w:tcPr>
          <w:p w14:paraId="08A50F80" w14:textId="77777777" w:rsidR="001D42FB" w:rsidRDefault="001D42FB"/>
        </w:tc>
        <w:tc>
          <w:tcPr>
            <w:tcW w:w="1620" w:type="dxa"/>
            <w:shd w:val="clear" w:color="auto" w:fill="DFDFD7"/>
          </w:tcPr>
          <w:p w14:paraId="08A50F81" w14:textId="77777777" w:rsidR="001D42FB" w:rsidRDefault="001D42FB"/>
        </w:tc>
      </w:tr>
      <w:tr w:rsidR="001D42FB" w14:paraId="08A50F8A" w14:textId="77777777">
        <w:trPr>
          <w:trHeight w:val="440"/>
        </w:trPr>
        <w:tc>
          <w:tcPr>
            <w:tcW w:w="1620" w:type="dxa"/>
            <w:gridSpan w:val="2"/>
            <w:vMerge w:val="restart"/>
          </w:tcPr>
          <w:p w14:paraId="08A50F83" w14:textId="77777777" w:rsidR="001D42FB" w:rsidRDefault="001D42FB"/>
        </w:tc>
        <w:tc>
          <w:tcPr>
            <w:tcW w:w="1620" w:type="dxa"/>
            <w:gridSpan w:val="2"/>
            <w:tcBorders>
              <w:bottom w:val="dotted" w:sz="4" w:space="0" w:color="auto"/>
            </w:tcBorders>
          </w:tcPr>
          <w:p w14:paraId="08A50F84" w14:textId="77777777" w:rsidR="001D42FB" w:rsidRDefault="008926A9">
            <w:pPr>
              <w:spacing w:before="113" w:after="113"/>
              <w:jc w:val="left"/>
              <w:divId w:val="1"/>
            </w:pPr>
            <w:r>
              <w:rPr>
                <w:b/>
                <w:sz w:val="16"/>
              </w:rPr>
              <w:t>Expanded rhizome: thickness</w:t>
            </w:r>
          </w:p>
        </w:tc>
        <w:tc>
          <w:tcPr>
            <w:tcW w:w="1620" w:type="dxa"/>
            <w:gridSpan w:val="2"/>
            <w:tcBorders>
              <w:bottom w:val="dotted" w:sz="4" w:space="0" w:color="auto"/>
            </w:tcBorders>
          </w:tcPr>
          <w:p w14:paraId="08A50F85" w14:textId="77777777" w:rsidR="001D42FB" w:rsidRDefault="001D42FB"/>
        </w:tc>
        <w:tc>
          <w:tcPr>
            <w:tcW w:w="1620" w:type="dxa"/>
            <w:tcBorders>
              <w:bottom w:val="dotted" w:sz="4" w:space="0" w:color="auto"/>
            </w:tcBorders>
          </w:tcPr>
          <w:p w14:paraId="08A50F86" w14:textId="77777777" w:rsidR="001D42FB" w:rsidRDefault="001D42FB"/>
        </w:tc>
        <w:tc>
          <w:tcPr>
            <w:tcW w:w="1620" w:type="dxa"/>
            <w:tcBorders>
              <w:bottom w:val="dotted" w:sz="4" w:space="0" w:color="auto"/>
            </w:tcBorders>
          </w:tcPr>
          <w:p w14:paraId="08A50F87" w14:textId="77777777" w:rsidR="001D42FB" w:rsidRDefault="001D42FB"/>
        </w:tc>
        <w:tc>
          <w:tcPr>
            <w:tcW w:w="1620" w:type="dxa"/>
            <w:tcBorders>
              <w:bottom w:val="dotted" w:sz="4" w:space="0" w:color="auto"/>
            </w:tcBorders>
          </w:tcPr>
          <w:p w14:paraId="08A50F88" w14:textId="77777777" w:rsidR="001D42FB" w:rsidRDefault="001D42FB"/>
        </w:tc>
        <w:tc>
          <w:tcPr>
            <w:tcW w:w="1620" w:type="dxa"/>
            <w:tcBorders>
              <w:bottom w:val="dotted" w:sz="4" w:space="0" w:color="auto"/>
            </w:tcBorders>
          </w:tcPr>
          <w:p w14:paraId="08A50F89" w14:textId="77777777" w:rsidR="001D42FB" w:rsidRDefault="001D42FB"/>
        </w:tc>
      </w:tr>
      <w:tr w:rsidR="001D42FB" w14:paraId="08A50F92" w14:textId="77777777">
        <w:trPr>
          <w:trHeight w:val="320"/>
        </w:trPr>
        <w:tc>
          <w:tcPr>
            <w:tcW w:w="1620" w:type="dxa"/>
            <w:gridSpan w:val="2"/>
            <w:vMerge/>
          </w:tcPr>
          <w:p w14:paraId="08A50F8B" w14:textId="77777777" w:rsidR="001D42FB" w:rsidRDefault="001D42FB"/>
        </w:tc>
        <w:tc>
          <w:tcPr>
            <w:tcW w:w="1620" w:type="dxa"/>
            <w:gridSpan w:val="2"/>
            <w:tcBorders>
              <w:bottom w:val="dotted" w:sz="4" w:space="0" w:color="auto"/>
            </w:tcBorders>
            <w:vAlign w:val="center"/>
          </w:tcPr>
          <w:p w14:paraId="08A50F8C" w14:textId="77777777" w:rsidR="001D42FB" w:rsidRDefault="008926A9">
            <w:pPr>
              <w:jc w:val="left"/>
              <w:divId w:val="1"/>
            </w:pPr>
            <w:r>
              <w:rPr>
                <w:sz w:val="16"/>
              </w:rPr>
              <w:t>very thin</w:t>
            </w:r>
          </w:p>
        </w:tc>
        <w:tc>
          <w:tcPr>
            <w:tcW w:w="1620" w:type="dxa"/>
            <w:gridSpan w:val="2"/>
            <w:tcBorders>
              <w:bottom w:val="dotted" w:sz="4" w:space="0" w:color="auto"/>
            </w:tcBorders>
            <w:vAlign w:val="center"/>
          </w:tcPr>
          <w:p w14:paraId="08A50F8D" w14:textId="77777777" w:rsidR="001D42FB" w:rsidRDefault="001D42FB"/>
        </w:tc>
        <w:tc>
          <w:tcPr>
            <w:tcW w:w="1620" w:type="dxa"/>
            <w:tcBorders>
              <w:bottom w:val="dotted" w:sz="4" w:space="0" w:color="auto"/>
            </w:tcBorders>
            <w:vAlign w:val="center"/>
          </w:tcPr>
          <w:p w14:paraId="08A50F8E" w14:textId="77777777" w:rsidR="001D42FB" w:rsidRDefault="001D42FB"/>
        </w:tc>
        <w:tc>
          <w:tcPr>
            <w:tcW w:w="1620" w:type="dxa"/>
            <w:tcBorders>
              <w:bottom w:val="dotted" w:sz="4" w:space="0" w:color="auto"/>
            </w:tcBorders>
            <w:vAlign w:val="center"/>
          </w:tcPr>
          <w:p w14:paraId="08A50F8F" w14:textId="77777777" w:rsidR="001D42FB" w:rsidRDefault="001D42FB"/>
        </w:tc>
        <w:tc>
          <w:tcPr>
            <w:tcW w:w="1620" w:type="dxa"/>
            <w:tcBorders>
              <w:bottom w:val="dotted" w:sz="4" w:space="0" w:color="auto"/>
            </w:tcBorders>
            <w:vAlign w:val="center"/>
          </w:tcPr>
          <w:p w14:paraId="08A50F90" w14:textId="77777777" w:rsidR="001D42FB" w:rsidRDefault="008926A9">
            <w:pPr>
              <w:jc w:val="left"/>
              <w:divId w:val="1"/>
            </w:pPr>
            <w:r>
              <w:rPr>
                <w:sz w:val="16"/>
              </w:rPr>
              <w:t>Fenhong Lingxiao</w:t>
            </w:r>
          </w:p>
        </w:tc>
        <w:tc>
          <w:tcPr>
            <w:tcW w:w="1620" w:type="dxa"/>
            <w:tcBorders>
              <w:bottom w:val="dotted" w:sz="4" w:space="0" w:color="auto"/>
            </w:tcBorders>
            <w:vAlign w:val="center"/>
          </w:tcPr>
          <w:p w14:paraId="08A50F91" w14:textId="77777777" w:rsidR="001D42FB" w:rsidRDefault="008926A9">
            <w:pPr>
              <w:jc w:val="center"/>
              <w:divId w:val="1"/>
            </w:pPr>
            <w:r>
              <w:rPr>
                <w:rFonts w:eastAsia="Arial"/>
                <w:sz w:val="16"/>
              </w:rPr>
              <w:t xml:space="preserve">1 </w:t>
            </w:r>
          </w:p>
        </w:tc>
      </w:tr>
      <w:tr w:rsidR="001D42FB" w14:paraId="08A50F9A" w14:textId="77777777">
        <w:trPr>
          <w:trHeight w:val="320"/>
        </w:trPr>
        <w:tc>
          <w:tcPr>
            <w:tcW w:w="1620" w:type="dxa"/>
            <w:gridSpan w:val="2"/>
            <w:vMerge/>
          </w:tcPr>
          <w:p w14:paraId="08A50F93" w14:textId="77777777" w:rsidR="001D42FB" w:rsidRDefault="001D42FB"/>
        </w:tc>
        <w:tc>
          <w:tcPr>
            <w:tcW w:w="1620" w:type="dxa"/>
            <w:gridSpan w:val="2"/>
            <w:tcBorders>
              <w:bottom w:val="dotted" w:sz="4" w:space="0" w:color="auto"/>
            </w:tcBorders>
            <w:vAlign w:val="center"/>
          </w:tcPr>
          <w:p w14:paraId="08A50F94" w14:textId="77777777" w:rsidR="001D42FB" w:rsidRDefault="008926A9">
            <w:pPr>
              <w:jc w:val="left"/>
              <w:divId w:val="1"/>
            </w:pPr>
            <w:r>
              <w:rPr>
                <w:sz w:val="16"/>
              </w:rPr>
              <w:t>thin</w:t>
            </w:r>
          </w:p>
        </w:tc>
        <w:tc>
          <w:tcPr>
            <w:tcW w:w="1620" w:type="dxa"/>
            <w:gridSpan w:val="2"/>
            <w:tcBorders>
              <w:bottom w:val="dotted" w:sz="4" w:space="0" w:color="auto"/>
            </w:tcBorders>
            <w:vAlign w:val="center"/>
          </w:tcPr>
          <w:p w14:paraId="08A50F95" w14:textId="77777777" w:rsidR="001D42FB" w:rsidRDefault="001D42FB"/>
        </w:tc>
        <w:tc>
          <w:tcPr>
            <w:tcW w:w="1620" w:type="dxa"/>
            <w:tcBorders>
              <w:bottom w:val="dotted" w:sz="4" w:space="0" w:color="auto"/>
            </w:tcBorders>
            <w:vAlign w:val="center"/>
          </w:tcPr>
          <w:p w14:paraId="08A50F96" w14:textId="77777777" w:rsidR="001D42FB" w:rsidRDefault="001D42FB"/>
        </w:tc>
        <w:tc>
          <w:tcPr>
            <w:tcW w:w="1620" w:type="dxa"/>
            <w:tcBorders>
              <w:bottom w:val="dotted" w:sz="4" w:space="0" w:color="auto"/>
            </w:tcBorders>
            <w:vAlign w:val="center"/>
          </w:tcPr>
          <w:p w14:paraId="08A50F97" w14:textId="77777777" w:rsidR="001D42FB" w:rsidRDefault="001D42FB"/>
        </w:tc>
        <w:tc>
          <w:tcPr>
            <w:tcW w:w="1620" w:type="dxa"/>
            <w:tcBorders>
              <w:bottom w:val="dotted" w:sz="4" w:space="0" w:color="auto"/>
            </w:tcBorders>
            <w:vAlign w:val="center"/>
          </w:tcPr>
          <w:p w14:paraId="08A50F98" w14:textId="77777777" w:rsidR="001D42FB" w:rsidRDefault="008926A9">
            <w:pPr>
              <w:jc w:val="left"/>
              <w:divId w:val="1"/>
            </w:pPr>
            <w:r>
              <w:rPr>
                <w:sz w:val="16"/>
              </w:rPr>
              <w:t>Bian Lian</w:t>
            </w:r>
          </w:p>
        </w:tc>
        <w:tc>
          <w:tcPr>
            <w:tcW w:w="1620" w:type="dxa"/>
            <w:tcBorders>
              <w:bottom w:val="dotted" w:sz="4" w:space="0" w:color="auto"/>
            </w:tcBorders>
            <w:vAlign w:val="center"/>
          </w:tcPr>
          <w:p w14:paraId="08A50F99" w14:textId="77777777" w:rsidR="001D42FB" w:rsidRDefault="008926A9">
            <w:pPr>
              <w:jc w:val="center"/>
              <w:divId w:val="1"/>
            </w:pPr>
            <w:r>
              <w:rPr>
                <w:rFonts w:eastAsia="Arial"/>
                <w:sz w:val="16"/>
              </w:rPr>
              <w:t xml:space="preserve">2 </w:t>
            </w:r>
          </w:p>
        </w:tc>
      </w:tr>
      <w:tr w:rsidR="001D42FB" w14:paraId="08A50FA2" w14:textId="77777777">
        <w:trPr>
          <w:trHeight w:val="320"/>
        </w:trPr>
        <w:tc>
          <w:tcPr>
            <w:tcW w:w="1620" w:type="dxa"/>
            <w:gridSpan w:val="2"/>
            <w:vMerge/>
          </w:tcPr>
          <w:p w14:paraId="08A50F9B" w14:textId="77777777" w:rsidR="001D42FB" w:rsidRDefault="001D42FB"/>
        </w:tc>
        <w:tc>
          <w:tcPr>
            <w:tcW w:w="1620" w:type="dxa"/>
            <w:gridSpan w:val="2"/>
            <w:tcBorders>
              <w:bottom w:val="dotted" w:sz="4" w:space="0" w:color="auto"/>
            </w:tcBorders>
            <w:vAlign w:val="center"/>
          </w:tcPr>
          <w:p w14:paraId="08A50F9C"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F9D" w14:textId="77777777" w:rsidR="001D42FB" w:rsidRDefault="001D42FB"/>
        </w:tc>
        <w:tc>
          <w:tcPr>
            <w:tcW w:w="1620" w:type="dxa"/>
            <w:tcBorders>
              <w:bottom w:val="dotted" w:sz="4" w:space="0" w:color="auto"/>
            </w:tcBorders>
            <w:vAlign w:val="center"/>
          </w:tcPr>
          <w:p w14:paraId="08A50F9E" w14:textId="77777777" w:rsidR="001D42FB" w:rsidRDefault="001D42FB"/>
        </w:tc>
        <w:tc>
          <w:tcPr>
            <w:tcW w:w="1620" w:type="dxa"/>
            <w:tcBorders>
              <w:bottom w:val="dotted" w:sz="4" w:space="0" w:color="auto"/>
            </w:tcBorders>
            <w:vAlign w:val="center"/>
          </w:tcPr>
          <w:p w14:paraId="08A50F9F" w14:textId="77777777" w:rsidR="001D42FB" w:rsidRDefault="001D42FB"/>
        </w:tc>
        <w:tc>
          <w:tcPr>
            <w:tcW w:w="1620" w:type="dxa"/>
            <w:tcBorders>
              <w:bottom w:val="dotted" w:sz="4" w:space="0" w:color="auto"/>
            </w:tcBorders>
            <w:vAlign w:val="center"/>
          </w:tcPr>
          <w:p w14:paraId="08A50FA0" w14:textId="77777777" w:rsidR="001D42FB" w:rsidRDefault="008926A9">
            <w:pPr>
              <w:jc w:val="left"/>
              <w:divId w:val="1"/>
            </w:pPr>
            <w:r>
              <w:rPr>
                <w:sz w:val="16"/>
              </w:rPr>
              <w:t>Hong Sijuan</w:t>
            </w:r>
          </w:p>
        </w:tc>
        <w:tc>
          <w:tcPr>
            <w:tcW w:w="1620" w:type="dxa"/>
            <w:tcBorders>
              <w:bottom w:val="dotted" w:sz="4" w:space="0" w:color="auto"/>
            </w:tcBorders>
            <w:vAlign w:val="center"/>
          </w:tcPr>
          <w:p w14:paraId="08A50FA1" w14:textId="77777777" w:rsidR="001D42FB" w:rsidRDefault="008926A9">
            <w:pPr>
              <w:jc w:val="center"/>
              <w:divId w:val="1"/>
            </w:pPr>
            <w:r>
              <w:rPr>
                <w:rFonts w:eastAsia="Arial"/>
                <w:sz w:val="16"/>
              </w:rPr>
              <w:t xml:space="preserve">3 </w:t>
            </w:r>
          </w:p>
        </w:tc>
      </w:tr>
      <w:tr w:rsidR="001D42FB" w14:paraId="08A50FAA" w14:textId="77777777">
        <w:trPr>
          <w:trHeight w:val="320"/>
        </w:trPr>
        <w:tc>
          <w:tcPr>
            <w:tcW w:w="1620" w:type="dxa"/>
            <w:gridSpan w:val="2"/>
            <w:vMerge/>
          </w:tcPr>
          <w:p w14:paraId="08A50FA3" w14:textId="77777777" w:rsidR="001D42FB" w:rsidRDefault="001D42FB"/>
        </w:tc>
        <w:tc>
          <w:tcPr>
            <w:tcW w:w="1620" w:type="dxa"/>
            <w:gridSpan w:val="2"/>
            <w:tcBorders>
              <w:bottom w:val="dotted" w:sz="4" w:space="0" w:color="auto"/>
            </w:tcBorders>
            <w:vAlign w:val="center"/>
          </w:tcPr>
          <w:p w14:paraId="08A50FA4" w14:textId="77777777" w:rsidR="001D42FB" w:rsidRDefault="008926A9">
            <w:pPr>
              <w:jc w:val="left"/>
              <w:divId w:val="1"/>
            </w:pPr>
            <w:r>
              <w:rPr>
                <w:sz w:val="16"/>
              </w:rPr>
              <w:t>thick</w:t>
            </w:r>
          </w:p>
        </w:tc>
        <w:tc>
          <w:tcPr>
            <w:tcW w:w="1620" w:type="dxa"/>
            <w:gridSpan w:val="2"/>
            <w:tcBorders>
              <w:bottom w:val="dotted" w:sz="4" w:space="0" w:color="auto"/>
            </w:tcBorders>
            <w:vAlign w:val="center"/>
          </w:tcPr>
          <w:p w14:paraId="08A50FA5" w14:textId="77777777" w:rsidR="001D42FB" w:rsidRDefault="001D42FB"/>
        </w:tc>
        <w:tc>
          <w:tcPr>
            <w:tcW w:w="1620" w:type="dxa"/>
            <w:tcBorders>
              <w:bottom w:val="dotted" w:sz="4" w:space="0" w:color="auto"/>
            </w:tcBorders>
            <w:vAlign w:val="center"/>
          </w:tcPr>
          <w:p w14:paraId="08A50FA6" w14:textId="77777777" w:rsidR="001D42FB" w:rsidRDefault="001D42FB"/>
        </w:tc>
        <w:tc>
          <w:tcPr>
            <w:tcW w:w="1620" w:type="dxa"/>
            <w:tcBorders>
              <w:bottom w:val="dotted" w:sz="4" w:space="0" w:color="auto"/>
            </w:tcBorders>
            <w:vAlign w:val="center"/>
          </w:tcPr>
          <w:p w14:paraId="08A50FA7" w14:textId="77777777" w:rsidR="001D42FB" w:rsidRDefault="001D42FB"/>
        </w:tc>
        <w:tc>
          <w:tcPr>
            <w:tcW w:w="1620" w:type="dxa"/>
            <w:tcBorders>
              <w:bottom w:val="dotted" w:sz="4" w:space="0" w:color="auto"/>
            </w:tcBorders>
            <w:vAlign w:val="center"/>
          </w:tcPr>
          <w:p w14:paraId="08A50FA8" w14:textId="77777777" w:rsidR="001D42FB" w:rsidRDefault="008926A9">
            <w:pPr>
              <w:jc w:val="left"/>
              <w:divId w:val="1"/>
            </w:pPr>
            <w:r>
              <w:rPr>
                <w:sz w:val="16"/>
              </w:rPr>
              <w:t>Wu Fei</w:t>
            </w:r>
          </w:p>
        </w:tc>
        <w:tc>
          <w:tcPr>
            <w:tcW w:w="1620" w:type="dxa"/>
            <w:tcBorders>
              <w:bottom w:val="dotted" w:sz="4" w:space="0" w:color="auto"/>
            </w:tcBorders>
            <w:vAlign w:val="center"/>
          </w:tcPr>
          <w:p w14:paraId="08A50FA9" w14:textId="77777777" w:rsidR="001D42FB" w:rsidRDefault="008926A9">
            <w:pPr>
              <w:jc w:val="center"/>
              <w:divId w:val="1"/>
            </w:pPr>
            <w:r>
              <w:rPr>
                <w:rFonts w:eastAsia="Arial"/>
                <w:sz w:val="16"/>
              </w:rPr>
              <w:t xml:space="preserve">4 </w:t>
            </w:r>
          </w:p>
        </w:tc>
      </w:tr>
      <w:tr w:rsidR="001D42FB" w14:paraId="08A50FB2" w14:textId="77777777">
        <w:trPr>
          <w:trHeight w:val="320"/>
        </w:trPr>
        <w:tc>
          <w:tcPr>
            <w:tcW w:w="1620" w:type="dxa"/>
            <w:gridSpan w:val="2"/>
            <w:vMerge/>
          </w:tcPr>
          <w:p w14:paraId="08A50FAB" w14:textId="77777777" w:rsidR="001D42FB" w:rsidRDefault="001D42FB"/>
        </w:tc>
        <w:tc>
          <w:tcPr>
            <w:tcW w:w="1620" w:type="dxa"/>
            <w:gridSpan w:val="2"/>
            <w:tcBorders>
              <w:bottom w:val="dotted" w:sz="4" w:space="0" w:color="auto"/>
            </w:tcBorders>
            <w:vAlign w:val="center"/>
          </w:tcPr>
          <w:p w14:paraId="08A50FAC" w14:textId="77777777" w:rsidR="001D42FB" w:rsidRDefault="008926A9">
            <w:pPr>
              <w:jc w:val="left"/>
              <w:divId w:val="1"/>
            </w:pPr>
            <w:r>
              <w:rPr>
                <w:sz w:val="16"/>
              </w:rPr>
              <w:t>very thick</w:t>
            </w:r>
          </w:p>
        </w:tc>
        <w:tc>
          <w:tcPr>
            <w:tcW w:w="1620" w:type="dxa"/>
            <w:gridSpan w:val="2"/>
            <w:tcBorders>
              <w:bottom w:val="dotted" w:sz="4" w:space="0" w:color="auto"/>
            </w:tcBorders>
            <w:vAlign w:val="center"/>
          </w:tcPr>
          <w:p w14:paraId="08A50FAD" w14:textId="77777777" w:rsidR="001D42FB" w:rsidRDefault="001D42FB"/>
        </w:tc>
        <w:tc>
          <w:tcPr>
            <w:tcW w:w="1620" w:type="dxa"/>
            <w:tcBorders>
              <w:bottom w:val="dotted" w:sz="4" w:space="0" w:color="auto"/>
            </w:tcBorders>
            <w:vAlign w:val="center"/>
          </w:tcPr>
          <w:p w14:paraId="08A50FAE" w14:textId="77777777" w:rsidR="001D42FB" w:rsidRDefault="001D42FB"/>
        </w:tc>
        <w:tc>
          <w:tcPr>
            <w:tcW w:w="1620" w:type="dxa"/>
            <w:tcBorders>
              <w:bottom w:val="dotted" w:sz="4" w:space="0" w:color="auto"/>
            </w:tcBorders>
            <w:vAlign w:val="center"/>
          </w:tcPr>
          <w:p w14:paraId="08A50FAF" w14:textId="77777777" w:rsidR="001D42FB" w:rsidRDefault="001D42FB"/>
        </w:tc>
        <w:tc>
          <w:tcPr>
            <w:tcW w:w="1620" w:type="dxa"/>
            <w:tcBorders>
              <w:bottom w:val="dotted" w:sz="4" w:space="0" w:color="auto"/>
            </w:tcBorders>
            <w:vAlign w:val="center"/>
          </w:tcPr>
          <w:p w14:paraId="08A50FB0" w14:textId="77777777" w:rsidR="001D42FB" w:rsidRDefault="008926A9">
            <w:pPr>
              <w:jc w:val="left"/>
              <w:divId w:val="1"/>
            </w:pPr>
            <w:r>
              <w:rPr>
                <w:sz w:val="16"/>
              </w:rPr>
              <w:t>Elian 1</w:t>
            </w:r>
          </w:p>
        </w:tc>
        <w:tc>
          <w:tcPr>
            <w:tcW w:w="1620" w:type="dxa"/>
            <w:tcBorders>
              <w:bottom w:val="dotted" w:sz="4" w:space="0" w:color="auto"/>
            </w:tcBorders>
            <w:vAlign w:val="center"/>
          </w:tcPr>
          <w:p w14:paraId="08A50FB1" w14:textId="77777777" w:rsidR="001D42FB" w:rsidRDefault="008926A9">
            <w:pPr>
              <w:jc w:val="center"/>
              <w:divId w:val="1"/>
            </w:pPr>
            <w:r>
              <w:rPr>
                <w:rFonts w:eastAsia="Arial"/>
                <w:sz w:val="16"/>
              </w:rPr>
              <w:t xml:space="preserve">5 </w:t>
            </w:r>
          </w:p>
        </w:tc>
      </w:tr>
      <w:tr w:rsidR="001D42FB" w14:paraId="08A50FBD" w14:textId="77777777">
        <w:trPr>
          <w:trHeight w:val="360"/>
        </w:trPr>
        <w:tc>
          <w:tcPr>
            <w:tcW w:w="810" w:type="dxa"/>
            <w:tcBorders>
              <w:right w:val="dotted" w:sz="4" w:space="0" w:color="auto"/>
            </w:tcBorders>
            <w:shd w:val="clear" w:color="auto" w:fill="DFDFD7"/>
            <w:vAlign w:val="center"/>
          </w:tcPr>
          <w:p w14:paraId="08A50FB3" w14:textId="77777777" w:rsidR="001D42FB" w:rsidRDefault="008926A9">
            <w:r>
              <w:rPr>
                <w:rFonts w:eastAsia="Arial"/>
                <w:b/>
                <w:sz w:val="16"/>
              </w:rPr>
              <w:t>61.</w:t>
            </w:r>
          </w:p>
        </w:tc>
        <w:tc>
          <w:tcPr>
            <w:tcW w:w="810" w:type="dxa"/>
            <w:tcBorders>
              <w:right w:val="dotted" w:sz="4" w:space="0" w:color="auto"/>
            </w:tcBorders>
            <w:shd w:val="clear" w:color="auto" w:fill="DFDFD7"/>
            <w:vAlign w:val="center"/>
          </w:tcPr>
          <w:p w14:paraId="08A50FB4" w14:textId="77777777" w:rsidR="001D42FB" w:rsidRDefault="001D42FB"/>
        </w:tc>
        <w:tc>
          <w:tcPr>
            <w:tcW w:w="810" w:type="dxa"/>
            <w:tcBorders>
              <w:right w:val="dotted" w:sz="4" w:space="0" w:color="auto"/>
            </w:tcBorders>
            <w:shd w:val="clear" w:color="auto" w:fill="DFDFD7"/>
            <w:vAlign w:val="center"/>
          </w:tcPr>
          <w:p w14:paraId="08A50FB5"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0FB6" w14:textId="77777777" w:rsidR="001D42FB" w:rsidRDefault="008926A9">
            <w:r>
              <w:rPr>
                <w:rFonts w:eastAsia="Arial"/>
                <w:b/>
                <w:sz w:val="16"/>
              </w:rPr>
              <w:t>MG/MS/VG</w:t>
            </w:r>
          </w:p>
        </w:tc>
        <w:tc>
          <w:tcPr>
            <w:tcW w:w="810" w:type="dxa"/>
            <w:tcBorders>
              <w:right w:val="dotted" w:sz="4" w:space="0" w:color="auto"/>
            </w:tcBorders>
            <w:shd w:val="clear" w:color="auto" w:fill="DFDFD7"/>
            <w:vAlign w:val="center"/>
          </w:tcPr>
          <w:p w14:paraId="08A50FB7" w14:textId="77777777" w:rsidR="001D42FB" w:rsidRDefault="001D42FB"/>
        </w:tc>
        <w:tc>
          <w:tcPr>
            <w:tcW w:w="810" w:type="dxa"/>
            <w:tcBorders>
              <w:right w:val="dotted" w:sz="4" w:space="0" w:color="auto"/>
            </w:tcBorders>
            <w:shd w:val="clear" w:color="auto" w:fill="DFDFD7"/>
            <w:vAlign w:val="center"/>
          </w:tcPr>
          <w:p w14:paraId="08A50FB8" w14:textId="77777777" w:rsidR="001D42FB" w:rsidRDefault="001D42FB"/>
        </w:tc>
        <w:tc>
          <w:tcPr>
            <w:tcW w:w="1620" w:type="dxa"/>
            <w:shd w:val="clear" w:color="auto" w:fill="DFDFD7"/>
            <w:vAlign w:val="center"/>
          </w:tcPr>
          <w:p w14:paraId="08A50FB9" w14:textId="77777777" w:rsidR="001D42FB" w:rsidRDefault="008926A9">
            <w:r>
              <w:rPr>
                <w:rFonts w:eastAsia="Arial"/>
                <w:b/>
                <w:sz w:val="16"/>
              </w:rPr>
              <w:t>40-50</w:t>
            </w:r>
          </w:p>
        </w:tc>
        <w:tc>
          <w:tcPr>
            <w:tcW w:w="1620" w:type="dxa"/>
            <w:shd w:val="clear" w:color="auto" w:fill="DFDFD7"/>
          </w:tcPr>
          <w:p w14:paraId="08A50FBA" w14:textId="77777777" w:rsidR="001D42FB" w:rsidRDefault="001D42FB"/>
        </w:tc>
        <w:tc>
          <w:tcPr>
            <w:tcW w:w="1620" w:type="dxa"/>
            <w:shd w:val="clear" w:color="auto" w:fill="DFDFD7"/>
          </w:tcPr>
          <w:p w14:paraId="08A50FBB" w14:textId="77777777" w:rsidR="001D42FB" w:rsidRDefault="001D42FB"/>
        </w:tc>
        <w:tc>
          <w:tcPr>
            <w:tcW w:w="1620" w:type="dxa"/>
            <w:shd w:val="clear" w:color="auto" w:fill="DFDFD7"/>
          </w:tcPr>
          <w:p w14:paraId="08A50FBC" w14:textId="77777777" w:rsidR="001D42FB" w:rsidRDefault="001D42FB"/>
        </w:tc>
      </w:tr>
      <w:tr w:rsidR="001D42FB" w14:paraId="08A50FC5" w14:textId="77777777">
        <w:trPr>
          <w:trHeight w:val="440"/>
        </w:trPr>
        <w:tc>
          <w:tcPr>
            <w:tcW w:w="1620" w:type="dxa"/>
            <w:gridSpan w:val="2"/>
            <w:vMerge w:val="restart"/>
          </w:tcPr>
          <w:p w14:paraId="08A50FBE" w14:textId="77777777" w:rsidR="001D42FB" w:rsidRDefault="001D42FB"/>
        </w:tc>
        <w:tc>
          <w:tcPr>
            <w:tcW w:w="1620" w:type="dxa"/>
            <w:gridSpan w:val="2"/>
            <w:tcBorders>
              <w:bottom w:val="dotted" w:sz="4" w:space="0" w:color="auto"/>
            </w:tcBorders>
          </w:tcPr>
          <w:p w14:paraId="08A50FBF" w14:textId="77777777" w:rsidR="001D42FB" w:rsidRDefault="008926A9">
            <w:pPr>
              <w:spacing w:before="113" w:after="113"/>
              <w:jc w:val="left"/>
              <w:divId w:val="1"/>
            </w:pPr>
            <w:r>
              <w:rPr>
                <w:b/>
                <w:sz w:val="16"/>
              </w:rPr>
              <w:t>Main expanded rhizome: number of internodes</w:t>
            </w:r>
          </w:p>
        </w:tc>
        <w:tc>
          <w:tcPr>
            <w:tcW w:w="1620" w:type="dxa"/>
            <w:gridSpan w:val="2"/>
            <w:tcBorders>
              <w:bottom w:val="dotted" w:sz="4" w:space="0" w:color="auto"/>
            </w:tcBorders>
          </w:tcPr>
          <w:p w14:paraId="08A50FC0" w14:textId="77777777" w:rsidR="001D42FB" w:rsidRDefault="001D42FB"/>
        </w:tc>
        <w:tc>
          <w:tcPr>
            <w:tcW w:w="1620" w:type="dxa"/>
            <w:tcBorders>
              <w:bottom w:val="dotted" w:sz="4" w:space="0" w:color="auto"/>
            </w:tcBorders>
          </w:tcPr>
          <w:p w14:paraId="08A50FC1" w14:textId="77777777" w:rsidR="001D42FB" w:rsidRDefault="001D42FB"/>
        </w:tc>
        <w:tc>
          <w:tcPr>
            <w:tcW w:w="1620" w:type="dxa"/>
            <w:tcBorders>
              <w:bottom w:val="dotted" w:sz="4" w:space="0" w:color="auto"/>
            </w:tcBorders>
          </w:tcPr>
          <w:p w14:paraId="08A50FC2" w14:textId="77777777" w:rsidR="001D42FB" w:rsidRDefault="001D42FB"/>
        </w:tc>
        <w:tc>
          <w:tcPr>
            <w:tcW w:w="1620" w:type="dxa"/>
            <w:tcBorders>
              <w:bottom w:val="dotted" w:sz="4" w:space="0" w:color="auto"/>
            </w:tcBorders>
          </w:tcPr>
          <w:p w14:paraId="08A50FC3" w14:textId="77777777" w:rsidR="001D42FB" w:rsidRDefault="001D42FB"/>
        </w:tc>
        <w:tc>
          <w:tcPr>
            <w:tcW w:w="1620" w:type="dxa"/>
            <w:tcBorders>
              <w:bottom w:val="dotted" w:sz="4" w:space="0" w:color="auto"/>
            </w:tcBorders>
          </w:tcPr>
          <w:p w14:paraId="08A50FC4" w14:textId="77777777" w:rsidR="001D42FB" w:rsidRDefault="001D42FB"/>
        </w:tc>
      </w:tr>
      <w:tr w:rsidR="001D42FB" w14:paraId="08A50FCD" w14:textId="77777777">
        <w:trPr>
          <w:trHeight w:val="320"/>
        </w:trPr>
        <w:tc>
          <w:tcPr>
            <w:tcW w:w="1620" w:type="dxa"/>
            <w:gridSpan w:val="2"/>
            <w:vMerge/>
          </w:tcPr>
          <w:p w14:paraId="08A50FC6" w14:textId="77777777" w:rsidR="001D42FB" w:rsidRDefault="001D42FB"/>
        </w:tc>
        <w:tc>
          <w:tcPr>
            <w:tcW w:w="1620" w:type="dxa"/>
            <w:gridSpan w:val="2"/>
            <w:tcBorders>
              <w:bottom w:val="dotted" w:sz="4" w:space="0" w:color="auto"/>
            </w:tcBorders>
            <w:vAlign w:val="center"/>
          </w:tcPr>
          <w:p w14:paraId="08A50FC7" w14:textId="77777777" w:rsidR="001D42FB" w:rsidRDefault="008926A9">
            <w:pPr>
              <w:jc w:val="left"/>
              <w:divId w:val="1"/>
            </w:pPr>
            <w:r>
              <w:rPr>
                <w:sz w:val="16"/>
              </w:rPr>
              <w:t>absent or very few</w:t>
            </w:r>
          </w:p>
        </w:tc>
        <w:tc>
          <w:tcPr>
            <w:tcW w:w="1620" w:type="dxa"/>
            <w:gridSpan w:val="2"/>
            <w:tcBorders>
              <w:bottom w:val="dotted" w:sz="4" w:space="0" w:color="auto"/>
            </w:tcBorders>
            <w:vAlign w:val="center"/>
          </w:tcPr>
          <w:p w14:paraId="08A50FC8" w14:textId="77777777" w:rsidR="001D42FB" w:rsidRDefault="001D42FB"/>
        </w:tc>
        <w:tc>
          <w:tcPr>
            <w:tcW w:w="1620" w:type="dxa"/>
            <w:tcBorders>
              <w:bottom w:val="dotted" w:sz="4" w:space="0" w:color="auto"/>
            </w:tcBorders>
            <w:vAlign w:val="center"/>
          </w:tcPr>
          <w:p w14:paraId="08A50FC9" w14:textId="77777777" w:rsidR="001D42FB" w:rsidRDefault="001D42FB"/>
        </w:tc>
        <w:tc>
          <w:tcPr>
            <w:tcW w:w="1620" w:type="dxa"/>
            <w:tcBorders>
              <w:bottom w:val="dotted" w:sz="4" w:space="0" w:color="auto"/>
            </w:tcBorders>
            <w:vAlign w:val="center"/>
          </w:tcPr>
          <w:p w14:paraId="08A50FCA" w14:textId="77777777" w:rsidR="001D42FB" w:rsidRDefault="001D42FB"/>
        </w:tc>
        <w:tc>
          <w:tcPr>
            <w:tcW w:w="1620" w:type="dxa"/>
            <w:tcBorders>
              <w:bottom w:val="dotted" w:sz="4" w:space="0" w:color="auto"/>
            </w:tcBorders>
            <w:vAlign w:val="center"/>
          </w:tcPr>
          <w:p w14:paraId="08A50FCB" w14:textId="77777777" w:rsidR="001D42FB" w:rsidRDefault="008926A9">
            <w:pPr>
              <w:jc w:val="left"/>
              <w:divId w:val="1"/>
            </w:pPr>
            <w:r>
              <w:rPr>
                <w:sz w:val="16"/>
              </w:rPr>
              <w:t>Fenhong Lingxiao</w:t>
            </w:r>
          </w:p>
        </w:tc>
        <w:tc>
          <w:tcPr>
            <w:tcW w:w="1620" w:type="dxa"/>
            <w:tcBorders>
              <w:bottom w:val="dotted" w:sz="4" w:space="0" w:color="auto"/>
            </w:tcBorders>
            <w:vAlign w:val="center"/>
          </w:tcPr>
          <w:p w14:paraId="08A50FCC" w14:textId="77777777" w:rsidR="001D42FB" w:rsidRDefault="008926A9">
            <w:pPr>
              <w:jc w:val="center"/>
              <w:divId w:val="1"/>
            </w:pPr>
            <w:r>
              <w:rPr>
                <w:rFonts w:eastAsia="Arial"/>
                <w:sz w:val="16"/>
              </w:rPr>
              <w:t xml:space="preserve">1 </w:t>
            </w:r>
          </w:p>
        </w:tc>
      </w:tr>
      <w:tr w:rsidR="001D42FB" w14:paraId="08A50FD5" w14:textId="77777777">
        <w:trPr>
          <w:trHeight w:val="320"/>
        </w:trPr>
        <w:tc>
          <w:tcPr>
            <w:tcW w:w="1620" w:type="dxa"/>
            <w:gridSpan w:val="2"/>
            <w:vMerge/>
          </w:tcPr>
          <w:p w14:paraId="08A50FCE" w14:textId="77777777" w:rsidR="001D42FB" w:rsidRDefault="001D42FB"/>
        </w:tc>
        <w:tc>
          <w:tcPr>
            <w:tcW w:w="1620" w:type="dxa"/>
            <w:gridSpan w:val="2"/>
            <w:tcBorders>
              <w:bottom w:val="dotted" w:sz="4" w:space="0" w:color="auto"/>
            </w:tcBorders>
            <w:vAlign w:val="center"/>
          </w:tcPr>
          <w:p w14:paraId="08A50FCF" w14:textId="77777777" w:rsidR="001D42FB" w:rsidRDefault="008926A9">
            <w:pPr>
              <w:jc w:val="left"/>
              <w:divId w:val="1"/>
            </w:pPr>
            <w:r>
              <w:rPr>
                <w:sz w:val="16"/>
              </w:rPr>
              <w:t>few</w:t>
            </w:r>
          </w:p>
        </w:tc>
        <w:tc>
          <w:tcPr>
            <w:tcW w:w="1620" w:type="dxa"/>
            <w:gridSpan w:val="2"/>
            <w:tcBorders>
              <w:bottom w:val="dotted" w:sz="4" w:space="0" w:color="auto"/>
            </w:tcBorders>
            <w:vAlign w:val="center"/>
          </w:tcPr>
          <w:p w14:paraId="08A50FD0" w14:textId="77777777" w:rsidR="001D42FB" w:rsidRDefault="001D42FB"/>
        </w:tc>
        <w:tc>
          <w:tcPr>
            <w:tcW w:w="1620" w:type="dxa"/>
            <w:tcBorders>
              <w:bottom w:val="dotted" w:sz="4" w:space="0" w:color="auto"/>
            </w:tcBorders>
            <w:vAlign w:val="center"/>
          </w:tcPr>
          <w:p w14:paraId="08A50FD1" w14:textId="77777777" w:rsidR="001D42FB" w:rsidRDefault="001D42FB"/>
        </w:tc>
        <w:tc>
          <w:tcPr>
            <w:tcW w:w="1620" w:type="dxa"/>
            <w:tcBorders>
              <w:bottom w:val="dotted" w:sz="4" w:space="0" w:color="auto"/>
            </w:tcBorders>
            <w:vAlign w:val="center"/>
          </w:tcPr>
          <w:p w14:paraId="08A50FD2" w14:textId="77777777" w:rsidR="001D42FB" w:rsidRDefault="001D42FB"/>
        </w:tc>
        <w:tc>
          <w:tcPr>
            <w:tcW w:w="1620" w:type="dxa"/>
            <w:tcBorders>
              <w:bottom w:val="dotted" w:sz="4" w:space="0" w:color="auto"/>
            </w:tcBorders>
            <w:vAlign w:val="center"/>
          </w:tcPr>
          <w:p w14:paraId="08A50FD3" w14:textId="77777777" w:rsidR="001D42FB" w:rsidRDefault="001D42FB"/>
        </w:tc>
        <w:tc>
          <w:tcPr>
            <w:tcW w:w="1620" w:type="dxa"/>
            <w:tcBorders>
              <w:bottom w:val="dotted" w:sz="4" w:space="0" w:color="auto"/>
            </w:tcBorders>
            <w:vAlign w:val="center"/>
          </w:tcPr>
          <w:p w14:paraId="08A50FD4" w14:textId="77777777" w:rsidR="001D42FB" w:rsidRDefault="008926A9">
            <w:pPr>
              <w:jc w:val="center"/>
              <w:divId w:val="1"/>
            </w:pPr>
            <w:r>
              <w:rPr>
                <w:rFonts w:eastAsia="Arial"/>
                <w:sz w:val="16"/>
              </w:rPr>
              <w:t xml:space="preserve">2 </w:t>
            </w:r>
          </w:p>
        </w:tc>
      </w:tr>
      <w:tr w:rsidR="001D42FB" w14:paraId="08A50FDD" w14:textId="77777777">
        <w:trPr>
          <w:trHeight w:val="320"/>
        </w:trPr>
        <w:tc>
          <w:tcPr>
            <w:tcW w:w="1620" w:type="dxa"/>
            <w:gridSpan w:val="2"/>
            <w:vMerge/>
          </w:tcPr>
          <w:p w14:paraId="08A50FD6" w14:textId="77777777" w:rsidR="001D42FB" w:rsidRDefault="001D42FB"/>
        </w:tc>
        <w:tc>
          <w:tcPr>
            <w:tcW w:w="1620" w:type="dxa"/>
            <w:gridSpan w:val="2"/>
            <w:tcBorders>
              <w:bottom w:val="dotted" w:sz="4" w:space="0" w:color="auto"/>
            </w:tcBorders>
            <w:vAlign w:val="center"/>
          </w:tcPr>
          <w:p w14:paraId="08A50FD7"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0FD8" w14:textId="77777777" w:rsidR="001D42FB" w:rsidRDefault="001D42FB"/>
        </w:tc>
        <w:tc>
          <w:tcPr>
            <w:tcW w:w="1620" w:type="dxa"/>
            <w:tcBorders>
              <w:bottom w:val="dotted" w:sz="4" w:space="0" w:color="auto"/>
            </w:tcBorders>
            <w:vAlign w:val="center"/>
          </w:tcPr>
          <w:p w14:paraId="08A50FD9" w14:textId="77777777" w:rsidR="001D42FB" w:rsidRDefault="001D42FB"/>
        </w:tc>
        <w:tc>
          <w:tcPr>
            <w:tcW w:w="1620" w:type="dxa"/>
            <w:tcBorders>
              <w:bottom w:val="dotted" w:sz="4" w:space="0" w:color="auto"/>
            </w:tcBorders>
            <w:vAlign w:val="center"/>
          </w:tcPr>
          <w:p w14:paraId="08A50FDA" w14:textId="77777777" w:rsidR="001D42FB" w:rsidRDefault="001D42FB"/>
        </w:tc>
        <w:tc>
          <w:tcPr>
            <w:tcW w:w="1620" w:type="dxa"/>
            <w:tcBorders>
              <w:bottom w:val="dotted" w:sz="4" w:space="0" w:color="auto"/>
            </w:tcBorders>
            <w:vAlign w:val="center"/>
          </w:tcPr>
          <w:p w14:paraId="08A50FDB" w14:textId="77777777" w:rsidR="001D42FB" w:rsidRDefault="001D42FB"/>
        </w:tc>
        <w:tc>
          <w:tcPr>
            <w:tcW w:w="1620" w:type="dxa"/>
            <w:tcBorders>
              <w:bottom w:val="dotted" w:sz="4" w:space="0" w:color="auto"/>
            </w:tcBorders>
            <w:vAlign w:val="center"/>
          </w:tcPr>
          <w:p w14:paraId="08A50FDC" w14:textId="77777777" w:rsidR="001D42FB" w:rsidRDefault="008926A9">
            <w:pPr>
              <w:jc w:val="center"/>
              <w:divId w:val="1"/>
            </w:pPr>
            <w:r>
              <w:rPr>
                <w:rFonts w:eastAsia="Arial"/>
                <w:sz w:val="16"/>
              </w:rPr>
              <w:t xml:space="preserve">3 </w:t>
            </w:r>
          </w:p>
        </w:tc>
      </w:tr>
      <w:tr w:rsidR="001D42FB" w14:paraId="08A50FE5" w14:textId="77777777">
        <w:trPr>
          <w:trHeight w:val="320"/>
        </w:trPr>
        <w:tc>
          <w:tcPr>
            <w:tcW w:w="1620" w:type="dxa"/>
            <w:gridSpan w:val="2"/>
            <w:vMerge/>
          </w:tcPr>
          <w:p w14:paraId="08A50FDE" w14:textId="77777777" w:rsidR="001D42FB" w:rsidRDefault="001D42FB"/>
        </w:tc>
        <w:tc>
          <w:tcPr>
            <w:tcW w:w="1620" w:type="dxa"/>
            <w:gridSpan w:val="2"/>
            <w:tcBorders>
              <w:bottom w:val="dotted" w:sz="4" w:space="0" w:color="auto"/>
            </w:tcBorders>
            <w:vAlign w:val="center"/>
          </w:tcPr>
          <w:p w14:paraId="08A50FDF" w14:textId="77777777" w:rsidR="001D42FB" w:rsidRDefault="008926A9">
            <w:pPr>
              <w:jc w:val="left"/>
              <w:divId w:val="1"/>
            </w:pPr>
            <w:r>
              <w:rPr>
                <w:sz w:val="16"/>
              </w:rPr>
              <w:t>many</w:t>
            </w:r>
          </w:p>
        </w:tc>
        <w:tc>
          <w:tcPr>
            <w:tcW w:w="1620" w:type="dxa"/>
            <w:gridSpan w:val="2"/>
            <w:tcBorders>
              <w:bottom w:val="dotted" w:sz="4" w:space="0" w:color="auto"/>
            </w:tcBorders>
            <w:vAlign w:val="center"/>
          </w:tcPr>
          <w:p w14:paraId="08A50FE0" w14:textId="77777777" w:rsidR="001D42FB" w:rsidRDefault="001D42FB"/>
        </w:tc>
        <w:tc>
          <w:tcPr>
            <w:tcW w:w="1620" w:type="dxa"/>
            <w:tcBorders>
              <w:bottom w:val="dotted" w:sz="4" w:space="0" w:color="auto"/>
            </w:tcBorders>
            <w:vAlign w:val="center"/>
          </w:tcPr>
          <w:p w14:paraId="08A50FE1" w14:textId="77777777" w:rsidR="001D42FB" w:rsidRDefault="001D42FB"/>
        </w:tc>
        <w:tc>
          <w:tcPr>
            <w:tcW w:w="1620" w:type="dxa"/>
            <w:tcBorders>
              <w:bottom w:val="dotted" w:sz="4" w:space="0" w:color="auto"/>
            </w:tcBorders>
            <w:vAlign w:val="center"/>
          </w:tcPr>
          <w:p w14:paraId="08A50FE2" w14:textId="77777777" w:rsidR="001D42FB" w:rsidRDefault="001D42FB"/>
        </w:tc>
        <w:tc>
          <w:tcPr>
            <w:tcW w:w="1620" w:type="dxa"/>
            <w:tcBorders>
              <w:bottom w:val="dotted" w:sz="4" w:space="0" w:color="auto"/>
            </w:tcBorders>
            <w:vAlign w:val="center"/>
          </w:tcPr>
          <w:p w14:paraId="08A50FE3" w14:textId="77777777" w:rsidR="001D42FB" w:rsidRDefault="008926A9">
            <w:pPr>
              <w:jc w:val="left"/>
              <w:divId w:val="1"/>
            </w:pPr>
            <w:r>
              <w:rPr>
                <w:sz w:val="16"/>
              </w:rPr>
              <w:t>Elian 1</w:t>
            </w:r>
          </w:p>
        </w:tc>
        <w:tc>
          <w:tcPr>
            <w:tcW w:w="1620" w:type="dxa"/>
            <w:tcBorders>
              <w:bottom w:val="dotted" w:sz="4" w:space="0" w:color="auto"/>
            </w:tcBorders>
            <w:vAlign w:val="center"/>
          </w:tcPr>
          <w:p w14:paraId="08A50FE4" w14:textId="77777777" w:rsidR="001D42FB" w:rsidRDefault="008926A9">
            <w:pPr>
              <w:jc w:val="center"/>
              <w:divId w:val="1"/>
            </w:pPr>
            <w:r>
              <w:rPr>
                <w:rFonts w:eastAsia="Arial"/>
                <w:sz w:val="16"/>
              </w:rPr>
              <w:t xml:space="preserve">4 </w:t>
            </w:r>
          </w:p>
        </w:tc>
      </w:tr>
      <w:tr w:rsidR="001D42FB" w14:paraId="08A50FF0" w14:textId="77777777">
        <w:trPr>
          <w:trHeight w:val="360"/>
        </w:trPr>
        <w:tc>
          <w:tcPr>
            <w:tcW w:w="810" w:type="dxa"/>
            <w:tcBorders>
              <w:right w:val="dotted" w:sz="4" w:space="0" w:color="auto"/>
            </w:tcBorders>
            <w:shd w:val="clear" w:color="auto" w:fill="DFDFD7"/>
            <w:vAlign w:val="center"/>
          </w:tcPr>
          <w:p w14:paraId="08A50FE6" w14:textId="77777777" w:rsidR="001D42FB" w:rsidRDefault="008926A9">
            <w:r>
              <w:rPr>
                <w:rFonts w:eastAsia="Arial"/>
                <w:b/>
                <w:sz w:val="16"/>
              </w:rPr>
              <w:lastRenderedPageBreak/>
              <w:t>62.</w:t>
            </w:r>
          </w:p>
        </w:tc>
        <w:tc>
          <w:tcPr>
            <w:tcW w:w="810" w:type="dxa"/>
            <w:tcBorders>
              <w:right w:val="dotted" w:sz="4" w:space="0" w:color="auto"/>
            </w:tcBorders>
            <w:shd w:val="clear" w:color="auto" w:fill="DFDFD7"/>
            <w:vAlign w:val="center"/>
          </w:tcPr>
          <w:p w14:paraId="08A50FE7"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0FE8"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0FE9"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0FEA" w14:textId="77777777" w:rsidR="001D42FB" w:rsidRDefault="001D42FB"/>
        </w:tc>
        <w:tc>
          <w:tcPr>
            <w:tcW w:w="810" w:type="dxa"/>
            <w:tcBorders>
              <w:right w:val="dotted" w:sz="4" w:space="0" w:color="auto"/>
            </w:tcBorders>
            <w:shd w:val="clear" w:color="auto" w:fill="DFDFD7"/>
            <w:vAlign w:val="center"/>
          </w:tcPr>
          <w:p w14:paraId="08A50FEB" w14:textId="77777777" w:rsidR="001D42FB" w:rsidRDefault="001D42FB"/>
        </w:tc>
        <w:tc>
          <w:tcPr>
            <w:tcW w:w="1620" w:type="dxa"/>
            <w:shd w:val="clear" w:color="auto" w:fill="DFDFD7"/>
            <w:vAlign w:val="center"/>
          </w:tcPr>
          <w:p w14:paraId="08A50FEC" w14:textId="77777777" w:rsidR="001D42FB" w:rsidRDefault="008926A9">
            <w:r>
              <w:rPr>
                <w:rFonts w:eastAsia="Arial"/>
                <w:b/>
                <w:sz w:val="16"/>
              </w:rPr>
              <w:t>40-50</w:t>
            </w:r>
          </w:p>
        </w:tc>
        <w:tc>
          <w:tcPr>
            <w:tcW w:w="1620" w:type="dxa"/>
            <w:shd w:val="clear" w:color="auto" w:fill="DFDFD7"/>
          </w:tcPr>
          <w:p w14:paraId="08A50FED" w14:textId="77777777" w:rsidR="001D42FB" w:rsidRDefault="001D42FB"/>
        </w:tc>
        <w:tc>
          <w:tcPr>
            <w:tcW w:w="1620" w:type="dxa"/>
            <w:shd w:val="clear" w:color="auto" w:fill="DFDFD7"/>
          </w:tcPr>
          <w:p w14:paraId="08A50FEE" w14:textId="77777777" w:rsidR="001D42FB" w:rsidRDefault="001D42FB"/>
        </w:tc>
        <w:tc>
          <w:tcPr>
            <w:tcW w:w="1620" w:type="dxa"/>
            <w:shd w:val="clear" w:color="auto" w:fill="DFDFD7"/>
          </w:tcPr>
          <w:p w14:paraId="08A50FEF" w14:textId="77777777" w:rsidR="001D42FB" w:rsidRDefault="001D42FB"/>
        </w:tc>
      </w:tr>
      <w:tr w:rsidR="001D42FB" w14:paraId="08A50FF8" w14:textId="77777777">
        <w:trPr>
          <w:trHeight w:val="440"/>
        </w:trPr>
        <w:tc>
          <w:tcPr>
            <w:tcW w:w="1620" w:type="dxa"/>
            <w:gridSpan w:val="2"/>
            <w:vMerge w:val="restart"/>
          </w:tcPr>
          <w:p w14:paraId="08A50FF1" w14:textId="77777777" w:rsidR="001D42FB" w:rsidRDefault="001D42FB"/>
        </w:tc>
        <w:tc>
          <w:tcPr>
            <w:tcW w:w="1620" w:type="dxa"/>
            <w:gridSpan w:val="2"/>
            <w:tcBorders>
              <w:bottom w:val="dotted" w:sz="4" w:space="0" w:color="auto"/>
            </w:tcBorders>
          </w:tcPr>
          <w:p w14:paraId="08A50FF2" w14:textId="77777777" w:rsidR="001D42FB" w:rsidRDefault="008926A9">
            <w:pPr>
              <w:spacing w:before="113" w:after="113"/>
              <w:jc w:val="left"/>
              <w:divId w:val="1"/>
            </w:pPr>
            <w:r>
              <w:rPr>
                <w:b/>
                <w:sz w:val="16"/>
              </w:rPr>
              <w:t>Main expanded rhizome: shape of internode</w:t>
            </w:r>
          </w:p>
        </w:tc>
        <w:tc>
          <w:tcPr>
            <w:tcW w:w="1620" w:type="dxa"/>
            <w:gridSpan w:val="2"/>
            <w:tcBorders>
              <w:bottom w:val="dotted" w:sz="4" w:space="0" w:color="auto"/>
            </w:tcBorders>
          </w:tcPr>
          <w:p w14:paraId="08A50FF3" w14:textId="77777777" w:rsidR="001D42FB" w:rsidRDefault="001D42FB"/>
        </w:tc>
        <w:tc>
          <w:tcPr>
            <w:tcW w:w="1620" w:type="dxa"/>
            <w:tcBorders>
              <w:bottom w:val="dotted" w:sz="4" w:space="0" w:color="auto"/>
            </w:tcBorders>
          </w:tcPr>
          <w:p w14:paraId="08A50FF4" w14:textId="77777777" w:rsidR="001D42FB" w:rsidRDefault="001D42FB"/>
        </w:tc>
        <w:tc>
          <w:tcPr>
            <w:tcW w:w="1620" w:type="dxa"/>
            <w:tcBorders>
              <w:bottom w:val="dotted" w:sz="4" w:space="0" w:color="auto"/>
            </w:tcBorders>
          </w:tcPr>
          <w:p w14:paraId="08A50FF5" w14:textId="77777777" w:rsidR="001D42FB" w:rsidRDefault="001D42FB"/>
        </w:tc>
        <w:tc>
          <w:tcPr>
            <w:tcW w:w="1620" w:type="dxa"/>
            <w:tcBorders>
              <w:bottom w:val="dotted" w:sz="4" w:space="0" w:color="auto"/>
            </w:tcBorders>
          </w:tcPr>
          <w:p w14:paraId="08A50FF6" w14:textId="77777777" w:rsidR="001D42FB" w:rsidRDefault="001D42FB"/>
        </w:tc>
        <w:tc>
          <w:tcPr>
            <w:tcW w:w="1620" w:type="dxa"/>
            <w:tcBorders>
              <w:bottom w:val="dotted" w:sz="4" w:space="0" w:color="auto"/>
            </w:tcBorders>
          </w:tcPr>
          <w:p w14:paraId="08A50FF7" w14:textId="77777777" w:rsidR="001D42FB" w:rsidRDefault="001D42FB"/>
        </w:tc>
      </w:tr>
      <w:tr w:rsidR="001D42FB" w14:paraId="08A51000" w14:textId="77777777">
        <w:trPr>
          <w:trHeight w:val="320"/>
        </w:trPr>
        <w:tc>
          <w:tcPr>
            <w:tcW w:w="1620" w:type="dxa"/>
            <w:gridSpan w:val="2"/>
            <w:vMerge/>
          </w:tcPr>
          <w:p w14:paraId="08A50FF9" w14:textId="77777777" w:rsidR="001D42FB" w:rsidRDefault="001D42FB"/>
        </w:tc>
        <w:tc>
          <w:tcPr>
            <w:tcW w:w="1620" w:type="dxa"/>
            <w:gridSpan w:val="2"/>
            <w:tcBorders>
              <w:bottom w:val="dotted" w:sz="4" w:space="0" w:color="auto"/>
            </w:tcBorders>
            <w:vAlign w:val="center"/>
          </w:tcPr>
          <w:p w14:paraId="08A50FFA" w14:textId="77777777" w:rsidR="001D42FB" w:rsidRDefault="008926A9">
            <w:pPr>
              <w:jc w:val="left"/>
              <w:divId w:val="1"/>
            </w:pPr>
            <w:r>
              <w:rPr>
                <w:sz w:val="16"/>
              </w:rPr>
              <w:t>ovoid or ellipsoid</w:t>
            </w:r>
          </w:p>
        </w:tc>
        <w:tc>
          <w:tcPr>
            <w:tcW w:w="1620" w:type="dxa"/>
            <w:gridSpan w:val="2"/>
            <w:tcBorders>
              <w:bottom w:val="dotted" w:sz="4" w:space="0" w:color="auto"/>
            </w:tcBorders>
            <w:vAlign w:val="center"/>
          </w:tcPr>
          <w:p w14:paraId="08A50FFB" w14:textId="77777777" w:rsidR="001D42FB" w:rsidRDefault="001D42FB"/>
        </w:tc>
        <w:tc>
          <w:tcPr>
            <w:tcW w:w="1620" w:type="dxa"/>
            <w:tcBorders>
              <w:bottom w:val="dotted" w:sz="4" w:space="0" w:color="auto"/>
            </w:tcBorders>
            <w:vAlign w:val="center"/>
          </w:tcPr>
          <w:p w14:paraId="08A50FFC" w14:textId="77777777" w:rsidR="001D42FB" w:rsidRDefault="001D42FB"/>
        </w:tc>
        <w:tc>
          <w:tcPr>
            <w:tcW w:w="1620" w:type="dxa"/>
            <w:tcBorders>
              <w:bottom w:val="dotted" w:sz="4" w:space="0" w:color="auto"/>
            </w:tcBorders>
            <w:vAlign w:val="center"/>
          </w:tcPr>
          <w:p w14:paraId="08A50FFD" w14:textId="77777777" w:rsidR="001D42FB" w:rsidRDefault="001D42FB"/>
        </w:tc>
        <w:tc>
          <w:tcPr>
            <w:tcW w:w="1620" w:type="dxa"/>
            <w:tcBorders>
              <w:bottom w:val="dotted" w:sz="4" w:space="0" w:color="auto"/>
            </w:tcBorders>
            <w:vAlign w:val="center"/>
          </w:tcPr>
          <w:p w14:paraId="08A50FFE" w14:textId="77777777" w:rsidR="001D42FB" w:rsidRDefault="001D42FB"/>
        </w:tc>
        <w:tc>
          <w:tcPr>
            <w:tcW w:w="1620" w:type="dxa"/>
            <w:tcBorders>
              <w:bottom w:val="dotted" w:sz="4" w:space="0" w:color="auto"/>
            </w:tcBorders>
            <w:vAlign w:val="center"/>
          </w:tcPr>
          <w:p w14:paraId="08A50FFF" w14:textId="77777777" w:rsidR="001D42FB" w:rsidRDefault="008926A9">
            <w:pPr>
              <w:jc w:val="center"/>
              <w:divId w:val="1"/>
            </w:pPr>
            <w:r>
              <w:rPr>
                <w:rFonts w:eastAsia="Arial"/>
                <w:sz w:val="16"/>
              </w:rPr>
              <w:t xml:space="preserve">1 </w:t>
            </w:r>
          </w:p>
        </w:tc>
      </w:tr>
      <w:tr w:rsidR="001D42FB" w14:paraId="08A51008" w14:textId="77777777">
        <w:trPr>
          <w:trHeight w:val="320"/>
        </w:trPr>
        <w:tc>
          <w:tcPr>
            <w:tcW w:w="1620" w:type="dxa"/>
            <w:gridSpan w:val="2"/>
            <w:vMerge/>
          </w:tcPr>
          <w:p w14:paraId="08A51001" w14:textId="77777777" w:rsidR="001D42FB" w:rsidRDefault="001D42FB"/>
        </w:tc>
        <w:tc>
          <w:tcPr>
            <w:tcW w:w="1620" w:type="dxa"/>
            <w:gridSpan w:val="2"/>
            <w:tcBorders>
              <w:bottom w:val="dotted" w:sz="4" w:space="0" w:color="auto"/>
            </w:tcBorders>
            <w:vAlign w:val="center"/>
          </w:tcPr>
          <w:p w14:paraId="08A51002" w14:textId="77777777" w:rsidR="001D42FB" w:rsidRDefault="008926A9">
            <w:pPr>
              <w:jc w:val="left"/>
              <w:divId w:val="1"/>
            </w:pPr>
            <w:r>
              <w:rPr>
                <w:sz w:val="16"/>
              </w:rPr>
              <w:t>short tubular</w:t>
            </w:r>
          </w:p>
        </w:tc>
        <w:tc>
          <w:tcPr>
            <w:tcW w:w="1620" w:type="dxa"/>
            <w:gridSpan w:val="2"/>
            <w:tcBorders>
              <w:bottom w:val="dotted" w:sz="4" w:space="0" w:color="auto"/>
            </w:tcBorders>
            <w:vAlign w:val="center"/>
          </w:tcPr>
          <w:p w14:paraId="08A51003" w14:textId="77777777" w:rsidR="001D42FB" w:rsidRDefault="001D42FB"/>
        </w:tc>
        <w:tc>
          <w:tcPr>
            <w:tcW w:w="1620" w:type="dxa"/>
            <w:tcBorders>
              <w:bottom w:val="dotted" w:sz="4" w:space="0" w:color="auto"/>
            </w:tcBorders>
            <w:vAlign w:val="center"/>
          </w:tcPr>
          <w:p w14:paraId="08A51004" w14:textId="77777777" w:rsidR="001D42FB" w:rsidRDefault="001D42FB"/>
        </w:tc>
        <w:tc>
          <w:tcPr>
            <w:tcW w:w="1620" w:type="dxa"/>
            <w:tcBorders>
              <w:bottom w:val="dotted" w:sz="4" w:space="0" w:color="auto"/>
            </w:tcBorders>
            <w:vAlign w:val="center"/>
          </w:tcPr>
          <w:p w14:paraId="08A51005" w14:textId="77777777" w:rsidR="001D42FB" w:rsidRDefault="001D42FB"/>
        </w:tc>
        <w:tc>
          <w:tcPr>
            <w:tcW w:w="1620" w:type="dxa"/>
            <w:tcBorders>
              <w:bottom w:val="dotted" w:sz="4" w:space="0" w:color="auto"/>
            </w:tcBorders>
            <w:vAlign w:val="center"/>
          </w:tcPr>
          <w:p w14:paraId="08A51006" w14:textId="77777777" w:rsidR="001D42FB" w:rsidRDefault="001D42FB"/>
        </w:tc>
        <w:tc>
          <w:tcPr>
            <w:tcW w:w="1620" w:type="dxa"/>
            <w:tcBorders>
              <w:bottom w:val="dotted" w:sz="4" w:space="0" w:color="auto"/>
            </w:tcBorders>
            <w:vAlign w:val="center"/>
          </w:tcPr>
          <w:p w14:paraId="08A51007" w14:textId="77777777" w:rsidR="001D42FB" w:rsidRDefault="008926A9">
            <w:pPr>
              <w:jc w:val="center"/>
              <w:divId w:val="1"/>
            </w:pPr>
            <w:r>
              <w:rPr>
                <w:rFonts w:eastAsia="Arial"/>
                <w:sz w:val="16"/>
              </w:rPr>
              <w:t xml:space="preserve">2 </w:t>
            </w:r>
          </w:p>
        </w:tc>
      </w:tr>
      <w:tr w:rsidR="001D42FB" w14:paraId="08A51010" w14:textId="77777777">
        <w:trPr>
          <w:trHeight w:val="320"/>
        </w:trPr>
        <w:tc>
          <w:tcPr>
            <w:tcW w:w="1620" w:type="dxa"/>
            <w:gridSpan w:val="2"/>
            <w:vMerge/>
          </w:tcPr>
          <w:p w14:paraId="08A51009" w14:textId="77777777" w:rsidR="001D42FB" w:rsidRDefault="001D42FB"/>
        </w:tc>
        <w:tc>
          <w:tcPr>
            <w:tcW w:w="1620" w:type="dxa"/>
            <w:gridSpan w:val="2"/>
            <w:tcBorders>
              <w:bottom w:val="dotted" w:sz="4" w:space="0" w:color="auto"/>
            </w:tcBorders>
            <w:vAlign w:val="center"/>
          </w:tcPr>
          <w:p w14:paraId="08A5100A" w14:textId="77777777" w:rsidR="001D42FB" w:rsidRDefault="008926A9">
            <w:pPr>
              <w:jc w:val="left"/>
              <w:divId w:val="1"/>
            </w:pPr>
            <w:r>
              <w:rPr>
                <w:sz w:val="16"/>
              </w:rPr>
              <w:t>medium tubular</w:t>
            </w:r>
          </w:p>
        </w:tc>
        <w:tc>
          <w:tcPr>
            <w:tcW w:w="1620" w:type="dxa"/>
            <w:gridSpan w:val="2"/>
            <w:tcBorders>
              <w:bottom w:val="dotted" w:sz="4" w:space="0" w:color="auto"/>
            </w:tcBorders>
            <w:vAlign w:val="center"/>
          </w:tcPr>
          <w:p w14:paraId="08A5100B" w14:textId="77777777" w:rsidR="001D42FB" w:rsidRDefault="001D42FB"/>
        </w:tc>
        <w:tc>
          <w:tcPr>
            <w:tcW w:w="1620" w:type="dxa"/>
            <w:tcBorders>
              <w:bottom w:val="dotted" w:sz="4" w:space="0" w:color="auto"/>
            </w:tcBorders>
            <w:vAlign w:val="center"/>
          </w:tcPr>
          <w:p w14:paraId="08A5100C" w14:textId="77777777" w:rsidR="001D42FB" w:rsidRDefault="001D42FB"/>
        </w:tc>
        <w:tc>
          <w:tcPr>
            <w:tcW w:w="1620" w:type="dxa"/>
            <w:tcBorders>
              <w:bottom w:val="dotted" w:sz="4" w:space="0" w:color="auto"/>
            </w:tcBorders>
            <w:vAlign w:val="center"/>
          </w:tcPr>
          <w:p w14:paraId="08A5100D" w14:textId="77777777" w:rsidR="001D42FB" w:rsidRDefault="001D42FB"/>
        </w:tc>
        <w:tc>
          <w:tcPr>
            <w:tcW w:w="1620" w:type="dxa"/>
            <w:tcBorders>
              <w:bottom w:val="dotted" w:sz="4" w:space="0" w:color="auto"/>
            </w:tcBorders>
            <w:vAlign w:val="center"/>
          </w:tcPr>
          <w:p w14:paraId="08A5100E" w14:textId="77777777" w:rsidR="001D42FB" w:rsidRDefault="008926A9">
            <w:pPr>
              <w:jc w:val="left"/>
              <w:divId w:val="1"/>
            </w:pPr>
            <w:r>
              <w:rPr>
                <w:sz w:val="16"/>
              </w:rPr>
              <w:t>Elian 1</w:t>
            </w:r>
          </w:p>
        </w:tc>
        <w:tc>
          <w:tcPr>
            <w:tcW w:w="1620" w:type="dxa"/>
            <w:tcBorders>
              <w:bottom w:val="dotted" w:sz="4" w:space="0" w:color="auto"/>
            </w:tcBorders>
            <w:vAlign w:val="center"/>
          </w:tcPr>
          <w:p w14:paraId="08A5100F" w14:textId="77777777" w:rsidR="001D42FB" w:rsidRDefault="008926A9">
            <w:pPr>
              <w:jc w:val="center"/>
              <w:divId w:val="1"/>
            </w:pPr>
            <w:r>
              <w:rPr>
                <w:rFonts w:eastAsia="Arial"/>
                <w:sz w:val="16"/>
              </w:rPr>
              <w:t xml:space="preserve">3 </w:t>
            </w:r>
          </w:p>
        </w:tc>
      </w:tr>
      <w:tr w:rsidR="001D42FB" w14:paraId="08A51018" w14:textId="77777777">
        <w:trPr>
          <w:trHeight w:val="320"/>
        </w:trPr>
        <w:tc>
          <w:tcPr>
            <w:tcW w:w="1620" w:type="dxa"/>
            <w:gridSpan w:val="2"/>
            <w:vMerge/>
          </w:tcPr>
          <w:p w14:paraId="08A51011" w14:textId="77777777" w:rsidR="001D42FB" w:rsidRDefault="001D42FB"/>
        </w:tc>
        <w:tc>
          <w:tcPr>
            <w:tcW w:w="1620" w:type="dxa"/>
            <w:gridSpan w:val="2"/>
            <w:tcBorders>
              <w:bottom w:val="dotted" w:sz="4" w:space="0" w:color="auto"/>
            </w:tcBorders>
            <w:vAlign w:val="center"/>
          </w:tcPr>
          <w:p w14:paraId="08A51012" w14:textId="77777777" w:rsidR="001D42FB" w:rsidRDefault="008926A9">
            <w:pPr>
              <w:jc w:val="left"/>
              <w:divId w:val="1"/>
            </w:pPr>
            <w:r>
              <w:rPr>
                <w:sz w:val="16"/>
              </w:rPr>
              <w:t>long tubular</w:t>
            </w:r>
          </w:p>
        </w:tc>
        <w:tc>
          <w:tcPr>
            <w:tcW w:w="1620" w:type="dxa"/>
            <w:gridSpan w:val="2"/>
            <w:tcBorders>
              <w:bottom w:val="dotted" w:sz="4" w:space="0" w:color="auto"/>
            </w:tcBorders>
            <w:vAlign w:val="center"/>
          </w:tcPr>
          <w:p w14:paraId="08A51013" w14:textId="77777777" w:rsidR="001D42FB" w:rsidRDefault="001D42FB"/>
        </w:tc>
        <w:tc>
          <w:tcPr>
            <w:tcW w:w="1620" w:type="dxa"/>
            <w:tcBorders>
              <w:bottom w:val="dotted" w:sz="4" w:space="0" w:color="auto"/>
            </w:tcBorders>
            <w:vAlign w:val="center"/>
          </w:tcPr>
          <w:p w14:paraId="08A51014" w14:textId="77777777" w:rsidR="001D42FB" w:rsidRDefault="001D42FB"/>
        </w:tc>
        <w:tc>
          <w:tcPr>
            <w:tcW w:w="1620" w:type="dxa"/>
            <w:tcBorders>
              <w:bottom w:val="dotted" w:sz="4" w:space="0" w:color="auto"/>
            </w:tcBorders>
            <w:vAlign w:val="center"/>
          </w:tcPr>
          <w:p w14:paraId="08A51015" w14:textId="77777777" w:rsidR="001D42FB" w:rsidRDefault="001D42FB"/>
        </w:tc>
        <w:tc>
          <w:tcPr>
            <w:tcW w:w="1620" w:type="dxa"/>
            <w:tcBorders>
              <w:bottom w:val="dotted" w:sz="4" w:space="0" w:color="auto"/>
            </w:tcBorders>
            <w:vAlign w:val="center"/>
          </w:tcPr>
          <w:p w14:paraId="08A51016" w14:textId="77777777" w:rsidR="001D42FB" w:rsidRDefault="008926A9">
            <w:pPr>
              <w:jc w:val="left"/>
              <w:divId w:val="1"/>
            </w:pPr>
            <w:r>
              <w:rPr>
                <w:sz w:val="16"/>
              </w:rPr>
              <w:t>Zhongshan Hongtai</w:t>
            </w:r>
          </w:p>
        </w:tc>
        <w:tc>
          <w:tcPr>
            <w:tcW w:w="1620" w:type="dxa"/>
            <w:tcBorders>
              <w:bottom w:val="dotted" w:sz="4" w:space="0" w:color="auto"/>
            </w:tcBorders>
            <w:vAlign w:val="center"/>
          </w:tcPr>
          <w:p w14:paraId="08A51017" w14:textId="77777777" w:rsidR="001D42FB" w:rsidRDefault="008926A9">
            <w:pPr>
              <w:jc w:val="center"/>
              <w:divId w:val="1"/>
            </w:pPr>
            <w:r>
              <w:rPr>
                <w:rFonts w:eastAsia="Arial"/>
                <w:sz w:val="16"/>
              </w:rPr>
              <w:t xml:space="preserve">4 </w:t>
            </w:r>
          </w:p>
        </w:tc>
      </w:tr>
      <w:tr w:rsidR="001D42FB" w14:paraId="08A51020" w14:textId="77777777">
        <w:trPr>
          <w:trHeight w:val="320"/>
        </w:trPr>
        <w:tc>
          <w:tcPr>
            <w:tcW w:w="1620" w:type="dxa"/>
            <w:gridSpan w:val="2"/>
            <w:vMerge/>
          </w:tcPr>
          <w:p w14:paraId="08A51019" w14:textId="77777777" w:rsidR="001D42FB" w:rsidRDefault="001D42FB"/>
        </w:tc>
        <w:tc>
          <w:tcPr>
            <w:tcW w:w="1620" w:type="dxa"/>
            <w:gridSpan w:val="2"/>
            <w:tcBorders>
              <w:bottom w:val="dotted" w:sz="4" w:space="0" w:color="auto"/>
            </w:tcBorders>
            <w:vAlign w:val="center"/>
          </w:tcPr>
          <w:p w14:paraId="08A5101A" w14:textId="77777777" w:rsidR="001D42FB" w:rsidRDefault="008926A9">
            <w:pPr>
              <w:jc w:val="left"/>
              <w:divId w:val="1"/>
            </w:pPr>
            <w:r>
              <w:rPr>
                <w:sz w:val="16"/>
              </w:rPr>
              <w:t>very long tubular</w:t>
            </w:r>
          </w:p>
        </w:tc>
        <w:tc>
          <w:tcPr>
            <w:tcW w:w="1620" w:type="dxa"/>
            <w:gridSpan w:val="2"/>
            <w:tcBorders>
              <w:bottom w:val="dotted" w:sz="4" w:space="0" w:color="auto"/>
            </w:tcBorders>
            <w:vAlign w:val="center"/>
          </w:tcPr>
          <w:p w14:paraId="08A5101B" w14:textId="77777777" w:rsidR="001D42FB" w:rsidRDefault="001D42FB"/>
        </w:tc>
        <w:tc>
          <w:tcPr>
            <w:tcW w:w="1620" w:type="dxa"/>
            <w:tcBorders>
              <w:bottom w:val="dotted" w:sz="4" w:space="0" w:color="auto"/>
            </w:tcBorders>
            <w:vAlign w:val="center"/>
          </w:tcPr>
          <w:p w14:paraId="08A5101C" w14:textId="77777777" w:rsidR="001D42FB" w:rsidRDefault="001D42FB"/>
        </w:tc>
        <w:tc>
          <w:tcPr>
            <w:tcW w:w="1620" w:type="dxa"/>
            <w:tcBorders>
              <w:bottom w:val="dotted" w:sz="4" w:space="0" w:color="auto"/>
            </w:tcBorders>
            <w:vAlign w:val="center"/>
          </w:tcPr>
          <w:p w14:paraId="08A5101D" w14:textId="77777777" w:rsidR="001D42FB" w:rsidRDefault="001D42FB"/>
        </w:tc>
        <w:tc>
          <w:tcPr>
            <w:tcW w:w="1620" w:type="dxa"/>
            <w:tcBorders>
              <w:bottom w:val="dotted" w:sz="4" w:space="0" w:color="auto"/>
            </w:tcBorders>
            <w:vAlign w:val="center"/>
          </w:tcPr>
          <w:p w14:paraId="08A5101E" w14:textId="77777777" w:rsidR="001D42FB" w:rsidRDefault="001D42FB"/>
        </w:tc>
        <w:tc>
          <w:tcPr>
            <w:tcW w:w="1620" w:type="dxa"/>
            <w:tcBorders>
              <w:bottom w:val="dotted" w:sz="4" w:space="0" w:color="auto"/>
            </w:tcBorders>
            <w:vAlign w:val="center"/>
          </w:tcPr>
          <w:p w14:paraId="08A5101F" w14:textId="77777777" w:rsidR="001D42FB" w:rsidRDefault="008926A9">
            <w:pPr>
              <w:jc w:val="center"/>
              <w:divId w:val="1"/>
            </w:pPr>
            <w:r>
              <w:rPr>
                <w:rFonts w:eastAsia="Arial"/>
                <w:sz w:val="16"/>
              </w:rPr>
              <w:t xml:space="preserve">5 </w:t>
            </w:r>
          </w:p>
        </w:tc>
      </w:tr>
      <w:tr w:rsidR="001D42FB" w14:paraId="08A5102B" w14:textId="77777777">
        <w:trPr>
          <w:trHeight w:val="360"/>
        </w:trPr>
        <w:tc>
          <w:tcPr>
            <w:tcW w:w="810" w:type="dxa"/>
            <w:tcBorders>
              <w:right w:val="dotted" w:sz="4" w:space="0" w:color="auto"/>
            </w:tcBorders>
            <w:shd w:val="clear" w:color="auto" w:fill="DFDFD7"/>
            <w:vAlign w:val="center"/>
          </w:tcPr>
          <w:p w14:paraId="08A51021" w14:textId="77777777" w:rsidR="001D42FB" w:rsidRDefault="008926A9">
            <w:r>
              <w:rPr>
                <w:rFonts w:eastAsia="Arial"/>
                <w:b/>
                <w:sz w:val="16"/>
              </w:rPr>
              <w:t>63.</w:t>
            </w:r>
          </w:p>
        </w:tc>
        <w:tc>
          <w:tcPr>
            <w:tcW w:w="810" w:type="dxa"/>
            <w:tcBorders>
              <w:right w:val="dotted" w:sz="4" w:space="0" w:color="auto"/>
            </w:tcBorders>
            <w:shd w:val="clear" w:color="auto" w:fill="DFDFD7"/>
            <w:vAlign w:val="center"/>
          </w:tcPr>
          <w:p w14:paraId="08A51022" w14:textId="77777777" w:rsidR="001D42FB" w:rsidRDefault="001D42FB"/>
        </w:tc>
        <w:tc>
          <w:tcPr>
            <w:tcW w:w="810" w:type="dxa"/>
            <w:tcBorders>
              <w:right w:val="dotted" w:sz="4" w:space="0" w:color="auto"/>
            </w:tcBorders>
            <w:shd w:val="clear" w:color="auto" w:fill="DFDFD7"/>
            <w:vAlign w:val="center"/>
          </w:tcPr>
          <w:p w14:paraId="08A51023"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1024" w14:textId="77777777" w:rsidR="001D42FB" w:rsidRDefault="008926A9">
            <w:r>
              <w:rPr>
                <w:rFonts w:eastAsia="Arial"/>
                <w:b/>
                <w:sz w:val="16"/>
              </w:rPr>
              <w:t>MS/VG</w:t>
            </w:r>
          </w:p>
        </w:tc>
        <w:tc>
          <w:tcPr>
            <w:tcW w:w="810" w:type="dxa"/>
            <w:tcBorders>
              <w:right w:val="dotted" w:sz="4" w:space="0" w:color="auto"/>
            </w:tcBorders>
            <w:shd w:val="clear" w:color="auto" w:fill="DFDFD7"/>
            <w:vAlign w:val="center"/>
          </w:tcPr>
          <w:p w14:paraId="08A51025" w14:textId="77777777" w:rsidR="001D42FB" w:rsidRDefault="001D42FB"/>
        </w:tc>
        <w:tc>
          <w:tcPr>
            <w:tcW w:w="810" w:type="dxa"/>
            <w:tcBorders>
              <w:right w:val="dotted" w:sz="4" w:space="0" w:color="auto"/>
            </w:tcBorders>
            <w:shd w:val="clear" w:color="auto" w:fill="DFDFD7"/>
            <w:vAlign w:val="center"/>
          </w:tcPr>
          <w:p w14:paraId="08A51026" w14:textId="77777777" w:rsidR="001D42FB" w:rsidRDefault="001D42FB"/>
        </w:tc>
        <w:tc>
          <w:tcPr>
            <w:tcW w:w="1620" w:type="dxa"/>
            <w:shd w:val="clear" w:color="auto" w:fill="DFDFD7"/>
            <w:vAlign w:val="center"/>
          </w:tcPr>
          <w:p w14:paraId="08A51027" w14:textId="77777777" w:rsidR="001D42FB" w:rsidRDefault="008926A9">
            <w:r>
              <w:rPr>
                <w:rFonts w:eastAsia="Arial"/>
                <w:b/>
                <w:sz w:val="16"/>
              </w:rPr>
              <w:t>40-50</w:t>
            </w:r>
          </w:p>
        </w:tc>
        <w:tc>
          <w:tcPr>
            <w:tcW w:w="1620" w:type="dxa"/>
            <w:shd w:val="clear" w:color="auto" w:fill="DFDFD7"/>
          </w:tcPr>
          <w:p w14:paraId="08A51028" w14:textId="77777777" w:rsidR="001D42FB" w:rsidRDefault="001D42FB"/>
        </w:tc>
        <w:tc>
          <w:tcPr>
            <w:tcW w:w="1620" w:type="dxa"/>
            <w:shd w:val="clear" w:color="auto" w:fill="DFDFD7"/>
          </w:tcPr>
          <w:p w14:paraId="08A51029" w14:textId="77777777" w:rsidR="001D42FB" w:rsidRDefault="001D42FB"/>
        </w:tc>
        <w:tc>
          <w:tcPr>
            <w:tcW w:w="1620" w:type="dxa"/>
            <w:shd w:val="clear" w:color="auto" w:fill="DFDFD7"/>
          </w:tcPr>
          <w:p w14:paraId="08A5102A" w14:textId="77777777" w:rsidR="001D42FB" w:rsidRDefault="001D42FB"/>
        </w:tc>
      </w:tr>
      <w:tr w:rsidR="001D42FB" w14:paraId="08A51033" w14:textId="77777777">
        <w:trPr>
          <w:trHeight w:val="440"/>
        </w:trPr>
        <w:tc>
          <w:tcPr>
            <w:tcW w:w="1620" w:type="dxa"/>
            <w:gridSpan w:val="2"/>
            <w:vMerge w:val="restart"/>
          </w:tcPr>
          <w:p w14:paraId="08A5102C" w14:textId="77777777" w:rsidR="001D42FB" w:rsidRDefault="001D42FB"/>
        </w:tc>
        <w:tc>
          <w:tcPr>
            <w:tcW w:w="1620" w:type="dxa"/>
            <w:gridSpan w:val="2"/>
            <w:tcBorders>
              <w:bottom w:val="dotted" w:sz="4" w:space="0" w:color="auto"/>
            </w:tcBorders>
          </w:tcPr>
          <w:p w14:paraId="08A5102D" w14:textId="77777777" w:rsidR="001D42FB" w:rsidRDefault="008926A9">
            <w:pPr>
              <w:spacing w:before="113" w:after="113"/>
              <w:jc w:val="left"/>
              <w:divId w:val="1"/>
            </w:pPr>
            <w:r>
              <w:rPr>
                <w:b/>
                <w:sz w:val="16"/>
              </w:rPr>
              <w:t>Expanded rhizome: number of branches (for rhizome lotus only)</w:t>
            </w:r>
          </w:p>
        </w:tc>
        <w:tc>
          <w:tcPr>
            <w:tcW w:w="1620" w:type="dxa"/>
            <w:gridSpan w:val="2"/>
            <w:tcBorders>
              <w:bottom w:val="dotted" w:sz="4" w:space="0" w:color="auto"/>
            </w:tcBorders>
          </w:tcPr>
          <w:p w14:paraId="08A5102E" w14:textId="77777777" w:rsidR="001D42FB" w:rsidRDefault="001D42FB"/>
        </w:tc>
        <w:tc>
          <w:tcPr>
            <w:tcW w:w="1620" w:type="dxa"/>
            <w:tcBorders>
              <w:bottom w:val="dotted" w:sz="4" w:space="0" w:color="auto"/>
            </w:tcBorders>
          </w:tcPr>
          <w:p w14:paraId="08A5102F" w14:textId="77777777" w:rsidR="001D42FB" w:rsidRDefault="001D42FB"/>
        </w:tc>
        <w:tc>
          <w:tcPr>
            <w:tcW w:w="1620" w:type="dxa"/>
            <w:tcBorders>
              <w:bottom w:val="dotted" w:sz="4" w:space="0" w:color="auto"/>
            </w:tcBorders>
          </w:tcPr>
          <w:p w14:paraId="08A51030" w14:textId="77777777" w:rsidR="001D42FB" w:rsidRDefault="001D42FB"/>
        </w:tc>
        <w:tc>
          <w:tcPr>
            <w:tcW w:w="1620" w:type="dxa"/>
            <w:tcBorders>
              <w:bottom w:val="dotted" w:sz="4" w:space="0" w:color="auto"/>
            </w:tcBorders>
          </w:tcPr>
          <w:p w14:paraId="08A51031" w14:textId="77777777" w:rsidR="001D42FB" w:rsidRDefault="001D42FB"/>
        </w:tc>
        <w:tc>
          <w:tcPr>
            <w:tcW w:w="1620" w:type="dxa"/>
            <w:tcBorders>
              <w:bottom w:val="dotted" w:sz="4" w:space="0" w:color="auto"/>
            </w:tcBorders>
          </w:tcPr>
          <w:p w14:paraId="08A51032" w14:textId="77777777" w:rsidR="001D42FB" w:rsidRDefault="001D42FB"/>
        </w:tc>
      </w:tr>
      <w:tr w:rsidR="001D42FB" w14:paraId="08A5103B" w14:textId="77777777">
        <w:trPr>
          <w:trHeight w:val="320"/>
        </w:trPr>
        <w:tc>
          <w:tcPr>
            <w:tcW w:w="1620" w:type="dxa"/>
            <w:gridSpan w:val="2"/>
            <w:vMerge/>
          </w:tcPr>
          <w:p w14:paraId="08A51034" w14:textId="77777777" w:rsidR="001D42FB" w:rsidRDefault="001D42FB"/>
        </w:tc>
        <w:tc>
          <w:tcPr>
            <w:tcW w:w="1620" w:type="dxa"/>
            <w:gridSpan w:val="2"/>
            <w:tcBorders>
              <w:bottom w:val="dotted" w:sz="4" w:space="0" w:color="auto"/>
            </w:tcBorders>
            <w:vAlign w:val="center"/>
          </w:tcPr>
          <w:p w14:paraId="08A51035" w14:textId="77777777" w:rsidR="001D42FB" w:rsidRDefault="008926A9">
            <w:pPr>
              <w:jc w:val="left"/>
              <w:divId w:val="1"/>
            </w:pPr>
            <w:r>
              <w:rPr>
                <w:sz w:val="16"/>
              </w:rPr>
              <w:t>few</w:t>
            </w:r>
          </w:p>
        </w:tc>
        <w:tc>
          <w:tcPr>
            <w:tcW w:w="1620" w:type="dxa"/>
            <w:gridSpan w:val="2"/>
            <w:tcBorders>
              <w:bottom w:val="dotted" w:sz="4" w:space="0" w:color="auto"/>
            </w:tcBorders>
            <w:vAlign w:val="center"/>
          </w:tcPr>
          <w:p w14:paraId="08A51036" w14:textId="77777777" w:rsidR="001D42FB" w:rsidRDefault="001D42FB"/>
        </w:tc>
        <w:tc>
          <w:tcPr>
            <w:tcW w:w="1620" w:type="dxa"/>
            <w:tcBorders>
              <w:bottom w:val="dotted" w:sz="4" w:space="0" w:color="auto"/>
            </w:tcBorders>
            <w:vAlign w:val="center"/>
          </w:tcPr>
          <w:p w14:paraId="08A51037" w14:textId="77777777" w:rsidR="001D42FB" w:rsidRDefault="001D42FB"/>
        </w:tc>
        <w:tc>
          <w:tcPr>
            <w:tcW w:w="1620" w:type="dxa"/>
            <w:tcBorders>
              <w:bottom w:val="dotted" w:sz="4" w:space="0" w:color="auto"/>
            </w:tcBorders>
            <w:vAlign w:val="center"/>
          </w:tcPr>
          <w:p w14:paraId="08A51038" w14:textId="77777777" w:rsidR="001D42FB" w:rsidRDefault="001D42FB"/>
        </w:tc>
        <w:tc>
          <w:tcPr>
            <w:tcW w:w="1620" w:type="dxa"/>
            <w:tcBorders>
              <w:bottom w:val="dotted" w:sz="4" w:space="0" w:color="auto"/>
            </w:tcBorders>
            <w:vAlign w:val="center"/>
          </w:tcPr>
          <w:p w14:paraId="08A51039" w14:textId="77777777" w:rsidR="001D42FB" w:rsidRDefault="001D42FB"/>
        </w:tc>
        <w:tc>
          <w:tcPr>
            <w:tcW w:w="1620" w:type="dxa"/>
            <w:tcBorders>
              <w:bottom w:val="dotted" w:sz="4" w:space="0" w:color="auto"/>
            </w:tcBorders>
            <w:vAlign w:val="center"/>
          </w:tcPr>
          <w:p w14:paraId="08A5103A" w14:textId="77777777" w:rsidR="001D42FB" w:rsidRDefault="008926A9">
            <w:pPr>
              <w:jc w:val="center"/>
              <w:divId w:val="1"/>
            </w:pPr>
            <w:r>
              <w:rPr>
                <w:rFonts w:eastAsia="Arial"/>
                <w:sz w:val="16"/>
              </w:rPr>
              <w:t xml:space="preserve">1 </w:t>
            </w:r>
          </w:p>
        </w:tc>
      </w:tr>
      <w:tr w:rsidR="001D42FB" w14:paraId="08A51043" w14:textId="77777777">
        <w:trPr>
          <w:trHeight w:val="320"/>
        </w:trPr>
        <w:tc>
          <w:tcPr>
            <w:tcW w:w="1620" w:type="dxa"/>
            <w:gridSpan w:val="2"/>
            <w:vMerge/>
          </w:tcPr>
          <w:p w14:paraId="08A5103C" w14:textId="77777777" w:rsidR="001D42FB" w:rsidRDefault="001D42FB"/>
        </w:tc>
        <w:tc>
          <w:tcPr>
            <w:tcW w:w="1620" w:type="dxa"/>
            <w:gridSpan w:val="2"/>
            <w:tcBorders>
              <w:bottom w:val="dotted" w:sz="4" w:space="0" w:color="auto"/>
            </w:tcBorders>
            <w:vAlign w:val="center"/>
          </w:tcPr>
          <w:p w14:paraId="08A5103D"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103E" w14:textId="77777777" w:rsidR="001D42FB" w:rsidRDefault="001D42FB"/>
        </w:tc>
        <w:tc>
          <w:tcPr>
            <w:tcW w:w="1620" w:type="dxa"/>
            <w:tcBorders>
              <w:bottom w:val="dotted" w:sz="4" w:space="0" w:color="auto"/>
            </w:tcBorders>
            <w:vAlign w:val="center"/>
          </w:tcPr>
          <w:p w14:paraId="08A5103F" w14:textId="77777777" w:rsidR="001D42FB" w:rsidRDefault="001D42FB"/>
        </w:tc>
        <w:tc>
          <w:tcPr>
            <w:tcW w:w="1620" w:type="dxa"/>
            <w:tcBorders>
              <w:bottom w:val="dotted" w:sz="4" w:space="0" w:color="auto"/>
            </w:tcBorders>
            <w:vAlign w:val="center"/>
          </w:tcPr>
          <w:p w14:paraId="08A51040" w14:textId="77777777" w:rsidR="001D42FB" w:rsidRDefault="001D42FB"/>
        </w:tc>
        <w:tc>
          <w:tcPr>
            <w:tcW w:w="1620" w:type="dxa"/>
            <w:tcBorders>
              <w:bottom w:val="dotted" w:sz="4" w:space="0" w:color="auto"/>
            </w:tcBorders>
            <w:vAlign w:val="center"/>
          </w:tcPr>
          <w:p w14:paraId="08A51041" w14:textId="77777777" w:rsidR="001D42FB" w:rsidRDefault="001D42FB"/>
        </w:tc>
        <w:tc>
          <w:tcPr>
            <w:tcW w:w="1620" w:type="dxa"/>
            <w:tcBorders>
              <w:bottom w:val="dotted" w:sz="4" w:space="0" w:color="auto"/>
            </w:tcBorders>
            <w:vAlign w:val="center"/>
          </w:tcPr>
          <w:p w14:paraId="08A51042" w14:textId="77777777" w:rsidR="001D42FB" w:rsidRDefault="008926A9">
            <w:pPr>
              <w:jc w:val="center"/>
              <w:divId w:val="1"/>
            </w:pPr>
            <w:r>
              <w:rPr>
                <w:rFonts w:eastAsia="Arial"/>
                <w:sz w:val="16"/>
              </w:rPr>
              <w:t xml:space="preserve">2 </w:t>
            </w:r>
          </w:p>
        </w:tc>
      </w:tr>
      <w:tr w:rsidR="001D42FB" w14:paraId="08A5104B" w14:textId="77777777">
        <w:trPr>
          <w:trHeight w:val="320"/>
        </w:trPr>
        <w:tc>
          <w:tcPr>
            <w:tcW w:w="1620" w:type="dxa"/>
            <w:gridSpan w:val="2"/>
            <w:vMerge/>
          </w:tcPr>
          <w:p w14:paraId="08A51044" w14:textId="77777777" w:rsidR="001D42FB" w:rsidRDefault="001D42FB"/>
        </w:tc>
        <w:tc>
          <w:tcPr>
            <w:tcW w:w="1620" w:type="dxa"/>
            <w:gridSpan w:val="2"/>
            <w:tcBorders>
              <w:bottom w:val="dotted" w:sz="4" w:space="0" w:color="auto"/>
            </w:tcBorders>
            <w:vAlign w:val="center"/>
          </w:tcPr>
          <w:p w14:paraId="08A51045" w14:textId="77777777" w:rsidR="001D42FB" w:rsidRDefault="008926A9">
            <w:pPr>
              <w:jc w:val="left"/>
              <w:divId w:val="1"/>
            </w:pPr>
            <w:r>
              <w:rPr>
                <w:sz w:val="16"/>
              </w:rPr>
              <w:t>many</w:t>
            </w:r>
          </w:p>
        </w:tc>
        <w:tc>
          <w:tcPr>
            <w:tcW w:w="1620" w:type="dxa"/>
            <w:gridSpan w:val="2"/>
            <w:tcBorders>
              <w:bottom w:val="dotted" w:sz="4" w:space="0" w:color="auto"/>
            </w:tcBorders>
            <w:vAlign w:val="center"/>
          </w:tcPr>
          <w:p w14:paraId="08A51046" w14:textId="77777777" w:rsidR="001D42FB" w:rsidRDefault="001D42FB"/>
        </w:tc>
        <w:tc>
          <w:tcPr>
            <w:tcW w:w="1620" w:type="dxa"/>
            <w:tcBorders>
              <w:bottom w:val="dotted" w:sz="4" w:space="0" w:color="auto"/>
            </w:tcBorders>
            <w:vAlign w:val="center"/>
          </w:tcPr>
          <w:p w14:paraId="08A51047" w14:textId="77777777" w:rsidR="001D42FB" w:rsidRDefault="001D42FB"/>
        </w:tc>
        <w:tc>
          <w:tcPr>
            <w:tcW w:w="1620" w:type="dxa"/>
            <w:tcBorders>
              <w:bottom w:val="dotted" w:sz="4" w:space="0" w:color="auto"/>
            </w:tcBorders>
            <w:vAlign w:val="center"/>
          </w:tcPr>
          <w:p w14:paraId="08A51048" w14:textId="77777777" w:rsidR="001D42FB" w:rsidRDefault="001D42FB"/>
        </w:tc>
        <w:tc>
          <w:tcPr>
            <w:tcW w:w="1620" w:type="dxa"/>
            <w:tcBorders>
              <w:bottom w:val="dotted" w:sz="4" w:space="0" w:color="auto"/>
            </w:tcBorders>
            <w:vAlign w:val="center"/>
          </w:tcPr>
          <w:p w14:paraId="08A51049" w14:textId="77777777" w:rsidR="001D42FB" w:rsidRDefault="001D42FB"/>
        </w:tc>
        <w:tc>
          <w:tcPr>
            <w:tcW w:w="1620" w:type="dxa"/>
            <w:tcBorders>
              <w:bottom w:val="dotted" w:sz="4" w:space="0" w:color="auto"/>
            </w:tcBorders>
            <w:vAlign w:val="center"/>
          </w:tcPr>
          <w:p w14:paraId="08A5104A" w14:textId="77777777" w:rsidR="001D42FB" w:rsidRDefault="008926A9">
            <w:pPr>
              <w:jc w:val="center"/>
              <w:divId w:val="1"/>
            </w:pPr>
            <w:r>
              <w:rPr>
                <w:rFonts w:eastAsia="Arial"/>
                <w:sz w:val="16"/>
              </w:rPr>
              <w:t xml:space="preserve">3 </w:t>
            </w:r>
          </w:p>
        </w:tc>
      </w:tr>
      <w:tr w:rsidR="001D42FB" w14:paraId="08A51056" w14:textId="77777777">
        <w:trPr>
          <w:trHeight w:val="360"/>
        </w:trPr>
        <w:tc>
          <w:tcPr>
            <w:tcW w:w="810" w:type="dxa"/>
            <w:tcBorders>
              <w:right w:val="dotted" w:sz="4" w:space="0" w:color="auto"/>
            </w:tcBorders>
            <w:shd w:val="clear" w:color="auto" w:fill="DFDFD7"/>
            <w:vAlign w:val="center"/>
          </w:tcPr>
          <w:p w14:paraId="08A5104C" w14:textId="77777777" w:rsidR="001D42FB" w:rsidRDefault="008926A9">
            <w:r>
              <w:rPr>
                <w:rFonts w:eastAsia="Arial"/>
                <w:b/>
                <w:sz w:val="16"/>
              </w:rPr>
              <w:t>64.</w:t>
            </w:r>
          </w:p>
        </w:tc>
        <w:tc>
          <w:tcPr>
            <w:tcW w:w="810" w:type="dxa"/>
            <w:tcBorders>
              <w:right w:val="dotted" w:sz="4" w:space="0" w:color="auto"/>
            </w:tcBorders>
            <w:shd w:val="clear" w:color="auto" w:fill="DFDFD7"/>
            <w:vAlign w:val="center"/>
          </w:tcPr>
          <w:p w14:paraId="08A5104D"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104E" w14:textId="77777777" w:rsidR="001D42FB" w:rsidRDefault="008926A9">
            <w:r>
              <w:rPr>
                <w:rFonts w:eastAsia="Arial"/>
                <w:b/>
                <w:sz w:val="16"/>
              </w:rPr>
              <w:t>QN</w:t>
            </w:r>
          </w:p>
        </w:tc>
        <w:tc>
          <w:tcPr>
            <w:tcW w:w="810" w:type="dxa"/>
            <w:tcBorders>
              <w:right w:val="dotted" w:sz="4" w:space="0" w:color="auto"/>
            </w:tcBorders>
            <w:shd w:val="clear" w:color="auto" w:fill="DFDFD7"/>
            <w:vAlign w:val="center"/>
          </w:tcPr>
          <w:p w14:paraId="08A5104F" w14:textId="77777777" w:rsidR="001D42FB" w:rsidRDefault="008926A9">
            <w:r>
              <w:rPr>
                <w:rFonts w:eastAsia="Arial"/>
                <w:b/>
                <w:sz w:val="16"/>
              </w:rPr>
              <w:t>MG/MS/VG</w:t>
            </w:r>
          </w:p>
        </w:tc>
        <w:tc>
          <w:tcPr>
            <w:tcW w:w="810" w:type="dxa"/>
            <w:tcBorders>
              <w:right w:val="dotted" w:sz="4" w:space="0" w:color="auto"/>
            </w:tcBorders>
            <w:shd w:val="clear" w:color="auto" w:fill="DFDFD7"/>
            <w:vAlign w:val="center"/>
          </w:tcPr>
          <w:p w14:paraId="08A51050"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1051" w14:textId="77777777" w:rsidR="001D42FB" w:rsidRDefault="001D42FB"/>
        </w:tc>
        <w:tc>
          <w:tcPr>
            <w:tcW w:w="1620" w:type="dxa"/>
            <w:shd w:val="clear" w:color="auto" w:fill="DFDFD7"/>
            <w:vAlign w:val="center"/>
          </w:tcPr>
          <w:p w14:paraId="08A51052" w14:textId="77777777" w:rsidR="001D42FB" w:rsidRDefault="008926A9">
            <w:r>
              <w:rPr>
                <w:rFonts w:eastAsia="Arial"/>
                <w:b/>
                <w:sz w:val="16"/>
              </w:rPr>
              <w:t>40-50</w:t>
            </w:r>
          </w:p>
        </w:tc>
        <w:tc>
          <w:tcPr>
            <w:tcW w:w="1620" w:type="dxa"/>
            <w:shd w:val="clear" w:color="auto" w:fill="DFDFD7"/>
          </w:tcPr>
          <w:p w14:paraId="08A51053" w14:textId="77777777" w:rsidR="001D42FB" w:rsidRDefault="001D42FB"/>
        </w:tc>
        <w:tc>
          <w:tcPr>
            <w:tcW w:w="1620" w:type="dxa"/>
            <w:shd w:val="clear" w:color="auto" w:fill="DFDFD7"/>
          </w:tcPr>
          <w:p w14:paraId="08A51054" w14:textId="77777777" w:rsidR="001D42FB" w:rsidRDefault="001D42FB"/>
        </w:tc>
        <w:tc>
          <w:tcPr>
            <w:tcW w:w="1620" w:type="dxa"/>
            <w:shd w:val="clear" w:color="auto" w:fill="DFDFD7"/>
          </w:tcPr>
          <w:p w14:paraId="08A51055" w14:textId="77777777" w:rsidR="001D42FB" w:rsidRDefault="001D42FB"/>
        </w:tc>
      </w:tr>
      <w:tr w:rsidR="001D42FB" w14:paraId="08A5105E" w14:textId="77777777">
        <w:trPr>
          <w:trHeight w:val="440"/>
        </w:trPr>
        <w:tc>
          <w:tcPr>
            <w:tcW w:w="1620" w:type="dxa"/>
            <w:gridSpan w:val="2"/>
            <w:vMerge w:val="restart"/>
          </w:tcPr>
          <w:p w14:paraId="08A51057" w14:textId="77777777" w:rsidR="001D42FB" w:rsidRDefault="001D42FB"/>
        </w:tc>
        <w:tc>
          <w:tcPr>
            <w:tcW w:w="1620" w:type="dxa"/>
            <w:gridSpan w:val="2"/>
            <w:tcBorders>
              <w:bottom w:val="dotted" w:sz="4" w:space="0" w:color="auto"/>
            </w:tcBorders>
          </w:tcPr>
          <w:p w14:paraId="08A51058" w14:textId="77777777" w:rsidR="001D42FB" w:rsidRDefault="008926A9">
            <w:pPr>
              <w:spacing w:before="113" w:after="113"/>
              <w:jc w:val="left"/>
              <w:divId w:val="1"/>
            </w:pPr>
            <w:r>
              <w:rPr>
                <w:b/>
                <w:sz w:val="16"/>
              </w:rPr>
              <w:t>Rhizome propagule: number</w:t>
            </w:r>
          </w:p>
        </w:tc>
        <w:tc>
          <w:tcPr>
            <w:tcW w:w="1620" w:type="dxa"/>
            <w:gridSpan w:val="2"/>
            <w:tcBorders>
              <w:bottom w:val="dotted" w:sz="4" w:space="0" w:color="auto"/>
            </w:tcBorders>
          </w:tcPr>
          <w:p w14:paraId="08A51059" w14:textId="77777777" w:rsidR="001D42FB" w:rsidRDefault="001D42FB"/>
        </w:tc>
        <w:tc>
          <w:tcPr>
            <w:tcW w:w="1620" w:type="dxa"/>
            <w:tcBorders>
              <w:bottom w:val="dotted" w:sz="4" w:space="0" w:color="auto"/>
            </w:tcBorders>
          </w:tcPr>
          <w:p w14:paraId="08A5105A" w14:textId="77777777" w:rsidR="001D42FB" w:rsidRDefault="001D42FB"/>
        </w:tc>
        <w:tc>
          <w:tcPr>
            <w:tcW w:w="1620" w:type="dxa"/>
            <w:tcBorders>
              <w:bottom w:val="dotted" w:sz="4" w:space="0" w:color="auto"/>
            </w:tcBorders>
          </w:tcPr>
          <w:p w14:paraId="08A5105B" w14:textId="77777777" w:rsidR="001D42FB" w:rsidRDefault="001D42FB"/>
        </w:tc>
        <w:tc>
          <w:tcPr>
            <w:tcW w:w="1620" w:type="dxa"/>
            <w:tcBorders>
              <w:bottom w:val="dotted" w:sz="4" w:space="0" w:color="auto"/>
            </w:tcBorders>
          </w:tcPr>
          <w:p w14:paraId="08A5105C" w14:textId="77777777" w:rsidR="001D42FB" w:rsidRDefault="001D42FB"/>
        </w:tc>
        <w:tc>
          <w:tcPr>
            <w:tcW w:w="1620" w:type="dxa"/>
            <w:tcBorders>
              <w:bottom w:val="dotted" w:sz="4" w:space="0" w:color="auto"/>
            </w:tcBorders>
          </w:tcPr>
          <w:p w14:paraId="08A5105D" w14:textId="77777777" w:rsidR="001D42FB" w:rsidRDefault="001D42FB"/>
        </w:tc>
      </w:tr>
      <w:tr w:rsidR="001D42FB" w14:paraId="08A51066" w14:textId="77777777">
        <w:trPr>
          <w:trHeight w:val="320"/>
        </w:trPr>
        <w:tc>
          <w:tcPr>
            <w:tcW w:w="1620" w:type="dxa"/>
            <w:gridSpan w:val="2"/>
            <w:vMerge/>
          </w:tcPr>
          <w:p w14:paraId="08A5105F" w14:textId="77777777" w:rsidR="001D42FB" w:rsidRDefault="001D42FB"/>
        </w:tc>
        <w:tc>
          <w:tcPr>
            <w:tcW w:w="1620" w:type="dxa"/>
            <w:gridSpan w:val="2"/>
            <w:tcBorders>
              <w:bottom w:val="dotted" w:sz="4" w:space="0" w:color="auto"/>
            </w:tcBorders>
            <w:vAlign w:val="center"/>
          </w:tcPr>
          <w:p w14:paraId="08A51060" w14:textId="77777777" w:rsidR="001D42FB" w:rsidRDefault="008926A9">
            <w:pPr>
              <w:jc w:val="left"/>
              <w:divId w:val="1"/>
            </w:pPr>
            <w:r>
              <w:rPr>
                <w:sz w:val="16"/>
              </w:rPr>
              <w:t>absent or very few</w:t>
            </w:r>
          </w:p>
        </w:tc>
        <w:tc>
          <w:tcPr>
            <w:tcW w:w="1620" w:type="dxa"/>
            <w:gridSpan w:val="2"/>
            <w:tcBorders>
              <w:bottom w:val="dotted" w:sz="4" w:space="0" w:color="auto"/>
            </w:tcBorders>
            <w:vAlign w:val="center"/>
          </w:tcPr>
          <w:p w14:paraId="08A51061" w14:textId="77777777" w:rsidR="001D42FB" w:rsidRDefault="001D42FB"/>
        </w:tc>
        <w:tc>
          <w:tcPr>
            <w:tcW w:w="1620" w:type="dxa"/>
            <w:tcBorders>
              <w:bottom w:val="dotted" w:sz="4" w:space="0" w:color="auto"/>
            </w:tcBorders>
            <w:vAlign w:val="center"/>
          </w:tcPr>
          <w:p w14:paraId="08A51062" w14:textId="77777777" w:rsidR="001D42FB" w:rsidRDefault="001D42FB"/>
        </w:tc>
        <w:tc>
          <w:tcPr>
            <w:tcW w:w="1620" w:type="dxa"/>
            <w:tcBorders>
              <w:bottom w:val="dotted" w:sz="4" w:space="0" w:color="auto"/>
            </w:tcBorders>
            <w:vAlign w:val="center"/>
          </w:tcPr>
          <w:p w14:paraId="08A51063" w14:textId="77777777" w:rsidR="001D42FB" w:rsidRDefault="001D42FB"/>
        </w:tc>
        <w:tc>
          <w:tcPr>
            <w:tcW w:w="1620" w:type="dxa"/>
            <w:tcBorders>
              <w:bottom w:val="dotted" w:sz="4" w:space="0" w:color="auto"/>
            </w:tcBorders>
            <w:vAlign w:val="center"/>
          </w:tcPr>
          <w:p w14:paraId="08A51064" w14:textId="77777777" w:rsidR="001D42FB" w:rsidRDefault="008926A9">
            <w:pPr>
              <w:jc w:val="left"/>
              <w:divId w:val="1"/>
            </w:pPr>
            <w:r>
              <w:rPr>
                <w:sz w:val="16"/>
              </w:rPr>
              <w:t>Fenhong Lingxiao</w:t>
            </w:r>
          </w:p>
        </w:tc>
        <w:tc>
          <w:tcPr>
            <w:tcW w:w="1620" w:type="dxa"/>
            <w:tcBorders>
              <w:bottom w:val="dotted" w:sz="4" w:space="0" w:color="auto"/>
            </w:tcBorders>
            <w:vAlign w:val="center"/>
          </w:tcPr>
          <w:p w14:paraId="08A51065" w14:textId="77777777" w:rsidR="001D42FB" w:rsidRDefault="008926A9">
            <w:pPr>
              <w:jc w:val="center"/>
              <w:divId w:val="1"/>
            </w:pPr>
            <w:r>
              <w:rPr>
                <w:rFonts w:eastAsia="Arial"/>
                <w:sz w:val="16"/>
              </w:rPr>
              <w:t xml:space="preserve">1 </w:t>
            </w:r>
          </w:p>
        </w:tc>
      </w:tr>
      <w:tr w:rsidR="001D42FB" w14:paraId="08A5106E" w14:textId="77777777">
        <w:trPr>
          <w:trHeight w:val="320"/>
        </w:trPr>
        <w:tc>
          <w:tcPr>
            <w:tcW w:w="1620" w:type="dxa"/>
            <w:gridSpan w:val="2"/>
            <w:vMerge/>
          </w:tcPr>
          <w:p w14:paraId="08A51067" w14:textId="77777777" w:rsidR="001D42FB" w:rsidRDefault="001D42FB"/>
        </w:tc>
        <w:tc>
          <w:tcPr>
            <w:tcW w:w="1620" w:type="dxa"/>
            <w:gridSpan w:val="2"/>
            <w:tcBorders>
              <w:bottom w:val="dotted" w:sz="4" w:space="0" w:color="auto"/>
            </w:tcBorders>
            <w:vAlign w:val="center"/>
          </w:tcPr>
          <w:p w14:paraId="08A51068" w14:textId="77777777" w:rsidR="001D42FB" w:rsidRDefault="008926A9">
            <w:pPr>
              <w:jc w:val="left"/>
              <w:divId w:val="1"/>
            </w:pPr>
            <w:r>
              <w:rPr>
                <w:sz w:val="16"/>
              </w:rPr>
              <w:t>few</w:t>
            </w:r>
          </w:p>
        </w:tc>
        <w:tc>
          <w:tcPr>
            <w:tcW w:w="1620" w:type="dxa"/>
            <w:gridSpan w:val="2"/>
            <w:tcBorders>
              <w:bottom w:val="dotted" w:sz="4" w:space="0" w:color="auto"/>
            </w:tcBorders>
            <w:vAlign w:val="center"/>
          </w:tcPr>
          <w:p w14:paraId="08A51069" w14:textId="77777777" w:rsidR="001D42FB" w:rsidRDefault="001D42FB"/>
        </w:tc>
        <w:tc>
          <w:tcPr>
            <w:tcW w:w="1620" w:type="dxa"/>
            <w:tcBorders>
              <w:bottom w:val="dotted" w:sz="4" w:space="0" w:color="auto"/>
            </w:tcBorders>
            <w:vAlign w:val="center"/>
          </w:tcPr>
          <w:p w14:paraId="08A5106A" w14:textId="77777777" w:rsidR="001D42FB" w:rsidRDefault="001D42FB"/>
        </w:tc>
        <w:tc>
          <w:tcPr>
            <w:tcW w:w="1620" w:type="dxa"/>
            <w:tcBorders>
              <w:bottom w:val="dotted" w:sz="4" w:space="0" w:color="auto"/>
            </w:tcBorders>
            <w:vAlign w:val="center"/>
          </w:tcPr>
          <w:p w14:paraId="08A5106B" w14:textId="77777777" w:rsidR="001D42FB" w:rsidRDefault="001D42FB"/>
        </w:tc>
        <w:tc>
          <w:tcPr>
            <w:tcW w:w="1620" w:type="dxa"/>
            <w:tcBorders>
              <w:bottom w:val="dotted" w:sz="4" w:space="0" w:color="auto"/>
            </w:tcBorders>
            <w:vAlign w:val="center"/>
          </w:tcPr>
          <w:p w14:paraId="08A5106C" w14:textId="77777777" w:rsidR="001D42FB" w:rsidRDefault="008926A9">
            <w:pPr>
              <w:jc w:val="left"/>
              <w:divId w:val="1"/>
            </w:pPr>
            <w:r>
              <w:rPr>
                <w:sz w:val="16"/>
              </w:rPr>
              <w:t>Zhongshan Hongtai</w:t>
            </w:r>
          </w:p>
        </w:tc>
        <w:tc>
          <w:tcPr>
            <w:tcW w:w="1620" w:type="dxa"/>
            <w:tcBorders>
              <w:bottom w:val="dotted" w:sz="4" w:space="0" w:color="auto"/>
            </w:tcBorders>
            <w:vAlign w:val="center"/>
          </w:tcPr>
          <w:p w14:paraId="08A5106D" w14:textId="77777777" w:rsidR="001D42FB" w:rsidRDefault="008926A9">
            <w:pPr>
              <w:jc w:val="center"/>
              <w:divId w:val="1"/>
            </w:pPr>
            <w:r>
              <w:rPr>
                <w:rFonts w:eastAsia="Arial"/>
                <w:sz w:val="16"/>
              </w:rPr>
              <w:t xml:space="preserve">2 </w:t>
            </w:r>
          </w:p>
        </w:tc>
      </w:tr>
      <w:tr w:rsidR="001D42FB" w14:paraId="08A51076" w14:textId="77777777">
        <w:trPr>
          <w:trHeight w:val="320"/>
        </w:trPr>
        <w:tc>
          <w:tcPr>
            <w:tcW w:w="1620" w:type="dxa"/>
            <w:gridSpan w:val="2"/>
            <w:vMerge/>
          </w:tcPr>
          <w:p w14:paraId="08A5106F" w14:textId="77777777" w:rsidR="001D42FB" w:rsidRDefault="001D42FB"/>
        </w:tc>
        <w:tc>
          <w:tcPr>
            <w:tcW w:w="1620" w:type="dxa"/>
            <w:gridSpan w:val="2"/>
            <w:tcBorders>
              <w:bottom w:val="dotted" w:sz="4" w:space="0" w:color="auto"/>
            </w:tcBorders>
            <w:vAlign w:val="center"/>
          </w:tcPr>
          <w:p w14:paraId="08A51070" w14:textId="77777777" w:rsidR="001D42FB" w:rsidRDefault="008926A9">
            <w:pPr>
              <w:jc w:val="left"/>
              <w:divId w:val="1"/>
            </w:pPr>
            <w:r>
              <w:rPr>
                <w:sz w:val="16"/>
              </w:rPr>
              <w:t>medium</w:t>
            </w:r>
          </w:p>
        </w:tc>
        <w:tc>
          <w:tcPr>
            <w:tcW w:w="1620" w:type="dxa"/>
            <w:gridSpan w:val="2"/>
            <w:tcBorders>
              <w:bottom w:val="dotted" w:sz="4" w:space="0" w:color="auto"/>
            </w:tcBorders>
            <w:vAlign w:val="center"/>
          </w:tcPr>
          <w:p w14:paraId="08A51071" w14:textId="77777777" w:rsidR="001D42FB" w:rsidRDefault="001D42FB"/>
        </w:tc>
        <w:tc>
          <w:tcPr>
            <w:tcW w:w="1620" w:type="dxa"/>
            <w:tcBorders>
              <w:bottom w:val="dotted" w:sz="4" w:space="0" w:color="auto"/>
            </w:tcBorders>
            <w:vAlign w:val="center"/>
          </w:tcPr>
          <w:p w14:paraId="08A51072" w14:textId="77777777" w:rsidR="001D42FB" w:rsidRDefault="001D42FB"/>
        </w:tc>
        <w:tc>
          <w:tcPr>
            <w:tcW w:w="1620" w:type="dxa"/>
            <w:tcBorders>
              <w:bottom w:val="dotted" w:sz="4" w:space="0" w:color="auto"/>
            </w:tcBorders>
            <w:vAlign w:val="center"/>
          </w:tcPr>
          <w:p w14:paraId="08A51073" w14:textId="77777777" w:rsidR="001D42FB" w:rsidRDefault="001D42FB"/>
        </w:tc>
        <w:tc>
          <w:tcPr>
            <w:tcW w:w="1620" w:type="dxa"/>
            <w:tcBorders>
              <w:bottom w:val="dotted" w:sz="4" w:space="0" w:color="auto"/>
            </w:tcBorders>
            <w:vAlign w:val="center"/>
          </w:tcPr>
          <w:p w14:paraId="08A51074" w14:textId="77777777" w:rsidR="001D42FB" w:rsidRDefault="001D42FB"/>
        </w:tc>
        <w:tc>
          <w:tcPr>
            <w:tcW w:w="1620" w:type="dxa"/>
            <w:tcBorders>
              <w:bottom w:val="dotted" w:sz="4" w:space="0" w:color="auto"/>
            </w:tcBorders>
            <w:vAlign w:val="center"/>
          </w:tcPr>
          <w:p w14:paraId="08A51075" w14:textId="77777777" w:rsidR="001D42FB" w:rsidRDefault="008926A9">
            <w:pPr>
              <w:jc w:val="center"/>
              <w:divId w:val="1"/>
            </w:pPr>
            <w:r>
              <w:rPr>
                <w:rFonts w:eastAsia="Arial"/>
                <w:sz w:val="16"/>
              </w:rPr>
              <w:t xml:space="preserve">3 </w:t>
            </w:r>
          </w:p>
        </w:tc>
      </w:tr>
      <w:tr w:rsidR="001D42FB" w14:paraId="08A5107E" w14:textId="77777777">
        <w:trPr>
          <w:trHeight w:val="320"/>
        </w:trPr>
        <w:tc>
          <w:tcPr>
            <w:tcW w:w="1620" w:type="dxa"/>
            <w:gridSpan w:val="2"/>
            <w:vMerge/>
          </w:tcPr>
          <w:p w14:paraId="08A51077" w14:textId="77777777" w:rsidR="001D42FB" w:rsidRDefault="001D42FB"/>
        </w:tc>
        <w:tc>
          <w:tcPr>
            <w:tcW w:w="1620" w:type="dxa"/>
            <w:gridSpan w:val="2"/>
            <w:tcBorders>
              <w:bottom w:val="dotted" w:sz="4" w:space="0" w:color="auto"/>
            </w:tcBorders>
            <w:vAlign w:val="center"/>
          </w:tcPr>
          <w:p w14:paraId="08A51078" w14:textId="77777777" w:rsidR="001D42FB" w:rsidRDefault="008926A9">
            <w:pPr>
              <w:jc w:val="left"/>
              <w:divId w:val="1"/>
            </w:pPr>
            <w:r>
              <w:rPr>
                <w:sz w:val="16"/>
              </w:rPr>
              <w:t>many</w:t>
            </w:r>
          </w:p>
        </w:tc>
        <w:tc>
          <w:tcPr>
            <w:tcW w:w="1620" w:type="dxa"/>
            <w:gridSpan w:val="2"/>
            <w:tcBorders>
              <w:bottom w:val="dotted" w:sz="4" w:space="0" w:color="auto"/>
            </w:tcBorders>
            <w:vAlign w:val="center"/>
          </w:tcPr>
          <w:p w14:paraId="08A51079" w14:textId="77777777" w:rsidR="001D42FB" w:rsidRDefault="001D42FB"/>
        </w:tc>
        <w:tc>
          <w:tcPr>
            <w:tcW w:w="1620" w:type="dxa"/>
            <w:tcBorders>
              <w:bottom w:val="dotted" w:sz="4" w:space="0" w:color="auto"/>
            </w:tcBorders>
            <w:vAlign w:val="center"/>
          </w:tcPr>
          <w:p w14:paraId="08A5107A" w14:textId="77777777" w:rsidR="001D42FB" w:rsidRDefault="001D42FB"/>
        </w:tc>
        <w:tc>
          <w:tcPr>
            <w:tcW w:w="1620" w:type="dxa"/>
            <w:tcBorders>
              <w:bottom w:val="dotted" w:sz="4" w:space="0" w:color="auto"/>
            </w:tcBorders>
            <w:vAlign w:val="center"/>
          </w:tcPr>
          <w:p w14:paraId="08A5107B" w14:textId="77777777" w:rsidR="001D42FB" w:rsidRDefault="001D42FB"/>
        </w:tc>
        <w:tc>
          <w:tcPr>
            <w:tcW w:w="1620" w:type="dxa"/>
            <w:tcBorders>
              <w:bottom w:val="dotted" w:sz="4" w:space="0" w:color="auto"/>
            </w:tcBorders>
            <w:vAlign w:val="center"/>
          </w:tcPr>
          <w:p w14:paraId="08A5107C" w14:textId="77777777" w:rsidR="001D42FB" w:rsidRDefault="001D42FB"/>
        </w:tc>
        <w:tc>
          <w:tcPr>
            <w:tcW w:w="1620" w:type="dxa"/>
            <w:tcBorders>
              <w:bottom w:val="dotted" w:sz="4" w:space="0" w:color="auto"/>
            </w:tcBorders>
            <w:vAlign w:val="center"/>
          </w:tcPr>
          <w:p w14:paraId="08A5107D" w14:textId="77777777" w:rsidR="001D42FB" w:rsidRDefault="008926A9">
            <w:pPr>
              <w:jc w:val="center"/>
              <w:divId w:val="1"/>
            </w:pPr>
            <w:r>
              <w:rPr>
                <w:rFonts w:eastAsia="Arial"/>
                <w:sz w:val="16"/>
              </w:rPr>
              <w:t xml:space="preserve">4 </w:t>
            </w:r>
          </w:p>
        </w:tc>
      </w:tr>
      <w:tr w:rsidR="001D42FB" w14:paraId="08A51086" w14:textId="77777777">
        <w:trPr>
          <w:trHeight w:val="320"/>
        </w:trPr>
        <w:tc>
          <w:tcPr>
            <w:tcW w:w="1620" w:type="dxa"/>
            <w:gridSpan w:val="2"/>
            <w:vMerge/>
          </w:tcPr>
          <w:p w14:paraId="08A5107F" w14:textId="77777777" w:rsidR="001D42FB" w:rsidRDefault="001D42FB"/>
        </w:tc>
        <w:tc>
          <w:tcPr>
            <w:tcW w:w="1620" w:type="dxa"/>
            <w:gridSpan w:val="2"/>
            <w:tcBorders>
              <w:bottom w:val="dotted" w:sz="4" w:space="0" w:color="auto"/>
            </w:tcBorders>
            <w:vAlign w:val="center"/>
          </w:tcPr>
          <w:p w14:paraId="08A51080" w14:textId="77777777" w:rsidR="001D42FB" w:rsidRDefault="008926A9">
            <w:pPr>
              <w:jc w:val="left"/>
              <w:divId w:val="1"/>
            </w:pPr>
            <w:r>
              <w:rPr>
                <w:sz w:val="16"/>
              </w:rPr>
              <w:t>very many</w:t>
            </w:r>
          </w:p>
        </w:tc>
        <w:tc>
          <w:tcPr>
            <w:tcW w:w="1620" w:type="dxa"/>
            <w:gridSpan w:val="2"/>
            <w:tcBorders>
              <w:bottom w:val="dotted" w:sz="4" w:space="0" w:color="auto"/>
            </w:tcBorders>
            <w:vAlign w:val="center"/>
          </w:tcPr>
          <w:p w14:paraId="08A51081" w14:textId="77777777" w:rsidR="001D42FB" w:rsidRDefault="001D42FB"/>
        </w:tc>
        <w:tc>
          <w:tcPr>
            <w:tcW w:w="1620" w:type="dxa"/>
            <w:tcBorders>
              <w:bottom w:val="dotted" w:sz="4" w:space="0" w:color="auto"/>
            </w:tcBorders>
            <w:vAlign w:val="center"/>
          </w:tcPr>
          <w:p w14:paraId="08A51082" w14:textId="77777777" w:rsidR="001D42FB" w:rsidRDefault="001D42FB"/>
        </w:tc>
        <w:tc>
          <w:tcPr>
            <w:tcW w:w="1620" w:type="dxa"/>
            <w:tcBorders>
              <w:bottom w:val="dotted" w:sz="4" w:space="0" w:color="auto"/>
            </w:tcBorders>
            <w:vAlign w:val="center"/>
          </w:tcPr>
          <w:p w14:paraId="08A51083" w14:textId="77777777" w:rsidR="001D42FB" w:rsidRDefault="001D42FB"/>
        </w:tc>
        <w:tc>
          <w:tcPr>
            <w:tcW w:w="1620" w:type="dxa"/>
            <w:tcBorders>
              <w:bottom w:val="dotted" w:sz="4" w:space="0" w:color="auto"/>
            </w:tcBorders>
            <w:vAlign w:val="center"/>
          </w:tcPr>
          <w:p w14:paraId="08A51084" w14:textId="77777777" w:rsidR="001D42FB" w:rsidRDefault="001D42FB"/>
        </w:tc>
        <w:tc>
          <w:tcPr>
            <w:tcW w:w="1620" w:type="dxa"/>
            <w:tcBorders>
              <w:bottom w:val="dotted" w:sz="4" w:space="0" w:color="auto"/>
            </w:tcBorders>
            <w:vAlign w:val="center"/>
          </w:tcPr>
          <w:p w14:paraId="08A51085" w14:textId="77777777" w:rsidR="001D42FB" w:rsidRDefault="008926A9">
            <w:pPr>
              <w:jc w:val="center"/>
              <w:divId w:val="1"/>
            </w:pPr>
            <w:r>
              <w:rPr>
                <w:rFonts w:eastAsia="Arial"/>
                <w:sz w:val="16"/>
              </w:rPr>
              <w:t xml:space="preserve">5 </w:t>
            </w:r>
          </w:p>
        </w:tc>
      </w:tr>
      <w:tr w:rsidR="001D42FB" w14:paraId="08A51091" w14:textId="77777777">
        <w:trPr>
          <w:trHeight w:val="360"/>
        </w:trPr>
        <w:tc>
          <w:tcPr>
            <w:tcW w:w="810" w:type="dxa"/>
            <w:tcBorders>
              <w:right w:val="dotted" w:sz="4" w:space="0" w:color="auto"/>
            </w:tcBorders>
            <w:shd w:val="clear" w:color="auto" w:fill="DFDFD7"/>
            <w:vAlign w:val="center"/>
          </w:tcPr>
          <w:p w14:paraId="08A51087" w14:textId="77777777" w:rsidR="001D42FB" w:rsidRDefault="008926A9">
            <w:r>
              <w:rPr>
                <w:rFonts w:eastAsia="Arial"/>
                <w:b/>
                <w:sz w:val="16"/>
              </w:rPr>
              <w:t>65.</w:t>
            </w:r>
          </w:p>
        </w:tc>
        <w:tc>
          <w:tcPr>
            <w:tcW w:w="810" w:type="dxa"/>
            <w:tcBorders>
              <w:right w:val="dotted" w:sz="4" w:space="0" w:color="auto"/>
            </w:tcBorders>
            <w:shd w:val="clear" w:color="auto" w:fill="DFDFD7"/>
            <w:vAlign w:val="center"/>
          </w:tcPr>
          <w:p w14:paraId="08A51088"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1089" w14:textId="77777777" w:rsidR="001D42FB" w:rsidRDefault="008926A9">
            <w:r>
              <w:rPr>
                <w:rFonts w:eastAsia="Arial"/>
                <w:b/>
                <w:sz w:val="16"/>
              </w:rPr>
              <w:t>QL</w:t>
            </w:r>
          </w:p>
        </w:tc>
        <w:tc>
          <w:tcPr>
            <w:tcW w:w="810" w:type="dxa"/>
            <w:tcBorders>
              <w:right w:val="dotted" w:sz="4" w:space="0" w:color="auto"/>
            </w:tcBorders>
            <w:shd w:val="clear" w:color="auto" w:fill="DFDFD7"/>
            <w:vAlign w:val="center"/>
          </w:tcPr>
          <w:p w14:paraId="08A5108A"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108B"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108C" w14:textId="77777777" w:rsidR="001D42FB" w:rsidRDefault="001D42FB"/>
        </w:tc>
        <w:tc>
          <w:tcPr>
            <w:tcW w:w="1620" w:type="dxa"/>
            <w:shd w:val="clear" w:color="auto" w:fill="DFDFD7"/>
            <w:vAlign w:val="center"/>
          </w:tcPr>
          <w:p w14:paraId="08A5108D" w14:textId="77777777" w:rsidR="001D42FB" w:rsidRDefault="008926A9">
            <w:r>
              <w:rPr>
                <w:rFonts w:eastAsia="Arial"/>
                <w:b/>
                <w:sz w:val="16"/>
              </w:rPr>
              <w:t>40-50</w:t>
            </w:r>
          </w:p>
        </w:tc>
        <w:tc>
          <w:tcPr>
            <w:tcW w:w="1620" w:type="dxa"/>
            <w:shd w:val="clear" w:color="auto" w:fill="DFDFD7"/>
          </w:tcPr>
          <w:p w14:paraId="08A5108E" w14:textId="77777777" w:rsidR="001D42FB" w:rsidRDefault="001D42FB"/>
        </w:tc>
        <w:tc>
          <w:tcPr>
            <w:tcW w:w="1620" w:type="dxa"/>
            <w:shd w:val="clear" w:color="auto" w:fill="DFDFD7"/>
          </w:tcPr>
          <w:p w14:paraId="08A5108F" w14:textId="77777777" w:rsidR="001D42FB" w:rsidRDefault="001D42FB"/>
        </w:tc>
        <w:tc>
          <w:tcPr>
            <w:tcW w:w="1620" w:type="dxa"/>
            <w:shd w:val="clear" w:color="auto" w:fill="DFDFD7"/>
          </w:tcPr>
          <w:p w14:paraId="08A51090" w14:textId="77777777" w:rsidR="001D42FB" w:rsidRDefault="001D42FB"/>
        </w:tc>
      </w:tr>
      <w:tr w:rsidR="001D42FB" w14:paraId="08A51099" w14:textId="77777777">
        <w:trPr>
          <w:trHeight w:val="440"/>
        </w:trPr>
        <w:tc>
          <w:tcPr>
            <w:tcW w:w="1620" w:type="dxa"/>
            <w:gridSpan w:val="2"/>
            <w:vMerge w:val="restart"/>
          </w:tcPr>
          <w:p w14:paraId="08A51092" w14:textId="77777777" w:rsidR="001D42FB" w:rsidRDefault="001D42FB"/>
        </w:tc>
        <w:tc>
          <w:tcPr>
            <w:tcW w:w="1620" w:type="dxa"/>
            <w:gridSpan w:val="2"/>
            <w:tcBorders>
              <w:bottom w:val="dotted" w:sz="4" w:space="0" w:color="auto"/>
            </w:tcBorders>
          </w:tcPr>
          <w:p w14:paraId="08A51093" w14:textId="77777777" w:rsidR="001D42FB" w:rsidRDefault="008926A9">
            <w:pPr>
              <w:spacing w:before="113" w:after="113"/>
              <w:jc w:val="left"/>
              <w:divId w:val="1"/>
            </w:pPr>
            <w:r>
              <w:rPr>
                <w:b/>
                <w:sz w:val="16"/>
              </w:rPr>
              <w:t>Terminal internode: shape of apex (for rhizome lotus only)</w:t>
            </w:r>
          </w:p>
        </w:tc>
        <w:tc>
          <w:tcPr>
            <w:tcW w:w="1620" w:type="dxa"/>
            <w:gridSpan w:val="2"/>
            <w:tcBorders>
              <w:bottom w:val="dotted" w:sz="4" w:space="0" w:color="auto"/>
            </w:tcBorders>
          </w:tcPr>
          <w:p w14:paraId="08A51094" w14:textId="77777777" w:rsidR="001D42FB" w:rsidRDefault="001D42FB"/>
        </w:tc>
        <w:tc>
          <w:tcPr>
            <w:tcW w:w="1620" w:type="dxa"/>
            <w:tcBorders>
              <w:bottom w:val="dotted" w:sz="4" w:space="0" w:color="auto"/>
            </w:tcBorders>
          </w:tcPr>
          <w:p w14:paraId="08A51095" w14:textId="77777777" w:rsidR="001D42FB" w:rsidRDefault="001D42FB"/>
        </w:tc>
        <w:tc>
          <w:tcPr>
            <w:tcW w:w="1620" w:type="dxa"/>
            <w:tcBorders>
              <w:bottom w:val="dotted" w:sz="4" w:space="0" w:color="auto"/>
            </w:tcBorders>
          </w:tcPr>
          <w:p w14:paraId="08A51096" w14:textId="77777777" w:rsidR="001D42FB" w:rsidRDefault="001D42FB"/>
        </w:tc>
        <w:tc>
          <w:tcPr>
            <w:tcW w:w="1620" w:type="dxa"/>
            <w:tcBorders>
              <w:bottom w:val="dotted" w:sz="4" w:space="0" w:color="auto"/>
            </w:tcBorders>
          </w:tcPr>
          <w:p w14:paraId="08A51097" w14:textId="77777777" w:rsidR="001D42FB" w:rsidRDefault="001D42FB"/>
        </w:tc>
        <w:tc>
          <w:tcPr>
            <w:tcW w:w="1620" w:type="dxa"/>
            <w:tcBorders>
              <w:bottom w:val="dotted" w:sz="4" w:space="0" w:color="auto"/>
            </w:tcBorders>
          </w:tcPr>
          <w:p w14:paraId="08A51098" w14:textId="77777777" w:rsidR="001D42FB" w:rsidRDefault="001D42FB"/>
        </w:tc>
      </w:tr>
      <w:tr w:rsidR="001D42FB" w14:paraId="08A510A1" w14:textId="77777777">
        <w:trPr>
          <w:trHeight w:val="320"/>
        </w:trPr>
        <w:tc>
          <w:tcPr>
            <w:tcW w:w="1620" w:type="dxa"/>
            <w:gridSpan w:val="2"/>
            <w:vMerge/>
          </w:tcPr>
          <w:p w14:paraId="08A5109A" w14:textId="77777777" w:rsidR="001D42FB" w:rsidRDefault="001D42FB"/>
        </w:tc>
        <w:tc>
          <w:tcPr>
            <w:tcW w:w="1620" w:type="dxa"/>
            <w:gridSpan w:val="2"/>
            <w:tcBorders>
              <w:bottom w:val="dotted" w:sz="4" w:space="0" w:color="auto"/>
            </w:tcBorders>
            <w:vAlign w:val="center"/>
          </w:tcPr>
          <w:p w14:paraId="08A5109B" w14:textId="77777777" w:rsidR="001D42FB" w:rsidRDefault="008926A9">
            <w:pPr>
              <w:jc w:val="left"/>
              <w:divId w:val="1"/>
            </w:pPr>
            <w:r>
              <w:rPr>
                <w:sz w:val="16"/>
              </w:rPr>
              <w:t>acute</w:t>
            </w:r>
          </w:p>
        </w:tc>
        <w:tc>
          <w:tcPr>
            <w:tcW w:w="1620" w:type="dxa"/>
            <w:gridSpan w:val="2"/>
            <w:tcBorders>
              <w:bottom w:val="dotted" w:sz="4" w:space="0" w:color="auto"/>
            </w:tcBorders>
            <w:vAlign w:val="center"/>
          </w:tcPr>
          <w:p w14:paraId="08A5109C" w14:textId="77777777" w:rsidR="001D42FB" w:rsidRDefault="001D42FB"/>
        </w:tc>
        <w:tc>
          <w:tcPr>
            <w:tcW w:w="1620" w:type="dxa"/>
            <w:tcBorders>
              <w:bottom w:val="dotted" w:sz="4" w:space="0" w:color="auto"/>
            </w:tcBorders>
            <w:vAlign w:val="center"/>
          </w:tcPr>
          <w:p w14:paraId="08A5109D" w14:textId="77777777" w:rsidR="001D42FB" w:rsidRDefault="001D42FB"/>
        </w:tc>
        <w:tc>
          <w:tcPr>
            <w:tcW w:w="1620" w:type="dxa"/>
            <w:tcBorders>
              <w:bottom w:val="dotted" w:sz="4" w:space="0" w:color="auto"/>
            </w:tcBorders>
            <w:vAlign w:val="center"/>
          </w:tcPr>
          <w:p w14:paraId="08A5109E" w14:textId="77777777" w:rsidR="001D42FB" w:rsidRDefault="001D42FB"/>
        </w:tc>
        <w:tc>
          <w:tcPr>
            <w:tcW w:w="1620" w:type="dxa"/>
            <w:tcBorders>
              <w:bottom w:val="dotted" w:sz="4" w:space="0" w:color="auto"/>
            </w:tcBorders>
            <w:vAlign w:val="center"/>
          </w:tcPr>
          <w:p w14:paraId="08A5109F" w14:textId="77777777" w:rsidR="001D42FB" w:rsidRDefault="001D42FB"/>
        </w:tc>
        <w:tc>
          <w:tcPr>
            <w:tcW w:w="1620" w:type="dxa"/>
            <w:tcBorders>
              <w:bottom w:val="dotted" w:sz="4" w:space="0" w:color="auto"/>
            </w:tcBorders>
            <w:vAlign w:val="center"/>
          </w:tcPr>
          <w:p w14:paraId="08A510A0" w14:textId="77777777" w:rsidR="001D42FB" w:rsidRDefault="008926A9">
            <w:pPr>
              <w:jc w:val="center"/>
              <w:divId w:val="1"/>
            </w:pPr>
            <w:r>
              <w:rPr>
                <w:rFonts w:eastAsia="Arial"/>
                <w:sz w:val="16"/>
              </w:rPr>
              <w:t xml:space="preserve">1 </w:t>
            </w:r>
          </w:p>
        </w:tc>
      </w:tr>
      <w:tr w:rsidR="001D42FB" w14:paraId="08A510A9" w14:textId="77777777">
        <w:trPr>
          <w:trHeight w:val="320"/>
        </w:trPr>
        <w:tc>
          <w:tcPr>
            <w:tcW w:w="1620" w:type="dxa"/>
            <w:gridSpan w:val="2"/>
            <w:vMerge/>
          </w:tcPr>
          <w:p w14:paraId="08A510A2" w14:textId="77777777" w:rsidR="001D42FB" w:rsidRDefault="001D42FB"/>
        </w:tc>
        <w:tc>
          <w:tcPr>
            <w:tcW w:w="1620" w:type="dxa"/>
            <w:gridSpan w:val="2"/>
            <w:tcBorders>
              <w:bottom w:val="dotted" w:sz="4" w:space="0" w:color="auto"/>
            </w:tcBorders>
            <w:vAlign w:val="center"/>
          </w:tcPr>
          <w:p w14:paraId="08A510A3" w14:textId="77777777" w:rsidR="001D42FB" w:rsidRDefault="008926A9">
            <w:pPr>
              <w:jc w:val="left"/>
              <w:divId w:val="1"/>
            </w:pPr>
            <w:r>
              <w:rPr>
                <w:sz w:val="16"/>
              </w:rPr>
              <w:t>obtuse</w:t>
            </w:r>
          </w:p>
        </w:tc>
        <w:tc>
          <w:tcPr>
            <w:tcW w:w="1620" w:type="dxa"/>
            <w:gridSpan w:val="2"/>
            <w:tcBorders>
              <w:bottom w:val="dotted" w:sz="4" w:space="0" w:color="auto"/>
            </w:tcBorders>
            <w:vAlign w:val="center"/>
          </w:tcPr>
          <w:p w14:paraId="08A510A4" w14:textId="77777777" w:rsidR="001D42FB" w:rsidRDefault="001D42FB"/>
        </w:tc>
        <w:tc>
          <w:tcPr>
            <w:tcW w:w="1620" w:type="dxa"/>
            <w:tcBorders>
              <w:bottom w:val="dotted" w:sz="4" w:space="0" w:color="auto"/>
            </w:tcBorders>
            <w:vAlign w:val="center"/>
          </w:tcPr>
          <w:p w14:paraId="08A510A5" w14:textId="77777777" w:rsidR="001D42FB" w:rsidRDefault="001D42FB"/>
        </w:tc>
        <w:tc>
          <w:tcPr>
            <w:tcW w:w="1620" w:type="dxa"/>
            <w:tcBorders>
              <w:bottom w:val="dotted" w:sz="4" w:space="0" w:color="auto"/>
            </w:tcBorders>
            <w:vAlign w:val="center"/>
          </w:tcPr>
          <w:p w14:paraId="08A510A6" w14:textId="77777777" w:rsidR="001D42FB" w:rsidRDefault="001D42FB"/>
        </w:tc>
        <w:tc>
          <w:tcPr>
            <w:tcW w:w="1620" w:type="dxa"/>
            <w:tcBorders>
              <w:bottom w:val="dotted" w:sz="4" w:space="0" w:color="auto"/>
            </w:tcBorders>
            <w:vAlign w:val="center"/>
          </w:tcPr>
          <w:p w14:paraId="08A510A7" w14:textId="77777777" w:rsidR="001D42FB" w:rsidRDefault="001D42FB"/>
        </w:tc>
        <w:tc>
          <w:tcPr>
            <w:tcW w:w="1620" w:type="dxa"/>
            <w:tcBorders>
              <w:bottom w:val="dotted" w:sz="4" w:space="0" w:color="auto"/>
            </w:tcBorders>
            <w:vAlign w:val="center"/>
          </w:tcPr>
          <w:p w14:paraId="08A510A8" w14:textId="77777777" w:rsidR="001D42FB" w:rsidRDefault="008926A9">
            <w:pPr>
              <w:jc w:val="center"/>
              <w:divId w:val="1"/>
            </w:pPr>
            <w:r>
              <w:rPr>
                <w:rFonts w:eastAsia="Arial"/>
                <w:sz w:val="16"/>
              </w:rPr>
              <w:t xml:space="preserve">2 </w:t>
            </w:r>
          </w:p>
        </w:tc>
      </w:tr>
      <w:tr w:rsidR="001D42FB" w14:paraId="08A510B4" w14:textId="77777777">
        <w:trPr>
          <w:trHeight w:val="360"/>
        </w:trPr>
        <w:tc>
          <w:tcPr>
            <w:tcW w:w="810" w:type="dxa"/>
            <w:tcBorders>
              <w:right w:val="dotted" w:sz="4" w:space="0" w:color="auto"/>
            </w:tcBorders>
            <w:shd w:val="clear" w:color="auto" w:fill="DFDFD7"/>
            <w:vAlign w:val="center"/>
          </w:tcPr>
          <w:p w14:paraId="08A510AA" w14:textId="77777777" w:rsidR="001D42FB" w:rsidRDefault="008926A9">
            <w:r>
              <w:rPr>
                <w:rFonts w:eastAsia="Arial"/>
                <w:b/>
                <w:sz w:val="16"/>
              </w:rPr>
              <w:t>66.</w:t>
            </w:r>
          </w:p>
        </w:tc>
        <w:tc>
          <w:tcPr>
            <w:tcW w:w="810" w:type="dxa"/>
            <w:tcBorders>
              <w:right w:val="dotted" w:sz="4" w:space="0" w:color="auto"/>
            </w:tcBorders>
            <w:shd w:val="clear" w:color="auto" w:fill="DFDFD7"/>
            <w:vAlign w:val="center"/>
          </w:tcPr>
          <w:p w14:paraId="08A510AB" w14:textId="77777777" w:rsidR="001D42FB" w:rsidRDefault="001D42FB"/>
        </w:tc>
        <w:tc>
          <w:tcPr>
            <w:tcW w:w="810" w:type="dxa"/>
            <w:tcBorders>
              <w:right w:val="dotted" w:sz="4" w:space="0" w:color="auto"/>
            </w:tcBorders>
            <w:shd w:val="clear" w:color="auto" w:fill="DFDFD7"/>
            <w:vAlign w:val="center"/>
          </w:tcPr>
          <w:p w14:paraId="08A510AC"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10AD"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10AE" w14:textId="77777777" w:rsidR="001D42FB" w:rsidRDefault="001D42FB"/>
        </w:tc>
        <w:tc>
          <w:tcPr>
            <w:tcW w:w="810" w:type="dxa"/>
            <w:tcBorders>
              <w:right w:val="dotted" w:sz="4" w:space="0" w:color="auto"/>
            </w:tcBorders>
            <w:shd w:val="clear" w:color="auto" w:fill="DFDFD7"/>
            <w:vAlign w:val="center"/>
          </w:tcPr>
          <w:p w14:paraId="08A510AF" w14:textId="77777777" w:rsidR="001D42FB" w:rsidRDefault="001D42FB"/>
        </w:tc>
        <w:tc>
          <w:tcPr>
            <w:tcW w:w="1620" w:type="dxa"/>
            <w:shd w:val="clear" w:color="auto" w:fill="DFDFD7"/>
            <w:vAlign w:val="center"/>
          </w:tcPr>
          <w:p w14:paraId="08A510B0" w14:textId="77777777" w:rsidR="001D42FB" w:rsidRDefault="008926A9">
            <w:r>
              <w:rPr>
                <w:rFonts w:eastAsia="Arial"/>
                <w:b/>
                <w:sz w:val="16"/>
              </w:rPr>
              <w:t>40-50</w:t>
            </w:r>
          </w:p>
        </w:tc>
        <w:tc>
          <w:tcPr>
            <w:tcW w:w="1620" w:type="dxa"/>
            <w:shd w:val="clear" w:color="auto" w:fill="DFDFD7"/>
          </w:tcPr>
          <w:p w14:paraId="08A510B1" w14:textId="77777777" w:rsidR="001D42FB" w:rsidRDefault="001D42FB"/>
        </w:tc>
        <w:tc>
          <w:tcPr>
            <w:tcW w:w="1620" w:type="dxa"/>
            <w:shd w:val="clear" w:color="auto" w:fill="DFDFD7"/>
          </w:tcPr>
          <w:p w14:paraId="08A510B2" w14:textId="77777777" w:rsidR="001D42FB" w:rsidRDefault="001D42FB"/>
        </w:tc>
        <w:tc>
          <w:tcPr>
            <w:tcW w:w="1620" w:type="dxa"/>
            <w:shd w:val="clear" w:color="auto" w:fill="DFDFD7"/>
          </w:tcPr>
          <w:p w14:paraId="08A510B3" w14:textId="77777777" w:rsidR="001D42FB" w:rsidRDefault="001D42FB"/>
        </w:tc>
      </w:tr>
      <w:tr w:rsidR="001D42FB" w14:paraId="08A510BC" w14:textId="77777777">
        <w:trPr>
          <w:trHeight w:val="440"/>
        </w:trPr>
        <w:tc>
          <w:tcPr>
            <w:tcW w:w="1620" w:type="dxa"/>
            <w:gridSpan w:val="2"/>
            <w:vMerge w:val="restart"/>
          </w:tcPr>
          <w:p w14:paraId="08A510B5" w14:textId="77777777" w:rsidR="001D42FB" w:rsidRDefault="001D42FB"/>
        </w:tc>
        <w:tc>
          <w:tcPr>
            <w:tcW w:w="1620" w:type="dxa"/>
            <w:gridSpan w:val="2"/>
            <w:tcBorders>
              <w:bottom w:val="dotted" w:sz="4" w:space="0" w:color="auto"/>
            </w:tcBorders>
          </w:tcPr>
          <w:p w14:paraId="08A510B6" w14:textId="77777777" w:rsidR="001D42FB" w:rsidRDefault="008926A9">
            <w:pPr>
              <w:spacing w:before="113" w:after="113"/>
              <w:jc w:val="left"/>
              <w:divId w:val="1"/>
            </w:pPr>
            <w:r>
              <w:rPr>
                <w:b/>
                <w:sz w:val="16"/>
              </w:rPr>
              <w:t>Rhizome shoot: color</w:t>
            </w:r>
          </w:p>
        </w:tc>
        <w:tc>
          <w:tcPr>
            <w:tcW w:w="1620" w:type="dxa"/>
            <w:gridSpan w:val="2"/>
            <w:tcBorders>
              <w:bottom w:val="dotted" w:sz="4" w:space="0" w:color="auto"/>
            </w:tcBorders>
          </w:tcPr>
          <w:p w14:paraId="08A510B7" w14:textId="77777777" w:rsidR="001D42FB" w:rsidRDefault="001D42FB"/>
        </w:tc>
        <w:tc>
          <w:tcPr>
            <w:tcW w:w="1620" w:type="dxa"/>
            <w:tcBorders>
              <w:bottom w:val="dotted" w:sz="4" w:space="0" w:color="auto"/>
            </w:tcBorders>
          </w:tcPr>
          <w:p w14:paraId="08A510B8" w14:textId="77777777" w:rsidR="001D42FB" w:rsidRDefault="001D42FB"/>
        </w:tc>
        <w:tc>
          <w:tcPr>
            <w:tcW w:w="1620" w:type="dxa"/>
            <w:tcBorders>
              <w:bottom w:val="dotted" w:sz="4" w:space="0" w:color="auto"/>
            </w:tcBorders>
          </w:tcPr>
          <w:p w14:paraId="08A510B9" w14:textId="77777777" w:rsidR="001D42FB" w:rsidRDefault="001D42FB"/>
        </w:tc>
        <w:tc>
          <w:tcPr>
            <w:tcW w:w="1620" w:type="dxa"/>
            <w:tcBorders>
              <w:bottom w:val="dotted" w:sz="4" w:space="0" w:color="auto"/>
            </w:tcBorders>
          </w:tcPr>
          <w:p w14:paraId="08A510BA" w14:textId="77777777" w:rsidR="001D42FB" w:rsidRDefault="001D42FB"/>
        </w:tc>
        <w:tc>
          <w:tcPr>
            <w:tcW w:w="1620" w:type="dxa"/>
            <w:tcBorders>
              <w:bottom w:val="dotted" w:sz="4" w:space="0" w:color="auto"/>
            </w:tcBorders>
          </w:tcPr>
          <w:p w14:paraId="08A510BB" w14:textId="77777777" w:rsidR="001D42FB" w:rsidRDefault="001D42FB"/>
        </w:tc>
      </w:tr>
      <w:tr w:rsidR="001D42FB" w14:paraId="08A510C4" w14:textId="77777777">
        <w:trPr>
          <w:trHeight w:val="320"/>
        </w:trPr>
        <w:tc>
          <w:tcPr>
            <w:tcW w:w="1620" w:type="dxa"/>
            <w:gridSpan w:val="2"/>
            <w:vMerge/>
          </w:tcPr>
          <w:p w14:paraId="08A510BD" w14:textId="77777777" w:rsidR="001D42FB" w:rsidRDefault="001D42FB"/>
        </w:tc>
        <w:tc>
          <w:tcPr>
            <w:tcW w:w="1620" w:type="dxa"/>
            <w:gridSpan w:val="2"/>
            <w:tcBorders>
              <w:bottom w:val="dotted" w:sz="4" w:space="0" w:color="auto"/>
            </w:tcBorders>
            <w:vAlign w:val="center"/>
          </w:tcPr>
          <w:p w14:paraId="08A510BE" w14:textId="77777777" w:rsidR="001D42FB" w:rsidRDefault="008926A9">
            <w:pPr>
              <w:jc w:val="left"/>
              <w:divId w:val="1"/>
            </w:pPr>
            <w:r>
              <w:rPr>
                <w:sz w:val="16"/>
              </w:rPr>
              <w:t>white</w:t>
            </w:r>
          </w:p>
        </w:tc>
        <w:tc>
          <w:tcPr>
            <w:tcW w:w="1620" w:type="dxa"/>
            <w:gridSpan w:val="2"/>
            <w:tcBorders>
              <w:bottom w:val="dotted" w:sz="4" w:space="0" w:color="auto"/>
            </w:tcBorders>
            <w:vAlign w:val="center"/>
          </w:tcPr>
          <w:p w14:paraId="08A510BF" w14:textId="77777777" w:rsidR="001D42FB" w:rsidRDefault="001D42FB"/>
        </w:tc>
        <w:tc>
          <w:tcPr>
            <w:tcW w:w="1620" w:type="dxa"/>
            <w:tcBorders>
              <w:bottom w:val="dotted" w:sz="4" w:space="0" w:color="auto"/>
            </w:tcBorders>
            <w:vAlign w:val="center"/>
          </w:tcPr>
          <w:p w14:paraId="08A510C0" w14:textId="77777777" w:rsidR="001D42FB" w:rsidRDefault="001D42FB"/>
        </w:tc>
        <w:tc>
          <w:tcPr>
            <w:tcW w:w="1620" w:type="dxa"/>
            <w:tcBorders>
              <w:bottom w:val="dotted" w:sz="4" w:space="0" w:color="auto"/>
            </w:tcBorders>
            <w:vAlign w:val="center"/>
          </w:tcPr>
          <w:p w14:paraId="08A510C1" w14:textId="77777777" w:rsidR="001D42FB" w:rsidRDefault="001D42FB"/>
        </w:tc>
        <w:tc>
          <w:tcPr>
            <w:tcW w:w="1620" w:type="dxa"/>
            <w:tcBorders>
              <w:bottom w:val="dotted" w:sz="4" w:space="0" w:color="auto"/>
            </w:tcBorders>
            <w:vAlign w:val="center"/>
          </w:tcPr>
          <w:p w14:paraId="08A510C2" w14:textId="77777777" w:rsidR="001D42FB" w:rsidRDefault="008926A9">
            <w:pPr>
              <w:jc w:val="left"/>
              <w:divId w:val="1"/>
            </w:pPr>
            <w:r>
              <w:rPr>
                <w:sz w:val="16"/>
              </w:rPr>
              <w:t>Anhui Piaohua</w:t>
            </w:r>
          </w:p>
        </w:tc>
        <w:tc>
          <w:tcPr>
            <w:tcW w:w="1620" w:type="dxa"/>
            <w:tcBorders>
              <w:bottom w:val="dotted" w:sz="4" w:space="0" w:color="auto"/>
            </w:tcBorders>
            <w:vAlign w:val="center"/>
          </w:tcPr>
          <w:p w14:paraId="08A510C3" w14:textId="77777777" w:rsidR="001D42FB" w:rsidRDefault="008926A9">
            <w:pPr>
              <w:jc w:val="center"/>
              <w:divId w:val="1"/>
            </w:pPr>
            <w:r>
              <w:rPr>
                <w:rFonts w:eastAsia="Arial"/>
                <w:sz w:val="16"/>
              </w:rPr>
              <w:t xml:space="preserve">1 </w:t>
            </w:r>
          </w:p>
        </w:tc>
      </w:tr>
      <w:tr w:rsidR="001D42FB" w14:paraId="08A510CC" w14:textId="77777777">
        <w:trPr>
          <w:trHeight w:val="320"/>
        </w:trPr>
        <w:tc>
          <w:tcPr>
            <w:tcW w:w="1620" w:type="dxa"/>
            <w:gridSpan w:val="2"/>
            <w:vMerge/>
          </w:tcPr>
          <w:p w14:paraId="08A510C5" w14:textId="77777777" w:rsidR="001D42FB" w:rsidRDefault="001D42FB"/>
        </w:tc>
        <w:tc>
          <w:tcPr>
            <w:tcW w:w="1620" w:type="dxa"/>
            <w:gridSpan w:val="2"/>
            <w:tcBorders>
              <w:bottom w:val="dotted" w:sz="4" w:space="0" w:color="auto"/>
            </w:tcBorders>
            <w:vAlign w:val="center"/>
          </w:tcPr>
          <w:p w14:paraId="08A510C6" w14:textId="77777777" w:rsidR="001D42FB" w:rsidRDefault="008926A9">
            <w:pPr>
              <w:jc w:val="left"/>
              <w:divId w:val="1"/>
            </w:pPr>
            <w:r>
              <w:rPr>
                <w:sz w:val="16"/>
              </w:rPr>
              <w:t>light-yellow</w:t>
            </w:r>
          </w:p>
        </w:tc>
        <w:tc>
          <w:tcPr>
            <w:tcW w:w="1620" w:type="dxa"/>
            <w:gridSpan w:val="2"/>
            <w:tcBorders>
              <w:bottom w:val="dotted" w:sz="4" w:space="0" w:color="auto"/>
            </w:tcBorders>
            <w:vAlign w:val="center"/>
          </w:tcPr>
          <w:p w14:paraId="08A510C7" w14:textId="77777777" w:rsidR="001D42FB" w:rsidRDefault="001D42FB"/>
        </w:tc>
        <w:tc>
          <w:tcPr>
            <w:tcW w:w="1620" w:type="dxa"/>
            <w:tcBorders>
              <w:bottom w:val="dotted" w:sz="4" w:space="0" w:color="auto"/>
            </w:tcBorders>
            <w:vAlign w:val="center"/>
          </w:tcPr>
          <w:p w14:paraId="08A510C8" w14:textId="77777777" w:rsidR="001D42FB" w:rsidRDefault="001D42FB"/>
        </w:tc>
        <w:tc>
          <w:tcPr>
            <w:tcW w:w="1620" w:type="dxa"/>
            <w:tcBorders>
              <w:bottom w:val="dotted" w:sz="4" w:space="0" w:color="auto"/>
            </w:tcBorders>
            <w:vAlign w:val="center"/>
          </w:tcPr>
          <w:p w14:paraId="08A510C9" w14:textId="77777777" w:rsidR="001D42FB" w:rsidRDefault="001D42FB"/>
        </w:tc>
        <w:tc>
          <w:tcPr>
            <w:tcW w:w="1620" w:type="dxa"/>
            <w:tcBorders>
              <w:bottom w:val="dotted" w:sz="4" w:space="0" w:color="auto"/>
            </w:tcBorders>
            <w:vAlign w:val="center"/>
          </w:tcPr>
          <w:p w14:paraId="08A510CA" w14:textId="77777777" w:rsidR="001D42FB" w:rsidRDefault="001D42FB"/>
        </w:tc>
        <w:tc>
          <w:tcPr>
            <w:tcW w:w="1620" w:type="dxa"/>
            <w:tcBorders>
              <w:bottom w:val="dotted" w:sz="4" w:space="0" w:color="auto"/>
            </w:tcBorders>
            <w:vAlign w:val="center"/>
          </w:tcPr>
          <w:p w14:paraId="08A510CB" w14:textId="77777777" w:rsidR="001D42FB" w:rsidRDefault="008926A9">
            <w:pPr>
              <w:jc w:val="center"/>
              <w:divId w:val="1"/>
            </w:pPr>
            <w:r>
              <w:rPr>
                <w:rFonts w:eastAsia="Arial"/>
                <w:sz w:val="16"/>
              </w:rPr>
              <w:t xml:space="preserve">2 </w:t>
            </w:r>
          </w:p>
        </w:tc>
      </w:tr>
      <w:tr w:rsidR="001D42FB" w14:paraId="08A510D4" w14:textId="77777777">
        <w:trPr>
          <w:trHeight w:val="320"/>
        </w:trPr>
        <w:tc>
          <w:tcPr>
            <w:tcW w:w="1620" w:type="dxa"/>
            <w:gridSpan w:val="2"/>
            <w:vMerge/>
          </w:tcPr>
          <w:p w14:paraId="08A510CD" w14:textId="77777777" w:rsidR="001D42FB" w:rsidRDefault="001D42FB"/>
        </w:tc>
        <w:tc>
          <w:tcPr>
            <w:tcW w:w="1620" w:type="dxa"/>
            <w:gridSpan w:val="2"/>
            <w:tcBorders>
              <w:bottom w:val="dotted" w:sz="4" w:space="0" w:color="auto"/>
            </w:tcBorders>
            <w:vAlign w:val="center"/>
          </w:tcPr>
          <w:p w14:paraId="08A510CE" w14:textId="77777777" w:rsidR="001D42FB" w:rsidRDefault="008926A9">
            <w:pPr>
              <w:jc w:val="left"/>
              <w:divId w:val="1"/>
            </w:pPr>
            <w:r>
              <w:rPr>
                <w:sz w:val="16"/>
              </w:rPr>
              <w:t>purple-red</w:t>
            </w:r>
          </w:p>
        </w:tc>
        <w:tc>
          <w:tcPr>
            <w:tcW w:w="1620" w:type="dxa"/>
            <w:gridSpan w:val="2"/>
            <w:tcBorders>
              <w:bottom w:val="dotted" w:sz="4" w:space="0" w:color="auto"/>
            </w:tcBorders>
            <w:vAlign w:val="center"/>
          </w:tcPr>
          <w:p w14:paraId="08A510CF" w14:textId="77777777" w:rsidR="001D42FB" w:rsidRDefault="001D42FB"/>
        </w:tc>
        <w:tc>
          <w:tcPr>
            <w:tcW w:w="1620" w:type="dxa"/>
            <w:tcBorders>
              <w:bottom w:val="dotted" w:sz="4" w:space="0" w:color="auto"/>
            </w:tcBorders>
            <w:vAlign w:val="center"/>
          </w:tcPr>
          <w:p w14:paraId="08A510D0" w14:textId="77777777" w:rsidR="001D42FB" w:rsidRDefault="001D42FB"/>
        </w:tc>
        <w:tc>
          <w:tcPr>
            <w:tcW w:w="1620" w:type="dxa"/>
            <w:tcBorders>
              <w:bottom w:val="dotted" w:sz="4" w:space="0" w:color="auto"/>
            </w:tcBorders>
            <w:vAlign w:val="center"/>
          </w:tcPr>
          <w:p w14:paraId="08A510D1" w14:textId="77777777" w:rsidR="001D42FB" w:rsidRDefault="001D42FB"/>
        </w:tc>
        <w:tc>
          <w:tcPr>
            <w:tcW w:w="1620" w:type="dxa"/>
            <w:tcBorders>
              <w:bottom w:val="dotted" w:sz="4" w:space="0" w:color="auto"/>
            </w:tcBorders>
            <w:vAlign w:val="center"/>
          </w:tcPr>
          <w:p w14:paraId="08A510D2" w14:textId="77777777" w:rsidR="001D42FB" w:rsidRDefault="001D42FB"/>
        </w:tc>
        <w:tc>
          <w:tcPr>
            <w:tcW w:w="1620" w:type="dxa"/>
            <w:tcBorders>
              <w:bottom w:val="dotted" w:sz="4" w:space="0" w:color="auto"/>
            </w:tcBorders>
            <w:vAlign w:val="center"/>
          </w:tcPr>
          <w:p w14:paraId="08A510D3" w14:textId="77777777" w:rsidR="001D42FB" w:rsidRDefault="008926A9">
            <w:pPr>
              <w:jc w:val="center"/>
              <w:divId w:val="1"/>
            </w:pPr>
            <w:r>
              <w:rPr>
                <w:rFonts w:eastAsia="Arial"/>
                <w:sz w:val="16"/>
              </w:rPr>
              <w:t xml:space="preserve">3 </w:t>
            </w:r>
          </w:p>
        </w:tc>
      </w:tr>
      <w:tr w:rsidR="001D42FB" w14:paraId="08A510DC" w14:textId="77777777">
        <w:trPr>
          <w:trHeight w:val="320"/>
        </w:trPr>
        <w:tc>
          <w:tcPr>
            <w:tcW w:w="1620" w:type="dxa"/>
            <w:gridSpan w:val="2"/>
            <w:vMerge/>
          </w:tcPr>
          <w:p w14:paraId="08A510D5" w14:textId="77777777" w:rsidR="001D42FB" w:rsidRDefault="001D42FB"/>
        </w:tc>
        <w:tc>
          <w:tcPr>
            <w:tcW w:w="1620" w:type="dxa"/>
            <w:gridSpan w:val="2"/>
            <w:tcBorders>
              <w:bottom w:val="dotted" w:sz="4" w:space="0" w:color="auto"/>
            </w:tcBorders>
            <w:vAlign w:val="center"/>
          </w:tcPr>
          <w:p w14:paraId="08A510D6" w14:textId="77777777" w:rsidR="001D42FB" w:rsidRDefault="008926A9">
            <w:pPr>
              <w:jc w:val="left"/>
              <w:divId w:val="1"/>
            </w:pPr>
            <w:r>
              <w:rPr>
                <w:sz w:val="16"/>
              </w:rPr>
              <w:t>light-brown</w:t>
            </w:r>
          </w:p>
        </w:tc>
        <w:tc>
          <w:tcPr>
            <w:tcW w:w="1620" w:type="dxa"/>
            <w:gridSpan w:val="2"/>
            <w:tcBorders>
              <w:bottom w:val="dotted" w:sz="4" w:space="0" w:color="auto"/>
            </w:tcBorders>
            <w:vAlign w:val="center"/>
          </w:tcPr>
          <w:p w14:paraId="08A510D7" w14:textId="77777777" w:rsidR="001D42FB" w:rsidRDefault="001D42FB"/>
        </w:tc>
        <w:tc>
          <w:tcPr>
            <w:tcW w:w="1620" w:type="dxa"/>
            <w:tcBorders>
              <w:bottom w:val="dotted" w:sz="4" w:space="0" w:color="auto"/>
            </w:tcBorders>
            <w:vAlign w:val="center"/>
          </w:tcPr>
          <w:p w14:paraId="08A510D8" w14:textId="77777777" w:rsidR="001D42FB" w:rsidRDefault="001D42FB"/>
        </w:tc>
        <w:tc>
          <w:tcPr>
            <w:tcW w:w="1620" w:type="dxa"/>
            <w:tcBorders>
              <w:bottom w:val="dotted" w:sz="4" w:space="0" w:color="auto"/>
            </w:tcBorders>
            <w:vAlign w:val="center"/>
          </w:tcPr>
          <w:p w14:paraId="08A510D9" w14:textId="77777777" w:rsidR="001D42FB" w:rsidRDefault="001D42FB"/>
        </w:tc>
        <w:tc>
          <w:tcPr>
            <w:tcW w:w="1620" w:type="dxa"/>
            <w:tcBorders>
              <w:bottom w:val="dotted" w:sz="4" w:space="0" w:color="auto"/>
            </w:tcBorders>
            <w:vAlign w:val="center"/>
          </w:tcPr>
          <w:p w14:paraId="08A510DA" w14:textId="77777777" w:rsidR="001D42FB" w:rsidRDefault="008926A9">
            <w:pPr>
              <w:jc w:val="left"/>
              <w:divId w:val="1"/>
            </w:pPr>
            <w:r>
              <w:rPr>
                <w:sz w:val="16"/>
              </w:rPr>
              <w:t>Jinghua Dabai</w:t>
            </w:r>
          </w:p>
        </w:tc>
        <w:tc>
          <w:tcPr>
            <w:tcW w:w="1620" w:type="dxa"/>
            <w:tcBorders>
              <w:bottom w:val="dotted" w:sz="4" w:space="0" w:color="auto"/>
            </w:tcBorders>
            <w:vAlign w:val="center"/>
          </w:tcPr>
          <w:p w14:paraId="08A510DB" w14:textId="77777777" w:rsidR="001D42FB" w:rsidRDefault="008926A9">
            <w:pPr>
              <w:jc w:val="center"/>
              <w:divId w:val="1"/>
            </w:pPr>
            <w:r>
              <w:rPr>
                <w:rFonts w:eastAsia="Arial"/>
                <w:sz w:val="16"/>
              </w:rPr>
              <w:t xml:space="preserve">4 </w:t>
            </w:r>
          </w:p>
        </w:tc>
      </w:tr>
      <w:tr w:rsidR="001D42FB" w14:paraId="08A510E7" w14:textId="77777777">
        <w:trPr>
          <w:trHeight w:val="360"/>
        </w:trPr>
        <w:tc>
          <w:tcPr>
            <w:tcW w:w="810" w:type="dxa"/>
            <w:tcBorders>
              <w:right w:val="dotted" w:sz="4" w:space="0" w:color="auto"/>
            </w:tcBorders>
            <w:shd w:val="clear" w:color="auto" w:fill="DFDFD7"/>
            <w:vAlign w:val="center"/>
          </w:tcPr>
          <w:p w14:paraId="08A510DD" w14:textId="77777777" w:rsidR="001D42FB" w:rsidRDefault="008926A9">
            <w:r>
              <w:rPr>
                <w:rFonts w:eastAsia="Arial"/>
                <w:b/>
                <w:sz w:val="16"/>
              </w:rPr>
              <w:t>67.</w:t>
            </w:r>
          </w:p>
        </w:tc>
        <w:tc>
          <w:tcPr>
            <w:tcW w:w="810" w:type="dxa"/>
            <w:tcBorders>
              <w:right w:val="dotted" w:sz="4" w:space="0" w:color="auto"/>
            </w:tcBorders>
            <w:shd w:val="clear" w:color="auto" w:fill="DFDFD7"/>
            <w:vAlign w:val="center"/>
          </w:tcPr>
          <w:p w14:paraId="08A510DE" w14:textId="77777777" w:rsidR="001D42FB" w:rsidRDefault="001D42FB"/>
        </w:tc>
        <w:tc>
          <w:tcPr>
            <w:tcW w:w="810" w:type="dxa"/>
            <w:tcBorders>
              <w:right w:val="dotted" w:sz="4" w:space="0" w:color="auto"/>
            </w:tcBorders>
            <w:shd w:val="clear" w:color="auto" w:fill="DFDFD7"/>
            <w:vAlign w:val="center"/>
          </w:tcPr>
          <w:p w14:paraId="08A510DF" w14:textId="77777777" w:rsidR="001D42FB" w:rsidRDefault="008926A9">
            <w:r>
              <w:rPr>
                <w:rFonts w:eastAsia="Arial"/>
                <w:b/>
                <w:sz w:val="16"/>
              </w:rPr>
              <w:t>QL</w:t>
            </w:r>
          </w:p>
        </w:tc>
        <w:tc>
          <w:tcPr>
            <w:tcW w:w="810" w:type="dxa"/>
            <w:tcBorders>
              <w:right w:val="dotted" w:sz="4" w:space="0" w:color="auto"/>
            </w:tcBorders>
            <w:shd w:val="clear" w:color="auto" w:fill="DFDFD7"/>
            <w:vAlign w:val="center"/>
          </w:tcPr>
          <w:p w14:paraId="08A510E0"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10E1" w14:textId="77777777" w:rsidR="001D42FB" w:rsidRDefault="001D42FB"/>
        </w:tc>
        <w:tc>
          <w:tcPr>
            <w:tcW w:w="810" w:type="dxa"/>
            <w:tcBorders>
              <w:right w:val="dotted" w:sz="4" w:space="0" w:color="auto"/>
            </w:tcBorders>
            <w:shd w:val="clear" w:color="auto" w:fill="DFDFD7"/>
            <w:vAlign w:val="center"/>
          </w:tcPr>
          <w:p w14:paraId="08A510E2" w14:textId="77777777" w:rsidR="001D42FB" w:rsidRDefault="001D42FB"/>
        </w:tc>
        <w:tc>
          <w:tcPr>
            <w:tcW w:w="1620" w:type="dxa"/>
            <w:shd w:val="clear" w:color="auto" w:fill="DFDFD7"/>
            <w:vAlign w:val="center"/>
          </w:tcPr>
          <w:p w14:paraId="08A510E3" w14:textId="77777777" w:rsidR="001D42FB" w:rsidRDefault="008926A9">
            <w:r>
              <w:rPr>
                <w:rFonts w:eastAsia="Arial"/>
                <w:b/>
                <w:sz w:val="16"/>
              </w:rPr>
              <w:t>40-50</w:t>
            </w:r>
          </w:p>
        </w:tc>
        <w:tc>
          <w:tcPr>
            <w:tcW w:w="1620" w:type="dxa"/>
            <w:shd w:val="clear" w:color="auto" w:fill="DFDFD7"/>
          </w:tcPr>
          <w:p w14:paraId="08A510E4" w14:textId="77777777" w:rsidR="001D42FB" w:rsidRDefault="001D42FB"/>
        </w:tc>
        <w:tc>
          <w:tcPr>
            <w:tcW w:w="1620" w:type="dxa"/>
            <w:shd w:val="clear" w:color="auto" w:fill="DFDFD7"/>
          </w:tcPr>
          <w:p w14:paraId="08A510E5" w14:textId="77777777" w:rsidR="001D42FB" w:rsidRDefault="001D42FB"/>
        </w:tc>
        <w:tc>
          <w:tcPr>
            <w:tcW w:w="1620" w:type="dxa"/>
            <w:shd w:val="clear" w:color="auto" w:fill="DFDFD7"/>
          </w:tcPr>
          <w:p w14:paraId="08A510E6" w14:textId="77777777" w:rsidR="001D42FB" w:rsidRDefault="001D42FB"/>
        </w:tc>
      </w:tr>
      <w:tr w:rsidR="001D42FB" w14:paraId="08A510EF" w14:textId="77777777">
        <w:trPr>
          <w:trHeight w:val="440"/>
        </w:trPr>
        <w:tc>
          <w:tcPr>
            <w:tcW w:w="1620" w:type="dxa"/>
            <w:gridSpan w:val="2"/>
            <w:vMerge w:val="restart"/>
          </w:tcPr>
          <w:p w14:paraId="08A510E8" w14:textId="77777777" w:rsidR="001D42FB" w:rsidRDefault="001D42FB"/>
        </w:tc>
        <w:tc>
          <w:tcPr>
            <w:tcW w:w="1620" w:type="dxa"/>
            <w:gridSpan w:val="2"/>
            <w:tcBorders>
              <w:bottom w:val="dotted" w:sz="4" w:space="0" w:color="auto"/>
            </w:tcBorders>
          </w:tcPr>
          <w:p w14:paraId="08A510E9" w14:textId="77777777" w:rsidR="001D42FB" w:rsidRDefault="008926A9">
            <w:pPr>
              <w:spacing w:before="113" w:after="113"/>
              <w:jc w:val="left"/>
              <w:divId w:val="1"/>
            </w:pPr>
            <w:r>
              <w:rPr>
                <w:b/>
                <w:sz w:val="16"/>
              </w:rPr>
              <w:t>Expanded rhizome: texture of surface (for rhizome lotus only)</w:t>
            </w:r>
          </w:p>
        </w:tc>
        <w:tc>
          <w:tcPr>
            <w:tcW w:w="1620" w:type="dxa"/>
            <w:gridSpan w:val="2"/>
            <w:tcBorders>
              <w:bottom w:val="dotted" w:sz="4" w:space="0" w:color="auto"/>
            </w:tcBorders>
          </w:tcPr>
          <w:p w14:paraId="08A510EA" w14:textId="77777777" w:rsidR="001D42FB" w:rsidRDefault="001D42FB"/>
        </w:tc>
        <w:tc>
          <w:tcPr>
            <w:tcW w:w="1620" w:type="dxa"/>
            <w:tcBorders>
              <w:bottom w:val="dotted" w:sz="4" w:space="0" w:color="auto"/>
            </w:tcBorders>
          </w:tcPr>
          <w:p w14:paraId="08A510EB" w14:textId="77777777" w:rsidR="001D42FB" w:rsidRDefault="001D42FB"/>
        </w:tc>
        <w:tc>
          <w:tcPr>
            <w:tcW w:w="1620" w:type="dxa"/>
            <w:tcBorders>
              <w:bottom w:val="dotted" w:sz="4" w:space="0" w:color="auto"/>
            </w:tcBorders>
          </w:tcPr>
          <w:p w14:paraId="08A510EC" w14:textId="77777777" w:rsidR="001D42FB" w:rsidRDefault="001D42FB"/>
        </w:tc>
        <w:tc>
          <w:tcPr>
            <w:tcW w:w="1620" w:type="dxa"/>
            <w:tcBorders>
              <w:bottom w:val="dotted" w:sz="4" w:space="0" w:color="auto"/>
            </w:tcBorders>
          </w:tcPr>
          <w:p w14:paraId="08A510ED" w14:textId="77777777" w:rsidR="001D42FB" w:rsidRDefault="001D42FB"/>
        </w:tc>
        <w:tc>
          <w:tcPr>
            <w:tcW w:w="1620" w:type="dxa"/>
            <w:tcBorders>
              <w:bottom w:val="dotted" w:sz="4" w:space="0" w:color="auto"/>
            </w:tcBorders>
          </w:tcPr>
          <w:p w14:paraId="08A510EE" w14:textId="77777777" w:rsidR="001D42FB" w:rsidRDefault="001D42FB"/>
        </w:tc>
      </w:tr>
      <w:tr w:rsidR="001D42FB" w14:paraId="08A510F7" w14:textId="77777777">
        <w:trPr>
          <w:trHeight w:val="320"/>
        </w:trPr>
        <w:tc>
          <w:tcPr>
            <w:tcW w:w="1620" w:type="dxa"/>
            <w:gridSpan w:val="2"/>
            <w:vMerge/>
          </w:tcPr>
          <w:p w14:paraId="08A510F0" w14:textId="77777777" w:rsidR="001D42FB" w:rsidRDefault="001D42FB"/>
        </w:tc>
        <w:tc>
          <w:tcPr>
            <w:tcW w:w="1620" w:type="dxa"/>
            <w:gridSpan w:val="2"/>
            <w:tcBorders>
              <w:bottom w:val="dotted" w:sz="4" w:space="0" w:color="auto"/>
            </w:tcBorders>
            <w:vAlign w:val="center"/>
          </w:tcPr>
          <w:p w14:paraId="08A510F1" w14:textId="77777777" w:rsidR="001D42FB" w:rsidRDefault="008926A9">
            <w:pPr>
              <w:jc w:val="left"/>
              <w:divId w:val="1"/>
            </w:pPr>
            <w:r>
              <w:rPr>
                <w:sz w:val="16"/>
              </w:rPr>
              <w:t>smooth</w:t>
            </w:r>
          </w:p>
        </w:tc>
        <w:tc>
          <w:tcPr>
            <w:tcW w:w="1620" w:type="dxa"/>
            <w:gridSpan w:val="2"/>
            <w:tcBorders>
              <w:bottom w:val="dotted" w:sz="4" w:space="0" w:color="auto"/>
            </w:tcBorders>
            <w:vAlign w:val="center"/>
          </w:tcPr>
          <w:p w14:paraId="08A510F2" w14:textId="77777777" w:rsidR="001D42FB" w:rsidRDefault="001D42FB"/>
        </w:tc>
        <w:tc>
          <w:tcPr>
            <w:tcW w:w="1620" w:type="dxa"/>
            <w:tcBorders>
              <w:bottom w:val="dotted" w:sz="4" w:space="0" w:color="auto"/>
            </w:tcBorders>
            <w:vAlign w:val="center"/>
          </w:tcPr>
          <w:p w14:paraId="08A510F3" w14:textId="77777777" w:rsidR="001D42FB" w:rsidRDefault="001D42FB"/>
        </w:tc>
        <w:tc>
          <w:tcPr>
            <w:tcW w:w="1620" w:type="dxa"/>
            <w:tcBorders>
              <w:bottom w:val="dotted" w:sz="4" w:space="0" w:color="auto"/>
            </w:tcBorders>
            <w:vAlign w:val="center"/>
          </w:tcPr>
          <w:p w14:paraId="08A510F4" w14:textId="77777777" w:rsidR="001D42FB" w:rsidRDefault="001D42FB"/>
        </w:tc>
        <w:tc>
          <w:tcPr>
            <w:tcW w:w="1620" w:type="dxa"/>
            <w:tcBorders>
              <w:bottom w:val="dotted" w:sz="4" w:space="0" w:color="auto"/>
            </w:tcBorders>
            <w:vAlign w:val="center"/>
          </w:tcPr>
          <w:p w14:paraId="08A510F5" w14:textId="77777777" w:rsidR="001D42FB" w:rsidRDefault="008926A9">
            <w:pPr>
              <w:jc w:val="left"/>
              <w:divId w:val="1"/>
            </w:pPr>
            <w:r>
              <w:rPr>
                <w:sz w:val="16"/>
              </w:rPr>
              <w:t>Anhui Piaohua</w:t>
            </w:r>
          </w:p>
        </w:tc>
        <w:tc>
          <w:tcPr>
            <w:tcW w:w="1620" w:type="dxa"/>
            <w:tcBorders>
              <w:bottom w:val="dotted" w:sz="4" w:space="0" w:color="auto"/>
            </w:tcBorders>
            <w:vAlign w:val="center"/>
          </w:tcPr>
          <w:p w14:paraId="08A510F6" w14:textId="77777777" w:rsidR="001D42FB" w:rsidRDefault="008926A9">
            <w:pPr>
              <w:jc w:val="center"/>
              <w:divId w:val="1"/>
            </w:pPr>
            <w:r>
              <w:rPr>
                <w:rFonts w:eastAsia="Arial"/>
                <w:sz w:val="16"/>
              </w:rPr>
              <w:t xml:space="preserve">1 </w:t>
            </w:r>
          </w:p>
        </w:tc>
      </w:tr>
      <w:tr w:rsidR="001D42FB" w14:paraId="08A510FF" w14:textId="77777777">
        <w:trPr>
          <w:trHeight w:val="320"/>
        </w:trPr>
        <w:tc>
          <w:tcPr>
            <w:tcW w:w="1620" w:type="dxa"/>
            <w:gridSpan w:val="2"/>
            <w:vMerge/>
          </w:tcPr>
          <w:p w14:paraId="08A510F8" w14:textId="77777777" w:rsidR="001D42FB" w:rsidRDefault="001D42FB"/>
        </w:tc>
        <w:tc>
          <w:tcPr>
            <w:tcW w:w="1620" w:type="dxa"/>
            <w:gridSpan w:val="2"/>
            <w:tcBorders>
              <w:bottom w:val="dotted" w:sz="4" w:space="0" w:color="auto"/>
            </w:tcBorders>
            <w:vAlign w:val="center"/>
          </w:tcPr>
          <w:p w14:paraId="08A510F9" w14:textId="77777777" w:rsidR="001D42FB" w:rsidRDefault="008926A9">
            <w:pPr>
              <w:jc w:val="left"/>
              <w:divId w:val="1"/>
            </w:pPr>
            <w:r>
              <w:rPr>
                <w:sz w:val="16"/>
              </w:rPr>
              <w:t>rough</w:t>
            </w:r>
          </w:p>
        </w:tc>
        <w:tc>
          <w:tcPr>
            <w:tcW w:w="1620" w:type="dxa"/>
            <w:gridSpan w:val="2"/>
            <w:tcBorders>
              <w:bottom w:val="dotted" w:sz="4" w:space="0" w:color="auto"/>
            </w:tcBorders>
            <w:vAlign w:val="center"/>
          </w:tcPr>
          <w:p w14:paraId="08A510FA" w14:textId="77777777" w:rsidR="001D42FB" w:rsidRDefault="001D42FB"/>
        </w:tc>
        <w:tc>
          <w:tcPr>
            <w:tcW w:w="1620" w:type="dxa"/>
            <w:tcBorders>
              <w:bottom w:val="dotted" w:sz="4" w:space="0" w:color="auto"/>
            </w:tcBorders>
            <w:vAlign w:val="center"/>
          </w:tcPr>
          <w:p w14:paraId="08A510FB" w14:textId="77777777" w:rsidR="001D42FB" w:rsidRDefault="001D42FB"/>
        </w:tc>
        <w:tc>
          <w:tcPr>
            <w:tcW w:w="1620" w:type="dxa"/>
            <w:tcBorders>
              <w:bottom w:val="dotted" w:sz="4" w:space="0" w:color="auto"/>
            </w:tcBorders>
            <w:vAlign w:val="center"/>
          </w:tcPr>
          <w:p w14:paraId="08A510FC" w14:textId="77777777" w:rsidR="001D42FB" w:rsidRDefault="001D42FB"/>
        </w:tc>
        <w:tc>
          <w:tcPr>
            <w:tcW w:w="1620" w:type="dxa"/>
            <w:tcBorders>
              <w:bottom w:val="dotted" w:sz="4" w:space="0" w:color="auto"/>
            </w:tcBorders>
            <w:vAlign w:val="center"/>
          </w:tcPr>
          <w:p w14:paraId="08A510FD" w14:textId="77777777" w:rsidR="001D42FB" w:rsidRDefault="001D42FB"/>
        </w:tc>
        <w:tc>
          <w:tcPr>
            <w:tcW w:w="1620" w:type="dxa"/>
            <w:tcBorders>
              <w:bottom w:val="dotted" w:sz="4" w:space="0" w:color="auto"/>
            </w:tcBorders>
            <w:vAlign w:val="center"/>
          </w:tcPr>
          <w:p w14:paraId="08A510FE" w14:textId="77777777" w:rsidR="001D42FB" w:rsidRDefault="008926A9">
            <w:pPr>
              <w:jc w:val="center"/>
              <w:divId w:val="1"/>
            </w:pPr>
            <w:r>
              <w:rPr>
                <w:rFonts w:eastAsia="Arial"/>
                <w:sz w:val="16"/>
              </w:rPr>
              <w:t xml:space="preserve">2 </w:t>
            </w:r>
          </w:p>
        </w:tc>
      </w:tr>
      <w:tr w:rsidR="001D42FB" w14:paraId="08A5110A" w14:textId="77777777">
        <w:trPr>
          <w:trHeight w:val="360"/>
        </w:trPr>
        <w:tc>
          <w:tcPr>
            <w:tcW w:w="810" w:type="dxa"/>
            <w:tcBorders>
              <w:right w:val="dotted" w:sz="4" w:space="0" w:color="auto"/>
            </w:tcBorders>
            <w:shd w:val="clear" w:color="auto" w:fill="DFDFD7"/>
            <w:vAlign w:val="center"/>
          </w:tcPr>
          <w:p w14:paraId="08A51100" w14:textId="77777777" w:rsidR="001D42FB" w:rsidRDefault="008926A9">
            <w:r>
              <w:rPr>
                <w:rFonts w:eastAsia="Arial"/>
                <w:b/>
                <w:sz w:val="16"/>
              </w:rPr>
              <w:lastRenderedPageBreak/>
              <w:t>68.</w:t>
            </w:r>
          </w:p>
        </w:tc>
        <w:tc>
          <w:tcPr>
            <w:tcW w:w="810" w:type="dxa"/>
            <w:tcBorders>
              <w:right w:val="dotted" w:sz="4" w:space="0" w:color="auto"/>
            </w:tcBorders>
            <w:shd w:val="clear" w:color="auto" w:fill="DFDFD7"/>
            <w:vAlign w:val="center"/>
          </w:tcPr>
          <w:p w14:paraId="08A51101" w14:textId="77777777" w:rsidR="001D42FB" w:rsidRDefault="008926A9">
            <w:r>
              <w:rPr>
                <w:rFonts w:eastAsia="Arial"/>
                <w:b/>
                <w:sz w:val="16"/>
              </w:rPr>
              <w:t>(*)</w:t>
            </w:r>
          </w:p>
        </w:tc>
        <w:tc>
          <w:tcPr>
            <w:tcW w:w="810" w:type="dxa"/>
            <w:tcBorders>
              <w:right w:val="dotted" w:sz="4" w:space="0" w:color="auto"/>
            </w:tcBorders>
            <w:shd w:val="clear" w:color="auto" w:fill="DFDFD7"/>
            <w:vAlign w:val="center"/>
          </w:tcPr>
          <w:p w14:paraId="08A51102" w14:textId="77777777" w:rsidR="001D42FB" w:rsidRDefault="008926A9">
            <w:r>
              <w:rPr>
                <w:rFonts w:eastAsia="Arial"/>
                <w:b/>
                <w:sz w:val="16"/>
              </w:rPr>
              <w:t>PQ</w:t>
            </w:r>
          </w:p>
        </w:tc>
        <w:tc>
          <w:tcPr>
            <w:tcW w:w="810" w:type="dxa"/>
            <w:tcBorders>
              <w:right w:val="dotted" w:sz="4" w:space="0" w:color="auto"/>
            </w:tcBorders>
            <w:shd w:val="clear" w:color="auto" w:fill="DFDFD7"/>
            <w:vAlign w:val="center"/>
          </w:tcPr>
          <w:p w14:paraId="08A51103" w14:textId="77777777" w:rsidR="001D42FB" w:rsidRDefault="008926A9">
            <w:r>
              <w:rPr>
                <w:rFonts w:eastAsia="Arial"/>
                <w:b/>
                <w:sz w:val="16"/>
              </w:rPr>
              <w:t>VG</w:t>
            </w:r>
          </w:p>
        </w:tc>
        <w:tc>
          <w:tcPr>
            <w:tcW w:w="810" w:type="dxa"/>
            <w:tcBorders>
              <w:right w:val="dotted" w:sz="4" w:space="0" w:color="auto"/>
            </w:tcBorders>
            <w:shd w:val="clear" w:color="auto" w:fill="DFDFD7"/>
            <w:vAlign w:val="center"/>
          </w:tcPr>
          <w:p w14:paraId="08A51104" w14:textId="77777777" w:rsidR="001D42FB" w:rsidRDefault="001D42FB"/>
        </w:tc>
        <w:tc>
          <w:tcPr>
            <w:tcW w:w="810" w:type="dxa"/>
            <w:tcBorders>
              <w:right w:val="dotted" w:sz="4" w:space="0" w:color="auto"/>
            </w:tcBorders>
            <w:shd w:val="clear" w:color="auto" w:fill="DFDFD7"/>
            <w:vAlign w:val="center"/>
          </w:tcPr>
          <w:p w14:paraId="08A51105" w14:textId="77777777" w:rsidR="001D42FB" w:rsidRDefault="001D42FB"/>
        </w:tc>
        <w:tc>
          <w:tcPr>
            <w:tcW w:w="1620" w:type="dxa"/>
            <w:shd w:val="clear" w:color="auto" w:fill="DFDFD7"/>
            <w:vAlign w:val="center"/>
          </w:tcPr>
          <w:p w14:paraId="08A51106" w14:textId="77777777" w:rsidR="001D42FB" w:rsidRDefault="008926A9">
            <w:r>
              <w:rPr>
                <w:rFonts w:eastAsia="Arial"/>
                <w:b/>
                <w:sz w:val="16"/>
              </w:rPr>
              <w:t>40-50</w:t>
            </w:r>
          </w:p>
        </w:tc>
        <w:tc>
          <w:tcPr>
            <w:tcW w:w="1620" w:type="dxa"/>
            <w:shd w:val="clear" w:color="auto" w:fill="DFDFD7"/>
          </w:tcPr>
          <w:p w14:paraId="08A51107" w14:textId="77777777" w:rsidR="001D42FB" w:rsidRDefault="001D42FB"/>
        </w:tc>
        <w:tc>
          <w:tcPr>
            <w:tcW w:w="1620" w:type="dxa"/>
            <w:shd w:val="clear" w:color="auto" w:fill="DFDFD7"/>
          </w:tcPr>
          <w:p w14:paraId="08A51108" w14:textId="77777777" w:rsidR="001D42FB" w:rsidRDefault="001D42FB"/>
        </w:tc>
        <w:tc>
          <w:tcPr>
            <w:tcW w:w="1620" w:type="dxa"/>
            <w:shd w:val="clear" w:color="auto" w:fill="DFDFD7"/>
          </w:tcPr>
          <w:p w14:paraId="08A51109" w14:textId="77777777" w:rsidR="001D42FB" w:rsidRDefault="001D42FB"/>
        </w:tc>
      </w:tr>
      <w:tr w:rsidR="001D42FB" w14:paraId="08A51112" w14:textId="77777777">
        <w:trPr>
          <w:trHeight w:val="440"/>
        </w:trPr>
        <w:tc>
          <w:tcPr>
            <w:tcW w:w="1620" w:type="dxa"/>
            <w:gridSpan w:val="2"/>
            <w:vMerge w:val="restart"/>
          </w:tcPr>
          <w:p w14:paraId="08A5110B" w14:textId="77777777" w:rsidR="001D42FB" w:rsidRDefault="001D42FB"/>
        </w:tc>
        <w:tc>
          <w:tcPr>
            <w:tcW w:w="1620" w:type="dxa"/>
            <w:gridSpan w:val="2"/>
            <w:tcBorders>
              <w:bottom w:val="dotted" w:sz="4" w:space="0" w:color="auto"/>
            </w:tcBorders>
          </w:tcPr>
          <w:p w14:paraId="08A5110C" w14:textId="77777777" w:rsidR="001D42FB" w:rsidRDefault="008926A9">
            <w:pPr>
              <w:spacing w:before="113" w:after="113"/>
              <w:jc w:val="left"/>
              <w:divId w:val="1"/>
            </w:pPr>
            <w:r>
              <w:rPr>
                <w:b/>
                <w:sz w:val="16"/>
              </w:rPr>
              <w:t>Expanded rhizome: texture of flesh (for rhizome lotus only)</w:t>
            </w:r>
          </w:p>
        </w:tc>
        <w:tc>
          <w:tcPr>
            <w:tcW w:w="1620" w:type="dxa"/>
            <w:gridSpan w:val="2"/>
            <w:tcBorders>
              <w:bottom w:val="dotted" w:sz="4" w:space="0" w:color="auto"/>
            </w:tcBorders>
          </w:tcPr>
          <w:p w14:paraId="08A5110D" w14:textId="77777777" w:rsidR="001D42FB" w:rsidRDefault="001D42FB"/>
        </w:tc>
        <w:tc>
          <w:tcPr>
            <w:tcW w:w="1620" w:type="dxa"/>
            <w:tcBorders>
              <w:bottom w:val="dotted" w:sz="4" w:space="0" w:color="auto"/>
            </w:tcBorders>
          </w:tcPr>
          <w:p w14:paraId="08A5110E" w14:textId="77777777" w:rsidR="001D42FB" w:rsidRDefault="001D42FB"/>
        </w:tc>
        <w:tc>
          <w:tcPr>
            <w:tcW w:w="1620" w:type="dxa"/>
            <w:tcBorders>
              <w:bottom w:val="dotted" w:sz="4" w:space="0" w:color="auto"/>
            </w:tcBorders>
          </w:tcPr>
          <w:p w14:paraId="08A5110F" w14:textId="77777777" w:rsidR="001D42FB" w:rsidRDefault="001D42FB"/>
        </w:tc>
        <w:tc>
          <w:tcPr>
            <w:tcW w:w="1620" w:type="dxa"/>
            <w:tcBorders>
              <w:bottom w:val="dotted" w:sz="4" w:space="0" w:color="auto"/>
            </w:tcBorders>
          </w:tcPr>
          <w:p w14:paraId="08A51110" w14:textId="77777777" w:rsidR="001D42FB" w:rsidRDefault="001D42FB"/>
        </w:tc>
        <w:tc>
          <w:tcPr>
            <w:tcW w:w="1620" w:type="dxa"/>
            <w:tcBorders>
              <w:bottom w:val="dotted" w:sz="4" w:space="0" w:color="auto"/>
            </w:tcBorders>
          </w:tcPr>
          <w:p w14:paraId="08A51111" w14:textId="77777777" w:rsidR="001D42FB" w:rsidRDefault="001D42FB"/>
        </w:tc>
      </w:tr>
      <w:tr w:rsidR="001D42FB" w14:paraId="08A5111A" w14:textId="77777777">
        <w:trPr>
          <w:trHeight w:val="320"/>
        </w:trPr>
        <w:tc>
          <w:tcPr>
            <w:tcW w:w="1620" w:type="dxa"/>
            <w:gridSpan w:val="2"/>
            <w:vMerge/>
          </w:tcPr>
          <w:p w14:paraId="08A51113" w14:textId="77777777" w:rsidR="001D42FB" w:rsidRDefault="001D42FB"/>
        </w:tc>
        <w:tc>
          <w:tcPr>
            <w:tcW w:w="1620" w:type="dxa"/>
            <w:gridSpan w:val="2"/>
            <w:tcBorders>
              <w:bottom w:val="dotted" w:sz="4" w:space="0" w:color="auto"/>
            </w:tcBorders>
            <w:vAlign w:val="center"/>
          </w:tcPr>
          <w:p w14:paraId="08A51114" w14:textId="77777777" w:rsidR="001D42FB" w:rsidRDefault="008926A9">
            <w:pPr>
              <w:jc w:val="left"/>
              <w:divId w:val="1"/>
            </w:pPr>
            <w:r>
              <w:rPr>
                <w:sz w:val="16"/>
              </w:rPr>
              <w:t>crispy</w:t>
            </w:r>
          </w:p>
        </w:tc>
        <w:tc>
          <w:tcPr>
            <w:tcW w:w="1620" w:type="dxa"/>
            <w:gridSpan w:val="2"/>
            <w:tcBorders>
              <w:bottom w:val="dotted" w:sz="4" w:space="0" w:color="auto"/>
            </w:tcBorders>
            <w:vAlign w:val="center"/>
          </w:tcPr>
          <w:p w14:paraId="08A51115" w14:textId="77777777" w:rsidR="001D42FB" w:rsidRDefault="001D42FB"/>
        </w:tc>
        <w:tc>
          <w:tcPr>
            <w:tcW w:w="1620" w:type="dxa"/>
            <w:tcBorders>
              <w:bottom w:val="dotted" w:sz="4" w:space="0" w:color="auto"/>
            </w:tcBorders>
            <w:vAlign w:val="center"/>
          </w:tcPr>
          <w:p w14:paraId="08A51116" w14:textId="77777777" w:rsidR="001D42FB" w:rsidRDefault="001D42FB"/>
        </w:tc>
        <w:tc>
          <w:tcPr>
            <w:tcW w:w="1620" w:type="dxa"/>
            <w:tcBorders>
              <w:bottom w:val="dotted" w:sz="4" w:space="0" w:color="auto"/>
            </w:tcBorders>
            <w:vAlign w:val="center"/>
          </w:tcPr>
          <w:p w14:paraId="08A51117" w14:textId="77777777" w:rsidR="001D42FB" w:rsidRDefault="001D42FB"/>
        </w:tc>
        <w:tc>
          <w:tcPr>
            <w:tcW w:w="1620" w:type="dxa"/>
            <w:tcBorders>
              <w:bottom w:val="dotted" w:sz="4" w:space="0" w:color="auto"/>
            </w:tcBorders>
            <w:vAlign w:val="center"/>
          </w:tcPr>
          <w:p w14:paraId="08A51118" w14:textId="77777777" w:rsidR="001D42FB" w:rsidRDefault="008926A9">
            <w:pPr>
              <w:jc w:val="left"/>
              <w:divId w:val="1"/>
            </w:pPr>
            <w:r>
              <w:rPr>
                <w:sz w:val="16"/>
              </w:rPr>
              <w:t>Elian 1</w:t>
            </w:r>
          </w:p>
        </w:tc>
        <w:tc>
          <w:tcPr>
            <w:tcW w:w="1620" w:type="dxa"/>
            <w:tcBorders>
              <w:bottom w:val="dotted" w:sz="4" w:space="0" w:color="auto"/>
            </w:tcBorders>
            <w:vAlign w:val="center"/>
          </w:tcPr>
          <w:p w14:paraId="08A51119" w14:textId="77777777" w:rsidR="001D42FB" w:rsidRDefault="008926A9">
            <w:pPr>
              <w:jc w:val="center"/>
              <w:divId w:val="1"/>
            </w:pPr>
            <w:r>
              <w:rPr>
                <w:rFonts w:eastAsia="Arial"/>
                <w:sz w:val="16"/>
              </w:rPr>
              <w:t xml:space="preserve">1 </w:t>
            </w:r>
          </w:p>
        </w:tc>
      </w:tr>
      <w:tr w:rsidR="001D42FB" w14:paraId="08A51122" w14:textId="77777777">
        <w:trPr>
          <w:trHeight w:val="320"/>
        </w:trPr>
        <w:tc>
          <w:tcPr>
            <w:tcW w:w="1620" w:type="dxa"/>
            <w:gridSpan w:val="2"/>
            <w:vMerge/>
          </w:tcPr>
          <w:p w14:paraId="08A5111B" w14:textId="77777777" w:rsidR="001D42FB" w:rsidRDefault="001D42FB"/>
        </w:tc>
        <w:tc>
          <w:tcPr>
            <w:tcW w:w="1620" w:type="dxa"/>
            <w:gridSpan w:val="2"/>
            <w:tcBorders>
              <w:bottom w:val="dotted" w:sz="4" w:space="0" w:color="auto"/>
            </w:tcBorders>
            <w:vAlign w:val="center"/>
          </w:tcPr>
          <w:p w14:paraId="08A5111C" w14:textId="77777777" w:rsidR="001D42FB" w:rsidRDefault="008926A9">
            <w:pPr>
              <w:jc w:val="left"/>
              <w:divId w:val="1"/>
            </w:pPr>
            <w:r>
              <w:rPr>
                <w:sz w:val="16"/>
              </w:rPr>
              <w:t>intermediate</w:t>
            </w:r>
          </w:p>
        </w:tc>
        <w:tc>
          <w:tcPr>
            <w:tcW w:w="1620" w:type="dxa"/>
            <w:gridSpan w:val="2"/>
            <w:tcBorders>
              <w:bottom w:val="dotted" w:sz="4" w:space="0" w:color="auto"/>
            </w:tcBorders>
            <w:vAlign w:val="center"/>
          </w:tcPr>
          <w:p w14:paraId="08A5111D" w14:textId="77777777" w:rsidR="001D42FB" w:rsidRDefault="001D42FB"/>
        </w:tc>
        <w:tc>
          <w:tcPr>
            <w:tcW w:w="1620" w:type="dxa"/>
            <w:tcBorders>
              <w:bottom w:val="dotted" w:sz="4" w:space="0" w:color="auto"/>
            </w:tcBorders>
            <w:vAlign w:val="center"/>
          </w:tcPr>
          <w:p w14:paraId="08A5111E" w14:textId="77777777" w:rsidR="001D42FB" w:rsidRDefault="001D42FB"/>
        </w:tc>
        <w:tc>
          <w:tcPr>
            <w:tcW w:w="1620" w:type="dxa"/>
            <w:tcBorders>
              <w:bottom w:val="dotted" w:sz="4" w:space="0" w:color="auto"/>
            </w:tcBorders>
            <w:vAlign w:val="center"/>
          </w:tcPr>
          <w:p w14:paraId="08A5111F" w14:textId="77777777" w:rsidR="001D42FB" w:rsidRDefault="001D42FB"/>
        </w:tc>
        <w:tc>
          <w:tcPr>
            <w:tcW w:w="1620" w:type="dxa"/>
            <w:tcBorders>
              <w:bottom w:val="dotted" w:sz="4" w:space="0" w:color="auto"/>
            </w:tcBorders>
            <w:vAlign w:val="center"/>
          </w:tcPr>
          <w:p w14:paraId="08A51120" w14:textId="77777777" w:rsidR="001D42FB" w:rsidRDefault="008926A9">
            <w:pPr>
              <w:jc w:val="left"/>
              <w:divId w:val="1"/>
            </w:pPr>
            <w:r>
              <w:rPr>
                <w:sz w:val="16"/>
              </w:rPr>
              <w:t>Elian 4</w:t>
            </w:r>
          </w:p>
        </w:tc>
        <w:tc>
          <w:tcPr>
            <w:tcW w:w="1620" w:type="dxa"/>
            <w:tcBorders>
              <w:bottom w:val="dotted" w:sz="4" w:space="0" w:color="auto"/>
            </w:tcBorders>
            <w:vAlign w:val="center"/>
          </w:tcPr>
          <w:p w14:paraId="08A51121" w14:textId="77777777" w:rsidR="001D42FB" w:rsidRDefault="008926A9">
            <w:pPr>
              <w:jc w:val="center"/>
              <w:divId w:val="1"/>
            </w:pPr>
            <w:r>
              <w:rPr>
                <w:rFonts w:eastAsia="Arial"/>
                <w:sz w:val="16"/>
              </w:rPr>
              <w:t xml:space="preserve">2 </w:t>
            </w:r>
          </w:p>
        </w:tc>
      </w:tr>
      <w:tr w:rsidR="001D42FB" w14:paraId="08A5112A" w14:textId="77777777">
        <w:trPr>
          <w:trHeight w:val="320"/>
        </w:trPr>
        <w:tc>
          <w:tcPr>
            <w:tcW w:w="1620" w:type="dxa"/>
            <w:gridSpan w:val="2"/>
            <w:vMerge/>
          </w:tcPr>
          <w:p w14:paraId="08A51123" w14:textId="77777777" w:rsidR="001D42FB" w:rsidRDefault="001D42FB"/>
        </w:tc>
        <w:tc>
          <w:tcPr>
            <w:tcW w:w="1620" w:type="dxa"/>
            <w:gridSpan w:val="2"/>
            <w:tcBorders>
              <w:bottom w:val="dotted" w:sz="4" w:space="0" w:color="auto"/>
            </w:tcBorders>
            <w:vAlign w:val="center"/>
          </w:tcPr>
          <w:p w14:paraId="08A51124" w14:textId="00343331" w:rsidR="001D42FB" w:rsidRDefault="00D002CD">
            <w:pPr>
              <w:jc w:val="left"/>
              <w:divId w:val="1"/>
            </w:pPr>
            <w:r>
              <w:rPr>
                <w:sz w:val="16"/>
              </w:rPr>
              <w:t>starchy</w:t>
            </w:r>
            <w:ins w:id="536" w:author="OERTEL Romy" w:date="2026-07-08T19:51:00Z" w16du:dateUtc="2026-07-08T17:51:00Z">
              <w:r w:rsidR="00777741">
                <w:rPr>
                  <w:sz w:val="16"/>
                </w:rPr>
                <w:br/>
              </w:r>
            </w:ins>
            <w:ins w:id="537" w:author="TWO" w:date="2026-07-08T19:46:00Z" w16du:dateUtc="2026-07-08T17:46:00Z">
              <w:r w:rsidR="008926A9">
                <w:rPr>
                  <w:sz w:val="16"/>
                </w:rPr>
                <w:t>to check whether find better wording to describe this state</w:t>
              </w:r>
            </w:ins>
          </w:p>
        </w:tc>
        <w:tc>
          <w:tcPr>
            <w:tcW w:w="1620" w:type="dxa"/>
            <w:gridSpan w:val="2"/>
            <w:tcBorders>
              <w:bottom w:val="dotted" w:sz="4" w:space="0" w:color="auto"/>
            </w:tcBorders>
            <w:vAlign w:val="center"/>
          </w:tcPr>
          <w:p w14:paraId="08A51125" w14:textId="77777777" w:rsidR="001D42FB" w:rsidRDefault="001D42FB"/>
        </w:tc>
        <w:tc>
          <w:tcPr>
            <w:tcW w:w="1620" w:type="dxa"/>
            <w:tcBorders>
              <w:bottom w:val="dotted" w:sz="4" w:space="0" w:color="auto"/>
            </w:tcBorders>
            <w:vAlign w:val="center"/>
          </w:tcPr>
          <w:p w14:paraId="08A51126" w14:textId="77777777" w:rsidR="001D42FB" w:rsidRDefault="001D42FB"/>
        </w:tc>
        <w:tc>
          <w:tcPr>
            <w:tcW w:w="1620" w:type="dxa"/>
            <w:tcBorders>
              <w:bottom w:val="dotted" w:sz="4" w:space="0" w:color="auto"/>
            </w:tcBorders>
            <w:vAlign w:val="center"/>
          </w:tcPr>
          <w:p w14:paraId="08A51127" w14:textId="77777777" w:rsidR="001D42FB" w:rsidRDefault="001D42FB"/>
        </w:tc>
        <w:tc>
          <w:tcPr>
            <w:tcW w:w="1620" w:type="dxa"/>
            <w:tcBorders>
              <w:bottom w:val="dotted" w:sz="4" w:space="0" w:color="auto"/>
            </w:tcBorders>
            <w:vAlign w:val="center"/>
          </w:tcPr>
          <w:p w14:paraId="08A51128" w14:textId="77777777" w:rsidR="001D42FB" w:rsidRDefault="008926A9">
            <w:pPr>
              <w:jc w:val="left"/>
              <w:divId w:val="1"/>
            </w:pPr>
            <w:r>
              <w:rPr>
                <w:sz w:val="16"/>
              </w:rPr>
              <w:t>Elian 5</w:t>
            </w:r>
          </w:p>
        </w:tc>
        <w:tc>
          <w:tcPr>
            <w:tcW w:w="1620" w:type="dxa"/>
            <w:tcBorders>
              <w:bottom w:val="dotted" w:sz="4" w:space="0" w:color="auto"/>
            </w:tcBorders>
            <w:vAlign w:val="center"/>
          </w:tcPr>
          <w:p w14:paraId="08A51129" w14:textId="77777777" w:rsidR="001D42FB" w:rsidRDefault="008926A9">
            <w:pPr>
              <w:jc w:val="center"/>
              <w:divId w:val="1"/>
            </w:pPr>
            <w:r>
              <w:rPr>
                <w:rFonts w:eastAsia="Arial"/>
                <w:sz w:val="16"/>
              </w:rPr>
              <w:t xml:space="preserve">3 </w:t>
            </w:r>
          </w:p>
        </w:tc>
      </w:tr>
    </w:tbl>
    <w:p w14:paraId="08A5112B" w14:textId="77777777" w:rsidR="001D42FB" w:rsidRDefault="001D42FB">
      <w:pPr>
        <w:sectPr w:rsidR="001D42FB">
          <w:headerReference w:type="even" r:id="rId30"/>
          <w:headerReference w:type="default" r:id="rId31"/>
          <w:footerReference w:type="even" r:id="rId32"/>
          <w:footerReference w:type="default" r:id="rId33"/>
          <w:headerReference w:type="first" r:id="rId34"/>
          <w:footerReference w:type="first" r:id="rId35"/>
          <w:pgSz w:w="11906" w:h="16838"/>
          <w:pgMar w:top="400" w:right="284" w:bottom="400" w:left="284" w:header="510" w:footer="720" w:gutter="0"/>
          <w:cols w:space="720"/>
        </w:sectPr>
      </w:pPr>
    </w:p>
    <w:p w14:paraId="08A5112C" w14:textId="77777777" w:rsidR="001D42FB" w:rsidRDefault="008926A9">
      <w:pPr>
        <w:pStyle w:val="Heading1"/>
      </w:pPr>
      <w:bookmarkStart w:id="539" w:name="_Toc_1_3_0000000021"/>
      <w:r>
        <w:lastRenderedPageBreak/>
        <w:t>Explanations on the Table of Characteristics</w:t>
      </w:r>
      <w:bookmarkEnd w:id="539"/>
    </w:p>
    <w:p w14:paraId="08A5112D" w14:textId="77777777" w:rsidR="001D42FB" w:rsidRDefault="001D42FB"/>
    <w:p w14:paraId="08A5112E" w14:textId="77777777" w:rsidR="001D42FB" w:rsidRDefault="008926A9">
      <w:pPr>
        <w:pStyle w:val="Heading2"/>
      </w:pPr>
      <w:bookmarkStart w:id="540" w:name="_Toc_1_3_0000000022"/>
      <w:r>
        <w:t>Explanations covering several characteristics</w:t>
      </w:r>
      <w:bookmarkEnd w:id="540"/>
    </w:p>
    <w:p w14:paraId="08A5112F" w14:textId="77777777" w:rsidR="001D42FB" w:rsidRDefault="001D42FB"/>
    <w:p w14:paraId="08A51130" w14:textId="77777777" w:rsidR="001D42FB" w:rsidRDefault="008926A9">
      <w:r>
        <w:t>Characteristics containing the following key in the Table of Characteristics should be examined as indicated below:</w:t>
      </w:r>
    </w:p>
    <w:p w14:paraId="08A51131" w14:textId="77777777" w:rsidR="001D42FB" w:rsidRDefault="001D42FB"/>
    <w:p w14:paraId="08A51132" w14:textId="11F70808" w:rsidR="001D42FB" w:rsidRDefault="008926A9">
      <w:r>
        <w:t>(a)</w:t>
      </w:r>
      <w:r>
        <w:tab/>
        <w:t>Lotus usually has both floating leaves and standing leaves. The floating leaf has soft petiole with leaf blade floating on water surface. The standing leaf has erect petiole with leaf blade above water (arrow indicates in figure). All observations on leaves should be made on standing leaves and the later mentioned characteristics related to leaves are only associated with the varieties with standing leaves.</w:t>
      </w:r>
    </w:p>
    <w:p w14:paraId="08A51133" w14:textId="77777777" w:rsidR="001D42FB" w:rsidRDefault="00D002CD">
      <w:r>
        <w:br/>
      </w:r>
      <w:r w:rsidR="004A04B0">
        <w:pict w14:anchorId="08A51711">
          <v:shape id="_x0000_i1027" type="#_x0000_t75" style="width:312.4pt;height:228.5pt" o:bordertopcolor="this" o:borderleftcolor="this" o:borderbottomcolor="this" o:borderrightcolor="this">
            <v:imagedata r:id="rId36" o:title=""/>
          </v:shape>
        </w:pict>
      </w:r>
      <w:r>
        <w:br/>
        <w:t> </w:t>
      </w:r>
    </w:p>
    <w:p w14:paraId="08A51134" w14:textId="77777777" w:rsidR="001D42FB" w:rsidRDefault="008926A9">
      <w:r>
        <w:t>(b)</w:t>
      </w:r>
      <w:r>
        <w:tab/>
      </w:r>
      <w:r>
        <w:rPr>
          <w:rFonts w:eastAsia="SimSun"/>
        </w:rPr>
        <w:t>For flower, all characteristics are observed and measured on day 2 flower around 8:00–10:00 am</w:t>
      </w:r>
      <w:r>
        <w:rPr>
          <w:rFonts w:eastAsia="SimSun"/>
        </w:rPr>
        <w:t>（</w:t>
      </w:r>
      <w:r>
        <w:rPr>
          <w:rFonts w:eastAsia="SimSun"/>
        </w:rPr>
        <w:t>7:00–9:00 am in hot summer) except a few of special varieties, because a flower, particularly single and semidouble flower types, starts to open in the early morning and completely closes afternoon from day 1 to day 3. One flower usually lasts for only four days and then its tepals fall off on the 5th day or afternoon of the 4th day. For most of varieties, the second day flower has the best appearance.</w:t>
      </w:r>
      <w:r>
        <w:br/>
      </w:r>
      <w:r w:rsidR="004A04B0">
        <w:pict w14:anchorId="08A51712">
          <v:shape id="_x0000_i1028" type="#_x0000_t75" style="width:375.05pt;height:93.3pt" o:bordertopcolor="this" o:borderleftcolor="this" o:borderbottomcolor="this" o:borderrightcolor="this">
            <v:imagedata r:id="rId37" o:title=""/>
          </v:shape>
        </w:pict>
      </w:r>
      <w:r>
        <w:br/>
      </w:r>
      <w:ins w:id="541" w:author="TWO" w:date="2026-07-08T19:46:00Z" w16du:dateUtc="2026-07-08T17:46:00Z">
        <w:r>
          <w:t>                                     </w:t>
        </w:r>
      </w:ins>
      <w:r>
        <w:t>Flowering time of a flower</w:t>
      </w:r>
      <w:r>
        <w:br/>
      </w:r>
      <w:ins w:id="542" w:author="TWO" w:date="2026-07-08T19:46:00Z" w16du:dateUtc="2026-07-08T17:46:00Z">
        <w:r>
          <w:t> </w:t>
        </w:r>
      </w:ins>
    </w:p>
    <w:p w14:paraId="08A51135" w14:textId="77777777" w:rsidR="001D42FB" w:rsidRDefault="00CB6DD9">
      <w:del w:id="543" w:author="TWO" w:date="2026-07-08T19:46:00Z" w16du:dateUtc="2026-07-08T17:46:00Z">
        <w:r>
          <w:br w:type="page"/>
        </w:r>
      </w:del>
    </w:p>
    <w:p w14:paraId="08A51136" w14:textId="77777777" w:rsidR="001D42FB" w:rsidRDefault="008926A9">
      <w:r>
        <w:lastRenderedPageBreak/>
        <w:t>(c)</w:t>
      </w:r>
      <w:r>
        <w:tab/>
        <w:t>Since the shape, size and color may change much from outer to inner whorls of tepals, therefore, only the largest or nearly largest tepal of flower based on (a) is used for comparison in shape, size and color.  The largest or nearly largest tepal is located at around the position where the half number of total tepals of a flower is counted for a single form flower.  For double form flower, it is treated as single form flower without considering petaloid petals.</w:t>
      </w:r>
      <w:r>
        <w:br/>
      </w:r>
      <w:r w:rsidR="004A04B0">
        <w:pict w14:anchorId="08A51713">
          <v:shape id="_x0000_i1029" type="#_x0000_t75" style="width:224.75pt;height:236.05pt" o:bordertopcolor="this" o:borderleftcolor="this" o:borderbottomcolor="this" o:borderrightcolor="this">
            <v:imagedata r:id="rId38" o:title=""/>
          </v:shape>
        </w:pict>
      </w:r>
    </w:p>
    <w:p w14:paraId="08A51137" w14:textId="77777777" w:rsidR="001D42FB" w:rsidRDefault="001D42FB"/>
    <w:p w14:paraId="08A51138" w14:textId="77777777" w:rsidR="001D42FB" w:rsidRDefault="008926A9">
      <w:r>
        <w:t>(d)</w:t>
      </w:r>
      <w:r>
        <w:tab/>
        <w:t>Observations should be made on the seedpod near mature or completely mature before fruit color starting change. </w:t>
      </w:r>
    </w:p>
    <w:p w14:paraId="08A51139" w14:textId="77777777" w:rsidR="001D42FB" w:rsidRDefault="001D42FB"/>
    <w:p w14:paraId="08A5113A" w14:textId="77777777" w:rsidR="001D42FB" w:rsidRDefault="008926A9">
      <w:r>
        <w:t>(e)</w:t>
      </w:r>
      <w:r>
        <w:tab/>
        <w:t>Observations should be made on dried mature fruits.</w:t>
      </w:r>
    </w:p>
    <w:p w14:paraId="08A5113B" w14:textId="77777777" w:rsidR="001D42FB" w:rsidRDefault="00CB6DD9">
      <w:del w:id="544" w:author="TWO" w:date="2026-07-08T19:46:00Z" w16du:dateUtc="2026-07-08T17:46:00Z">
        <w:r>
          <w:br w:type="page"/>
        </w:r>
      </w:del>
    </w:p>
    <w:p w14:paraId="08A5113C" w14:textId="77777777" w:rsidR="001D42FB" w:rsidRDefault="008926A9">
      <w:pPr>
        <w:pStyle w:val="Heading2"/>
      </w:pPr>
      <w:bookmarkStart w:id="545" w:name="_Toc_1_3_0000000023"/>
      <w:r>
        <w:lastRenderedPageBreak/>
        <w:t>Explanations for individual characteristics</w:t>
      </w:r>
      <w:bookmarkEnd w:id="545"/>
    </w:p>
    <w:p w14:paraId="08A5113D" w14:textId="77777777" w:rsidR="001D42FB" w:rsidRDefault="001D42FB"/>
    <w:tbl>
      <w:tblPr>
        <w:tblW w:w="0" w:type="auto"/>
        <w:tblLook w:val="0600" w:firstRow="0" w:lastRow="0" w:firstColumn="0" w:lastColumn="0" w:noHBand="1" w:noVBand="1"/>
      </w:tblPr>
      <w:tblGrid>
        <w:gridCol w:w="9986"/>
      </w:tblGrid>
      <w:tr w:rsidR="001D42FB" w14:paraId="08A51143" w14:textId="77777777">
        <w:tc>
          <w:tcPr>
            <w:tcW w:w="9986" w:type="dxa"/>
          </w:tcPr>
          <w:p w14:paraId="08A5113E" w14:textId="77777777" w:rsidR="001D42FB" w:rsidRDefault="008926A9">
            <w:pPr>
              <w:keepNext/>
              <w:keepLines/>
              <w:rPr>
                <w:ins w:id="546" w:author="TWO" w:date="2026-07-08T19:46:00Z" w16du:dateUtc="2026-07-08T17:46:00Z"/>
              </w:rPr>
            </w:pPr>
            <w:r>
              <w:rPr>
                <w:u w:val="single"/>
              </w:rPr>
              <w:t>Ad. 1: Plant: height of foliage</w:t>
            </w:r>
          </w:p>
          <w:p w14:paraId="08A5113F" w14:textId="77777777" w:rsidR="001D42FB" w:rsidRDefault="001D42FB">
            <w:pPr>
              <w:keepNext/>
              <w:keepLines/>
            </w:pPr>
          </w:p>
          <w:p w14:paraId="08A51140" w14:textId="77777777" w:rsidR="001D42FB" w:rsidRDefault="008926A9">
            <w:pPr>
              <w:pStyle w:val="BodyText"/>
              <w:keepNext/>
              <w:keepLines/>
              <w:spacing w:beforeAutospacing="1" w:afterAutospacing="1"/>
              <w:jc w:val="left"/>
              <w:divId w:val="1"/>
            </w:pPr>
            <w:r>
              <w:t>Plant height of lotus is defined by the height of the tallest leaf, and it must be measured from the base of petiole to the top of leaf blade to meet DUS test requirement. Lotus plant usually can not reach the tallest before flowering peak, therefore plant height must be measured right after flowering peak. </w:t>
            </w:r>
            <w:r>
              <w:br/>
            </w:r>
            <w:r>
              <w:br/>
            </w:r>
            <w:r w:rsidR="004A04B0">
              <w:pict w14:anchorId="08A51714">
                <v:shape id="_x0000_i1030" type="#_x0000_t75" style="width:184.05pt;height:201.6pt" o:bordertopcolor="this" o:borderleftcolor="this" o:borderbottomcolor="this" o:borderrightcolor="this">
                  <v:imagedata r:id="rId39" o:title=""/>
                </v:shape>
              </w:pict>
            </w:r>
            <w:r>
              <w:t>    </w:t>
            </w:r>
            <w:r>
              <w:br/>
              <w:t>Measurement of plant height of foliage and plant height at peak flowering</w:t>
            </w:r>
            <w:ins w:id="547" w:author="TWO" w:date="2026-07-08T19:46:00Z" w16du:dateUtc="2026-07-08T17:46:00Z">
              <w:r>
                <w:t>.</w:t>
              </w:r>
            </w:ins>
          </w:p>
          <w:p w14:paraId="08A51141" w14:textId="77777777" w:rsidR="0066372F" w:rsidRDefault="00D002CD">
            <w:pPr>
              <w:spacing w:beforeAutospacing="1" w:afterAutospacing="1"/>
              <w:jc w:val="left"/>
              <w:divId w:val="1"/>
              <w:rPr>
                <w:del w:id="548" w:author="TWO" w:date="2026-07-08T19:46:00Z" w16du:dateUtc="2026-07-08T17:46:00Z"/>
              </w:rPr>
            </w:pPr>
            <w:del w:id="549" w:author="TWO" w:date="2026-07-08T19:46:00Z" w16du:dateUtc="2026-07-08T17:46:00Z">
              <w:r>
                <w:delText>In botany: Leaf = blade + petiole; Flower = floral parts (flower head) + pedicel</w:delText>
              </w:r>
            </w:del>
          </w:p>
          <w:p w14:paraId="08A51142" w14:textId="77777777" w:rsidR="001D42FB" w:rsidRDefault="00D002CD">
            <w:pPr>
              <w:spacing w:beforeAutospacing="1" w:afterAutospacing="1"/>
              <w:jc w:val="left"/>
              <w:divId w:val="1"/>
            </w:pPr>
            <w:del w:id="550" w:author="TWO" w:date="2026-07-08T19:46:00Z" w16du:dateUtc="2026-07-08T17:46:00Z">
              <w:r>
                <w:delText>Therefore, height of foliage or plants should include leaf blade and petiole length. Similarly, flower height should include pedicel length. Such definition is much more useful in variety identity and landscape application in practice. </w:delText>
              </w:r>
              <w:r>
                <w:br/>
                <w:delText>   </w:delText>
              </w:r>
            </w:del>
            <w:ins w:id="551" w:author="TWO" w:date="2026-07-08T19:46:00Z" w16du:dateUtc="2026-07-08T17:46:00Z">
              <w:r w:rsidR="008926A9">
                <w:br/>
                <w:t>   </w:t>
              </w:r>
              <w:r w:rsidR="008926A9">
                <w:br/>
                <w:t>   </w:t>
              </w:r>
            </w:ins>
          </w:p>
        </w:tc>
      </w:tr>
    </w:tbl>
    <w:p w14:paraId="08A51144" w14:textId="77777777" w:rsidR="001D42FB" w:rsidRDefault="001D42FB">
      <w:pPr>
        <w:keepLines/>
      </w:pPr>
    </w:p>
    <w:p w14:paraId="08A51145" w14:textId="77777777" w:rsidR="001D42FB" w:rsidRDefault="001D42FB">
      <w:pPr>
        <w:keepLines/>
      </w:pPr>
    </w:p>
    <w:tbl>
      <w:tblPr>
        <w:tblW w:w="0" w:type="auto"/>
        <w:tblLook w:val="0600" w:firstRow="0" w:lastRow="0" w:firstColumn="0" w:lastColumn="0" w:noHBand="1" w:noVBand="1"/>
      </w:tblPr>
      <w:tblGrid>
        <w:gridCol w:w="9986"/>
      </w:tblGrid>
      <w:tr w:rsidR="001D42FB" w14:paraId="08A51149" w14:textId="77777777">
        <w:tc>
          <w:tcPr>
            <w:tcW w:w="9986" w:type="dxa"/>
          </w:tcPr>
          <w:p w14:paraId="08A51146" w14:textId="77777777" w:rsidR="001D42FB" w:rsidRDefault="008926A9">
            <w:pPr>
              <w:keepNext/>
              <w:keepLines/>
            </w:pPr>
            <w:r>
              <w:rPr>
                <w:u w:val="single"/>
              </w:rPr>
              <w:t>Ad. 2: Plant: height at flowering</w:t>
            </w:r>
            <w:ins w:id="552" w:author="TWO" w:date="2026-07-08T19:46:00Z" w16du:dateUtc="2026-07-08T17:46:00Z">
              <w:r>
                <w:rPr>
                  <w:u w:val="single"/>
                </w:rPr>
                <w:t xml:space="preserve"> TO CHECK CHARACTERISTIC NAME</w:t>
              </w:r>
            </w:ins>
          </w:p>
          <w:p w14:paraId="08A51147" w14:textId="77777777" w:rsidR="001D42FB" w:rsidRDefault="001D42FB">
            <w:pPr>
              <w:keepNext/>
              <w:keepLines/>
            </w:pPr>
          </w:p>
          <w:p w14:paraId="08A51148" w14:textId="77777777" w:rsidR="001D42FB" w:rsidRDefault="008926A9">
            <w:pPr>
              <w:pStyle w:val="BodyText"/>
              <w:keepNext/>
              <w:keepLines/>
              <w:jc w:val="left"/>
              <w:divId w:val="1"/>
            </w:pPr>
            <w:r>
              <w:t>See Ad.1</w:t>
            </w:r>
          </w:p>
        </w:tc>
      </w:tr>
    </w:tbl>
    <w:p w14:paraId="08A5114A" w14:textId="77777777" w:rsidR="001D42FB" w:rsidRDefault="001D42FB">
      <w:pPr>
        <w:keepLines/>
      </w:pPr>
    </w:p>
    <w:p w14:paraId="08A5114B" w14:textId="77777777" w:rsidR="001D42FB" w:rsidRDefault="001D42FB">
      <w:pPr>
        <w:keepLines/>
      </w:pPr>
    </w:p>
    <w:tbl>
      <w:tblPr>
        <w:tblW w:w="0" w:type="auto"/>
        <w:tblLook w:val="0600" w:firstRow="0" w:lastRow="0" w:firstColumn="0" w:lastColumn="0" w:noHBand="1" w:noVBand="1"/>
      </w:tblPr>
      <w:tblGrid>
        <w:gridCol w:w="9986"/>
      </w:tblGrid>
      <w:tr w:rsidR="001D42FB" w14:paraId="08A5114F" w14:textId="77777777">
        <w:tc>
          <w:tcPr>
            <w:tcW w:w="9986" w:type="dxa"/>
          </w:tcPr>
          <w:p w14:paraId="08A5114C" w14:textId="77777777" w:rsidR="001D42FB" w:rsidRDefault="008926A9">
            <w:pPr>
              <w:keepNext/>
              <w:keepLines/>
            </w:pPr>
            <w:r>
              <w:rPr>
                <w:u w:val="single"/>
              </w:rPr>
              <w:t>Ad. 4: Leaf blade: size</w:t>
            </w:r>
          </w:p>
          <w:p w14:paraId="08A5114D" w14:textId="77777777" w:rsidR="001D42FB" w:rsidRDefault="001D42FB">
            <w:pPr>
              <w:keepNext/>
              <w:keepLines/>
              <w:rPr>
                <w:ins w:id="553" w:author="TWO" w:date="2026-07-08T19:46:00Z" w16du:dateUtc="2026-07-08T17:46:00Z"/>
              </w:rPr>
            </w:pPr>
          </w:p>
          <w:p w14:paraId="08A5114E" w14:textId="77777777" w:rsidR="001D42FB" w:rsidRDefault="008926A9">
            <w:pPr>
              <w:pStyle w:val="BodyText"/>
              <w:keepNext/>
              <w:keepLines/>
              <w:spacing w:beforeAutospacing="1" w:afterAutospacing="1"/>
              <w:jc w:val="left"/>
              <w:divId w:val="1"/>
            </w:pPr>
            <w:r>
              <w:t>Size of leaf blade can be calculated by </w:t>
            </w:r>
            <w:r>
              <w:br/>
              <w:t>A = π/4​ × D1​ × D2​</w:t>
            </w:r>
            <w:r>
              <w:br/>
              <w:t>where A represents area,  D1​ and D2​ represent the major diameter (maximum longitudinal length of the leaf) and minor diameter, respectively.</w:t>
            </w:r>
          </w:p>
        </w:tc>
      </w:tr>
    </w:tbl>
    <w:p w14:paraId="08A51150" w14:textId="77777777" w:rsidR="001D42FB" w:rsidRDefault="001D42FB">
      <w:pPr>
        <w:keepLines/>
      </w:pPr>
    </w:p>
    <w:p w14:paraId="08A51151" w14:textId="77777777" w:rsidR="001D42FB" w:rsidRDefault="001D42FB">
      <w:pPr>
        <w:keepLines/>
      </w:pPr>
    </w:p>
    <w:tbl>
      <w:tblPr>
        <w:tblW w:w="0" w:type="auto"/>
        <w:tblLook w:val="0600" w:firstRow="0" w:lastRow="0" w:firstColumn="0" w:lastColumn="0" w:noHBand="1" w:noVBand="1"/>
      </w:tblPr>
      <w:tblGrid>
        <w:gridCol w:w="9986"/>
      </w:tblGrid>
      <w:tr w:rsidR="001D42FB" w14:paraId="08A51155" w14:textId="77777777">
        <w:tc>
          <w:tcPr>
            <w:tcW w:w="9986" w:type="dxa"/>
          </w:tcPr>
          <w:p w14:paraId="08A51153" w14:textId="39AF8002" w:rsidR="001D42FB" w:rsidRDefault="008926A9">
            <w:pPr>
              <w:keepNext/>
              <w:keepLines/>
              <w:rPr>
                <w:ins w:id="554" w:author="TWO" w:date="2026-07-08T19:46:00Z" w16du:dateUtc="2026-07-08T17:46:00Z"/>
              </w:rPr>
            </w:pPr>
            <w:r>
              <w:rPr>
                <w:u w:val="single"/>
              </w:rPr>
              <w:lastRenderedPageBreak/>
              <w:t>Ad. 5: Leaf blade: variegation</w:t>
            </w:r>
          </w:p>
          <w:p w14:paraId="08A51154" w14:textId="77777777" w:rsidR="001D42FB" w:rsidRDefault="004A04B0">
            <w:pPr>
              <w:pStyle w:val="BodyText"/>
              <w:keepNext/>
              <w:keepLines/>
              <w:spacing w:beforeAutospacing="1" w:afterAutospacing="1"/>
              <w:jc w:val="left"/>
              <w:divId w:val="1"/>
            </w:pPr>
            <w:r>
              <w:pict w14:anchorId="08A51715">
                <v:shape id="_x0000_i1031" type="#_x0000_t75" style="width:217.9pt;height:117.7pt" o:bordertopcolor="this" o:borderleftcolor="this" o:borderbottomcolor="this" o:borderrightcolor="this">
                  <v:imagedata r:id="rId40" o:title=""/>
                </v:shape>
              </w:pict>
            </w:r>
          </w:p>
        </w:tc>
      </w:tr>
    </w:tbl>
    <w:p w14:paraId="08A51156" w14:textId="77777777" w:rsidR="001D42FB" w:rsidRDefault="001D42FB">
      <w:pPr>
        <w:keepLines/>
      </w:pPr>
    </w:p>
    <w:p w14:paraId="08A51157" w14:textId="77777777" w:rsidR="001D42FB" w:rsidRDefault="001D42FB">
      <w:pPr>
        <w:keepLines/>
      </w:pPr>
    </w:p>
    <w:tbl>
      <w:tblPr>
        <w:tblW w:w="0" w:type="auto"/>
        <w:tblLook w:val="0600" w:firstRow="0" w:lastRow="0" w:firstColumn="0" w:lastColumn="0" w:noHBand="1" w:noVBand="1"/>
      </w:tblPr>
      <w:tblGrid>
        <w:gridCol w:w="9986"/>
      </w:tblGrid>
      <w:tr w:rsidR="001D42FB" w14:paraId="08A5115B" w14:textId="77777777">
        <w:tc>
          <w:tcPr>
            <w:tcW w:w="9986" w:type="dxa"/>
          </w:tcPr>
          <w:p w14:paraId="08A51158" w14:textId="77777777" w:rsidR="001D42FB" w:rsidRDefault="008926A9">
            <w:pPr>
              <w:keepNext/>
              <w:keepLines/>
            </w:pPr>
            <w:r>
              <w:rPr>
                <w:u w:val="single"/>
              </w:rPr>
              <w:t>Ad. 6: Leaf blade: main color</w:t>
            </w:r>
          </w:p>
          <w:p w14:paraId="08A51159" w14:textId="77777777" w:rsidR="001D42FB" w:rsidRDefault="001D42FB">
            <w:pPr>
              <w:keepNext/>
              <w:keepLines/>
            </w:pPr>
          </w:p>
          <w:p w14:paraId="08A5115A" w14:textId="77777777" w:rsidR="001D42FB" w:rsidRDefault="004A04B0">
            <w:pPr>
              <w:pStyle w:val="BodyText"/>
              <w:keepNext/>
              <w:keepLines/>
              <w:jc w:val="left"/>
              <w:divId w:val="1"/>
            </w:pPr>
            <w:r>
              <w:pict w14:anchorId="08A51716">
                <v:shape id="_x0000_i1032" type="#_x0000_t75" style="width:299.9pt;height:117.7pt" o:bordertopcolor="this" o:borderleftcolor="this" o:borderbottomcolor="this" o:borderrightcolor="this">
                  <v:imagedata r:id="rId41" o:title=""/>
                </v:shape>
              </w:pict>
            </w:r>
            <w:r w:rsidR="008926A9">
              <w:br/>
            </w:r>
          </w:p>
        </w:tc>
      </w:tr>
    </w:tbl>
    <w:p w14:paraId="08A5115C" w14:textId="77777777" w:rsidR="001D42FB" w:rsidRDefault="001D42FB">
      <w:pPr>
        <w:keepLines/>
      </w:pPr>
    </w:p>
    <w:p w14:paraId="08A5115D" w14:textId="77777777" w:rsidR="001D42FB" w:rsidRDefault="001D42FB">
      <w:pPr>
        <w:keepLines/>
      </w:pPr>
    </w:p>
    <w:tbl>
      <w:tblPr>
        <w:tblW w:w="0" w:type="auto"/>
        <w:tblLook w:val="0600" w:firstRow="0" w:lastRow="0" w:firstColumn="0" w:lastColumn="0" w:noHBand="1" w:noVBand="1"/>
      </w:tblPr>
      <w:tblGrid>
        <w:gridCol w:w="9986"/>
      </w:tblGrid>
      <w:tr w:rsidR="001D42FB" w14:paraId="08A51167" w14:textId="77777777">
        <w:tc>
          <w:tcPr>
            <w:tcW w:w="9986" w:type="dxa"/>
          </w:tcPr>
          <w:p w14:paraId="08A5115E" w14:textId="77777777" w:rsidR="001D42FB" w:rsidRDefault="008926A9">
            <w:pPr>
              <w:keepNext/>
              <w:keepLines/>
            </w:pPr>
            <w:r>
              <w:rPr>
                <w:u w:val="single"/>
              </w:rPr>
              <w:t>Ad. 7: Leaf blade: shape</w:t>
            </w:r>
          </w:p>
          <w:p w14:paraId="08A5115F" w14:textId="77777777" w:rsidR="001D42FB" w:rsidRDefault="001D42FB">
            <w:pPr>
              <w:keepNext/>
              <w:keepLines/>
            </w:pPr>
          </w:p>
          <w:tbl>
            <w:tblPr>
              <w:tblW w:w="0" w:type="auto"/>
              <w:tblCellMar>
                <w:left w:w="0" w:type="dxa"/>
                <w:right w:w="0" w:type="dxa"/>
              </w:tblCellMar>
              <w:tblLook w:val="0600" w:firstRow="0" w:lastRow="0" w:firstColumn="0" w:lastColumn="0" w:noHBand="1" w:noVBand="1"/>
            </w:tblPr>
            <w:tblGrid>
              <w:gridCol w:w="2447"/>
              <w:gridCol w:w="2693"/>
              <w:gridCol w:w="2977"/>
            </w:tblGrid>
            <w:tr w:rsidR="001D42FB" w14:paraId="08A51161" w14:textId="77777777">
              <w:trPr>
                <w:divId w:val="1"/>
              </w:trPr>
              <w:tc>
                <w:tcPr>
                  <w:tcW w:w="8117" w:type="dxa"/>
                  <w:gridSpan w:val="3"/>
                  <w:tcMar>
                    <w:top w:w="0" w:type="dxa"/>
                    <w:left w:w="0" w:type="dxa"/>
                    <w:bottom w:w="0" w:type="dxa"/>
                    <w:right w:w="0" w:type="dxa"/>
                  </w:tcMar>
                </w:tcPr>
                <w:p w14:paraId="08A51160" w14:textId="77777777" w:rsidR="001D42FB" w:rsidRDefault="004A04B0">
                  <w:pPr>
                    <w:jc w:val="left"/>
                    <w:rPr>
                      <w:rFonts w:eastAsia="Arial"/>
                    </w:rPr>
                  </w:pPr>
                  <w:r>
                    <w:pict w14:anchorId="08A51717">
                      <v:shape id="_x0000_i1033" type="#_x0000_t75" style="width:398.8pt;height:127.7pt" o:bordertopcolor="this" o:borderleftcolor="this" o:borderbottomcolor="this" o:borderrightcolor="this">
                        <v:imagedata r:id="rId42" o:title=""/>
                      </v:shape>
                    </w:pict>
                  </w:r>
                </w:p>
              </w:tc>
            </w:tr>
            <w:tr w:rsidR="001D42FB" w14:paraId="08A51165" w14:textId="77777777">
              <w:trPr>
                <w:divId w:val="1"/>
              </w:trPr>
              <w:tc>
                <w:tcPr>
                  <w:tcW w:w="2447" w:type="dxa"/>
                  <w:tcMar>
                    <w:top w:w="0" w:type="dxa"/>
                    <w:left w:w="0" w:type="dxa"/>
                    <w:bottom w:w="0" w:type="dxa"/>
                    <w:right w:w="0" w:type="dxa"/>
                  </w:tcMar>
                </w:tcPr>
                <w:p w14:paraId="08A51162" w14:textId="77777777" w:rsidR="001D42FB" w:rsidRDefault="008926A9">
                  <w:pPr>
                    <w:jc w:val="center"/>
                    <w:rPr>
                      <w:rFonts w:eastAsia="Arial"/>
                    </w:rPr>
                  </w:pPr>
                  <w:r>
                    <w:rPr>
                      <w:rFonts w:eastAsia="Arial"/>
                    </w:rPr>
                    <w:t>rounded or nearly rounded</w:t>
                  </w:r>
                </w:p>
              </w:tc>
              <w:tc>
                <w:tcPr>
                  <w:tcW w:w="2693" w:type="dxa"/>
                  <w:tcMar>
                    <w:top w:w="0" w:type="dxa"/>
                    <w:left w:w="0" w:type="dxa"/>
                    <w:bottom w:w="0" w:type="dxa"/>
                    <w:right w:w="0" w:type="dxa"/>
                  </w:tcMar>
                </w:tcPr>
                <w:p w14:paraId="08A51163" w14:textId="77777777" w:rsidR="001D42FB" w:rsidRDefault="008926A9">
                  <w:pPr>
                    <w:jc w:val="center"/>
                    <w:rPr>
                      <w:rFonts w:eastAsia="Arial"/>
                    </w:rPr>
                  </w:pPr>
                  <w:r>
                    <w:rPr>
                      <w:rFonts w:eastAsia="Arial"/>
                    </w:rPr>
                    <w:t>elliptic</w:t>
                  </w:r>
                </w:p>
              </w:tc>
              <w:tc>
                <w:tcPr>
                  <w:tcW w:w="2977" w:type="dxa"/>
                  <w:tcMar>
                    <w:top w:w="0" w:type="dxa"/>
                    <w:left w:w="0" w:type="dxa"/>
                    <w:bottom w:w="0" w:type="dxa"/>
                    <w:right w:w="0" w:type="dxa"/>
                  </w:tcMar>
                </w:tcPr>
                <w:p w14:paraId="08A51164" w14:textId="77777777" w:rsidR="001D42FB" w:rsidRDefault="008926A9">
                  <w:pPr>
                    <w:jc w:val="center"/>
                    <w:rPr>
                      <w:rFonts w:eastAsia="Arial"/>
                    </w:rPr>
                  </w:pPr>
                  <w:r>
                    <w:rPr>
                      <w:rFonts w:eastAsia="Arial"/>
                    </w:rPr>
                    <w:t>narrow elliptic</w:t>
                  </w:r>
                </w:p>
              </w:tc>
            </w:tr>
          </w:tbl>
          <w:p w14:paraId="08A51166" w14:textId="77777777" w:rsidR="001D42FB" w:rsidRDefault="008926A9">
            <w:pPr>
              <w:spacing w:beforeAutospacing="1" w:afterAutospacing="1"/>
              <w:jc w:val="left"/>
              <w:divId w:val="1"/>
            </w:pPr>
            <w:ins w:id="555" w:author="TWO" w:date="2026-07-08T19:46:00Z" w16du:dateUtc="2026-07-08T17:46:00Z">
              <w:r>
                <w:t> </w:t>
              </w:r>
            </w:ins>
          </w:p>
        </w:tc>
      </w:tr>
    </w:tbl>
    <w:p w14:paraId="08A51168" w14:textId="77777777" w:rsidR="001D42FB" w:rsidRDefault="001D42FB">
      <w:pPr>
        <w:keepLines/>
      </w:pPr>
    </w:p>
    <w:p w14:paraId="08A51169" w14:textId="77777777" w:rsidR="001D42FB" w:rsidRDefault="001D42FB">
      <w:pPr>
        <w:keepLines/>
      </w:pPr>
    </w:p>
    <w:tbl>
      <w:tblPr>
        <w:tblW w:w="0" w:type="auto"/>
        <w:tblLook w:val="0600" w:firstRow="0" w:lastRow="0" w:firstColumn="0" w:lastColumn="0" w:noHBand="1" w:noVBand="1"/>
      </w:tblPr>
      <w:tblGrid>
        <w:gridCol w:w="9986"/>
      </w:tblGrid>
      <w:tr w:rsidR="001D42FB" w14:paraId="08A51176" w14:textId="77777777">
        <w:tc>
          <w:tcPr>
            <w:tcW w:w="9986" w:type="dxa"/>
          </w:tcPr>
          <w:p w14:paraId="08A5116B" w14:textId="229F1325" w:rsidR="001D42FB" w:rsidRDefault="008926A9">
            <w:pPr>
              <w:keepNext/>
              <w:keepLines/>
              <w:rPr>
                <w:ins w:id="556" w:author="TWO" w:date="2026-07-08T19:46:00Z" w16du:dateUtc="2026-07-08T17:46:00Z"/>
              </w:rPr>
            </w:pPr>
            <w:r>
              <w:rPr>
                <w:u w:val="single"/>
              </w:rPr>
              <w:lastRenderedPageBreak/>
              <w:t>Ad. 8: Leaf blade: shape in longitudinal section</w:t>
            </w:r>
          </w:p>
          <w:p w14:paraId="08A5116C" w14:textId="77777777" w:rsidR="001D42FB" w:rsidRDefault="008926A9">
            <w:pPr>
              <w:pStyle w:val="BodyText"/>
              <w:keepNext/>
              <w:keepLines/>
              <w:spacing w:beforeAutospacing="1" w:afterAutospacing="1"/>
              <w:jc w:val="left"/>
              <w:divId w:val="1"/>
            </w:pPr>
            <w:r>
              <w:t>The longitudinal section of leaf blade should be based on observation of mature standing leaves.</w:t>
            </w:r>
          </w:p>
          <w:tbl>
            <w:tblPr>
              <w:tblW w:w="0" w:type="auto"/>
              <w:tblCellMar>
                <w:left w:w="0" w:type="dxa"/>
                <w:right w:w="0" w:type="dxa"/>
              </w:tblCellMar>
              <w:tblLook w:val="0600" w:firstRow="0" w:lastRow="0" w:firstColumn="0" w:lastColumn="0" w:noHBand="1" w:noVBand="1"/>
            </w:tblPr>
            <w:tblGrid>
              <w:gridCol w:w="1134"/>
              <w:gridCol w:w="1843"/>
              <w:gridCol w:w="1418"/>
              <w:gridCol w:w="1559"/>
              <w:gridCol w:w="1701"/>
            </w:tblGrid>
            <w:tr w:rsidR="001D42FB" w14:paraId="08A5116E" w14:textId="77777777">
              <w:trPr>
                <w:divId w:val="1"/>
              </w:trPr>
              <w:tc>
                <w:tcPr>
                  <w:tcW w:w="7655" w:type="dxa"/>
                  <w:gridSpan w:val="5"/>
                  <w:tcMar>
                    <w:top w:w="0" w:type="dxa"/>
                    <w:left w:w="0" w:type="dxa"/>
                    <w:bottom w:w="0" w:type="dxa"/>
                    <w:right w:w="0" w:type="dxa"/>
                  </w:tcMar>
                </w:tcPr>
                <w:p w14:paraId="08A5116D" w14:textId="77777777" w:rsidR="001D42FB" w:rsidRDefault="004A04B0">
                  <w:pPr>
                    <w:rPr>
                      <w:rFonts w:eastAsia="Arial"/>
                    </w:rPr>
                  </w:pPr>
                  <w:r>
                    <w:pict w14:anchorId="08A51718">
                      <v:shape id="_x0000_i1034" type="#_x0000_t75" style="width:375.05pt;height:97.05pt" o:bordertopcolor="this" o:borderleftcolor="this" o:borderbottomcolor="this" o:borderrightcolor="this">
                        <v:imagedata r:id="rId43" o:title=""/>
                      </v:shape>
                    </w:pict>
                  </w:r>
                </w:p>
              </w:tc>
            </w:tr>
            <w:tr w:rsidR="001D42FB" w14:paraId="08A51174" w14:textId="77777777">
              <w:trPr>
                <w:divId w:val="1"/>
              </w:trPr>
              <w:tc>
                <w:tcPr>
                  <w:tcW w:w="1134" w:type="dxa"/>
                  <w:tcMar>
                    <w:top w:w="0" w:type="dxa"/>
                    <w:left w:w="0" w:type="dxa"/>
                    <w:bottom w:w="0" w:type="dxa"/>
                    <w:right w:w="0" w:type="dxa"/>
                  </w:tcMar>
                </w:tcPr>
                <w:p w14:paraId="08A5116F" w14:textId="77777777" w:rsidR="001D42FB" w:rsidRDefault="008926A9">
                  <w:pPr>
                    <w:jc w:val="center"/>
                    <w:rPr>
                      <w:rFonts w:eastAsia="Arial"/>
                    </w:rPr>
                  </w:pPr>
                  <w:r>
                    <w:rPr>
                      <w:rFonts w:eastAsia="Arial"/>
                    </w:rPr>
                    <w:t>strongly concave</w:t>
                  </w:r>
                </w:p>
              </w:tc>
              <w:tc>
                <w:tcPr>
                  <w:tcW w:w="1843" w:type="dxa"/>
                  <w:tcMar>
                    <w:top w:w="0" w:type="dxa"/>
                    <w:left w:w="0" w:type="dxa"/>
                    <w:bottom w:w="0" w:type="dxa"/>
                    <w:right w:w="0" w:type="dxa"/>
                  </w:tcMar>
                </w:tcPr>
                <w:p w14:paraId="08A51170" w14:textId="77777777" w:rsidR="001D42FB" w:rsidRDefault="008926A9">
                  <w:pPr>
                    <w:jc w:val="center"/>
                    <w:rPr>
                      <w:rFonts w:eastAsia="Arial"/>
                    </w:rPr>
                  </w:pPr>
                  <w:r>
                    <w:rPr>
                      <w:rFonts w:eastAsia="Arial"/>
                    </w:rPr>
                    <w:t xml:space="preserve">moderately </w:t>
                  </w:r>
                  <w:r>
                    <w:rPr>
                      <w:rFonts w:eastAsia="Arial"/>
                    </w:rPr>
                    <w:br/>
                    <w:t>concave</w:t>
                  </w:r>
                </w:p>
              </w:tc>
              <w:tc>
                <w:tcPr>
                  <w:tcW w:w="1418" w:type="dxa"/>
                  <w:tcMar>
                    <w:top w:w="0" w:type="dxa"/>
                    <w:left w:w="0" w:type="dxa"/>
                    <w:bottom w:w="0" w:type="dxa"/>
                    <w:right w:w="0" w:type="dxa"/>
                  </w:tcMar>
                </w:tcPr>
                <w:p w14:paraId="08A51171" w14:textId="77777777" w:rsidR="001D42FB" w:rsidRDefault="008926A9">
                  <w:pPr>
                    <w:jc w:val="center"/>
                    <w:rPr>
                      <w:rFonts w:eastAsia="Arial"/>
                    </w:rPr>
                  </w:pPr>
                  <w:r>
                    <w:rPr>
                      <w:rFonts w:eastAsia="Arial"/>
                    </w:rPr>
                    <w:t xml:space="preserve">weakly </w:t>
                  </w:r>
                  <w:r>
                    <w:rPr>
                      <w:rFonts w:eastAsia="Arial"/>
                    </w:rPr>
                    <w:br/>
                    <w:t>concave</w:t>
                  </w:r>
                </w:p>
              </w:tc>
              <w:tc>
                <w:tcPr>
                  <w:tcW w:w="1559" w:type="dxa"/>
                  <w:tcMar>
                    <w:top w:w="0" w:type="dxa"/>
                    <w:left w:w="0" w:type="dxa"/>
                    <w:bottom w:w="0" w:type="dxa"/>
                    <w:right w:w="0" w:type="dxa"/>
                  </w:tcMar>
                </w:tcPr>
                <w:p w14:paraId="08A51172" w14:textId="77777777" w:rsidR="001D42FB" w:rsidRDefault="008926A9">
                  <w:pPr>
                    <w:jc w:val="center"/>
                    <w:rPr>
                      <w:rFonts w:eastAsia="Arial"/>
                    </w:rPr>
                  </w:pPr>
                  <w:r>
                    <w:rPr>
                      <w:rFonts w:eastAsia="Arial"/>
                    </w:rPr>
                    <w:t>flat</w:t>
                  </w:r>
                </w:p>
              </w:tc>
              <w:tc>
                <w:tcPr>
                  <w:tcW w:w="1701" w:type="dxa"/>
                  <w:tcMar>
                    <w:top w:w="0" w:type="dxa"/>
                    <w:left w:w="0" w:type="dxa"/>
                    <w:bottom w:w="0" w:type="dxa"/>
                    <w:right w:w="0" w:type="dxa"/>
                  </w:tcMar>
                </w:tcPr>
                <w:p w14:paraId="08A51173" w14:textId="77777777" w:rsidR="001D42FB" w:rsidRDefault="008926A9">
                  <w:pPr>
                    <w:jc w:val="center"/>
                    <w:rPr>
                      <w:rFonts w:eastAsia="Arial"/>
                    </w:rPr>
                  </w:pPr>
                  <w:r>
                    <w:rPr>
                      <w:rFonts w:eastAsia="Arial"/>
                    </w:rPr>
                    <w:t>concave center with dropping edge</w:t>
                  </w:r>
                </w:p>
              </w:tc>
            </w:tr>
          </w:tbl>
          <w:p w14:paraId="08A51175" w14:textId="77777777" w:rsidR="001D42FB" w:rsidRDefault="008926A9">
            <w:pPr>
              <w:spacing w:beforeAutospacing="1" w:afterAutospacing="1"/>
              <w:jc w:val="left"/>
              <w:divId w:val="1"/>
            </w:pPr>
            <w:ins w:id="557" w:author="TWO" w:date="2026-07-08T19:46:00Z" w16du:dateUtc="2026-07-08T17:46:00Z">
              <w:r>
                <w:t> </w:t>
              </w:r>
            </w:ins>
          </w:p>
        </w:tc>
      </w:tr>
    </w:tbl>
    <w:p w14:paraId="08A51177" w14:textId="77777777" w:rsidR="001D42FB" w:rsidRDefault="001D42FB">
      <w:pPr>
        <w:keepLines/>
      </w:pPr>
    </w:p>
    <w:p w14:paraId="08A51178" w14:textId="77777777" w:rsidR="001D42FB" w:rsidRDefault="001D42FB">
      <w:pPr>
        <w:keepLines/>
      </w:pPr>
    </w:p>
    <w:tbl>
      <w:tblPr>
        <w:tblW w:w="0" w:type="auto"/>
        <w:tblLook w:val="0600" w:firstRow="0" w:lastRow="0" w:firstColumn="0" w:lastColumn="0" w:noHBand="1" w:noVBand="1"/>
      </w:tblPr>
      <w:tblGrid>
        <w:gridCol w:w="9986"/>
      </w:tblGrid>
      <w:tr w:rsidR="001D42FB" w14:paraId="08A51180" w14:textId="77777777">
        <w:tc>
          <w:tcPr>
            <w:tcW w:w="9986" w:type="dxa"/>
          </w:tcPr>
          <w:p w14:paraId="08A5117A" w14:textId="79450F65" w:rsidR="001D42FB" w:rsidRDefault="008926A9">
            <w:pPr>
              <w:keepNext/>
              <w:keepLines/>
            </w:pPr>
            <w:r>
              <w:rPr>
                <w:u w:val="single"/>
              </w:rPr>
              <w:t xml:space="preserve">Ad. 9: Leaf blade: </w:t>
            </w:r>
            <w:del w:id="558" w:author="TWO" w:date="2026-07-08T19:46:00Z" w16du:dateUtc="2026-07-08T17:46:00Z">
              <w:r w:rsidR="00D002CD">
                <w:rPr>
                  <w:u w:val="single"/>
                </w:rPr>
                <w:delText>texture of upper surface</w:delText>
              </w:r>
            </w:del>
            <w:ins w:id="559" w:author="TWO" w:date="2026-07-08T19:46:00Z" w16du:dateUtc="2026-07-08T17:46:00Z">
              <w:r>
                <w:rPr>
                  <w:u w:val="single"/>
                </w:rPr>
                <w:t>rough</w:t>
              </w:r>
            </w:ins>
          </w:p>
          <w:p w14:paraId="08A5117E" w14:textId="3B33DA6C" w:rsidR="00CB6DD9" w:rsidRDefault="008926A9">
            <w:pPr>
              <w:pStyle w:val="BodyText"/>
              <w:keepNext/>
              <w:keepLines/>
              <w:spacing w:beforeAutospacing="1" w:afterAutospacing="1"/>
              <w:jc w:val="left"/>
              <w:divId w:val="1"/>
              <w:rPr>
                <w:del w:id="560" w:author="TWO" w:date="2026-07-08T19:46:00Z" w16du:dateUtc="2026-07-08T17:46:00Z"/>
              </w:rPr>
            </w:pPr>
            <w:r>
              <w:t>The</w:t>
            </w:r>
            <w:del w:id="561" w:author="TWO" w:date="2026-07-08T19:46:00Z" w16du:dateUtc="2026-07-08T17:46:00Z">
              <w:r w:rsidR="00D002CD">
                <w:delText xml:space="preserve"> </w:delText>
              </w:r>
            </w:del>
            <w:ins w:id="562" w:author="TWO" w:date="2026-07-08T19:46:00Z" w16du:dateUtc="2026-07-08T17:46:00Z">
              <w:r>
                <w:t> </w:t>
              </w:r>
            </w:ins>
            <w:r>
              <w:t xml:space="preserve">adaxial surface texture of mature leaf can be identified by finger touch based on rough </w:t>
            </w:r>
            <w:del w:id="563" w:author="TWO" w:date="2026-07-08T19:46:00Z" w16du:dateUtc="2026-07-08T17:46:00Z">
              <w:r w:rsidR="00D002CD">
                <w:delText xml:space="preserve">or smooth </w:delText>
              </w:r>
            </w:del>
            <w:r>
              <w:t>area</w:t>
            </w:r>
            <w:del w:id="564" w:author="TWO" w:date="2026-07-08T19:46:00Z" w16du:dateUtc="2026-07-08T17:46:00Z">
              <w:r w:rsidR="00D002CD">
                <w:delText>,</w:delText>
              </w:r>
            </w:del>
            <w:r>
              <w:t xml:space="preserve"> and degree of roughness</w:t>
            </w:r>
            <w:del w:id="565" w:author="TWO" w:date="2026-07-08T19:46:00Z" w16du:dateUtc="2026-07-08T17:46:00Z">
              <w:r w:rsidR="00D002CD">
                <w:delText xml:space="preserve"> or smoothness</w:delText>
              </w:r>
            </w:del>
            <w:r>
              <w:t>. </w:t>
            </w:r>
            <w:r>
              <w:br/>
              <w:t xml:space="preserve">1. </w:t>
            </w:r>
            <w:del w:id="566" w:author="TWO" w:date="2026-07-08T19:46:00Z" w16du:dateUtc="2026-07-08T17:46:00Z">
              <w:r w:rsidR="00D002CD">
                <w:delText>Very smooth</w:delText>
              </w:r>
            </w:del>
            <w:ins w:id="567" w:author="TWO" w:date="2026-07-08T19:46:00Z" w16du:dateUtc="2026-07-08T17:46:00Z">
              <w:r>
                <w:t xml:space="preserve">absent </w:t>
              </w:r>
            </w:ins>
            <w:r>
              <w:t>: fully smooth</w:t>
            </w:r>
            <w:r>
              <w:br/>
              <w:t xml:space="preserve">2. </w:t>
            </w:r>
            <w:del w:id="568" w:author="TWO" w:date="2026-07-08T19:46:00Z" w16du:dateUtc="2026-07-08T17:46:00Z">
              <w:r w:rsidR="00D002CD">
                <w:delText xml:space="preserve">Smooth: </w:delText>
              </w:r>
              <w:r w:rsidR="00D002CD">
                <w:rPr>
                  <w:sz w:val="16"/>
                </w:rPr>
                <w:delText>3</w:delText>
              </w:r>
            </w:del>
            <w:ins w:id="569" w:author="TWO" w:date="2026-07-08T19:46:00Z" w16du:dateUtc="2026-07-08T17:46:00Z">
              <w:r>
                <w:t>very small: 1/5 to 1</w:t>
              </w:r>
            </w:ins>
            <w:r>
              <w:t>/4</w:t>
            </w:r>
            <w:del w:id="570" w:author="TWO" w:date="2026-07-08T19:46:00Z" w16du:dateUtc="2026-07-08T17:46:00Z">
              <w:r w:rsidR="00D002CD">
                <w:delText> or more</w:delText>
              </w:r>
            </w:del>
            <w:r>
              <w:t xml:space="preserve"> leaf area is </w:t>
            </w:r>
            <w:del w:id="571" w:author="TWO" w:date="2026-07-08T19:46:00Z" w16du:dateUtc="2026-07-08T17:46:00Z">
              <w:r w:rsidR="00D002CD">
                <w:delText>smooth</w:delText>
              </w:r>
              <w:r w:rsidR="00D002CD">
                <w:br/>
              </w:r>
            </w:del>
            <w:ins w:id="572" w:author="TWO" w:date="2026-07-08T19:46:00Z" w16du:dateUtc="2026-07-08T17:46:00Z">
              <w:r>
                <w:t>rough</w:t>
              </w:r>
            </w:ins>
            <w:r w:rsidR="00777741">
              <w:br/>
            </w:r>
            <w:r>
              <w:t xml:space="preserve">3. </w:t>
            </w:r>
            <w:del w:id="573" w:author="TWO" w:date="2026-07-08T19:46:00Z" w16du:dateUtc="2026-07-08T17:46:00Z">
              <w:r w:rsidR="00D002CD">
                <w:delText xml:space="preserve">Medium </w:delText>
              </w:r>
            </w:del>
            <w:ins w:id="574" w:author="TWO" w:date="2026-07-08T19:46:00Z" w16du:dateUtc="2026-07-08T17:46:00Z">
              <w:r>
                <w:t>small: 1/4 to 1/2 leaf area is rough</w:t>
              </w:r>
            </w:ins>
            <w:r w:rsidR="00777741">
              <w:br/>
            </w:r>
            <w:ins w:id="575" w:author="TWO" w:date="2026-07-08T19:46:00Z" w16du:dateUtc="2026-07-08T17:46:00Z">
              <w:r>
                <w:t>4. medium</w:t>
              </w:r>
            </w:ins>
            <w:r>
              <w:t xml:space="preserve">: half leaf area is </w:t>
            </w:r>
            <w:del w:id="576" w:author="TWO" w:date="2026-07-08T19:46:00Z" w16du:dateUtc="2026-07-08T17:46:00Z">
              <w:r w:rsidR="00D002CD">
                <w:delText xml:space="preserve">smooth (or half leaf area is </w:delText>
              </w:r>
            </w:del>
            <w:r>
              <w:t>rough</w:t>
            </w:r>
            <w:del w:id="577" w:author="TWO" w:date="2026-07-08T19:46:00Z" w16du:dateUtc="2026-07-08T17:46:00Z">
              <w:r w:rsidR="00D002CD">
                <w:delText>)</w:delText>
              </w:r>
              <w:r w:rsidR="00D002CD">
                <w:br/>
                <w:delText>4. Rough</w:delText>
              </w:r>
            </w:del>
            <w:ins w:id="578" w:author="TWO" w:date="2026-07-08T19:46:00Z" w16du:dateUtc="2026-07-08T17:46:00Z">
              <w:r>
                <w:br/>
                <w:t>5. large</w:t>
              </w:r>
            </w:ins>
            <w:r>
              <w:t>: 1/</w:t>
            </w:r>
            <w:ins w:id="579" w:author="TWO" w:date="2026-07-08T19:46:00Z" w16du:dateUtc="2026-07-08T17:46:00Z">
              <w:r>
                <w:t>2 to 3/</w:t>
              </w:r>
            </w:ins>
            <w:r>
              <w:t>4</w:t>
            </w:r>
            <w:del w:id="580" w:author="TWO" w:date="2026-07-08T19:46:00Z" w16du:dateUtc="2026-07-08T17:46:00Z">
              <w:r w:rsidR="00D002CD">
                <w:delText xml:space="preserve"> or less</w:delText>
              </w:r>
            </w:del>
            <w:r>
              <w:t xml:space="preserve"> leaf area is </w:t>
            </w:r>
            <w:del w:id="581" w:author="TWO" w:date="2026-07-08T19:46:00Z" w16du:dateUtc="2026-07-08T17:46:00Z">
              <w:r w:rsidR="00D002CD">
                <w:delText>smooth (or 3/4 or more leaf area is rough) </w:delText>
              </w:r>
              <w:r w:rsidR="00D002CD">
                <w:br/>
                <w:delText>5. Very rough</w:delText>
              </w:r>
            </w:del>
            <w:ins w:id="582" w:author="TWO" w:date="2026-07-08T19:46:00Z" w16du:dateUtc="2026-07-08T17:46:00Z">
              <w:r>
                <w:t>rough</w:t>
              </w:r>
            </w:ins>
            <w:r w:rsidR="00777741">
              <w:br/>
            </w:r>
            <w:ins w:id="583" w:author="TWO" w:date="2026-07-08T19:46:00Z" w16du:dateUtc="2026-07-08T17:46:00Z">
              <w:r>
                <w:t>6. very large</w:t>
              </w:r>
            </w:ins>
            <w:r>
              <w:t>: fully rough</w:t>
            </w:r>
          </w:p>
          <w:p w14:paraId="08A5117F" w14:textId="77777777" w:rsidR="001D42FB" w:rsidRDefault="008926A9">
            <w:pPr>
              <w:spacing w:beforeAutospacing="1" w:afterAutospacing="1"/>
              <w:jc w:val="left"/>
              <w:divId w:val="1"/>
            </w:pPr>
            <w:r>
              <w:br/>
            </w:r>
            <w:r w:rsidR="004A04B0">
              <w:pict w14:anchorId="08A51719">
                <v:shape id="_x0000_i1035" type="#_x0000_t75" style="width:324.95pt;height:290.5pt" o:bordertopcolor="this" o:borderleftcolor="this" o:borderbottomcolor="this" o:borderrightcolor="this">
                  <v:imagedata r:id="rId44" o:title=""/>
                </v:shape>
              </w:pict>
            </w:r>
          </w:p>
        </w:tc>
      </w:tr>
    </w:tbl>
    <w:p w14:paraId="08A51181" w14:textId="77777777" w:rsidR="001D42FB" w:rsidRDefault="001D42FB">
      <w:pPr>
        <w:keepLines/>
      </w:pPr>
    </w:p>
    <w:p w14:paraId="08A51182" w14:textId="77777777" w:rsidR="001D42FB" w:rsidRDefault="001D42FB">
      <w:pPr>
        <w:keepLines/>
      </w:pPr>
    </w:p>
    <w:tbl>
      <w:tblPr>
        <w:tblW w:w="0" w:type="auto"/>
        <w:tblLook w:val="0600" w:firstRow="0" w:lastRow="0" w:firstColumn="0" w:lastColumn="0" w:noHBand="1" w:noVBand="1"/>
      </w:tblPr>
      <w:tblGrid>
        <w:gridCol w:w="9986"/>
      </w:tblGrid>
      <w:tr w:rsidR="001D42FB" w14:paraId="08A5118E" w14:textId="77777777">
        <w:tc>
          <w:tcPr>
            <w:tcW w:w="9986" w:type="dxa"/>
          </w:tcPr>
          <w:p w14:paraId="08A51184" w14:textId="6732E268" w:rsidR="001D42FB" w:rsidRDefault="008926A9">
            <w:pPr>
              <w:keepNext/>
              <w:keepLines/>
            </w:pPr>
            <w:r>
              <w:rPr>
                <w:u w:val="single"/>
              </w:rPr>
              <w:lastRenderedPageBreak/>
              <w:t xml:space="preserve">Ad. 10: Leaf blade: depth of </w:t>
            </w:r>
            <w:del w:id="584" w:author="TWO" w:date="2026-07-08T19:46:00Z" w16du:dateUtc="2026-07-08T17:46:00Z">
              <w:r w:rsidR="00D002CD">
                <w:rPr>
                  <w:u w:val="single"/>
                </w:rPr>
                <w:delText>concavity</w:delText>
              </w:r>
            </w:del>
            <w:ins w:id="585" w:author="TWO" w:date="2026-07-08T19:46:00Z" w16du:dateUtc="2026-07-08T17:46:00Z">
              <w:r>
                <w:rPr>
                  <w:u w:val="single"/>
                </w:rPr>
                <w:t>sinus</w:t>
              </w:r>
            </w:ins>
          </w:p>
          <w:p w14:paraId="08A51185" w14:textId="77777777" w:rsidR="001D42FB" w:rsidRDefault="008926A9">
            <w:pPr>
              <w:pStyle w:val="BodyText"/>
              <w:keepNext/>
              <w:keepLines/>
              <w:spacing w:beforeAutospacing="1" w:afterAutospacing="1"/>
              <w:jc w:val="left"/>
              <w:divId w:val="1"/>
            </w:pPr>
            <w:r>
              <w:t>Definition on direction of leaf blade: actually the lotus leaf is bilaterally symmetric considering shape of both blade and its nose (leaf center). It is convenient for describing leaf apex by defining direction of blade side like photo showing below. For leaf edge, usually the middle position of northern side (upper side) is more concave than that of southern side (lower side). Therefore, for shape of leaf apex, only the northern side is observed for comparison.</w:t>
            </w:r>
            <w:r>
              <w:br/>
            </w:r>
            <w:r>
              <w:br/>
            </w:r>
            <w:r w:rsidR="004A04B0">
              <w:pict w14:anchorId="08A5171A">
                <v:shape id="_x0000_i1036" type="#_x0000_t75" style="width:375.05pt;height:174.05pt" o:bordertopcolor="this" o:borderleftcolor="this" o:borderbottomcolor="this" o:borderrightcolor="this">
                  <v:imagedata r:id="rId45" o:title=""/>
                </v:shape>
              </w:pict>
            </w:r>
            <w:r>
              <w:br/>
            </w:r>
          </w:p>
          <w:tbl>
            <w:tblPr>
              <w:tblW w:w="0" w:type="auto"/>
              <w:tblCellMar>
                <w:left w:w="0" w:type="dxa"/>
                <w:right w:w="0" w:type="dxa"/>
              </w:tblCellMar>
              <w:tblLook w:val="0600" w:firstRow="0" w:lastRow="0" w:firstColumn="0" w:lastColumn="0" w:noHBand="1" w:noVBand="1"/>
            </w:tblPr>
            <w:tblGrid>
              <w:gridCol w:w="2181"/>
              <w:gridCol w:w="2442"/>
              <w:gridCol w:w="2222"/>
              <w:gridCol w:w="2499"/>
            </w:tblGrid>
            <w:tr w:rsidR="001D42FB" w14:paraId="08A51187" w14:textId="77777777">
              <w:trPr>
                <w:divId w:val="1"/>
              </w:trPr>
              <w:tc>
                <w:tcPr>
                  <w:tcW w:w="7655" w:type="dxa"/>
                  <w:gridSpan w:val="4"/>
                  <w:tcMar>
                    <w:top w:w="0" w:type="dxa"/>
                    <w:left w:w="0" w:type="dxa"/>
                    <w:bottom w:w="0" w:type="dxa"/>
                    <w:right w:w="0" w:type="dxa"/>
                  </w:tcMar>
                </w:tcPr>
                <w:p w14:paraId="08A51186" w14:textId="77777777" w:rsidR="001D42FB" w:rsidRDefault="004A04B0">
                  <w:pPr>
                    <w:rPr>
                      <w:rFonts w:eastAsia="Arial"/>
                    </w:rPr>
                  </w:pPr>
                  <w:r>
                    <w:pict w14:anchorId="08A5171B">
                      <v:shape id="_x0000_i1037" type="#_x0000_t75" style="width:467.05pt;height:1in" o:bordertopcolor="this" o:borderleftcolor="this" o:borderbottomcolor="this" o:borderrightcolor="this">
                        <v:imagedata r:id="rId46" o:title=""/>
                      </v:shape>
                    </w:pict>
                  </w:r>
                </w:p>
              </w:tc>
            </w:tr>
            <w:tr w:rsidR="001D42FB" w14:paraId="08A5118C" w14:textId="77777777">
              <w:trPr>
                <w:divId w:val="1"/>
              </w:trPr>
              <w:tc>
                <w:tcPr>
                  <w:tcW w:w="1701" w:type="dxa"/>
                  <w:tcMar>
                    <w:top w:w="0" w:type="dxa"/>
                    <w:left w:w="0" w:type="dxa"/>
                    <w:bottom w:w="0" w:type="dxa"/>
                    <w:right w:w="0" w:type="dxa"/>
                  </w:tcMar>
                </w:tcPr>
                <w:p w14:paraId="08A51188" w14:textId="77777777" w:rsidR="001D42FB" w:rsidRDefault="008926A9">
                  <w:pPr>
                    <w:jc w:val="center"/>
                    <w:rPr>
                      <w:rFonts w:eastAsia="Arial"/>
                    </w:rPr>
                  </w:pPr>
                  <w:r>
                    <w:rPr>
                      <w:rFonts w:eastAsia="Arial"/>
                    </w:rPr>
                    <w:t>absent or very shallow</w:t>
                  </w:r>
                </w:p>
              </w:tc>
              <w:tc>
                <w:tcPr>
                  <w:tcW w:w="1985" w:type="dxa"/>
                  <w:tcMar>
                    <w:top w:w="0" w:type="dxa"/>
                    <w:left w:w="0" w:type="dxa"/>
                    <w:bottom w:w="0" w:type="dxa"/>
                    <w:right w:w="0" w:type="dxa"/>
                  </w:tcMar>
                </w:tcPr>
                <w:p w14:paraId="08A51189" w14:textId="77777777" w:rsidR="001D42FB" w:rsidRDefault="008926A9">
                  <w:pPr>
                    <w:jc w:val="center"/>
                    <w:rPr>
                      <w:rFonts w:eastAsia="Arial"/>
                    </w:rPr>
                  </w:pPr>
                  <w:r>
                    <w:rPr>
                      <w:rFonts w:eastAsia="Arial"/>
                    </w:rPr>
                    <w:t>shallow</w:t>
                  </w:r>
                </w:p>
              </w:tc>
              <w:tc>
                <w:tcPr>
                  <w:tcW w:w="1701" w:type="dxa"/>
                  <w:tcMar>
                    <w:top w:w="0" w:type="dxa"/>
                    <w:left w:w="0" w:type="dxa"/>
                    <w:bottom w:w="0" w:type="dxa"/>
                    <w:right w:w="0" w:type="dxa"/>
                  </w:tcMar>
                </w:tcPr>
                <w:p w14:paraId="08A5118A" w14:textId="77777777" w:rsidR="001D42FB" w:rsidRDefault="008926A9">
                  <w:pPr>
                    <w:jc w:val="center"/>
                    <w:rPr>
                      <w:rFonts w:eastAsia="Arial"/>
                    </w:rPr>
                  </w:pPr>
                  <w:r>
                    <w:rPr>
                      <w:rFonts w:eastAsia="Arial"/>
                    </w:rPr>
                    <w:t>medium</w:t>
                  </w:r>
                </w:p>
              </w:tc>
              <w:tc>
                <w:tcPr>
                  <w:tcW w:w="2268" w:type="dxa"/>
                  <w:tcMar>
                    <w:top w:w="0" w:type="dxa"/>
                    <w:left w:w="0" w:type="dxa"/>
                    <w:bottom w:w="0" w:type="dxa"/>
                    <w:right w:w="0" w:type="dxa"/>
                  </w:tcMar>
                </w:tcPr>
                <w:p w14:paraId="08A5118B" w14:textId="77777777" w:rsidR="001D42FB" w:rsidRDefault="008926A9">
                  <w:pPr>
                    <w:jc w:val="center"/>
                    <w:rPr>
                      <w:rFonts w:eastAsia="Arial"/>
                    </w:rPr>
                  </w:pPr>
                  <w:r>
                    <w:rPr>
                      <w:rFonts w:eastAsia="Arial"/>
                    </w:rPr>
                    <w:t>deep</w:t>
                  </w:r>
                </w:p>
              </w:tc>
            </w:tr>
          </w:tbl>
          <w:p w14:paraId="08A5118D" w14:textId="4B96C907" w:rsidR="001D42FB" w:rsidRDefault="008926A9">
            <w:pPr>
              <w:spacing w:beforeAutospacing="1" w:afterAutospacing="1"/>
              <w:jc w:val="left"/>
              <w:divId w:val="1"/>
            </w:pPr>
            <w:ins w:id="586" w:author="TWO" w:date="2026-07-08T19:46:00Z" w16du:dateUtc="2026-07-08T17:46:00Z">
              <w:r>
                <w:t>​</w:t>
              </w:r>
            </w:ins>
          </w:p>
        </w:tc>
      </w:tr>
    </w:tbl>
    <w:p w14:paraId="08A5118F" w14:textId="77777777" w:rsidR="001D42FB" w:rsidRDefault="001D42FB">
      <w:pPr>
        <w:keepLines/>
      </w:pPr>
    </w:p>
    <w:p w14:paraId="08A51190" w14:textId="77777777" w:rsidR="001D42FB" w:rsidRDefault="001D42FB">
      <w:pPr>
        <w:keepLines/>
      </w:pPr>
    </w:p>
    <w:tbl>
      <w:tblPr>
        <w:tblW w:w="0" w:type="auto"/>
        <w:tblLook w:val="0600" w:firstRow="0" w:lastRow="0" w:firstColumn="0" w:lastColumn="0" w:noHBand="1" w:noVBand="1"/>
      </w:tblPr>
      <w:tblGrid>
        <w:gridCol w:w="9986"/>
      </w:tblGrid>
      <w:tr w:rsidR="001D42FB" w14:paraId="08A51194" w14:textId="77777777">
        <w:tc>
          <w:tcPr>
            <w:tcW w:w="9986" w:type="dxa"/>
          </w:tcPr>
          <w:p w14:paraId="08A51191" w14:textId="77777777" w:rsidR="001D42FB" w:rsidRDefault="008926A9">
            <w:pPr>
              <w:keepNext/>
              <w:keepLines/>
            </w:pPr>
            <w:r>
              <w:rPr>
                <w:u w:val="single"/>
              </w:rPr>
              <w:t xml:space="preserve">Ad. 11: Leaf blade: </w:t>
            </w:r>
            <w:del w:id="587" w:author="TWO" w:date="2026-07-08T19:46:00Z" w16du:dateUtc="2026-07-08T17:46:00Z">
              <w:r w:rsidR="00D002CD">
                <w:rPr>
                  <w:u w:val="single"/>
                </w:rPr>
                <w:delText>red line</w:delText>
              </w:r>
            </w:del>
            <w:ins w:id="588" w:author="TWO" w:date="2026-07-08T19:46:00Z" w16du:dateUtc="2026-07-08T17:46:00Z">
              <w:r>
                <w:rPr>
                  <w:u w:val="single"/>
                </w:rPr>
                <w:t>anthocyanin coloration</w:t>
              </w:r>
            </w:ins>
            <w:r>
              <w:rPr>
                <w:u w:val="single"/>
              </w:rPr>
              <w:t xml:space="preserve"> of margin</w:t>
            </w:r>
            <w:ins w:id="589" w:author="TWO" w:date="2026-07-08T19:46:00Z" w16du:dateUtc="2026-07-08T17:46:00Z">
              <w:r>
                <w:rPr>
                  <w:u w:val="single"/>
                </w:rPr>
                <w:t xml:space="preserve"> TO CHECK WHETHER TO BE INDICATED AS QN</w:t>
              </w:r>
            </w:ins>
          </w:p>
          <w:p w14:paraId="08A51193" w14:textId="77777777" w:rsidR="001D42FB" w:rsidRDefault="004A04B0">
            <w:pPr>
              <w:pStyle w:val="BodyText"/>
              <w:keepNext/>
              <w:keepLines/>
              <w:spacing w:beforeAutospacing="1" w:afterAutospacing="1"/>
              <w:jc w:val="left"/>
              <w:divId w:val="1"/>
            </w:pPr>
            <w:r>
              <w:pict w14:anchorId="08A5171C">
                <v:shape id="_x0000_i1038" type="#_x0000_t75" style="width:180.95pt;height:181.55pt" o:bordertopcolor="this" o:borderleftcolor="this" o:borderbottomcolor="this" o:borderrightcolor="this">
                  <v:imagedata r:id="rId47" o:title=""/>
                </v:shape>
              </w:pict>
            </w:r>
          </w:p>
        </w:tc>
      </w:tr>
    </w:tbl>
    <w:p w14:paraId="08A51195" w14:textId="77777777" w:rsidR="001D42FB" w:rsidRDefault="001D42FB">
      <w:pPr>
        <w:keepLines/>
      </w:pPr>
    </w:p>
    <w:p w14:paraId="08A51196" w14:textId="77777777" w:rsidR="001D42FB" w:rsidRDefault="001D42FB">
      <w:pPr>
        <w:keepLines/>
      </w:pPr>
    </w:p>
    <w:tbl>
      <w:tblPr>
        <w:tblW w:w="0" w:type="auto"/>
        <w:tblLook w:val="0600" w:firstRow="0" w:lastRow="0" w:firstColumn="0" w:lastColumn="0" w:noHBand="1" w:noVBand="1"/>
      </w:tblPr>
      <w:tblGrid>
        <w:gridCol w:w="9986"/>
      </w:tblGrid>
      <w:tr w:rsidR="001D42FB" w14:paraId="08A511A3" w14:textId="77777777">
        <w:tc>
          <w:tcPr>
            <w:tcW w:w="9986" w:type="dxa"/>
          </w:tcPr>
          <w:p w14:paraId="08A51198" w14:textId="5C8F1BA5" w:rsidR="001D42FB" w:rsidRDefault="008926A9">
            <w:pPr>
              <w:keepNext/>
              <w:keepLines/>
            </w:pPr>
            <w:r>
              <w:rPr>
                <w:u w:val="single"/>
              </w:rPr>
              <w:lastRenderedPageBreak/>
              <w:t xml:space="preserve">Ad. 12: Leaf blade: </w:t>
            </w:r>
            <w:del w:id="590" w:author="TWO" w:date="2026-07-08T19:46:00Z" w16du:dateUtc="2026-07-08T17:46:00Z">
              <w:r w:rsidR="00D002CD">
                <w:rPr>
                  <w:u w:val="single"/>
                </w:rPr>
                <w:delText>gap</w:delText>
              </w:r>
            </w:del>
            <w:ins w:id="591" w:author="TWO" w:date="2026-07-08T19:46:00Z" w16du:dateUtc="2026-07-08T17:46:00Z">
              <w:r>
                <w:rPr>
                  <w:u w:val="single"/>
                </w:rPr>
                <w:t>cleft</w:t>
              </w:r>
            </w:ins>
            <w:r>
              <w:rPr>
                <w:u w:val="single"/>
              </w:rPr>
              <w:t xml:space="preserve"> of </w:t>
            </w:r>
            <w:del w:id="592" w:author="TWO" w:date="2026-07-08T19:46:00Z" w16du:dateUtc="2026-07-08T17:46:00Z">
              <w:r w:rsidR="00D002CD">
                <w:rPr>
                  <w:u w:val="single"/>
                </w:rPr>
                <w:delText>nose</w:delText>
              </w:r>
            </w:del>
            <w:ins w:id="593" w:author="TWO" w:date="2026-07-08T19:46:00Z" w16du:dateUtc="2026-07-08T17:46:00Z">
              <w:r>
                <w:rPr>
                  <w:u w:val="single"/>
                </w:rPr>
                <w:t>petiolar sinus</w:t>
              </w:r>
            </w:ins>
          </w:p>
          <w:p w14:paraId="08A51199" w14:textId="77777777" w:rsidR="001D42FB" w:rsidRDefault="008926A9">
            <w:pPr>
              <w:pStyle w:val="BodyText"/>
              <w:keepNext/>
              <w:keepLines/>
              <w:spacing w:beforeAutospacing="1" w:afterAutospacing="1"/>
              <w:jc w:val="left"/>
              <w:divId w:val="1"/>
            </w:pPr>
            <w:r>
              <w:t>Definition: leaf nose is the nose-shaped structure located at the center of leaf. The distance between two halves of nose is defined as nose gap. The wild American lotus and some hybrid of American-Asian lotus have the widest gap, Asian lotus have the narrowest gap, and most of Asian-American hybrids have intermediate gap.</w:t>
            </w:r>
          </w:p>
          <w:tbl>
            <w:tblPr>
              <w:tblW w:w="0" w:type="auto"/>
              <w:tblCellMar>
                <w:left w:w="0" w:type="dxa"/>
                <w:right w:w="0" w:type="dxa"/>
              </w:tblCellMar>
              <w:tblLook w:val="0600" w:firstRow="0" w:lastRow="0" w:firstColumn="0" w:lastColumn="0" w:noHBand="1" w:noVBand="1"/>
            </w:tblPr>
            <w:tblGrid>
              <w:gridCol w:w="2162"/>
              <w:gridCol w:w="1949"/>
              <w:gridCol w:w="2126"/>
              <w:gridCol w:w="2073"/>
            </w:tblGrid>
            <w:tr w:rsidR="001D42FB" w14:paraId="08A5119B" w14:textId="77777777">
              <w:trPr>
                <w:divId w:val="1"/>
              </w:trPr>
              <w:tc>
                <w:tcPr>
                  <w:tcW w:w="8310" w:type="dxa"/>
                  <w:gridSpan w:val="4"/>
                  <w:tcMar>
                    <w:top w:w="0" w:type="dxa"/>
                    <w:left w:w="0" w:type="dxa"/>
                    <w:bottom w:w="0" w:type="dxa"/>
                    <w:right w:w="0" w:type="dxa"/>
                  </w:tcMar>
                </w:tcPr>
                <w:p w14:paraId="08A5119A" w14:textId="77777777" w:rsidR="001D42FB" w:rsidRDefault="004A04B0">
                  <w:pPr>
                    <w:rPr>
                      <w:rFonts w:eastAsia="Arial"/>
                    </w:rPr>
                  </w:pPr>
                  <w:r>
                    <w:pict w14:anchorId="08A5171D">
                      <v:shape id="_x0000_i1039" type="#_x0000_t75" style="width:414.45pt;height:112.05pt" o:bordertopcolor="this" o:borderleftcolor="this" o:borderbottomcolor="this" o:borderrightcolor="this">
                        <v:imagedata r:id="rId48" o:title=""/>
                      </v:shape>
                    </w:pict>
                  </w:r>
                </w:p>
              </w:tc>
            </w:tr>
            <w:tr w:rsidR="001D42FB" w14:paraId="08A511A0" w14:textId="77777777">
              <w:trPr>
                <w:divId w:val="1"/>
              </w:trPr>
              <w:tc>
                <w:tcPr>
                  <w:tcW w:w="2162" w:type="dxa"/>
                  <w:tcMar>
                    <w:top w:w="0" w:type="dxa"/>
                    <w:left w:w="0" w:type="dxa"/>
                    <w:bottom w:w="0" w:type="dxa"/>
                    <w:right w:w="0" w:type="dxa"/>
                  </w:tcMar>
                </w:tcPr>
                <w:p w14:paraId="08A5119C" w14:textId="77777777" w:rsidR="001D42FB" w:rsidRDefault="008926A9">
                  <w:pPr>
                    <w:jc w:val="center"/>
                    <w:rPr>
                      <w:rFonts w:eastAsia="Arial"/>
                    </w:rPr>
                  </w:pPr>
                  <w:r>
                    <w:rPr>
                      <w:rFonts w:eastAsia="Arial"/>
                    </w:rPr>
                    <w:t>absent or very narrow</w:t>
                  </w:r>
                </w:p>
              </w:tc>
              <w:tc>
                <w:tcPr>
                  <w:tcW w:w="1949" w:type="dxa"/>
                  <w:tcMar>
                    <w:top w:w="0" w:type="dxa"/>
                    <w:left w:w="0" w:type="dxa"/>
                    <w:bottom w:w="0" w:type="dxa"/>
                    <w:right w:w="0" w:type="dxa"/>
                  </w:tcMar>
                </w:tcPr>
                <w:p w14:paraId="08A5119D" w14:textId="77777777" w:rsidR="001D42FB" w:rsidRDefault="008926A9">
                  <w:pPr>
                    <w:jc w:val="center"/>
                    <w:rPr>
                      <w:rFonts w:eastAsia="Arial"/>
                    </w:rPr>
                  </w:pPr>
                  <w:r>
                    <w:rPr>
                      <w:rFonts w:eastAsia="Arial"/>
                    </w:rPr>
                    <w:t>narrow</w:t>
                  </w:r>
                </w:p>
              </w:tc>
              <w:tc>
                <w:tcPr>
                  <w:tcW w:w="2126" w:type="dxa"/>
                  <w:tcMar>
                    <w:top w:w="0" w:type="dxa"/>
                    <w:left w:w="0" w:type="dxa"/>
                    <w:bottom w:w="0" w:type="dxa"/>
                    <w:right w:w="0" w:type="dxa"/>
                  </w:tcMar>
                </w:tcPr>
                <w:p w14:paraId="08A5119E" w14:textId="77777777" w:rsidR="001D42FB" w:rsidRDefault="008926A9">
                  <w:pPr>
                    <w:jc w:val="center"/>
                    <w:rPr>
                      <w:rFonts w:eastAsia="Arial"/>
                    </w:rPr>
                  </w:pPr>
                  <w:r>
                    <w:rPr>
                      <w:rFonts w:eastAsia="Arial"/>
                    </w:rPr>
                    <w:t>medium</w:t>
                  </w:r>
                </w:p>
              </w:tc>
              <w:tc>
                <w:tcPr>
                  <w:tcW w:w="2073" w:type="dxa"/>
                  <w:tcMar>
                    <w:top w:w="0" w:type="dxa"/>
                    <w:left w:w="0" w:type="dxa"/>
                    <w:bottom w:w="0" w:type="dxa"/>
                    <w:right w:w="0" w:type="dxa"/>
                  </w:tcMar>
                </w:tcPr>
                <w:p w14:paraId="08A5119F" w14:textId="77777777" w:rsidR="001D42FB" w:rsidRDefault="008926A9">
                  <w:pPr>
                    <w:jc w:val="center"/>
                    <w:rPr>
                      <w:rFonts w:eastAsia="Arial"/>
                    </w:rPr>
                  </w:pPr>
                  <w:r>
                    <w:rPr>
                      <w:rFonts w:eastAsia="Arial"/>
                    </w:rPr>
                    <w:t>broad</w:t>
                  </w:r>
                </w:p>
              </w:tc>
            </w:tr>
          </w:tbl>
          <w:p w14:paraId="08A511A2" w14:textId="11A33927" w:rsidR="001D42FB" w:rsidRDefault="008926A9" w:rsidP="00777741">
            <w:pPr>
              <w:spacing w:beforeAutospacing="1" w:afterAutospacing="1"/>
              <w:jc w:val="left"/>
              <w:divId w:val="1"/>
            </w:pPr>
            <w:ins w:id="594" w:author="TWO" w:date="2026-07-08T19:46:00Z" w16du:dateUtc="2026-07-08T17:46:00Z">
              <w:r>
                <w:t>   </w:t>
              </w:r>
            </w:ins>
          </w:p>
        </w:tc>
      </w:tr>
    </w:tbl>
    <w:p w14:paraId="08A511A4" w14:textId="77777777" w:rsidR="001D42FB" w:rsidRDefault="001D42FB">
      <w:pPr>
        <w:keepLines/>
      </w:pPr>
    </w:p>
    <w:p w14:paraId="08A511A5" w14:textId="77777777" w:rsidR="001D42FB" w:rsidRDefault="001D42FB">
      <w:pPr>
        <w:keepLines/>
      </w:pPr>
    </w:p>
    <w:tbl>
      <w:tblPr>
        <w:tblW w:w="0" w:type="auto"/>
        <w:tblLook w:val="0600" w:firstRow="0" w:lastRow="0" w:firstColumn="0" w:lastColumn="0" w:noHBand="1" w:noVBand="1"/>
      </w:tblPr>
      <w:tblGrid>
        <w:gridCol w:w="9986"/>
      </w:tblGrid>
      <w:tr w:rsidR="001D42FB" w14:paraId="08A511A9" w14:textId="77777777">
        <w:tc>
          <w:tcPr>
            <w:tcW w:w="9986" w:type="dxa"/>
          </w:tcPr>
          <w:p w14:paraId="08A511A6" w14:textId="77777777" w:rsidR="001D42FB" w:rsidRDefault="008926A9">
            <w:pPr>
              <w:keepNext/>
              <w:keepLines/>
            </w:pPr>
            <w:r>
              <w:rPr>
                <w:u w:val="single"/>
              </w:rPr>
              <w:t>Ad. 13: Petiole: thickness</w:t>
            </w:r>
          </w:p>
          <w:p w14:paraId="08A511A7" w14:textId="77777777" w:rsidR="001D42FB" w:rsidRDefault="001D42FB">
            <w:pPr>
              <w:keepNext/>
              <w:keepLines/>
            </w:pPr>
          </w:p>
          <w:p w14:paraId="08A511A8" w14:textId="77777777" w:rsidR="001D42FB" w:rsidRDefault="008926A9">
            <w:pPr>
              <w:pStyle w:val="BodyText"/>
              <w:keepNext/>
              <w:keepLines/>
              <w:jc w:val="left"/>
              <w:divId w:val="1"/>
            </w:pPr>
            <w:r>
              <w:t>The diameter of petiole should be measured from the middle position of petiole for mature leaf.</w:t>
            </w:r>
            <w:ins w:id="595" w:author="TWO" w:date="2026-07-08T19:46:00Z" w16du:dateUtc="2026-07-08T17:46:00Z">
              <w:r>
                <w:br/>
              </w:r>
            </w:ins>
          </w:p>
        </w:tc>
      </w:tr>
    </w:tbl>
    <w:p w14:paraId="08A511AA" w14:textId="77777777" w:rsidR="001D42FB" w:rsidRDefault="001D42FB">
      <w:pPr>
        <w:keepLines/>
      </w:pPr>
    </w:p>
    <w:p w14:paraId="08A511AB" w14:textId="77777777" w:rsidR="001D42FB" w:rsidRDefault="001D42FB">
      <w:pPr>
        <w:keepLines/>
      </w:pPr>
    </w:p>
    <w:tbl>
      <w:tblPr>
        <w:tblW w:w="0" w:type="auto"/>
        <w:tblLook w:val="0600" w:firstRow="0" w:lastRow="0" w:firstColumn="0" w:lastColumn="0" w:noHBand="1" w:noVBand="1"/>
      </w:tblPr>
      <w:tblGrid>
        <w:gridCol w:w="9986"/>
      </w:tblGrid>
      <w:tr w:rsidR="001D42FB" w14:paraId="08A511BA" w14:textId="77777777">
        <w:tc>
          <w:tcPr>
            <w:tcW w:w="9986" w:type="dxa"/>
          </w:tcPr>
          <w:p w14:paraId="08A511AC" w14:textId="77777777" w:rsidR="001D42FB" w:rsidRDefault="008926A9">
            <w:pPr>
              <w:keepNext/>
              <w:keepLines/>
            </w:pPr>
            <w:r>
              <w:rPr>
                <w:u w:val="single"/>
              </w:rPr>
              <w:t>Ad. 14: Petiole: density of spines</w:t>
            </w:r>
          </w:p>
          <w:p w14:paraId="08A511AE" w14:textId="77777777" w:rsidR="001D42FB" w:rsidRDefault="008926A9">
            <w:pPr>
              <w:pStyle w:val="BodyText"/>
              <w:keepNext/>
              <w:keepLines/>
              <w:spacing w:beforeAutospacing="1" w:afterAutospacing="1"/>
              <w:jc w:val="left"/>
              <w:divId w:val="1"/>
            </w:pPr>
            <w:r>
              <w:t>Spine density is observed based on the middle position of petiole since it is not evenly distributed from base to top of petiole.</w:t>
            </w:r>
          </w:p>
          <w:tbl>
            <w:tblPr>
              <w:tblW w:w="0" w:type="auto"/>
              <w:tblCellMar>
                <w:left w:w="0" w:type="dxa"/>
                <w:right w:w="0" w:type="dxa"/>
              </w:tblCellMar>
              <w:tblLook w:val="0600" w:firstRow="0" w:lastRow="0" w:firstColumn="0" w:lastColumn="0" w:noHBand="1" w:noVBand="1"/>
            </w:tblPr>
            <w:tblGrid>
              <w:gridCol w:w="2552"/>
              <w:gridCol w:w="2268"/>
              <w:gridCol w:w="2693"/>
            </w:tblGrid>
            <w:tr w:rsidR="001D42FB" w14:paraId="08A511B0" w14:textId="77777777">
              <w:trPr>
                <w:divId w:val="1"/>
              </w:trPr>
              <w:tc>
                <w:tcPr>
                  <w:tcW w:w="7513" w:type="dxa"/>
                  <w:gridSpan w:val="3"/>
                  <w:tcMar>
                    <w:top w:w="0" w:type="dxa"/>
                    <w:left w:w="0" w:type="dxa"/>
                    <w:bottom w:w="0" w:type="dxa"/>
                    <w:right w:w="0" w:type="dxa"/>
                  </w:tcMar>
                </w:tcPr>
                <w:p w14:paraId="08A511AF" w14:textId="77777777" w:rsidR="001D42FB" w:rsidRDefault="004A04B0">
                  <w:pPr>
                    <w:rPr>
                      <w:rFonts w:eastAsia="Arial"/>
                    </w:rPr>
                  </w:pPr>
                  <w:r>
                    <w:pict w14:anchorId="08A5171E">
                      <v:shape id="_x0000_i1040" type="#_x0000_t75" style="width:372.5pt;height:249.8pt" o:bordertopcolor="this" o:borderleftcolor="this" o:borderbottomcolor="this" o:borderrightcolor="this">
                        <v:imagedata r:id="rId49" o:title=""/>
                      </v:shape>
                    </w:pict>
                  </w:r>
                </w:p>
              </w:tc>
            </w:tr>
            <w:tr w:rsidR="001D42FB" w14:paraId="08A511B4" w14:textId="77777777">
              <w:trPr>
                <w:divId w:val="1"/>
              </w:trPr>
              <w:tc>
                <w:tcPr>
                  <w:tcW w:w="2552" w:type="dxa"/>
                  <w:tcMar>
                    <w:top w:w="0" w:type="dxa"/>
                    <w:left w:w="0" w:type="dxa"/>
                    <w:bottom w:w="0" w:type="dxa"/>
                    <w:right w:w="0" w:type="dxa"/>
                  </w:tcMar>
                </w:tcPr>
                <w:p w14:paraId="08A511B1" w14:textId="77777777" w:rsidR="001D42FB" w:rsidRDefault="008926A9">
                  <w:pPr>
                    <w:jc w:val="center"/>
                    <w:rPr>
                      <w:rFonts w:eastAsia="Arial"/>
                    </w:rPr>
                  </w:pPr>
                  <w:r>
                    <w:rPr>
                      <w:rFonts w:eastAsia="Arial"/>
                    </w:rPr>
                    <w:t>1</w:t>
                  </w:r>
                </w:p>
              </w:tc>
              <w:tc>
                <w:tcPr>
                  <w:tcW w:w="2268" w:type="dxa"/>
                  <w:tcMar>
                    <w:top w:w="0" w:type="dxa"/>
                    <w:left w:w="0" w:type="dxa"/>
                    <w:bottom w:w="0" w:type="dxa"/>
                    <w:right w:w="0" w:type="dxa"/>
                  </w:tcMar>
                </w:tcPr>
                <w:p w14:paraId="08A511B2" w14:textId="77777777" w:rsidR="001D42FB" w:rsidRDefault="008926A9">
                  <w:pPr>
                    <w:jc w:val="center"/>
                    <w:rPr>
                      <w:rFonts w:eastAsia="Arial"/>
                    </w:rPr>
                  </w:pPr>
                  <w:r>
                    <w:rPr>
                      <w:rFonts w:eastAsia="Arial"/>
                    </w:rPr>
                    <w:t>2</w:t>
                  </w:r>
                </w:p>
              </w:tc>
              <w:tc>
                <w:tcPr>
                  <w:tcW w:w="2693" w:type="dxa"/>
                  <w:tcMar>
                    <w:top w:w="0" w:type="dxa"/>
                    <w:left w:w="0" w:type="dxa"/>
                    <w:bottom w:w="0" w:type="dxa"/>
                    <w:right w:w="0" w:type="dxa"/>
                  </w:tcMar>
                </w:tcPr>
                <w:p w14:paraId="08A511B3" w14:textId="77777777" w:rsidR="001D42FB" w:rsidRDefault="008926A9">
                  <w:pPr>
                    <w:jc w:val="center"/>
                    <w:rPr>
                      <w:rFonts w:eastAsia="Arial"/>
                    </w:rPr>
                  </w:pPr>
                  <w:r>
                    <w:rPr>
                      <w:rFonts w:eastAsia="Arial"/>
                    </w:rPr>
                    <w:t>3</w:t>
                  </w:r>
                </w:p>
              </w:tc>
            </w:tr>
            <w:tr w:rsidR="001D42FB" w14:paraId="08A511B8" w14:textId="77777777">
              <w:trPr>
                <w:divId w:val="1"/>
              </w:trPr>
              <w:tc>
                <w:tcPr>
                  <w:tcW w:w="2552" w:type="dxa"/>
                  <w:tcMar>
                    <w:top w:w="0" w:type="dxa"/>
                    <w:left w:w="0" w:type="dxa"/>
                    <w:bottom w:w="0" w:type="dxa"/>
                    <w:right w:w="0" w:type="dxa"/>
                  </w:tcMar>
                </w:tcPr>
                <w:p w14:paraId="08A511B5" w14:textId="77777777" w:rsidR="001D42FB" w:rsidRDefault="008926A9">
                  <w:pPr>
                    <w:jc w:val="center"/>
                    <w:rPr>
                      <w:rFonts w:eastAsia="Arial"/>
                    </w:rPr>
                  </w:pPr>
                  <w:r>
                    <w:rPr>
                      <w:rFonts w:eastAsia="Arial"/>
                    </w:rPr>
                    <w:t>absent or very sparse</w:t>
                  </w:r>
                </w:p>
              </w:tc>
              <w:tc>
                <w:tcPr>
                  <w:tcW w:w="2268" w:type="dxa"/>
                  <w:tcMar>
                    <w:top w:w="0" w:type="dxa"/>
                    <w:left w:w="0" w:type="dxa"/>
                    <w:bottom w:w="0" w:type="dxa"/>
                    <w:right w:w="0" w:type="dxa"/>
                  </w:tcMar>
                </w:tcPr>
                <w:p w14:paraId="08A511B6" w14:textId="77777777" w:rsidR="001D42FB" w:rsidRDefault="008926A9">
                  <w:pPr>
                    <w:jc w:val="center"/>
                    <w:rPr>
                      <w:rFonts w:eastAsia="Arial"/>
                    </w:rPr>
                  </w:pPr>
                  <w:r>
                    <w:rPr>
                      <w:rFonts w:eastAsia="Arial"/>
                    </w:rPr>
                    <w:t>sparse</w:t>
                  </w:r>
                </w:p>
              </w:tc>
              <w:tc>
                <w:tcPr>
                  <w:tcW w:w="2693" w:type="dxa"/>
                  <w:tcMar>
                    <w:top w:w="0" w:type="dxa"/>
                    <w:left w:w="0" w:type="dxa"/>
                    <w:bottom w:w="0" w:type="dxa"/>
                    <w:right w:w="0" w:type="dxa"/>
                  </w:tcMar>
                </w:tcPr>
                <w:p w14:paraId="08A511B7" w14:textId="77777777" w:rsidR="001D42FB" w:rsidRDefault="008926A9">
                  <w:pPr>
                    <w:jc w:val="center"/>
                    <w:rPr>
                      <w:rFonts w:eastAsia="Arial"/>
                    </w:rPr>
                  </w:pPr>
                  <w:r>
                    <w:rPr>
                      <w:rFonts w:eastAsia="Arial"/>
                    </w:rPr>
                    <w:t>dense</w:t>
                  </w:r>
                </w:p>
              </w:tc>
            </w:tr>
          </w:tbl>
          <w:p w14:paraId="08A511B9" w14:textId="77777777" w:rsidR="001D42FB" w:rsidRDefault="008926A9">
            <w:pPr>
              <w:spacing w:beforeAutospacing="1" w:afterAutospacing="1"/>
              <w:jc w:val="left"/>
              <w:divId w:val="1"/>
            </w:pPr>
            <w:r>
              <w:t>              </w:t>
            </w:r>
          </w:p>
        </w:tc>
      </w:tr>
    </w:tbl>
    <w:p w14:paraId="08A511BB" w14:textId="77777777" w:rsidR="001D42FB" w:rsidRDefault="001D42FB">
      <w:pPr>
        <w:keepLines/>
      </w:pPr>
    </w:p>
    <w:p w14:paraId="08A511BC" w14:textId="77777777" w:rsidR="001D42FB" w:rsidRDefault="001D42FB">
      <w:pPr>
        <w:keepLines/>
      </w:pPr>
    </w:p>
    <w:tbl>
      <w:tblPr>
        <w:tblW w:w="0" w:type="auto"/>
        <w:tblLook w:val="0600" w:firstRow="0" w:lastRow="0" w:firstColumn="0" w:lastColumn="0" w:noHBand="1" w:noVBand="1"/>
      </w:tblPr>
      <w:tblGrid>
        <w:gridCol w:w="9986"/>
      </w:tblGrid>
      <w:tr w:rsidR="001D42FB" w14:paraId="08A511CA" w14:textId="77777777">
        <w:tc>
          <w:tcPr>
            <w:tcW w:w="9986" w:type="dxa"/>
          </w:tcPr>
          <w:p w14:paraId="08A511BD" w14:textId="77777777" w:rsidR="001D42FB" w:rsidRDefault="008926A9">
            <w:pPr>
              <w:keepNext/>
              <w:keepLines/>
            </w:pPr>
            <w:r>
              <w:rPr>
                <w:u w:val="single"/>
              </w:rPr>
              <w:lastRenderedPageBreak/>
              <w:t>Ad. 15: Flower bud: shape</w:t>
            </w:r>
          </w:p>
          <w:p w14:paraId="08A511BF" w14:textId="77777777" w:rsidR="001D42FB" w:rsidRDefault="008926A9">
            <w:pPr>
              <w:pStyle w:val="BodyText"/>
              <w:keepNext/>
              <w:keepLines/>
              <w:spacing w:beforeAutospacing="1" w:afterAutospacing="1"/>
              <w:jc w:val="left"/>
              <w:divId w:val="1"/>
            </w:pPr>
            <w:r>
              <w:t>The shape of flower buds should be observed at least two days before opening.</w:t>
            </w:r>
          </w:p>
          <w:tbl>
            <w:tblPr>
              <w:tblW w:w="0" w:type="auto"/>
              <w:tblCellMar>
                <w:left w:w="0" w:type="dxa"/>
                <w:right w:w="0" w:type="dxa"/>
              </w:tblCellMar>
              <w:tblLook w:val="0600" w:firstRow="0" w:lastRow="0" w:firstColumn="0" w:lastColumn="0" w:noHBand="1" w:noVBand="1"/>
            </w:tblPr>
            <w:tblGrid>
              <w:gridCol w:w="1665"/>
              <w:gridCol w:w="1515"/>
              <w:gridCol w:w="774"/>
              <w:gridCol w:w="1149"/>
              <w:gridCol w:w="1701"/>
              <w:gridCol w:w="2127"/>
            </w:tblGrid>
            <w:tr w:rsidR="001D42FB" w14:paraId="08A511C1" w14:textId="77777777">
              <w:trPr>
                <w:divId w:val="1"/>
              </w:trPr>
              <w:tc>
                <w:tcPr>
                  <w:tcW w:w="8931" w:type="dxa"/>
                  <w:gridSpan w:val="6"/>
                  <w:tcMar>
                    <w:top w:w="0" w:type="dxa"/>
                    <w:left w:w="0" w:type="dxa"/>
                    <w:bottom w:w="0" w:type="dxa"/>
                    <w:right w:w="0" w:type="dxa"/>
                  </w:tcMar>
                </w:tcPr>
                <w:p w14:paraId="08A511C0" w14:textId="77777777" w:rsidR="001D42FB" w:rsidRDefault="004A04B0">
                  <w:pPr>
                    <w:rPr>
                      <w:rFonts w:eastAsia="Arial"/>
                    </w:rPr>
                  </w:pPr>
                  <w:r>
                    <w:pict w14:anchorId="08A5171F">
                      <v:shape id="_x0000_i1041" type="#_x0000_t75" style="width:437.65pt;height:121.45pt" o:bordertopcolor="this" o:borderleftcolor="this" o:borderbottomcolor="this" o:borderrightcolor="this">
                        <v:imagedata r:id="rId50" o:title=""/>
                      </v:shape>
                    </w:pict>
                  </w:r>
                </w:p>
              </w:tc>
            </w:tr>
            <w:tr w:rsidR="001D42FB" w14:paraId="08A511C8" w14:textId="77777777">
              <w:trPr>
                <w:divId w:val="1"/>
              </w:trPr>
              <w:tc>
                <w:tcPr>
                  <w:tcW w:w="1665" w:type="dxa"/>
                  <w:tcMar>
                    <w:top w:w="0" w:type="dxa"/>
                    <w:left w:w="0" w:type="dxa"/>
                    <w:bottom w:w="0" w:type="dxa"/>
                    <w:right w:w="0" w:type="dxa"/>
                  </w:tcMar>
                </w:tcPr>
                <w:p w14:paraId="08A511C2" w14:textId="77777777" w:rsidR="001D42FB" w:rsidRDefault="008926A9">
                  <w:pPr>
                    <w:jc w:val="center"/>
                    <w:rPr>
                      <w:rFonts w:eastAsia="Arial"/>
                    </w:rPr>
                  </w:pPr>
                  <w:r>
                    <w:rPr>
                      <w:rFonts w:eastAsia="Arial"/>
                    </w:rPr>
                    <w:t>ovoid</w:t>
                  </w:r>
                </w:p>
              </w:tc>
              <w:tc>
                <w:tcPr>
                  <w:tcW w:w="1515" w:type="dxa"/>
                  <w:tcMar>
                    <w:top w:w="0" w:type="dxa"/>
                    <w:left w:w="0" w:type="dxa"/>
                    <w:bottom w:w="0" w:type="dxa"/>
                    <w:right w:w="0" w:type="dxa"/>
                  </w:tcMar>
                </w:tcPr>
                <w:p w14:paraId="08A511C3" w14:textId="77777777" w:rsidR="001D42FB" w:rsidRDefault="008926A9">
                  <w:pPr>
                    <w:jc w:val="center"/>
                    <w:rPr>
                      <w:rFonts w:eastAsia="Arial"/>
                    </w:rPr>
                  </w:pPr>
                  <w:r>
                    <w:rPr>
                      <w:rFonts w:eastAsia="Arial"/>
                    </w:rPr>
                    <w:t>ovoid-conic</w:t>
                  </w:r>
                </w:p>
              </w:tc>
              <w:tc>
                <w:tcPr>
                  <w:tcW w:w="774" w:type="dxa"/>
                  <w:tcMar>
                    <w:top w:w="0" w:type="dxa"/>
                    <w:left w:w="0" w:type="dxa"/>
                    <w:bottom w:w="0" w:type="dxa"/>
                    <w:right w:w="0" w:type="dxa"/>
                  </w:tcMar>
                </w:tcPr>
                <w:p w14:paraId="08A511C4" w14:textId="77777777" w:rsidR="001D42FB" w:rsidRDefault="008926A9">
                  <w:pPr>
                    <w:jc w:val="center"/>
                    <w:rPr>
                      <w:rFonts w:eastAsia="Arial"/>
                    </w:rPr>
                  </w:pPr>
                  <w:r>
                    <w:rPr>
                      <w:rFonts w:eastAsia="Arial"/>
                    </w:rPr>
                    <w:t>conic</w:t>
                  </w:r>
                </w:p>
              </w:tc>
              <w:tc>
                <w:tcPr>
                  <w:tcW w:w="1149" w:type="dxa"/>
                  <w:tcMar>
                    <w:top w:w="0" w:type="dxa"/>
                    <w:left w:w="0" w:type="dxa"/>
                    <w:bottom w:w="0" w:type="dxa"/>
                    <w:right w:w="0" w:type="dxa"/>
                  </w:tcMar>
                </w:tcPr>
                <w:p w14:paraId="08A511C5" w14:textId="77777777" w:rsidR="001D42FB" w:rsidRDefault="008926A9">
                  <w:pPr>
                    <w:jc w:val="center"/>
                    <w:rPr>
                      <w:rFonts w:eastAsia="Arial"/>
                    </w:rPr>
                  </w:pPr>
                  <w:r>
                    <w:rPr>
                      <w:rFonts w:eastAsia="Arial"/>
                    </w:rPr>
                    <w:t xml:space="preserve">narrow </w:t>
                  </w:r>
                  <w:r>
                    <w:rPr>
                      <w:rFonts w:eastAsia="Arial"/>
                    </w:rPr>
                    <w:br/>
                    <w:t>conic</w:t>
                  </w:r>
                </w:p>
              </w:tc>
              <w:tc>
                <w:tcPr>
                  <w:tcW w:w="1701" w:type="dxa"/>
                  <w:tcMar>
                    <w:top w:w="0" w:type="dxa"/>
                    <w:left w:w="0" w:type="dxa"/>
                    <w:bottom w:w="0" w:type="dxa"/>
                    <w:right w:w="0" w:type="dxa"/>
                  </w:tcMar>
                </w:tcPr>
                <w:p w14:paraId="08A511C6" w14:textId="77777777" w:rsidR="001D42FB" w:rsidRDefault="008926A9">
                  <w:pPr>
                    <w:jc w:val="center"/>
                    <w:rPr>
                      <w:rFonts w:eastAsia="Arial"/>
                    </w:rPr>
                  </w:pPr>
                  <w:r>
                    <w:rPr>
                      <w:rFonts w:eastAsia="Arial"/>
                    </w:rPr>
                    <w:t>globose</w:t>
                  </w:r>
                </w:p>
              </w:tc>
              <w:tc>
                <w:tcPr>
                  <w:tcW w:w="2127" w:type="dxa"/>
                  <w:tcMar>
                    <w:top w:w="0" w:type="dxa"/>
                    <w:left w:w="0" w:type="dxa"/>
                    <w:bottom w:w="0" w:type="dxa"/>
                    <w:right w:w="0" w:type="dxa"/>
                  </w:tcMar>
                </w:tcPr>
                <w:p w14:paraId="08A511C7" w14:textId="77777777" w:rsidR="001D42FB" w:rsidRDefault="008926A9">
                  <w:pPr>
                    <w:jc w:val="center"/>
                    <w:rPr>
                      <w:rFonts w:eastAsia="Arial"/>
                    </w:rPr>
                  </w:pPr>
                  <w:r>
                    <w:rPr>
                      <w:rFonts w:eastAsia="Arial"/>
                    </w:rPr>
                    <w:t>ellipsoid</w:t>
                  </w:r>
                </w:p>
              </w:tc>
            </w:tr>
          </w:tbl>
          <w:p w14:paraId="08A511C9" w14:textId="56F73E6D" w:rsidR="001D42FB" w:rsidRDefault="008926A9">
            <w:pPr>
              <w:spacing w:beforeAutospacing="1" w:afterAutospacing="1"/>
              <w:jc w:val="left"/>
              <w:divId w:val="1"/>
            </w:pPr>
            <w:ins w:id="596" w:author="TWO" w:date="2026-07-08T19:46:00Z" w16du:dateUtc="2026-07-08T17:46:00Z">
              <w:r>
                <w:t> </w:t>
              </w:r>
            </w:ins>
          </w:p>
        </w:tc>
      </w:tr>
    </w:tbl>
    <w:p w14:paraId="08A511CB" w14:textId="77777777" w:rsidR="001D42FB" w:rsidRDefault="001D42FB">
      <w:pPr>
        <w:keepLines/>
      </w:pPr>
    </w:p>
    <w:p w14:paraId="08A511CC" w14:textId="77777777" w:rsidR="001D42FB" w:rsidRDefault="001D42FB">
      <w:pPr>
        <w:keepLines/>
      </w:pPr>
    </w:p>
    <w:tbl>
      <w:tblPr>
        <w:tblW w:w="0" w:type="auto"/>
        <w:tblLook w:val="0600" w:firstRow="0" w:lastRow="0" w:firstColumn="0" w:lastColumn="0" w:noHBand="1" w:noVBand="1"/>
      </w:tblPr>
      <w:tblGrid>
        <w:gridCol w:w="9986"/>
      </w:tblGrid>
      <w:tr w:rsidR="001D42FB" w14:paraId="08A511D0" w14:textId="77777777">
        <w:tc>
          <w:tcPr>
            <w:tcW w:w="9986" w:type="dxa"/>
          </w:tcPr>
          <w:p w14:paraId="08A511CD" w14:textId="77777777" w:rsidR="001D42FB" w:rsidRDefault="008926A9">
            <w:pPr>
              <w:keepNext/>
              <w:keepLines/>
            </w:pPr>
            <w:r>
              <w:rPr>
                <w:u w:val="single"/>
              </w:rPr>
              <w:t xml:space="preserve">Ad. 17: </w:t>
            </w:r>
            <w:del w:id="597" w:author="TWO" w:date="2026-07-08T19:46:00Z" w16du:dateUtc="2026-07-08T17:46:00Z">
              <w:r w:rsidR="00D002CD">
                <w:rPr>
                  <w:u w:val="single"/>
                </w:rPr>
                <w:delText>Flowering: time</w:delText>
              </w:r>
            </w:del>
            <w:ins w:id="598" w:author="TWO" w:date="2026-07-08T19:46:00Z" w16du:dateUtc="2026-07-08T17:46:00Z">
              <w:r>
                <w:rPr>
                  <w:u w:val="single"/>
                </w:rPr>
                <w:t>Time</w:t>
              </w:r>
            </w:ins>
            <w:r>
              <w:rPr>
                <w:u w:val="single"/>
              </w:rPr>
              <w:t xml:space="preserve"> of </w:t>
            </w:r>
            <w:del w:id="599" w:author="TWO" w:date="2026-07-08T19:46:00Z" w16du:dateUtc="2026-07-08T17:46:00Z">
              <w:r w:rsidR="00D002CD">
                <w:rPr>
                  <w:u w:val="single"/>
                </w:rPr>
                <w:delText>starting to bloom</w:delText>
              </w:r>
            </w:del>
            <w:ins w:id="600" w:author="TWO" w:date="2026-07-08T19:46:00Z" w16du:dateUtc="2026-07-08T17:46:00Z">
              <w:r>
                <w:rPr>
                  <w:u w:val="single"/>
                </w:rPr>
                <w:t>beginning of flowering</w:t>
              </w:r>
            </w:ins>
          </w:p>
          <w:p w14:paraId="08A511CE" w14:textId="77777777" w:rsidR="001D42FB" w:rsidRDefault="001D42FB">
            <w:pPr>
              <w:keepNext/>
              <w:keepLines/>
            </w:pPr>
          </w:p>
          <w:p w14:paraId="08A511CF" w14:textId="77777777" w:rsidR="001D42FB" w:rsidRDefault="008926A9">
            <w:pPr>
              <w:pStyle w:val="BodyText"/>
              <w:keepNext/>
              <w:keepLines/>
              <w:jc w:val="left"/>
              <w:divId w:val="1"/>
            </w:pPr>
            <w:r>
              <w:t>Defined by 30% plants starting to bloom.</w:t>
            </w:r>
          </w:p>
        </w:tc>
      </w:tr>
    </w:tbl>
    <w:p w14:paraId="08A511D1" w14:textId="77777777" w:rsidR="001D42FB" w:rsidRDefault="001D42FB">
      <w:pPr>
        <w:keepLines/>
      </w:pPr>
    </w:p>
    <w:p w14:paraId="08A511D2" w14:textId="77777777" w:rsidR="001D42FB" w:rsidRDefault="001D42FB">
      <w:pPr>
        <w:keepLines/>
      </w:pPr>
    </w:p>
    <w:tbl>
      <w:tblPr>
        <w:tblW w:w="0" w:type="auto"/>
        <w:tblLook w:val="0600" w:firstRow="0" w:lastRow="0" w:firstColumn="0" w:lastColumn="0" w:noHBand="1" w:noVBand="1"/>
      </w:tblPr>
      <w:tblGrid>
        <w:gridCol w:w="9986"/>
      </w:tblGrid>
      <w:tr w:rsidR="001D42FB" w14:paraId="08A511D6" w14:textId="77777777">
        <w:tc>
          <w:tcPr>
            <w:tcW w:w="9986" w:type="dxa"/>
          </w:tcPr>
          <w:p w14:paraId="08A511D3" w14:textId="77777777" w:rsidR="001D42FB" w:rsidRDefault="008926A9">
            <w:pPr>
              <w:keepNext/>
              <w:keepLines/>
            </w:pPr>
            <w:r>
              <w:rPr>
                <w:u w:val="single"/>
              </w:rPr>
              <w:t xml:space="preserve">Ad. 18: </w:t>
            </w:r>
            <w:del w:id="601" w:author="TWO" w:date="2026-07-08T19:46:00Z" w16du:dateUtc="2026-07-08T17:46:00Z">
              <w:r w:rsidR="00D002CD">
                <w:rPr>
                  <w:u w:val="single"/>
                </w:rPr>
                <w:delText>Flowering time</w:delText>
              </w:r>
            </w:del>
            <w:ins w:id="602" w:author="TWO" w:date="2026-07-08T19:46:00Z" w16du:dateUtc="2026-07-08T17:46:00Z">
              <w:r>
                <w:rPr>
                  <w:u w:val="single"/>
                </w:rPr>
                <w:t>Length of flowering period</w:t>
              </w:r>
            </w:ins>
          </w:p>
          <w:p w14:paraId="08A511D4" w14:textId="77777777" w:rsidR="001D42FB" w:rsidRDefault="001D42FB">
            <w:pPr>
              <w:keepNext/>
              <w:keepLines/>
            </w:pPr>
          </w:p>
          <w:p w14:paraId="08A511D5" w14:textId="77777777" w:rsidR="001D42FB" w:rsidRDefault="008926A9">
            <w:pPr>
              <w:pStyle w:val="BodyText"/>
              <w:keepNext/>
              <w:keepLines/>
              <w:jc w:val="left"/>
              <w:divId w:val="1"/>
            </w:pPr>
            <w:r>
              <w:t>Defined by the period from when 30% plants started to bloom and to whan 30% plants remain flowers near the end of flowering season.</w:t>
            </w:r>
          </w:p>
        </w:tc>
      </w:tr>
    </w:tbl>
    <w:p w14:paraId="08A511D7" w14:textId="77777777" w:rsidR="001D42FB" w:rsidRDefault="001D42FB">
      <w:pPr>
        <w:keepLines/>
      </w:pPr>
    </w:p>
    <w:p w14:paraId="08A511D8" w14:textId="77777777" w:rsidR="001D42FB" w:rsidRDefault="001D42FB">
      <w:pPr>
        <w:keepLines/>
      </w:pPr>
    </w:p>
    <w:tbl>
      <w:tblPr>
        <w:tblW w:w="0" w:type="auto"/>
        <w:tblLook w:val="0600" w:firstRow="0" w:lastRow="0" w:firstColumn="0" w:lastColumn="0" w:noHBand="1" w:noVBand="1"/>
      </w:tblPr>
      <w:tblGrid>
        <w:gridCol w:w="9986"/>
      </w:tblGrid>
      <w:tr w:rsidR="001D42FB" w14:paraId="08A511E5" w14:textId="77777777">
        <w:tc>
          <w:tcPr>
            <w:tcW w:w="9986" w:type="dxa"/>
          </w:tcPr>
          <w:p w14:paraId="08A511D9" w14:textId="77777777" w:rsidR="001D42FB" w:rsidRDefault="008926A9">
            <w:pPr>
              <w:keepNext/>
              <w:keepLines/>
            </w:pPr>
            <w:r>
              <w:rPr>
                <w:u w:val="single"/>
              </w:rPr>
              <w:t>Ad. 20: Flower: position relative to leaf</w:t>
            </w:r>
          </w:p>
          <w:p w14:paraId="08A511DB" w14:textId="6FE7D777" w:rsidR="001D42FB" w:rsidRDefault="008926A9">
            <w:pPr>
              <w:pStyle w:val="BodyText"/>
              <w:keepNext/>
              <w:keepLines/>
              <w:spacing w:beforeAutospacing="1" w:afterAutospacing="1"/>
              <w:jc w:val="left"/>
              <w:divId w:val="1"/>
            </w:pPr>
            <w:r>
              <w:t>The position of flower in relation to leaf is based on the relative height of a flower and its accompanying leaf for comparability. For the varieties without flowers, this data is not collected.</w:t>
            </w:r>
            <w:ins w:id="603" w:author="TWO" w:date="2026-07-08T19:46:00Z" w16du:dateUtc="2026-07-08T17:46:00Z">
              <w:r>
                <w:br/>
              </w:r>
            </w:ins>
            <w:r>
              <w:t> </w:t>
            </w:r>
          </w:p>
          <w:tbl>
            <w:tblPr>
              <w:tblW w:w="0" w:type="auto"/>
              <w:tblCellMar>
                <w:left w:w="0" w:type="dxa"/>
                <w:right w:w="0" w:type="dxa"/>
              </w:tblCellMar>
              <w:tblLook w:val="0600" w:firstRow="0" w:lastRow="0" w:firstColumn="0" w:lastColumn="0" w:noHBand="1" w:noVBand="1"/>
            </w:tblPr>
            <w:tblGrid>
              <w:gridCol w:w="1276"/>
              <w:gridCol w:w="1701"/>
              <w:gridCol w:w="992"/>
              <w:gridCol w:w="1843"/>
              <w:gridCol w:w="1301"/>
            </w:tblGrid>
            <w:tr w:rsidR="001D42FB" w14:paraId="08A511DD" w14:textId="77777777">
              <w:trPr>
                <w:divId w:val="1"/>
              </w:trPr>
              <w:tc>
                <w:tcPr>
                  <w:tcW w:w="6663" w:type="dxa"/>
                  <w:gridSpan w:val="5"/>
                  <w:tcMar>
                    <w:top w:w="0" w:type="dxa"/>
                    <w:left w:w="0" w:type="dxa"/>
                    <w:bottom w:w="0" w:type="dxa"/>
                    <w:right w:w="0" w:type="dxa"/>
                  </w:tcMar>
                </w:tcPr>
                <w:p w14:paraId="08A511DC" w14:textId="77777777" w:rsidR="001D42FB" w:rsidRDefault="004A04B0">
                  <w:pPr>
                    <w:rPr>
                      <w:rFonts w:eastAsia="Arial"/>
                    </w:rPr>
                  </w:pPr>
                  <w:r>
                    <w:pict w14:anchorId="08A51720">
                      <v:shape id="_x0000_i1075" type="#_x0000_t75" style="width:339.95pt;height:139pt" o:bordertopcolor="this" o:borderleftcolor="this" o:borderbottomcolor="this" o:borderrightcolor="this">
                        <v:imagedata r:id="rId51" o:title=""/>
                      </v:shape>
                    </w:pict>
                  </w:r>
                </w:p>
              </w:tc>
            </w:tr>
            <w:tr w:rsidR="001D42FB" w14:paraId="08A511E3" w14:textId="77777777">
              <w:trPr>
                <w:divId w:val="1"/>
              </w:trPr>
              <w:tc>
                <w:tcPr>
                  <w:tcW w:w="1276" w:type="dxa"/>
                  <w:tcMar>
                    <w:top w:w="0" w:type="dxa"/>
                    <w:left w:w="0" w:type="dxa"/>
                    <w:bottom w:w="0" w:type="dxa"/>
                    <w:right w:w="0" w:type="dxa"/>
                  </w:tcMar>
                </w:tcPr>
                <w:p w14:paraId="08A511DE" w14:textId="77777777" w:rsidR="001D42FB" w:rsidRDefault="008926A9">
                  <w:pPr>
                    <w:jc w:val="center"/>
                    <w:rPr>
                      <w:rFonts w:eastAsia="Arial"/>
                    </w:rPr>
                  </w:pPr>
                  <w:r>
                    <w:rPr>
                      <w:rFonts w:eastAsia="Arial"/>
                    </w:rPr>
                    <w:t>below</w:t>
                  </w:r>
                </w:p>
              </w:tc>
              <w:tc>
                <w:tcPr>
                  <w:tcW w:w="1701" w:type="dxa"/>
                  <w:tcMar>
                    <w:top w:w="0" w:type="dxa"/>
                    <w:left w:w="0" w:type="dxa"/>
                    <w:bottom w:w="0" w:type="dxa"/>
                    <w:right w:w="0" w:type="dxa"/>
                  </w:tcMar>
                </w:tcPr>
                <w:p w14:paraId="08A511DF" w14:textId="77777777" w:rsidR="001D42FB" w:rsidRDefault="008926A9">
                  <w:pPr>
                    <w:jc w:val="center"/>
                    <w:rPr>
                      <w:rFonts w:eastAsia="Arial"/>
                    </w:rPr>
                  </w:pPr>
                  <w:r>
                    <w:rPr>
                      <w:rFonts w:eastAsia="Arial"/>
                    </w:rPr>
                    <w:t>same level</w:t>
                  </w:r>
                </w:p>
              </w:tc>
              <w:tc>
                <w:tcPr>
                  <w:tcW w:w="992" w:type="dxa"/>
                  <w:tcMar>
                    <w:top w:w="0" w:type="dxa"/>
                    <w:left w:w="0" w:type="dxa"/>
                    <w:bottom w:w="0" w:type="dxa"/>
                    <w:right w:w="0" w:type="dxa"/>
                  </w:tcMar>
                </w:tcPr>
                <w:p w14:paraId="08A511E0" w14:textId="77777777" w:rsidR="001D42FB" w:rsidRDefault="008926A9">
                  <w:pPr>
                    <w:jc w:val="center"/>
                    <w:rPr>
                      <w:rFonts w:eastAsia="Arial"/>
                    </w:rPr>
                  </w:pPr>
                  <w:r>
                    <w:rPr>
                      <w:rFonts w:eastAsia="Arial"/>
                    </w:rPr>
                    <w:t>slightly above</w:t>
                  </w:r>
                </w:p>
              </w:tc>
              <w:tc>
                <w:tcPr>
                  <w:tcW w:w="1843" w:type="dxa"/>
                  <w:tcMar>
                    <w:top w:w="0" w:type="dxa"/>
                    <w:left w:w="0" w:type="dxa"/>
                    <w:bottom w:w="0" w:type="dxa"/>
                    <w:right w:w="0" w:type="dxa"/>
                  </w:tcMar>
                </w:tcPr>
                <w:p w14:paraId="08A511E1" w14:textId="77777777" w:rsidR="001D42FB" w:rsidRDefault="008926A9">
                  <w:pPr>
                    <w:jc w:val="center"/>
                    <w:rPr>
                      <w:rFonts w:eastAsia="Arial"/>
                    </w:rPr>
                  </w:pPr>
                  <w:r>
                    <w:rPr>
                      <w:rFonts w:eastAsia="Arial"/>
                    </w:rPr>
                    <w:t>moderately above</w:t>
                  </w:r>
                </w:p>
              </w:tc>
              <w:tc>
                <w:tcPr>
                  <w:tcW w:w="851" w:type="dxa"/>
                  <w:tcMar>
                    <w:top w:w="0" w:type="dxa"/>
                    <w:left w:w="0" w:type="dxa"/>
                    <w:bottom w:w="0" w:type="dxa"/>
                    <w:right w:w="0" w:type="dxa"/>
                  </w:tcMar>
                </w:tcPr>
                <w:p w14:paraId="08A511E2" w14:textId="77777777" w:rsidR="001D42FB" w:rsidRDefault="008926A9">
                  <w:pPr>
                    <w:jc w:val="center"/>
                    <w:rPr>
                      <w:rFonts w:eastAsia="Arial"/>
                    </w:rPr>
                  </w:pPr>
                  <w:r>
                    <w:rPr>
                      <w:rFonts w:eastAsia="Arial"/>
                    </w:rPr>
                    <w:t>strongly above</w:t>
                  </w:r>
                </w:p>
              </w:tc>
            </w:tr>
          </w:tbl>
          <w:p w14:paraId="08A511E4" w14:textId="77777777" w:rsidR="001D42FB" w:rsidRDefault="008926A9">
            <w:pPr>
              <w:spacing w:beforeAutospacing="1" w:afterAutospacing="1"/>
              <w:jc w:val="left"/>
              <w:divId w:val="1"/>
            </w:pPr>
            <w:ins w:id="604" w:author="TWO" w:date="2026-07-08T19:46:00Z" w16du:dateUtc="2026-07-08T17:46:00Z">
              <w:r>
                <w:t> </w:t>
              </w:r>
            </w:ins>
          </w:p>
        </w:tc>
      </w:tr>
    </w:tbl>
    <w:p w14:paraId="08A511E6" w14:textId="77777777" w:rsidR="001D42FB" w:rsidRDefault="001D42FB">
      <w:pPr>
        <w:keepLines/>
      </w:pPr>
    </w:p>
    <w:p w14:paraId="08A511E7" w14:textId="77777777" w:rsidR="001D42FB" w:rsidRDefault="001D42FB">
      <w:pPr>
        <w:keepLines/>
      </w:pPr>
    </w:p>
    <w:tbl>
      <w:tblPr>
        <w:tblW w:w="0" w:type="auto"/>
        <w:tblLook w:val="0600" w:firstRow="0" w:lastRow="0" w:firstColumn="0" w:lastColumn="0" w:noHBand="1" w:noVBand="1"/>
      </w:tblPr>
      <w:tblGrid>
        <w:gridCol w:w="9986"/>
      </w:tblGrid>
      <w:tr w:rsidR="001D42FB" w14:paraId="08A511EB" w14:textId="77777777">
        <w:tc>
          <w:tcPr>
            <w:tcW w:w="9986" w:type="dxa"/>
          </w:tcPr>
          <w:p w14:paraId="08A511E9" w14:textId="12FC7A60" w:rsidR="001D42FB" w:rsidRDefault="008926A9">
            <w:pPr>
              <w:keepNext/>
              <w:keepLines/>
            </w:pPr>
            <w:r>
              <w:rPr>
                <w:u w:val="single"/>
              </w:rPr>
              <w:lastRenderedPageBreak/>
              <w:t>Ad. 21: Flower: type</w:t>
            </w:r>
          </w:p>
          <w:p w14:paraId="08A511EA" w14:textId="523D8344" w:rsidR="001D42FB" w:rsidRDefault="008926A9">
            <w:pPr>
              <w:pStyle w:val="BodyText"/>
              <w:keepNext/>
              <w:keepLines/>
              <w:spacing w:beforeAutospacing="1" w:afterAutospacing="1"/>
              <w:jc w:val="left"/>
              <w:divId w:val="1"/>
            </w:pPr>
            <w:r>
              <w:t>Definition of flower type</w:t>
            </w:r>
            <w:r>
              <w:br/>
              <w:t>1. Single type: flower without petaloidity of stamens.</w:t>
            </w:r>
            <w:r>
              <w:br/>
              <w:t>2. Semi-double type: flower with petaloidity of partial stamens.</w:t>
            </w:r>
            <w:r>
              <w:br/>
              <w:t>3. Double type: tepal number usually over 40 with petaloidity of partial or all stamens.</w:t>
            </w:r>
            <w:r>
              <w:br/>
              <w:t>4. Dual-layered type: a special type of double flower, its petaloid carpels form another layer of flower tepals which is separated from normal tepal layer by stamens.</w:t>
            </w:r>
            <w:r>
              <w:br/>
              <w:t>5. Thousand-petalled type: a very unique type of double flower, in which, both stamens and carpls are not only completely petaloid, the petaloid tissue continues developing into numerous petals during flower opening. The total number of tepals (petals) is at least more than one thousand.</w:t>
            </w:r>
            <w:r>
              <w:br/>
            </w:r>
            <w:del w:id="605" w:author="TWO" w:date="2026-07-08T19:46:00Z" w16du:dateUtc="2026-07-08T17:46:00Z">
              <w:r w:rsidR="00D002CD">
                <w:br/>
              </w:r>
              <w:r w:rsidR="004A04B0">
                <w:pict w14:anchorId="08A51721">
                  <v:shape id="_x0000_i1043" type="#_x0000_t75" style="width:375.05pt;height:97.65pt" o:bordertopcolor="this" o:borderleftcolor="this" o:borderbottomcolor="this" o:borderrightcolor="this">
                    <v:imagedata r:id="rId52" o:title=""/>
                  </v:shape>
                </w:pict>
              </w:r>
            </w:del>
          </w:p>
        </w:tc>
      </w:tr>
    </w:tbl>
    <w:p w14:paraId="08A511EC" w14:textId="77777777" w:rsidR="001D42FB" w:rsidRDefault="001D42FB">
      <w:pPr>
        <w:keepLines/>
      </w:pPr>
    </w:p>
    <w:p w14:paraId="08A511ED" w14:textId="77777777" w:rsidR="001D42FB" w:rsidRDefault="001D42FB">
      <w:pPr>
        <w:keepLines/>
      </w:pPr>
    </w:p>
    <w:tbl>
      <w:tblPr>
        <w:tblW w:w="0" w:type="auto"/>
        <w:tblLook w:val="0600" w:firstRow="0" w:lastRow="0" w:firstColumn="0" w:lastColumn="0" w:noHBand="1" w:noVBand="1"/>
      </w:tblPr>
      <w:tblGrid>
        <w:gridCol w:w="9986"/>
      </w:tblGrid>
      <w:tr w:rsidR="001D42FB" w14:paraId="08A511F1" w14:textId="77777777">
        <w:tc>
          <w:tcPr>
            <w:tcW w:w="9986" w:type="dxa"/>
          </w:tcPr>
          <w:p w14:paraId="08A511EE" w14:textId="77777777" w:rsidR="001D42FB" w:rsidRDefault="008926A9">
            <w:pPr>
              <w:keepNext/>
              <w:keepLines/>
            </w:pPr>
            <w:r>
              <w:rPr>
                <w:u w:val="single"/>
              </w:rPr>
              <w:t>Ad. 23: Flower: shape</w:t>
            </w:r>
          </w:p>
          <w:p w14:paraId="08A511EF" w14:textId="77777777" w:rsidR="001D42FB" w:rsidRDefault="001D42FB">
            <w:pPr>
              <w:keepNext/>
              <w:keepLines/>
            </w:pPr>
          </w:p>
          <w:p w14:paraId="08A511F0" w14:textId="77777777" w:rsidR="001D42FB" w:rsidRDefault="008926A9">
            <w:pPr>
              <w:pStyle w:val="BodyText"/>
              <w:keepNext/>
              <w:keepLines/>
              <w:jc w:val="left"/>
              <w:divId w:val="1"/>
            </w:pPr>
            <w:r>
              <w:t>Definition and classification on flower shape</w:t>
            </w:r>
            <w:r>
              <w:br/>
              <w:t>1. Cup-shaped: for the first day flower of most lotus cultivars, it can not fully open and looks like a cup. For a very few of cultivars, the second day flower also can not fully open.</w:t>
            </w:r>
            <w:r>
              <w:br/>
              <w:t>2. Bowl-shaped: the second day flower can be usually fully open like a bowl.</w:t>
            </w:r>
            <w:r>
              <w:br/>
              <w:t>3. Plate-shaped: the fully open flower looks like a plate, with nearly horizontally arranged tepals.</w:t>
            </w:r>
            <w:r>
              <w:br/>
              <w:t>4. Irregularly shaped: a special flower shape of usually single flower, with irregularly arranged tepals.</w:t>
            </w:r>
            <w:r>
              <w:br/>
              <w:t>5. Head-shaped: the head-shaped and fully double flower with numerous tepals, most of which come from petaloid stamens and carpels.</w:t>
            </w:r>
            <w:r>
              <w:br/>
              <w:t>6. Ball-shaped: for a very few cultivars, some or most of the flower buds can not open and remain a ball shape.</w:t>
            </w:r>
            <w:r>
              <w:br/>
            </w:r>
            <w:r>
              <w:br/>
            </w:r>
            <w:r w:rsidR="004A04B0">
              <w:pict w14:anchorId="08A51723">
                <v:shape id="_x0000_i1045" type="#_x0000_t75" style="width:375.05pt;height:69.5pt" o:bordertopcolor="this" o:borderleftcolor="this" o:borderbottomcolor="this" o:borderrightcolor="this">
                  <v:imagedata r:id="rId53" o:title=""/>
                </v:shape>
              </w:pict>
            </w:r>
          </w:p>
        </w:tc>
      </w:tr>
    </w:tbl>
    <w:p w14:paraId="08A511F2" w14:textId="77777777" w:rsidR="001D42FB" w:rsidRDefault="001D42FB">
      <w:pPr>
        <w:keepLines/>
      </w:pPr>
    </w:p>
    <w:p w14:paraId="08A511F3" w14:textId="77777777" w:rsidR="001D42FB" w:rsidRDefault="001D42FB">
      <w:pPr>
        <w:keepLines/>
      </w:pPr>
    </w:p>
    <w:tbl>
      <w:tblPr>
        <w:tblW w:w="0" w:type="auto"/>
        <w:tblLook w:val="0600" w:firstRow="0" w:lastRow="0" w:firstColumn="0" w:lastColumn="0" w:noHBand="1" w:noVBand="1"/>
      </w:tblPr>
      <w:tblGrid>
        <w:gridCol w:w="9986"/>
      </w:tblGrid>
      <w:tr w:rsidR="001D42FB" w14:paraId="08A51200" w14:textId="77777777">
        <w:tc>
          <w:tcPr>
            <w:tcW w:w="9986" w:type="dxa"/>
          </w:tcPr>
          <w:p w14:paraId="08A511F5" w14:textId="5078F008" w:rsidR="001D42FB" w:rsidRDefault="008926A9">
            <w:pPr>
              <w:keepNext/>
              <w:keepLines/>
            </w:pPr>
            <w:r>
              <w:rPr>
                <w:u w:val="single"/>
              </w:rPr>
              <w:lastRenderedPageBreak/>
              <w:t>Ad. 25: Tepal: pattern of secondary color</w:t>
            </w:r>
            <w:ins w:id="606" w:author="TWO" w:date="2026-07-08T19:46:00Z" w16du:dateUtc="2026-07-08T17:46:00Z">
              <w:r>
                <w:rPr>
                  <w:u w:val="single"/>
                </w:rPr>
                <w:t xml:space="preserve"> TO BE MOVED TO CHAR. 33</w:t>
              </w:r>
            </w:ins>
          </w:p>
          <w:p w14:paraId="08A511F6" w14:textId="77777777" w:rsidR="001D42FB" w:rsidRDefault="008926A9">
            <w:pPr>
              <w:pStyle w:val="BodyText"/>
              <w:keepNext/>
              <w:keepLines/>
              <w:spacing w:beforeAutospacing="1" w:afterAutospacing="1"/>
              <w:jc w:val="left"/>
              <w:divId w:val="1"/>
            </w:pPr>
            <w:r>
              <w:t>The pattern of secondary color distribution on flower is observed on the tepals of outer whorls, excluding tepal base.</w:t>
            </w:r>
          </w:p>
          <w:tbl>
            <w:tblPr>
              <w:tblW w:w="0" w:type="auto"/>
              <w:tblCellMar>
                <w:left w:w="0" w:type="dxa"/>
                <w:right w:w="0" w:type="dxa"/>
              </w:tblCellMar>
              <w:tblLook w:val="0600" w:firstRow="0" w:lastRow="0" w:firstColumn="0" w:lastColumn="0" w:noHBand="1" w:noVBand="1"/>
            </w:tblPr>
            <w:tblGrid>
              <w:gridCol w:w="2018"/>
              <w:gridCol w:w="3118"/>
            </w:tblGrid>
            <w:tr w:rsidR="001D42FB" w14:paraId="08A511F8" w14:textId="77777777">
              <w:trPr>
                <w:divId w:val="1"/>
              </w:trPr>
              <w:tc>
                <w:tcPr>
                  <w:tcW w:w="5136" w:type="dxa"/>
                  <w:gridSpan w:val="2"/>
                  <w:tcMar>
                    <w:top w:w="0" w:type="dxa"/>
                    <w:left w:w="0" w:type="dxa"/>
                    <w:bottom w:w="0" w:type="dxa"/>
                    <w:right w:w="0" w:type="dxa"/>
                  </w:tcMar>
                </w:tcPr>
                <w:p w14:paraId="08A511F7" w14:textId="77777777" w:rsidR="001D42FB" w:rsidRDefault="004A04B0">
                  <w:pPr>
                    <w:jc w:val="left"/>
                    <w:rPr>
                      <w:rFonts w:eastAsia="Arial"/>
                    </w:rPr>
                  </w:pPr>
                  <w:r>
                    <w:pict w14:anchorId="08A51724">
                      <v:shape id="_x0000_i1046" type="#_x0000_t75" style="width:251.05pt;height:226.65pt" o:bordertopcolor="this" o:borderleftcolor="this" o:borderbottomcolor="this" o:borderrightcolor="this">
                        <v:imagedata r:id="rId54" o:title=""/>
                      </v:shape>
                    </w:pict>
                  </w:r>
                </w:p>
              </w:tc>
            </w:tr>
            <w:tr w:rsidR="001D42FB" w14:paraId="08A511FB" w14:textId="77777777">
              <w:trPr>
                <w:divId w:val="1"/>
              </w:trPr>
              <w:tc>
                <w:tcPr>
                  <w:tcW w:w="2018" w:type="dxa"/>
                  <w:tcMar>
                    <w:top w:w="0" w:type="dxa"/>
                    <w:left w:w="0" w:type="dxa"/>
                    <w:bottom w:w="0" w:type="dxa"/>
                    <w:right w:w="0" w:type="dxa"/>
                  </w:tcMar>
                </w:tcPr>
                <w:p w14:paraId="08A511F9" w14:textId="77777777" w:rsidR="001D42FB" w:rsidRDefault="008926A9">
                  <w:pPr>
                    <w:jc w:val="center"/>
                    <w:rPr>
                      <w:rFonts w:eastAsia="Arial"/>
                    </w:rPr>
                  </w:pPr>
                  <w:r>
                    <w:rPr>
                      <w:rFonts w:eastAsia="Arial"/>
                    </w:rPr>
                    <w:t>1</w:t>
                  </w:r>
                </w:p>
              </w:tc>
              <w:tc>
                <w:tcPr>
                  <w:tcW w:w="3118" w:type="dxa"/>
                  <w:tcMar>
                    <w:top w:w="0" w:type="dxa"/>
                    <w:left w:w="0" w:type="dxa"/>
                    <w:bottom w:w="0" w:type="dxa"/>
                    <w:right w:w="0" w:type="dxa"/>
                  </w:tcMar>
                </w:tcPr>
                <w:p w14:paraId="08A511FA" w14:textId="77777777" w:rsidR="001D42FB" w:rsidRDefault="008926A9">
                  <w:pPr>
                    <w:jc w:val="center"/>
                    <w:rPr>
                      <w:rFonts w:eastAsia="Arial"/>
                    </w:rPr>
                  </w:pPr>
                  <w:r>
                    <w:rPr>
                      <w:rFonts w:eastAsia="Arial"/>
                    </w:rPr>
                    <w:t>2</w:t>
                  </w:r>
                </w:p>
              </w:tc>
            </w:tr>
            <w:tr w:rsidR="001D42FB" w14:paraId="08A511FE" w14:textId="77777777">
              <w:trPr>
                <w:divId w:val="1"/>
              </w:trPr>
              <w:tc>
                <w:tcPr>
                  <w:tcW w:w="2018" w:type="dxa"/>
                  <w:tcMar>
                    <w:top w:w="0" w:type="dxa"/>
                    <w:left w:w="0" w:type="dxa"/>
                    <w:bottom w:w="0" w:type="dxa"/>
                    <w:right w:w="0" w:type="dxa"/>
                  </w:tcMar>
                </w:tcPr>
                <w:p w14:paraId="08A511FC" w14:textId="77777777" w:rsidR="001D42FB" w:rsidRDefault="008926A9">
                  <w:pPr>
                    <w:jc w:val="center"/>
                    <w:rPr>
                      <w:rFonts w:eastAsia="Arial"/>
                    </w:rPr>
                  </w:pPr>
                  <w:r>
                    <w:rPr>
                      <w:rFonts w:eastAsia="Arial"/>
                    </w:rPr>
                    <w:t>solid</w:t>
                  </w:r>
                </w:p>
              </w:tc>
              <w:tc>
                <w:tcPr>
                  <w:tcW w:w="3118" w:type="dxa"/>
                  <w:tcMar>
                    <w:top w:w="0" w:type="dxa"/>
                    <w:left w:w="0" w:type="dxa"/>
                    <w:bottom w:w="0" w:type="dxa"/>
                    <w:right w:w="0" w:type="dxa"/>
                  </w:tcMar>
                </w:tcPr>
                <w:p w14:paraId="08A511FD" w14:textId="77777777" w:rsidR="001D42FB" w:rsidRDefault="008926A9">
                  <w:pPr>
                    <w:jc w:val="center"/>
                    <w:rPr>
                      <w:rFonts w:eastAsia="Arial"/>
                    </w:rPr>
                  </w:pPr>
                  <w:r>
                    <w:rPr>
                      <w:rFonts w:eastAsia="Arial"/>
                    </w:rPr>
                    <w:t>flush</w:t>
                  </w:r>
                </w:p>
              </w:tc>
            </w:tr>
          </w:tbl>
          <w:p w14:paraId="08A511FF" w14:textId="77777777" w:rsidR="001D42FB" w:rsidRDefault="008926A9">
            <w:pPr>
              <w:spacing w:beforeAutospacing="1" w:afterAutospacing="1"/>
              <w:jc w:val="left"/>
              <w:divId w:val="1"/>
            </w:pPr>
            <w:ins w:id="607" w:author="TWO" w:date="2026-07-08T19:46:00Z" w16du:dateUtc="2026-07-08T17:46:00Z">
              <w:r>
                <w:t> </w:t>
              </w:r>
            </w:ins>
          </w:p>
        </w:tc>
      </w:tr>
    </w:tbl>
    <w:p w14:paraId="08A51201" w14:textId="77777777" w:rsidR="001D42FB" w:rsidRDefault="001D42FB">
      <w:pPr>
        <w:keepLines/>
      </w:pPr>
    </w:p>
    <w:p w14:paraId="08A51202" w14:textId="77777777" w:rsidR="001D42FB" w:rsidRDefault="001D42FB">
      <w:pPr>
        <w:keepLines/>
      </w:pPr>
    </w:p>
    <w:tbl>
      <w:tblPr>
        <w:tblW w:w="0" w:type="auto"/>
        <w:tblLook w:val="0600" w:firstRow="0" w:lastRow="0" w:firstColumn="0" w:lastColumn="0" w:noHBand="1" w:noVBand="1"/>
      </w:tblPr>
      <w:tblGrid>
        <w:gridCol w:w="9986"/>
      </w:tblGrid>
      <w:tr w:rsidR="001D42FB" w14:paraId="08A51206" w14:textId="77777777">
        <w:tc>
          <w:tcPr>
            <w:tcW w:w="9986" w:type="dxa"/>
          </w:tcPr>
          <w:p w14:paraId="08A51203" w14:textId="77777777" w:rsidR="001D42FB" w:rsidRDefault="008926A9">
            <w:pPr>
              <w:keepNext/>
              <w:keepLines/>
            </w:pPr>
            <w:r>
              <w:rPr>
                <w:u w:val="single"/>
              </w:rPr>
              <w:t xml:space="preserve">Ad. 27: </w:t>
            </w:r>
            <w:ins w:id="608" w:author="TWO" w:date="2026-07-08T19:46:00Z" w16du:dateUtc="2026-07-08T17:46:00Z">
              <w:r>
                <w:rPr>
                  <w:u w:val="single"/>
                </w:rPr>
                <w:t xml:space="preserve">Excluding varieties with Flower: type: thousand-petalled: </w:t>
              </w:r>
            </w:ins>
            <w:r>
              <w:rPr>
                <w:u w:val="single"/>
              </w:rPr>
              <w:t>Tepal: number</w:t>
            </w:r>
            <w:ins w:id="609" w:author="TWO" w:date="2026-07-08T19:46:00Z" w16du:dateUtc="2026-07-08T17:46:00Z">
              <w:r>
                <w:rPr>
                  <w:u w:val="single"/>
                </w:rPr>
                <w:t xml:space="preserve"> TO CHECK EXAMPLE VARIETIES</w:t>
              </w:r>
            </w:ins>
          </w:p>
          <w:p w14:paraId="08A51204" w14:textId="77777777" w:rsidR="001D42FB" w:rsidRDefault="001D42FB">
            <w:pPr>
              <w:keepNext/>
              <w:keepLines/>
            </w:pPr>
          </w:p>
          <w:p w14:paraId="08A51205" w14:textId="77777777" w:rsidR="001D42FB" w:rsidRDefault="008926A9">
            <w:pPr>
              <w:pStyle w:val="BodyText"/>
              <w:keepNext/>
              <w:keepLines/>
              <w:jc w:val="left"/>
              <w:divId w:val="1"/>
            </w:pPr>
            <w:r>
              <w:t>The number of tepals cound be counted between the small bud stage and day 2 flower as all tepals remain. All tepals should be counted, including the outermost ones.</w:t>
            </w:r>
          </w:p>
        </w:tc>
      </w:tr>
    </w:tbl>
    <w:p w14:paraId="08A51207" w14:textId="77777777" w:rsidR="001D42FB" w:rsidRDefault="001D42FB">
      <w:pPr>
        <w:keepLines/>
      </w:pPr>
    </w:p>
    <w:p w14:paraId="08A51208" w14:textId="77777777" w:rsidR="001D42FB" w:rsidRDefault="001D42FB">
      <w:pPr>
        <w:keepLines/>
      </w:pPr>
    </w:p>
    <w:tbl>
      <w:tblPr>
        <w:tblW w:w="0" w:type="auto"/>
        <w:tblLook w:val="0600" w:firstRow="0" w:lastRow="0" w:firstColumn="0" w:lastColumn="0" w:noHBand="1" w:noVBand="1"/>
      </w:tblPr>
      <w:tblGrid>
        <w:gridCol w:w="9986"/>
      </w:tblGrid>
      <w:tr w:rsidR="001D42FB" w14:paraId="08A51214" w14:textId="77777777">
        <w:tc>
          <w:tcPr>
            <w:tcW w:w="9986" w:type="dxa"/>
          </w:tcPr>
          <w:p w14:paraId="08A51209" w14:textId="77777777" w:rsidR="001D42FB" w:rsidRDefault="008926A9">
            <w:pPr>
              <w:keepNext/>
              <w:keepLines/>
            </w:pPr>
            <w:r>
              <w:rPr>
                <w:u w:val="single"/>
              </w:rPr>
              <w:t>Ad. 28: Tepal: shape</w:t>
            </w:r>
          </w:p>
          <w:p w14:paraId="08A5120A" w14:textId="77777777" w:rsidR="001D42FB" w:rsidRDefault="001D42FB">
            <w:pPr>
              <w:keepNext/>
              <w:keepLines/>
            </w:pPr>
          </w:p>
          <w:tbl>
            <w:tblPr>
              <w:tblW w:w="8925" w:type="dxa"/>
              <w:tblCellMar>
                <w:left w:w="0" w:type="dxa"/>
                <w:right w:w="0" w:type="dxa"/>
              </w:tblCellMar>
              <w:tblLook w:val="0600" w:firstRow="0" w:lastRow="0" w:firstColumn="0" w:lastColumn="0" w:noHBand="1" w:noVBand="1"/>
            </w:tblPr>
            <w:tblGrid>
              <w:gridCol w:w="2000"/>
              <w:gridCol w:w="1905"/>
              <w:gridCol w:w="1808"/>
              <w:gridCol w:w="1618"/>
              <w:gridCol w:w="1686"/>
            </w:tblGrid>
            <w:tr w:rsidR="001D42FB" w14:paraId="08A5120C" w14:textId="77777777">
              <w:trPr>
                <w:divId w:val="1"/>
              </w:trPr>
              <w:tc>
                <w:tcPr>
                  <w:tcW w:w="8931" w:type="dxa"/>
                  <w:gridSpan w:val="5"/>
                  <w:tcMar>
                    <w:top w:w="0" w:type="dxa"/>
                    <w:left w:w="0" w:type="dxa"/>
                    <w:bottom w:w="0" w:type="dxa"/>
                    <w:right w:w="0" w:type="dxa"/>
                  </w:tcMar>
                </w:tcPr>
                <w:p w14:paraId="08A5120B" w14:textId="77777777" w:rsidR="001D42FB" w:rsidRDefault="004A04B0">
                  <w:pPr>
                    <w:rPr>
                      <w:rFonts w:eastAsia="Arial"/>
                    </w:rPr>
                  </w:pPr>
                  <w:r>
                    <w:pict w14:anchorId="08A51725">
                      <v:shape id="_x0000_i1047" type="#_x0000_t75" style="width:450.8pt;height:185.95pt" o:bordertopcolor="this" o:borderleftcolor="this" o:borderbottomcolor="this" o:borderrightcolor="this">
                        <v:imagedata r:id="rId55" o:title=""/>
                      </v:shape>
                    </w:pict>
                  </w:r>
                </w:p>
              </w:tc>
            </w:tr>
            <w:tr w:rsidR="001D42FB" w14:paraId="08A51212" w14:textId="77777777">
              <w:trPr>
                <w:divId w:val="1"/>
              </w:trPr>
              <w:tc>
                <w:tcPr>
                  <w:tcW w:w="2268" w:type="dxa"/>
                  <w:tcMar>
                    <w:top w:w="0" w:type="dxa"/>
                    <w:left w:w="0" w:type="dxa"/>
                    <w:bottom w:w="0" w:type="dxa"/>
                    <w:right w:w="0" w:type="dxa"/>
                  </w:tcMar>
                </w:tcPr>
                <w:p w14:paraId="08A5120D" w14:textId="77777777" w:rsidR="001D42FB" w:rsidRDefault="008926A9">
                  <w:pPr>
                    <w:jc w:val="center"/>
                    <w:rPr>
                      <w:rFonts w:eastAsia="Arial"/>
                    </w:rPr>
                  </w:pPr>
                  <w:r>
                    <w:rPr>
                      <w:rFonts w:eastAsia="Arial"/>
                    </w:rPr>
                    <w:t>broad obovate</w:t>
                  </w:r>
                </w:p>
              </w:tc>
              <w:tc>
                <w:tcPr>
                  <w:tcW w:w="2127" w:type="dxa"/>
                  <w:tcMar>
                    <w:top w:w="0" w:type="dxa"/>
                    <w:left w:w="0" w:type="dxa"/>
                    <w:bottom w:w="0" w:type="dxa"/>
                    <w:right w:w="0" w:type="dxa"/>
                  </w:tcMar>
                </w:tcPr>
                <w:p w14:paraId="08A5120E" w14:textId="77777777" w:rsidR="001D42FB" w:rsidRDefault="008926A9">
                  <w:pPr>
                    <w:jc w:val="center"/>
                    <w:rPr>
                      <w:rFonts w:eastAsia="Arial"/>
                    </w:rPr>
                  </w:pPr>
                  <w:r>
                    <w:rPr>
                      <w:rFonts w:eastAsia="Arial"/>
                    </w:rPr>
                    <w:t>obovate</w:t>
                  </w:r>
                </w:p>
              </w:tc>
              <w:tc>
                <w:tcPr>
                  <w:tcW w:w="1559" w:type="dxa"/>
                  <w:tcMar>
                    <w:top w:w="0" w:type="dxa"/>
                    <w:left w:w="0" w:type="dxa"/>
                    <w:bottom w:w="0" w:type="dxa"/>
                    <w:right w:w="0" w:type="dxa"/>
                  </w:tcMar>
                </w:tcPr>
                <w:p w14:paraId="08A5120F" w14:textId="77777777" w:rsidR="001D42FB" w:rsidRDefault="008926A9">
                  <w:pPr>
                    <w:jc w:val="center"/>
                    <w:rPr>
                      <w:rFonts w:eastAsia="Arial"/>
                    </w:rPr>
                  </w:pPr>
                  <w:r>
                    <w:rPr>
                      <w:rFonts w:eastAsia="Arial"/>
                    </w:rPr>
                    <w:t>oblanceolate</w:t>
                  </w:r>
                </w:p>
              </w:tc>
              <w:tc>
                <w:tcPr>
                  <w:tcW w:w="1276" w:type="dxa"/>
                  <w:tcMar>
                    <w:top w:w="0" w:type="dxa"/>
                    <w:left w:w="0" w:type="dxa"/>
                    <w:bottom w:w="0" w:type="dxa"/>
                    <w:right w:w="0" w:type="dxa"/>
                  </w:tcMar>
                </w:tcPr>
                <w:p w14:paraId="08A51210" w14:textId="77777777" w:rsidR="001D42FB" w:rsidRDefault="008926A9">
                  <w:pPr>
                    <w:jc w:val="center"/>
                    <w:rPr>
                      <w:rFonts w:eastAsia="Arial"/>
                    </w:rPr>
                  </w:pPr>
                  <w:r>
                    <w:rPr>
                      <w:rFonts w:eastAsia="Arial"/>
                    </w:rPr>
                    <w:t>narrow oblanceolate</w:t>
                  </w:r>
                </w:p>
              </w:tc>
              <w:tc>
                <w:tcPr>
                  <w:tcW w:w="1701" w:type="dxa"/>
                  <w:tcMar>
                    <w:top w:w="0" w:type="dxa"/>
                    <w:left w:w="0" w:type="dxa"/>
                    <w:bottom w:w="0" w:type="dxa"/>
                    <w:right w:w="0" w:type="dxa"/>
                  </w:tcMar>
                </w:tcPr>
                <w:p w14:paraId="08A51211" w14:textId="77777777" w:rsidR="001D42FB" w:rsidRDefault="008926A9">
                  <w:pPr>
                    <w:jc w:val="center"/>
                    <w:rPr>
                      <w:rFonts w:eastAsia="Arial"/>
                    </w:rPr>
                  </w:pPr>
                  <w:r>
                    <w:rPr>
                      <w:rFonts w:eastAsia="Arial"/>
                    </w:rPr>
                    <w:t>spatulate</w:t>
                  </w:r>
                </w:p>
              </w:tc>
            </w:tr>
          </w:tbl>
          <w:p w14:paraId="08A51213" w14:textId="77777777" w:rsidR="001D42FB" w:rsidRDefault="008926A9">
            <w:pPr>
              <w:spacing w:beforeAutospacing="1" w:afterAutospacing="1"/>
              <w:jc w:val="left"/>
              <w:divId w:val="1"/>
            </w:pPr>
            <w:ins w:id="610" w:author="TWO" w:date="2026-07-08T19:46:00Z" w16du:dateUtc="2026-07-08T17:46:00Z">
              <w:r>
                <w:t> </w:t>
              </w:r>
            </w:ins>
          </w:p>
        </w:tc>
      </w:tr>
    </w:tbl>
    <w:p w14:paraId="08A51215" w14:textId="77777777" w:rsidR="001D42FB" w:rsidRDefault="001D42FB">
      <w:pPr>
        <w:keepLines/>
      </w:pPr>
    </w:p>
    <w:p w14:paraId="08A51216" w14:textId="77777777" w:rsidR="001D42FB" w:rsidRDefault="001D42FB">
      <w:pPr>
        <w:keepLines/>
      </w:pPr>
    </w:p>
    <w:tbl>
      <w:tblPr>
        <w:tblW w:w="0" w:type="auto"/>
        <w:tblLook w:val="0600" w:firstRow="0" w:lastRow="0" w:firstColumn="0" w:lastColumn="0" w:noHBand="1" w:noVBand="1"/>
      </w:tblPr>
      <w:tblGrid>
        <w:gridCol w:w="9986"/>
      </w:tblGrid>
      <w:tr w:rsidR="001D42FB" w14:paraId="08A5121B" w14:textId="77777777">
        <w:tc>
          <w:tcPr>
            <w:tcW w:w="9986" w:type="dxa"/>
          </w:tcPr>
          <w:p w14:paraId="08A51218" w14:textId="476003AB" w:rsidR="001D42FB" w:rsidRDefault="008926A9">
            <w:pPr>
              <w:keepNext/>
              <w:keepLines/>
              <w:rPr>
                <w:ins w:id="611" w:author="TWO" w:date="2026-07-08T19:46:00Z" w16du:dateUtc="2026-07-08T17:46:00Z"/>
              </w:rPr>
            </w:pPr>
            <w:r>
              <w:rPr>
                <w:u w:val="single"/>
              </w:rPr>
              <w:lastRenderedPageBreak/>
              <w:t>Ad. 29: Tepal: size</w:t>
            </w:r>
          </w:p>
          <w:p w14:paraId="08A51219" w14:textId="77777777" w:rsidR="001D42FB" w:rsidRDefault="008926A9">
            <w:pPr>
              <w:pStyle w:val="BodyText"/>
              <w:keepNext/>
              <w:keepLines/>
              <w:spacing w:beforeAutospacing="1" w:afterAutospacing="1"/>
              <w:jc w:val="left"/>
              <w:divId w:val="1"/>
            </w:pPr>
            <w:r>
              <w:t>     </w:t>
            </w:r>
            <w:r w:rsidR="004A04B0">
              <w:pict w14:anchorId="08A51726">
                <v:shape id="_x0000_i1048" type="#_x0000_t75" style="width:144.65pt;height:285.5pt" o:bordertopcolor="this" o:borderleftcolor="this" o:borderbottomcolor="this" o:borderrightcolor="this">
                  <v:imagedata r:id="rId56" o:title=""/>
                </v:shape>
              </w:pict>
            </w:r>
          </w:p>
          <w:p w14:paraId="08A5121A" w14:textId="77777777" w:rsidR="001D42FB" w:rsidRDefault="008926A9">
            <w:pPr>
              <w:spacing w:beforeAutospacing="1" w:afterAutospacing="1"/>
              <w:jc w:val="left"/>
              <w:divId w:val="1"/>
            </w:pPr>
            <w:r>
              <w:t>Size of tepals can be calculated by </w:t>
            </w:r>
            <w:r>
              <w:br/>
              <w:t>A = π/4​ × D1​ × D2​</w:t>
            </w:r>
            <w:r>
              <w:br/>
              <w:t>where A represents area,  D1​ and D2​ represent the major diameter (maximum longitudinal length of tepal) and minor diameter, respectively.</w:t>
            </w:r>
          </w:p>
        </w:tc>
      </w:tr>
    </w:tbl>
    <w:p w14:paraId="08A5121C" w14:textId="77777777" w:rsidR="001D42FB" w:rsidRDefault="001D42FB">
      <w:pPr>
        <w:keepLines/>
      </w:pPr>
    </w:p>
    <w:p w14:paraId="08A5121D" w14:textId="77777777" w:rsidR="001D42FB" w:rsidRDefault="001D42FB">
      <w:pPr>
        <w:keepLines/>
      </w:pPr>
    </w:p>
    <w:tbl>
      <w:tblPr>
        <w:tblW w:w="0" w:type="auto"/>
        <w:tblLook w:val="0600" w:firstRow="0" w:lastRow="0" w:firstColumn="0" w:lastColumn="0" w:noHBand="1" w:noVBand="1"/>
      </w:tblPr>
      <w:tblGrid>
        <w:gridCol w:w="9986"/>
      </w:tblGrid>
      <w:tr w:rsidR="001D42FB" w14:paraId="08A51221" w14:textId="77777777">
        <w:tc>
          <w:tcPr>
            <w:tcW w:w="9986" w:type="dxa"/>
          </w:tcPr>
          <w:p w14:paraId="08A5121F" w14:textId="0C99902A" w:rsidR="001D42FB" w:rsidRDefault="008926A9">
            <w:pPr>
              <w:keepNext/>
              <w:keepLines/>
              <w:rPr>
                <w:ins w:id="612" w:author="TWO" w:date="2026-07-08T19:46:00Z" w16du:dateUtc="2026-07-08T17:46:00Z"/>
              </w:rPr>
            </w:pPr>
            <w:r>
              <w:rPr>
                <w:u w:val="single"/>
              </w:rPr>
              <w:t>Ad. 30: Tepal: main color on the inner side</w:t>
            </w:r>
          </w:p>
          <w:p w14:paraId="08A51220" w14:textId="77777777" w:rsidR="001D42FB" w:rsidRDefault="008926A9">
            <w:pPr>
              <w:pStyle w:val="BodyText"/>
              <w:keepNext/>
              <w:keepLines/>
              <w:spacing w:beforeAutospacing="1" w:afterAutospacing="1"/>
              <w:jc w:val="left"/>
              <w:divId w:val="1"/>
            </w:pPr>
            <w:r>
              <w:t>The main color is measured by RHS Color Chart during 8:00 am and 10:00 am ( 7:00 – 9:00 am in peak summer) based on the largest tepal of the day 2 flower.</w:t>
            </w:r>
            <w:ins w:id="613" w:author="TWO" w:date="2026-07-08T19:46:00Z" w16du:dateUtc="2026-07-08T17:46:00Z">
              <w:r>
                <w:br/>
              </w:r>
            </w:ins>
            <w:r>
              <w:t> </w:t>
            </w:r>
          </w:p>
        </w:tc>
      </w:tr>
    </w:tbl>
    <w:p w14:paraId="08A51222" w14:textId="77777777" w:rsidR="001D42FB" w:rsidRDefault="001D42FB">
      <w:pPr>
        <w:keepLines/>
      </w:pPr>
    </w:p>
    <w:p w14:paraId="08A51223" w14:textId="77777777" w:rsidR="001D42FB" w:rsidRDefault="001D42FB">
      <w:pPr>
        <w:keepLines/>
      </w:pPr>
    </w:p>
    <w:tbl>
      <w:tblPr>
        <w:tblW w:w="0" w:type="auto"/>
        <w:tblLook w:val="0600" w:firstRow="0" w:lastRow="0" w:firstColumn="0" w:lastColumn="0" w:noHBand="1" w:noVBand="1"/>
      </w:tblPr>
      <w:tblGrid>
        <w:gridCol w:w="9986"/>
      </w:tblGrid>
      <w:tr w:rsidR="001D42FB" w14:paraId="08A5122F" w14:textId="77777777">
        <w:tc>
          <w:tcPr>
            <w:tcW w:w="9986" w:type="dxa"/>
          </w:tcPr>
          <w:p w14:paraId="08A51224" w14:textId="77777777" w:rsidR="001D42FB" w:rsidRDefault="008926A9">
            <w:pPr>
              <w:keepNext/>
              <w:keepLines/>
            </w:pPr>
            <w:r>
              <w:rPr>
                <w:u w:val="single"/>
              </w:rPr>
              <w:t>Ad. 31: Tepal: distribution of main color</w:t>
            </w:r>
            <w:ins w:id="614" w:author="TWO" w:date="2026-07-08T19:46:00Z" w16du:dateUtc="2026-07-08T17:46:00Z">
              <w:r>
                <w:rPr>
                  <w:u w:val="single"/>
                </w:rPr>
                <w:t xml:space="preserve"> TO BE DELETED</w:t>
              </w:r>
            </w:ins>
          </w:p>
          <w:p w14:paraId="08A51225" w14:textId="77777777" w:rsidR="001D42FB" w:rsidRDefault="001D42FB">
            <w:pPr>
              <w:keepNext/>
              <w:keepLines/>
            </w:pPr>
          </w:p>
          <w:tbl>
            <w:tblPr>
              <w:tblW w:w="7650" w:type="dxa"/>
              <w:tblCellMar>
                <w:left w:w="0" w:type="dxa"/>
                <w:right w:w="0" w:type="dxa"/>
              </w:tblCellMar>
              <w:tblLook w:val="0600" w:firstRow="0" w:lastRow="0" w:firstColumn="0" w:lastColumn="0" w:noHBand="1" w:noVBand="1"/>
            </w:tblPr>
            <w:tblGrid>
              <w:gridCol w:w="1418"/>
              <w:gridCol w:w="1417"/>
              <w:gridCol w:w="1559"/>
              <w:gridCol w:w="1698"/>
              <w:gridCol w:w="1558"/>
            </w:tblGrid>
            <w:tr w:rsidR="001D42FB" w14:paraId="08A51227" w14:textId="77777777">
              <w:trPr>
                <w:divId w:val="1"/>
              </w:trPr>
              <w:tc>
                <w:tcPr>
                  <w:tcW w:w="7655" w:type="dxa"/>
                  <w:gridSpan w:val="5"/>
                  <w:tcMar>
                    <w:top w:w="0" w:type="dxa"/>
                    <w:left w:w="0" w:type="dxa"/>
                    <w:bottom w:w="0" w:type="dxa"/>
                    <w:right w:w="0" w:type="dxa"/>
                  </w:tcMar>
                </w:tcPr>
                <w:p w14:paraId="08A51226" w14:textId="77777777" w:rsidR="001D42FB" w:rsidRDefault="004A04B0">
                  <w:pPr>
                    <w:rPr>
                      <w:rFonts w:eastAsia="Arial"/>
                    </w:rPr>
                  </w:pPr>
                  <w:r>
                    <w:pict w14:anchorId="08A51727">
                      <v:shape id="_x0000_i1049" type="#_x0000_t75" style="width:375.05pt;height:140.85pt" o:bordertopcolor="this" o:borderleftcolor="this" o:borderbottomcolor="this" o:borderrightcolor="this">
                        <v:imagedata r:id="rId57" o:title=""/>
                      </v:shape>
                    </w:pict>
                  </w:r>
                </w:p>
              </w:tc>
            </w:tr>
            <w:tr w:rsidR="001D42FB" w14:paraId="08A5122D" w14:textId="77777777">
              <w:trPr>
                <w:divId w:val="1"/>
              </w:trPr>
              <w:tc>
                <w:tcPr>
                  <w:tcW w:w="1418" w:type="dxa"/>
                  <w:tcMar>
                    <w:top w:w="0" w:type="dxa"/>
                    <w:left w:w="0" w:type="dxa"/>
                    <w:bottom w:w="0" w:type="dxa"/>
                    <w:right w:w="0" w:type="dxa"/>
                  </w:tcMar>
                </w:tcPr>
                <w:p w14:paraId="08A51228" w14:textId="77777777" w:rsidR="001D42FB" w:rsidRDefault="008926A9">
                  <w:pPr>
                    <w:jc w:val="center"/>
                    <w:rPr>
                      <w:rFonts w:eastAsia="Arial"/>
                    </w:rPr>
                  </w:pPr>
                  <w:r>
                    <w:rPr>
                      <w:rFonts w:eastAsia="Arial"/>
                    </w:rPr>
                    <w:t>throughout</w:t>
                  </w:r>
                </w:p>
              </w:tc>
              <w:tc>
                <w:tcPr>
                  <w:tcW w:w="1417" w:type="dxa"/>
                  <w:tcMar>
                    <w:top w:w="0" w:type="dxa"/>
                    <w:left w:w="0" w:type="dxa"/>
                    <w:bottom w:w="0" w:type="dxa"/>
                    <w:right w:w="0" w:type="dxa"/>
                  </w:tcMar>
                </w:tcPr>
                <w:p w14:paraId="08A51229" w14:textId="77777777" w:rsidR="001D42FB" w:rsidRDefault="008926A9">
                  <w:pPr>
                    <w:jc w:val="center"/>
                    <w:rPr>
                      <w:rFonts w:eastAsia="Arial"/>
                    </w:rPr>
                  </w:pPr>
                  <w:r>
                    <w:rPr>
                      <w:rFonts w:eastAsia="Arial"/>
                    </w:rPr>
                    <w:t>distal three quarters</w:t>
                  </w:r>
                </w:p>
              </w:tc>
              <w:tc>
                <w:tcPr>
                  <w:tcW w:w="1559" w:type="dxa"/>
                  <w:tcMar>
                    <w:top w:w="0" w:type="dxa"/>
                    <w:left w:w="0" w:type="dxa"/>
                    <w:bottom w:w="0" w:type="dxa"/>
                    <w:right w:w="0" w:type="dxa"/>
                  </w:tcMar>
                </w:tcPr>
                <w:p w14:paraId="08A5122A" w14:textId="77777777" w:rsidR="001D42FB" w:rsidRDefault="008926A9">
                  <w:pPr>
                    <w:jc w:val="center"/>
                    <w:rPr>
                      <w:rFonts w:eastAsia="Arial"/>
                    </w:rPr>
                  </w:pPr>
                  <w:r>
                    <w:rPr>
                      <w:rFonts w:eastAsia="Arial"/>
                    </w:rPr>
                    <w:t>distal half</w:t>
                  </w:r>
                </w:p>
              </w:tc>
              <w:tc>
                <w:tcPr>
                  <w:tcW w:w="1702" w:type="dxa"/>
                  <w:tcMar>
                    <w:top w:w="0" w:type="dxa"/>
                    <w:left w:w="0" w:type="dxa"/>
                    <w:bottom w:w="0" w:type="dxa"/>
                    <w:right w:w="0" w:type="dxa"/>
                  </w:tcMar>
                </w:tcPr>
                <w:p w14:paraId="08A5122B" w14:textId="77777777" w:rsidR="001D42FB" w:rsidRDefault="008926A9">
                  <w:pPr>
                    <w:jc w:val="center"/>
                    <w:rPr>
                      <w:rFonts w:eastAsia="Arial"/>
                    </w:rPr>
                  </w:pPr>
                  <w:r>
                    <w:rPr>
                      <w:rFonts w:eastAsia="Arial"/>
                    </w:rPr>
                    <w:t>basal half</w:t>
                  </w:r>
                </w:p>
              </w:tc>
              <w:tc>
                <w:tcPr>
                  <w:tcW w:w="1559" w:type="dxa"/>
                  <w:tcMar>
                    <w:top w:w="0" w:type="dxa"/>
                    <w:left w:w="0" w:type="dxa"/>
                    <w:bottom w:w="0" w:type="dxa"/>
                    <w:right w:w="0" w:type="dxa"/>
                  </w:tcMar>
                </w:tcPr>
                <w:p w14:paraId="08A5122C" w14:textId="77777777" w:rsidR="001D42FB" w:rsidRDefault="008926A9">
                  <w:pPr>
                    <w:jc w:val="center"/>
                    <w:rPr>
                      <w:rFonts w:eastAsia="Arial"/>
                    </w:rPr>
                  </w:pPr>
                  <w:r>
                    <w:rPr>
                      <w:rFonts w:eastAsia="Arial"/>
                    </w:rPr>
                    <w:t>basal three quarters</w:t>
                  </w:r>
                </w:p>
              </w:tc>
            </w:tr>
          </w:tbl>
          <w:p w14:paraId="08A5122E" w14:textId="77777777" w:rsidR="001D42FB" w:rsidRDefault="008926A9">
            <w:pPr>
              <w:spacing w:beforeAutospacing="1" w:afterAutospacing="1"/>
              <w:jc w:val="left"/>
              <w:divId w:val="1"/>
            </w:pPr>
            <w:r>
              <w:t> </w:t>
            </w:r>
          </w:p>
        </w:tc>
      </w:tr>
    </w:tbl>
    <w:p w14:paraId="08A51230" w14:textId="77777777" w:rsidR="001D42FB" w:rsidRDefault="001D42FB">
      <w:pPr>
        <w:keepLines/>
      </w:pPr>
    </w:p>
    <w:p w14:paraId="08A51231" w14:textId="77777777" w:rsidR="001D42FB" w:rsidRDefault="001D42FB">
      <w:pPr>
        <w:keepLines/>
      </w:pPr>
    </w:p>
    <w:tbl>
      <w:tblPr>
        <w:tblW w:w="0" w:type="auto"/>
        <w:tblLook w:val="0600" w:firstRow="0" w:lastRow="0" w:firstColumn="0" w:lastColumn="0" w:noHBand="1" w:noVBand="1"/>
      </w:tblPr>
      <w:tblGrid>
        <w:gridCol w:w="9986"/>
      </w:tblGrid>
      <w:tr w:rsidR="001D42FB" w14:paraId="08A51236" w14:textId="77777777">
        <w:tc>
          <w:tcPr>
            <w:tcW w:w="9986" w:type="dxa"/>
          </w:tcPr>
          <w:p w14:paraId="08A51233" w14:textId="4409AC2C" w:rsidR="001D42FB" w:rsidRDefault="008926A9">
            <w:pPr>
              <w:keepNext/>
              <w:keepLines/>
              <w:rPr>
                <w:ins w:id="615" w:author="TWO" w:date="2026-07-08T19:46:00Z" w16du:dateUtc="2026-07-08T17:46:00Z"/>
              </w:rPr>
            </w:pPr>
            <w:r>
              <w:rPr>
                <w:u w:val="single"/>
              </w:rPr>
              <w:lastRenderedPageBreak/>
              <w:t>Ad. 35: Tepal: conspicuousness of abaxial veins</w:t>
            </w:r>
          </w:p>
          <w:p w14:paraId="08A51234" w14:textId="154D60AE" w:rsidR="00E91EA2" w:rsidRDefault="008926A9">
            <w:pPr>
              <w:pStyle w:val="BodyText"/>
              <w:keepNext/>
              <w:keepLines/>
              <w:spacing w:beforeAutospacing="1" w:afterAutospacing="1"/>
              <w:jc w:val="left"/>
              <w:divId w:val="1"/>
              <w:rPr>
                <w:del w:id="616" w:author="TWO" w:date="2026-07-08T19:46:00Z" w16du:dateUtc="2026-07-08T17:46:00Z"/>
              </w:rPr>
            </w:pPr>
            <w:r>
              <w:t>The longitudinal veins on tepal should be observed on abaxial surface of tepal (largest one or nearly so).</w:t>
            </w:r>
          </w:p>
          <w:p w14:paraId="08A51235" w14:textId="77777777" w:rsidR="001D42FB" w:rsidRDefault="008926A9">
            <w:pPr>
              <w:pStyle w:val="BodyText"/>
              <w:keepNext/>
              <w:keepLines/>
              <w:spacing w:beforeAutospacing="1" w:afterAutospacing="1"/>
              <w:jc w:val="left"/>
              <w:divId w:val="1"/>
            </w:pPr>
            <w:r>
              <w:br/>
            </w:r>
            <w:r w:rsidR="004A04B0">
              <w:pict w14:anchorId="08A51728">
                <v:shape id="_x0000_i1050" type="#_x0000_t75" style="width:410.7pt;height:165.9pt" o:bordertopcolor="this" o:borderleftcolor="this" o:borderbottomcolor="this" o:borderrightcolor="this">
                  <v:imagedata r:id="rId58" o:title=""/>
                </v:shape>
              </w:pict>
            </w:r>
          </w:p>
        </w:tc>
      </w:tr>
    </w:tbl>
    <w:p w14:paraId="08A51237" w14:textId="77777777" w:rsidR="001D42FB" w:rsidRDefault="001D42FB">
      <w:pPr>
        <w:keepLines/>
      </w:pPr>
    </w:p>
    <w:p w14:paraId="08A51238" w14:textId="77777777" w:rsidR="001D42FB" w:rsidRDefault="001D42FB">
      <w:pPr>
        <w:keepLines/>
      </w:pPr>
    </w:p>
    <w:tbl>
      <w:tblPr>
        <w:tblW w:w="0" w:type="auto"/>
        <w:tblLook w:val="0600" w:firstRow="0" w:lastRow="0" w:firstColumn="0" w:lastColumn="0" w:noHBand="1" w:noVBand="1"/>
      </w:tblPr>
      <w:tblGrid>
        <w:gridCol w:w="9986"/>
      </w:tblGrid>
      <w:tr w:rsidR="001D42FB" w14:paraId="08A5123C" w14:textId="77777777">
        <w:tc>
          <w:tcPr>
            <w:tcW w:w="9986" w:type="dxa"/>
          </w:tcPr>
          <w:p w14:paraId="08A51239" w14:textId="77777777" w:rsidR="001D42FB" w:rsidRDefault="008926A9">
            <w:pPr>
              <w:keepNext/>
              <w:keepLines/>
            </w:pPr>
            <w:r>
              <w:rPr>
                <w:u w:val="single"/>
              </w:rPr>
              <w:t>Ad. 36: Stamen: number</w:t>
            </w:r>
          </w:p>
          <w:p w14:paraId="08A5123A" w14:textId="77777777" w:rsidR="001D42FB" w:rsidRDefault="001D42FB">
            <w:pPr>
              <w:keepNext/>
              <w:keepLines/>
              <w:rPr>
                <w:ins w:id="617" w:author="TWO" w:date="2026-07-08T19:46:00Z" w16du:dateUtc="2026-07-08T17:46:00Z"/>
              </w:rPr>
            </w:pPr>
          </w:p>
          <w:p w14:paraId="08A5123B" w14:textId="77777777" w:rsidR="001D42FB" w:rsidRDefault="008926A9">
            <w:pPr>
              <w:pStyle w:val="BodyText"/>
              <w:keepNext/>
              <w:keepLines/>
              <w:spacing w:beforeAutospacing="1" w:afterAutospacing="1"/>
              <w:jc w:val="left"/>
              <w:divId w:val="1"/>
            </w:pPr>
            <w:r>
              <w:t>The number of stamens can be counted between bud stage and day-3 flower as all stamens remain on the flower bud or flower.</w:t>
            </w:r>
          </w:p>
        </w:tc>
      </w:tr>
    </w:tbl>
    <w:p w14:paraId="08A5123D" w14:textId="77777777" w:rsidR="001D42FB" w:rsidRDefault="001D42FB">
      <w:pPr>
        <w:keepLines/>
      </w:pPr>
    </w:p>
    <w:p w14:paraId="08A5123E" w14:textId="77777777" w:rsidR="001D42FB" w:rsidRDefault="001D42FB">
      <w:pPr>
        <w:keepLines/>
      </w:pPr>
    </w:p>
    <w:tbl>
      <w:tblPr>
        <w:tblW w:w="0" w:type="auto"/>
        <w:tblLook w:val="0600" w:firstRow="0" w:lastRow="0" w:firstColumn="0" w:lastColumn="0" w:noHBand="1" w:noVBand="1"/>
      </w:tblPr>
      <w:tblGrid>
        <w:gridCol w:w="9986"/>
      </w:tblGrid>
      <w:tr w:rsidR="001D42FB" w14:paraId="08A51249" w14:textId="77777777">
        <w:tc>
          <w:tcPr>
            <w:tcW w:w="9986" w:type="dxa"/>
          </w:tcPr>
          <w:p w14:paraId="08A5123F" w14:textId="77777777" w:rsidR="001D42FB" w:rsidRDefault="008926A9">
            <w:pPr>
              <w:keepNext/>
              <w:keepLines/>
            </w:pPr>
            <w:r>
              <w:rPr>
                <w:u w:val="single"/>
              </w:rPr>
              <w:t>Ad. 39: Stamen appendage: shape</w:t>
            </w:r>
          </w:p>
          <w:p w14:paraId="08A51240" w14:textId="77777777" w:rsidR="001D42FB" w:rsidRDefault="001D42FB">
            <w:pPr>
              <w:keepNext/>
              <w:keepLines/>
            </w:pPr>
          </w:p>
          <w:tbl>
            <w:tblPr>
              <w:tblW w:w="0" w:type="auto"/>
              <w:tblCellMar>
                <w:left w:w="0" w:type="dxa"/>
                <w:right w:w="0" w:type="dxa"/>
              </w:tblCellMar>
              <w:tblLook w:val="0600" w:firstRow="0" w:lastRow="0" w:firstColumn="0" w:lastColumn="0" w:noHBand="1" w:noVBand="1"/>
            </w:tblPr>
            <w:tblGrid>
              <w:gridCol w:w="993"/>
              <w:gridCol w:w="1842"/>
              <w:gridCol w:w="993"/>
              <w:gridCol w:w="1134"/>
            </w:tblGrid>
            <w:tr w:rsidR="001D42FB" w14:paraId="08A51242" w14:textId="77777777">
              <w:trPr>
                <w:divId w:val="1"/>
              </w:trPr>
              <w:tc>
                <w:tcPr>
                  <w:tcW w:w="4962" w:type="dxa"/>
                  <w:gridSpan w:val="4"/>
                  <w:tcMar>
                    <w:top w:w="0" w:type="dxa"/>
                    <w:left w:w="0" w:type="dxa"/>
                    <w:bottom w:w="0" w:type="dxa"/>
                    <w:right w:w="0" w:type="dxa"/>
                  </w:tcMar>
                </w:tcPr>
                <w:p w14:paraId="08A51241" w14:textId="77777777" w:rsidR="001D42FB" w:rsidRDefault="004A04B0">
                  <w:pPr>
                    <w:rPr>
                      <w:rFonts w:eastAsia="Arial"/>
                    </w:rPr>
                  </w:pPr>
                  <w:r>
                    <w:pict w14:anchorId="08A51729">
                      <v:shape id="_x0000_i1051" type="#_x0000_t75" style="width:241.05pt;height:117.7pt" o:bordertopcolor="this" o:borderleftcolor="this" o:borderbottomcolor="this" o:borderrightcolor="this">
                        <v:imagedata r:id="rId59" o:title=""/>
                      </v:shape>
                    </w:pict>
                  </w:r>
                </w:p>
              </w:tc>
            </w:tr>
            <w:tr w:rsidR="001D42FB" w14:paraId="08A51247" w14:textId="77777777">
              <w:trPr>
                <w:divId w:val="1"/>
              </w:trPr>
              <w:tc>
                <w:tcPr>
                  <w:tcW w:w="993" w:type="dxa"/>
                  <w:tcMar>
                    <w:top w:w="0" w:type="dxa"/>
                    <w:left w:w="0" w:type="dxa"/>
                    <w:bottom w:w="0" w:type="dxa"/>
                    <w:right w:w="0" w:type="dxa"/>
                  </w:tcMar>
                </w:tcPr>
                <w:p w14:paraId="08A51243" w14:textId="77777777" w:rsidR="001D42FB" w:rsidRDefault="008926A9">
                  <w:pPr>
                    <w:jc w:val="center"/>
                    <w:rPr>
                      <w:rFonts w:eastAsia="Arial"/>
                    </w:rPr>
                  </w:pPr>
                  <w:r>
                    <w:rPr>
                      <w:rFonts w:eastAsia="Arial"/>
                    </w:rPr>
                    <w:t>long-ellipsoid</w:t>
                  </w:r>
                </w:p>
              </w:tc>
              <w:tc>
                <w:tcPr>
                  <w:tcW w:w="1842" w:type="dxa"/>
                  <w:tcMar>
                    <w:top w:w="0" w:type="dxa"/>
                    <w:left w:w="0" w:type="dxa"/>
                    <w:bottom w:w="0" w:type="dxa"/>
                    <w:right w:w="0" w:type="dxa"/>
                  </w:tcMar>
                </w:tcPr>
                <w:p w14:paraId="08A51244" w14:textId="77777777" w:rsidR="001D42FB" w:rsidRDefault="008926A9">
                  <w:pPr>
                    <w:jc w:val="center"/>
                    <w:rPr>
                      <w:rFonts w:eastAsia="Arial"/>
                    </w:rPr>
                  </w:pPr>
                  <w:r>
                    <w:rPr>
                      <w:rFonts w:eastAsia="Arial"/>
                    </w:rPr>
                    <w:t>obovoid</w:t>
                  </w:r>
                </w:p>
              </w:tc>
              <w:tc>
                <w:tcPr>
                  <w:tcW w:w="993" w:type="dxa"/>
                  <w:tcMar>
                    <w:top w:w="0" w:type="dxa"/>
                    <w:left w:w="0" w:type="dxa"/>
                    <w:bottom w:w="0" w:type="dxa"/>
                    <w:right w:w="0" w:type="dxa"/>
                  </w:tcMar>
                </w:tcPr>
                <w:p w14:paraId="08A51245" w14:textId="77777777" w:rsidR="001D42FB" w:rsidRDefault="008926A9">
                  <w:pPr>
                    <w:jc w:val="center"/>
                    <w:rPr>
                      <w:rFonts w:eastAsia="Arial"/>
                    </w:rPr>
                  </w:pPr>
                  <w:r>
                    <w:rPr>
                      <w:rFonts w:eastAsia="Arial"/>
                    </w:rPr>
                    <w:t>long-obovoid</w:t>
                  </w:r>
                </w:p>
              </w:tc>
              <w:tc>
                <w:tcPr>
                  <w:tcW w:w="1134" w:type="dxa"/>
                  <w:tcMar>
                    <w:top w:w="0" w:type="dxa"/>
                    <w:left w:w="0" w:type="dxa"/>
                    <w:bottom w:w="0" w:type="dxa"/>
                    <w:right w:w="0" w:type="dxa"/>
                  </w:tcMar>
                </w:tcPr>
                <w:p w14:paraId="08A51246" w14:textId="77777777" w:rsidR="001D42FB" w:rsidRDefault="008926A9">
                  <w:pPr>
                    <w:jc w:val="center"/>
                    <w:rPr>
                      <w:rFonts w:eastAsia="Arial"/>
                    </w:rPr>
                  </w:pPr>
                  <w:r>
                    <w:rPr>
                      <w:rFonts w:eastAsia="Arial"/>
                    </w:rPr>
                    <w:t>hastiform</w:t>
                  </w:r>
                </w:p>
              </w:tc>
            </w:tr>
          </w:tbl>
          <w:p w14:paraId="08A51248" w14:textId="77777777" w:rsidR="001D42FB" w:rsidRDefault="008926A9">
            <w:pPr>
              <w:spacing w:beforeAutospacing="1" w:afterAutospacing="1"/>
              <w:jc w:val="left"/>
              <w:divId w:val="1"/>
            </w:pPr>
            <w:ins w:id="618" w:author="TWO" w:date="2026-07-08T19:46:00Z" w16du:dateUtc="2026-07-08T17:46:00Z">
              <w:r>
                <w:t> </w:t>
              </w:r>
            </w:ins>
          </w:p>
        </w:tc>
      </w:tr>
    </w:tbl>
    <w:p w14:paraId="08A5124A" w14:textId="77777777" w:rsidR="001D42FB" w:rsidRDefault="001D42FB">
      <w:pPr>
        <w:keepLines/>
      </w:pPr>
    </w:p>
    <w:p w14:paraId="08A5124B" w14:textId="77777777" w:rsidR="001D42FB" w:rsidRDefault="001D42FB">
      <w:pPr>
        <w:keepLines/>
      </w:pPr>
    </w:p>
    <w:tbl>
      <w:tblPr>
        <w:tblW w:w="0" w:type="auto"/>
        <w:tblLook w:val="0600" w:firstRow="0" w:lastRow="0" w:firstColumn="0" w:lastColumn="0" w:noHBand="1" w:noVBand="1"/>
      </w:tblPr>
      <w:tblGrid>
        <w:gridCol w:w="9986"/>
      </w:tblGrid>
      <w:tr w:rsidR="001D42FB" w14:paraId="08A51250" w14:textId="77777777">
        <w:tc>
          <w:tcPr>
            <w:tcW w:w="9986" w:type="dxa"/>
          </w:tcPr>
          <w:p w14:paraId="08A5124C" w14:textId="77777777" w:rsidR="001D42FB" w:rsidRDefault="008926A9">
            <w:pPr>
              <w:keepNext/>
              <w:keepLines/>
            </w:pPr>
            <w:r>
              <w:rPr>
                <w:u w:val="single"/>
              </w:rPr>
              <w:lastRenderedPageBreak/>
              <w:t xml:space="preserve">Ad. 41: Carpel: </w:t>
            </w:r>
            <w:del w:id="619" w:author="TWO" w:date="2026-07-08T19:46:00Z" w16du:dateUtc="2026-07-08T17:46:00Z">
              <w:r w:rsidR="00D002CD">
                <w:rPr>
                  <w:u w:val="single"/>
                </w:rPr>
                <w:delText>status of development</w:delText>
              </w:r>
            </w:del>
            <w:ins w:id="620" w:author="TWO" w:date="2026-07-08T19:46:00Z" w16du:dateUtc="2026-07-08T17:46:00Z">
              <w:r>
                <w:rPr>
                  <w:u w:val="single"/>
                </w:rPr>
                <w:t>type</w:t>
              </w:r>
            </w:ins>
          </w:p>
          <w:p w14:paraId="08A5124D" w14:textId="77777777" w:rsidR="001D42FB" w:rsidRDefault="001D42FB">
            <w:pPr>
              <w:keepNext/>
              <w:keepLines/>
            </w:pPr>
          </w:p>
          <w:p w14:paraId="08A5124E" w14:textId="75AE361F" w:rsidR="001D42FB" w:rsidRDefault="008926A9">
            <w:pPr>
              <w:pStyle w:val="BodyText"/>
              <w:keepNext/>
              <w:keepLines/>
              <w:spacing w:beforeAutospacing="1" w:afterAutospacing="1"/>
              <w:jc w:val="left"/>
              <w:divId w:val="1"/>
              <w:rPr>
                <w:ins w:id="621" w:author="TWO" w:date="2026-07-08T19:46:00Z" w16du:dateUtc="2026-07-08T17:46:00Z"/>
              </w:rPr>
            </w:pPr>
            <w:r>
              <w:t>The development status of carpels can be observed at the stages between day 1 flower and mature seedpod.</w:t>
            </w:r>
            <w:r>
              <w:br/>
              <w:t>1. Normal: all carpels develop normally;</w:t>
            </w:r>
            <w:r>
              <w:br/>
              <w:t>2. Partially bubbled: part of carpels become bubbled (degerated) and could not develop into the fruits;</w:t>
            </w:r>
            <w:r>
              <w:br/>
              <w:t>3. Completely bubbled: all carpels become bubbled and could not develop into the fruits;</w:t>
            </w:r>
            <w:r>
              <w:br/>
              <w:t>4. Partially petaloid: part of carpels become petaloid;</w:t>
            </w:r>
            <w:r>
              <w:br/>
              <w:t>5. Completely petaloid: all carpels become petaloid.</w:t>
            </w:r>
          </w:p>
          <w:p w14:paraId="08A5124F" w14:textId="3A17B2E8" w:rsidR="001D42FB" w:rsidRDefault="008926A9" w:rsidP="00777741">
            <w:pPr>
              <w:spacing w:beforeAutospacing="1" w:afterAutospacing="1"/>
              <w:jc w:val="left"/>
              <w:divId w:val="1"/>
            </w:pPr>
            <w:ins w:id="622" w:author="TWO" w:date="2026-07-08T19:46:00Z" w16du:dateUtc="2026-07-08T17:46:00Z">
              <w:r>
                <w:t>To add explanation on the difference to Char. 21. states 4 dual-layered type and 5 thousand-petalled type</w:t>
              </w:r>
            </w:ins>
            <w:r>
              <w:br/>
            </w:r>
            <w:r>
              <w:br/>
            </w:r>
            <w:r w:rsidR="004A04B0">
              <w:pict w14:anchorId="08A5172B">
                <v:shape id="_x0000_i1053" type="#_x0000_t75" style="width:375.05pt;height:78.9pt" o:bordertopcolor="this" o:borderleftcolor="this" o:borderbottomcolor="this" o:borderrightcolor="this">
                  <v:imagedata r:id="rId60" o:title=""/>
                </v:shape>
              </w:pict>
            </w:r>
            <w:r>
              <w:br/>
              <w:t> </w:t>
            </w:r>
          </w:p>
        </w:tc>
      </w:tr>
    </w:tbl>
    <w:p w14:paraId="08A51251" w14:textId="77777777" w:rsidR="001D42FB" w:rsidRDefault="001D42FB">
      <w:pPr>
        <w:keepLines/>
      </w:pPr>
    </w:p>
    <w:p w14:paraId="08A51252" w14:textId="77777777" w:rsidR="001D42FB" w:rsidRDefault="001D42FB">
      <w:pPr>
        <w:keepLines/>
      </w:pPr>
    </w:p>
    <w:tbl>
      <w:tblPr>
        <w:tblW w:w="0" w:type="auto"/>
        <w:tblLook w:val="0600" w:firstRow="0" w:lastRow="0" w:firstColumn="0" w:lastColumn="0" w:noHBand="1" w:noVBand="1"/>
      </w:tblPr>
      <w:tblGrid>
        <w:gridCol w:w="9986"/>
      </w:tblGrid>
      <w:tr w:rsidR="001D42FB" w14:paraId="08A51257" w14:textId="77777777">
        <w:tc>
          <w:tcPr>
            <w:tcW w:w="9986" w:type="dxa"/>
          </w:tcPr>
          <w:p w14:paraId="08A51253" w14:textId="77777777" w:rsidR="001D42FB" w:rsidRDefault="008926A9">
            <w:pPr>
              <w:keepNext/>
              <w:keepLines/>
            </w:pPr>
            <w:r>
              <w:rPr>
                <w:u w:val="single"/>
              </w:rPr>
              <w:t>Ad. 44: Receptacle: degree of degeneration</w:t>
            </w:r>
          </w:p>
          <w:p w14:paraId="08A51254" w14:textId="77777777" w:rsidR="001D42FB" w:rsidRDefault="001D42FB">
            <w:pPr>
              <w:keepNext/>
              <w:keepLines/>
            </w:pPr>
          </w:p>
          <w:p w14:paraId="08A51256" w14:textId="250C9AB0" w:rsidR="001D42FB" w:rsidRDefault="004A04B0" w:rsidP="00777741">
            <w:pPr>
              <w:pStyle w:val="BodyText"/>
              <w:keepNext/>
              <w:keepLines/>
              <w:jc w:val="left"/>
              <w:divId w:val="1"/>
            </w:pPr>
            <w:r>
              <w:pict w14:anchorId="08A5172C">
                <v:shape id="_x0000_i1054" type="#_x0000_t75" style="width:375.05pt;height:144.65pt" o:bordertopcolor="this" o:borderleftcolor="this" o:borderbottomcolor="this" o:borderrightcolor="this">
                  <v:imagedata r:id="rId61" o:title=""/>
                </v:shape>
              </w:pict>
            </w:r>
            <w:ins w:id="623" w:author="TWO" w:date="2026-07-08T19:46:00Z" w16du:dateUtc="2026-07-08T17:46:00Z">
              <w:r w:rsidR="008926A9">
                <w:br/>
              </w:r>
            </w:ins>
            <w:r w:rsidR="008926A9">
              <w:t> </w:t>
            </w:r>
          </w:p>
        </w:tc>
      </w:tr>
    </w:tbl>
    <w:p w14:paraId="08A51258" w14:textId="77777777" w:rsidR="001D42FB" w:rsidRDefault="001D42FB">
      <w:pPr>
        <w:keepLines/>
      </w:pPr>
    </w:p>
    <w:p w14:paraId="08A51259" w14:textId="77777777" w:rsidR="001D42FB" w:rsidRDefault="001D42FB">
      <w:pPr>
        <w:keepLines/>
      </w:pPr>
    </w:p>
    <w:tbl>
      <w:tblPr>
        <w:tblW w:w="0" w:type="auto"/>
        <w:tblLook w:val="0600" w:firstRow="0" w:lastRow="0" w:firstColumn="0" w:lastColumn="0" w:noHBand="1" w:noVBand="1"/>
      </w:tblPr>
      <w:tblGrid>
        <w:gridCol w:w="9986"/>
      </w:tblGrid>
      <w:tr w:rsidR="001D42FB" w14:paraId="08A51266" w14:textId="77777777">
        <w:tc>
          <w:tcPr>
            <w:tcW w:w="9986" w:type="dxa"/>
          </w:tcPr>
          <w:p w14:paraId="08A5125A" w14:textId="77777777" w:rsidR="001D42FB" w:rsidRDefault="008926A9">
            <w:pPr>
              <w:keepNext/>
              <w:keepLines/>
            </w:pPr>
            <w:r>
              <w:rPr>
                <w:u w:val="single"/>
              </w:rPr>
              <w:t>Ad. 45: Seedpod: shape</w:t>
            </w:r>
          </w:p>
          <w:p w14:paraId="08A5125B" w14:textId="77777777" w:rsidR="001D42FB" w:rsidRDefault="001D42FB">
            <w:pPr>
              <w:keepNext/>
              <w:keepLines/>
            </w:pPr>
          </w:p>
          <w:tbl>
            <w:tblPr>
              <w:tblW w:w="9210" w:type="dxa"/>
              <w:tblCellMar>
                <w:left w:w="0" w:type="dxa"/>
                <w:right w:w="0" w:type="dxa"/>
              </w:tblCellMar>
              <w:tblLook w:val="0600" w:firstRow="0" w:lastRow="0" w:firstColumn="0" w:lastColumn="0" w:noHBand="1" w:noVBand="1"/>
            </w:tblPr>
            <w:tblGrid>
              <w:gridCol w:w="851"/>
              <w:gridCol w:w="850"/>
              <w:gridCol w:w="1134"/>
              <w:gridCol w:w="1985"/>
              <w:gridCol w:w="2264"/>
              <w:gridCol w:w="2126"/>
            </w:tblGrid>
            <w:tr w:rsidR="001D42FB" w14:paraId="08A5125D" w14:textId="77777777">
              <w:trPr>
                <w:divId w:val="1"/>
              </w:trPr>
              <w:tc>
                <w:tcPr>
                  <w:tcW w:w="9214" w:type="dxa"/>
                  <w:gridSpan w:val="6"/>
                  <w:tcMar>
                    <w:top w:w="0" w:type="dxa"/>
                    <w:left w:w="0" w:type="dxa"/>
                    <w:bottom w:w="0" w:type="dxa"/>
                    <w:right w:w="0" w:type="dxa"/>
                  </w:tcMar>
                </w:tcPr>
                <w:p w14:paraId="08A5125C" w14:textId="77777777" w:rsidR="001D42FB" w:rsidRDefault="004A04B0">
                  <w:pPr>
                    <w:rPr>
                      <w:rFonts w:eastAsia="Arial"/>
                    </w:rPr>
                  </w:pPr>
                  <w:r>
                    <w:pict w14:anchorId="08A5172D">
                      <v:shape id="_x0000_i1055" type="#_x0000_t75" style="width:459.55pt;height:76.4pt" o:bordertopcolor="this" o:borderleftcolor="this" o:borderbottomcolor="this" o:borderrightcolor="this">
                        <v:imagedata r:id="rId62" o:title=""/>
                      </v:shape>
                    </w:pict>
                  </w:r>
                </w:p>
              </w:tc>
            </w:tr>
            <w:tr w:rsidR="001D42FB" w14:paraId="08A51264" w14:textId="77777777">
              <w:trPr>
                <w:divId w:val="1"/>
              </w:trPr>
              <w:tc>
                <w:tcPr>
                  <w:tcW w:w="851" w:type="dxa"/>
                  <w:tcMar>
                    <w:top w:w="0" w:type="dxa"/>
                    <w:left w:w="0" w:type="dxa"/>
                    <w:bottom w:w="0" w:type="dxa"/>
                    <w:right w:w="0" w:type="dxa"/>
                  </w:tcMar>
                </w:tcPr>
                <w:p w14:paraId="08A5125E" w14:textId="77777777" w:rsidR="001D42FB" w:rsidRDefault="008926A9">
                  <w:pPr>
                    <w:jc w:val="center"/>
                    <w:rPr>
                      <w:rFonts w:eastAsia="Arial"/>
                    </w:rPr>
                  </w:pPr>
                  <w:r>
                    <w:rPr>
                      <w:rFonts w:eastAsia="Arial"/>
                    </w:rPr>
                    <w:t>trumpet-shaped</w:t>
                  </w:r>
                </w:p>
              </w:tc>
              <w:tc>
                <w:tcPr>
                  <w:tcW w:w="850" w:type="dxa"/>
                  <w:tcMar>
                    <w:top w:w="0" w:type="dxa"/>
                    <w:left w:w="0" w:type="dxa"/>
                    <w:bottom w:w="0" w:type="dxa"/>
                    <w:right w:w="0" w:type="dxa"/>
                  </w:tcMar>
                </w:tcPr>
                <w:p w14:paraId="08A5125F" w14:textId="77777777" w:rsidR="001D42FB" w:rsidRDefault="008926A9">
                  <w:pPr>
                    <w:jc w:val="center"/>
                    <w:rPr>
                      <w:rFonts w:eastAsia="Arial"/>
                    </w:rPr>
                  </w:pPr>
                  <w:r>
                    <w:rPr>
                      <w:rFonts w:eastAsia="Arial"/>
                    </w:rPr>
                    <w:t>obconical</w:t>
                  </w:r>
                </w:p>
              </w:tc>
              <w:tc>
                <w:tcPr>
                  <w:tcW w:w="1134" w:type="dxa"/>
                  <w:tcMar>
                    <w:top w:w="0" w:type="dxa"/>
                    <w:left w:w="0" w:type="dxa"/>
                    <w:bottom w:w="0" w:type="dxa"/>
                    <w:right w:w="0" w:type="dxa"/>
                  </w:tcMar>
                </w:tcPr>
                <w:p w14:paraId="08A51260" w14:textId="77777777" w:rsidR="001D42FB" w:rsidRDefault="008926A9">
                  <w:pPr>
                    <w:jc w:val="center"/>
                    <w:rPr>
                      <w:rFonts w:eastAsia="Arial"/>
                    </w:rPr>
                  </w:pPr>
                  <w:r>
                    <w:rPr>
                      <w:rFonts w:eastAsia="Arial"/>
                    </w:rPr>
                    <w:t>cup-shaped</w:t>
                  </w:r>
                </w:p>
              </w:tc>
              <w:tc>
                <w:tcPr>
                  <w:tcW w:w="1985" w:type="dxa"/>
                  <w:tcMar>
                    <w:top w:w="0" w:type="dxa"/>
                    <w:left w:w="0" w:type="dxa"/>
                    <w:bottom w:w="0" w:type="dxa"/>
                    <w:right w:w="0" w:type="dxa"/>
                  </w:tcMar>
                </w:tcPr>
                <w:p w14:paraId="08A51261" w14:textId="77777777" w:rsidR="001D42FB" w:rsidRDefault="008926A9">
                  <w:pPr>
                    <w:jc w:val="center"/>
                    <w:rPr>
                      <w:rFonts w:eastAsia="Arial"/>
                    </w:rPr>
                  </w:pPr>
                  <w:r>
                    <w:rPr>
                      <w:rFonts w:eastAsia="Arial"/>
                    </w:rPr>
                    <w:t>bowl-shaped</w:t>
                  </w:r>
                </w:p>
              </w:tc>
              <w:tc>
                <w:tcPr>
                  <w:tcW w:w="2268" w:type="dxa"/>
                  <w:tcMar>
                    <w:top w:w="0" w:type="dxa"/>
                    <w:left w:w="0" w:type="dxa"/>
                    <w:bottom w:w="0" w:type="dxa"/>
                    <w:right w:w="0" w:type="dxa"/>
                  </w:tcMar>
                </w:tcPr>
                <w:p w14:paraId="08A51262" w14:textId="77777777" w:rsidR="001D42FB" w:rsidRDefault="008926A9">
                  <w:pPr>
                    <w:jc w:val="center"/>
                    <w:rPr>
                      <w:rFonts w:eastAsia="Arial"/>
                    </w:rPr>
                  </w:pPr>
                  <w:r>
                    <w:rPr>
                      <w:rFonts w:eastAsia="Arial"/>
                    </w:rPr>
                    <w:t>oblate</w:t>
                  </w:r>
                </w:p>
              </w:tc>
              <w:tc>
                <w:tcPr>
                  <w:tcW w:w="2126" w:type="dxa"/>
                  <w:tcMar>
                    <w:top w:w="0" w:type="dxa"/>
                    <w:left w:w="0" w:type="dxa"/>
                    <w:bottom w:w="0" w:type="dxa"/>
                    <w:right w:w="0" w:type="dxa"/>
                  </w:tcMar>
                </w:tcPr>
                <w:p w14:paraId="08A51263" w14:textId="77777777" w:rsidR="001D42FB" w:rsidRDefault="008926A9">
                  <w:pPr>
                    <w:jc w:val="center"/>
                    <w:rPr>
                      <w:rFonts w:eastAsia="Arial"/>
                    </w:rPr>
                  </w:pPr>
                  <w:r>
                    <w:rPr>
                      <w:rFonts w:eastAsia="Arial"/>
                    </w:rPr>
                    <w:t>umbrella-shaped</w:t>
                  </w:r>
                </w:p>
              </w:tc>
            </w:tr>
          </w:tbl>
          <w:p w14:paraId="08A51265" w14:textId="77777777" w:rsidR="001D42FB" w:rsidRDefault="008926A9">
            <w:pPr>
              <w:spacing w:beforeAutospacing="1" w:afterAutospacing="1"/>
              <w:jc w:val="left"/>
              <w:divId w:val="1"/>
            </w:pPr>
            <w:ins w:id="624" w:author="TWO" w:date="2026-07-08T19:46:00Z" w16du:dateUtc="2026-07-08T17:46:00Z">
              <w:r>
                <w:t> </w:t>
              </w:r>
            </w:ins>
          </w:p>
        </w:tc>
      </w:tr>
    </w:tbl>
    <w:p w14:paraId="08A51267" w14:textId="77777777" w:rsidR="001D42FB" w:rsidRDefault="001D42FB">
      <w:pPr>
        <w:keepLines/>
      </w:pPr>
    </w:p>
    <w:p w14:paraId="08A51268" w14:textId="77777777" w:rsidR="001D42FB" w:rsidRDefault="001D42FB">
      <w:pPr>
        <w:keepLines/>
      </w:pPr>
    </w:p>
    <w:tbl>
      <w:tblPr>
        <w:tblW w:w="0" w:type="auto"/>
        <w:tblLook w:val="0600" w:firstRow="0" w:lastRow="0" w:firstColumn="0" w:lastColumn="0" w:noHBand="1" w:noVBand="1"/>
      </w:tblPr>
      <w:tblGrid>
        <w:gridCol w:w="9986"/>
      </w:tblGrid>
      <w:tr w:rsidR="001D42FB" w14:paraId="08A51273" w14:textId="77777777">
        <w:tc>
          <w:tcPr>
            <w:tcW w:w="9986" w:type="dxa"/>
          </w:tcPr>
          <w:p w14:paraId="08A51269" w14:textId="77777777" w:rsidR="001D42FB" w:rsidRDefault="008926A9">
            <w:pPr>
              <w:keepNext/>
              <w:keepLines/>
            </w:pPr>
            <w:r>
              <w:rPr>
                <w:u w:val="single"/>
              </w:rPr>
              <w:lastRenderedPageBreak/>
              <w:t>Ad. 46: Seedpod: color of top surface</w:t>
            </w:r>
          </w:p>
          <w:p w14:paraId="08A5126A" w14:textId="77777777" w:rsidR="001D42FB" w:rsidRDefault="001D42FB">
            <w:pPr>
              <w:keepNext/>
              <w:keepLines/>
            </w:pPr>
          </w:p>
          <w:tbl>
            <w:tblPr>
              <w:tblW w:w="0" w:type="auto"/>
              <w:tblCellMar>
                <w:left w:w="0" w:type="dxa"/>
                <w:right w:w="0" w:type="dxa"/>
              </w:tblCellMar>
              <w:tblLook w:val="0600" w:firstRow="0" w:lastRow="0" w:firstColumn="0" w:lastColumn="0" w:noHBand="1" w:noVBand="1"/>
            </w:tblPr>
            <w:tblGrid>
              <w:gridCol w:w="1849"/>
              <w:gridCol w:w="2410"/>
              <w:gridCol w:w="2126"/>
              <w:gridCol w:w="1825"/>
            </w:tblGrid>
            <w:tr w:rsidR="001D42FB" w14:paraId="08A5126C" w14:textId="77777777">
              <w:trPr>
                <w:divId w:val="1"/>
              </w:trPr>
              <w:tc>
                <w:tcPr>
                  <w:tcW w:w="8080" w:type="dxa"/>
                  <w:gridSpan w:val="4"/>
                  <w:tcMar>
                    <w:top w:w="0" w:type="dxa"/>
                    <w:left w:w="0" w:type="dxa"/>
                    <w:bottom w:w="0" w:type="dxa"/>
                    <w:right w:w="0" w:type="dxa"/>
                  </w:tcMar>
                </w:tcPr>
                <w:p w14:paraId="08A5126B" w14:textId="77777777" w:rsidR="001D42FB" w:rsidRDefault="004A04B0">
                  <w:pPr>
                    <w:rPr>
                      <w:rFonts w:eastAsia="Arial"/>
                    </w:rPr>
                  </w:pPr>
                  <w:r>
                    <w:pict w14:anchorId="08A5172E">
                      <v:shape id="_x0000_i1056" type="#_x0000_t75" style="width:404.45pt;height:101.45pt" o:bordertopcolor="this" o:borderleftcolor="this" o:borderbottomcolor="this" o:borderrightcolor="this">
                        <v:imagedata r:id="rId63" o:title=""/>
                      </v:shape>
                    </w:pict>
                  </w:r>
                </w:p>
              </w:tc>
            </w:tr>
            <w:tr w:rsidR="001D42FB" w14:paraId="08A51271" w14:textId="77777777">
              <w:trPr>
                <w:divId w:val="1"/>
              </w:trPr>
              <w:tc>
                <w:tcPr>
                  <w:tcW w:w="1843" w:type="dxa"/>
                  <w:tcMar>
                    <w:top w:w="0" w:type="dxa"/>
                    <w:left w:w="0" w:type="dxa"/>
                    <w:bottom w:w="0" w:type="dxa"/>
                    <w:right w:w="0" w:type="dxa"/>
                  </w:tcMar>
                </w:tcPr>
                <w:p w14:paraId="08A5126D" w14:textId="77777777" w:rsidR="001D42FB" w:rsidRDefault="008926A9">
                  <w:pPr>
                    <w:jc w:val="center"/>
                    <w:rPr>
                      <w:rFonts w:eastAsia="Arial"/>
                    </w:rPr>
                  </w:pPr>
                  <w:r>
                    <w:rPr>
                      <w:rFonts w:eastAsia="Arial"/>
                    </w:rPr>
                    <w:t>grey-green</w:t>
                  </w:r>
                </w:p>
              </w:tc>
              <w:tc>
                <w:tcPr>
                  <w:tcW w:w="2410" w:type="dxa"/>
                  <w:tcMar>
                    <w:top w:w="0" w:type="dxa"/>
                    <w:left w:w="0" w:type="dxa"/>
                    <w:bottom w:w="0" w:type="dxa"/>
                    <w:right w:w="0" w:type="dxa"/>
                  </w:tcMar>
                </w:tcPr>
                <w:p w14:paraId="08A5126E" w14:textId="77777777" w:rsidR="001D42FB" w:rsidRDefault="008926A9">
                  <w:pPr>
                    <w:jc w:val="center"/>
                    <w:rPr>
                      <w:rFonts w:eastAsia="Arial"/>
                    </w:rPr>
                  </w:pPr>
                  <w:r>
                    <w:rPr>
                      <w:rFonts w:eastAsia="Arial"/>
                    </w:rPr>
                    <w:t>green</w:t>
                  </w:r>
                </w:p>
              </w:tc>
              <w:tc>
                <w:tcPr>
                  <w:tcW w:w="2126" w:type="dxa"/>
                  <w:tcMar>
                    <w:top w:w="0" w:type="dxa"/>
                    <w:left w:w="0" w:type="dxa"/>
                    <w:bottom w:w="0" w:type="dxa"/>
                    <w:right w:w="0" w:type="dxa"/>
                  </w:tcMar>
                </w:tcPr>
                <w:p w14:paraId="08A5126F" w14:textId="77777777" w:rsidR="001D42FB" w:rsidRDefault="008926A9">
                  <w:pPr>
                    <w:jc w:val="center"/>
                    <w:rPr>
                      <w:rFonts w:eastAsia="Arial"/>
                    </w:rPr>
                  </w:pPr>
                  <w:r>
                    <w:rPr>
                      <w:rFonts w:eastAsia="Arial"/>
                    </w:rPr>
                    <w:t>green-yellow</w:t>
                  </w:r>
                </w:p>
              </w:tc>
              <w:tc>
                <w:tcPr>
                  <w:tcW w:w="1701" w:type="dxa"/>
                  <w:tcMar>
                    <w:top w:w="0" w:type="dxa"/>
                    <w:left w:w="0" w:type="dxa"/>
                    <w:bottom w:w="0" w:type="dxa"/>
                    <w:right w:w="0" w:type="dxa"/>
                  </w:tcMar>
                </w:tcPr>
                <w:p w14:paraId="08A51270" w14:textId="77777777" w:rsidR="001D42FB" w:rsidRDefault="008926A9">
                  <w:pPr>
                    <w:jc w:val="center"/>
                    <w:rPr>
                      <w:rFonts w:eastAsia="Arial"/>
                    </w:rPr>
                  </w:pPr>
                  <w:r>
                    <w:rPr>
                      <w:rFonts w:eastAsia="Arial"/>
                    </w:rPr>
                    <w:t>purple-red</w:t>
                  </w:r>
                </w:p>
              </w:tc>
            </w:tr>
          </w:tbl>
          <w:p w14:paraId="08A51272" w14:textId="77777777" w:rsidR="001D42FB" w:rsidRDefault="008926A9">
            <w:pPr>
              <w:spacing w:beforeAutospacing="1" w:afterAutospacing="1"/>
              <w:jc w:val="left"/>
              <w:divId w:val="1"/>
            </w:pPr>
            <w:ins w:id="625" w:author="TWO" w:date="2026-07-08T19:46:00Z" w16du:dateUtc="2026-07-08T17:46:00Z">
              <w:r>
                <w:t> </w:t>
              </w:r>
            </w:ins>
          </w:p>
        </w:tc>
      </w:tr>
    </w:tbl>
    <w:p w14:paraId="08A51274" w14:textId="77777777" w:rsidR="001D42FB" w:rsidRDefault="001D42FB">
      <w:pPr>
        <w:keepLines/>
      </w:pPr>
    </w:p>
    <w:p w14:paraId="08A51275" w14:textId="77777777" w:rsidR="001D42FB" w:rsidRDefault="001D42FB">
      <w:pPr>
        <w:keepLines/>
      </w:pPr>
    </w:p>
    <w:tbl>
      <w:tblPr>
        <w:tblW w:w="0" w:type="auto"/>
        <w:tblLook w:val="0600" w:firstRow="0" w:lastRow="0" w:firstColumn="0" w:lastColumn="0" w:noHBand="1" w:noVBand="1"/>
      </w:tblPr>
      <w:tblGrid>
        <w:gridCol w:w="9986"/>
      </w:tblGrid>
      <w:tr w:rsidR="001D42FB" w14:paraId="08A51281" w14:textId="77777777">
        <w:tc>
          <w:tcPr>
            <w:tcW w:w="9986" w:type="dxa"/>
          </w:tcPr>
          <w:p w14:paraId="08A51276" w14:textId="77777777" w:rsidR="001D42FB" w:rsidRDefault="008926A9">
            <w:pPr>
              <w:keepNext/>
              <w:keepLines/>
            </w:pPr>
            <w:r>
              <w:rPr>
                <w:u w:val="single"/>
              </w:rPr>
              <w:t>Ad. 47: Seedpod: shape of top surface</w:t>
            </w:r>
          </w:p>
          <w:p w14:paraId="08A51277" w14:textId="77777777" w:rsidR="001D42FB" w:rsidRDefault="001D42FB">
            <w:pPr>
              <w:keepNext/>
              <w:keepLines/>
            </w:pPr>
          </w:p>
          <w:tbl>
            <w:tblPr>
              <w:tblW w:w="7515" w:type="dxa"/>
              <w:tblCellMar>
                <w:left w:w="0" w:type="dxa"/>
                <w:right w:w="0" w:type="dxa"/>
              </w:tblCellMar>
              <w:tblLook w:val="0600" w:firstRow="0" w:lastRow="0" w:firstColumn="0" w:lastColumn="0" w:noHBand="1" w:noVBand="1"/>
            </w:tblPr>
            <w:tblGrid>
              <w:gridCol w:w="1419"/>
              <w:gridCol w:w="1276"/>
              <w:gridCol w:w="1275"/>
              <w:gridCol w:w="2411"/>
              <w:gridCol w:w="1134"/>
            </w:tblGrid>
            <w:tr w:rsidR="001D42FB" w14:paraId="08A51279" w14:textId="77777777">
              <w:trPr>
                <w:divId w:val="1"/>
              </w:trPr>
              <w:tc>
                <w:tcPr>
                  <w:tcW w:w="7513" w:type="dxa"/>
                  <w:gridSpan w:val="5"/>
                  <w:tcMar>
                    <w:top w:w="0" w:type="dxa"/>
                    <w:left w:w="0" w:type="dxa"/>
                    <w:bottom w:w="0" w:type="dxa"/>
                    <w:right w:w="0" w:type="dxa"/>
                  </w:tcMar>
                </w:tcPr>
                <w:p w14:paraId="08A51278" w14:textId="77777777" w:rsidR="001D42FB" w:rsidRDefault="004A04B0">
                  <w:pPr>
                    <w:rPr>
                      <w:rFonts w:eastAsia="Arial"/>
                    </w:rPr>
                  </w:pPr>
                  <w:r>
                    <w:pict w14:anchorId="08A5172F">
                      <v:shape id="_x0000_i1057" type="#_x0000_t75" style="width:375.05pt;height:65.75pt" o:bordertopcolor="this" o:borderleftcolor="this" o:borderbottomcolor="this" o:borderrightcolor="this">
                        <v:imagedata r:id="rId64" o:title=""/>
                      </v:shape>
                    </w:pict>
                  </w:r>
                </w:p>
              </w:tc>
            </w:tr>
            <w:tr w:rsidR="001D42FB" w14:paraId="08A5127F" w14:textId="77777777">
              <w:trPr>
                <w:divId w:val="1"/>
              </w:trPr>
              <w:tc>
                <w:tcPr>
                  <w:tcW w:w="1418" w:type="dxa"/>
                  <w:tcMar>
                    <w:top w:w="0" w:type="dxa"/>
                    <w:left w:w="0" w:type="dxa"/>
                    <w:bottom w:w="0" w:type="dxa"/>
                    <w:right w:w="0" w:type="dxa"/>
                  </w:tcMar>
                </w:tcPr>
                <w:p w14:paraId="08A5127A" w14:textId="77777777" w:rsidR="001D42FB" w:rsidRDefault="008926A9">
                  <w:pPr>
                    <w:jc w:val="center"/>
                    <w:rPr>
                      <w:rFonts w:eastAsia="Arial"/>
                    </w:rPr>
                  </w:pPr>
                  <w:r>
                    <w:rPr>
                      <w:rFonts w:eastAsia="Arial"/>
                    </w:rPr>
                    <w:t>concave</w:t>
                  </w:r>
                </w:p>
              </w:tc>
              <w:tc>
                <w:tcPr>
                  <w:tcW w:w="1276" w:type="dxa"/>
                  <w:tcMar>
                    <w:top w:w="0" w:type="dxa"/>
                    <w:left w:w="0" w:type="dxa"/>
                    <w:bottom w:w="0" w:type="dxa"/>
                    <w:right w:w="0" w:type="dxa"/>
                  </w:tcMar>
                </w:tcPr>
                <w:p w14:paraId="08A5127B" w14:textId="77777777" w:rsidR="001D42FB" w:rsidRDefault="008926A9">
                  <w:pPr>
                    <w:jc w:val="center"/>
                    <w:rPr>
                      <w:rFonts w:eastAsia="Arial"/>
                    </w:rPr>
                  </w:pPr>
                  <w:r>
                    <w:rPr>
                      <w:rFonts w:eastAsia="Arial"/>
                    </w:rPr>
                    <w:t>plate-like concave</w:t>
                  </w:r>
                </w:p>
              </w:tc>
              <w:tc>
                <w:tcPr>
                  <w:tcW w:w="1275" w:type="dxa"/>
                  <w:tcMar>
                    <w:top w:w="0" w:type="dxa"/>
                    <w:left w:w="0" w:type="dxa"/>
                    <w:bottom w:w="0" w:type="dxa"/>
                    <w:right w:w="0" w:type="dxa"/>
                  </w:tcMar>
                </w:tcPr>
                <w:p w14:paraId="08A5127C" w14:textId="77777777" w:rsidR="001D42FB" w:rsidRDefault="008926A9">
                  <w:pPr>
                    <w:jc w:val="center"/>
                    <w:rPr>
                      <w:rFonts w:eastAsia="Arial"/>
                    </w:rPr>
                  </w:pPr>
                  <w:r>
                    <w:rPr>
                      <w:rFonts w:eastAsia="Arial"/>
                    </w:rPr>
                    <w:t>flat</w:t>
                  </w:r>
                </w:p>
              </w:tc>
              <w:tc>
                <w:tcPr>
                  <w:tcW w:w="2410" w:type="dxa"/>
                  <w:tcMar>
                    <w:top w:w="0" w:type="dxa"/>
                    <w:left w:w="0" w:type="dxa"/>
                    <w:bottom w:w="0" w:type="dxa"/>
                    <w:right w:w="0" w:type="dxa"/>
                  </w:tcMar>
                </w:tcPr>
                <w:p w14:paraId="08A5127D" w14:textId="77777777" w:rsidR="001D42FB" w:rsidRDefault="008926A9">
                  <w:pPr>
                    <w:jc w:val="center"/>
                    <w:rPr>
                      <w:rFonts w:eastAsia="Arial"/>
                    </w:rPr>
                  </w:pPr>
                  <w:r>
                    <w:rPr>
                      <w:rFonts w:eastAsia="Arial"/>
                    </w:rPr>
                    <w:t>slightly convex</w:t>
                  </w:r>
                </w:p>
              </w:tc>
              <w:tc>
                <w:tcPr>
                  <w:tcW w:w="1134" w:type="dxa"/>
                  <w:tcMar>
                    <w:top w:w="0" w:type="dxa"/>
                    <w:left w:w="0" w:type="dxa"/>
                    <w:bottom w:w="0" w:type="dxa"/>
                    <w:right w:w="0" w:type="dxa"/>
                  </w:tcMar>
                </w:tcPr>
                <w:p w14:paraId="08A5127E" w14:textId="77777777" w:rsidR="001D42FB" w:rsidRDefault="008926A9">
                  <w:pPr>
                    <w:jc w:val="center"/>
                    <w:rPr>
                      <w:rFonts w:eastAsia="Arial"/>
                    </w:rPr>
                  </w:pPr>
                  <w:r>
                    <w:rPr>
                      <w:rFonts w:eastAsia="Arial"/>
                    </w:rPr>
                    <w:t>convex</w:t>
                  </w:r>
                </w:p>
              </w:tc>
            </w:tr>
          </w:tbl>
          <w:p w14:paraId="08A51280" w14:textId="77777777" w:rsidR="001D42FB" w:rsidRDefault="008926A9">
            <w:pPr>
              <w:spacing w:beforeAutospacing="1" w:afterAutospacing="1"/>
              <w:jc w:val="left"/>
              <w:divId w:val="1"/>
            </w:pPr>
            <w:ins w:id="626" w:author="TWO" w:date="2026-07-08T19:46:00Z" w16du:dateUtc="2026-07-08T17:46:00Z">
              <w:r>
                <w:t> </w:t>
              </w:r>
            </w:ins>
          </w:p>
        </w:tc>
      </w:tr>
    </w:tbl>
    <w:p w14:paraId="08A51282" w14:textId="77777777" w:rsidR="001D42FB" w:rsidRDefault="001D42FB">
      <w:pPr>
        <w:keepLines/>
      </w:pPr>
    </w:p>
    <w:p w14:paraId="08A51283" w14:textId="77777777" w:rsidR="001D42FB" w:rsidRDefault="001D42FB">
      <w:pPr>
        <w:keepLines/>
      </w:pPr>
    </w:p>
    <w:tbl>
      <w:tblPr>
        <w:tblW w:w="0" w:type="auto"/>
        <w:tblLook w:val="0600" w:firstRow="0" w:lastRow="0" w:firstColumn="0" w:lastColumn="0" w:noHBand="1" w:noVBand="1"/>
      </w:tblPr>
      <w:tblGrid>
        <w:gridCol w:w="9986"/>
      </w:tblGrid>
      <w:tr w:rsidR="001D42FB" w14:paraId="08A5128E" w14:textId="77777777">
        <w:tc>
          <w:tcPr>
            <w:tcW w:w="9986" w:type="dxa"/>
          </w:tcPr>
          <w:p w14:paraId="08A51284" w14:textId="77777777" w:rsidR="001D42FB" w:rsidRDefault="008926A9">
            <w:pPr>
              <w:keepNext/>
              <w:keepLines/>
            </w:pPr>
            <w:r>
              <w:rPr>
                <w:u w:val="single"/>
              </w:rPr>
              <w:t>Ad. 48: Seedpod: groove depth of margin</w:t>
            </w:r>
          </w:p>
          <w:p w14:paraId="08A51285" w14:textId="77777777" w:rsidR="001D42FB" w:rsidRDefault="001D42FB">
            <w:pPr>
              <w:keepNext/>
              <w:keepLines/>
            </w:pPr>
          </w:p>
          <w:tbl>
            <w:tblPr>
              <w:tblW w:w="0" w:type="auto"/>
              <w:tblCellMar>
                <w:left w:w="0" w:type="dxa"/>
                <w:right w:w="0" w:type="dxa"/>
              </w:tblCellMar>
              <w:tblLook w:val="0600" w:firstRow="0" w:lastRow="0" w:firstColumn="0" w:lastColumn="0" w:noHBand="1" w:noVBand="1"/>
            </w:tblPr>
            <w:tblGrid>
              <w:gridCol w:w="2127"/>
              <w:gridCol w:w="2126"/>
              <w:gridCol w:w="2126"/>
              <w:gridCol w:w="2500"/>
            </w:tblGrid>
            <w:tr w:rsidR="001D42FB" w14:paraId="08A51287" w14:textId="77777777">
              <w:trPr>
                <w:divId w:val="1"/>
              </w:trPr>
              <w:tc>
                <w:tcPr>
                  <w:tcW w:w="8879" w:type="dxa"/>
                  <w:gridSpan w:val="4"/>
                  <w:tcMar>
                    <w:top w:w="0" w:type="dxa"/>
                    <w:left w:w="0" w:type="dxa"/>
                    <w:bottom w:w="0" w:type="dxa"/>
                    <w:right w:w="0" w:type="dxa"/>
                  </w:tcMar>
                </w:tcPr>
                <w:p w14:paraId="08A51286" w14:textId="77777777" w:rsidR="001D42FB" w:rsidRDefault="004A04B0">
                  <w:pPr>
                    <w:rPr>
                      <w:rFonts w:eastAsia="Arial"/>
                    </w:rPr>
                  </w:pPr>
                  <w:r>
                    <w:pict w14:anchorId="08A51730">
                      <v:shape id="_x0000_i1058" type="#_x0000_t75" style="width:6in;height:117.7pt" o:bordertopcolor="this" o:borderleftcolor="this" o:borderbottomcolor="this" o:borderrightcolor="this">
                        <v:imagedata r:id="rId65" o:title=""/>
                      </v:shape>
                    </w:pict>
                  </w:r>
                </w:p>
              </w:tc>
            </w:tr>
            <w:tr w:rsidR="001D42FB" w14:paraId="08A5128C" w14:textId="77777777">
              <w:trPr>
                <w:divId w:val="1"/>
              </w:trPr>
              <w:tc>
                <w:tcPr>
                  <w:tcW w:w="2127" w:type="dxa"/>
                  <w:tcMar>
                    <w:top w:w="0" w:type="dxa"/>
                    <w:left w:w="0" w:type="dxa"/>
                    <w:bottom w:w="0" w:type="dxa"/>
                    <w:right w:w="0" w:type="dxa"/>
                  </w:tcMar>
                </w:tcPr>
                <w:p w14:paraId="08A51288" w14:textId="77777777" w:rsidR="001D42FB" w:rsidRDefault="008926A9">
                  <w:pPr>
                    <w:jc w:val="center"/>
                    <w:rPr>
                      <w:rFonts w:eastAsia="Arial"/>
                    </w:rPr>
                  </w:pPr>
                  <w:r>
                    <w:rPr>
                      <w:rFonts w:eastAsia="Arial"/>
                    </w:rPr>
                    <w:t>absent or very shallow</w:t>
                  </w:r>
                </w:p>
              </w:tc>
              <w:tc>
                <w:tcPr>
                  <w:tcW w:w="2126" w:type="dxa"/>
                  <w:tcMar>
                    <w:top w:w="0" w:type="dxa"/>
                    <w:left w:w="0" w:type="dxa"/>
                    <w:bottom w:w="0" w:type="dxa"/>
                    <w:right w:w="0" w:type="dxa"/>
                  </w:tcMar>
                </w:tcPr>
                <w:p w14:paraId="08A51289" w14:textId="77777777" w:rsidR="001D42FB" w:rsidRDefault="008926A9">
                  <w:pPr>
                    <w:jc w:val="center"/>
                    <w:rPr>
                      <w:rFonts w:eastAsia="Arial"/>
                    </w:rPr>
                  </w:pPr>
                  <w:r>
                    <w:rPr>
                      <w:rFonts w:eastAsia="Arial"/>
                    </w:rPr>
                    <w:t>shallow</w:t>
                  </w:r>
                </w:p>
              </w:tc>
              <w:tc>
                <w:tcPr>
                  <w:tcW w:w="2126" w:type="dxa"/>
                  <w:tcMar>
                    <w:top w:w="0" w:type="dxa"/>
                    <w:left w:w="0" w:type="dxa"/>
                    <w:bottom w:w="0" w:type="dxa"/>
                    <w:right w:w="0" w:type="dxa"/>
                  </w:tcMar>
                </w:tcPr>
                <w:p w14:paraId="08A5128A" w14:textId="77777777" w:rsidR="001D42FB" w:rsidRDefault="008926A9">
                  <w:pPr>
                    <w:jc w:val="center"/>
                    <w:rPr>
                      <w:rFonts w:eastAsia="Arial"/>
                    </w:rPr>
                  </w:pPr>
                  <w:r>
                    <w:rPr>
                      <w:rFonts w:eastAsia="Arial"/>
                    </w:rPr>
                    <w:t>medium</w:t>
                  </w:r>
                </w:p>
              </w:tc>
              <w:tc>
                <w:tcPr>
                  <w:tcW w:w="2497" w:type="dxa"/>
                  <w:tcMar>
                    <w:top w:w="0" w:type="dxa"/>
                    <w:left w:w="0" w:type="dxa"/>
                    <w:bottom w:w="0" w:type="dxa"/>
                    <w:right w:w="0" w:type="dxa"/>
                  </w:tcMar>
                </w:tcPr>
                <w:p w14:paraId="08A5128B" w14:textId="77777777" w:rsidR="001D42FB" w:rsidRDefault="008926A9">
                  <w:pPr>
                    <w:jc w:val="center"/>
                    <w:rPr>
                      <w:rFonts w:eastAsia="Arial"/>
                    </w:rPr>
                  </w:pPr>
                  <w:r>
                    <w:rPr>
                      <w:rFonts w:eastAsia="Arial"/>
                    </w:rPr>
                    <w:t>deep</w:t>
                  </w:r>
                </w:p>
              </w:tc>
            </w:tr>
          </w:tbl>
          <w:p w14:paraId="08A5128D" w14:textId="77777777" w:rsidR="001D42FB" w:rsidRDefault="008926A9">
            <w:pPr>
              <w:spacing w:beforeAutospacing="1" w:afterAutospacing="1"/>
              <w:jc w:val="left"/>
              <w:divId w:val="1"/>
            </w:pPr>
            <w:ins w:id="627" w:author="TWO" w:date="2026-07-08T19:46:00Z" w16du:dateUtc="2026-07-08T17:46:00Z">
              <w:r>
                <w:t> </w:t>
              </w:r>
            </w:ins>
          </w:p>
        </w:tc>
      </w:tr>
    </w:tbl>
    <w:p w14:paraId="08A5128F" w14:textId="77777777" w:rsidR="001D42FB" w:rsidRDefault="001D42FB">
      <w:pPr>
        <w:keepLines/>
      </w:pPr>
    </w:p>
    <w:p w14:paraId="08A51290" w14:textId="77777777" w:rsidR="001D42FB" w:rsidRDefault="001D42FB">
      <w:pPr>
        <w:keepLines/>
      </w:pPr>
    </w:p>
    <w:tbl>
      <w:tblPr>
        <w:tblW w:w="0" w:type="auto"/>
        <w:tblLook w:val="0600" w:firstRow="0" w:lastRow="0" w:firstColumn="0" w:lastColumn="0" w:noHBand="1" w:noVBand="1"/>
      </w:tblPr>
      <w:tblGrid>
        <w:gridCol w:w="9986"/>
      </w:tblGrid>
      <w:tr w:rsidR="001D42FB" w14:paraId="08A51294" w14:textId="77777777">
        <w:tc>
          <w:tcPr>
            <w:tcW w:w="9986" w:type="dxa"/>
          </w:tcPr>
          <w:p w14:paraId="08A51291" w14:textId="77777777" w:rsidR="001D42FB" w:rsidRDefault="008926A9">
            <w:pPr>
              <w:keepNext/>
              <w:keepLines/>
            </w:pPr>
            <w:r>
              <w:rPr>
                <w:u w:val="single"/>
              </w:rPr>
              <w:t>Ad. 50: Fruit: position relative to top surface of seedpod</w:t>
            </w:r>
          </w:p>
          <w:p w14:paraId="08A51292" w14:textId="77777777" w:rsidR="001D42FB" w:rsidRDefault="001D42FB">
            <w:pPr>
              <w:keepNext/>
              <w:keepLines/>
            </w:pPr>
          </w:p>
          <w:p w14:paraId="08A51293" w14:textId="77777777" w:rsidR="001D42FB" w:rsidRDefault="004A04B0">
            <w:pPr>
              <w:pStyle w:val="BodyText"/>
              <w:keepNext/>
              <w:keepLines/>
              <w:jc w:val="left"/>
              <w:divId w:val="1"/>
            </w:pPr>
            <w:r>
              <w:pict w14:anchorId="08A51731">
                <v:shape id="_x0000_i1059" type="#_x0000_t75" style="width:375.05pt;height:90.15pt" o:bordertopcolor="this" o:borderleftcolor="this" o:borderbottomcolor="this" o:borderrightcolor="this">
                  <v:imagedata r:id="rId66" o:title=""/>
                </v:shape>
              </w:pict>
            </w:r>
          </w:p>
        </w:tc>
      </w:tr>
    </w:tbl>
    <w:p w14:paraId="08A51295" w14:textId="77777777" w:rsidR="001D42FB" w:rsidRDefault="001D42FB">
      <w:pPr>
        <w:keepLines/>
      </w:pPr>
    </w:p>
    <w:p w14:paraId="08A51296" w14:textId="77777777" w:rsidR="001D42FB" w:rsidRDefault="001D42FB">
      <w:pPr>
        <w:keepLines/>
      </w:pPr>
    </w:p>
    <w:tbl>
      <w:tblPr>
        <w:tblW w:w="0" w:type="auto"/>
        <w:tblLook w:val="0600" w:firstRow="0" w:lastRow="0" w:firstColumn="0" w:lastColumn="0" w:noHBand="1" w:noVBand="1"/>
      </w:tblPr>
      <w:tblGrid>
        <w:gridCol w:w="9986"/>
      </w:tblGrid>
      <w:tr w:rsidR="001D42FB" w14:paraId="08A512A5" w14:textId="77777777">
        <w:tc>
          <w:tcPr>
            <w:tcW w:w="9986" w:type="dxa"/>
          </w:tcPr>
          <w:p w14:paraId="08A51298" w14:textId="0B79738F" w:rsidR="001D42FB" w:rsidRDefault="008926A9">
            <w:pPr>
              <w:keepNext/>
              <w:keepLines/>
              <w:rPr>
                <w:ins w:id="628" w:author="TWO" w:date="2026-07-08T19:46:00Z" w16du:dateUtc="2026-07-08T17:46:00Z"/>
              </w:rPr>
            </w:pPr>
            <w:r>
              <w:rPr>
                <w:u w:val="single"/>
              </w:rPr>
              <w:lastRenderedPageBreak/>
              <w:t>Ad. 51: Fruit: shape</w:t>
            </w:r>
          </w:p>
          <w:p w14:paraId="08A51299" w14:textId="77777777" w:rsidR="001D42FB" w:rsidRDefault="008926A9">
            <w:pPr>
              <w:pStyle w:val="BodyText"/>
              <w:keepNext/>
              <w:keepLines/>
              <w:spacing w:beforeAutospacing="1" w:afterAutospacing="1"/>
              <w:jc w:val="left"/>
              <w:divId w:val="1"/>
            </w:pPr>
            <w:r>
              <w:t>The shape of fruits can be observed based on fresh or dried mature fruits.</w:t>
            </w:r>
          </w:p>
          <w:tbl>
            <w:tblPr>
              <w:tblW w:w="9529" w:type="dxa"/>
              <w:tblCellMar>
                <w:left w:w="0" w:type="dxa"/>
                <w:right w:w="0" w:type="dxa"/>
              </w:tblCellMar>
              <w:tblLook w:val="0600" w:firstRow="0" w:lastRow="0" w:firstColumn="0" w:lastColumn="0" w:noHBand="1" w:noVBand="1"/>
            </w:tblPr>
            <w:tblGrid>
              <w:gridCol w:w="1276"/>
              <w:gridCol w:w="1425"/>
              <w:gridCol w:w="1425"/>
              <w:gridCol w:w="1826"/>
              <w:gridCol w:w="723"/>
              <w:gridCol w:w="1425"/>
              <w:gridCol w:w="1429"/>
            </w:tblGrid>
            <w:tr w:rsidR="001D42FB" w14:paraId="08A5129B" w14:textId="77777777">
              <w:trPr>
                <w:divId w:val="1"/>
              </w:trPr>
              <w:tc>
                <w:tcPr>
                  <w:tcW w:w="9526" w:type="dxa"/>
                  <w:gridSpan w:val="7"/>
                  <w:tcMar>
                    <w:top w:w="0" w:type="dxa"/>
                    <w:left w:w="0" w:type="dxa"/>
                    <w:bottom w:w="0" w:type="dxa"/>
                    <w:right w:w="0" w:type="dxa"/>
                  </w:tcMar>
                </w:tcPr>
                <w:p w14:paraId="08A5129A" w14:textId="77777777" w:rsidR="001D42FB" w:rsidRDefault="004A04B0">
                  <w:pPr>
                    <w:rPr>
                      <w:rFonts w:eastAsia="Arial"/>
                    </w:rPr>
                  </w:pPr>
                  <w:r>
                    <w:pict w14:anchorId="08A51732">
                      <v:shape id="_x0000_i1060" type="#_x0000_t75" style="width:465.8pt;height:114.55pt" o:bordertopcolor="this" o:borderleftcolor="this" o:borderbottomcolor="this" o:borderrightcolor="this">
                        <v:imagedata r:id="rId67" o:title=""/>
                      </v:shape>
                    </w:pict>
                  </w:r>
                </w:p>
              </w:tc>
            </w:tr>
            <w:tr w:rsidR="001D42FB" w14:paraId="08A512A3" w14:textId="77777777">
              <w:trPr>
                <w:divId w:val="1"/>
              </w:trPr>
              <w:tc>
                <w:tcPr>
                  <w:tcW w:w="1276" w:type="dxa"/>
                  <w:tcMar>
                    <w:top w:w="0" w:type="dxa"/>
                    <w:left w:w="0" w:type="dxa"/>
                    <w:bottom w:w="0" w:type="dxa"/>
                    <w:right w:w="0" w:type="dxa"/>
                  </w:tcMar>
                </w:tcPr>
                <w:p w14:paraId="08A5129C" w14:textId="77777777" w:rsidR="001D42FB" w:rsidRDefault="008926A9">
                  <w:pPr>
                    <w:jc w:val="center"/>
                    <w:rPr>
                      <w:rFonts w:eastAsia="Arial"/>
                    </w:rPr>
                  </w:pPr>
                  <w:r>
                    <w:rPr>
                      <w:rFonts w:eastAsia="Arial"/>
                    </w:rPr>
                    <w:t>ovoid</w:t>
                  </w:r>
                </w:p>
              </w:tc>
              <w:tc>
                <w:tcPr>
                  <w:tcW w:w="1425" w:type="dxa"/>
                  <w:tcMar>
                    <w:top w:w="0" w:type="dxa"/>
                    <w:left w:w="0" w:type="dxa"/>
                    <w:bottom w:w="0" w:type="dxa"/>
                    <w:right w:w="0" w:type="dxa"/>
                  </w:tcMar>
                </w:tcPr>
                <w:p w14:paraId="08A5129D" w14:textId="77777777" w:rsidR="001D42FB" w:rsidRDefault="008926A9">
                  <w:pPr>
                    <w:jc w:val="center"/>
                    <w:rPr>
                      <w:rFonts w:eastAsia="Arial"/>
                    </w:rPr>
                  </w:pPr>
                  <w:r>
                    <w:rPr>
                      <w:rFonts w:eastAsia="Arial"/>
                    </w:rPr>
                    <w:t>narrow ovoid</w:t>
                  </w:r>
                </w:p>
              </w:tc>
              <w:tc>
                <w:tcPr>
                  <w:tcW w:w="1425" w:type="dxa"/>
                  <w:tcMar>
                    <w:top w:w="0" w:type="dxa"/>
                    <w:left w:w="0" w:type="dxa"/>
                    <w:bottom w:w="0" w:type="dxa"/>
                    <w:right w:w="0" w:type="dxa"/>
                  </w:tcMar>
                </w:tcPr>
                <w:p w14:paraId="08A5129E" w14:textId="77777777" w:rsidR="001D42FB" w:rsidRDefault="008926A9">
                  <w:pPr>
                    <w:jc w:val="center"/>
                    <w:rPr>
                      <w:rFonts w:eastAsia="Arial"/>
                    </w:rPr>
                  </w:pPr>
                  <w:r>
                    <w:rPr>
                      <w:rFonts w:eastAsia="Arial"/>
                    </w:rPr>
                    <w:t>globose</w:t>
                  </w:r>
                </w:p>
              </w:tc>
              <w:tc>
                <w:tcPr>
                  <w:tcW w:w="1828" w:type="dxa"/>
                  <w:tcMar>
                    <w:top w:w="0" w:type="dxa"/>
                    <w:left w:w="0" w:type="dxa"/>
                    <w:bottom w:w="0" w:type="dxa"/>
                    <w:right w:w="0" w:type="dxa"/>
                  </w:tcMar>
                </w:tcPr>
                <w:p w14:paraId="08A5129F" w14:textId="77777777" w:rsidR="001D42FB" w:rsidRDefault="008926A9">
                  <w:pPr>
                    <w:jc w:val="center"/>
                    <w:rPr>
                      <w:rFonts w:eastAsia="Arial"/>
                    </w:rPr>
                  </w:pPr>
                  <w:r>
                    <w:rPr>
                      <w:rFonts w:eastAsia="Arial"/>
                    </w:rPr>
                    <w:t>ellipsoid</w:t>
                  </w:r>
                </w:p>
              </w:tc>
              <w:tc>
                <w:tcPr>
                  <w:tcW w:w="720" w:type="dxa"/>
                  <w:tcMar>
                    <w:top w:w="0" w:type="dxa"/>
                    <w:left w:w="0" w:type="dxa"/>
                    <w:bottom w:w="0" w:type="dxa"/>
                    <w:right w:w="0" w:type="dxa"/>
                  </w:tcMar>
                </w:tcPr>
                <w:p w14:paraId="08A512A0" w14:textId="77777777" w:rsidR="001D42FB" w:rsidRDefault="008926A9">
                  <w:pPr>
                    <w:jc w:val="center"/>
                    <w:rPr>
                      <w:rFonts w:eastAsia="Arial"/>
                    </w:rPr>
                  </w:pPr>
                  <w:r>
                    <w:rPr>
                      <w:rFonts w:eastAsia="Arial"/>
                    </w:rPr>
                    <w:t>narrow ellipsoid</w:t>
                  </w:r>
                </w:p>
              </w:tc>
              <w:tc>
                <w:tcPr>
                  <w:tcW w:w="1425" w:type="dxa"/>
                  <w:tcMar>
                    <w:top w:w="0" w:type="dxa"/>
                    <w:left w:w="0" w:type="dxa"/>
                    <w:bottom w:w="0" w:type="dxa"/>
                    <w:right w:w="0" w:type="dxa"/>
                  </w:tcMar>
                </w:tcPr>
                <w:p w14:paraId="08A512A1" w14:textId="77777777" w:rsidR="001D42FB" w:rsidRDefault="008926A9">
                  <w:pPr>
                    <w:jc w:val="center"/>
                    <w:rPr>
                      <w:rFonts w:eastAsia="Arial"/>
                    </w:rPr>
                  </w:pPr>
                  <w:r>
                    <w:rPr>
                      <w:rFonts w:eastAsia="Arial"/>
                    </w:rPr>
                    <w:t>obovoid</w:t>
                  </w:r>
                </w:p>
              </w:tc>
              <w:tc>
                <w:tcPr>
                  <w:tcW w:w="1430" w:type="dxa"/>
                  <w:tcMar>
                    <w:top w:w="0" w:type="dxa"/>
                    <w:left w:w="0" w:type="dxa"/>
                    <w:bottom w:w="0" w:type="dxa"/>
                    <w:right w:w="0" w:type="dxa"/>
                  </w:tcMar>
                </w:tcPr>
                <w:p w14:paraId="08A512A2" w14:textId="77777777" w:rsidR="001D42FB" w:rsidRDefault="008926A9">
                  <w:pPr>
                    <w:jc w:val="center"/>
                    <w:rPr>
                      <w:rFonts w:eastAsia="Arial"/>
                    </w:rPr>
                  </w:pPr>
                  <w:r>
                    <w:rPr>
                      <w:rFonts w:eastAsia="Arial"/>
                    </w:rPr>
                    <w:t>narrow obovoid</w:t>
                  </w:r>
                </w:p>
              </w:tc>
            </w:tr>
          </w:tbl>
          <w:p w14:paraId="08A512A4" w14:textId="77777777" w:rsidR="001D42FB" w:rsidRDefault="008926A9">
            <w:pPr>
              <w:spacing w:beforeAutospacing="1" w:afterAutospacing="1"/>
              <w:jc w:val="left"/>
              <w:divId w:val="1"/>
            </w:pPr>
            <w:ins w:id="629" w:author="TWO" w:date="2026-07-08T19:46:00Z" w16du:dateUtc="2026-07-08T17:46:00Z">
              <w:r>
                <w:br/>
                <w:t> </w:t>
              </w:r>
            </w:ins>
          </w:p>
        </w:tc>
      </w:tr>
    </w:tbl>
    <w:p w14:paraId="08A512A6" w14:textId="77777777" w:rsidR="001D42FB" w:rsidRDefault="001D42FB">
      <w:pPr>
        <w:keepLines/>
      </w:pPr>
    </w:p>
    <w:p w14:paraId="08A512A7" w14:textId="77777777" w:rsidR="001D42FB" w:rsidRDefault="001D42FB">
      <w:pPr>
        <w:keepLines/>
      </w:pPr>
    </w:p>
    <w:tbl>
      <w:tblPr>
        <w:tblW w:w="0" w:type="auto"/>
        <w:tblLook w:val="0600" w:firstRow="0" w:lastRow="0" w:firstColumn="0" w:lastColumn="0" w:noHBand="1" w:noVBand="1"/>
      </w:tblPr>
      <w:tblGrid>
        <w:gridCol w:w="9986"/>
      </w:tblGrid>
      <w:tr w:rsidR="001D42FB" w14:paraId="08A512B3" w14:textId="77777777">
        <w:tc>
          <w:tcPr>
            <w:tcW w:w="9986" w:type="dxa"/>
          </w:tcPr>
          <w:p w14:paraId="08A512A9" w14:textId="44F0CD5A" w:rsidR="001D42FB" w:rsidRDefault="008926A9">
            <w:pPr>
              <w:keepNext/>
              <w:keepLines/>
              <w:rPr>
                <w:ins w:id="630" w:author="TWO" w:date="2026-07-08T19:46:00Z" w16du:dateUtc="2026-07-08T17:46:00Z"/>
              </w:rPr>
            </w:pPr>
            <w:r>
              <w:rPr>
                <w:u w:val="single"/>
              </w:rPr>
              <w:t>Ad. 52: Fruit: anthocyanin coloration of endocarp</w:t>
            </w:r>
          </w:p>
          <w:p w14:paraId="08A512AA" w14:textId="77777777" w:rsidR="001D42FB" w:rsidRDefault="008926A9">
            <w:pPr>
              <w:pStyle w:val="BodyText"/>
              <w:keepNext/>
              <w:keepLines/>
              <w:spacing w:beforeAutospacing="1" w:afterAutospacing="1"/>
              <w:jc w:val="left"/>
              <w:divId w:val="1"/>
            </w:pPr>
            <w:r>
              <w:t xml:space="preserve">For some varieties, the color may be different in two halves of endocarp, and in such case, the characteristic should be based on the half with deeper color.  </w:t>
            </w:r>
          </w:p>
          <w:tbl>
            <w:tblPr>
              <w:tblW w:w="0" w:type="auto"/>
              <w:tblCellMar>
                <w:left w:w="0" w:type="dxa"/>
                <w:right w:w="0" w:type="dxa"/>
              </w:tblCellMar>
              <w:tblLook w:val="0600" w:firstRow="0" w:lastRow="0" w:firstColumn="0" w:lastColumn="0" w:noHBand="1" w:noVBand="1"/>
            </w:tblPr>
            <w:tblGrid>
              <w:gridCol w:w="1701"/>
              <w:gridCol w:w="2268"/>
              <w:gridCol w:w="1701"/>
              <w:gridCol w:w="1843"/>
            </w:tblGrid>
            <w:tr w:rsidR="001D42FB" w14:paraId="08A512AC" w14:textId="77777777">
              <w:trPr>
                <w:divId w:val="1"/>
              </w:trPr>
              <w:tc>
                <w:tcPr>
                  <w:tcW w:w="7513" w:type="dxa"/>
                  <w:gridSpan w:val="4"/>
                  <w:tcMar>
                    <w:top w:w="0" w:type="dxa"/>
                    <w:left w:w="0" w:type="dxa"/>
                    <w:bottom w:w="0" w:type="dxa"/>
                    <w:right w:w="0" w:type="dxa"/>
                  </w:tcMar>
                </w:tcPr>
                <w:p w14:paraId="08A512AB" w14:textId="77777777" w:rsidR="001D42FB" w:rsidRDefault="004A04B0">
                  <w:pPr>
                    <w:rPr>
                      <w:rFonts w:eastAsia="Arial"/>
                    </w:rPr>
                  </w:pPr>
                  <w:r>
                    <w:pict w14:anchorId="08A51733">
                      <v:shape id="_x0000_i1061" type="#_x0000_t75" style="width:375.05pt;height:142.75pt" o:bordertopcolor="this" o:borderleftcolor="this" o:borderbottomcolor="this" o:borderrightcolor="this">
                        <v:imagedata r:id="rId68" o:title=""/>
                      </v:shape>
                    </w:pict>
                  </w:r>
                </w:p>
              </w:tc>
            </w:tr>
            <w:tr w:rsidR="001D42FB" w14:paraId="08A512B1" w14:textId="77777777">
              <w:trPr>
                <w:divId w:val="1"/>
              </w:trPr>
              <w:tc>
                <w:tcPr>
                  <w:tcW w:w="1701" w:type="dxa"/>
                  <w:tcMar>
                    <w:top w:w="0" w:type="dxa"/>
                    <w:left w:w="0" w:type="dxa"/>
                    <w:bottom w:w="0" w:type="dxa"/>
                    <w:right w:w="0" w:type="dxa"/>
                  </w:tcMar>
                </w:tcPr>
                <w:p w14:paraId="08A512AD" w14:textId="77777777" w:rsidR="001D42FB" w:rsidRDefault="008926A9">
                  <w:pPr>
                    <w:jc w:val="center"/>
                    <w:rPr>
                      <w:rFonts w:eastAsia="Arial"/>
                    </w:rPr>
                  </w:pPr>
                  <w:r>
                    <w:rPr>
                      <w:rFonts w:eastAsia="Arial"/>
                    </w:rPr>
                    <w:t>absent</w:t>
                  </w:r>
                </w:p>
              </w:tc>
              <w:tc>
                <w:tcPr>
                  <w:tcW w:w="2268" w:type="dxa"/>
                  <w:tcMar>
                    <w:top w:w="0" w:type="dxa"/>
                    <w:left w:w="0" w:type="dxa"/>
                    <w:bottom w:w="0" w:type="dxa"/>
                    <w:right w:w="0" w:type="dxa"/>
                  </w:tcMar>
                </w:tcPr>
                <w:p w14:paraId="08A512AE" w14:textId="77777777" w:rsidR="001D42FB" w:rsidRDefault="008926A9">
                  <w:pPr>
                    <w:jc w:val="center"/>
                    <w:rPr>
                      <w:rFonts w:eastAsia="Arial"/>
                    </w:rPr>
                  </w:pPr>
                  <w:r>
                    <w:rPr>
                      <w:rFonts w:eastAsia="Arial"/>
                    </w:rPr>
                    <w:t>weak</w:t>
                  </w:r>
                </w:p>
              </w:tc>
              <w:tc>
                <w:tcPr>
                  <w:tcW w:w="1701" w:type="dxa"/>
                  <w:tcMar>
                    <w:top w:w="0" w:type="dxa"/>
                    <w:left w:w="0" w:type="dxa"/>
                    <w:bottom w:w="0" w:type="dxa"/>
                    <w:right w:w="0" w:type="dxa"/>
                  </w:tcMar>
                </w:tcPr>
                <w:p w14:paraId="08A512AF" w14:textId="77777777" w:rsidR="001D42FB" w:rsidRDefault="008926A9">
                  <w:pPr>
                    <w:jc w:val="center"/>
                    <w:rPr>
                      <w:rFonts w:eastAsia="Arial"/>
                    </w:rPr>
                  </w:pPr>
                  <w:r>
                    <w:rPr>
                      <w:rFonts w:eastAsia="Arial"/>
                    </w:rPr>
                    <w:t>medium</w:t>
                  </w:r>
                </w:p>
              </w:tc>
              <w:tc>
                <w:tcPr>
                  <w:tcW w:w="1843" w:type="dxa"/>
                  <w:tcMar>
                    <w:top w:w="0" w:type="dxa"/>
                    <w:left w:w="0" w:type="dxa"/>
                    <w:bottom w:w="0" w:type="dxa"/>
                    <w:right w:w="0" w:type="dxa"/>
                  </w:tcMar>
                </w:tcPr>
                <w:p w14:paraId="08A512B0" w14:textId="77777777" w:rsidR="001D42FB" w:rsidRDefault="008926A9">
                  <w:pPr>
                    <w:jc w:val="center"/>
                    <w:rPr>
                      <w:rFonts w:eastAsia="Arial"/>
                    </w:rPr>
                  </w:pPr>
                  <w:r>
                    <w:rPr>
                      <w:rFonts w:eastAsia="Arial"/>
                    </w:rPr>
                    <w:t>strong</w:t>
                  </w:r>
                </w:p>
              </w:tc>
            </w:tr>
          </w:tbl>
          <w:p w14:paraId="08A512B2" w14:textId="77777777" w:rsidR="001D42FB" w:rsidRDefault="008926A9">
            <w:pPr>
              <w:spacing w:beforeAutospacing="1" w:afterAutospacing="1"/>
              <w:jc w:val="left"/>
              <w:divId w:val="1"/>
            </w:pPr>
            <w:ins w:id="631" w:author="TWO" w:date="2026-07-08T19:46:00Z" w16du:dateUtc="2026-07-08T17:46:00Z">
              <w:r>
                <w:t> </w:t>
              </w:r>
            </w:ins>
          </w:p>
        </w:tc>
      </w:tr>
    </w:tbl>
    <w:p w14:paraId="08A512B4" w14:textId="77777777" w:rsidR="001D42FB" w:rsidRDefault="001D42FB">
      <w:pPr>
        <w:keepLines/>
      </w:pPr>
    </w:p>
    <w:p w14:paraId="08A512B5" w14:textId="77777777" w:rsidR="001D42FB" w:rsidRDefault="001D42FB">
      <w:pPr>
        <w:keepLines/>
      </w:pPr>
    </w:p>
    <w:tbl>
      <w:tblPr>
        <w:tblW w:w="0" w:type="auto"/>
        <w:tblLook w:val="0600" w:firstRow="0" w:lastRow="0" w:firstColumn="0" w:lastColumn="0" w:noHBand="1" w:noVBand="1"/>
      </w:tblPr>
      <w:tblGrid>
        <w:gridCol w:w="9986"/>
      </w:tblGrid>
      <w:tr w:rsidR="001D42FB" w14:paraId="08A512B9" w14:textId="77777777">
        <w:tc>
          <w:tcPr>
            <w:tcW w:w="9986" w:type="dxa"/>
          </w:tcPr>
          <w:p w14:paraId="08A512B6" w14:textId="77777777" w:rsidR="001D42FB" w:rsidRDefault="008926A9">
            <w:pPr>
              <w:keepNext/>
              <w:keepLines/>
            </w:pPr>
            <w:r>
              <w:rPr>
                <w:u w:val="single"/>
              </w:rPr>
              <w:t>Ad. 53: Fruit: size</w:t>
            </w:r>
          </w:p>
          <w:p w14:paraId="08A512B7" w14:textId="77777777" w:rsidR="001D42FB" w:rsidRDefault="001D42FB">
            <w:pPr>
              <w:keepNext/>
              <w:keepLines/>
              <w:rPr>
                <w:ins w:id="632" w:author="TWO" w:date="2026-07-08T19:46:00Z" w16du:dateUtc="2026-07-08T17:46:00Z"/>
              </w:rPr>
            </w:pPr>
          </w:p>
          <w:p w14:paraId="08A512B8" w14:textId="77777777" w:rsidR="001D42FB" w:rsidRDefault="008926A9">
            <w:pPr>
              <w:pStyle w:val="BodyText"/>
              <w:keepNext/>
              <w:keepLines/>
              <w:spacing w:beforeAutospacing="1" w:afterAutospacing="1"/>
              <w:jc w:val="left"/>
              <w:divId w:val="1"/>
            </w:pPr>
            <w:r>
              <w:t>The size of dried fruit is calculated by A = π/4 ​× D1​ × D2​</w:t>
            </w:r>
            <w:r>
              <w:br/>
              <w:t>where A represents area,  D1​ and D2​ represent the major diameter (maximum longitudinal length of fruit) and minor diameter, respectively.</w:t>
            </w:r>
          </w:p>
        </w:tc>
      </w:tr>
    </w:tbl>
    <w:p w14:paraId="08A512BA" w14:textId="77777777" w:rsidR="001D42FB" w:rsidRDefault="001D42FB">
      <w:pPr>
        <w:keepLines/>
      </w:pPr>
    </w:p>
    <w:p w14:paraId="08A512BB" w14:textId="77777777" w:rsidR="001D42FB" w:rsidRDefault="001D42FB">
      <w:pPr>
        <w:keepLines/>
      </w:pPr>
    </w:p>
    <w:tbl>
      <w:tblPr>
        <w:tblW w:w="0" w:type="auto"/>
        <w:tblLook w:val="0600" w:firstRow="0" w:lastRow="0" w:firstColumn="0" w:lastColumn="0" w:noHBand="1" w:noVBand="1"/>
      </w:tblPr>
      <w:tblGrid>
        <w:gridCol w:w="9986"/>
      </w:tblGrid>
      <w:tr w:rsidR="001D42FB" w14:paraId="08A512C7" w14:textId="77777777">
        <w:tc>
          <w:tcPr>
            <w:tcW w:w="9986" w:type="dxa"/>
          </w:tcPr>
          <w:p w14:paraId="08A512BD" w14:textId="7378AB41" w:rsidR="001D42FB" w:rsidRDefault="008926A9">
            <w:pPr>
              <w:keepNext/>
              <w:keepLines/>
              <w:rPr>
                <w:ins w:id="633" w:author="TWO" w:date="2026-07-08T19:46:00Z" w16du:dateUtc="2026-07-08T17:46:00Z"/>
              </w:rPr>
            </w:pPr>
            <w:r>
              <w:rPr>
                <w:u w:val="single"/>
              </w:rPr>
              <w:lastRenderedPageBreak/>
              <w:t>Ad. 54: Fruit: color</w:t>
            </w:r>
          </w:p>
          <w:p w14:paraId="08A512BE" w14:textId="77777777" w:rsidR="001D42FB" w:rsidRDefault="008926A9">
            <w:pPr>
              <w:pStyle w:val="BodyText"/>
              <w:keepNext/>
              <w:keepLines/>
              <w:spacing w:beforeAutospacing="1" w:afterAutospacing="1"/>
              <w:jc w:val="left"/>
              <w:divId w:val="1"/>
            </w:pPr>
            <w:r>
              <w:t>The color of dried fruits should be observed after the white waxy powder of fruit surface is removed.</w:t>
            </w:r>
          </w:p>
          <w:tbl>
            <w:tblPr>
              <w:tblW w:w="0" w:type="auto"/>
              <w:tblCellMar>
                <w:left w:w="0" w:type="dxa"/>
                <w:right w:w="0" w:type="dxa"/>
              </w:tblCellMar>
              <w:tblLook w:val="0600" w:firstRow="0" w:lastRow="0" w:firstColumn="0" w:lastColumn="0" w:noHBand="1" w:noVBand="1"/>
            </w:tblPr>
            <w:tblGrid>
              <w:gridCol w:w="1701"/>
              <w:gridCol w:w="1985"/>
              <w:gridCol w:w="1701"/>
              <w:gridCol w:w="2126"/>
            </w:tblGrid>
            <w:tr w:rsidR="001D42FB" w14:paraId="08A512C0" w14:textId="77777777">
              <w:trPr>
                <w:divId w:val="1"/>
              </w:trPr>
              <w:tc>
                <w:tcPr>
                  <w:tcW w:w="7513" w:type="dxa"/>
                  <w:gridSpan w:val="4"/>
                  <w:tcMar>
                    <w:top w:w="0" w:type="dxa"/>
                    <w:left w:w="0" w:type="dxa"/>
                    <w:bottom w:w="0" w:type="dxa"/>
                    <w:right w:w="0" w:type="dxa"/>
                  </w:tcMar>
                </w:tcPr>
                <w:p w14:paraId="08A512BF" w14:textId="77777777" w:rsidR="001D42FB" w:rsidRDefault="004A04B0">
                  <w:pPr>
                    <w:rPr>
                      <w:rFonts w:eastAsia="Arial"/>
                    </w:rPr>
                  </w:pPr>
                  <w:r>
                    <w:pict w14:anchorId="08A51734">
                      <v:shape id="_x0000_i1062" type="#_x0000_t75" style="width:375.05pt;height:160.3pt" o:bordertopcolor="this" o:borderleftcolor="this" o:borderbottomcolor="this" o:borderrightcolor="this">
                        <v:imagedata r:id="rId69" o:title=""/>
                      </v:shape>
                    </w:pict>
                  </w:r>
                </w:p>
              </w:tc>
            </w:tr>
            <w:tr w:rsidR="001D42FB" w14:paraId="08A512C5" w14:textId="77777777">
              <w:trPr>
                <w:divId w:val="1"/>
              </w:trPr>
              <w:tc>
                <w:tcPr>
                  <w:tcW w:w="1701" w:type="dxa"/>
                  <w:tcMar>
                    <w:top w:w="0" w:type="dxa"/>
                    <w:left w:w="0" w:type="dxa"/>
                    <w:bottom w:w="0" w:type="dxa"/>
                    <w:right w:w="0" w:type="dxa"/>
                  </w:tcMar>
                </w:tcPr>
                <w:p w14:paraId="08A512C1" w14:textId="77777777" w:rsidR="001D42FB" w:rsidRDefault="008926A9">
                  <w:pPr>
                    <w:jc w:val="center"/>
                    <w:rPr>
                      <w:rFonts w:eastAsia="Arial"/>
                    </w:rPr>
                  </w:pPr>
                  <w:r>
                    <w:rPr>
                      <w:rFonts w:eastAsia="Arial"/>
                    </w:rPr>
                    <w:t>brown</w:t>
                  </w:r>
                </w:p>
              </w:tc>
              <w:tc>
                <w:tcPr>
                  <w:tcW w:w="1985" w:type="dxa"/>
                  <w:tcMar>
                    <w:top w:w="0" w:type="dxa"/>
                    <w:left w:w="0" w:type="dxa"/>
                    <w:bottom w:w="0" w:type="dxa"/>
                    <w:right w:w="0" w:type="dxa"/>
                  </w:tcMar>
                </w:tcPr>
                <w:p w14:paraId="08A512C2" w14:textId="77777777" w:rsidR="001D42FB" w:rsidRDefault="008926A9">
                  <w:pPr>
                    <w:jc w:val="center"/>
                    <w:rPr>
                      <w:rFonts w:eastAsia="Arial"/>
                    </w:rPr>
                  </w:pPr>
                  <w:r>
                    <w:rPr>
                      <w:rFonts w:eastAsia="Arial"/>
                    </w:rPr>
                    <w:t>grey brown</w:t>
                  </w:r>
                </w:p>
              </w:tc>
              <w:tc>
                <w:tcPr>
                  <w:tcW w:w="1701" w:type="dxa"/>
                  <w:tcMar>
                    <w:top w:w="0" w:type="dxa"/>
                    <w:left w:w="0" w:type="dxa"/>
                    <w:bottom w:w="0" w:type="dxa"/>
                    <w:right w:w="0" w:type="dxa"/>
                  </w:tcMar>
                </w:tcPr>
                <w:p w14:paraId="08A512C3" w14:textId="77777777" w:rsidR="001D42FB" w:rsidRDefault="008926A9">
                  <w:pPr>
                    <w:jc w:val="center"/>
                    <w:rPr>
                      <w:rFonts w:eastAsia="Arial"/>
                    </w:rPr>
                  </w:pPr>
                  <w:r>
                    <w:rPr>
                      <w:rFonts w:eastAsia="Arial"/>
                    </w:rPr>
                    <w:t>grey</w:t>
                  </w:r>
                </w:p>
              </w:tc>
              <w:tc>
                <w:tcPr>
                  <w:tcW w:w="2126" w:type="dxa"/>
                  <w:tcMar>
                    <w:top w:w="0" w:type="dxa"/>
                    <w:left w:w="0" w:type="dxa"/>
                    <w:bottom w:w="0" w:type="dxa"/>
                    <w:right w:w="0" w:type="dxa"/>
                  </w:tcMar>
                </w:tcPr>
                <w:p w14:paraId="08A512C4" w14:textId="77777777" w:rsidR="001D42FB" w:rsidRDefault="008926A9">
                  <w:pPr>
                    <w:jc w:val="center"/>
                    <w:rPr>
                      <w:rFonts w:eastAsia="Arial"/>
                    </w:rPr>
                  </w:pPr>
                  <w:r>
                    <w:rPr>
                      <w:rFonts w:eastAsia="Arial"/>
                    </w:rPr>
                    <w:t>black or dark brown</w:t>
                  </w:r>
                </w:p>
              </w:tc>
            </w:tr>
          </w:tbl>
          <w:p w14:paraId="08A512C6" w14:textId="77777777" w:rsidR="001D42FB" w:rsidRDefault="008926A9">
            <w:pPr>
              <w:spacing w:beforeAutospacing="1" w:afterAutospacing="1"/>
              <w:jc w:val="left"/>
              <w:divId w:val="1"/>
            </w:pPr>
            <w:ins w:id="634" w:author="TWO" w:date="2026-07-08T19:46:00Z" w16du:dateUtc="2026-07-08T17:46:00Z">
              <w:r>
                <w:t> </w:t>
              </w:r>
            </w:ins>
          </w:p>
        </w:tc>
      </w:tr>
    </w:tbl>
    <w:p w14:paraId="08A512C8" w14:textId="77777777" w:rsidR="001D42FB" w:rsidRDefault="001D42FB">
      <w:pPr>
        <w:keepLines/>
      </w:pPr>
    </w:p>
    <w:p w14:paraId="08A512C9" w14:textId="77777777" w:rsidR="001D42FB" w:rsidRDefault="001D42FB">
      <w:pPr>
        <w:keepLines/>
      </w:pPr>
    </w:p>
    <w:tbl>
      <w:tblPr>
        <w:tblW w:w="0" w:type="auto"/>
        <w:tblLook w:val="0600" w:firstRow="0" w:lastRow="0" w:firstColumn="0" w:lastColumn="0" w:noHBand="1" w:noVBand="1"/>
      </w:tblPr>
      <w:tblGrid>
        <w:gridCol w:w="9986"/>
      </w:tblGrid>
      <w:tr w:rsidR="001D42FB" w14:paraId="08A512D3" w14:textId="77777777">
        <w:tc>
          <w:tcPr>
            <w:tcW w:w="9986" w:type="dxa"/>
          </w:tcPr>
          <w:p w14:paraId="08A512CA" w14:textId="77777777" w:rsidR="001D42FB" w:rsidRDefault="008926A9">
            <w:pPr>
              <w:keepNext/>
              <w:keepLines/>
            </w:pPr>
            <w:r>
              <w:rPr>
                <w:u w:val="single"/>
              </w:rPr>
              <w:t>Ad. 55: Fruit: waxy powder</w:t>
            </w:r>
          </w:p>
          <w:p w14:paraId="08A512CB" w14:textId="77777777" w:rsidR="001D42FB" w:rsidRDefault="001D42FB">
            <w:pPr>
              <w:keepNext/>
              <w:keepLines/>
            </w:pPr>
          </w:p>
          <w:tbl>
            <w:tblPr>
              <w:tblW w:w="0" w:type="auto"/>
              <w:tblCellMar>
                <w:left w:w="0" w:type="dxa"/>
                <w:right w:w="0" w:type="dxa"/>
              </w:tblCellMar>
              <w:tblLook w:val="0600" w:firstRow="0" w:lastRow="0" w:firstColumn="0" w:lastColumn="0" w:noHBand="1" w:noVBand="1"/>
            </w:tblPr>
            <w:tblGrid>
              <w:gridCol w:w="2552"/>
              <w:gridCol w:w="2268"/>
              <w:gridCol w:w="2835"/>
            </w:tblGrid>
            <w:tr w:rsidR="001D42FB" w14:paraId="08A512CD" w14:textId="77777777">
              <w:trPr>
                <w:divId w:val="1"/>
              </w:trPr>
              <w:tc>
                <w:tcPr>
                  <w:tcW w:w="7655" w:type="dxa"/>
                  <w:gridSpan w:val="3"/>
                  <w:tcMar>
                    <w:top w:w="0" w:type="dxa"/>
                    <w:left w:w="0" w:type="dxa"/>
                    <w:bottom w:w="0" w:type="dxa"/>
                    <w:right w:w="0" w:type="dxa"/>
                  </w:tcMar>
                </w:tcPr>
                <w:p w14:paraId="08A512CC" w14:textId="77777777" w:rsidR="001D42FB" w:rsidRDefault="004A04B0">
                  <w:pPr>
                    <w:rPr>
                      <w:rFonts w:eastAsia="Arial"/>
                    </w:rPr>
                  </w:pPr>
                  <w:r>
                    <w:pict w14:anchorId="08A51735">
                      <v:shape id="_x0000_i1063" type="#_x0000_t75" style="width:375.05pt;height:206pt" o:bordertopcolor="this" o:borderleftcolor="this" o:borderbottomcolor="this" o:borderrightcolor="this">
                        <v:imagedata r:id="rId70" o:title=""/>
                      </v:shape>
                    </w:pict>
                  </w:r>
                </w:p>
              </w:tc>
            </w:tr>
            <w:tr w:rsidR="001D42FB" w14:paraId="08A512D1" w14:textId="77777777">
              <w:trPr>
                <w:divId w:val="1"/>
              </w:trPr>
              <w:tc>
                <w:tcPr>
                  <w:tcW w:w="2552" w:type="dxa"/>
                  <w:tcMar>
                    <w:top w:w="0" w:type="dxa"/>
                    <w:left w:w="0" w:type="dxa"/>
                    <w:bottom w:w="0" w:type="dxa"/>
                    <w:right w:w="0" w:type="dxa"/>
                  </w:tcMar>
                </w:tcPr>
                <w:p w14:paraId="08A512CE" w14:textId="77777777" w:rsidR="001D42FB" w:rsidRDefault="008926A9">
                  <w:pPr>
                    <w:jc w:val="center"/>
                    <w:rPr>
                      <w:rFonts w:eastAsia="Arial"/>
                    </w:rPr>
                  </w:pPr>
                  <w:r>
                    <w:rPr>
                      <w:rFonts w:eastAsia="Arial"/>
                    </w:rPr>
                    <w:t>absent or weak</w:t>
                  </w:r>
                </w:p>
              </w:tc>
              <w:tc>
                <w:tcPr>
                  <w:tcW w:w="2268" w:type="dxa"/>
                  <w:tcMar>
                    <w:top w:w="0" w:type="dxa"/>
                    <w:left w:w="0" w:type="dxa"/>
                    <w:bottom w:w="0" w:type="dxa"/>
                    <w:right w:w="0" w:type="dxa"/>
                  </w:tcMar>
                </w:tcPr>
                <w:p w14:paraId="08A512CF" w14:textId="77777777" w:rsidR="001D42FB" w:rsidRDefault="008926A9">
                  <w:pPr>
                    <w:jc w:val="center"/>
                    <w:rPr>
                      <w:rFonts w:eastAsia="Arial"/>
                    </w:rPr>
                  </w:pPr>
                  <w:r>
                    <w:rPr>
                      <w:rFonts w:eastAsia="Arial"/>
                    </w:rPr>
                    <w:t>medium</w:t>
                  </w:r>
                </w:p>
              </w:tc>
              <w:tc>
                <w:tcPr>
                  <w:tcW w:w="2835" w:type="dxa"/>
                  <w:tcMar>
                    <w:top w:w="0" w:type="dxa"/>
                    <w:left w:w="0" w:type="dxa"/>
                    <w:bottom w:w="0" w:type="dxa"/>
                    <w:right w:w="0" w:type="dxa"/>
                  </w:tcMar>
                </w:tcPr>
                <w:p w14:paraId="08A512D0" w14:textId="77777777" w:rsidR="001D42FB" w:rsidRDefault="008926A9">
                  <w:pPr>
                    <w:jc w:val="center"/>
                    <w:rPr>
                      <w:rFonts w:eastAsia="Arial"/>
                    </w:rPr>
                  </w:pPr>
                  <w:r>
                    <w:rPr>
                      <w:rFonts w:eastAsia="Arial"/>
                    </w:rPr>
                    <w:t>strong</w:t>
                  </w:r>
                </w:p>
              </w:tc>
            </w:tr>
          </w:tbl>
          <w:p w14:paraId="08A512D2" w14:textId="77777777" w:rsidR="001D42FB" w:rsidRDefault="008926A9">
            <w:pPr>
              <w:spacing w:beforeAutospacing="1" w:afterAutospacing="1"/>
              <w:jc w:val="left"/>
              <w:divId w:val="1"/>
            </w:pPr>
            <w:ins w:id="635" w:author="TWO" w:date="2026-07-08T19:46:00Z" w16du:dateUtc="2026-07-08T17:46:00Z">
              <w:r>
                <w:t> </w:t>
              </w:r>
            </w:ins>
          </w:p>
        </w:tc>
      </w:tr>
    </w:tbl>
    <w:p w14:paraId="08A512D4" w14:textId="77777777" w:rsidR="001D42FB" w:rsidRDefault="001D42FB">
      <w:pPr>
        <w:keepLines/>
      </w:pPr>
    </w:p>
    <w:p w14:paraId="08A512D5" w14:textId="77777777" w:rsidR="001D42FB" w:rsidRDefault="001D42FB">
      <w:pPr>
        <w:keepLines/>
      </w:pPr>
    </w:p>
    <w:tbl>
      <w:tblPr>
        <w:tblW w:w="0" w:type="auto"/>
        <w:tblLook w:val="0600" w:firstRow="0" w:lastRow="0" w:firstColumn="0" w:lastColumn="0" w:noHBand="1" w:noVBand="1"/>
      </w:tblPr>
      <w:tblGrid>
        <w:gridCol w:w="9986"/>
      </w:tblGrid>
      <w:tr w:rsidR="001D42FB" w14:paraId="08A512E0" w14:textId="77777777">
        <w:tc>
          <w:tcPr>
            <w:tcW w:w="9986" w:type="dxa"/>
          </w:tcPr>
          <w:p w14:paraId="08A512D7" w14:textId="7F37CF88" w:rsidR="001D42FB" w:rsidRDefault="008926A9">
            <w:pPr>
              <w:keepNext/>
              <w:keepLines/>
              <w:rPr>
                <w:ins w:id="636" w:author="TWO" w:date="2026-07-08T19:46:00Z" w16du:dateUtc="2026-07-08T17:46:00Z"/>
              </w:rPr>
            </w:pPr>
            <w:r>
              <w:rPr>
                <w:u w:val="single"/>
              </w:rPr>
              <w:lastRenderedPageBreak/>
              <w:t>Ad. 56: Fruit: glossiness</w:t>
            </w:r>
          </w:p>
          <w:p w14:paraId="08A512D8" w14:textId="77777777" w:rsidR="001D42FB" w:rsidRDefault="008926A9">
            <w:pPr>
              <w:pStyle w:val="BodyText"/>
              <w:keepNext/>
              <w:keepLines/>
              <w:spacing w:beforeAutospacing="1" w:afterAutospacing="1"/>
              <w:jc w:val="left"/>
              <w:divId w:val="1"/>
            </w:pPr>
            <w:r>
              <w:t>Glossiness of the dried fruits should be observed on the mature fruits, on which the waxy powder should be wiped off.</w:t>
            </w:r>
          </w:p>
          <w:tbl>
            <w:tblPr>
              <w:tblW w:w="0" w:type="auto"/>
              <w:tblCellMar>
                <w:left w:w="0" w:type="dxa"/>
                <w:right w:w="0" w:type="dxa"/>
              </w:tblCellMar>
              <w:tblLook w:val="0600" w:firstRow="0" w:lastRow="0" w:firstColumn="0" w:lastColumn="0" w:noHBand="1" w:noVBand="1"/>
            </w:tblPr>
            <w:tblGrid>
              <w:gridCol w:w="2268"/>
              <w:gridCol w:w="2694"/>
              <w:gridCol w:w="2693"/>
            </w:tblGrid>
            <w:tr w:rsidR="001D42FB" w14:paraId="08A512DA" w14:textId="77777777">
              <w:trPr>
                <w:divId w:val="1"/>
              </w:trPr>
              <w:tc>
                <w:tcPr>
                  <w:tcW w:w="7655" w:type="dxa"/>
                  <w:gridSpan w:val="3"/>
                  <w:tcMar>
                    <w:top w:w="0" w:type="dxa"/>
                    <w:left w:w="0" w:type="dxa"/>
                    <w:bottom w:w="0" w:type="dxa"/>
                    <w:right w:w="0" w:type="dxa"/>
                  </w:tcMar>
                </w:tcPr>
                <w:p w14:paraId="08A512D9" w14:textId="77777777" w:rsidR="001D42FB" w:rsidRDefault="004A04B0">
                  <w:pPr>
                    <w:rPr>
                      <w:rFonts w:eastAsia="Arial"/>
                    </w:rPr>
                  </w:pPr>
                  <w:r>
                    <w:pict w14:anchorId="08A51736">
                      <v:shape id="_x0000_i1064" type="#_x0000_t75" style="width:375.05pt;height:133.35pt" o:bordertopcolor="this" o:borderleftcolor="this" o:borderbottomcolor="this" o:borderrightcolor="this">
                        <v:imagedata r:id="rId71" o:title=""/>
                      </v:shape>
                    </w:pict>
                  </w:r>
                </w:p>
              </w:tc>
            </w:tr>
            <w:tr w:rsidR="001D42FB" w14:paraId="08A512DE" w14:textId="77777777">
              <w:trPr>
                <w:divId w:val="1"/>
              </w:trPr>
              <w:tc>
                <w:tcPr>
                  <w:tcW w:w="2268" w:type="dxa"/>
                  <w:tcMar>
                    <w:top w:w="0" w:type="dxa"/>
                    <w:left w:w="0" w:type="dxa"/>
                    <w:bottom w:w="0" w:type="dxa"/>
                    <w:right w:w="0" w:type="dxa"/>
                  </w:tcMar>
                </w:tcPr>
                <w:p w14:paraId="08A512DB" w14:textId="77777777" w:rsidR="001D42FB" w:rsidRDefault="008926A9">
                  <w:pPr>
                    <w:jc w:val="center"/>
                    <w:rPr>
                      <w:rFonts w:eastAsia="Arial"/>
                    </w:rPr>
                  </w:pPr>
                  <w:r>
                    <w:rPr>
                      <w:rFonts w:eastAsia="Arial"/>
                    </w:rPr>
                    <w:t>absent or weak</w:t>
                  </w:r>
                </w:p>
              </w:tc>
              <w:tc>
                <w:tcPr>
                  <w:tcW w:w="2694" w:type="dxa"/>
                  <w:tcMar>
                    <w:top w:w="0" w:type="dxa"/>
                    <w:left w:w="0" w:type="dxa"/>
                    <w:bottom w:w="0" w:type="dxa"/>
                    <w:right w:w="0" w:type="dxa"/>
                  </w:tcMar>
                </w:tcPr>
                <w:p w14:paraId="08A512DC" w14:textId="77777777" w:rsidR="001D42FB" w:rsidRDefault="008926A9">
                  <w:pPr>
                    <w:jc w:val="center"/>
                    <w:rPr>
                      <w:rFonts w:eastAsia="Arial"/>
                    </w:rPr>
                  </w:pPr>
                  <w:r>
                    <w:rPr>
                      <w:rFonts w:eastAsia="Arial"/>
                    </w:rPr>
                    <w:t>medium</w:t>
                  </w:r>
                </w:p>
              </w:tc>
              <w:tc>
                <w:tcPr>
                  <w:tcW w:w="2693" w:type="dxa"/>
                  <w:tcMar>
                    <w:top w:w="0" w:type="dxa"/>
                    <w:left w:w="0" w:type="dxa"/>
                    <w:bottom w:w="0" w:type="dxa"/>
                    <w:right w:w="0" w:type="dxa"/>
                  </w:tcMar>
                </w:tcPr>
                <w:p w14:paraId="08A512DD" w14:textId="77777777" w:rsidR="001D42FB" w:rsidRDefault="008926A9">
                  <w:pPr>
                    <w:jc w:val="center"/>
                    <w:rPr>
                      <w:rFonts w:eastAsia="Arial"/>
                    </w:rPr>
                  </w:pPr>
                  <w:r>
                    <w:rPr>
                      <w:rFonts w:eastAsia="Arial"/>
                    </w:rPr>
                    <w:t>strong</w:t>
                  </w:r>
                </w:p>
              </w:tc>
            </w:tr>
          </w:tbl>
          <w:p w14:paraId="08A512DF" w14:textId="77777777" w:rsidR="001D42FB" w:rsidRDefault="008926A9">
            <w:pPr>
              <w:spacing w:beforeAutospacing="1" w:afterAutospacing="1"/>
              <w:jc w:val="left"/>
              <w:divId w:val="1"/>
            </w:pPr>
            <w:ins w:id="637" w:author="TWO" w:date="2026-07-08T19:46:00Z" w16du:dateUtc="2026-07-08T17:46:00Z">
              <w:r>
                <w:t> </w:t>
              </w:r>
            </w:ins>
          </w:p>
        </w:tc>
      </w:tr>
    </w:tbl>
    <w:p w14:paraId="08A512E1" w14:textId="77777777" w:rsidR="001D42FB" w:rsidRDefault="001D42FB">
      <w:pPr>
        <w:keepLines/>
      </w:pPr>
    </w:p>
    <w:p w14:paraId="08A512E2" w14:textId="77777777" w:rsidR="001D42FB" w:rsidRDefault="001D42FB">
      <w:pPr>
        <w:keepLines/>
      </w:pPr>
    </w:p>
    <w:tbl>
      <w:tblPr>
        <w:tblW w:w="0" w:type="auto"/>
        <w:tblLook w:val="0600" w:firstRow="0" w:lastRow="0" w:firstColumn="0" w:lastColumn="0" w:noHBand="1" w:noVBand="1"/>
      </w:tblPr>
      <w:tblGrid>
        <w:gridCol w:w="9986"/>
      </w:tblGrid>
      <w:tr w:rsidR="001D42FB" w14:paraId="08A512EC" w14:textId="77777777">
        <w:tc>
          <w:tcPr>
            <w:tcW w:w="9986" w:type="dxa"/>
          </w:tcPr>
          <w:p w14:paraId="08A512E3" w14:textId="77777777" w:rsidR="001D42FB" w:rsidRDefault="008926A9">
            <w:pPr>
              <w:keepNext/>
              <w:keepLines/>
            </w:pPr>
            <w:r>
              <w:rPr>
                <w:u w:val="single"/>
              </w:rPr>
              <w:t>Ad. 57: Fruit: conspicuousness of longitudinal stripes</w:t>
            </w:r>
          </w:p>
          <w:p w14:paraId="08A512E4" w14:textId="77777777" w:rsidR="001D42FB" w:rsidRDefault="001D42FB">
            <w:pPr>
              <w:keepNext/>
              <w:keepLines/>
            </w:pPr>
          </w:p>
          <w:tbl>
            <w:tblPr>
              <w:tblW w:w="0" w:type="auto"/>
              <w:tblCellMar>
                <w:left w:w="0" w:type="dxa"/>
                <w:right w:w="0" w:type="dxa"/>
              </w:tblCellMar>
              <w:tblLook w:val="0600" w:firstRow="0" w:lastRow="0" w:firstColumn="0" w:lastColumn="0" w:noHBand="1" w:noVBand="1"/>
            </w:tblPr>
            <w:tblGrid>
              <w:gridCol w:w="2410"/>
              <w:gridCol w:w="1985"/>
              <w:gridCol w:w="2835"/>
            </w:tblGrid>
            <w:tr w:rsidR="001D42FB" w14:paraId="08A512E6" w14:textId="77777777">
              <w:trPr>
                <w:divId w:val="1"/>
              </w:trPr>
              <w:tc>
                <w:tcPr>
                  <w:tcW w:w="7230" w:type="dxa"/>
                  <w:gridSpan w:val="3"/>
                  <w:tcMar>
                    <w:top w:w="0" w:type="dxa"/>
                    <w:left w:w="0" w:type="dxa"/>
                    <w:bottom w:w="0" w:type="dxa"/>
                    <w:right w:w="0" w:type="dxa"/>
                  </w:tcMar>
                </w:tcPr>
                <w:p w14:paraId="08A512E5" w14:textId="77777777" w:rsidR="001D42FB" w:rsidRDefault="004A04B0">
                  <w:pPr>
                    <w:rPr>
                      <w:rFonts w:eastAsia="Arial"/>
                    </w:rPr>
                  </w:pPr>
                  <w:r>
                    <w:pict w14:anchorId="08A51737">
                      <v:shape id="_x0000_i1065" type="#_x0000_t75" style="width:347.5pt;height:192.2pt" o:bordertopcolor="this" o:borderleftcolor="this" o:borderbottomcolor="this" o:borderrightcolor="this">
                        <v:imagedata r:id="rId72" o:title=""/>
                      </v:shape>
                    </w:pict>
                  </w:r>
                </w:p>
              </w:tc>
            </w:tr>
            <w:tr w:rsidR="001D42FB" w14:paraId="08A512EA" w14:textId="77777777">
              <w:trPr>
                <w:divId w:val="1"/>
              </w:trPr>
              <w:tc>
                <w:tcPr>
                  <w:tcW w:w="2410" w:type="dxa"/>
                  <w:tcMar>
                    <w:top w:w="0" w:type="dxa"/>
                    <w:left w:w="0" w:type="dxa"/>
                    <w:bottom w:w="0" w:type="dxa"/>
                    <w:right w:w="0" w:type="dxa"/>
                  </w:tcMar>
                </w:tcPr>
                <w:p w14:paraId="08A512E7" w14:textId="77777777" w:rsidR="001D42FB" w:rsidRDefault="008926A9">
                  <w:pPr>
                    <w:jc w:val="center"/>
                    <w:rPr>
                      <w:rFonts w:eastAsia="Arial"/>
                    </w:rPr>
                  </w:pPr>
                  <w:r>
                    <w:rPr>
                      <w:rFonts w:eastAsia="Arial"/>
                    </w:rPr>
                    <w:t>absent or weak</w:t>
                  </w:r>
                </w:p>
              </w:tc>
              <w:tc>
                <w:tcPr>
                  <w:tcW w:w="1985" w:type="dxa"/>
                  <w:tcMar>
                    <w:top w:w="0" w:type="dxa"/>
                    <w:left w:w="0" w:type="dxa"/>
                    <w:bottom w:w="0" w:type="dxa"/>
                    <w:right w:w="0" w:type="dxa"/>
                  </w:tcMar>
                </w:tcPr>
                <w:p w14:paraId="08A512E8" w14:textId="77777777" w:rsidR="001D42FB" w:rsidRDefault="008926A9">
                  <w:pPr>
                    <w:jc w:val="center"/>
                    <w:rPr>
                      <w:rFonts w:eastAsia="Arial"/>
                    </w:rPr>
                  </w:pPr>
                  <w:r>
                    <w:rPr>
                      <w:rFonts w:eastAsia="Arial"/>
                    </w:rPr>
                    <w:t>medium</w:t>
                  </w:r>
                </w:p>
              </w:tc>
              <w:tc>
                <w:tcPr>
                  <w:tcW w:w="2835" w:type="dxa"/>
                  <w:tcMar>
                    <w:top w:w="0" w:type="dxa"/>
                    <w:left w:w="0" w:type="dxa"/>
                    <w:bottom w:w="0" w:type="dxa"/>
                    <w:right w:w="0" w:type="dxa"/>
                  </w:tcMar>
                </w:tcPr>
                <w:p w14:paraId="08A512E9" w14:textId="77777777" w:rsidR="001D42FB" w:rsidRDefault="008926A9">
                  <w:pPr>
                    <w:jc w:val="center"/>
                    <w:rPr>
                      <w:rFonts w:eastAsia="Arial"/>
                    </w:rPr>
                  </w:pPr>
                  <w:r>
                    <w:rPr>
                      <w:rFonts w:eastAsia="Arial"/>
                    </w:rPr>
                    <w:t>strong</w:t>
                  </w:r>
                </w:p>
              </w:tc>
            </w:tr>
          </w:tbl>
          <w:p w14:paraId="08A512EB" w14:textId="77777777" w:rsidR="001D42FB" w:rsidRDefault="008926A9">
            <w:pPr>
              <w:spacing w:beforeAutospacing="1" w:afterAutospacing="1"/>
              <w:jc w:val="left"/>
              <w:divId w:val="1"/>
            </w:pPr>
            <w:ins w:id="638" w:author="TWO" w:date="2026-07-08T19:46:00Z" w16du:dateUtc="2026-07-08T17:46:00Z">
              <w:r>
                <w:t>     </w:t>
              </w:r>
            </w:ins>
          </w:p>
        </w:tc>
      </w:tr>
    </w:tbl>
    <w:p w14:paraId="08A512ED" w14:textId="77777777" w:rsidR="001D42FB" w:rsidRDefault="001D42FB">
      <w:pPr>
        <w:keepLines/>
      </w:pPr>
    </w:p>
    <w:p w14:paraId="08A512EE" w14:textId="77777777" w:rsidR="001D42FB" w:rsidRDefault="001D42FB">
      <w:pPr>
        <w:keepLines/>
      </w:pPr>
    </w:p>
    <w:tbl>
      <w:tblPr>
        <w:tblW w:w="0" w:type="auto"/>
        <w:tblLook w:val="0600" w:firstRow="0" w:lastRow="0" w:firstColumn="0" w:lastColumn="0" w:noHBand="1" w:noVBand="1"/>
      </w:tblPr>
      <w:tblGrid>
        <w:gridCol w:w="9986"/>
      </w:tblGrid>
      <w:tr w:rsidR="001D42FB" w14:paraId="08A512F9" w14:textId="77777777">
        <w:tc>
          <w:tcPr>
            <w:tcW w:w="9986" w:type="dxa"/>
          </w:tcPr>
          <w:p w14:paraId="08A512F0" w14:textId="72F253F6" w:rsidR="001D42FB" w:rsidRDefault="008926A9">
            <w:pPr>
              <w:keepNext/>
              <w:keepLines/>
              <w:rPr>
                <w:ins w:id="639" w:author="TWO" w:date="2026-07-08T19:46:00Z" w16du:dateUtc="2026-07-08T17:46:00Z"/>
              </w:rPr>
            </w:pPr>
            <w:r>
              <w:rPr>
                <w:u w:val="single"/>
              </w:rPr>
              <w:lastRenderedPageBreak/>
              <w:t>Ad. 58: Expanded rhizome: color</w:t>
            </w:r>
          </w:p>
          <w:p w14:paraId="08A512F1" w14:textId="77777777" w:rsidR="001D42FB" w:rsidRDefault="008926A9">
            <w:pPr>
              <w:pStyle w:val="BodyText"/>
              <w:keepNext/>
              <w:keepLines/>
              <w:spacing w:beforeAutospacing="1" w:afterAutospacing="1"/>
              <w:jc w:val="left"/>
              <w:divId w:val="1"/>
            </w:pPr>
            <w:r>
              <w:t>Since the color of expanded rhizome may be different between early developing stage and late mature stage, it should be observed after lotus entered into dormancy in the fall.</w:t>
            </w:r>
          </w:p>
          <w:tbl>
            <w:tblPr>
              <w:tblW w:w="0" w:type="auto"/>
              <w:tblCellMar>
                <w:left w:w="0" w:type="dxa"/>
                <w:right w:w="0" w:type="dxa"/>
              </w:tblCellMar>
              <w:tblLook w:val="0600" w:firstRow="0" w:lastRow="0" w:firstColumn="0" w:lastColumn="0" w:noHBand="1" w:noVBand="1"/>
            </w:tblPr>
            <w:tblGrid>
              <w:gridCol w:w="1344"/>
              <w:gridCol w:w="2693"/>
              <w:gridCol w:w="1296"/>
            </w:tblGrid>
            <w:tr w:rsidR="001D42FB" w14:paraId="08A512F3" w14:textId="77777777">
              <w:trPr>
                <w:divId w:val="1"/>
              </w:trPr>
              <w:tc>
                <w:tcPr>
                  <w:tcW w:w="5104" w:type="dxa"/>
                  <w:gridSpan w:val="3"/>
                  <w:tcMar>
                    <w:top w:w="0" w:type="dxa"/>
                    <w:left w:w="0" w:type="dxa"/>
                    <w:bottom w:w="0" w:type="dxa"/>
                    <w:right w:w="0" w:type="dxa"/>
                  </w:tcMar>
                </w:tcPr>
                <w:p w14:paraId="08A512F2" w14:textId="77777777" w:rsidR="001D42FB" w:rsidRDefault="004A04B0">
                  <w:pPr>
                    <w:rPr>
                      <w:rFonts w:eastAsia="Arial"/>
                    </w:rPr>
                  </w:pPr>
                  <w:r>
                    <w:pict w14:anchorId="08A51738">
                      <v:shape id="_x0000_i1066" type="#_x0000_t75" style="width:257.3pt;height:189.7pt" o:bordertopcolor="this" o:borderleftcolor="this" o:borderbottomcolor="this" o:borderrightcolor="this">
                        <v:imagedata r:id="rId73" o:title=""/>
                      </v:shape>
                    </w:pict>
                  </w:r>
                </w:p>
              </w:tc>
            </w:tr>
            <w:tr w:rsidR="001D42FB" w14:paraId="08A512F7" w14:textId="77777777">
              <w:trPr>
                <w:divId w:val="1"/>
              </w:trPr>
              <w:tc>
                <w:tcPr>
                  <w:tcW w:w="1276" w:type="dxa"/>
                  <w:tcMar>
                    <w:top w:w="0" w:type="dxa"/>
                    <w:left w:w="0" w:type="dxa"/>
                    <w:bottom w:w="0" w:type="dxa"/>
                    <w:right w:w="0" w:type="dxa"/>
                  </w:tcMar>
                </w:tcPr>
                <w:p w14:paraId="08A512F4" w14:textId="77777777" w:rsidR="001D42FB" w:rsidRDefault="008926A9">
                  <w:pPr>
                    <w:jc w:val="center"/>
                    <w:rPr>
                      <w:rFonts w:eastAsia="Arial"/>
                    </w:rPr>
                  </w:pPr>
                  <w:r>
                    <w:rPr>
                      <w:rFonts w:eastAsia="Arial"/>
                    </w:rPr>
                    <w:t>white</w:t>
                  </w:r>
                </w:p>
              </w:tc>
              <w:tc>
                <w:tcPr>
                  <w:tcW w:w="2693" w:type="dxa"/>
                  <w:tcMar>
                    <w:top w:w="0" w:type="dxa"/>
                    <w:left w:w="0" w:type="dxa"/>
                    <w:bottom w:w="0" w:type="dxa"/>
                    <w:right w:w="0" w:type="dxa"/>
                  </w:tcMar>
                </w:tcPr>
                <w:p w14:paraId="08A512F5" w14:textId="77777777" w:rsidR="001D42FB" w:rsidRDefault="008926A9">
                  <w:pPr>
                    <w:jc w:val="center"/>
                    <w:rPr>
                      <w:rFonts w:eastAsia="Arial"/>
                    </w:rPr>
                  </w:pPr>
                  <w:r>
                    <w:rPr>
                      <w:rFonts w:eastAsia="Arial"/>
                    </w:rPr>
                    <w:t>yellow brown</w:t>
                  </w:r>
                </w:p>
              </w:tc>
              <w:tc>
                <w:tcPr>
                  <w:tcW w:w="1136" w:type="dxa"/>
                  <w:tcMar>
                    <w:top w:w="0" w:type="dxa"/>
                    <w:left w:w="0" w:type="dxa"/>
                    <w:bottom w:w="0" w:type="dxa"/>
                    <w:right w:w="0" w:type="dxa"/>
                  </w:tcMar>
                </w:tcPr>
                <w:p w14:paraId="08A512F6" w14:textId="77777777" w:rsidR="001D42FB" w:rsidRDefault="008926A9">
                  <w:pPr>
                    <w:jc w:val="center"/>
                    <w:rPr>
                      <w:rFonts w:eastAsia="Arial"/>
                    </w:rPr>
                  </w:pPr>
                  <w:r>
                    <w:rPr>
                      <w:rFonts w:eastAsia="Arial"/>
                    </w:rPr>
                    <w:t>brown red</w:t>
                  </w:r>
                </w:p>
              </w:tc>
            </w:tr>
          </w:tbl>
          <w:p w14:paraId="08A512F8" w14:textId="77777777" w:rsidR="001D42FB" w:rsidRDefault="008926A9">
            <w:pPr>
              <w:spacing w:beforeAutospacing="1" w:afterAutospacing="1"/>
              <w:jc w:val="left"/>
              <w:divId w:val="1"/>
            </w:pPr>
            <w:ins w:id="640" w:author="TWO" w:date="2026-07-08T19:46:00Z" w16du:dateUtc="2026-07-08T17:46:00Z">
              <w:r>
                <w:t> </w:t>
              </w:r>
            </w:ins>
          </w:p>
        </w:tc>
      </w:tr>
    </w:tbl>
    <w:p w14:paraId="08A512FA" w14:textId="77777777" w:rsidR="001D42FB" w:rsidRDefault="001D42FB">
      <w:pPr>
        <w:keepLines/>
      </w:pPr>
    </w:p>
    <w:p w14:paraId="08A512FB" w14:textId="77777777" w:rsidR="001D42FB" w:rsidRDefault="001D42FB">
      <w:pPr>
        <w:keepLines/>
      </w:pPr>
    </w:p>
    <w:tbl>
      <w:tblPr>
        <w:tblW w:w="0" w:type="auto"/>
        <w:tblLook w:val="0600" w:firstRow="0" w:lastRow="0" w:firstColumn="0" w:lastColumn="0" w:noHBand="1" w:noVBand="1"/>
      </w:tblPr>
      <w:tblGrid>
        <w:gridCol w:w="9986"/>
      </w:tblGrid>
      <w:tr w:rsidR="001D42FB" w14:paraId="08A51300" w14:textId="77777777">
        <w:tc>
          <w:tcPr>
            <w:tcW w:w="9986" w:type="dxa"/>
          </w:tcPr>
          <w:p w14:paraId="08A512FC" w14:textId="77777777" w:rsidR="001D42FB" w:rsidRDefault="008926A9">
            <w:pPr>
              <w:keepNext/>
              <w:keepLines/>
            </w:pPr>
            <w:r>
              <w:rPr>
                <w:u w:val="single"/>
              </w:rPr>
              <w:t>Ad. 64: Rhizome propagule: number</w:t>
            </w:r>
          </w:p>
          <w:p w14:paraId="08A512FD" w14:textId="77777777" w:rsidR="001D42FB" w:rsidRDefault="001D42FB">
            <w:pPr>
              <w:keepNext/>
              <w:keepLines/>
            </w:pPr>
          </w:p>
          <w:p w14:paraId="08A512FE" w14:textId="77777777" w:rsidR="00E91EA2" w:rsidRDefault="008926A9">
            <w:pPr>
              <w:pStyle w:val="BodyText"/>
              <w:keepNext/>
              <w:keepLines/>
              <w:jc w:val="left"/>
              <w:divId w:val="1"/>
              <w:rPr>
                <w:del w:id="641" w:author="TWO" w:date="2026-07-08T19:46:00Z" w16du:dateUtc="2026-07-08T17:46:00Z"/>
              </w:rPr>
            </w:pPr>
            <w:r>
              <w:t>The number of rhizome propagules is based on count of the standard rhizome propagule which consists of two internodes (usually two or one expanded) with terminal shoot at least. </w:t>
            </w:r>
          </w:p>
          <w:p w14:paraId="08A512FF" w14:textId="77777777" w:rsidR="001D42FB" w:rsidRDefault="008926A9">
            <w:pPr>
              <w:pStyle w:val="BodyText"/>
              <w:keepNext/>
              <w:keepLines/>
              <w:jc w:val="left"/>
              <w:divId w:val="1"/>
            </w:pPr>
            <w:r>
              <w:br/>
            </w:r>
            <w:r w:rsidR="004A04B0">
              <w:pict w14:anchorId="08A51739">
                <v:shape id="_x0000_i1067" type="#_x0000_t75" style="width:224.75pt;height:238.55pt" o:bordertopcolor="this" o:borderleftcolor="this" o:borderbottomcolor="this" o:borderrightcolor="this">
                  <v:imagedata r:id="rId74" o:title=""/>
                </v:shape>
              </w:pict>
            </w:r>
            <w:r>
              <w:br/>
            </w:r>
          </w:p>
        </w:tc>
      </w:tr>
    </w:tbl>
    <w:p w14:paraId="08A51301" w14:textId="77777777" w:rsidR="001D42FB" w:rsidRDefault="001D42FB">
      <w:pPr>
        <w:keepLines/>
      </w:pPr>
    </w:p>
    <w:p w14:paraId="08A51302" w14:textId="77777777" w:rsidR="001D42FB" w:rsidRDefault="001D42FB">
      <w:pPr>
        <w:keepLines/>
      </w:pPr>
    </w:p>
    <w:tbl>
      <w:tblPr>
        <w:tblW w:w="0" w:type="auto"/>
        <w:tblLook w:val="0600" w:firstRow="0" w:lastRow="0" w:firstColumn="0" w:lastColumn="0" w:noHBand="1" w:noVBand="1"/>
      </w:tblPr>
      <w:tblGrid>
        <w:gridCol w:w="9986"/>
      </w:tblGrid>
      <w:tr w:rsidR="001D42FB" w14:paraId="08A5130B" w14:textId="77777777">
        <w:tc>
          <w:tcPr>
            <w:tcW w:w="9986" w:type="dxa"/>
          </w:tcPr>
          <w:p w14:paraId="08A51303" w14:textId="77777777" w:rsidR="001D42FB" w:rsidRDefault="008926A9">
            <w:pPr>
              <w:keepNext/>
              <w:keepLines/>
            </w:pPr>
            <w:r>
              <w:rPr>
                <w:u w:val="single"/>
              </w:rPr>
              <w:lastRenderedPageBreak/>
              <w:t>Ad. 65: Terminal internode: shape of apex (for rhizome lotus only)</w:t>
            </w:r>
          </w:p>
          <w:p w14:paraId="08A51304" w14:textId="77777777" w:rsidR="001D42FB" w:rsidRDefault="001D42FB">
            <w:pPr>
              <w:keepNext/>
              <w:keepLines/>
            </w:pPr>
          </w:p>
          <w:tbl>
            <w:tblPr>
              <w:tblW w:w="0" w:type="auto"/>
              <w:tblCellMar>
                <w:left w:w="0" w:type="dxa"/>
                <w:right w:w="0" w:type="dxa"/>
              </w:tblCellMar>
              <w:tblLook w:val="0600" w:firstRow="0" w:lastRow="0" w:firstColumn="0" w:lastColumn="0" w:noHBand="1" w:noVBand="1"/>
            </w:tblPr>
            <w:tblGrid>
              <w:gridCol w:w="1418"/>
              <w:gridCol w:w="2977"/>
            </w:tblGrid>
            <w:tr w:rsidR="001D42FB" w14:paraId="08A51306" w14:textId="77777777">
              <w:trPr>
                <w:divId w:val="1"/>
              </w:trPr>
              <w:tc>
                <w:tcPr>
                  <w:tcW w:w="4395" w:type="dxa"/>
                  <w:gridSpan w:val="2"/>
                  <w:tcMar>
                    <w:top w:w="0" w:type="dxa"/>
                    <w:left w:w="0" w:type="dxa"/>
                    <w:bottom w:w="0" w:type="dxa"/>
                    <w:right w:w="0" w:type="dxa"/>
                  </w:tcMar>
                </w:tcPr>
                <w:p w14:paraId="08A51305" w14:textId="77777777" w:rsidR="001D42FB" w:rsidRDefault="004A04B0">
                  <w:pPr>
                    <w:rPr>
                      <w:rFonts w:eastAsia="Arial"/>
                    </w:rPr>
                  </w:pPr>
                  <w:r>
                    <w:pict w14:anchorId="08A5173A">
                      <v:shape id="_x0000_i1068" type="#_x0000_t75" style="width:206pt;height:155.9pt" o:bordertopcolor="this" o:borderleftcolor="this" o:borderbottomcolor="this" o:borderrightcolor="this">
                        <v:imagedata r:id="rId75" o:title=""/>
                      </v:shape>
                    </w:pict>
                  </w:r>
                </w:p>
              </w:tc>
            </w:tr>
            <w:tr w:rsidR="001D42FB" w14:paraId="08A51309" w14:textId="77777777">
              <w:trPr>
                <w:divId w:val="1"/>
              </w:trPr>
              <w:tc>
                <w:tcPr>
                  <w:tcW w:w="1418" w:type="dxa"/>
                  <w:tcMar>
                    <w:top w:w="0" w:type="dxa"/>
                    <w:left w:w="0" w:type="dxa"/>
                    <w:bottom w:w="0" w:type="dxa"/>
                    <w:right w:w="0" w:type="dxa"/>
                  </w:tcMar>
                </w:tcPr>
                <w:p w14:paraId="08A51307" w14:textId="77777777" w:rsidR="001D42FB" w:rsidRDefault="008926A9">
                  <w:pPr>
                    <w:jc w:val="center"/>
                    <w:rPr>
                      <w:rFonts w:eastAsia="Arial"/>
                    </w:rPr>
                  </w:pPr>
                  <w:r>
                    <w:rPr>
                      <w:rFonts w:eastAsia="Arial"/>
                    </w:rPr>
                    <w:t>acute</w:t>
                  </w:r>
                </w:p>
              </w:tc>
              <w:tc>
                <w:tcPr>
                  <w:tcW w:w="2977" w:type="dxa"/>
                  <w:tcMar>
                    <w:top w:w="0" w:type="dxa"/>
                    <w:left w:w="0" w:type="dxa"/>
                    <w:bottom w:w="0" w:type="dxa"/>
                    <w:right w:w="0" w:type="dxa"/>
                  </w:tcMar>
                </w:tcPr>
                <w:p w14:paraId="08A51308" w14:textId="77777777" w:rsidR="001D42FB" w:rsidRDefault="008926A9">
                  <w:pPr>
                    <w:jc w:val="center"/>
                    <w:rPr>
                      <w:rFonts w:eastAsia="Arial"/>
                    </w:rPr>
                  </w:pPr>
                  <w:r>
                    <w:rPr>
                      <w:rFonts w:eastAsia="Arial"/>
                    </w:rPr>
                    <w:t>obtuse</w:t>
                  </w:r>
                </w:p>
              </w:tc>
            </w:tr>
          </w:tbl>
          <w:p w14:paraId="08A5130A" w14:textId="77777777" w:rsidR="001D42FB" w:rsidRDefault="008926A9">
            <w:pPr>
              <w:spacing w:beforeAutospacing="1" w:afterAutospacing="1"/>
              <w:jc w:val="left"/>
              <w:divId w:val="1"/>
            </w:pPr>
            <w:ins w:id="642" w:author="TWO" w:date="2026-07-08T19:46:00Z" w16du:dateUtc="2026-07-08T17:46:00Z">
              <w:r>
                <w:t> </w:t>
              </w:r>
            </w:ins>
          </w:p>
        </w:tc>
      </w:tr>
    </w:tbl>
    <w:p w14:paraId="08A5130C" w14:textId="77777777" w:rsidR="0066372F" w:rsidRDefault="0066372F">
      <w:pPr>
        <w:keepLines/>
        <w:rPr>
          <w:del w:id="643" w:author="TWO" w:date="2026-07-08T19:46:00Z" w16du:dateUtc="2026-07-08T17:46:00Z"/>
        </w:rPr>
      </w:pPr>
    </w:p>
    <w:p w14:paraId="08A5130D" w14:textId="77777777" w:rsidR="001D42FB" w:rsidRDefault="00E91EA2">
      <w:pPr>
        <w:keepLines/>
      </w:pPr>
      <w:del w:id="644" w:author="TWO" w:date="2026-07-08T19:46:00Z" w16du:dateUtc="2026-07-08T17:46:00Z">
        <w:r>
          <w:br w:type="page"/>
        </w:r>
      </w:del>
    </w:p>
    <w:p w14:paraId="08A5130E" w14:textId="77777777" w:rsidR="001D42FB" w:rsidRDefault="001D42FB">
      <w:pPr>
        <w:keepLines/>
      </w:pPr>
    </w:p>
    <w:p w14:paraId="08A5130F" w14:textId="77777777" w:rsidR="001D42FB" w:rsidRDefault="008926A9">
      <w:pPr>
        <w:pStyle w:val="Heading2"/>
      </w:pPr>
      <w:bookmarkStart w:id="645" w:name="_Toc_1_3_0000000024"/>
      <w:r>
        <w:t>Additional Explanations on the Table of Characteristic</w:t>
      </w:r>
      <w:bookmarkEnd w:id="645"/>
    </w:p>
    <w:p w14:paraId="08A51310" w14:textId="77777777" w:rsidR="001D42FB" w:rsidRDefault="001D42FB"/>
    <w:p w14:paraId="08A51311" w14:textId="77777777" w:rsidR="00E91EA2" w:rsidRDefault="008926A9">
      <w:pPr>
        <w:rPr>
          <w:del w:id="646" w:author="TWO" w:date="2026-07-08T19:46:00Z" w16du:dateUtc="2026-07-08T17:46:00Z"/>
        </w:rPr>
      </w:pPr>
      <w:r>
        <w:t>Growth stages</w:t>
      </w:r>
    </w:p>
    <w:p w14:paraId="08A51312" w14:textId="77777777" w:rsidR="001D42FB" w:rsidRDefault="008926A9">
      <w:pPr>
        <w:sectPr w:rsidR="001D42FB">
          <w:headerReference w:type="even" r:id="rId76"/>
          <w:headerReference w:type="default" r:id="rId77"/>
          <w:footerReference w:type="even" r:id="rId78"/>
          <w:footerReference w:type="default" r:id="rId79"/>
          <w:headerReference w:type="first" r:id="rId80"/>
          <w:footerReference w:type="first" r:id="rId81"/>
          <w:pgSz w:w="11906" w:h="16838"/>
          <w:pgMar w:top="400" w:right="960" w:bottom="400" w:left="960" w:header="510" w:footer="720" w:gutter="0"/>
          <w:cols w:space="720"/>
        </w:sectPr>
      </w:pPr>
      <w:r>
        <w:br/>
        <w:t>10 Growth of shoots, coin leaves and floating leaves after planting in spring;</w:t>
      </w:r>
      <w:r>
        <w:br/>
        <w:t>20 Growth of emerging leaves and flower buds before flowering in early summer;</w:t>
      </w:r>
      <w:r>
        <w:br/>
        <w:t>30 Flowering, fruit setting, fruit maturation and rhizome expansion between summer and fall;</w:t>
      </w:r>
      <w:r>
        <w:br/>
        <w:t>40 Leaf aging, yellowing, and died after end of flowering in fall;</w:t>
      </w:r>
      <w:r>
        <w:br/>
        <w:t>50 Plant dormancy in winter.</w:t>
      </w:r>
      <w:r>
        <w:br/>
      </w:r>
      <w:r w:rsidR="004A04B0">
        <w:pict w14:anchorId="08A5173B">
          <v:shape id="_x0000_i1069" type="#_x0000_t75" style="width:375.05pt;height:264.2pt" o:bordertopcolor="this" o:borderleftcolor="this" o:borderbottomcolor="this" o:borderrightcolor="this">
            <v:imagedata r:id="rId82" o:title=""/>
          </v:shape>
        </w:pict>
      </w:r>
      <w:r>
        <w:br/>
        <w:t>During growth season, some of the flowers and mature fruits along with seedpods will he collected for observation or measurement, but it has no influence on plant development and growth. At the end of growth cycle, the underground rhizomes during dormancy may be collected for observation of shoot shape, measurement of expanded rhizome diameter and counting of propagule number.</w:t>
      </w:r>
      <w:r>
        <w:br/>
      </w:r>
      <w:r>
        <w:br/>
      </w:r>
      <w:r>
        <w:br/>
        <w:t>Type of lotus: based on its main use, lotus is commonly divided into three types: rhizome lotus, seed lotus and flower lotus.</w:t>
      </w:r>
      <w:r>
        <w:br/>
        <w:t>       (1) The rhizome lotus is mainly used for production of rhizome as vegetable or starch source. It rarely blooms or has fewer flowers but thicker rhizome than seed lotus and flower lotus.</w:t>
      </w:r>
      <w:r>
        <w:br/>
        <w:t>       (2) The seed lotus is mainly used for production of seeds as source of fruits or starch. Its fruits are larger than those of both rhizome lotus and flower lotus. The seed lotus is also considered as flower lotus due to its many beautiful flowers.</w:t>
      </w:r>
      <w:r>
        <w:br/>
        <w:t>       (3) The flower lotus, also called ornamental lotus, is mainly used for flower appreciation. It is easy to bloom but many varieties of this type lotus may be sterile.</w:t>
      </w:r>
      <w:r>
        <w:br/>
      </w:r>
      <w:r>
        <w:br/>
        <w:t> </w:t>
      </w:r>
    </w:p>
    <w:p w14:paraId="08A51313" w14:textId="77777777" w:rsidR="001D42FB" w:rsidRDefault="008926A9">
      <w:pPr>
        <w:pStyle w:val="Heading1"/>
      </w:pPr>
      <w:bookmarkStart w:id="648" w:name="_Toc_1_3_0000000025"/>
      <w:r>
        <w:lastRenderedPageBreak/>
        <w:t>Literature</w:t>
      </w:r>
      <w:bookmarkEnd w:id="648"/>
    </w:p>
    <w:p w14:paraId="08A51314" w14:textId="77777777" w:rsidR="001D42FB" w:rsidRDefault="001D42FB"/>
    <w:p w14:paraId="08A51315" w14:textId="77777777" w:rsidR="001D42FB" w:rsidRDefault="001D42FB"/>
    <w:p w14:paraId="08A51316" w14:textId="77777777" w:rsidR="001D42FB" w:rsidRDefault="008926A9">
      <w:pPr>
        <w:jc w:val="left"/>
        <w:sectPr w:rsidR="001D42FB">
          <w:headerReference w:type="even" r:id="rId83"/>
          <w:headerReference w:type="default" r:id="rId84"/>
          <w:footerReference w:type="even" r:id="rId85"/>
          <w:footerReference w:type="default" r:id="rId86"/>
          <w:headerReference w:type="first" r:id="rId87"/>
          <w:footerReference w:type="first" r:id="rId88"/>
          <w:pgSz w:w="11906" w:h="16838"/>
          <w:pgMar w:top="400" w:right="960" w:bottom="400" w:left="960" w:header="510" w:footer="720" w:gutter="0"/>
          <w:cols w:space="720"/>
        </w:sectPr>
      </w:pPr>
      <w:r>
        <w:t>Agricultural Department of China. 2015. Guidlines for The Conduct of Tests for Distinctness, Uniformity and Stability——Lotus (</w:t>
      </w:r>
      <w:r>
        <w:rPr>
          <w:i/>
        </w:rPr>
        <w:t>Nelumbo</w:t>
      </w:r>
      <w:r>
        <w:rPr>
          <w:rFonts w:eastAsia="SimSun"/>
        </w:rPr>
        <w:t xml:space="preserve"> Adans.) , Standards of Agricultural Industry of China (NY/T 2756—2015</w:t>
      </w:r>
      <w:r>
        <w:rPr>
          <w:rFonts w:eastAsia="SimSun"/>
        </w:rPr>
        <w:t>）</w:t>
      </w:r>
      <w:r>
        <w:rPr>
          <w:rFonts w:eastAsia="SimSun"/>
        </w:rPr>
        <w:t>.  China Agriculture Press, Beijing, China, 15pp.</w:t>
      </w:r>
      <w:r>
        <w:br/>
      </w:r>
      <w:r>
        <w:br/>
      </w:r>
      <w:r>
        <w:rPr>
          <w:rFonts w:eastAsia="SimSun"/>
        </w:rPr>
        <w:t>Agricultural Department of China. 2016. Descriptor for Lotus Germplasm Resources. Standards of Agricultural Industry of China (NY/T 2937—2016</w:t>
      </w:r>
      <w:r>
        <w:rPr>
          <w:rFonts w:eastAsia="SimSun"/>
        </w:rPr>
        <w:t>）</w:t>
      </w:r>
      <w:r>
        <w:rPr>
          <w:rFonts w:eastAsia="SimSun"/>
        </w:rPr>
        <w:t>. . China Agriculture Press, Beijing, China, 17pp.</w:t>
      </w:r>
      <w:r>
        <w:br/>
      </w:r>
      <w:r>
        <w:br/>
        <w:t>Ke WD, Li F, et al. 2005. Descriptors and Data Standard for Lotus (</w:t>
      </w:r>
      <w:r>
        <w:rPr>
          <w:i/>
        </w:rPr>
        <w:t>Nelumbo nucifera</w:t>
      </w:r>
      <w:r>
        <w:t xml:space="preserve"> Gaertn.). China Agriculture Press, Beijing, China, 85pp.</w:t>
      </w:r>
      <w:r>
        <w:br/>
      </w:r>
      <w:r>
        <w:br/>
        <w:t>Tian DK. 2020. Application to Register a Cultivar of Nelumbo. 8pp.  https://iwgs.org/nymphaea-and-nelumbo-registration/ (2023-2-26 accessed).</w:t>
      </w:r>
      <w:r>
        <w:br/>
      </w:r>
      <w:r>
        <w:br/>
        <w:t>Wang QC, Zhang XY. 2005. Colored Illustration of Lotus Cultivars in China. China Forestry Press, Beijing, China, 306pp.</w:t>
      </w:r>
      <w:r>
        <w:br/>
      </w:r>
      <w:r>
        <w:br/>
      </w:r>
      <w:r>
        <w:br/>
        <w:t> </w:t>
      </w:r>
    </w:p>
    <w:p w14:paraId="08A51317" w14:textId="77777777" w:rsidR="001D42FB" w:rsidRDefault="008926A9">
      <w:pPr>
        <w:pStyle w:val="Heading1"/>
      </w:pPr>
      <w:bookmarkStart w:id="650" w:name="_Toc_1_3_0000000026"/>
      <w:r>
        <w:lastRenderedPageBreak/>
        <w:t>Technical Questionnaire</w:t>
      </w:r>
      <w:bookmarkEnd w:id="650"/>
    </w:p>
    <w:p w14:paraId="08A51318" w14:textId="77777777" w:rsidR="001D42FB" w:rsidRDefault="001D42FB"/>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1D42FB" w14:paraId="08A5131C" w14:textId="77777777">
        <w:trPr>
          <w:trHeight w:val="400"/>
        </w:trPr>
        <w:tc>
          <w:tcPr>
            <w:tcW w:w="1750" w:type="pct"/>
            <w:vAlign w:val="bottom"/>
          </w:tcPr>
          <w:p w14:paraId="08A51319" w14:textId="77777777" w:rsidR="001D42FB" w:rsidRDefault="008926A9">
            <w:r>
              <w:t>TECHNICAL QUESTIONNAIRE</w:t>
            </w:r>
          </w:p>
        </w:tc>
        <w:tc>
          <w:tcPr>
            <w:tcW w:w="1500" w:type="pct"/>
            <w:vAlign w:val="bottom"/>
          </w:tcPr>
          <w:p w14:paraId="08A5131A" w14:textId="77777777" w:rsidR="001D42FB" w:rsidRDefault="008926A9">
            <w:r>
              <w:t>Page {x} of {y}</w:t>
            </w:r>
          </w:p>
        </w:tc>
        <w:tc>
          <w:tcPr>
            <w:tcW w:w="1750" w:type="pct"/>
            <w:shd w:val="clear" w:color="auto" w:fill="DFDFD7"/>
            <w:vAlign w:val="bottom"/>
          </w:tcPr>
          <w:p w14:paraId="08A5131B" w14:textId="77777777" w:rsidR="001D42FB" w:rsidRDefault="008926A9">
            <w:r>
              <w:t>Reference Number:</w:t>
            </w:r>
          </w:p>
        </w:tc>
      </w:tr>
    </w:tbl>
    <w:p w14:paraId="08A5131D" w14:textId="77777777" w:rsidR="001D42FB" w:rsidRDefault="001D42FB"/>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699"/>
        <w:gridCol w:w="8"/>
        <w:gridCol w:w="470"/>
        <w:gridCol w:w="2314"/>
        <w:gridCol w:w="134"/>
        <w:gridCol w:w="2949"/>
        <w:gridCol w:w="1905"/>
        <w:gridCol w:w="44"/>
        <w:gridCol w:w="1453"/>
      </w:tblGrid>
      <w:tr w:rsidR="001D42FB" w14:paraId="08A51323" w14:textId="77777777" w:rsidTr="00777741">
        <w:trPr>
          <w:trHeight w:val="600"/>
        </w:trPr>
        <w:tc>
          <w:tcPr>
            <w:tcW w:w="1817" w:type="pct"/>
            <w:gridSpan w:val="5"/>
          </w:tcPr>
          <w:p w14:paraId="08A5131E" w14:textId="77777777" w:rsidR="001D42FB" w:rsidRDefault="001D42FB"/>
        </w:tc>
        <w:tc>
          <w:tcPr>
            <w:tcW w:w="1478" w:type="pct"/>
          </w:tcPr>
          <w:p w14:paraId="08A5131F" w14:textId="77777777" w:rsidR="001D42FB" w:rsidRDefault="001D42FB"/>
        </w:tc>
        <w:tc>
          <w:tcPr>
            <w:tcW w:w="1705" w:type="pct"/>
            <w:gridSpan w:val="3"/>
            <w:shd w:val="clear" w:color="auto" w:fill="DFDFD7"/>
          </w:tcPr>
          <w:p w14:paraId="08A51320" w14:textId="77777777" w:rsidR="001D42FB" w:rsidRDefault="001D42FB"/>
          <w:p w14:paraId="08A51321" w14:textId="77777777" w:rsidR="001D42FB" w:rsidRDefault="008926A9">
            <w:r>
              <w:t>Application date:</w:t>
            </w:r>
          </w:p>
          <w:p w14:paraId="08A51322" w14:textId="77777777" w:rsidR="001D42FB" w:rsidRDefault="008926A9">
            <w:r>
              <w:t>(not to be filled in by the applicant)</w:t>
            </w:r>
          </w:p>
        </w:tc>
      </w:tr>
      <w:tr w:rsidR="001D42FB" w14:paraId="08A51329" w14:textId="77777777" w:rsidTr="00777741">
        <w:trPr>
          <w:trHeight w:val="600"/>
        </w:trPr>
        <w:tc>
          <w:tcPr>
            <w:tcW w:w="5000" w:type="pct"/>
            <w:gridSpan w:val="9"/>
          </w:tcPr>
          <w:p w14:paraId="08A51324" w14:textId="77777777" w:rsidR="001D42FB" w:rsidRDefault="001D42FB">
            <w:pPr>
              <w:jc w:val="center"/>
            </w:pPr>
          </w:p>
          <w:p w14:paraId="08A51325" w14:textId="77777777" w:rsidR="001D42FB" w:rsidRDefault="008926A9">
            <w:pPr>
              <w:jc w:val="center"/>
            </w:pPr>
            <w:r>
              <w:rPr>
                <w:sz w:val="18"/>
              </w:rPr>
              <w:t>TECHNICAL QUESTIONNAIRE</w:t>
            </w:r>
          </w:p>
          <w:p w14:paraId="08A51326" w14:textId="77777777" w:rsidR="001D42FB" w:rsidRDefault="008926A9">
            <w:pPr>
              <w:jc w:val="center"/>
            </w:pPr>
            <w:r>
              <w:rPr>
                <w:sz w:val="18"/>
              </w:rPr>
              <w:t>to be completed in connection with an application for plant breeders' rights</w:t>
            </w:r>
          </w:p>
          <w:p w14:paraId="08A51327" w14:textId="77777777" w:rsidR="001D42FB" w:rsidRDefault="001D42FB"/>
          <w:p w14:paraId="08A51328" w14:textId="77777777" w:rsidR="001D42FB" w:rsidRDefault="008926A9">
            <w:r>
              <w:rPr>
                <w:sz w:val="18"/>
              </w:rPr>
              <w:t>In the case of hybrid varieties which are the subject of an application for plant breeders' rights, and where the parent lines are to be submitted as a part of the examination of the hybrid variety, this Technical Questionnaire should be completed for each of the parent lines, in addition to being completed for the hybrid variety.</w:t>
            </w:r>
          </w:p>
        </w:tc>
      </w:tr>
      <w:tr w:rsidR="001D42FB" w14:paraId="08A5132D" w14:textId="77777777" w:rsidTr="00777741">
        <w:tblPrEx>
          <w:jc w:val="center"/>
        </w:tblPrEx>
        <w:trPr>
          <w:jc w:val="center"/>
        </w:trPr>
        <w:tc>
          <w:tcPr>
            <w:tcW w:w="5000" w:type="pct"/>
            <w:gridSpan w:val="9"/>
            <w:tcBorders>
              <w:bottom w:val="nil"/>
            </w:tcBorders>
          </w:tcPr>
          <w:p w14:paraId="08A5132A" w14:textId="77777777" w:rsidR="001D42FB" w:rsidRDefault="001D42FB"/>
          <w:p w14:paraId="08A5132B" w14:textId="77777777" w:rsidR="001D42FB" w:rsidRDefault="008926A9">
            <w:r>
              <w:rPr>
                <w:sz w:val="18"/>
              </w:rPr>
              <w:t>1.</w:t>
            </w:r>
            <w:r>
              <w:rPr>
                <w:sz w:val="18"/>
              </w:rPr>
              <w:tab/>
              <w:t>Subject of the Technical Questionnaire</w:t>
            </w:r>
          </w:p>
          <w:p w14:paraId="08A5132C" w14:textId="77777777" w:rsidR="001D42FB" w:rsidRDefault="001D42FB"/>
        </w:tc>
      </w:tr>
      <w:tr w:rsidR="001D42FB" w14:paraId="08A51332" w14:textId="77777777" w:rsidTr="00777741">
        <w:trPr>
          <w:trHeight w:val="454"/>
        </w:trPr>
        <w:tc>
          <w:tcPr>
            <w:tcW w:w="590" w:type="pct"/>
            <w:gridSpan w:val="3"/>
            <w:tcBorders>
              <w:top w:val="nil"/>
              <w:bottom w:val="nil"/>
              <w:right w:val="nil"/>
            </w:tcBorders>
            <w:vAlign w:val="center"/>
          </w:tcPr>
          <w:p w14:paraId="08A5132E" w14:textId="77777777" w:rsidR="001D42FB" w:rsidRDefault="008926A9">
            <w:r>
              <w:rPr>
                <w:sz w:val="18"/>
              </w:rPr>
              <w:tab/>
              <w:t>1.1</w:t>
            </w:r>
          </w:p>
        </w:tc>
        <w:tc>
          <w:tcPr>
            <w:tcW w:w="1227" w:type="pct"/>
            <w:gridSpan w:val="2"/>
            <w:tcBorders>
              <w:top w:val="nil"/>
              <w:left w:val="nil"/>
              <w:bottom w:val="nil"/>
              <w:right w:val="nil"/>
            </w:tcBorders>
            <w:vAlign w:val="center"/>
          </w:tcPr>
          <w:p w14:paraId="08A5132F" w14:textId="77777777" w:rsidR="001D42FB" w:rsidRDefault="008926A9">
            <w:r>
              <w:rPr>
                <w:sz w:val="18"/>
              </w:rPr>
              <w:t>Botanical name</w:t>
            </w:r>
          </w:p>
        </w:tc>
        <w:tc>
          <w:tcPr>
            <w:tcW w:w="2455" w:type="pct"/>
            <w:gridSpan w:val="3"/>
            <w:tcBorders>
              <w:top w:val="nil"/>
              <w:left w:val="nil"/>
              <w:bottom w:val="nil"/>
              <w:right w:val="nil"/>
            </w:tcBorders>
            <w:vAlign w:val="center"/>
          </w:tcPr>
          <w:p w14:paraId="08A51330" w14:textId="77777777" w:rsidR="001D42FB" w:rsidRDefault="004A04B0">
            <w:r>
              <w:pict w14:anchorId="08A5173D">
                <v:shapetype id="_x0000_t202" coordsize="21600,21600" o:spt="202" path="m,l,21600r21600,l21600,xe">
                  <v:stroke joinstyle="miter"/>
                  <v:path gradientshapeok="t" o:connecttype="rect"/>
                </v:shapetype>
                <v:shape id="_x0000_s2079" type="#_x0000_t202" style="position:absolute;left:0;text-align:left;margin-left:0;margin-top:0;width:250pt;height:18pt;z-index:251648512;mso-position-horizontal:center;mso-position-horizontal-relative:text;mso-position-vertical:center;mso-position-vertical-relative:text">
                  <v:textbox>
                    <w:txbxContent>
                      <w:p w14:paraId="08A517CC" w14:textId="77777777" w:rsidR="001D42FB" w:rsidRDefault="008926A9">
                        <w:pPr>
                          <w:divId w:val="1"/>
                        </w:pPr>
                        <w:r>
                          <w:rPr>
                            <w:i/>
                            <w:sz w:val="16"/>
                          </w:rPr>
                          <w:t>Nelumbo</w:t>
                        </w:r>
                        <w:r>
                          <w:rPr>
                            <w:sz w:val="16"/>
                          </w:rPr>
                          <w:t xml:space="preserve"> Adans.</w:t>
                        </w:r>
                      </w:p>
                    </w:txbxContent>
                  </v:textbox>
                </v:shape>
              </w:pict>
            </w:r>
          </w:p>
        </w:tc>
        <w:tc>
          <w:tcPr>
            <w:tcW w:w="728" w:type="pct"/>
            <w:tcBorders>
              <w:top w:val="nil"/>
              <w:left w:val="nil"/>
              <w:bottom w:val="nil"/>
            </w:tcBorders>
            <w:vAlign w:val="center"/>
          </w:tcPr>
          <w:p w14:paraId="08A51331" w14:textId="77777777" w:rsidR="001D42FB" w:rsidRDefault="001D42FB"/>
        </w:tc>
      </w:tr>
      <w:tr w:rsidR="001D42FB" w14:paraId="08A51337" w14:textId="77777777" w:rsidTr="00777741">
        <w:trPr>
          <w:trHeight w:val="454"/>
        </w:trPr>
        <w:tc>
          <w:tcPr>
            <w:tcW w:w="590" w:type="pct"/>
            <w:gridSpan w:val="3"/>
            <w:tcBorders>
              <w:top w:val="nil"/>
              <w:bottom w:val="nil"/>
              <w:right w:val="nil"/>
            </w:tcBorders>
            <w:vAlign w:val="center"/>
          </w:tcPr>
          <w:p w14:paraId="08A51333" w14:textId="77777777" w:rsidR="001D42FB" w:rsidRDefault="008926A9">
            <w:r>
              <w:rPr>
                <w:sz w:val="18"/>
              </w:rPr>
              <w:tab/>
              <w:t>1.2</w:t>
            </w:r>
          </w:p>
        </w:tc>
        <w:tc>
          <w:tcPr>
            <w:tcW w:w="1227" w:type="pct"/>
            <w:gridSpan w:val="2"/>
            <w:tcBorders>
              <w:top w:val="nil"/>
              <w:left w:val="nil"/>
              <w:bottom w:val="nil"/>
              <w:right w:val="nil"/>
            </w:tcBorders>
            <w:vAlign w:val="center"/>
          </w:tcPr>
          <w:p w14:paraId="08A51334" w14:textId="77777777" w:rsidR="001D42FB" w:rsidRDefault="008926A9">
            <w:r>
              <w:rPr>
                <w:sz w:val="18"/>
              </w:rPr>
              <w:t>Common name</w:t>
            </w:r>
          </w:p>
        </w:tc>
        <w:tc>
          <w:tcPr>
            <w:tcW w:w="2455" w:type="pct"/>
            <w:gridSpan w:val="3"/>
            <w:tcBorders>
              <w:top w:val="nil"/>
              <w:left w:val="nil"/>
              <w:bottom w:val="nil"/>
              <w:right w:val="nil"/>
            </w:tcBorders>
            <w:vAlign w:val="center"/>
          </w:tcPr>
          <w:p w14:paraId="08A51335" w14:textId="77777777" w:rsidR="001D42FB" w:rsidRDefault="004A04B0">
            <w:r>
              <w:pict w14:anchorId="08A5173E">
                <v:shape id="_x0000_s2080" type="#_x0000_t202" style="position:absolute;left:0;text-align:left;margin-left:0;margin-top:0;width:250pt;height:18pt;z-index:251649536;mso-position-horizontal:center;mso-position-horizontal-relative:text;mso-position-vertical:center;mso-position-vertical-relative:text">
                  <v:textbox>
                    <w:txbxContent>
                      <w:p w14:paraId="08A517CD" w14:textId="77777777" w:rsidR="001D42FB" w:rsidRDefault="008926A9">
                        <w:pPr>
                          <w:divId w:val="1"/>
                        </w:pPr>
                        <w:r>
                          <w:rPr>
                            <w:sz w:val="16"/>
                          </w:rPr>
                          <w:t>Lotus</w:t>
                        </w:r>
                      </w:p>
                    </w:txbxContent>
                  </v:textbox>
                </v:shape>
              </w:pict>
            </w:r>
          </w:p>
        </w:tc>
        <w:tc>
          <w:tcPr>
            <w:tcW w:w="728" w:type="pct"/>
            <w:tcBorders>
              <w:top w:val="nil"/>
              <w:left w:val="nil"/>
              <w:bottom w:val="nil"/>
            </w:tcBorders>
            <w:vAlign w:val="center"/>
          </w:tcPr>
          <w:p w14:paraId="08A51336" w14:textId="77777777" w:rsidR="001D42FB" w:rsidRDefault="001D42FB"/>
        </w:tc>
      </w:tr>
      <w:tr w:rsidR="001D42FB" w14:paraId="08A5133B" w14:textId="77777777" w:rsidTr="00777741">
        <w:tc>
          <w:tcPr>
            <w:tcW w:w="5000" w:type="pct"/>
            <w:gridSpan w:val="9"/>
            <w:tcBorders>
              <w:bottom w:val="nil"/>
            </w:tcBorders>
          </w:tcPr>
          <w:p w14:paraId="08A51338" w14:textId="77777777" w:rsidR="001D42FB" w:rsidRDefault="001D42FB"/>
          <w:p w14:paraId="08A51339" w14:textId="77777777" w:rsidR="001D42FB" w:rsidRDefault="008926A9">
            <w:r>
              <w:rPr>
                <w:sz w:val="18"/>
              </w:rPr>
              <w:t>2.</w:t>
            </w:r>
            <w:r>
              <w:rPr>
                <w:sz w:val="18"/>
              </w:rPr>
              <w:tab/>
              <w:t>Applicant</w:t>
            </w:r>
          </w:p>
          <w:p w14:paraId="08A5133A" w14:textId="77777777" w:rsidR="001D42FB" w:rsidRDefault="001D42FB"/>
        </w:tc>
      </w:tr>
      <w:tr w:rsidR="001D42FB" w14:paraId="08A51340" w14:textId="77777777" w:rsidTr="00777741">
        <w:trPr>
          <w:trHeight w:val="600"/>
        </w:trPr>
        <w:tc>
          <w:tcPr>
            <w:tcW w:w="354" w:type="pct"/>
            <w:gridSpan w:val="2"/>
            <w:tcBorders>
              <w:top w:val="nil"/>
              <w:bottom w:val="nil"/>
              <w:right w:val="nil"/>
            </w:tcBorders>
          </w:tcPr>
          <w:p w14:paraId="08A5133C" w14:textId="77777777" w:rsidR="001D42FB" w:rsidRDefault="001D42FB"/>
        </w:tc>
        <w:tc>
          <w:tcPr>
            <w:tcW w:w="1463" w:type="pct"/>
            <w:gridSpan w:val="3"/>
            <w:tcBorders>
              <w:top w:val="nil"/>
              <w:left w:val="nil"/>
              <w:bottom w:val="nil"/>
              <w:right w:val="nil"/>
            </w:tcBorders>
          </w:tcPr>
          <w:p w14:paraId="08A5133D" w14:textId="77777777" w:rsidR="001D42FB" w:rsidRDefault="008926A9">
            <w:r>
              <w:rPr>
                <w:sz w:val="18"/>
              </w:rPr>
              <w:t>Name</w:t>
            </w:r>
          </w:p>
        </w:tc>
        <w:tc>
          <w:tcPr>
            <w:tcW w:w="2455" w:type="pct"/>
            <w:gridSpan w:val="3"/>
            <w:tcBorders>
              <w:top w:val="nil"/>
              <w:left w:val="nil"/>
              <w:bottom w:val="nil"/>
              <w:right w:val="nil"/>
            </w:tcBorders>
          </w:tcPr>
          <w:p w14:paraId="08A5133E" w14:textId="77777777" w:rsidR="001D42FB" w:rsidRDefault="004A04B0">
            <w:r>
              <w:pict w14:anchorId="08A5173F">
                <v:shape id="_x0000_s2081" type="#_x0000_t202" style="position:absolute;left:0;text-align:left;margin-left:0;margin-top:0;width:250pt;height:20pt;z-index:251650560;mso-position-horizontal:center;mso-position-horizontal-relative:text;mso-position-vertical:center;mso-position-vertical-relative:text">
                  <v:textbox>
                    <w:txbxContent>
                      <w:p w14:paraId="08A517CE" w14:textId="77777777" w:rsidR="001D42FB" w:rsidRDefault="001D42FB"/>
                    </w:txbxContent>
                  </v:textbox>
                </v:shape>
              </w:pict>
            </w:r>
          </w:p>
        </w:tc>
        <w:tc>
          <w:tcPr>
            <w:tcW w:w="728" w:type="pct"/>
            <w:tcBorders>
              <w:top w:val="nil"/>
              <w:left w:val="nil"/>
              <w:bottom w:val="nil"/>
            </w:tcBorders>
          </w:tcPr>
          <w:p w14:paraId="08A5133F" w14:textId="77777777" w:rsidR="001D42FB" w:rsidRDefault="001D42FB"/>
        </w:tc>
      </w:tr>
      <w:tr w:rsidR="001D42FB" w14:paraId="08A51345" w14:textId="77777777" w:rsidTr="00777741">
        <w:trPr>
          <w:trHeight w:val="900"/>
        </w:trPr>
        <w:tc>
          <w:tcPr>
            <w:tcW w:w="354" w:type="pct"/>
            <w:gridSpan w:val="2"/>
            <w:tcBorders>
              <w:top w:val="nil"/>
              <w:bottom w:val="nil"/>
              <w:right w:val="nil"/>
            </w:tcBorders>
          </w:tcPr>
          <w:p w14:paraId="08A51341" w14:textId="77777777" w:rsidR="001D42FB" w:rsidRDefault="001D42FB"/>
        </w:tc>
        <w:tc>
          <w:tcPr>
            <w:tcW w:w="1463" w:type="pct"/>
            <w:gridSpan w:val="3"/>
            <w:tcBorders>
              <w:top w:val="nil"/>
              <w:left w:val="nil"/>
              <w:bottom w:val="nil"/>
              <w:right w:val="nil"/>
            </w:tcBorders>
          </w:tcPr>
          <w:p w14:paraId="08A51342" w14:textId="77777777" w:rsidR="001D42FB" w:rsidRDefault="008926A9">
            <w:r>
              <w:rPr>
                <w:sz w:val="18"/>
              </w:rPr>
              <w:t>Address</w:t>
            </w:r>
          </w:p>
        </w:tc>
        <w:tc>
          <w:tcPr>
            <w:tcW w:w="2455" w:type="pct"/>
            <w:gridSpan w:val="3"/>
            <w:tcBorders>
              <w:top w:val="nil"/>
              <w:left w:val="nil"/>
              <w:bottom w:val="nil"/>
              <w:right w:val="nil"/>
            </w:tcBorders>
          </w:tcPr>
          <w:p w14:paraId="08A51343" w14:textId="77777777" w:rsidR="001D42FB" w:rsidRDefault="004A04B0">
            <w:r>
              <w:pict w14:anchorId="08A51740">
                <v:shape id="_x0000_s2082" type="#_x0000_t202" style="position:absolute;left:0;text-align:left;margin-left:0;margin-top:0;width:250pt;height:36pt;z-index:251651584;mso-position-horizontal:center;mso-position-horizontal-relative:text;mso-position-vertical:center;mso-position-vertical-relative:text">
                  <v:textbox>
                    <w:txbxContent>
                      <w:p w14:paraId="08A517CF" w14:textId="77777777" w:rsidR="001D42FB" w:rsidRDefault="001D42FB"/>
                    </w:txbxContent>
                  </v:textbox>
                </v:shape>
              </w:pict>
            </w:r>
          </w:p>
        </w:tc>
        <w:tc>
          <w:tcPr>
            <w:tcW w:w="728" w:type="pct"/>
            <w:tcBorders>
              <w:top w:val="nil"/>
              <w:left w:val="nil"/>
              <w:bottom w:val="nil"/>
            </w:tcBorders>
          </w:tcPr>
          <w:p w14:paraId="08A51344" w14:textId="77777777" w:rsidR="001D42FB" w:rsidRDefault="001D42FB"/>
        </w:tc>
      </w:tr>
      <w:tr w:rsidR="001D42FB" w14:paraId="08A5134A" w14:textId="77777777" w:rsidTr="00777741">
        <w:trPr>
          <w:trHeight w:val="600"/>
        </w:trPr>
        <w:tc>
          <w:tcPr>
            <w:tcW w:w="354" w:type="pct"/>
            <w:gridSpan w:val="2"/>
            <w:tcBorders>
              <w:top w:val="nil"/>
              <w:bottom w:val="nil"/>
              <w:right w:val="nil"/>
            </w:tcBorders>
          </w:tcPr>
          <w:p w14:paraId="08A51346" w14:textId="77777777" w:rsidR="001D42FB" w:rsidRDefault="001D42FB"/>
        </w:tc>
        <w:tc>
          <w:tcPr>
            <w:tcW w:w="1463" w:type="pct"/>
            <w:gridSpan w:val="3"/>
            <w:tcBorders>
              <w:top w:val="nil"/>
              <w:left w:val="nil"/>
              <w:bottom w:val="nil"/>
              <w:right w:val="nil"/>
            </w:tcBorders>
          </w:tcPr>
          <w:p w14:paraId="08A51347" w14:textId="77777777" w:rsidR="001D42FB" w:rsidRDefault="008926A9">
            <w:r>
              <w:rPr>
                <w:sz w:val="18"/>
              </w:rPr>
              <w:t>Telephone No.</w:t>
            </w:r>
          </w:p>
        </w:tc>
        <w:tc>
          <w:tcPr>
            <w:tcW w:w="2455" w:type="pct"/>
            <w:gridSpan w:val="3"/>
            <w:tcBorders>
              <w:top w:val="nil"/>
              <w:left w:val="nil"/>
              <w:bottom w:val="nil"/>
              <w:right w:val="nil"/>
            </w:tcBorders>
          </w:tcPr>
          <w:p w14:paraId="08A51348" w14:textId="77777777" w:rsidR="001D42FB" w:rsidRDefault="004A04B0">
            <w:r>
              <w:pict w14:anchorId="08A51741">
                <v:shape id="_x0000_s2083" type="#_x0000_t202" style="position:absolute;left:0;text-align:left;margin-left:0;margin-top:0;width:250pt;height:20pt;z-index:251652608;mso-position-horizontal:center;mso-position-horizontal-relative:text;mso-position-vertical:center;mso-position-vertical-relative:text">
                  <v:textbox>
                    <w:txbxContent>
                      <w:p w14:paraId="08A517D0" w14:textId="77777777" w:rsidR="001D42FB" w:rsidRDefault="001D42FB"/>
                    </w:txbxContent>
                  </v:textbox>
                </v:shape>
              </w:pict>
            </w:r>
          </w:p>
        </w:tc>
        <w:tc>
          <w:tcPr>
            <w:tcW w:w="728" w:type="pct"/>
            <w:tcBorders>
              <w:top w:val="nil"/>
              <w:left w:val="nil"/>
              <w:bottom w:val="nil"/>
            </w:tcBorders>
          </w:tcPr>
          <w:p w14:paraId="08A51349" w14:textId="77777777" w:rsidR="001D42FB" w:rsidRDefault="001D42FB"/>
        </w:tc>
      </w:tr>
      <w:tr w:rsidR="001D42FB" w14:paraId="08A5134F" w14:textId="77777777" w:rsidTr="00777741">
        <w:trPr>
          <w:trHeight w:val="600"/>
        </w:trPr>
        <w:tc>
          <w:tcPr>
            <w:tcW w:w="354" w:type="pct"/>
            <w:gridSpan w:val="2"/>
            <w:tcBorders>
              <w:top w:val="nil"/>
              <w:bottom w:val="nil"/>
              <w:right w:val="nil"/>
            </w:tcBorders>
          </w:tcPr>
          <w:p w14:paraId="08A5134B" w14:textId="77777777" w:rsidR="001D42FB" w:rsidRDefault="001D42FB"/>
        </w:tc>
        <w:tc>
          <w:tcPr>
            <w:tcW w:w="1463" w:type="pct"/>
            <w:gridSpan w:val="3"/>
            <w:tcBorders>
              <w:top w:val="nil"/>
              <w:left w:val="nil"/>
              <w:bottom w:val="nil"/>
              <w:right w:val="nil"/>
            </w:tcBorders>
          </w:tcPr>
          <w:p w14:paraId="08A5134C" w14:textId="77777777" w:rsidR="001D42FB" w:rsidRDefault="008926A9">
            <w:r>
              <w:rPr>
                <w:sz w:val="18"/>
              </w:rPr>
              <w:t>Fax No.</w:t>
            </w:r>
          </w:p>
        </w:tc>
        <w:tc>
          <w:tcPr>
            <w:tcW w:w="2455" w:type="pct"/>
            <w:gridSpan w:val="3"/>
            <w:tcBorders>
              <w:top w:val="nil"/>
              <w:left w:val="nil"/>
              <w:bottom w:val="nil"/>
              <w:right w:val="nil"/>
            </w:tcBorders>
          </w:tcPr>
          <w:p w14:paraId="08A5134D" w14:textId="77777777" w:rsidR="001D42FB" w:rsidRDefault="004A04B0">
            <w:r>
              <w:pict w14:anchorId="08A51742">
                <v:shape id="_x0000_s2084" type="#_x0000_t202" style="position:absolute;left:0;text-align:left;margin-left:0;margin-top:0;width:250pt;height:20pt;z-index:251653632;mso-position-horizontal:center;mso-position-horizontal-relative:text;mso-position-vertical:center;mso-position-vertical-relative:text">
                  <v:textbox>
                    <w:txbxContent>
                      <w:p w14:paraId="08A517D1" w14:textId="77777777" w:rsidR="001D42FB" w:rsidRDefault="001D42FB"/>
                    </w:txbxContent>
                  </v:textbox>
                </v:shape>
              </w:pict>
            </w:r>
          </w:p>
        </w:tc>
        <w:tc>
          <w:tcPr>
            <w:tcW w:w="728" w:type="pct"/>
            <w:tcBorders>
              <w:top w:val="nil"/>
              <w:left w:val="nil"/>
              <w:bottom w:val="nil"/>
            </w:tcBorders>
          </w:tcPr>
          <w:p w14:paraId="08A5134E" w14:textId="77777777" w:rsidR="001D42FB" w:rsidRDefault="001D42FB"/>
        </w:tc>
      </w:tr>
      <w:tr w:rsidR="001D42FB" w14:paraId="08A51354" w14:textId="77777777" w:rsidTr="00777741">
        <w:trPr>
          <w:trHeight w:val="600"/>
        </w:trPr>
        <w:tc>
          <w:tcPr>
            <w:tcW w:w="354" w:type="pct"/>
            <w:gridSpan w:val="2"/>
            <w:tcBorders>
              <w:top w:val="nil"/>
              <w:bottom w:val="nil"/>
              <w:right w:val="nil"/>
            </w:tcBorders>
          </w:tcPr>
          <w:p w14:paraId="08A51350" w14:textId="77777777" w:rsidR="001D42FB" w:rsidRDefault="001D42FB"/>
        </w:tc>
        <w:tc>
          <w:tcPr>
            <w:tcW w:w="1463" w:type="pct"/>
            <w:gridSpan w:val="3"/>
            <w:tcBorders>
              <w:top w:val="nil"/>
              <w:left w:val="nil"/>
              <w:bottom w:val="nil"/>
              <w:right w:val="nil"/>
            </w:tcBorders>
          </w:tcPr>
          <w:p w14:paraId="08A51351" w14:textId="77777777" w:rsidR="001D42FB" w:rsidRDefault="008926A9">
            <w:r>
              <w:rPr>
                <w:sz w:val="18"/>
              </w:rPr>
              <w:t>E-mail address</w:t>
            </w:r>
          </w:p>
        </w:tc>
        <w:tc>
          <w:tcPr>
            <w:tcW w:w="2455" w:type="pct"/>
            <w:gridSpan w:val="3"/>
            <w:tcBorders>
              <w:top w:val="nil"/>
              <w:left w:val="nil"/>
              <w:bottom w:val="nil"/>
              <w:right w:val="nil"/>
            </w:tcBorders>
          </w:tcPr>
          <w:p w14:paraId="08A51352" w14:textId="77777777" w:rsidR="001D42FB" w:rsidRDefault="004A04B0">
            <w:r>
              <w:pict w14:anchorId="08A51743">
                <v:shape id="_x0000_s2085" type="#_x0000_t202" style="position:absolute;left:0;text-align:left;margin-left:0;margin-top:0;width:250pt;height:20pt;z-index:251654656;mso-position-horizontal:center;mso-position-horizontal-relative:text;mso-position-vertical:center;mso-position-vertical-relative:text">
                  <v:textbox>
                    <w:txbxContent>
                      <w:p w14:paraId="08A517D2" w14:textId="77777777" w:rsidR="001D42FB" w:rsidRDefault="001D42FB"/>
                    </w:txbxContent>
                  </v:textbox>
                </v:shape>
              </w:pict>
            </w:r>
          </w:p>
        </w:tc>
        <w:tc>
          <w:tcPr>
            <w:tcW w:w="728" w:type="pct"/>
            <w:tcBorders>
              <w:top w:val="nil"/>
              <w:left w:val="nil"/>
              <w:bottom w:val="nil"/>
            </w:tcBorders>
          </w:tcPr>
          <w:p w14:paraId="08A51353" w14:textId="77777777" w:rsidR="001D42FB" w:rsidRDefault="001D42FB"/>
        </w:tc>
      </w:tr>
      <w:tr w:rsidR="001D42FB" w14:paraId="08A51359" w14:textId="77777777" w:rsidTr="00777741">
        <w:trPr>
          <w:trHeight w:val="600"/>
        </w:trPr>
        <w:tc>
          <w:tcPr>
            <w:tcW w:w="354" w:type="pct"/>
            <w:gridSpan w:val="2"/>
            <w:tcBorders>
              <w:top w:val="nil"/>
              <w:bottom w:val="nil"/>
              <w:right w:val="nil"/>
            </w:tcBorders>
          </w:tcPr>
          <w:p w14:paraId="08A51355" w14:textId="77777777" w:rsidR="001D42FB" w:rsidRDefault="001D42FB"/>
        </w:tc>
        <w:tc>
          <w:tcPr>
            <w:tcW w:w="1463" w:type="pct"/>
            <w:gridSpan w:val="3"/>
            <w:tcBorders>
              <w:top w:val="nil"/>
              <w:left w:val="nil"/>
              <w:bottom w:val="nil"/>
              <w:right w:val="nil"/>
            </w:tcBorders>
          </w:tcPr>
          <w:p w14:paraId="08A51356" w14:textId="77777777" w:rsidR="001D42FB" w:rsidRDefault="008926A9">
            <w:r>
              <w:rPr>
                <w:sz w:val="18"/>
              </w:rPr>
              <w:t>Breeder (if different from applicant)</w:t>
            </w:r>
          </w:p>
        </w:tc>
        <w:tc>
          <w:tcPr>
            <w:tcW w:w="2455" w:type="pct"/>
            <w:gridSpan w:val="3"/>
            <w:tcBorders>
              <w:top w:val="nil"/>
              <w:left w:val="nil"/>
              <w:bottom w:val="nil"/>
              <w:right w:val="nil"/>
            </w:tcBorders>
          </w:tcPr>
          <w:p w14:paraId="08A51357" w14:textId="77777777" w:rsidR="001D42FB" w:rsidRDefault="004A04B0">
            <w:r>
              <w:pict w14:anchorId="08A51744">
                <v:shape id="_x0000_s2086" type="#_x0000_t202" style="position:absolute;left:0;text-align:left;margin-left:0;margin-top:0;width:250pt;height:20pt;z-index:251655680;mso-position-horizontal:center;mso-position-horizontal-relative:text;mso-position-vertical:center;mso-position-vertical-relative:text">
                  <v:textbox>
                    <w:txbxContent>
                      <w:p w14:paraId="08A517D3" w14:textId="77777777" w:rsidR="001D42FB" w:rsidRDefault="001D42FB"/>
                    </w:txbxContent>
                  </v:textbox>
                </v:shape>
              </w:pict>
            </w:r>
          </w:p>
        </w:tc>
        <w:tc>
          <w:tcPr>
            <w:tcW w:w="728" w:type="pct"/>
            <w:tcBorders>
              <w:top w:val="nil"/>
              <w:left w:val="nil"/>
              <w:bottom w:val="nil"/>
            </w:tcBorders>
          </w:tcPr>
          <w:p w14:paraId="08A51358" w14:textId="77777777" w:rsidR="001D42FB" w:rsidRDefault="001D42FB"/>
        </w:tc>
      </w:tr>
      <w:tr w:rsidR="001D42FB" w14:paraId="08A5135E" w14:textId="77777777" w:rsidTr="00777741">
        <w:trPr>
          <w:trHeight w:val="400"/>
        </w:trPr>
        <w:tc>
          <w:tcPr>
            <w:tcW w:w="354" w:type="pct"/>
            <w:gridSpan w:val="2"/>
            <w:tcBorders>
              <w:top w:val="nil"/>
              <w:bottom w:val="basicThinLines" w:sz="4" w:space="0" w:color="auto"/>
              <w:right w:val="nil"/>
            </w:tcBorders>
          </w:tcPr>
          <w:p w14:paraId="08A5135A" w14:textId="77777777" w:rsidR="001D42FB" w:rsidRDefault="001D42FB"/>
        </w:tc>
        <w:tc>
          <w:tcPr>
            <w:tcW w:w="1463" w:type="pct"/>
            <w:gridSpan w:val="3"/>
            <w:tcBorders>
              <w:top w:val="nil"/>
              <w:left w:val="nil"/>
              <w:bottom w:val="basicThinLines" w:sz="4" w:space="0" w:color="auto"/>
              <w:right w:val="nil"/>
            </w:tcBorders>
          </w:tcPr>
          <w:p w14:paraId="08A5135B" w14:textId="77777777" w:rsidR="001D42FB" w:rsidRDefault="001D42FB"/>
        </w:tc>
        <w:tc>
          <w:tcPr>
            <w:tcW w:w="2455" w:type="pct"/>
            <w:gridSpan w:val="3"/>
            <w:tcBorders>
              <w:top w:val="nil"/>
              <w:left w:val="nil"/>
              <w:bottom w:val="basicThinLines" w:sz="4" w:space="0" w:color="auto"/>
              <w:right w:val="nil"/>
            </w:tcBorders>
          </w:tcPr>
          <w:p w14:paraId="08A5135C" w14:textId="77777777" w:rsidR="001D42FB" w:rsidRDefault="001D42FB"/>
        </w:tc>
        <w:tc>
          <w:tcPr>
            <w:tcW w:w="728" w:type="pct"/>
            <w:tcBorders>
              <w:top w:val="nil"/>
              <w:left w:val="nil"/>
              <w:bottom w:val="basicThinLines" w:sz="4" w:space="0" w:color="auto"/>
            </w:tcBorders>
          </w:tcPr>
          <w:p w14:paraId="08A5135D" w14:textId="77777777" w:rsidR="001D42FB" w:rsidRDefault="001D42FB"/>
        </w:tc>
      </w:tr>
      <w:tr w:rsidR="001D42FB" w14:paraId="08A51369" w14:textId="77777777" w:rsidTr="00777741">
        <w:tc>
          <w:tcPr>
            <w:tcW w:w="5000" w:type="pct"/>
            <w:gridSpan w:val="9"/>
            <w:tcBorders>
              <w:bottom w:val="nil"/>
            </w:tcBorders>
          </w:tcPr>
          <w:p w14:paraId="08A51366" w14:textId="07C6DF99" w:rsidR="001D42FB" w:rsidRDefault="008926A9">
            <w:ins w:id="651" w:author="TWO" w:date="2026-07-08T19:46:00Z" w16du:dateUtc="2026-07-08T17:46:00Z">
              <w:r>
                <w:br w:type="page"/>
              </w:r>
            </w:ins>
          </w:p>
          <w:p w14:paraId="08A51367" w14:textId="77777777" w:rsidR="001D42FB" w:rsidRDefault="008926A9">
            <w:r>
              <w:rPr>
                <w:sz w:val="18"/>
              </w:rPr>
              <w:t>3.</w:t>
            </w:r>
            <w:r>
              <w:rPr>
                <w:sz w:val="18"/>
              </w:rPr>
              <w:tab/>
              <w:t>Proposed denomination and breeder's reference</w:t>
            </w:r>
          </w:p>
          <w:p w14:paraId="08A51368" w14:textId="77777777" w:rsidR="001D42FB" w:rsidRDefault="001D42FB"/>
        </w:tc>
      </w:tr>
      <w:tr w:rsidR="001D42FB" w14:paraId="08A5136E" w14:textId="77777777">
        <w:trPr>
          <w:trHeight w:val="600"/>
        </w:trPr>
        <w:tc>
          <w:tcPr>
            <w:tcW w:w="350" w:type="pct"/>
            <w:tcBorders>
              <w:top w:val="nil"/>
              <w:bottom w:val="nil"/>
              <w:right w:val="nil"/>
            </w:tcBorders>
          </w:tcPr>
          <w:p w14:paraId="08A5136A" w14:textId="77777777" w:rsidR="001D42FB" w:rsidRDefault="001D42FB"/>
        </w:tc>
        <w:tc>
          <w:tcPr>
            <w:tcW w:w="1400" w:type="pct"/>
            <w:gridSpan w:val="3"/>
            <w:tcBorders>
              <w:top w:val="nil"/>
              <w:left w:val="nil"/>
              <w:bottom w:val="nil"/>
              <w:right w:val="nil"/>
            </w:tcBorders>
          </w:tcPr>
          <w:p w14:paraId="08A5136B" w14:textId="77777777" w:rsidR="001D42FB" w:rsidRDefault="008926A9">
            <w:r>
              <w:rPr>
                <w:sz w:val="18"/>
              </w:rPr>
              <w:t>Proposed denomination (if available)</w:t>
            </w:r>
          </w:p>
        </w:tc>
        <w:tc>
          <w:tcPr>
            <w:tcW w:w="2500" w:type="pct"/>
            <w:gridSpan w:val="3"/>
            <w:tcBorders>
              <w:top w:val="nil"/>
              <w:left w:val="nil"/>
              <w:bottom w:val="nil"/>
              <w:right w:val="nil"/>
            </w:tcBorders>
          </w:tcPr>
          <w:p w14:paraId="08A5136C" w14:textId="77777777" w:rsidR="001D42FB" w:rsidRDefault="004A04B0">
            <w:r>
              <w:pict w14:anchorId="08A51745">
                <v:shape id="_x0000_s2087" type="#_x0000_t202" style="position:absolute;left:0;text-align:left;margin-left:0;margin-top:0;width:250pt;height:20pt;z-index:251656704;mso-position-horizontal:center;mso-position-horizontal-relative:text;mso-position-vertical:center;mso-position-vertical-relative:text">
                  <v:textbox>
                    <w:txbxContent>
                      <w:p w14:paraId="08A517D4" w14:textId="77777777" w:rsidR="001D42FB" w:rsidRDefault="001D42FB"/>
                    </w:txbxContent>
                  </v:textbox>
                </v:shape>
              </w:pict>
            </w:r>
          </w:p>
        </w:tc>
        <w:tc>
          <w:tcPr>
            <w:tcW w:w="750" w:type="pct"/>
            <w:gridSpan w:val="2"/>
            <w:tcBorders>
              <w:top w:val="nil"/>
              <w:left w:val="nil"/>
              <w:bottom w:val="nil"/>
            </w:tcBorders>
          </w:tcPr>
          <w:p w14:paraId="08A5136D" w14:textId="77777777" w:rsidR="001D42FB" w:rsidRDefault="001D42FB"/>
        </w:tc>
      </w:tr>
      <w:tr w:rsidR="001D42FB" w14:paraId="08A51373" w14:textId="77777777">
        <w:trPr>
          <w:trHeight w:val="1000"/>
        </w:trPr>
        <w:tc>
          <w:tcPr>
            <w:tcW w:w="350" w:type="pct"/>
            <w:tcBorders>
              <w:top w:val="nil"/>
              <w:bottom w:val="basicThinLines" w:sz="4" w:space="0" w:color="auto"/>
              <w:right w:val="nil"/>
            </w:tcBorders>
          </w:tcPr>
          <w:p w14:paraId="08A5136F" w14:textId="77777777" w:rsidR="001D42FB" w:rsidRDefault="001D42FB"/>
        </w:tc>
        <w:tc>
          <w:tcPr>
            <w:tcW w:w="1400" w:type="pct"/>
            <w:gridSpan w:val="3"/>
            <w:tcBorders>
              <w:top w:val="nil"/>
              <w:left w:val="nil"/>
              <w:bottom w:val="basicThinLines" w:sz="4" w:space="0" w:color="auto"/>
              <w:right w:val="nil"/>
            </w:tcBorders>
          </w:tcPr>
          <w:p w14:paraId="08A51370" w14:textId="77777777" w:rsidR="001D42FB" w:rsidRDefault="008926A9">
            <w:r>
              <w:rPr>
                <w:sz w:val="18"/>
              </w:rPr>
              <w:t>Breeder's reference</w:t>
            </w:r>
          </w:p>
        </w:tc>
        <w:tc>
          <w:tcPr>
            <w:tcW w:w="2500" w:type="pct"/>
            <w:gridSpan w:val="3"/>
            <w:tcBorders>
              <w:top w:val="nil"/>
              <w:left w:val="nil"/>
              <w:bottom w:val="basicThinLines" w:sz="4" w:space="0" w:color="auto"/>
              <w:right w:val="nil"/>
            </w:tcBorders>
          </w:tcPr>
          <w:p w14:paraId="08A51371" w14:textId="77777777" w:rsidR="001D42FB" w:rsidRDefault="004A04B0">
            <w:r>
              <w:pict w14:anchorId="08A51746">
                <v:shape id="_x0000_s2088" type="#_x0000_t202" style="position:absolute;left:0;text-align:left;margin-left:0;margin-top:0;width:250pt;height:20pt;z-index:251657728;mso-position-horizontal:center;mso-position-horizontal-relative:text;mso-position-vertical:center;mso-position-vertical-relative:text">
                  <v:textbox>
                    <w:txbxContent>
                      <w:p w14:paraId="08A517D5" w14:textId="77777777" w:rsidR="001D42FB" w:rsidRDefault="001D42FB"/>
                    </w:txbxContent>
                  </v:textbox>
                </v:shape>
              </w:pict>
            </w:r>
          </w:p>
        </w:tc>
        <w:tc>
          <w:tcPr>
            <w:tcW w:w="750" w:type="pct"/>
            <w:gridSpan w:val="2"/>
            <w:tcBorders>
              <w:top w:val="nil"/>
              <w:left w:val="nil"/>
              <w:bottom w:val="basicThinLines" w:sz="4" w:space="0" w:color="auto"/>
            </w:tcBorders>
          </w:tcPr>
          <w:p w14:paraId="08A51372" w14:textId="77777777" w:rsidR="001D42FB" w:rsidRDefault="001D42FB"/>
        </w:tc>
      </w:tr>
    </w:tbl>
    <w:p w14:paraId="08A51374" w14:textId="77777777" w:rsidR="001D42FB" w:rsidRDefault="008926A9">
      <w:pPr>
        <w:sectPr w:rsidR="001D42FB">
          <w:headerReference w:type="even" r:id="rId89"/>
          <w:headerReference w:type="default" r:id="rId90"/>
          <w:footerReference w:type="even" r:id="rId91"/>
          <w:footerReference w:type="default" r:id="rId92"/>
          <w:headerReference w:type="first" r:id="rId93"/>
          <w:footerReference w:type="first" r:id="rId94"/>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1D42FB" w14:paraId="08A51378" w14:textId="77777777">
        <w:trPr>
          <w:trHeight w:val="400"/>
        </w:trPr>
        <w:tc>
          <w:tcPr>
            <w:tcW w:w="1750" w:type="pct"/>
            <w:vAlign w:val="bottom"/>
          </w:tcPr>
          <w:p w14:paraId="08A51375" w14:textId="77777777" w:rsidR="001D42FB" w:rsidRDefault="008926A9">
            <w:r>
              <w:lastRenderedPageBreak/>
              <w:t>TECHNICAL QUESTIONNAIRE</w:t>
            </w:r>
          </w:p>
        </w:tc>
        <w:tc>
          <w:tcPr>
            <w:tcW w:w="1500" w:type="pct"/>
            <w:vAlign w:val="bottom"/>
          </w:tcPr>
          <w:p w14:paraId="08A51376" w14:textId="77777777" w:rsidR="001D42FB" w:rsidRDefault="008926A9">
            <w:r>
              <w:t>Page {x} of {y}</w:t>
            </w:r>
          </w:p>
        </w:tc>
        <w:tc>
          <w:tcPr>
            <w:tcW w:w="1750" w:type="pct"/>
            <w:shd w:val="clear" w:color="auto" w:fill="DFDFD7"/>
            <w:vAlign w:val="bottom"/>
          </w:tcPr>
          <w:p w14:paraId="08A51377" w14:textId="77777777" w:rsidR="001D42FB" w:rsidRDefault="008926A9">
            <w:r>
              <w:t>Reference Number:</w:t>
            </w:r>
          </w:p>
        </w:tc>
      </w:tr>
    </w:tbl>
    <w:p w14:paraId="08A51379" w14:textId="77777777" w:rsidR="001D42FB" w:rsidRDefault="001D42FB"/>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1D42FB" w14:paraId="08A51395" w14:textId="77777777">
        <w:tc>
          <w:tcPr>
            <w:tcW w:w="9986" w:type="dxa"/>
            <w:tcBorders>
              <w:bottom w:val="nil"/>
            </w:tcBorders>
          </w:tcPr>
          <w:p w14:paraId="08A5137A" w14:textId="77777777" w:rsidR="001D42FB" w:rsidRDefault="008926A9">
            <w:r>
              <w:rPr>
                <w:vertAlign w:val="superscript"/>
              </w:rPr>
              <w:t>#</w:t>
            </w:r>
            <w:r>
              <w:rPr>
                <w:sz w:val="18"/>
              </w:rPr>
              <w:t>4.</w:t>
            </w:r>
            <w:r>
              <w:rPr>
                <w:sz w:val="18"/>
              </w:rPr>
              <w:tab/>
              <w:t>Information on the breeding scheme and propagation of the variety</w:t>
            </w:r>
          </w:p>
          <w:p w14:paraId="08A5137B" w14:textId="77777777" w:rsidR="001D42FB" w:rsidRDefault="001D42FB"/>
          <w:p w14:paraId="08A5137C" w14:textId="77777777" w:rsidR="001D42FB" w:rsidRDefault="008926A9">
            <w:r>
              <w:rPr>
                <w:sz w:val="18"/>
              </w:rPr>
              <w:tab/>
              <w:t>4.1</w:t>
            </w:r>
            <w:r>
              <w:rPr>
                <w:sz w:val="18"/>
              </w:rPr>
              <w:tab/>
              <w:t>Breeding scheme</w:t>
            </w:r>
          </w:p>
          <w:p w14:paraId="08A5137D" w14:textId="77777777" w:rsidR="001D42FB" w:rsidRDefault="001D42FB"/>
          <w:p w14:paraId="08A5137E" w14:textId="77777777" w:rsidR="001D42FB" w:rsidRDefault="008926A9">
            <w:r>
              <w:rPr>
                <w:sz w:val="18"/>
              </w:rPr>
              <w:tab/>
              <w:t>Variety resulting from:</w:t>
            </w:r>
          </w:p>
          <w:p w14:paraId="08A5137F" w14:textId="77777777" w:rsidR="001D42FB" w:rsidRDefault="001D42FB"/>
          <w:p w14:paraId="08A51380" w14:textId="77777777" w:rsidR="001D42FB" w:rsidRDefault="008926A9">
            <w:r>
              <w:rPr>
                <w:sz w:val="18"/>
              </w:rPr>
              <w:tab/>
              <w:t xml:space="preserve"> 4.1.1</w:t>
            </w:r>
            <w:r>
              <w:rPr>
                <w:sz w:val="18"/>
              </w:rPr>
              <w:tab/>
              <w:t>Crossing</w:t>
            </w:r>
          </w:p>
          <w:p w14:paraId="08A51381" w14:textId="77777777" w:rsidR="001D42FB" w:rsidRDefault="001D42FB"/>
          <w:p w14:paraId="08A51382" w14:textId="77777777" w:rsidR="001D42FB" w:rsidRPr="00777741" w:rsidRDefault="008926A9">
            <w:pPr>
              <w:tabs>
                <w:tab w:val="left" w:pos="709"/>
                <w:tab w:val="left" w:pos="1418"/>
                <w:tab w:val="left" w:pos="8506"/>
              </w:tabs>
              <w:rPr>
                <w:sz w:val="18"/>
                <w:szCs w:val="18"/>
              </w:rPr>
            </w:pPr>
            <w:r>
              <w:tab/>
            </w:r>
            <w:r w:rsidRPr="00777741">
              <w:rPr>
                <w:sz w:val="18"/>
                <w:szCs w:val="18"/>
              </w:rPr>
              <w:t xml:space="preserve">    (a)</w:t>
            </w:r>
            <w:r w:rsidRPr="00777741">
              <w:rPr>
                <w:sz w:val="18"/>
                <w:szCs w:val="18"/>
              </w:rPr>
              <w:tab/>
              <w:t>controlled cross</w:t>
            </w:r>
            <w:r w:rsidRPr="00777741">
              <w:rPr>
                <w:sz w:val="18"/>
                <w:szCs w:val="18"/>
              </w:rPr>
              <w:tab/>
              <w:t>[  ]</w:t>
            </w:r>
          </w:p>
          <w:p w14:paraId="08A51383" w14:textId="77777777" w:rsidR="001D42FB" w:rsidRPr="00777741" w:rsidRDefault="001D42FB">
            <w:pPr>
              <w:rPr>
                <w:sz w:val="18"/>
                <w:szCs w:val="18"/>
              </w:rPr>
            </w:pPr>
          </w:p>
          <w:p w14:paraId="08A51384" w14:textId="77777777" w:rsidR="001D42FB" w:rsidRPr="00777741" w:rsidRDefault="008926A9">
            <w:pPr>
              <w:rPr>
                <w:sz w:val="18"/>
                <w:szCs w:val="18"/>
              </w:rPr>
            </w:pPr>
            <w:r w:rsidRPr="00777741">
              <w:rPr>
                <w:sz w:val="18"/>
                <w:szCs w:val="18"/>
              </w:rPr>
              <w:tab/>
            </w:r>
            <w:r w:rsidRPr="00777741">
              <w:rPr>
                <w:sz w:val="18"/>
                <w:szCs w:val="18"/>
              </w:rPr>
              <w:tab/>
              <w:t>(please state parent varieties)</w:t>
            </w:r>
          </w:p>
          <w:p w14:paraId="08A51385" w14:textId="77777777" w:rsidR="001D42FB" w:rsidRPr="00777741" w:rsidRDefault="001D42FB">
            <w:pPr>
              <w:rPr>
                <w:sz w:val="18"/>
                <w:szCs w:val="18"/>
              </w:rPr>
            </w:pPr>
          </w:p>
          <w:p w14:paraId="08A51386" w14:textId="77777777" w:rsidR="001D42FB" w:rsidRPr="00777741" w:rsidRDefault="008926A9">
            <w:pPr>
              <w:rPr>
                <w:sz w:val="18"/>
                <w:szCs w:val="18"/>
              </w:rPr>
            </w:pPr>
            <w:r w:rsidRPr="00777741">
              <w:rPr>
                <w:sz w:val="18"/>
                <w:szCs w:val="18"/>
              </w:rPr>
              <w:tab/>
            </w:r>
            <w:r w:rsidRPr="00777741">
              <w:rPr>
                <w:sz w:val="18"/>
                <w:szCs w:val="18"/>
              </w:rPr>
              <w:tab/>
              <w:t>(…………………..……………..…)</w:t>
            </w:r>
            <w:r w:rsidRPr="00777741">
              <w:rPr>
                <w:sz w:val="18"/>
                <w:szCs w:val="18"/>
              </w:rPr>
              <w:tab/>
            </w:r>
            <w:r w:rsidRPr="00777741">
              <w:rPr>
                <w:sz w:val="18"/>
                <w:szCs w:val="18"/>
              </w:rPr>
              <w:tab/>
              <w:t>x</w:t>
            </w:r>
            <w:r w:rsidRPr="00777741">
              <w:rPr>
                <w:sz w:val="18"/>
                <w:szCs w:val="18"/>
              </w:rPr>
              <w:tab/>
              <w:t>(……………..…………………..…)</w:t>
            </w:r>
          </w:p>
          <w:p w14:paraId="08A51387" w14:textId="77777777" w:rsidR="001D42FB" w:rsidRPr="00777741" w:rsidRDefault="001D42FB">
            <w:pPr>
              <w:rPr>
                <w:sz w:val="18"/>
                <w:szCs w:val="18"/>
              </w:rPr>
            </w:pPr>
          </w:p>
          <w:p w14:paraId="08A51388" w14:textId="77777777" w:rsidR="001D42FB" w:rsidRPr="00777741" w:rsidRDefault="008926A9">
            <w:pPr>
              <w:rPr>
                <w:sz w:val="18"/>
                <w:szCs w:val="18"/>
              </w:rPr>
            </w:pPr>
            <w:r w:rsidRPr="00777741">
              <w:rPr>
                <w:sz w:val="18"/>
                <w:szCs w:val="18"/>
              </w:rPr>
              <w:tab/>
            </w:r>
            <w:r w:rsidRPr="00777741">
              <w:rPr>
                <w:sz w:val="18"/>
                <w:szCs w:val="18"/>
              </w:rPr>
              <w:tab/>
              <w:t>female parent</w:t>
            </w:r>
            <w:r w:rsidRPr="00777741">
              <w:rPr>
                <w:sz w:val="18"/>
                <w:szCs w:val="18"/>
              </w:rPr>
              <w:tab/>
            </w:r>
            <w:r w:rsidRPr="00777741">
              <w:rPr>
                <w:sz w:val="18"/>
                <w:szCs w:val="18"/>
              </w:rPr>
              <w:tab/>
            </w:r>
            <w:r w:rsidRPr="00777741">
              <w:rPr>
                <w:sz w:val="18"/>
                <w:szCs w:val="18"/>
              </w:rPr>
              <w:tab/>
            </w:r>
            <w:r w:rsidRPr="00777741">
              <w:rPr>
                <w:sz w:val="18"/>
                <w:szCs w:val="18"/>
              </w:rPr>
              <w:tab/>
            </w:r>
            <w:r w:rsidRPr="00777741">
              <w:rPr>
                <w:sz w:val="18"/>
                <w:szCs w:val="18"/>
              </w:rPr>
              <w:tab/>
            </w:r>
            <w:r w:rsidRPr="00777741">
              <w:rPr>
                <w:sz w:val="18"/>
                <w:szCs w:val="18"/>
              </w:rPr>
              <w:tab/>
              <w:t>male parent</w:t>
            </w:r>
          </w:p>
          <w:p w14:paraId="08A51389" w14:textId="77777777" w:rsidR="001D42FB" w:rsidRPr="00777741" w:rsidRDefault="001D42FB">
            <w:pPr>
              <w:rPr>
                <w:sz w:val="18"/>
                <w:szCs w:val="18"/>
              </w:rPr>
            </w:pPr>
          </w:p>
          <w:p w14:paraId="08A5138A" w14:textId="77777777" w:rsidR="001D42FB" w:rsidRPr="00777741" w:rsidRDefault="008926A9">
            <w:pPr>
              <w:tabs>
                <w:tab w:val="left" w:pos="709"/>
                <w:tab w:val="left" w:pos="1418"/>
                <w:tab w:val="left" w:pos="8506"/>
              </w:tabs>
              <w:rPr>
                <w:sz w:val="18"/>
                <w:szCs w:val="18"/>
              </w:rPr>
            </w:pPr>
            <w:r w:rsidRPr="00777741">
              <w:rPr>
                <w:sz w:val="18"/>
                <w:szCs w:val="18"/>
              </w:rPr>
              <w:tab/>
              <w:t xml:space="preserve">    (b)</w:t>
            </w:r>
            <w:r w:rsidRPr="00777741">
              <w:rPr>
                <w:sz w:val="18"/>
                <w:szCs w:val="18"/>
              </w:rPr>
              <w:tab/>
              <w:t>partially known cross</w:t>
            </w:r>
            <w:r w:rsidRPr="00777741">
              <w:rPr>
                <w:sz w:val="18"/>
                <w:szCs w:val="18"/>
              </w:rPr>
              <w:tab/>
              <w:t>[  ]</w:t>
            </w:r>
          </w:p>
          <w:p w14:paraId="08A5138B" w14:textId="77777777" w:rsidR="001D42FB" w:rsidRPr="00777741" w:rsidRDefault="001D42FB">
            <w:pPr>
              <w:rPr>
                <w:sz w:val="18"/>
                <w:szCs w:val="18"/>
              </w:rPr>
            </w:pPr>
          </w:p>
          <w:p w14:paraId="08A5138C" w14:textId="77777777" w:rsidR="001D42FB" w:rsidRPr="00777741" w:rsidRDefault="008926A9">
            <w:pPr>
              <w:rPr>
                <w:sz w:val="18"/>
                <w:szCs w:val="18"/>
              </w:rPr>
            </w:pPr>
            <w:r w:rsidRPr="00777741">
              <w:rPr>
                <w:sz w:val="18"/>
                <w:szCs w:val="18"/>
              </w:rPr>
              <w:tab/>
            </w:r>
            <w:r w:rsidRPr="00777741">
              <w:rPr>
                <w:sz w:val="18"/>
                <w:szCs w:val="18"/>
              </w:rPr>
              <w:tab/>
              <w:t>(please state known parent variety(ies))</w:t>
            </w:r>
          </w:p>
          <w:p w14:paraId="08A5138D" w14:textId="77777777" w:rsidR="001D42FB" w:rsidRPr="00777741" w:rsidRDefault="001D42FB">
            <w:pPr>
              <w:rPr>
                <w:sz w:val="18"/>
                <w:szCs w:val="18"/>
              </w:rPr>
            </w:pPr>
          </w:p>
          <w:p w14:paraId="08A5138E" w14:textId="77777777" w:rsidR="001D42FB" w:rsidRPr="00777741" w:rsidRDefault="008926A9">
            <w:pPr>
              <w:rPr>
                <w:sz w:val="18"/>
                <w:szCs w:val="18"/>
              </w:rPr>
            </w:pPr>
            <w:r w:rsidRPr="00777741">
              <w:rPr>
                <w:sz w:val="18"/>
                <w:szCs w:val="18"/>
              </w:rPr>
              <w:tab/>
            </w:r>
            <w:r w:rsidRPr="00777741">
              <w:rPr>
                <w:sz w:val="18"/>
                <w:szCs w:val="18"/>
              </w:rPr>
              <w:tab/>
              <w:t>(…………………..……………..…)</w:t>
            </w:r>
            <w:r w:rsidRPr="00777741">
              <w:rPr>
                <w:sz w:val="18"/>
                <w:szCs w:val="18"/>
              </w:rPr>
              <w:tab/>
            </w:r>
            <w:r w:rsidRPr="00777741">
              <w:rPr>
                <w:sz w:val="18"/>
                <w:szCs w:val="18"/>
              </w:rPr>
              <w:tab/>
              <w:t>x</w:t>
            </w:r>
            <w:r w:rsidRPr="00777741">
              <w:rPr>
                <w:sz w:val="18"/>
                <w:szCs w:val="18"/>
              </w:rPr>
              <w:tab/>
              <w:t>(……………..…………………..…)</w:t>
            </w:r>
          </w:p>
          <w:p w14:paraId="08A5138F" w14:textId="77777777" w:rsidR="001D42FB" w:rsidRPr="00777741" w:rsidRDefault="001D42FB">
            <w:pPr>
              <w:rPr>
                <w:sz w:val="18"/>
                <w:szCs w:val="18"/>
              </w:rPr>
            </w:pPr>
          </w:p>
          <w:p w14:paraId="08A51390" w14:textId="77777777" w:rsidR="001D42FB" w:rsidRPr="00777741" w:rsidRDefault="008926A9">
            <w:pPr>
              <w:rPr>
                <w:sz w:val="18"/>
                <w:szCs w:val="18"/>
              </w:rPr>
            </w:pPr>
            <w:r w:rsidRPr="00777741">
              <w:rPr>
                <w:sz w:val="18"/>
                <w:szCs w:val="18"/>
              </w:rPr>
              <w:tab/>
            </w:r>
            <w:r w:rsidRPr="00777741">
              <w:rPr>
                <w:sz w:val="18"/>
                <w:szCs w:val="18"/>
              </w:rPr>
              <w:tab/>
              <w:t>female parent</w:t>
            </w:r>
            <w:r w:rsidRPr="00777741">
              <w:rPr>
                <w:sz w:val="18"/>
                <w:szCs w:val="18"/>
              </w:rPr>
              <w:tab/>
            </w:r>
            <w:r w:rsidRPr="00777741">
              <w:rPr>
                <w:sz w:val="18"/>
                <w:szCs w:val="18"/>
              </w:rPr>
              <w:tab/>
            </w:r>
            <w:r w:rsidRPr="00777741">
              <w:rPr>
                <w:sz w:val="18"/>
                <w:szCs w:val="18"/>
              </w:rPr>
              <w:tab/>
            </w:r>
            <w:r w:rsidRPr="00777741">
              <w:rPr>
                <w:sz w:val="18"/>
                <w:szCs w:val="18"/>
              </w:rPr>
              <w:tab/>
            </w:r>
            <w:r w:rsidRPr="00777741">
              <w:rPr>
                <w:sz w:val="18"/>
                <w:szCs w:val="18"/>
              </w:rPr>
              <w:tab/>
            </w:r>
            <w:r w:rsidRPr="00777741">
              <w:rPr>
                <w:sz w:val="18"/>
                <w:szCs w:val="18"/>
              </w:rPr>
              <w:tab/>
              <w:t>male parent</w:t>
            </w:r>
          </w:p>
          <w:p w14:paraId="08A51391" w14:textId="77777777" w:rsidR="001D42FB" w:rsidRPr="00777741" w:rsidRDefault="001D42FB">
            <w:pPr>
              <w:rPr>
                <w:sz w:val="18"/>
                <w:szCs w:val="18"/>
              </w:rPr>
            </w:pPr>
          </w:p>
          <w:p w14:paraId="08A51392" w14:textId="77777777" w:rsidR="001D42FB" w:rsidRPr="00777741" w:rsidRDefault="008926A9">
            <w:pPr>
              <w:tabs>
                <w:tab w:val="left" w:pos="709"/>
                <w:tab w:val="left" w:pos="1418"/>
                <w:tab w:val="left" w:pos="8506"/>
              </w:tabs>
              <w:rPr>
                <w:sz w:val="18"/>
                <w:szCs w:val="18"/>
              </w:rPr>
            </w:pPr>
            <w:r w:rsidRPr="00777741">
              <w:rPr>
                <w:sz w:val="18"/>
                <w:szCs w:val="18"/>
              </w:rPr>
              <w:tab/>
              <w:t xml:space="preserve">    (c)</w:t>
            </w:r>
            <w:r w:rsidRPr="00777741">
              <w:rPr>
                <w:sz w:val="18"/>
                <w:szCs w:val="18"/>
              </w:rPr>
              <w:tab/>
              <w:t>unknown cross</w:t>
            </w:r>
            <w:r w:rsidRPr="00777741">
              <w:rPr>
                <w:sz w:val="18"/>
                <w:szCs w:val="18"/>
              </w:rPr>
              <w:tab/>
              <w:t>[  ]</w:t>
            </w:r>
          </w:p>
          <w:p w14:paraId="08A51393" w14:textId="77777777" w:rsidR="001D42FB" w:rsidRPr="00777741" w:rsidRDefault="001D42FB">
            <w:pPr>
              <w:rPr>
                <w:sz w:val="18"/>
                <w:szCs w:val="18"/>
              </w:rPr>
            </w:pPr>
          </w:p>
          <w:p w14:paraId="08A51394" w14:textId="77777777" w:rsidR="001D42FB" w:rsidRDefault="001D42FB"/>
        </w:tc>
      </w:tr>
      <w:tr w:rsidR="001D42FB" w14:paraId="08A5139A" w14:textId="77777777">
        <w:trPr>
          <w:trHeight w:val="1400"/>
        </w:trPr>
        <w:tc>
          <w:tcPr>
            <w:tcW w:w="9986" w:type="dxa"/>
            <w:tcBorders>
              <w:top w:val="nil"/>
              <w:bottom w:val="nil"/>
            </w:tcBorders>
          </w:tcPr>
          <w:p w14:paraId="08A51396" w14:textId="77777777" w:rsidR="001D42FB" w:rsidRDefault="008926A9">
            <w:r>
              <w:rPr>
                <w:sz w:val="18"/>
              </w:rPr>
              <w:tab/>
              <w:t xml:space="preserve"> 4.1.2</w:t>
            </w:r>
            <w:r>
              <w:rPr>
                <w:sz w:val="18"/>
              </w:rPr>
              <w:tab/>
              <w:t>Mutation</w:t>
            </w:r>
          </w:p>
          <w:p w14:paraId="08A51397" w14:textId="77777777" w:rsidR="001D42FB" w:rsidRDefault="008926A9">
            <w:r>
              <w:rPr>
                <w:sz w:val="18"/>
              </w:rPr>
              <w:tab/>
            </w:r>
            <w:r>
              <w:rPr>
                <w:sz w:val="18"/>
              </w:rPr>
              <w:tab/>
              <w:t>(please state parent varieties)</w:t>
            </w:r>
          </w:p>
          <w:p w14:paraId="08A51398" w14:textId="77777777" w:rsidR="001D42FB" w:rsidRDefault="001D42FB">
            <w:pPr>
              <w:spacing w:before="10"/>
            </w:pPr>
          </w:p>
          <w:p w14:paraId="08A51399" w14:textId="77777777" w:rsidR="001D42FB" w:rsidRDefault="004A04B0">
            <w:r>
              <w:pict w14:anchorId="08A51747">
                <v:shape id="_x0000_s2089" type="#_x0000_t202" style="position:absolute;left:0;text-align:left;margin-left:70pt;margin-top:0;width:400pt;height:30pt;z-index:251658752">
                  <v:textbox>
                    <w:txbxContent>
                      <w:p w14:paraId="08A517D6" w14:textId="77777777" w:rsidR="001D42FB" w:rsidRDefault="001D42FB"/>
                    </w:txbxContent>
                  </v:textbox>
                </v:shape>
              </w:pict>
            </w:r>
          </w:p>
        </w:tc>
      </w:tr>
      <w:tr w:rsidR="001D42FB" w14:paraId="08A5139F" w14:textId="77777777">
        <w:trPr>
          <w:trHeight w:val="1400"/>
        </w:trPr>
        <w:tc>
          <w:tcPr>
            <w:tcW w:w="9986" w:type="dxa"/>
            <w:tcBorders>
              <w:top w:val="nil"/>
              <w:bottom w:val="nil"/>
            </w:tcBorders>
          </w:tcPr>
          <w:p w14:paraId="08A5139B" w14:textId="77777777" w:rsidR="001D42FB" w:rsidRDefault="008926A9">
            <w:r>
              <w:rPr>
                <w:sz w:val="18"/>
              </w:rPr>
              <w:tab/>
              <w:t xml:space="preserve"> 4.1.3</w:t>
            </w:r>
            <w:r>
              <w:rPr>
                <w:sz w:val="18"/>
              </w:rPr>
              <w:tab/>
              <w:t>Discovery and development</w:t>
            </w:r>
          </w:p>
          <w:p w14:paraId="08A5139C" w14:textId="77777777" w:rsidR="001D42FB" w:rsidRDefault="008926A9">
            <w:r>
              <w:rPr>
                <w:sz w:val="18"/>
              </w:rPr>
              <w:tab/>
            </w:r>
            <w:r>
              <w:rPr>
                <w:sz w:val="18"/>
              </w:rPr>
              <w:tab/>
              <w:t>(please state where and when discovered and how developed)</w:t>
            </w:r>
          </w:p>
          <w:p w14:paraId="08A5139D" w14:textId="77777777" w:rsidR="001D42FB" w:rsidRDefault="001D42FB">
            <w:pPr>
              <w:spacing w:before="10"/>
            </w:pPr>
          </w:p>
          <w:p w14:paraId="08A5139E" w14:textId="77777777" w:rsidR="001D42FB" w:rsidRDefault="004A04B0">
            <w:r>
              <w:pict w14:anchorId="08A51748">
                <v:shape id="_x0000_s2090" type="#_x0000_t202" style="position:absolute;left:0;text-align:left;margin-left:70pt;margin-top:0;width:400pt;height:30pt;z-index:251659776">
                  <v:textbox>
                    <w:txbxContent>
                      <w:p w14:paraId="08A517D7" w14:textId="77777777" w:rsidR="001D42FB" w:rsidRDefault="001D42FB"/>
                    </w:txbxContent>
                  </v:textbox>
                </v:shape>
              </w:pict>
            </w:r>
          </w:p>
        </w:tc>
      </w:tr>
      <w:tr w:rsidR="001D42FB" w14:paraId="08A513A1" w14:textId="77777777">
        <w:tc>
          <w:tcPr>
            <w:tcW w:w="9986" w:type="dxa"/>
            <w:tcBorders>
              <w:top w:val="nil"/>
              <w:bottom w:val="nil"/>
            </w:tcBorders>
          </w:tcPr>
          <w:p w14:paraId="08A513A0" w14:textId="77777777" w:rsidR="001D42FB" w:rsidRDefault="001D42FB"/>
        </w:tc>
      </w:tr>
      <w:tr w:rsidR="001D42FB" w14:paraId="08A513A6" w14:textId="77777777">
        <w:trPr>
          <w:trHeight w:val="1400"/>
        </w:trPr>
        <w:tc>
          <w:tcPr>
            <w:tcW w:w="9986" w:type="dxa"/>
            <w:tcBorders>
              <w:top w:val="nil"/>
            </w:tcBorders>
          </w:tcPr>
          <w:p w14:paraId="08A513A2" w14:textId="77777777" w:rsidR="001D42FB" w:rsidRDefault="008926A9">
            <w:r>
              <w:rPr>
                <w:sz w:val="18"/>
              </w:rPr>
              <w:tab/>
              <w:t xml:space="preserve"> 4.1.4</w:t>
            </w:r>
            <w:r>
              <w:rPr>
                <w:sz w:val="18"/>
              </w:rPr>
              <w:tab/>
              <w:t>Other</w:t>
            </w:r>
          </w:p>
          <w:p w14:paraId="08A513A3" w14:textId="77777777" w:rsidR="001D42FB" w:rsidRDefault="008926A9">
            <w:r>
              <w:rPr>
                <w:sz w:val="18"/>
              </w:rPr>
              <w:tab/>
            </w:r>
            <w:r>
              <w:rPr>
                <w:sz w:val="18"/>
              </w:rPr>
              <w:tab/>
              <w:t>(Please provide details)</w:t>
            </w:r>
          </w:p>
          <w:p w14:paraId="08A513A4" w14:textId="77777777" w:rsidR="001D42FB" w:rsidRDefault="001D42FB">
            <w:pPr>
              <w:spacing w:before="10"/>
            </w:pPr>
          </w:p>
          <w:p w14:paraId="08A513A5" w14:textId="77777777" w:rsidR="001D42FB" w:rsidRDefault="004A04B0">
            <w:r>
              <w:pict w14:anchorId="08A51749">
                <v:shape id="_x0000_s2091" type="#_x0000_t202" style="position:absolute;left:0;text-align:left;margin-left:70pt;margin-top:0;width:400pt;height:30pt;z-index:251660800">
                  <v:textbox>
                    <w:txbxContent>
                      <w:p w14:paraId="08A517D8" w14:textId="77777777" w:rsidR="001D42FB" w:rsidRDefault="001D42FB"/>
                    </w:txbxContent>
                  </v:textbox>
                </v:shape>
              </w:pict>
            </w:r>
          </w:p>
        </w:tc>
      </w:tr>
    </w:tbl>
    <w:p w14:paraId="08A513A7" w14:textId="77777777" w:rsidR="001D42FB" w:rsidRDefault="008926A9">
      <w:pPr>
        <w:tabs>
          <w:tab w:val="left" w:pos="709"/>
          <w:tab w:val="left" w:pos="1418"/>
          <w:tab w:val="left" w:pos="7797"/>
        </w:tabs>
        <w:sectPr w:rsidR="001D42FB">
          <w:headerReference w:type="even" r:id="rId95"/>
          <w:headerReference w:type="default" r:id="rId96"/>
          <w:footerReference w:type="even" r:id="rId97"/>
          <w:footerReference w:type="default" r:id="rId98"/>
          <w:headerReference w:type="first" r:id="rId99"/>
          <w:footerReference w:type="first" r:id="rId100"/>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1D42FB" w14:paraId="08A513AB" w14:textId="77777777">
        <w:trPr>
          <w:trHeight w:val="400"/>
        </w:trPr>
        <w:tc>
          <w:tcPr>
            <w:tcW w:w="1750" w:type="pct"/>
            <w:vAlign w:val="bottom"/>
          </w:tcPr>
          <w:p w14:paraId="08A513A8" w14:textId="77777777" w:rsidR="001D42FB" w:rsidRDefault="008926A9">
            <w:r>
              <w:lastRenderedPageBreak/>
              <w:t>TECHNICAL QUESTIONNAIRE</w:t>
            </w:r>
          </w:p>
        </w:tc>
        <w:tc>
          <w:tcPr>
            <w:tcW w:w="1500" w:type="pct"/>
            <w:vAlign w:val="bottom"/>
          </w:tcPr>
          <w:p w14:paraId="08A513A9" w14:textId="77777777" w:rsidR="001D42FB" w:rsidRDefault="008926A9">
            <w:r>
              <w:t>Page {x} of {y}</w:t>
            </w:r>
          </w:p>
        </w:tc>
        <w:tc>
          <w:tcPr>
            <w:tcW w:w="1750" w:type="pct"/>
            <w:shd w:val="clear" w:color="auto" w:fill="DFDFD7"/>
            <w:vAlign w:val="bottom"/>
          </w:tcPr>
          <w:p w14:paraId="08A513AA" w14:textId="77777777" w:rsidR="001D42FB" w:rsidRDefault="008926A9">
            <w:r>
              <w:t>Reference Number:</w:t>
            </w:r>
          </w:p>
        </w:tc>
      </w:tr>
    </w:tbl>
    <w:p w14:paraId="08A513AC" w14:textId="77777777" w:rsidR="001D42FB" w:rsidRDefault="001D42FB"/>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1D42FB" w14:paraId="08A513D0" w14:textId="77777777">
        <w:tc>
          <w:tcPr>
            <w:tcW w:w="9986" w:type="dxa"/>
            <w:tcBorders>
              <w:top w:val="nil"/>
              <w:bottom w:val="basicThinLines" w:sz="4" w:space="0" w:color="auto"/>
            </w:tcBorders>
          </w:tcPr>
          <w:p w14:paraId="08A513AD" w14:textId="77777777" w:rsidR="001D42FB" w:rsidRDefault="001D42FB"/>
          <w:p w14:paraId="08A513AE" w14:textId="77777777" w:rsidR="001D42FB" w:rsidRDefault="008926A9">
            <w:r>
              <w:rPr>
                <w:sz w:val="18"/>
              </w:rPr>
              <w:tab/>
              <w:t>4.2</w:t>
            </w:r>
            <w:r>
              <w:rPr>
                <w:sz w:val="18"/>
              </w:rPr>
              <w:tab/>
              <w:t>Method of propagating the variety</w:t>
            </w:r>
          </w:p>
          <w:p w14:paraId="08A513AF" w14:textId="77777777" w:rsidR="001D42FB" w:rsidRDefault="001D42FB"/>
          <w:p w14:paraId="08A513B0" w14:textId="77777777" w:rsidR="001D42FB" w:rsidRDefault="008926A9">
            <w:r>
              <w:rPr>
                <w:sz w:val="18"/>
              </w:rPr>
              <w:tab/>
              <w:t>4.2.1</w:t>
            </w:r>
            <w:r>
              <w:rPr>
                <w:sz w:val="18"/>
              </w:rPr>
              <w:tab/>
              <w:t>Seed-propagated varieties</w:t>
            </w:r>
          </w:p>
          <w:p w14:paraId="08A513B1" w14:textId="77777777" w:rsidR="001D42FB" w:rsidRDefault="001D42FB"/>
          <w:p w14:paraId="08A513B2" w14:textId="77777777" w:rsidR="001D42FB" w:rsidRDefault="008926A9">
            <w:pPr>
              <w:tabs>
                <w:tab w:val="left" w:pos="709"/>
                <w:tab w:val="left" w:pos="1418"/>
                <w:tab w:val="left" w:pos="7797"/>
              </w:tabs>
            </w:pPr>
            <w:r>
              <w:rPr>
                <w:sz w:val="18"/>
              </w:rPr>
              <w:tab/>
            </w:r>
            <w:r>
              <w:rPr>
                <w:sz w:val="18"/>
              </w:rPr>
              <w:tab/>
              <w:t>(a) Cross-pollination</w:t>
            </w:r>
            <w:r>
              <w:rPr>
                <w:sz w:val="18"/>
              </w:rPr>
              <w:tab/>
              <w:t>[  ]</w:t>
            </w:r>
          </w:p>
          <w:p w14:paraId="08A513B3" w14:textId="6A951ACF" w:rsidR="001D42FB" w:rsidRDefault="008926A9">
            <w:pPr>
              <w:tabs>
                <w:tab w:val="left" w:pos="709"/>
                <w:tab w:val="left" w:pos="1418"/>
                <w:tab w:val="left" w:pos="7797"/>
              </w:tabs>
            </w:pPr>
            <w:r>
              <w:rPr>
                <w:sz w:val="18"/>
              </w:rPr>
              <w:tab/>
            </w:r>
            <w:r>
              <w:rPr>
                <w:sz w:val="18"/>
              </w:rPr>
              <w:tab/>
            </w:r>
            <w:r w:rsidR="00D002CD">
              <w:rPr>
                <w:sz w:val="18"/>
              </w:rPr>
              <w:t>(b) Hybrid</w:t>
            </w:r>
            <w:r>
              <w:rPr>
                <w:sz w:val="18"/>
              </w:rPr>
              <w:tab/>
              <w:t>[  ]</w:t>
            </w:r>
          </w:p>
          <w:p w14:paraId="08A513B4" w14:textId="77777777" w:rsidR="001D42FB" w:rsidRDefault="008926A9">
            <w:pPr>
              <w:tabs>
                <w:tab w:val="left" w:pos="709"/>
                <w:tab w:val="left" w:pos="1418"/>
                <w:tab w:val="left" w:pos="7797"/>
              </w:tabs>
            </w:pPr>
            <w:r>
              <w:rPr>
                <w:sz w:val="18"/>
              </w:rPr>
              <w:tab/>
            </w:r>
            <w:r>
              <w:rPr>
                <w:sz w:val="18"/>
              </w:rPr>
              <w:tab/>
              <w:t xml:space="preserve">     (i) Single hybrid</w:t>
            </w:r>
            <w:r>
              <w:rPr>
                <w:sz w:val="18"/>
              </w:rPr>
              <w:tab/>
              <w:t>[  ]</w:t>
            </w:r>
          </w:p>
          <w:p w14:paraId="08A513B5" w14:textId="77777777" w:rsidR="001D42FB" w:rsidRDefault="008926A9">
            <w:pPr>
              <w:tabs>
                <w:tab w:val="left" w:pos="709"/>
                <w:tab w:val="left" w:pos="1418"/>
                <w:tab w:val="left" w:pos="7797"/>
              </w:tabs>
            </w:pPr>
            <w:r>
              <w:rPr>
                <w:sz w:val="18"/>
              </w:rPr>
              <w:tab/>
            </w:r>
            <w:r>
              <w:rPr>
                <w:sz w:val="18"/>
              </w:rPr>
              <w:tab/>
              <w:t>(c) Inbred line</w:t>
            </w:r>
            <w:r>
              <w:rPr>
                <w:sz w:val="18"/>
              </w:rPr>
              <w:tab/>
              <w:t>[  ]</w:t>
            </w:r>
          </w:p>
          <w:p w14:paraId="08A513B6" w14:textId="77777777" w:rsidR="001D42FB" w:rsidRDefault="008926A9">
            <w:pPr>
              <w:tabs>
                <w:tab w:val="left" w:pos="709"/>
                <w:tab w:val="left" w:pos="1418"/>
                <w:tab w:val="left" w:pos="7797"/>
              </w:tabs>
            </w:pPr>
            <w:r>
              <w:rPr>
                <w:sz w:val="18"/>
              </w:rPr>
              <w:tab/>
            </w:r>
            <w:r>
              <w:rPr>
                <w:sz w:val="18"/>
              </w:rPr>
              <w:tab/>
              <w:t xml:space="preserve">     (i) Male sterile line</w:t>
            </w:r>
            <w:r>
              <w:rPr>
                <w:sz w:val="18"/>
              </w:rPr>
              <w:tab/>
              <w:t>[  ]</w:t>
            </w:r>
          </w:p>
          <w:p w14:paraId="08A513B7" w14:textId="77777777" w:rsidR="001D42FB" w:rsidRDefault="008926A9">
            <w:pPr>
              <w:tabs>
                <w:tab w:val="left" w:pos="709"/>
                <w:tab w:val="left" w:pos="1418"/>
                <w:tab w:val="left" w:pos="7797"/>
              </w:tabs>
            </w:pPr>
            <w:r>
              <w:rPr>
                <w:sz w:val="18"/>
              </w:rPr>
              <w:tab/>
            </w:r>
            <w:r>
              <w:rPr>
                <w:sz w:val="18"/>
              </w:rPr>
              <w:tab/>
              <w:t xml:space="preserve">     (ii) Male fertile line</w:t>
            </w:r>
            <w:r>
              <w:rPr>
                <w:sz w:val="18"/>
              </w:rPr>
              <w:tab/>
              <w:t>[  ]</w:t>
            </w:r>
          </w:p>
          <w:p w14:paraId="08A513B8" w14:textId="77777777" w:rsidR="001D42FB" w:rsidRDefault="008926A9">
            <w:pPr>
              <w:tabs>
                <w:tab w:val="left" w:pos="709"/>
                <w:tab w:val="left" w:pos="1418"/>
                <w:tab w:val="left" w:pos="7797"/>
              </w:tabs>
            </w:pPr>
            <w:r>
              <w:rPr>
                <w:sz w:val="18"/>
              </w:rPr>
              <w:tab/>
            </w:r>
            <w:r>
              <w:rPr>
                <w:sz w:val="18"/>
              </w:rPr>
              <w:tab/>
              <w:t>(d) Apomictic variety</w:t>
            </w:r>
            <w:r>
              <w:rPr>
                <w:sz w:val="18"/>
              </w:rPr>
              <w:tab/>
              <w:t>[  ]</w:t>
            </w:r>
          </w:p>
          <w:p w14:paraId="08A513B9" w14:textId="77777777" w:rsidR="001D42FB" w:rsidRDefault="008926A9">
            <w:pPr>
              <w:tabs>
                <w:tab w:val="left" w:pos="709"/>
                <w:tab w:val="left" w:pos="1418"/>
                <w:tab w:val="left" w:pos="7797"/>
              </w:tabs>
            </w:pPr>
            <w:r>
              <w:rPr>
                <w:sz w:val="18"/>
              </w:rPr>
              <w:tab/>
            </w:r>
            <w:r>
              <w:rPr>
                <w:sz w:val="18"/>
              </w:rPr>
              <w:tab/>
              <w:t>(e) Other (Please provide details)</w:t>
            </w:r>
            <w:r>
              <w:rPr>
                <w:sz w:val="18"/>
              </w:rPr>
              <w:tab/>
              <w:t>[  ]</w:t>
            </w:r>
          </w:p>
          <w:p w14:paraId="08A513BA" w14:textId="77777777" w:rsidR="001D42FB" w:rsidRDefault="001D42FB"/>
          <w:p w14:paraId="08A513BB" w14:textId="77777777" w:rsidR="001D42FB" w:rsidRDefault="004A04B0">
            <w:r>
              <w:pict w14:anchorId="08A5174A">
                <v:shape id="_x0000_s2092" type="#_x0000_t202" style="position:absolute;left:0;text-align:left;margin-left:100pt;margin-top:0;width:300pt;height:25pt;z-index:251661824;mso-position-vertical:center">
                  <v:textbox>
                    <w:txbxContent>
                      <w:p w14:paraId="08A517D9" w14:textId="77777777" w:rsidR="001D42FB" w:rsidRDefault="001D42FB"/>
                    </w:txbxContent>
                  </v:textbox>
                </v:shape>
              </w:pict>
            </w:r>
          </w:p>
          <w:p w14:paraId="08A513BC" w14:textId="77777777" w:rsidR="001D42FB" w:rsidRDefault="001D42FB"/>
          <w:p w14:paraId="08A513BD" w14:textId="77777777" w:rsidR="001D42FB" w:rsidRDefault="001D42FB"/>
          <w:p w14:paraId="08A513BE" w14:textId="77777777" w:rsidR="001D42FB" w:rsidRDefault="001D42FB"/>
          <w:p w14:paraId="08A513BF" w14:textId="77777777" w:rsidR="001D42FB" w:rsidRPr="00E5219E" w:rsidRDefault="008926A9">
            <w:pPr>
              <w:rPr>
                <w:lang w:val="fr-FR"/>
              </w:rPr>
            </w:pPr>
            <w:r>
              <w:rPr>
                <w:sz w:val="18"/>
              </w:rPr>
              <w:tab/>
            </w:r>
            <w:r w:rsidRPr="00E5219E">
              <w:rPr>
                <w:sz w:val="18"/>
                <w:lang w:val="fr-FR"/>
              </w:rPr>
              <w:t>4.2.2</w:t>
            </w:r>
            <w:r w:rsidRPr="00E5219E">
              <w:rPr>
                <w:sz w:val="18"/>
                <w:lang w:val="fr-FR"/>
              </w:rPr>
              <w:tab/>
              <w:t>Vegetative propagation</w:t>
            </w:r>
          </w:p>
          <w:p w14:paraId="08A513C0" w14:textId="77777777" w:rsidR="001D42FB" w:rsidRPr="00E5219E" w:rsidRDefault="001D42FB">
            <w:pPr>
              <w:rPr>
                <w:lang w:val="fr-FR"/>
              </w:rPr>
            </w:pPr>
          </w:p>
          <w:p w14:paraId="08A513C1" w14:textId="77777777" w:rsidR="001D42FB" w:rsidRPr="00E5219E" w:rsidRDefault="008926A9">
            <w:pPr>
              <w:rPr>
                <w:lang w:val="fr-FR"/>
              </w:rPr>
            </w:pPr>
            <w:r w:rsidRPr="00E5219E">
              <w:rPr>
                <w:sz w:val="18"/>
                <w:lang w:val="fr-FR"/>
              </w:rPr>
              <w:tab/>
            </w:r>
            <w:r w:rsidRPr="00E5219E">
              <w:rPr>
                <w:sz w:val="18"/>
                <w:lang w:val="fr-FR"/>
              </w:rPr>
              <w:tab/>
              <w:t xml:space="preserve">(a) </w:t>
            </w:r>
            <w:r w:rsidRPr="00E5219E">
              <w:rPr>
                <w:i/>
                <w:sz w:val="18"/>
                <w:lang w:val="fr-FR"/>
              </w:rPr>
              <w:t>In vitro</w:t>
            </w:r>
            <w:r w:rsidRPr="00E5219E">
              <w:rPr>
                <w:sz w:val="18"/>
                <w:lang w:val="fr-FR"/>
              </w:rPr>
              <w:t xml:space="preserve"> propagation</w:t>
            </w:r>
            <w:r w:rsidRPr="00E5219E">
              <w:rPr>
                <w:sz w:val="18"/>
                <w:lang w:val="fr-FR"/>
              </w:rPr>
              <w:tab/>
            </w:r>
            <w:r w:rsidRPr="00E5219E">
              <w:rPr>
                <w:sz w:val="18"/>
                <w:lang w:val="fr-FR"/>
              </w:rPr>
              <w:tab/>
            </w:r>
            <w:r w:rsidRPr="00E5219E">
              <w:rPr>
                <w:sz w:val="18"/>
                <w:lang w:val="fr-FR"/>
              </w:rPr>
              <w:tab/>
            </w:r>
            <w:r w:rsidRPr="00E5219E">
              <w:rPr>
                <w:sz w:val="18"/>
                <w:lang w:val="fr-FR"/>
              </w:rPr>
              <w:tab/>
            </w:r>
            <w:r w:rsidRPr="00E5219E">
              <w:rPr>
                <w:sz w:val="18"/>
                <w:lang w:val="fr-FR"/>
              </w:rPr>
              <w:tab/>
            </w:r>
            <w:r w:rsidRPr="00E5219E">
              <w:rPr>
                <w:sz w:val="18"/>
                <w:lang w:val="fr-FR"/>
              </w:rPr>
              <w:tab/>
            </w:r>
            <w:r w:rsidRPr="00E5219E">
              <w:rPr>
                <w:sz w:val="18"/>
                <w:lang w:val="fr-FR"/>
              </w:rPr>
              <w:tab/>
              <w:t>[  ]</w:t>
            </w:r>
          </w:p>
          <w:p w14:paraId="08A513C2" w14:textId="77777777" w:rsidR="001D42FB" w:rsidRPr="00E5219E" w:rsidRDefault="008926A9">
            <w:pPr>
              <w:tabs>
                <w:tab w:val="left" w:pos="709"/>
                <w:tab w:val="left" w:pos="1418"/>
                <w:tab w:val="left" w:pos="7797"/>
              </w:tabs>
              <w:rPr>
                <w:lang w:val="fr-FR"/>
              </w:rPr>
            </w:pPr>
            <w:r w:rsidRPr="00E5219E">
              <w:rPr>
                <w:sz w:val="18"/>
                <w:lang w:val="fr-FR"/>
              </w:rPr>
              <w:tab/>
            </w:r>
            <w:r w:rsidRPr="00E5219E">
              <w:rPr>
                <w:sz w:val="18"/>
                <w:lang w:val="fr-FR"/>
              </w:rPr>
              <w:tab/>
              <w:t>(b) Division</w:t>
            </w:r>
            <w:r w:rsidRPr="00E5219E">
              <w:rPr>
                <w:sz w:val="18"/>
                <w:lang w:val="fr-FR"/>
              </w:rPr>
              <w:tab/>
              <w:t>[  ]</w:t>
            </w:r>
          </w:p>
          <w:p w14:paraId="08A513C3" w14:textId="77777777" w:rsidR="001D42FB" w:rsidRDefault="008926A9">
            <w:pPr>
              <w:tabs>
                <w:tab w:val="left" w:pos="709"/>
                <w:tab w:val="left" w:pos="1418"/>
                <w:tab w:val="left" w:pos="7797"/>
              </w:tabs>
            </w:pPr>
            <w:r w:rsidRPr="00E5219E">
              <w:rPr>
                <w:sz w:val="18"/>
                <w:lang w:val="fr-FR"/>
              </w:rPr>
              <w:tab/>
            </w:r>
            <w:r w:rsidRPr="00E5219E">
              <w:rPr>
                <w:sz w:val="18"/>
                <w:lang w:val="fr-FR"/>
              </w:rPr>
              <w:tab/>
            </w:r>
            <w:r>
              <w:rPr>
                <w:sz w:val="18"/>
              </w:rPr>
              <w:t>(c) Rhizomes</w:t>
            </w:r>
            <w:r>
              <w:rPr>
                <w:sz w:val="18"/>
              </w:rPr>
              <w:tab/>
              <w:t>[  ]</w:t>
            </w:r>
          </w:p>
          <w:p w14:paraId="08A513C4" w14:textId="77777777" w:rsidR="001D42FB" w:rsidRDefault="008926A9">
            <w:pPr>
              <w:tabs>
                <w:tab w:val="left" w:pos="709"/>
                <w:tab w:val="left" w:pos="1418"/>
                <w:tab w:val="left" w:pos="7797"/>
              </w:tabs>
            </w:pPr>
            <w:r>
              <w:rPr>
                <w:sz w:val="18"/>
              </w:rPr>
              <w:tab/>
            </w:r>
            <w:r>
              <w:rPr>
                <w:sz w:val="18"/>
              </w:rPr>
              <w:tab/>
              <w:t>(d) Other (state method)</w:t>
            </w:r>
            <w:r>
              <w:rPr>
                <w:sz w:val="18"/>
              </w:rPr>
              <w:tab/>
              <w:t>[  ]</w:t>
            </w:r>
          </w:p>
          <w:p w14:paraId="08A513C5" w14:textId="77777777" w:rsidR="001D42FB" w:rsidRDefault="001D42FB"/>
          <w:p w14:paraId="08A513C6" w14:textId="77777777" w:rsidR="001D42FB" w:rsidRDefault="004A04B0">
            <w:r>
              <w:pict w14:anchorId="08A5174B">
                <v:shape id="_x0000_s2093" type="#_x0000_t202" style="position:absolute;left:0;text-align:left;margin-left:100pt;margin-top:0;width:300pt;height:25pt;z-index:251662848;mso-position-vertical:center">
                  <v:textbox>
                    <w:txbxContent>
                      <w:p w14:paraId="08A517DA" w14:textId="77777777" w:rsidR="001D42FB" w:rsidRDefault="001D42FB"/>
                    </w:txbxContent>
                  </v:textbox>
                </v:shape>
              </w:pict>
            </w:r>
          </w:p>
          <w:p w14:paraId="08A513C7" w14:textId="77777777" w:rsidR="001D42FB" w:rsidRDefault="001D42FB"/>
          <w:p w14:paraId="08A513C8" w14:textId="77777777" w:rsidR="001D42FB" w:rsidRDefault="001D42FB"/>
          <w:p w14:paraId="08A513C9" w14:textId="77777777" w:rsidR="001D42FB" w:rsidRDefault="008926A9">
            <w:r>
              <w:rPr>
                <w:sz w:val="18"/>
              </w:rPr>
              <w:tab/>
              <w:t>4.2.3</w:t>
            </w:r>
            <w:r>
              <w:rPr>
                <w:sz w:val="18"/>
              </w:rPr>
              <w:tab/>
              <w:t>Other</w:t>
            </w:r>
          </w:p>
          <w:p w14:paraId="08A513CA" w14:textId="77777777" w:rsidR="001D42FB" w:rsidRDefault="008926A9">
            <w:pPr>
              <w:tabs>
                <w:tab w:val="left" w:pos="709"/>
                <w:tab w:val="left" w:pos="1418"/>
                <w:tab w:val="left" w:pos="7797"/>
              </w:tabs>
            </w:pPr>
            <w:r>
              <w:rPr>
                <w:sz w:val="18"/>
              </w:rPr>
              <w:tab/>
            </w:r>
            <w:r>
              <w:rPr>
                <w:sz w:val="18"/>
              </w:rPr>
              <w:tab/>
              <w:t>(Please provide details)</w:t>
            </w:r>
            <w:r>
              <w:rPr>
                <w:sz w:val="18"/>
              </w:rPr>
              <w:tab/>
              <w:t>[  ]</w:t>
            </w:r>
          </w:p>
          <w:p w14:paraId="08A513CB" w14:textId="77777777" w:rsidR="001D42FB" w:rsidRDefault="001D42FB"/>
          <w:p w14:paraId="08A513CC" w14:textId="77777777" w:rsidR="001D42FB" w:rsidRDefault="004A04B0">
            <w:r>
              <w:pict w14:anchorId="08A5174C">
                <v:shape id="_x0000_s2094" type="#_x0000_t202" style="position:absolute;left:0;text-align:left;margin-left:100pt;margin-top:0;width:300pt;height:25pt;z-index:251663872;mso-position-vertical:center">
                  <v:textbox>
                    <w:txbxContent>
                      <w:p w14:paraId="08A517DB" w14:textId="77777777" w:rsidR="001D42FB" w:rsidRDefault="001D42FB"/>
                    </w:txbxContent>
                  </v:textbox>
                </v:shape>
              </w:pict>
            </w:r>
          </w:p>
          <w:p w14:paraId="08A513CD" w14:textId="77777777" w:rsidR="001D42FB" w:rsidRDefault="001D42FB"/>
          <w:p w14:paraId="08A513CE" w14:textId="77777777" w:rsidR="001D42FB" w:rsidRDefault="001D42FB"/>
          <w:p w14:paraId="08A513CF" w14:textId="77777777" w:rsidR="001D42FB" w:rsidRDefault="001D42FB"/>
        </w:tc>
      </w:tr>
      <w:tr w:rsidR="001D42FB" w14:paraId="08A513E2" w14:textId="77777777">
        <w:tc>
          <w:tcPr>
            <w:tcW w:w="9986" w:type="dxa"/>
          </w:tcPr>
          <w:p w14:paraId="08A513D3" w14:textId="77777777" w:rsidR="001D42FB" w:rsidRDefault="008926A9">
            <w:pPr>
              <w:spacing w:beforeAutospacing="1" w:afterAutospacing="1"/>
            </w:pPr>
            <w:r>
              <w:t>In the case of hybrid varieties the production scheme for the hybrid should be provided on a separate sheet. This should provide details of all the parent lines required for propagating the hybrid e.g.</w:t>
            </w:r>
          </w:p>
          <w:p w14:paraId="08A513D4" w14:textId="77777777" w:rsidR="001D42FB" w:rsidRDefault="008926A9">
            <w:pPr>
              <w:spacing w:beforeAutospacing="1" w:afterAutospacing="1"/>
            </w:pPr>
            <w:r>
              <w:t>Single Hybrid</w:t>
            </w:r>
          </w:p>
          <w:p w14:paraId="08A513D5" w14:textId="77777777" w:rsidR="001D42FB" w:rsidRDefault="008926A9">
            <w:pPr>
              <w:spacing w:beforeAutospacing="1" w:afterAutospacing="1"/>
            </w:pPr>
            <w:r>
              <w:t>      (…………………..……………..…)        x        (……………..…………………..…)</w:t>
            </w:r>
          </w:p>
          <w:p w14:paraId="08A513D6" w14:textId="77777777" w:rsidR="001D42FB" w:rsidRDefault="008926A9">
            <w:pPr>
              <w:spacing w:beforeAutospacing="1" w:afterAutospacing="1"/>
            </w:pPr>
            <w:r>
              <w:t>      female parent                                                    male parent</w:t>
            </w:r>
          </w:p>
          <w:p w14:paraId="08A513D8" w14:textId="237CB579" w:rsidR="001D42FB" w:rsidRDefault="008926A9">
            <w:pPr>
              <w:spacing w:beforeAutospacing="1" w:afterAutospacing="1"/>
            </w:pPr>
            <w:r>
              <w:t> Three-Way Hybrid</w:t>
            </w:r>
          </w:p>
          <w:p w14:paraId="08A513D9" w14:textId="77777777" w:rsidR="001D42FB" w:rsidRDefault="008926A9">
            <w:pPr>
              <w:spacing w:beforeAutospacing="1" w:afterAutospacing="1"/>
            </w:pPr>
            <w:r>
              <w:t>      (…………………..……………..…)        x        (……………..…………………..…)</w:t>
            </w:r>
          </w:p>
          <w:p w14:paraId="08A513DA" w14:textId="77777777" w:rsidR="001D42FB" w:rsidRDefault="008926A9">
            <w:pPr>
              <w:spacing w:beforeAutospacing="1" w:afterAutospacing="1"/>
            </w:pPr>
            <w:r>
              <w:t>      female line                                                     male line</w:t>
            </w:r>
          </w:p>
          <w:p w14:paraId="08A513DC" w14:textId="631AC3F9" w:rsidR="001D42FB" w:rsidRDefault="008926A9">
            <w:pPr>
              <w:spacing w:beforeAutospacing="1" w:afterAutospacing="1"/>
            </w:pPr>
            <w:r>
              <w:t>       (…………………..……………..…)        x        (……………..…………………..…)</w:t>
            </w:r>
          </w:p>
          <w:p w14:paraId="08A513DD" w14:textId="77777777" w:rsidR="001D42FB" w:rsidRDefault="008926A9">
            <w:pPr>
              <w:spacing w:beforeAutospacing="1" w:afterAutospacing="1"/>
            </w:pPr>
            <w:r>
              <w:t>      single hybrid used as female parent                 male parent</w:t>
            </w:r>
          </w:p>
          <w:p w14:paraId="08A513DF" w14:textId="7873CC6F" w:rsidR="001D42FB" w:rsidRDefault="008926A9">
            <w:pPr>
              <w:spacing w:beforeAutospacing="1" w:afterAutospacing="1"/>
            </w:pPr>
            <w:r>
              <w:t> and should identify in particular:</w:t>
            </w:r>
          </w:p>
          <w:p w14:paraId="08A513E1" w14:textId="7856D44D" w:rsidR="001D42FB" w:rsidRDefault="008926A9">
            <w:pPr>
              <w:spacing w:beforeAutospacing="1" w:afterAutospacing="1"/>
            </w:pPr>
            <w:r>
              <w:t>(a) any male sterile lines</w:t>
            </w:r>
            <w:r w:rsidR="00E91EA2">
              <w:rPr>
                <w:sz w:val="18"/>
                <w:szCs w:val="18"/>
              </w:rPr>
              <w:br/>
            </w:r>
            <w:r w:rsidR="00E91EA2">
              <w:rPr>
                <w:sz w:val="18"/>
                <w:szCs w:val="18"/>
              </w:rPr>
              <w:br/>
            </w:r>
            <w:r>
              <w:t>(b) maintenance system of male sterile lines</w:t>
            </w:r>
            <w:del w:id="654" w:author="TWO" w:date="2026-07-08T19:46:00Z" w16du:dateUtc="2026-07-08T17:46:00Z">
              <w:r w:rsidR="00D002CD" w:rsidRPr="00E91EA2">
                <w:rPr>
                  <w:sz w:val="18"/>
                  <w:szCs w:val="18"/>
                </w:rPr>
                <w:delText>.</w:delText>
              </w:r>
            </w:del>
            <w:ins w:id="655" w:author="TWO" w:date="2026-07-08T19:46:00Z" w16du:dateUtc="2026-07-08T17:46:00Z">
              <w:r>
                <w:t>.”</w:t>
              </w:r>
            </w:ins>
          </w:p>
        </w:tc>
      </w:tr>
    </w:tbl>
    <w:p w14:paraId="08A513E3" w14:textId="77777777" w:rsidR="001D42FB" w:rsidRDefault="008926A9">
      <w:pPr>
        <w:jc w:val="left"/>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1D42FB" w14:paraId="08A513E7" w14:textId="77777777">
        <w:trPr>
          <w:trHeight w:val="400"/>
        </w:trPr>
        <w:tc>
          <w:tcPr>
            <w:tcW w:w="1750" w:type="pct"/>
            <w:gridSpan w:val="2"/>
            <w:vAlign w:val="bottom"/>
          </w:tcPr>
          <w:p w14:paraId="08A513E4" w14:textId="77777777" w:rsidR="001D42FB" w:rsidRDefault="008926A9">
            <w:r>
              <w:lastRenderedPageBreak/>
              <w:t>TECHNICAL QUESTIONNAIRE</w:t>
            </w:r>
          </w:p>
        </w:tc>
        <w:tc>
          <w:tcPr>
            <w:tcW w:w="1500" w:type="pct"/>
            <w:gridSpan w:val="2"/>
            <w:vAlign w:val="bottom"/>
          </w:tcPr>
          <w:p w14:paraId="08A513E5" w14:textId="77777777" w:rsidR="001D42FB" w:rsidRDefault="008926A9">
            <w:r>
              <w:t>Page {x} of {y}</w:t>
            </w:r>
          </w:p>
        </w:tc>
        <w:tc>
          <w:tcPr>
            <w:tcW w:w="1750" w:type="pct"/>
            <w:gridSpan w:val="2"/>
            <w:shd w:val="clear" w:color="auto" w:fill="DFDFD7"/>
            <w:vAlign w:val="bottom"/>
          </w:tcPr>
          <w:p w14:paraId="08A513E6" w14:textId="77777777" w:rsidR="001D42FB" w:rsidRDefault="008926A9">
            <w:r>
              <w:t>Reference Number:</w:t>
            </w:r>
          </w:p>
        </w:tc>
      </w:tr>
      <w:tr w:rsidR="001D42FB" w14:paraId="08A513E9" w14:textId="77777777">
        <w:tblPrEx>
          <w:tblBorders>
            <w:top w:val="nil"/>
            <w:left w:val="nil"/>
            <w:bottom w:val="nil"/>
            <w:right w:val="nil"/>
            <w:insideH w:val="nil"/>
            <w:insideV w:val="nil"/>
          </w:tblBorders>
        </w:tblPrEx>
        <w:tc>
          <w:tcPr>
            <w:tcW w:w="9986" w:type="dxa"/>
            <w:gridSpan w:val="6"/>
          </w:tcPr>
          <w:p w14:paraId="08A513E8" w14:textId="77777777" w:rsidR="001D42FB" w:rsidRDefault="001D42FB"/>
        </w:tc>
      </w:tr>
      <w:tr w:rsidR="001D42FB" w14:paraId="08A513ED" w14:textId="77777777">
        <w:tblPrEx>
          <w:jc w:val="center"/>
        </w:tblPrEx>
        <w:trPr>
          <w:trHeight w:val="800"/>
          <w:jc w:val="center"/>
        </w:trPr>
        <w:tc>
          <w:tcPr>
            <w:tcW w:w="9986" w:type="dxa"/>
            <w:gridSpan w:val="6"/>
          </w:tcPr>
          <w:p w14:paraId="08A513EA" w14:textId="77777777" w:rsidR="001D42FB" w:rsidRDefault="001D42FB"/>
          <w:p w14:paraId="08A513EB" w14:textId="77777777" w:rsidR="001D42FB" w:rsidRDefault="008926A9">
            <w:r>
              <w:rPr>
                <w:sz w:val="18"/>
              </w:rPr>
              <w:t>5. Characteristics of the variety to be indicated (the number in brackets refers to the corresponding characteristic in Test Guidelines;  please mark the note which best corresponds).</w:t>
            </w:r>
          </w:p>
          <w:p w14:paraId="08A513EC" w14:textId="77777777" w:rsidR="001D42FB" w:rsidRDefault="001D42FB"/>
        </w:tc>
      </w:tr>
      <w:tr w:rsidR="001D42FB" w14:paraId="08A513F6" w14:textId="77777777">
        <w:tblPrEx>
          <w:jc w:val="center"/>
        </w:tblPrEx>
        <w:trPr>
          <w:trHeight w:val="200"/>
          <w:tblHeader/>
          <w:jc w:val="center"/>
        </w:trPr>
        <w:tc>
          <w:tcPr>
            <w:tcW w:w="400" w:type="pct"/>
            <w:tcBorders>
              <w:right w:val="nil"/>
            </w:tcBorders>
            <w:shd w:val="clear" w:color="auto" w:fill="DFDFD7"/>
          </w:tcPr>
          <w:p w14:paraId="08A513EE" w14:textId="77777777" w:rsidR="001D42FB" w:rsidRDefault="001D42FB"/>
        </w:tc>
        <w:tc>
          <w:tcPr>
            <w:tcW w:w="2350" w:type="pct"/>
            <w:gridSpan w:val="2"/>
            <w:tcBorders>
              <w:left w:val="nil"/>
              <w:right w:val="nil"/>
            </w:tcBorders>
            <w:shd w:val="clear" w:color="auto" w:fill="DFDFD7"/>
          </w:tcPr>
          <w:p w14:paraId="08A513EF" w14:textId="77777777" w:rsidR="001D42FB" w:rsidRDefault="001D42FB"/>
          <w:p w14:paraId="08A513F0" w14:textId="77777777" w:rsidR="001D42FB" w:rsidRDefault="008926A9">
            <w:r>
              <w:rPr>
                <w:sz w:val="16"/>
              </w:rPr>
              <w:t>Characteristics</w:t>
            </w:r>
          </w:p>
          <w:p w14:paraId="08A513F1" w14:textId="77777777" w:rsidR="001D42FB" w:rsidRDefault="001D42FB"/>
        </w:tc>
        <w:tc>
          <w:tcPr>
            <w:tcW w:w="1750" w:type="pct"/>
            <w:gridSpan w:val="2"/>
            <w:tcBorders>
              <w:left w:val="nil"/>
              <w:right w:val="nil"/>
            </w:tcBorders>
            <w:shd w:val="clear" w:color="auto" w:fill="DFDFD7"/>
          </w:tcPr>
          <w:p w14:paraId="08A513F2" w14:textId="77777777" w:rsidR="001D42FB" w:rsidRDefault="001D42FB"/>
          <w:p w14:paraId="08A513F3" w14:textId="77777777" w:rsidR="001D42FB" w:rsidRDefault="008926A9">
            <w:r>
              <w:rPr>
                <w:sz w:val="16"/>
              </w:rPr>
              <w:t>Example Varieties</w:t>
            </w:r>
          </w:p>
        </w:tc>
        <w:tc>
          <w:tcPr>
            <w:tcW w:w="500" w:type="pct"/>
            <w:tcBorders>
              <w:left w:val="nil"/>
            </w:tcBorders>
            <w:shd w:val="clear" w:color="auto" w:fill="DFDFD7"/>
          </w:tcPr>
          <w:p w14:paraId="08A513F4" w14:textId="77777777" w:rsidR="001D42FB" w:rsidRDefault="001D42FB"/>
          <w:p w14:paraId="08A513F5" w14:textId="77777777" w:rsidR="001D42FB" w:rsidRDefault="008926A9">
            <w:r>
              <w:rPr>
                <w:sz w:val="16"/>
              </w:rPr>
              <w:t>Note</w:t>
            </w:r>
          </w:p>
        </w:tc>
      </w:tr>
      <w:tr w:rsidR="001D42FB" w14:paraId="08A513FC" w14:textId="77777777">
        <w:trPr>
          <w:trHeight w:val="500"/>
        </w:trPr>
        <w:tc>
          <w:tcPr>
            <w:tcW w:w="400" w:type="pct"/>
            <w:tcBorders>
              <w:top w:val="nil"/>
              <w:bottom w:val="nil"/>
              <w:right w:val="nil"/>
            </w:tcBorders>
          </w:tcPr>
          <w:p w14:paraId="08A513F7" w14:textId="77777777" w:rsidR="001D42FB" w:rsidRDefault="008926A9">
            <w:r>
              <w:rPr>
                <w:b/>
                <w:sz w:val="16"/>
              </w:rPr>
              <w:t>5.1</w:t>
            </w:r>
          </w:p>
          <w:p w14:paraId="08A513F8" w14:textId="77777777" w:rsidR="001D42FB" w:rsidRDefault="008926A9">
            <w:r>
              <w:rPr>
                <w:b/>
                <w:sz w:val="16"/>
              </w:rPr>
              <w:t>(1)</w:t>
            </w:r>
          </w:p>
        </w:tc>
        <w:tc>
          <w:tcPr>
            <w:tcW w:w="2350" w:type="pct"/>
            <w:gridSpan w:val="2"/>
            <w:tcBorders>
              <w:top w:val="nil"/>
              <w:left w:val="nil"/>
              <w:bottom w:val="nil"/>
              <w:right w:val="nil"/>
            </w:tcBorders>
          </w:tcPr>
          <w:p w14:paraId="08A513F9" w14:textId="77777777" w:rsidR="001D42FB" w:rsidRDefault="008926A9">
            <w:pPr>
              <w:spacing w:beforeAutospacing="1" w:afterAutospacing="1"/>
              <w:divId w:val="1"/>
              <w:rPr>
                <w:b/>
                <w:sz w:val="16"/>
              </w:rPr>
            </w:pPr>
            <w:r>
              <w:rPr>
                <w:b/>
                <w:sz w:val="16"/>
              </w:rPr>
              <w:t>Plant: height of foliage</w:t>
            </w:r>
          </w:p>
        </w:tc>
        <w:tc>
          <w:tcPr>
            <w:tcW w:w="1750" w:type="pct"/>
            <w:gridSpan w:val="2"/>
            <w:tcBorders>
              <w:top w:val="nil"/>
              <w:left w:val="nil"/>
              <w:bottom w:val="nil"/>
              <w:right w:val="nil"/>
            </w:tcBorders>
          </w:tcPr>
          <w:p w14:paraId="08A513FA" w14:textId="77777777" w:rsidR="001D42FB" w:rsidRDefault="001D42FB"/>
        </w:tc>
        <w:tc>
          <w:tcPr>
            <w:tcW w:w="500" w:type="pct"/>
            <w:tcBorders>
              <w:left w:val="nil"/>
              <w:bottom w:val="nil"/>
            </w:tcBorders>
          </w:tcPr>
          <w:p w14:paraId="08A513FB" w14:textId="77777777" w:rsidR="001D42FB" w:rsidRDefault="001D42FB"/>
        </w:tc>
      </w:tr>
      <w:tr w:rsidR="001D42FB" w14:paraId="08A51401" w14:textId="77777777">
        <w:trPr>
          <w:trHeight w:val="300"/>
        </w:trPr>
        <w:tc>
          <w:tcPr>
            <w:tcW w:w="400" w:type="pct"/>
            <w:tcBorders>
              <w:top w:val="nil"/>
              <w:bottom w:val="nil"/>
              <w:right w:val="nil"/>
            </w:tcBorders>
          </w:tcPr>
          <w:p w14:paraId="08A513FD" w14:textId="77777777" w:rsidR="001D42FB" w:rsidRDefault="001D42FB"/>
        </w:tc>
        <w:tc>
          <w:tcPr>
            <w:tcW w:w="2350" w:type="pct"/>
            <w:gridSpan w:val="2"/>
            <w:tcBorders>
              <w:top w:val="nil"/>
              <w:left w:val="nil"/>
              <w:bottom w:val="nil"/>
              <w:right w:val="nil"/>
            </w:tcBorders>
          </w:tcPr>
          <w:p w14:paraId="08A513FE" w14:textId="77777777" w:rsidR="001D42FB" w:rsidRDefault="008926A9">
            <w:r>
              <w:rPr>
                <w:sz w:val="16"/>
              </w:rPr>
              <w:t>very short</w:t>
            </w:r>
          </w:p>
        </w:tc>
        <w:tc>
          <w:tcPr>
            <w:tcW w:w="1750" w:type="pct"/>
            <w:gridSpan w:val="2"/>
            <w:tcBorders>
              <w:top w:val="nil"/>
              <w:left w:val="nil"/>
              <w:bottom w:val="nil"/>
              <w:right w:val="nil"/>
            </w:tcBorders>
          </w:tcPr>
          <w:p w14:paraId="08A513FF" w14:textId="77777777" w:rsidR="001D42FB" w:rsidRDefault="008926A9">
            <w:r>
              <w:rPr>
                <w:sz w:val="16"/>
              </w:rPr>
              <w:t>Chuzi Luo</w:t>
            </w:r>
          </w:p>
        </w:tc>
        <w:tc>
          <w:tcPr>
            <w:tcW w:w="500" w:type="pct"/>
            <w:tcBorders>
              <w:top w:val="nil"/>
              <w:left w:val="nil"/>
              <w:bottom w:val="nil"/>
            </w:tcBorders>
          </w:tcPr>
          <w:p w14:paraId="08A51400" w14:textId="77777777" w:rsidR="001D42FB" w:rsidRDefault="008926A9">
            <w:r>
              <w:rPr>
                <w:sz w:val="16"/>
              </w:rPr>
              <w:t>1   [  ]</w:t>
            </w:r>
          </w:p>
        </w:tc>
      </w:tr>
      <w:tr w:rsidR="001D42FB" w14:paraId="08A51406" w14:textId="77777777">
        <w:trPr>
          <w:trHeight w:val="300"/>
        </w:trPr>
        <w:tc>
          <w:tcPr>
            <w:tcW w:w="400" w:type="pct"/>
            <w:tcBorders>
              <w:top w:val="nil"/>
              <w:bottom w:val="nil"/>
              <w:right w:val="nil"/>
            </w:tcBorders>
          </w:tcPr>
          <w:p w14:paraId="08A51402" w14:textId="77777777" w:rsidR="001D42FB" w:rsidRDefault="001D42FB"/>
        </w:tc>
        <w:tc>
          <w:tcPr>
            <w:tcW w:w="2350" w:type="pct"/>
            <w:gridSpan w:val="2"/>
            <w:tcBorders>
              <w:top w:val="nil"/>
              <w:left w:val="nil"/>
              <w:bottom w:val="nil"/>
              <w:right w:val="nil"/>
            </w:tcBorders>
          </w:tcPr>
          <w:p w14:paraId="08A51403" w14:textId="77777777" w:rsidR="001D42FB" w:rsidRDefault="008926A9">
            <w:r>
              <w:rPr>
                <w:sz w:val="16"/>
              </w:rPr>
              <w:t>very short to short</w:t>
            </w:r>
          </w:p>
        </w:tc>
        <w:tc>
          <w:tcPr>
            <w:tcW w:w="1750" w:type="pct"/>
            <w:gridSpan w:val="2"/>
            <w:tcBorders>
              <w:top w:val="nil"/>
              <w:left w:val="nil"/>
              <w:bottom w:val="nil"/>
              <w:right w:val="nil"/>
            </w:tcBorders>
          </w:tcPr>
          <w:p w14:paraId="08A51404" w14:textId="77777777" w:rsidR="001D42FB" w:rsidRDefault="001D42FB"/>
        </w:tc>
        <w:tc>
          <w:tcPr>
            <w:tcW w:w="500" w:type="pct"/>
            <w:tcBorders>
              <w:top w:val="nil"/>
              <w:left w:val="nil"/>
              <w:bottom w:val="nil"/>
            </w:tcBorders>
          </w:tcPr>
          <w:p w14:paraId="08A51405" w14:textId="77777777" w:rsidR="001D42FB" w:rsidRDefault="008926A9">
            <w:r>
              <w:rPr>
                <w:sz w:val="16"/>
              </w:rPr>
              <w:t>2   [  ]</w:t>
            </w:r>
          </w:p>
        </w:tc>
      </w:tr>
      <w:tr w:rsidR="001D42FB" w14:paraId="08A5140B" w14:textId="77777777">
        <w:trPr>
          <w:trHeight w:val="300"/>
        </w:trPr>
        <w:tc>
          <w:tcPr>
            <w:tcW w:w="400" w:type="pct"/>
            <w:tcBorders>
              <w:top w:val="nil"/>
              <w:bottom w:val="nil"/>
              <w:right w:val="nil"/>
            </w:tcBorders>
          </w:tcPr>
          <w:p w14:paraId="08A51407" w14:textId="77777777" w:rsidR="001D42FB" w:rsidRDefault="001D42FB"/>
        </w:tc>
        <w:tc>
          <w:tcPr>
            <w:tcW w:w="2350" w:type="pct"/>
            <w:gridSpan w:val="2"/>
            <w:tcBorders>
              <w:top w:val="nil"/>
              <w:left w:val="nil"/>
              <w:bottom w:val="nil"/>
              <w:right w:val="nil"/>
            </w:tcBorders>
          </w:tcPr>
          <w:p w14:paraId="08A51408" w14:textId="77777777" w:rsidR="001D42FB" w:rsidRDefault="008926A9">
            <w:r>
              <w:rPr>
                <w:sz w:val="16"/>
              </w:rPr>
              <w:t>short</w:t>
            </w:r>
          </w:p>
        </w:tc>
        <w:tc>
          <w:tcPr>
            <w:tcW w:w="1750" w:type="pct"/>
            <w:gridSpan w:val="2"/>
            <w:tcBorders>
              <w:top w:val="nil"/>
              <w:left w:val="nil"/>
              <w:bottom w:val="nil"/>
              <w:right w:val="nil"/>
            </w:tcBorders>
          </w:tcPr>
          <w:p w14:paraId="08A51409" w14:textId="77777777" w:rsidR="001D42FB" w:rsidRDefault="008926A9">
            <w:r>
              <w:rPr>
                <w:sz w:val="16"/>
              </w:rPr>
              <w:t>Xing Huo</w:t>
            </w:r>
          </w:p>
        </w:tc>
        <w:tc>
          <w:tcPr>
            <w:tcW w:w="500" w:type="pct"/>
            <w:tcBorders>
              <w:top w:val="nil"/>
              <w:left w:val="nil"/>
              <w:bottom w:val="nil"/>
            </w:tcBorders>
          </w:tcPr>
          <w:p w14:paraId="08A5140A" w14:textId="77777777" w:rsidR="001D42FB" w:rsidRDefault="008926A9">
            <w:r>
              <w:rPr>
                <w:sz w:val="16"/>
              </w:rPr>
              <w:t>3   [  ]</w:t>
            </w:r>
          </w:p>
        </w:tc>
      </w:tr>
      <w:tr w:rsidR="001D42FB" w14:paraId="08A51410" w14:textId="77777777">
        <w:trPr>
          <w:trHeight w:val="300"/>
        </w:trPr>
        <w:tc>
          <w:tcPr>
            <w:tcW w:w="400" w:type="pct"/>
            <w:tcBorders>
              <w:top w:val="nil"/>
              <w:bottom w:val="nil"/>
              <w:right w:val="nil"/>
            </w:tcBorders>
          </w:tcPr>
          <w:p w14:paraId="08A5140C" w14:textId="77777777" w:rsidR="001D42FB" w:rsidRDefault="001D42FB"/>
        </w:tc>
        <w:tc>
          <w:tcPr>
            <w:tcW w:w="2350" w:type="pct"/>
            <w:gridSpan w:val="2"/>
            <w:tcBorders>
              <w:top w:val="nil"/>
              <w:left w:val="nil"/>
              <w:bottom w:val="nil"/>
              <w:right w:val="nil"/>
            </w:tcBorders>
          </w:tcPr>
          <w:p w14:paraId="08A5140D" w14:textId="77777777" w:rsidR="001D42FB" w:rsidRDefault="008926A9">
            <w:r>
              <w:rPr>
                <w:sz w:val="16"/>
              </w:rPr>
              <w:t>short to medium</w:t>
            </w:r>
          </w:p>
        </w:tc>
        <w:tc>
          <w:tcPr>
            <w:tcW w:w="1750" w:type="pct"/>
            <w:gridSpan w:val="2"/>
            <w:tcBorders>
              <w:top w:val="nil"/>
              <w:left w:val="nil"/>
              <w:bottom w:val="nil"/>
              <w:right w:val="nil"/>
            </w:tcBorders>
          </w:tcPr>
          <w:p w14:paraId="08A5140E" w14:textId="77777777" w:rsidR="001D42FB" w:rsidRDefault="001D42FB"/>
        </w:tc>
        <w:tc>
          <w:tcPr>
            <w:tcW w:w="500" w:type="pct"/>
            <w:tcBorders>
              <w:top w:val="nil"/>
              <w:left w:val="nil"/>
              <w:bottom w:val="nil"/>
            </w:tcBorders>
          </w:tcPr>
          <w:p w14:paraId="08A5140F" w14:textId="77777777" w:rsidR="001D42FB" w:rsidRDefault="008926A9">
            <w:r>
              <w:rPr>
                <w:sz w:val="16"/>
              </w:rPr>
              <w:t>4   [  ]</w:t>
            </w:r>
          </w:p>
        </w:tc>
      </w:tr>
      <w:tr w:rsidR="001D42FB" w14:paraId="08A51415" w14:textId="77777777">
        <w:trPr>
          <w:trHeight w:val="300"/>
        </w:trPr>
        <w:tc>
          <w:tcPr>
            <w:tcW w:w="400" w:type="pct"/>
            <w:tcBorders>
              <w:top w:val="nil"/>
              <w:bottom w:val="nil"/>
              <w:right w:val="nil"/>
            </w:tcBorders>
          </w:tcPr>
          <w:p w14:paraId="08A51411" w14:textId="77777777" w:rsidR="001D42FB" w:rsidRDefault="001D42FB"/>
        </w:tc>
        <w:tc>
          <w:tcPr>
            <w:tcW w:w="2350" w:type="pct"/>
            <w:gridSpan w:val="2"/>
            <w:tcBorders>
              <w:top w:val="nil"/>
              <w:left w:val="nil"/>
              <w:bottom w:val="nil"/>
              <w:right w:val="nil"/>
            </w:tcBorders>
          </w:tcPr>
          <w:p w14:paraId="08A51412" w14:textId="77777777" w:rsidR="001D42FB" w:rsidRDefault="008926A9">
            <w:r>
              <w:rPr>
                <w:sz w:val="16"/>
              </w:rPr>
              <w:t>medium</w:t>
            </w:r>
          </w:p>
        </w:tc>
        <w:tc>
          <w:tcPr>
            <w:tcW w:w="1750" w:type="pct"/>
            <w:gridSpan w:val="2"/>
            <w:tcBorders>
              <w:top w:val="nil"/>
              <w:left w:val="nil"/>
              <w:bottom w:val="nil"/>
              <w:right w:val="nil"/>
            </w:tcBorders>
          </w:tcPr>
          <w:p w14:paraId="08A51413" w14:textId="77777777" w:rsidR="001D42FB" w:rsidRDefault="008926A9">
            <w:r>
              <w:rPr>
                <w:sz w:val="16"/>
              </w:rPr>
              <w:t>Yijian Lian</w:t>
            </w:r>
          </w:p>
        </w:tc>
        <w:tc>
          <w:tcPr>
            <w:tcW w:w="500" w:type="pct"/>
            <w:tcBorders>
              <w:top w:val="nil"/>
              <w:left w:val="nil"/>
              <w:bottom w:val="nil"/>
            </w:tcBorders>
          </w:tcPr>
          <w:p w14:paraId="08A51414" w14:textId="77777777" w:rsidR="001D42FB" w:rsidRDefault="008926A9">
            <w:r>
              <w:rPr>
                <w:sz w:val="16"/>
              </w:rPr>
              <w:t>5   [  ]</w:t>
            </w:r>
          </w:p>
        </w:tc>
      </w:tr>
      <w:tr w:rsidR="001D42FB" w14:paraId="08A5141A" w14:textId="77777777">
        <w:trPr>
          <w:trHeight w:val="300"/>
        </w:trPr>
        <w:tc>
          <w:tcPr>
            <w:tcW w:w="400" w:type="pct"/>
            <w:tcBorders>
              <w:top w:val="nil"/>
              <w:bottom w:val="nil"/>
              <w:right w:val="nil"/>
            </w:tcBorders>
          </w:tcPr>
          <w:p w14:paraId="08A51416" w14:textId="77777777" w:rsidR="001D42FB" w:rsidRDefault="001D42FB"/>
        </w:tc>
        <w:tc>
          <w:tcPr>
            <w:tcW w:w="2350" w:type="pct"/>
            <w:gridSpan w:val="2"/>
            <w:tcBorders>
              <w:top w:val="nil"/>
              <w:left w:val="nil"/>
              <w:bottom w:val="nil"/>
              <w:right w:val="nil"/>
            </w:tcBorders>
          </w:tcPr>
          <w:p w14:paraId="08A51417" w14:textId="77777777" w:rsidR="001D42FB" w:rsidRDefault="008926A9">
            <w:r>
              <w:rPr>
                <w:sz w:val="16"/>
              </w:rPr>
              <w:t>medium to tall</w:t>
            </w:r>
          </w:p>
        </w:tc>
        <w:tc>
          <w:tcPr>
            <w:tcW w:w="1750" w:type="pct"/>
            <w:gridSpan w:val="2"/>
            <w:tcBorders>
              <w:top w:val="nil"/>
              <w:left w:val="nil"/>
              <w:bottom w:val="nil"/>
              <w:right w:val="nil"/>
            </w:tcBorders>
          </w:tcPr>
          <w:p w14:paraId="08A51418" w14:textId="77777777" w:rsidR="001D42FB" w:rsidRDefault="001D42FB"/>
        </w:tc>
        <w:tc>
          <w:tcPr>
            <w:tcW w:w="500" w:type="pct"/>
            <w:tcBorders>
              <w:top w:val="nil"/>
              <w:left w:val="nil"/>
              <w:bottom w:val="nil"/>
            </w:tcBorders>
          </w:tcPr>
          <w:p w14:paraId="08A51419" w14:textId="77777777" w:rsidR="001D42FB" w:rsidRDefault="008926A9">
            <w:r>
              <w:rPr>
                <w:sz w:val="16"/>
              </w:rPr>
              <w:t>6   [  ]</w:t>
            </w:r>
          </w:p>
        </w:tc>
      </w:tr>
      <w:tr w:rsidR="001D42FB" w14:paraId="08A5141F" w14:textId="77777777">
        <w:trPr>
          <w:trHeight w:val="300"/>
        </w:trPr>
        <w:tc>
          <w:tcPr>
            <w:tcW w:w="400" w:type="pct"/>
            <w:tcBorders>
              <w:top w:val="nil"/>
              <w:bottom w:val="nil"/>
              <w:right w:val="nil"/>
            </w:tcBorders>
          </w:tcPr>
          <w:p w14:paraId="08A5141B" w14:textId="77777777" w:rsidR="001D42FB" w:rsidRDefault="001D42FB"/>
        </w:tc>
        <w:tc>
          <w:tcPr>
            <w:tcW w:w="2350" w:type="pct"/>
            <w:gridSpan w:val="2"/>
            <w:tcBorders>
              <w:top w:val="nil"/>
              <w:left w:val="nil"/>
              <w:bottom w:val="nil"/>
              <w:right w:val="nil"/>
            </w:tcBorders>
          </w:tcPr>
          <w:p w14:paraId="08A5141C" w14:textId="77777777" w:rsidR="001D42FB" w:rsidRDefault="008926A9">
            <w:r>
              <w:rPr>
                <w:sz w:val="16"/>
              </w:rPr>
              <w:t>tall</w:t>
            </w:r>
          </w:p>
        </w:tc>
        <w:tc>
          <w:tcPr>
            <w:tcW w:w="1750" w:type="pct"/>
            <w:gridSpan w:val="2"/>
            <w:tcBorders>
              <w:top w:val="nil"/>
              <w:left w:val="nil"/>
              <w:bottom w:val="nil"/>
              <w:right w:val="nil"/>
            </w:tcBorders>
          </w:tcPr>
          <w:p w14:paraId="08A5141D" w14:textId="77777777" w:rsidR="001D42FB" w:rsidRDefault="008926A9">
            <w:r>
              <w:rPr>
                <w:sz w:val="16"/>
              </w:rPr>
              <w:t>Yellow Bird</w:t>
            </w:r>
          </w:p>
        </w:tc>
        <w:tc>
          <w:tcPr>
            <w:tcW w:w="500" w:type="pct"/>
            <w:tcBorders>
              <w:top w:val="nil"/>
              <w:left w:val="nil"/>
              <w:bottom w:val="nil"/>
            </w:tcBorders>
          </w:tcPr>
          <w:p w14:paraId="08A5141E" w14:textId="77777777" w:rsidR="001D42FB" w:rsidRDefault="008926A9">
            <w:r>
              <w:rPr>
                <w:sz w:val="16"/>
              </w:rPr>
              <w:t>7   [  ]</w:t>
            </w:r>
          </w:p>
        </w:tc>
      </w:tr>
      <w:tr w:rsidR="001D42FB" w14:paraId="08A51424" w14:textId="77777777">
        <w:trPr>
          <w:trHeight w:val="300"/>
        </w:trPr>
        <w:tc>
          <w:tcPr>
            <w:tcW w:w="400" w:type="pct"/>
            <w:tcBorders>
              <w:top w:val="nil"/>
              <w:bottom w:val="nil"/>
              <w:right w:val="nil"/>
            </w:tcBorders>
          </w:tcPr>
          <w:p w14:paraId="08A51420" w14:textId="77777777" w:rsidR="001D42FB" w:rsidRDefault="001D42FB"/>
        </w:tc>
        <w:tc>
          <w:tcPr>
            <w:tcW w:w="2350" w:type="pct"/>
            <w:gridSpan w:val="2"/>
            <w:tcBorders>
              <w:top w:val="nil"/>
              <w:left w:val="nil"/>
              <w:bottom w:val="nil"/>
              <w:right w:val="nil"/>
            </w:tcBorders>
          </w:tcPr>
          <w:p w14:paraId="08A51421" w14:textId="77777777" w:rsidR="001D42FB" w:rsidRDefault="008926A9">
            <w:r>
              <w:rPr>
                <w:sz w:val="16"/>
              </w:rPr>
              <w:t>tall to very tall</w:t>
            </w:r>
          </w:p>
        </w:tc>
        <w:tc>
          <w:tcPr>
            <w:tcW w:w="1750" w:type="pct"/>
            <w:gridSpan w:val="2"/>
            <w:tcBorders>
              <w:top w:val="nil"/>
              <w:left w:val="nil"/>
              <w:bottom w:val="nil"/>
              <w:right w:val="nil"/>
            </w:tcBorders>
          </w:tcPr>
          <w:p w14:paraId="08A51422" w14:textId="77777777" w:rsidR="001D42FB" w:rsidRDefault="001D42FB"/>
        </w:tc>
        <w:tc>
          <w:tcPr>
            <w:tcW w:w="500" w:type="pct"/>
            <w:tcBorders>
              <w:top w:val="nil"/>
              <w:left w:val="nil"/>
              <w:bottom w:val="nil"/>
            </w:tcBorders>
          </w:tcPr>
          <w:p w14:paraId="08A51423" w14:textId="77777777" w:rsidR="001D42FB" w:rsidRDefault="008926A9">
            <w:r>
              <w:rPr>
                <w:sz w:val="16"/>
              </w:rPr>
              <w:t>8   [  ]</w:t>
            </w:r>
          </w:p>
        </w:tc>
      </w:tr>
      <w:tr w:rsidR="001D42FB" w14:paraId="08A51429" w14:textId="77777777">
        <w:trPr>
          <w:trHeight w:val="300"/>
        </w:trPr>
        <w:tc>
          <w:tcPr>
            <w:tcW w:w="400" w:type="pct"/>
            <w:tcBorders>
              <w:top w:val="nil"/>
              <w:bottom w:val="nil"/>
              <w:right w:val="nil"/>
            </w:tcBorders>
          </w:tcPr>
          <w:p w14:paraId="08A51425" w14:textId="77777777" w:rsidR="001D42FB" w:rsidRDefault="001D42FB"/>
        </w:tc>
        <w:tc>
          <w:tcPr>
            <w:tcW w:w="2350" w:type="pct"/>
            <w:gridSpan w:val="2"/>
            <w:tcBorders>
              <w:top w:val="nil"/>
              <w:left w:val="nil"/>
              <w:bottom w:val="nil"/>
              <w:right w:val="nil"/>
            </w:tcBorders>
          </w:tcPr>
          <w:p w14:paraId="08A51426" w14:textId="77777777" w:rsidR="001D42FB" w:rsidRDefault="008926A9">
            <w:r>
              <w:rPr>
                <w:sz w:val="16"/>
              </w:rPr>
              <w:t>very tall</w:t>
            </w:r>
          </w:p>
        </w:tc>
        <w:tc>
          <w:tcPr>
            <w:tcW w:w="1750" w:type="pct"/>
            <w:gridSpan w:val="2"/>
            <w:tcBorders>
              <w:top w:val="nil"/>
              <w:left w:val="nil"/>
              <w:bottom w:val="nil"/>
              <w:right w:val="nil"/>
            </w:tcBorders>
          </w:tcPr>
          <w:p w14:paraId="08A51427" w14:textId="77777777" w:rsidR="001D42FB" w:rsidRDefault="008926A9">
            <w:r>
              <w:rPr>
                <w:sz w:val="16"/>
              </w:rPr>
              <w:t>Fen Bawang</w:t>
            </w:r>
          </w:p>
        </w:tc>
        <w:tc>
          <w:tcPr>
            <w:tcW w:w="500" w:type="pct"/>
            <w:tcBorders>
              <w:top w:val="nil"/>
              <w:left w:val="nil"/>
              <w:bottom w:val="nil"/>
            </w:tcBorders>
          </w:tcPr>
          <w:p w14:paraId="08A51428" w14:textId="77777777" w:rsidR="001D42FB" w:rsidRDefault="008926A9">
            <w:r>
              <w:rPr>
                <w:sz w:val="16"/>
              </w:rPr>
              <w:t>9   [  ]</w:t>
            </w:r>
          </w:p>
        </w:tc>
      </w:tr>
      <w:tr w:rsidR="001D42FB" w14:paraId="08A5142F" w14:textId="77777777">
        <w:trPr>
          <w:trHeight w:val="500"/>
        </w:trPr>
        <w:tc>
          <w:tcPr>
            <w:tcW w:w="400" w:type="pct"/>
            <w:tcBorders>
              <w:top w:val="nil"/>
              <w:bottom w:val="nil"/>
              <w:right w:val="nil"/>
            </w:tcBorders>
          </w:tcPr>
          <w:p w14:paraId="08A5142A" w14:textId="77777777" w:rsidR="001D42FB" w:rsidRDefault="008926A9">
            <w:r>
              <w:rPr>
                <w:b/>
                <w:sz w:val="16"/>
              </w:rPr>
              <w:t>5.2</w:t>
            </w:r>
          </w:p>
          <w:p w14:paraId="08A5142B" w14:textId="77777777" w:rsidR="001D42FB" w:rsidRDefault="008926A9">
            <w:r>
              <w:rPr>
                <w:b/>
                <w:sz w:val="16"/>
              </w:rPr>
              <w:t>(9)</w:t>
            </w:r>
          </w:p>
        </w:tc>
        <w:tc>
          <w:tcPr>
            <w:tcW w:w="2350" w:type="pct"/>
            <w:gridSpan w:val="2"/>
            <w:tcBorders>
              <w:top w:val="nil"/>
              <w:left w:val="nil"/>
              <w:bottom w:val="nil"/>
              <w:right w:val="nil"/>
            </w:tcBorders>
          </w:tcPr>
          <w:p w14:paraId="08A5142C" w14:textId="77777777" w:rsidR="001D42FB" w:rsidRDefault="008926A9">
            <w:pPr>
              <w:spacing w:beforeAutospacing="1" w:afterAutospacing="1"/>
              <w:divId w:val="1"/>
              <w:rPr>
                <w:b/>
                <w:sz w:val="16"/>
              </w:rPr>
            </w:pPr>
            <w:r>
              <w:rPr>
                <w:b/>
                <w:sz w:val="16"/>
              </w:rPr>
              <w:t xml:space="preserve">Leaf blade: </w:t>
            </w:r>
            <w:del w:id="656" w:author="TWO" w:date="2026-07-08T19:46:00Z" w16du:dateUtc="2026-07-08T17:46:00Z">
              <w:r w:rsidR="00D002CD">
                <w:rPr>
                  <w:b/>
                  <w:sz w:val="16"/>
                </w:rPr>
                <w:delText>texture of upper surface</w:delText>
              </w:r>
            </w:del>
            <w:ins w:id="657" w:author="TWO" w:date="2026-07-08T19:46:00Z" w16du:dateUtc="2026-07-08T17:46:00Z">
              <w:r>
                <w:rPr>
                  <w:b/>
                  <w:sz w:val="16"/>
                </w:rPr>
                <w:t>rough</w:t>
              </w:r>
            </w:ins>
          </w:p>
        </w:tc>
        <w:tc>
          <w:tcPr>
            <w:tcW w:w="1750" w:type="pct"/>
            <w:gridSpan w:val="2"/>
            <w:tcBorders>
              <w:top w:val="nil"/>
              <w:left w:val="nil"/>
              <w:bottom w:val="nil"/>
              <w:right w:val="nil"/>
            </w:tcBorders>
          </w:tcPr>
          <w:p w14:paraId="08A5142D" w14:textId="77777777" w:rsidR="001D42FB" w:rsidRDefault="001D42FB"/>
        </w:tc>
        <w:tc>
          <w:tcPr>
            <w:tcW w:w="500" w:type="pct"/>
            <w:tcBorders>
              <w:top w:val="nil"/>
              <w:left w:val="nil"/>
              <w:bottom w:val="nil"/>
            </w:tcBorders>
          </w:tcPr>
          <w:p w14:paraId="08A5142E" w14:textId="77777777" w:rsidR="001D42FB" w:rsidRDefault="001D42FB"/>
        </w:tc>
      </w:tr>
      <w:tr w:rsidR="001D42FB" w14:paraId="08A51434" w14:textId="77777777">
        <w:trPr>
          <w:trHeight w:val="300"/>
        </w:trPr>
        <w:tc>
          <w:tcPr>
            <w:tcW w:w="400" w:type="pct"/>
            <w:tcBorders>
              <w:top w:val="nil"/>
              <w:bottom w:val="nil"/>
              <w:right w:val="nil"/>
            </w:tcBorders>
          </w:tcPr>
          <w:p w14:paraId="08A51430" w14:textId="77777777" w:rsidR="001D42FB" w:rsidRDefault="001D42FB"/>
        </w:tc>
        <w:tc>
          <w:tcPr>
            <w:tcW w:w="2350" w:type="pct"/>
            <w:gridSpan w:val="2"/>
            <w:tcBorders>
              <w:top w:val="nil"/>
              <w:left w:val="nil"/>
              <w:bottom w:val="nil"/>
              <w:right w:val="nil"/>
            </w:tcBorders>
          </w:tcPr>
          <w:p w14:paraId="08A51431" w14:textId="77777777" w:rsidR="001D42FB" w:rsidRDefault="008926A9">
            <w:ins w:id="658" w:author="TWO" w:date="2026-07-08T19:46:00Z" w16du:dateUtc="2026-07-08T17:46:00Z">
              <w:r>
                <w:rPr>
                  <w:sz w:val="16"/>
                </w:rPr>
                <w:t xml:space="preserve">absent or </w:t>
              </w:r>
            </w:ins>
            <w:r>
              <w:rPr>
                <w:sz w:val="16"/>
              </w:rPr>
              <w:t xml:space="preserve">very </w:t>
            </w:r>
            <w:del w:id="659" w:author="TWO" w:date="2026-07-08T19:46:00Z" w16du:dateUtc="2026-07-08T17:46:00Z">
              <w:r w:rsidR="00D002CD">
                <w:rPr>
                  <w:sz w:val="16"/>
                </w:rPr>
                <w:delText>smooth</w:delText>
              </w:r>
            </w:del>
            <w:ins w:id="660" w:author="TWO" w:date="2026-07-08T19:46:00Z" w16du:dateUtc="2026-07-08T17:46:00Z">
              <w:r>
                <w:rPr>
                  <w:sz w:val="16"/>
                </w:rPr>
                <w:t>small</w:t>
              </w:r>
            </w:ins>
          </w:p>
        </w:tc>
        <w:tc>
          <w:tcPr>
            <w:tcW w:w="1750" w:type="pct"/>
            <w:gridSpan w:val="2"/>
            <w:tcBorders>
              <w:top w:val="nil"/>
              <w:left w:val="nil"/>
              <w:bottom w:val="nil"/>
              <w:right w:val="nil"/>
            </w:tcBorders>
          </w:tcPr>
          <w:p w14:paraId="08A51432" w14:textId="77777777" w:rsidR="001D42FB" w:rsidRDefault="008926A9">
            <w:r>
              <w:rPr>
                <w:sz w:val="16"/>
              </w:rPr>
              <w:t>Yellow Bird</w:t>
            </w:r>
          </w:p>
        </w:tc>
        <w:tc>
          <w:tcPr>
            <w:tcW w:w="500" w:type="pct"/>
            <w:tcBorders>
              <w:top w:val="nil"/>
              <w:left w:val="nil"/>
              <w:bottom w:val="nil"/>
            </w:tcBorders>
          </w:tcPr>
          <w:p w14:paraId="08A51433" w14:textId="77777777" w:rsidR="001D42FB" w:rsidRDefault="008926A9">
            <w:r>
              <w:rPr>
                <w:sz w:val="16"/>
              </w:rPr>
              <w:t>1   [  ]</w:t>
            </w:r>
          </w:p>
        </w:tc>
      </w:tr>
      <w:tr w:rsidR="001D42FB" w14:paraId="08A51439" w14:textId="77777777">
        <w:trPr>
          <w:trHeight w:val="300"/>
        </w:trPr>
        <w:tc>
          <w:tcPr>
            <w:tcW w:w="400" w:type="pct"/>
            <w:tcBorders>
              <w:top w:val="nil"/>
              <w:bottom w:val="nil"/>
              <w:right w:val="nil"/>
            </w:tcBorders>
          </w:tcPr>
          <w:p w14:paraId="08A51435" w14:textId="77777777" w:rsidR="001D42FB" w:rsidRDefault="001D42FB"/>
        </w:tc>
        <w:tc>
          <w:tcPr>
            <w:tcW w:w="2350" w:type="pct"/>
            <w:gridSpan w:val="2"/>
            <w:tcBorders>
              <w:top w:val="nil"/>
              <w:left w:val="nil"/>
              <w:bottom w:val="nil"/>
              <w:right w:val="nil"/>
            </w:tcBorders>
          </w:tcPr>
          <w:p w14:paraId="08A51436" w14:textId="77777777" w:rsidR="001D42FB" w:rsidRDefault="00D002CD">
            <w:del w:id="661" w:author="TWO" w:date="2026-07-08T19:46:00Z" w16du:dateUtc="2026-07-08T17:46:00Z">
              <w:r>
                <w:rPr>
                  <w:sz w:val="16"/>
                </w:rPr>
                <w:delText>smooth</w:delText>
              </w:r>
            </w:del>
            <w:ins w:id="662" w:author="TWO" w:date="2026-07-08T19:46:00Z" w16du:dateUtc="2026-07-08T17:46:00Z">
              <w:r w:rsidR="008926A9">
                <w:rPr>
                  <w:sz w:val="16"/>
                </w:rPr>
                <w:t>small</w:t>
              </w:r>
            </w:ins>
          </w:p>
        </w:tc>
        <w:tc>
          <w:tcPr>
            <w:tcW w:w="1750" w:type="pct"/>
            <w:gridSpan w:val="2"/>
            <w:tcBorders>
              <w:top w:val="nil"/>
              <w:left w:val="nil"/>
              <w:bottom w:val="nil"/>
              <w:right w:val="nil"/>
            </w:tcBorders>
          </w:tcPr>
          <w:p w14:paraId="08A51437" w14:textId="77777777" w:rsidR="001D42FB" w:rsidRDefault="008926A9">
            <w:r>
              <w:rPr>
                <w:sz w:val="16"/>
              </w:rPr>
              <w:t>Fenhong Lingxiao</w:t>
            </w:r>
          </w:p>
        </w:tc>
        <w:tc>
          <w:tcPr>
            <w:tcW w:w="500" w:type="pct"/>
            <w:tcBorders>
              <w:top w:val="nil"/>
              <w:left w:val="nil"/>
              <w:bottom w:val="nil"/>
            </w:tcBorders>
          </w:tcPr>
          <w:p w14:paraId="08A51438" w14:textId="77777777" w:rsidR="001D42FB" w:rsidRDefault="008926A9">
            <w:r>
              <w:rPr>
                <w:sz w:val="16"/>
              </w:rPr>
              <w:t>2   [  ]</w:t>
            </w:r>
          </w:p>
        </w:tc>
      </w:tr>
      <w:tr w:rsidR="001D42FB" w14:paraId="08A5143E" w14:textId="77777777">
        <w:trPr>
          <w:trHeight w:val="300"/>
        </w:trPr>
        <w:tc>
          <w:tcPr>
            <w:tcW w:w="400" w:type="pct"/>
            <w:tcBorders>
              <w:top w:val="nil"/>
              <w:bottom w:val="nil"/>
              <w:right w:val="nil"/>
            </w:tcBorders>
          </w:tcPr>
          <w:p w14:paraId="08A5143A" w14:textId="77777777" w:rsidR="001D42FB" w:rsidRDefault="001D42FB"/>
        </w:tc>
        <w:tc>
          <w:tcPr>
            <w:tcW w:w="2350" w:type="pct"/>
            <w:gridSpan w:val="2"/>
            <w:tcBorders>
              <w:top w:val="nil"/>
              <w:left w:val="nil"/>
              <w:bottom w:val="nil"/>
              <w:right w:val="nil"/>
            </w:tcBorders>
          </w:tcPr>
          <w:p w14:paraId="08A5143B" w14:textId="77777777" w:rsidR="001D42FB" w:rsidRDefault="008926A9">
            <w:r>
              <w:rPr>
                <w:sz w:val="16"/>
              </w:rPr>
              <w:t>medium</w:t>
            </w:r>
          </w:p>
        </w:tc>
        <w:tc>
          <w:tcPr>
            <w:tcW w:w="1750" w:type="pct"/>
            <w:gridSpan w:val="2"/>
            <w:tcBorders>
              <w:top w:val="nil"/>
              <w:left w:val="nil"/>
              <w:bottom w:val="nil"/>
              <w:right w:val="nil"/>
            </w:tcBorders>
          </w:tcPr>
          <w:p w14:paraId="08A5143C" w14:textId="77777777" w:rsidR="001D42FB" w:rsidRDefault="001D42FB"/>
        </w:tc>
        <w:tc>
          <w:tcPr>
            <w:tcW w:w="500" w:type="pct"/>
            <w:tcBorders>
              <w:top w:val="nil"/>
              <w:left w:val="nil"/>
              <w:bottom w:val="nil"/>
            </w:tcBorders>
          </w:tcPr>
          <w:p w14:paraId="08A5143D" w14:textId="77777777" w:rsidR="001D42FB" w:rsidRDefault="008926A9">
            <w:r>
              <w:rPr>
                <w:sz w:val="16"/>
              </w:rPr>
              <w:t>3   [  ]</w:t>
            </w:r>
          </w:p>
        </w:tc>
      </w:tr>
      <w:tr w:rsidR="001D42FB" w14:paraId="08A51443" w14:textId="77777777">
        <w:trPr>
          <w:trHeight w:val="300"/>
        </w:trPr>
        <w:tc>
          <w:tcPr>
            <w:tcW w:w="400" w:type="pct"/>
            <w:tcBorders>
              <w:top w:val="nil"/>
              <w:bottom w:val="nil"/>
              <w:right w:val="nil"/>
            </w:tcBorders>
          </w:tcPr>
          <w:p w14:paraId="08A5143F" w14:textId="77777777" w:rsidR="001D42FB" w:rsidRDefault="001D42FB"/>
        </w:tc>
        <w:tc>
          <w:tcPr>
            <w:tcW w:w="2350" w:type="pct"/>
            <w:gridSpan w:val="2"/>
            <w:tcBorders>
              <w:top w:val="nil"/>
              <w:left w:val="nil"/>
              <w:bottom w:val="nil"/>
              <w:right w:val="nil"/>
            </w:tcBorders>
          </w:tcPr>
          <w:p w14:paraId="08A51440" w14:textId="77777777" w:rsidR="001D42FB" w:rsidRDefault="00D002CD">
            <w:del w:id="663" w:author="TWO" w:date="2026-07-08T19:46:00Z" w16du:dateUtc="2026-07-08T17:46:00Z">
              <w:r>
                <w:rPr>
                  <w:sz w:val="16"/>
                </w:rPr>
                <w:delText>rough</w:delText>
              </w:r>
            </w:del>
            <w:ins w:id="664" w:author="TWO" w:date="2026-07-08T19:46:00Z" w16du:dateUtc="2026-07-08T17:46:00Z">
              <w:r w:rsidR="008926A9">
                <w:rPr>
                  <w:sz w:val="16"/>
                </w:rPr>
                <w:t>large</w:t>
              </w:r>
            </w:ins>
          </w:p>
        </w:tc>
        <w:tc>
          <w:tcPr>
            <w:tcW w:w="1750" w:type="pct"/>
            <w:gridSpan w:val="2"/>
            <w:tcBorders>
              <w:top w:val="nil"/>
              <w:left w:val="nil"/>
              <w:bottom w:val="nil"/>
              <w:right w:val="nil"/>
            </w:tcBorders>
          </w:tcPr>
          <w:p w14:paraId="08A51441" w14:textId="77777777" w:rsidR="001D42FB" w:rsidRDefault="008926A9">
            <w:r>
              <w:rPr>
                <w:sz w:val="16"/>
              </w:rPr>
              <w:t>Honghu Hong</w:t>
            </w:r>
          </w:p>
        </w:tc>
        <w:tc>
          <w:tcPr>
            <w:tcW w:w="500" w:type="pct"/>
            <w:tcBorders>
              <w:top w:val="nil"/>
              <w:left w:val="nil"/>
              <w:bottom w:val="nil"/>
            </w:tcBorders>
          </w:tcPr>
          <w:p w14:paraId="08A51442" w14:textId="77777777" w:rsidR="001D42FB" w:rsidRDefault="008926A9">
            <w:r>
              <w:rPr>
                <w:sz w:val="16"/>
              </w:rPr>
              <w:t>4   [  ]</w:t>
            </w:r>
          </w:p>
        </w:tc>
      </w:tr>
      <w:tr w:rsidR="001D42FB" w14:paraId="08A51448" w14:textId="77777777">
        <w:trPr>
          <w:trHeight w:val="300"/>
        </w:trPr>
        <w:tc>
          <w:tcPr>
            <w:tcW w:w="400" w:type="pct"/>
            <w:tcBorders>
              <w:top w:val="nil"/>
              <w:bottom w:val="nil"/>
              <w:right w:val="nil"/>
            </w:tcBorders>
          </w:tcPr>
          <w:p w14:paraId="08A51444" w14:textId="77777777" w:rsidR="001D42FB" w:rsidRDefault="001D42FB"/>
        </w:tc>
        <w:tc>
          <w:tcPr>
            <w:tcW w:w="2350" w:type="pct"/>
            <w:gridSpan w:val="2"/>
            <w:tcBorders>
              <w:top w:val="nil"/>
              <w:left w:val="nil"/>
              <w:bottom w:val="nil"/>
              <w:right w:val="nil"/>
            </w:tcBorders>
          </w:tcPr>
          <w:p w14:paraId="08A51445" w14:textId="77777777" w:rsidR="001D42FB" w:rsidRDefault="008926A9">
            <w:r>
              <w:rPr>
                <w:sz w:val="16"/>
              </w:rPr>
              <w:t xml:space="preserve">very </w:t>
            </w:r>
            <w:del w:id="665" w:author="TWO" w:date="2026-07-08T19:46:00Z" w16du:dateUtc="2026-07-08T17:46:00Z">
              <w:r w:rsidR="00D002CD">
                <w:rPr>
                  <w:sz w:val="16"/>
                </w:rPr>
                <w:delText>rough</w:delText>
              </w:r>
            </w:del>
            <w:ins w:id="666" w:author="TWO" w:date="2026-07-08T19:46:00Z" w16du:dateUtc="2026-07-08T17:46:00Z">
              <w:r>
                <w:rPr>
                  <w:sz w:val="16"/>
                </w:rPr>
                <w:t>large</w:t>
              </w:r>
            </w:ins>
          </w:p>
        </w:tc>
        <w:tc>
          <w:tcPr>
            <w:tcW w:w="1750" w:type="pct"/>
            <w:gridSpan w:val="2"/>
            <w:tcBorders>
              <w:top w:val="nil"/>
              <w:left w:val="nil"/>
              <w:bottom w:val="nil"/>
              <w:right w:val="nil"/>
            </w:tcBorders>
          </w:tcPr>
          <w:p w14:paraId="08A51446" w14:textId="77777777" w:rsidR="001D42FB" w:rsidRDefault="008926A9">
            <w:r>
              <w:rPr>
                <w:sz w:val="16"/>
              </w:rPr>
              <w:t>Daye Chi</w:t>
            </w:r>
          </w:p>
        </w:tc>
        <w:tc>
          <w:tcPr>
            <w:tcW w:w="500" w:type="pct"/>
            <w:tcBorders>
              <w:top w:val="nil"/>
              <w:left w:val="nil"/>
              <w:bottom w:val="nil"/>
            </w:tcBorders>
          </w:tcPr>
          <w:p w14:paraId="08A51447" w14:textId="77777777" w:rsidR="001D42FB" w:rsidRDefault="008926A9">
            <w:r>
              <w:rPr>
                <w:sz w:val="16"/>
              </w:rPr>
              <w:t>5   [  ]</w:t>
            </w:r>
          </w:p>
        </w:tc>
      </w:tr>
      <w:tr w:rsidR="001D42FB" w14:paraId="08A5144E" w14:textId="77777777">
        <w:trPr>
          <w:trHeight w:val="500"/>
        </w:trPr>
        <w:tc>
          <w:tcPr>
            <w:tcW w:w="400" w:type="pct"/>
            <w:tcBorders>
              <w:top w:val="nil"/>
              <w:bottom w:val="nil"/>
              <w:right w:val="nil"/>
            </w:tcBorders>
          </w:tcPr>
          <w:p w14:paraId="08A51449" w14:textId="77777777" w:rsidR="001D42FB" w:rsidRDefault="008926A9">
            <w:r>
              <w:rPr>
                <w:b/>
                <w:sz w:val="16"/>
              </w:rPr>
              <w:t>5.3</w:t>
            </w:r>
          </w:p>
          <w:p w14:paraId="08A5144A" w14:textId="77777777" w:rsidR="001D42FB" w:rsidRDefault="008926A9">
            <w:r>
              <w:rPr>
                <w:b/>
                <w:sz w:val="16"/>
              </w:rPr>
              <w:t>(12)</w:t>
            </w:r>
          </w:p>
        </w:tc>
        <w:tc>
          <w:tcPr>
            <w:tcW w:w="2350" w:type="pct"/>
            <w:gridSpan w:val="2"/>
            <w:tcBorders>
              <w:top w:val="nil"/>
              <w:left w:val="nil"/>
              <w:bottom w:val="nil"/>
              <w:right w:val="nil"/>
            </w:tcBorders>
          </w:tcPr>
          <w:p w14:paraId="08A5144B" w14:textId="77777777" w:rsidR="001D42FB" w:rsidRDefault="008926A9">
            <w:pPr>
              <w:spacing w:beforeAutospacing="1" w:afterAutospacing="1"/>
              <w:divId w:val="1"/>
              <w:rPr>
                <w:b/>
                <w:sz w:val="16"/>
              </w:rPr>
            </w:pPr>
            <w:r>
              <w:rPr>
                <w:b/>
                <w:sz w:val="16"/>
              </w:rPr>
              <w:t xml:space="preserve">Leaf blade: </w:t>
            </w:r>
            <w:del w:id="667" w:author="TWO" w:date="2026-07-08T19:46:00Z" w16du:dateUtc="2026-07-08T17:46:00Z">
              <w:r w:rsidR="00D002CD">
                <w:rPr>
                  <w:b/>
                  <w:sz w:val="16"/>
                </w:rPr>
                <w:delText>gap</w:delText>
              </w:r>
            </w:del>
            <w:ins w:id="668" w:author="TWO" w:date="2026-07-08T19:46:00Z" w16du:dateUtc="2026-07-08T17:46:00Z">
              <w:r>
                <w:rPr>
                  <w:b/>
                  <w:sz w:val="16"/>
                </w:rPr>
                <w:t>cleft</w:t>
              </w:r>
            </w:ins>
            <w:r>
              <w:rPr>
                <w:b/>
                <w:sz w:val="16"/>
              </w:rPr>
              <w:t xml:space="preserve"> of </w:t>
            </w:r>
            <w:del w:id="669" w:author="TWO" w:date="2026-07-08T19:46:00Z" w16du:dateUtc="2026-07-08T17:46:00Z">
              <w:r w:rsidR="00D002CD">
                <w:rPr>
                  <w:b/>
                  <w:sz w:val="16"/>
                </w:rPr>
                <w:delText>nose</w:delText>
              </w:r>
            </w:del>
            <w:ins w:id="670" w:author="TWO" w:date="2026-07-08T19:46:00Z" w16du:dateUtc="2026-07-08T17:46:00Z">
              <w:r>
                <w:rPr>
                  <w:b/>
                  <w:sz w:val="16"/>
                </w:rPr>
                <w:t>petiolar sinus</w:t>
              </w:r>
            </w:ins>
          </w:p>
        </w:tc>
        <w:tc>
          <w:tcPr>
            <w:tcW w:w="1750" w:type="pct"/>
            <w:gridSpan w:val="2"/>
            <w:tcBorders>
              <w:top w:val="nil"/>
              <w:left w:val="nil"/>
              <w:bottom w:val="nil"/>
              <w:right w:val="nil"/>
            </w:tcBorders>
          </w:tcPr>
          <w:p w14:paraId="08A5144C" w14:textId="77777777" w:rsidR="001D42FB" w:rsidRDefault="001D42FB"/>
        </w:tc>
        <w:tc>
          <w:tcPr>
            <w:tcW w:w="500" w:type="pct"/>
            <w:tcBorders>
              <w:top w:val="nil"/>
              <w:left w:val="nil"/>
              <w:bottom w:val="nil"/>
            </w:tcBorders>
          </w:tcPr>
          <w:p w14:paraId="08A5144D" w14:textId="77777777" w:rsidR="001D42FB" w:rsidRDefault="001D42FB"/>
        </w:tc>
      </w:tr>
      <w:tr w:rsidR="001D42FB" w14:paraId="08A51453" w14:textId="77777777">
        <w:trPr>
          <w:trHeight w:val="300"/>
        </w:trPr>
        <w:tc>
          <w:tcPr>
            <w:tcW w:w="400" w:type="pct"/>
            <w:tcBorders>
              <w:top w:val="nil"/>
              <w:bottom w:val="nil"/>
              <w:right w:val="nil"/>
            </w:tcBorders>
          </w:tcPr>
          <w:p w14:paraId="08A5144F" w14:textId="77777777" w:rsidR="001D42FB" w:rsidRDefault="001D42FB"/>
        </w:tc>
        <w:tc>
          <w:tcPr>
            <w:tcW w:w="2350" w:type="pct"/>
            <w:gridSpan w:val="2"/>
            <w:tcBorders>
              <w:top w:val="nil"/>
              <w:left w:val="nil"/>
              <w:bottom w:val="nil"/>
              <w:right w:val="nil"/>
            </w:tcBorders>
          </w:tcPr>
          <w:p w14:paraId="08A51450" w14:textId="77777777" w:rsidR="001D42FB" w:rsidRDefault="008926A9">
            <w:r>
              <w:rPr>
                <w:sz w:val="16"/>
              </w:rPr>
              <w:t>absent or very narrow</w:t>
            </w:r>
          </w:p>
        </w:tc>
        <w:tc>
          <w:tcPr>
            <w:tcW w:w="1750" w:type="pct"/>
            <w:gridSpan w:val="2"/>
            <w:tcBorders>
              <w:top w:val="nil"/>
              <w:left w:val="nil"/>
              <w:bottom w:val="nil"/>
              <w:right w:val="nil"/>
            </w:tcBorders>
          </w:tcPr>
          <w:p w14:paraId="08A51451" w14:textId="77777777" w:rsidR="001D42FB" w:rsidRDefault="008926A9">
            <w:r>
              <w:rPr>
                <w:sz w:val="16"/>
              </w:rPr>
              <w:t>Jia Jingying</w:t>
            </w:r>
          </w:p>
        </w:tc>
        <w:tc>
          <w:tcPr>
            <w:tcW w:w="500" w:type="pct"/>
            <w:tcBorders>
              <w:top w:val="nil"/>
              <w:left w:val="nil"/>
              <w:bottom w:val="nil"/>
            </w:tcBorders>
          </w:tcPr>
          <w:p w14:paraId="08A51452" w14:textId="77777777" w:rsidR="001D42FB" w:rsidRDefault="008926A9">
            <w:r>
              <w:rPr>
                <w:sz w:val="16"/>
              </w:rPr>
              <w:t>1   [  ]</w:t>
            </w:r>
          </w:p>
        </w:tc>
      </w:tr>
      <w:tr w:rsidR="001D42FB" w14:paraId="08A51458" w14:textId="77777777">
        <w:trPr>
          <w:trHeight w:val="300"/>
        </w:trPr>
        <w:tc>
          <w:tcPr>
            <w:tcW w:w="400" w:type="pct"/>
            <w:tcBorders>
              <w:top w:val="nil"/>
              <w:bottom w:val="nil"/>
              <w:right w:val="nil"/>
            </w:tcBorders>
          </w:tcPr>
          <w:p w14:paraId="08A51454" w14:textId="77777777" w:rsidR="001D42FB" w:rsidRDefault="001D42FB"/>
        </w:tc>
        <w:tc>
          <w:tcPr>
            <w:tcW w:w="2350" w:type="pct"/>
            <w:gridSpan w:val="2"/>
            <w:tcBorders>
              <w:top w:val="nil"/>
              <w:left w:val="nil"/>
              <w:bottom w:val="nil"/>
              <w:right w:val="nil"/>
            </w:tcBorders>
          </w:tcPr>
          <w:p w14:paraId="08A51455" w14:textId="77777777" w:rsidR="001D42FB" w:rsidRDefault="008926A9">
            <w:r>
              <w:rPr>
                <w:sz w:val="16"/>
              </w:rPr>
              <w:t>narrow</w:t>
            </w:r>
          </w:p>
        </w:tc>
        <w:tc>
          <w:tcPr>
            <w:tcW w:w="1750" w:type="pct"/>
            <w:gridSpan w:val="2"/>
            <w:tcBorders>
              <w:top w:val="nil"/>
              <w:left w:val="nil"/>
              <w:bottom w:val="nil"/>
              <w:right w:val="nil"/>
            </w:tcBorders>
          </w:tcPr>
          <w:p w14:paraId="08A51456" w14:textId="77777777" w:rsidR="001D42FB" w:rsidRDefault="008926A9">
            <w:r>
              <w:rPr>
                <w:sz w:val="16"/>
              </w:rPr>
              <w:t>Honghu Hong</w:t>
            </w:r>
          </w:p>
        </w:tc>
        <w:tc>
          <w:tcPr>
            <w:tcW w:w="500" w:type="pct"/>
            <w:tcBorders>
              <w:top w:val="nil"/>
              <w:left w:val="nil"/>
              <w:bottom w:val="nil"/>
            </w:tcBorders>
          </w:tcPr>
          <w:p w14:paraId="08A51457" w14:textId="77777777" w:rsidR="001D42FB" w:rsidRDefault="008926A9">
            <w:r>
              <w:rPr>
                <w:sz w:val="16"/>
              </w:rPr>
              <w:t>2   [  ]</w:t>
            </w:r>
          </w:p>
        </w:tc>
      </w:tr>
      <w:tr w:rsidR="001D42FB" w14:paraId="08A5145D" w14:textId="77777777">
        <w:trPr>
          <w:trHeight w:val="300"/>
        </w:trPr>
        <w:tc>
          <w:tcPr>
            <w:tcW w:w="400" w:type="pct"/>
            <w:tcBorders>
              <w:top w:val="nil"/>
              <w:bottom w:val="nil"/>
              <w:right w:val="nil"/>
            </w:tcBorders>
          </w:tcPr>
          <w:p w14:paraId="08A51459" w14:textId="77777777" w:rsidR="001D42FB" w:rsidRDefault="001D42FB"/>
        </w:tc>
        <w:tc>
          <w:tcPr>
            <w:tcW w:w="2350" w:type="pct"/>
            <w:gridSpan w:val="2"/>
            <w:tcBorders>
              <w:top w:val="nil"/>
              <w:left w:val="nil"/>
              <w:bottom w:val="nil"/>
              <w:right w:val="nil"/>
            </w:tcBorders>
          </w:tcPr>
          <w:p w14:paraId="08A5145A" w14:textId="77777777" w:rsidR="001D42FB" w:rsidRDefault="008926A9">
            <w:r>
              <w:rPr>
                <w:sz w:val="16"/>
              </w:rPr>
              <w:t>medium</w:t>
            </w:r>
          </w:p>
        </w:tc>
        <w:tc>
          <w:tcPr>
            <w:tcW w:w="1750" w:type="pct"/>
            <w:gridSpan w:val="2"/>
            <w:tcBorders>
              <w:top w:val="nil"/>
              <w:left w:val="nil"/>
              <w:bottom w:val="nil"/>
              <w:right w:val="nil"/>
            </w:tcBorders>
          </w:tcPr>
          <w:p w14:paraId="08A5145B" w14:textId="77777777" w:rsidR="001D42FB" w:rsidRDefault="008926A9">
            <w:r>
              <w:rPr>
                <w:sz w:val="16"/>
              </w:rPr>
              <w:t>Yijian Lian</w:t>
            </w:r>
          </w:p>
        </w:tc>
        <w:tc>
          <w:tcPr>
            <w:tcW w:w="500" w:type="pct"/>
            <w:tcBorders>
              <w:top w:val="nil"/>
              <w:left w:val="nil"/>
              <w:bottom w:val="nil"/>
            </w:tcBorders>
          </w:tcPr>
          <w:p w14:paraId="08A5145C" w14:textId="77777777" w:rsidR="001D42FB" w:rsidRDefault="008926A9">
            <w:r>
              <w:rPr>
                <w:sz w:val="16"/>
              </w:rPr>
              <w:t>3   [  ]</w:t>
            </w:r>
          </w:p>
        </w:tc>
      </w:tr>
      <w:tr w:rsidR="001D42FB" w14:paraId="08A51462" w14:textId="77777777">
        <w:trPr>
          <w:trHeight w:val="300"/>
        </w:trPr>
        <w:tc>
          <w:tcPr>
            <w:tcW w:w="400" w:type="pct"/>
            <w:tcBorders>
              <w:top w:val="nil"/>
              <w:bottom w:val="nil"/>
              <w:right w:val="nil"/>
            </w:tcBorders>
          </w:tcPr>
          <w:p w14:paraId="08A5145E" w14:textId="77777777" w:rsidR="001D42FB" w:rsidRDefault="001D42FB"/>
        </w:tc>
        <w:tc>
          <w:tcPr>
            <w:tcW w:w="2350" w:type="pct"/>
            <w:gridSpan w:val="2"/>
            <w:tcBorders>
              <w:top w:val="nil"/>
              <w:left w:val="nil"/>
              <w:bottom w:val="nil"/>
              <w:right w:val="nil"/>
            </w:tcBorders>
          </w:tcPr>
          <w:p w14:paraId="08A5145F" w14:textId="77777777" w:rsidR="001D42FB" w:rsidRDefault="008926A9">
            <w:r>
              <w:rPr>
                <w:sz w:val="16"/>
              </w:rPr>
              <w:t>broad</w:t>
            </w:r>
          </w:p>
        </w:tc>
        <w:tc>
          <w:tcPr>
            <w:tcW w:w="1750" w:type="pct"/>
            <w:gridSpan w:val="2"/>
            <w:tcBorders>
              <w:top w:val="nil"/>
              <w:left w:val="nil"/>
              <w:bottom w:val="nil"/>
              <w:right w:val="nil"/>
            </w:tcBorders>
          </w:tcPr>
          <w:p w14:paraId="08A51460" w14:textId="77777777" w:rsidR="001D42FB" w:rsidRDefault="008926A9">
            <w:r>
              <w:rPr>
                <w:sz w:val="16"/>
              </w:rPr>
              <w:t>Yellow Bird</w:t>
            </w:r>
          </w:p>
        </w:tc>
        <w:tc>
          <w:tcPr>
            <w:tcW w:w="500" w:type="pct"/>
            <w:tcBorders>
              <w:top w:val="nil"/>
              <w:left w:val="nil"/>
              <w:bottom w:val="nil"/>
            </w:tcBorders>
          </w:tcPr>
          <w:p w14:paraId="08A51461" w14:textId="77777777" w:rsidR="001D42FB" w:rsidRDefault="008926A9">
            <w:r>
              <w:rPr>
                <w:sz w:val="16"/>
              </w:rPr>
              <w:t>4   [  ]</w:t>
            </w:r>
          </w:p>
        </w:tc>
      </w:tr>
      <w:tr w:rsidR="001D42FB" w14:paraId="08A51468" w14:textId="77777777">
        <w:trPr>
          <w:trHeight w:val="500"/>
        </w:trPr>
        <w:tc>
          <w:tcPr>
            <w:tcW w:w="400" w:type="pct"/>
            <w:tcBorders>
              <w:top w:val="nil"/>
              <w:bottom w:val="nil"/>
              <w:right w:val="nil"/>
            </w:tcBorders>
          </w:tcPr>
          <w:p w14:paraId="08A51463" w14:textId="77777777" w:rsidR="001D42FB" w:rsidRDefault="008926A9">
            <w:r>
              <w:rPr>
                <w:b/>
                <w:sz w:val="16"/>
              </w:rPr>
              <w:t>5.4</w:t>
            </w:r>
          </w:p>
          <w:p w14:paraId="08A51464" w14:textId="77777777" w:rsidR="001D42FB" w:rsidRDefault="008926A9">
            <w:r>
              <w:rPr>
                <w:b/>
                <w:sz w:val="16"/>
              </w:rPr>
              <w:t>(20)</w:t>
            </w:r>
          </w:p>
        </w:tc>
        <w:tc>
          <w:tcPr>
            <w:tcW w:w="2350" w:type="pct"/>
            <w:gridSpan w:val="2"/>
            <w:tcBorders>
              <w:top w:val="nil"/>
              <w:left w:val="nil"/>
              <w:bottom w:val="nil"/>
              <w:right w:val="nil"/>
            </w:tcBorders>
          </w:tcPr>
          <w:p w14:paraId="08A51465" w14:textId="77777777" w:rsidR="001D42FB" w:rsidRDefault="008926A9">
            <w:pPr>
              <w:spacing w:beforeAutospacing="1" w:afterAutospacing="1"/>
              <w:divId w:val="1"/>
              <w:rPr>
                <w:b/>
                <w:sz w:val="16"/>
              </w:rPr>
            </w:pPr>
            <w:r>
              <w:rPr>
                <w:b/>
                <w:sz w:val="16"/>
              </w:rPr>
              <w:t>Flower: position relative to leaf</w:t>
            </w:r>
          </w:p>
        </w:tc>
        <w:tc>
          <w:tcPr>
            <w:tcW w:w="1750" w:type="pct"/>
            <w:gridSpan w:val="2"/>
            <w:tcBorders>
              <w:top w:val="nil"/>
              <w:left w:val="nil"/>
              <w:bottom w:val="nil"/>
              <w:right w:val="nil"/>
            </w:tcBorders>
          </w:tcPr>
          <w:p w14:paraId="08A51466" w14:textId="77777777" w:rsidR="001D42FB" w:rsidRDefault="001D42FB"/>
        </w:tc>
        <w:tc>
          <w:tcPr>
            <w:tcW w:w="500" w:type="pct"/>
            <w:tcBorders>
              <w:top w:val="nil"/>
              <w:left w:val="nil"/>
              <w:bottom w:val="nil"/>
            </w:tcBorders>
          </w:tcPr>
          <w:p w14:paraId="08A51467" w14:textId="77777777" w:rsidR="001D42FB" w:rsidRDefault="001D42FB"/>
        </w:tc>
      </w:tr>
      <w:tr w:rsidR="001D42FB" w14:paraId="08A5146D" w14:textId="77777777">
        <w:trPr>
          <w:trHeight w:val="300"/>
        </w:trPr>
        <w:tc>
          <w:tcPr>
            <w:tcW w:w="400" w:type="pct"/>
            <w:tcBorders>
              <w:top w:val="nil"/>
              <w:bottom w:val="nil"/>
              <w:right w:val="nil"/>
            </w:tcBorders>
          </w:tcPr>
          <w:p w14:paraId="08A51469" w14:textId="77777777" w:rsidR="001D42FB" w:rsidRDefault="001D42FB"/>
        </w:tc>
        <w:tc>
          <w:tcPr>
            <w:tcW w:w="2350" w:type="pct"/>
            <w:gridSpan w:val="2"/>
            <w:tcBorders>
              <w:top w:val="nil"/>
              <w:left w:val="nil"/>
              <w:bottom w:val="nil"/>
              <w:right w:val="nil"/>
            </w:tcBorders>
          </w:tcPr>
          <w:p w14:paraId="08A5146A" w14:textId="77777777" w:rsidR="001D42FB" w:rsidRDefault="008926A9">
            <w:r>
              <w:rPr>
                <w:sz w:val="16"/>
              </w:rPr>
              <w:t>below</w:t>
            </w:r>
          </w:p>
        </w:tc>
        <w:tc>
          <w:tcPr>
            <w:tcW w:w="1750" w:type="pct"/>
            <w:gridSpan w:val="2"/>
            <w:tcBorders>
              <w:top w:val="nil"/>
              <w:left w:val="nil"/>
              <w:bottom w:val="nil"/>
              <w:right w:val="nil"/>
            </w:tcBorders>
          </w:tcPr>
          <w:p w14:paraId="08A5146B" w14:textId="77777777" w:rsidR="001D42FB" w:rsidRDefault="001D42FB"/>
        </w:tc>
        <w:tc>
          <w:tcPr>
            <w:tcW w:w="500" w:type="pct"/>
            <w:tcBorders>
              <w:top w:val="nil"/>
              <w:left w:val="nil"/>
              <w:bottom w:val="nil"/>
            </w:tcBorders>
          </w:tcPr>
          <w:p w14:paraId="08A5146C" w14:textId="77777777" w:rsidR="001D42FB" w:rsidRDefault="008926A9">
            <w:r>
              <w:rPr>
                <w:sz w:val="16"/>
              </w:rPr>
              <w:t>1   [  ]</w:t>
            </w:r>
          </w:p>
        </w:tc>
      </w:tr>
      <w:tr w:rsidR="001D42FB" w14:paraId="08A51472" w14:textId="77777777">
        <w:trPr>
          <w:trHeight w:val="300"/>
        </w:trPr>
        <w:tc>
          <w:tcPr>
            <w:tcW w:w="400" w:type="pct"/>
            <w:tcBorders>
              <w:top w:val="nil"/>
              <w:bottom w:val="nil"/>
              <w:right w:val="nil"/>
            </w:tcBorders>
          </w:tcPr>
          <w:p w14:paraId="08A5146E" w14:textId="77777777" w:rsidR="001D42FB" w:rsidRDefault="001D42FB"/>
        </w:tc>
        <w:tc>
          <w:tcPr>
            <w:tcW w:w="2350" w:type="pct"/>
            <w:gridSpan w:val="2"/>
            <w:tcBorders>
              <w:top w:val="nil"/>
              <w:left w:val="nil"/>
              <w:bottom w:val="nil"/>
              <w:right w:val="nil"/>
            </w:tcBorders>
          </w:tcPr>
          <w:p w14:paraId="08A5146F" w14:textId="77777777" w:rsidR="001D42FB" w:rsidRDefault="008926A9">
            <w:r>
              <w:rPr>
                <w:sz w:val="16"/>
              </w:rPr>
              <w:t>same level</w:t>
            </w:r>
          </w:p>
        </w:tc>
        <w:tc>
          <w:tcPr>
            <w:tcW w:w="1750" w:type="pct"/>
            <w:gridSpan w:val="2"/>
            <w:tcBorders>
              <w:top w:val="nil"/>
              <w:left w:val="nil"/>
              <w:bottom w:val="nil"/>
              <w:right w:val="nil"/>
            </w:tcBorders>
          </w:tcPr>
          <w:p w14:paraId="08A51470" w14:textId="77777777" w:rsidR="001D42FB" w:rsidRDefault="008926A9">
            <w:r>
              <w:rPr>
                <w:sz w:val="16"/>
              </w:rPr>
              <w:t>Zhongshan Hongtai</w:t>
            </w:r>
          </w:p>
        </w:tc>
        <w:tc>
          <w:tcPr>
            <w:tcW w:w="500" w:type="pct"/>
            <w:tcBorders>
              <w:top w:val="nil"/>
              <w:left w:val="nil"/>
              <w:bottom w:val="nil"/>
            </w:tcBorders>
          </w:tcPr>
          <w:p w14:paraId="08A51471" w14:textId="77777777" w:rsidR="001D42FB" w:rsidRDefault="008926A9">
            <w:r>
              <w:rPr>
                <w:sz w:val="16"/>
              </w:rPr>
              <w:t>2   [  ]</w:t>
            </w:r>
          </w:p>
        </w:tc>
      </w:tr>
      <w:tr w:rsidR="001D42FB" w14:paraId="08A51477" w14:textId="77777777">
        <w:trPr>
          <w:trHeight w:val="300"/>
        </w:trPr>
        <w:tc>
          <w:tcPr>
            <w:tcW w:w="400" w:type="pct"/>
            <w:tcBorders>
              <w:top w:val="nil"/>
              <w:bottom w:val="nil"/>
              <w:right w:val="nil"/>
            </w:tcBorders>
          </w:tcPr>
          <w:p w14:paraId="08A51473" w14:textId="77777777" w:rsidR="001D42FB" w:rsidRDefault="001D42FB"/>
        </w:tc>
        <w:tc>
          <w:tcPr>
            <w:tcW w:w="2350" w:type="pct"/>
            <w:gridSpan w:val="2"/>
            <w:tcBorders>
              <w:top w:val="nil"/>
              <w:left w:val="nil"/>
              <w:bottom w:val="nil"/>
              <w:right w:val="nil"/>
            </w:tcBorders>
          </w:tcPr>
          <w:p w14:paraId="08A51474" w14:textId="77777777" w:rsidR="001D42FB" w:rsidRDefault="008926A9">
            <w:r>
              <w:rPr>
                <w:sz w:val="16"/>
              </w:rPr>
              <w:t>slightly above</w:t>
            </w:r>
          </w:p>
        </w:tc>
        <w:tc>
          <w:tcPr>
            <w:tcW w:w="1750" w:type="pct"/>
            <w:gridSpan w:val="2"/>
            <w:tcBorders>
              <w:top w:val="nil"/>
              <w:left w:val="nil"/>
              <w:bottom w:val="nil"/>
              <w:right w:val="nil"/>
            </w:tcBorders>
          </w:tcPr>
          <w:p w14:paraId="08A51475" w14:textId="77777777" w:rsidR="001D42FB" w:rsidRDefault="008926A9">
            <w:r>
              <w:rPr>
                <w:sz w:val="16"/>
              </w:rPr>
              <w:t>Hong Sijuan</w:t>
            </w:r>
          </w:p>
        </w:tc>
        <w:tc>
          <w:tcPr>
            <w:tcW w:w="500" w:type="pct"/>
            <w:tcBorders>
              <w:top w:val="nil"/>
              <w:left w:val="nil"/>
              <w:bottom w:val="nil"/>
            </w:tcBorders>
          </w:tcPr>
          <w:p w14:paraId="08A51476" w14:textId="77777777" w:rsidR="001D42FB" w:rsidRDefault="008926A9">
            <w:r>
              <w:rPr>
                <w:sz w:val="16"/>
              </w:rPr>
              <w:t>3   [  ]</w:t>
            </w:r>
          </w:p>
        </w:tc>
      </w:tr>
      <w:tr w:rsidR="001D42FB" w14:paraId="08A5147C" w14:textId="77777777">
        <w:trPr>
          <w:trHeight w:val="300"/>
        </w:trPr>
        <w:tc>
          <w:tcPr>
            <w:tcW w:w="400" w:type="pct"/>
            <w:tcBorders>
              <w:top w:val="nil"/>
              <w:bottom w:val="nil"/>
              <w:right w:val="nil"/>
            </w:tcBorders>
          </w:tcPr>
          <w:p w14:paraId="08A51478" w14:textId="77777777" w:rsidR="001D42FB" w:rsidRDefault="001D42FB"/>
        </w:tc>
        <w:tc>
          <w:tcPr>
            <w:tcW w:w="2350" w:type="pct"/>
            <w:gridSpan w:val="2"/>
            <w:tcBorders>
              <w:top w:val="nil"/>
              <w:left w:val="nil"/>
              <w:bottom w:val="nil"/>
              <w:right w:val="nil"/>
            </w:tcBorders>
          </w:tcPr>
          <w:p w14:paraId="08A51479" w14:textId="77777777" w:rsidR="001D42FB" w:rsidRDefault="008926A9">
            <w:r>
              <w:rPr>
                <w:sz w:val="16"/>
              </w:rPr>
              <w:t>moderately above</w:t>
            </w:r>
          </w:p>
        </w:tc>
        <w:tc>
          <w:tcPr>
            <w:tcW w:w="1750" w:type="pct"/>
            <w:gridSpan w:val="2"/>
            <w:tcBorders>
              <w:top w:val="nil"/>
              <w:left w:val="nil"/>
              <w:bottom w:val="nil"/>
              <w:right w:val="nil"/>
            </w:tcBorders>
          </w:tcPr>
          <w:p w14:paraId="08A5147A" w14:textId="77777777" w:rsidR="001D42FB" w:rsidRDefault="008926A9">
            <w:r>
              <w:rPr>
                <w:sz w:val="16"/>
              </w:rPr>
              <w:t>Honghu Hong</w:t>
            </w:r>
          </w:p>
        </w:tc>
        <w:tc>
          <w:tcPr>
            <w:tcW w:w="500" w:type="pct"/>
            <w:tcBorders>
              <w:top w:val="nil"/>
              <w:left w:val="nil"/>
              <w:bottom w:val="nil"/>
            </w:tcBorders>
          </w:tcPr>
          <w:p w14:paraId="08A5147B" w14:textId="77777777" w:rsidR="001D42FB" w:rsidRDefault="008926A9">
            <w:r>
              <w:rPr>
                <w:sz w:val="16"/>
              </w:rPr>
              <w:t>4   [  ]</w:t>
            </w:r>
          </w:p>
        </w:tc>
      </w:tr>
      <w:tr w:rsidR="001D42FB" w14:paraId="08A51481" w14:textId="77777777">
        <w:trPr>
          <w:trHeight w:val="300"/>
        </w:trPr>
        <w:tc>
          <w:tcPr>
            <w:tcW w:w="400" w:type="pct"/>
            <w:tcBorders>
              <w:top w:val="nil"/>
              <w:bottom w:val="nil"/>
              <w:right w:val="nil"/>
            </w:tcBorders>
          </w:tcPr>
          <w:p w14:paraId="08A5147D" w14:textId="77777777" w:rsidR="001D42FB" w:rsidRDefault="001D42FB"/>
        </w:tc>
        <w:tc>
          <w:tcPr>
            <w:tcW w:w="2350" w:type="pct"/>
            <w:gridSpan w:val="2"/>
            <w:tcBorders>
              <w:top w:val="nil"/>
              <w:left w:val="nil"/>
              <w:bottom w:val="nil"/>
              <w:right w:val="nil"/>
            </w:tcBorders>
          </w:tcPr>
          <w:p w14:paraId="08A5147E" w14:textId="77777777" w:rsidR="001D42FB" w:rsidRDefault="008926A9">
            <w:r>
              <w:rPr>
                <w:sz w:val="16"/>
              </w:rPr>
              <w:t>strongly above</w:t>
            </w:r>
          </w:p>
        </w:tc>
        <w:tc>
          <w:tcPr>
            <w:tcW w:w="1750" w:type="pct"/>
            <w:gridSpan w:val="2"/>
            <w:tcBorders>
              <w:top w:val="nil"/>
              <w:left w:val="nil"/>
              <w:bottom w:val="nil"/>
              <w:right w:val="nil"/>
            </w:tcBorders>
          </w:tcPr>
          <w:p w14:paraId="08A5147F" w14:textId="77777777" w:rsidR="001D42FB" w:rsidRDefault="008926A9">
            <w:r>
              <w:rPr>
                <w:sz w:val="16"/>
              </w:rPr>
              <w:t>Bian Lian</w:t>
            </w:r>
          </w:p>
        </w:tc>
        <w:tc>
          <w:tcPr>
            <w:tcW w:w="500" w:type="pct"/>
            <w:tcBorders>
              <w:top w:val="nil"/>
              <w:left w:val="nil"/>
              <w:bottom w:val="nil"/>
            </w:tcBorders>
          </w:tcPr>
          <w:p w14:paraId="08A51480" w14:textId="77777777" w:rsidR="001D42FB" w:rsidRDefault="008926A9">
            <w:r>
              <w:rPr>
                <w:sz w:val="16"/>
              </w:rPr>
              <w:t>5   [  ]</w:t>
            </w:r>
          </w:p>
        </w:tc>
      </w:tr>
      <w:tr w:rsidR="001D42FB" w14:paraId="08A51486" w14:textId="77777777">
        <w:trPr>
          <w:trHeight w:val="300"/>
        </w:trPr>
        <w:tc>
          <w:tcPr>
            <w:tcW w:w="400" w:type="pct"/>
            <w:tcBorders>
              <w:top w:val="nil"/>
              <w:bottom w:val="basicThinLines" w:sz="4" w:space="0" w:color="auto"/>
              <w:right w:val="nil"/>
            </w:tcBorders>
          </w:tcPr>
          <w:p w14:paraId="08A51482" w14:textId="77777777" w:rsidR="001D42FB" w:rsidRDefault="001D42FB"/>
        </w:tc>
        <w:tc>
          <w:tcPr>
            <w:tcW w:w="2350" w:type="pct"/>
            <w:gridSpan w:val="2"/>
            <w:tcBorders>
              <w:top w:val="nil"/>
              <w:left w:val="nil"/>
              <w:bottom w:val="basicThinLines" w:sz="4" w:space="0" w:color="auto"/>
              <w:right w:val="nil"/>
            </w:tcBorders>
          </w:tcPr>
          <w:p w14:paraId="08A51483" w14:textId="77777777" w:rsidR="001D42FB" w:rsidRDefault="001D42FB"/>
        </w:tc>
        <w:tc>
          <w:tcPr>
            <w:tcW w:w="1750" w:type="pct"/>
            <w:gridSpan w:val="2"/>
            <w:tcBorders>
              <w:top w:val="nil"/>
              <w:left w:val="nil"/>
              <w:bottom w:val="basicThinLines" w:sz="4" w:space="0" w:color="auto"/>
              <w:right w:val="nil"/>
            </w:tcBorders>
          </w:tcPr>
          <w:p w14:paraId="08A51484" w14:textId="77777777" w:rsidR="001D42FB" w:rsidRDefault="001D42FB"/>
        </w:tc>
        <w:tc>
          <w:tcPr>
            <w:tcW w:w="500" w:type="pct"/>
            <w:tcBorders>
              <w:top w:val="nil"/>
              <w:left w:val="nil"/>
              <w:bottom w:val="basicThinLines" w:sz="4" w:space="0" w:color="auto"/>
            </w:tcBorders>
          </w:tcPr>
          <w:p w14:paraId="08A51485" w14:textId="77777777" w:rsidR="001D42FB" w:rsidRDefault="001D42FB"/>
        </w:tc>
      </w:tr>
    </w:tbl>
    <w:p w14:paraId="08A51487" w14:textId="77777777" w:rsidR="001D42FB" w:rsidRDefault="001D42FB">
      <w:pPr>
        <w:jc w:val="left"/>
        <w:sectPr w:rsidR="001D42FB">
          <w:headerReference w:type="even" r:id="rId101"/>
          <w:headerReference w:type="default" r:id="rId102"/>
          <w:footerReference w:type="even" r:id="rId103"/>
          <w:footerReference w:type="default" r:id="rId104"/>
          <w:headerReference w:type="first" r:id="rId105"/>
          <w:footerReference w:type="first" r:id="rId106"/>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88"/>
        <w:gridCol w:w="2703"/>
        <w:gridCol w:w="1985"/>
        <w:gridCol w:w="1008"/>
        <w:gridCol w:w="2484"/>
        <w:gridCol w:w="1008"/>
      </w:tblGrid>
      <w:tr w:rsidR="001D42FB" w14:paraId="08A5148B" w14:textId="77777777">
        <w:trPr>
          <w:trHeight w:val="400"/>
        </w:trPr>
        <w:tc>
          <w:tcPr>
            <w:tcW w:w="1750" w:type="pct"/>
            <w:gridSpan w:val="2"/>
            <w:vAlign w:val="bottom"/>
          </w:tcPr>
          <w:p w14:paraId="08A51488" w14:textId="77777777" w:rsidR="001D42FB" w:rsidRDefault="008926A9">
            <w:r>
              <w:lastRenderedPageBreak/>
              <w:t>TECHNICAL QUESTIONNAIRE</w:t>
            </w:r>
          </w:p>
        </w:tc>
        <w:tc>
          <w:tcPr>
            <w:tcW w:w="1500" w:type="pct"/>
            <w:gridSpan w:val="2"/>
            <w:vAlign w:val="bottom"/>
          </w:tcPr>
          <w:p w14:paraId="08A51489" w14:textId="77777777" w:rsidR="001D42FB" w:rsidRDefault="008926A9">
            <w:r>
              <w:t>Page {x} of {y}</w:t>
            </w:r>
          </w:p>
        </w:tc>
        <w:tc>
          <w:tcPr>
            <w:tcW w:w="1750" w:type="pct"/>
            <w:gridSpan w:val="2"/>
            <w:shd w:val="clear" w:color="auto" w:fill="DFDFD7"/>
            <w:vAlign w:val="bottom"/>
          </w:tcPr>
          <w:p w14:paraId="08A5148A" w14:textId="77777777" w:rsidR="001D42FB" w:rsidRDefault="008926A9">
            <w:r>
              <w:t>Reference Number:</w:t>
            </w:r>
          </w:p>
        </w:tc>
      </w:tr>
      <w:tr w:rsidR="001D42FB" w14:paraId="08A51494" w14:textId="77777777" w:rsidTr="004A04B0">
        <w:tblPrEx>
          <w:jc w:val="center"/>
        </w:tblPrEx>
        <w:trPr>
          <w:trHeight w:val="200"/>
          <w:tblHeader/>
          <w:jc w:val="center"/>
        </w:trPr>
        <w:tc>
          <w:tcPr>
            <w:tcW w:w="395" w:type="pct"/>
            <w:tcBorders>
              <w:right w:val="nil"/>
            </w:tcBorders>
            <w:shd w:val="clear" w:color="auto" w:fill="DFDFD7"/>
          </w:tcPr>
          <w:p w14:paraId="08A5148C" w14:textId="77777777" w:rsidR="001D42FB" w:rsidRDefault="001D42FB"/>
        </w:tc>
        <w:tc>
          <w:tcPr>
            <w:tcW w:w="2350" w:type="pct"/>
            <w:gridSpan w:val="2"/>
            <w:tcBorders>
              <w:left w:val="nil"/>
              <w:right w:val="nil"/>
            </w:tcBorders>
            <w:shd w:val="clear" w:color="auto" w:fill="DFDFD7"/>
          </w:tcPr>
          <w:p w14:paraId="08A5148D" w14:textId="77777777" w:rsidR="001D42FB" w:rsidRDefault="001D42FB"/>
          <w:p w14:paraId="08A5148E" w14:textId="77777777" w:rsidR="001D42FB" w:rsidRDefault="008926A9">
            <w:r>
              <w:rPr>
                <w:sz w:val="16"/>
              </w:rPr>
              <w:t>Characteristics</w:t>
            </w:r>
          </w:p>
          <w:p w14:paraId="08A5148F" w14:textId="77777777" w:rsidR="001D42FB" w:rsidRDefault="001D42FB"/>
        </w:tc>
        <w:tc>
          <w:tcPr>
            <w:tcW w:w="1750" w:type="pct"/>
            <w:gridSpan w:val="2"/>
            <w:tcBorders>
              <w:left w:val="nil"/>
              <w:right w:val="nil"/>
            </w:tcBorders>
            <w:shd w:val="clear" w:color="auto" w:fill="DFDFD7"/>
          </w:tcPr>
          <w:p w14:paraId="08A51490" w14:textId="77777777" w:rsidR="001D42FB" w:rsidRDefault="001D42FB"/>
          <w:p w14:paraId="08A51491" w14:textId="77777777" w:rsidR="001D42FB" w:rsidRDefault="008926A9">
            <w:r>
              <w:rPr>
                <w:sz w:val="16"/>
              </w:rPr>
              <w:t>Example Varieties</w:t>
            </w:r>
          </w:p>
        </w:tc>
        <w:tc>
          <w:tcPr>
            <w:tcW w:w="504" w:type="pct"/>
            <w:tcBorders>
              <w:left w:val="nil"/>
            </w:tcBorders>
            <w:shd w:val="clear" w:color="auto" w:fill="DFDFD7"/>
          </w:tcPr>
          <w:p w14:paraId="08A51492" w14:textId="77777777" w:rsidR="001D42FB" w:rsidRDefault="001D42FB"/>
          <w:p w14:paraId="08A51493" w14:textId="77777777" w:rsidR="001D42FB" w:rsidRDefault="008926A9">
            <w:r>
              <w:rPr>
                <w:sz w:val="16"/>
              </w:rPr>
              <w:t>Note</w:t>
            </w:r>
          </w:p>
        </w:tc>
      </w:tr>
      <w:tr w:rsidR="001D42FB" w14:paraId="08A5149A" w14:textId="77777777" w:rsidTr="004A04B0">
        <w:trPr>
          <w:trHeight w:val="500"/>
        </w:trPr>
        <w:tc>
          <w:tcPr>
            <w:tcW w:w="395" w:type="pct"/>
            <w:tcBorders>
              <w:bottom w:val="nil"/>
              <w:right w:val="nil"/>
            </w:tcBorders>
          </w:tcPr>
          <w:p w14:paraId="08A51495" w14:textId="77777777" w:rsidR="001D42FB" w:rsidRDefault="008926A9">
            <w:r>
              <w:rPr>
                <w:b/>
                <w:sz w:val="16"/>
              </w:rPr>
              <w:t>5.5</w:t>
            </w:r>
          </w:p>
          <w:p w14:paraId="08A51496" w14:textId="77777777" w:rsidR="001D42FB" w:rsidRDefault="008926A9">
            <w:r>
              <w:rPr>
                <w:b/>
                <w:sz w:val="16"/>
              </w:rPr>
              <w:t>(21)</w:t>
            </w:r>
          </w:p>
        </w:tc>
        <w:tc>
          <w:tcPr>
            <w:tcW w:w="2350" w:type="pct"/>
            <w:gridSpan w:val="2"/>
            <w:tcBorders>
              <w:left w:val="nil"/>
              <w:bottom w:val="nil"/>
              <w:right w:val="nil"/>
            </w:tcBorders>
          </w:tcPr>
          <w:p w14:paraId="08A51497" w14:textId="77777777" w:rsidR="001D42FB" w:rsidRDefault="008926A9">
            <w:pPr>
              <w:spacing w:beforeAutospacing="1" w:afterAutospacing="1"/>
              <w:divId w:val="1"/>
              <w:rPr>
                <w:b/>
                <w:sz w:val="16"/>
              </w:rPr>
            </w:pPr>
            <w:r>
              <w:rPr>
                <w:b/>
                <w:sz w:val="16"/>
              </w:rPr>
              <w:t>Flower: type</w:t>
            </w:r>
          </w:p>
        </w:tc>
        <w:tc>
          <w:tcPr>
            <w:tcW w:w="1750" w:type="pct"/>
            <w:gridSpan w:val="2"/>
            <w:tcBorders>
              <w:left w:val="nil"/>
              <w:bottom w:val="nil"/>
              <w:right w:val="nil"/>
            </w:tcBorders>
          </w:tcPr>
          <w:p w14:paraId="08A51498" w14:textId="77777777" w:rsidR="001D42FB" w:rsidRDefault="001D42FB"/>
        </w:tc>
        <w:tc>
          <w:tcPr>
            <w:tcW w:w="504" w:type="pct"/>
            <w:tcBorders>
              <w:left w:val="nil"/>
              <w:bottom w:val="nil"/>
            </w:tcBorders>
          </w:tcPr>
          <w:p w14:paraId="08A51499" w14:textId="77777777" w:rsidR="001D42FB" w:rsidRDefault="001D42FB"/>
        </w:tc>
      </w:tr>
      <w:tr w:rsidR="001D42FB" w14:paraId="08A5149F" w14:textId="77777777" w:rsidTr="004A04B0">
        <w:trPr>
          <w:trHeight w:val="300"/>
        </w:trPr>
        <w:tc>
          <w:tcPr>
            <w:tcW w:w="395" w:type="pct"/>
            <w:tcBorders>
              <w:top w:val="nil"/>
              <w:bottom w:val="nil"/>
              <w:right w:val="nil"/>
            </w:tcBorders>
          </w:tcPr>
          <w:p w14:paraId="08A5149B" w14:textId="77777777" w:rsidR="001D42FB" w:rsidRDefault="001D42FB"/>
        </w:tc>
        <w:tc>
          <w:tcPr>
            <w:tcW w:w="2350" w:type="pct"/>
            <w:gridSpan w:val="2"/>
            <w:tcBorders>
              <w:top w:val="nil"/>
              <w:left w:val="nil"/>
              <w:bottom w:val="nil"/>
              <w:right w:val="nil"/>
            </w:tcBorders>
          </w:tcPr>
          <w:p w14:paraId="08A5149C" w14:textId="77777777" w:rsidR="001D42FB" w:rsidRDefault="008926A9">
            <w:r>
              <w:rPr>
                <w:sz w:val="16"/>
              </w:rPr>
              <w:t>single</w:t>
            </w:r>
          </w:p>
        </w:tc>
        <w:tc>
          <w:tcPr>
            <w:tcW w:w="1750" w:type="pct"/>
            <w:gridSpan w:val="2"/>
            <w:tcBorders>
              <w:top w:val="nil"/>
              <w:left w:val="nil"/>
              <w:bottom w:val="nil"/>
              <w:right w:val="nil"/>
            </w:tcBorders>
          </w:tcPr>
          <w:p w14:paraId="08A5149D" w14:textId="77777777" w:rsidR="001D42FB" w:rsidRDefault="008926A9">
            <w:r>
              <w:rPr>
                <w:sz w:val="16"/>
              </w:rPr>
              <w:t>Honghu Hong</w:t>
            </w:r>
          </w:p>
        </w:tc>
        <w:tc>
          <w:tcPr>
            <w:tcW w:w="504" w:type="pct"/>
            <w:tcBorders>
              <w:top w:val="nil"/>
              <w:left w:val="nil"/>
              <w:bottom w:val="nil"/>
            </w:tcBorders>
          </w:tcPr>
          <w:p w14:paraId="08A5149E" w14:textId="77777777" w:rsidR="001D42FB" w:rsidRDefault="008926A9">
            <w:r>
              <w:rPr>
                <w:sz w:val="16"/>
              </w:rPr>
              <w:t>1   [  ]</w:t>
            </w:r>
          </w:p>
        </w:tc>
      </w:tr>
      <w:tr w:rsidR="001D42FB" w14:paraId="08A514A4" w14:textId="77777777" w:rsidTr="004A04B0">
        <w:trPr>
          <w:trHeight w:val="300"/>
        </w:trPr>
        <w:tc>
          <w:tcPr>
            <w:tcW w:w="395" w:type="pct"/>
            <w:tcBorders>
              <w:top w:val="nil"/>
              <w:bottom w:val="nil"/>
              <w:right w:val="nil"/>
            </w:tcBorders>
          </w:tcPr>
          <w:p w14:paraId="08A514A0" w14:textId="77777777" w:rsidR="001D42FB" w:rsidRDefault="001D42FB"/>
        </w:tc>
        <w:tc>
          <w:tcPr>
            <w:tcW w:w="2350" w:type="pct"/>
            <w:gridSpan w:val="2"/>
            <w:tcBorders>
              <w:top w:val="nil"/>
              <w:left w:val="nil"/>
              <w:bottom w:val="nil"/>
              <w:right w:val="nil"/>
            </w:tcBorders>
          </w:tcPr>
          <w:p w14:paraId="08A514A1" w14:textId="77777777" w:rsidR="001D42FB" w:rsidRDefault="008926A9">
            <w:r>
              <w:rPr>
                <w:sz w:val="16"/>
              </w:rPr>
              <w:t>semi-double</w:t>
            </w:r>
          </w:p>
        </w:tc>
        <w:tc>
          <w:tcPr>
            <w:tcW w:w="1750" w:type="pct"/>
            <w:gridSpan w:val="2"/>
            <w:tcBorders>
              <w:top w:val="nil"/>
              <w:left w:val="nil"/>
              <w:bottom w:val="nil"/>
              <w:right w:val="nil"/>
            </w:tcBorders>
          </w:tcPr>
          <w:p w14:paraId="08A514A2" w14:textId="77777777" w:rsidR="001D42FB" w:rsidRDefault="008926A9">
            <w:r>
              <w:rPr>
                <w:sz w:val="16"/>
              </w:rPr>
              <w:t>Cai Xia</w:t>
            </w:r>
          </w:p>
        </w:tc>
        <w:tc>
          <w:tcPr>
            <w:tcW w:w="504" w:type="pct"/>
            <w:tcBorders>
              <w:top w:val="nil"/>
              <w:left w:val="nil"/>
              <w:bottom w:val="nil"/>
            </w:tcBorders>
          </w:tcPr>
          <w:p w14:paraId="08A514A3" w14:textId="77777777" w:rsidR="001D42FB" w:rsidRDefault="008926A9">
            <w:r>
              <w:rPr>
                <w:sz w:val="16"/>
              </w:rPr>
              <w:t>2   [  ]</w:t>
            </w:r>
          </w:p>
        </w:tc>
      </w:tr>
      <w:tr w:rsidR="001D42FB" w14:paraId="08A514A9" w14:textId="77777777" w:rsidTr="004A04B0">
        <w:trPr>
          <w:trHeight w:val="300"/>
        </w:trPr>
        <w:tc>
          <w:tcPr>
            <w:tcW w:w="395" w:type="pct"/>
            <w:tcBorders>
              <w:top w:val="nil"/>
              <w:bottom w:val="nil"/>
              <w:right w:val="nil"/>
            </w:tcBorders>
          </w:tcPr>
          <w:p w14:paraId="08A514A5" w14:textId="77777777" w:rsidR="001D42FB" w:rsidRDefault="001D42FB"/>
        </w:tc>
        <w:tc>
          <w:tcPr>
            <w:tcW w:w="2350" w:type="pct"/>
            <w:gridSpan w:val="2"/>
            <w:tcBorders>
              <w:top w:val="nil"/>
              <w:left w:val="nil"/>
              <w:bottom w:val="nil"/>
              <w:right w:val="nil"/>
            </w:tcBorders>
          </w:tcPr>
          <w:p w14:paraId="08A514A6" w14:textId="77777777" w:rsidR="001D42FB" w:rsidRDefault="008926A9">
            <w:r>
              <w:rPr>
                <w:sz w:val="16"/>
              </w:rPr>
              <w:t>double</w:t>
            </w:r>
          </w:p>
        </w:tc>
        <w:tc>
          <w:tcPr>
            <w:tcW w:w="1750" w:type="pct"/>
            <w:gridSpan w:val="2"/>
            <w:tcBorders>
              <w:top w:val="nil"/>
              <w:left w:val="nil"/>
              <w:bottom w:val="nil"/>
              <w:right w:val="nil"/>
            </w:tcBorders>
          </w:tcPr>
          <w:p w14:paraId="08A514A7" w14:textId="77777777" w:rsidR="001D42FB" w:rsidRDefault="008926A9">
            <w:r>
              <w:rPr>
                <w:sz w:val="16"/>
              </w:rPr>
              <w:t>Dan Sajin</w:t>
            </w:r>
          </w:p>
        </w:tc>
        <w:tc>
          <w:tcPr>
            <w:tcW w:w="504" w:type="pct"/>
            <w:tcBorders>
              <w:top w:val="nil"/>
              <w:left w:val="nil"/>
              <w:bottom w:val="nil"/>
            </w:tcBorders>
          </w:tcPr>
          <w:p w14:paraId="08A514A8" w14:textId="77777777" w:rsidR="001D42FB" w:rsidRDefault="008926A9">
            <w:r>
              <w:rPr>
                <w:sz w:val="16"/>
              </w:rPr>
              <w:t>3   [  ]</w:t>
            </w:r>
          </w:p>
        </w:tc>
      </w:tr>
      <w:tr w:rsidR="001D42FB" w14:paraId="08A514AE" w14:textId="77777777" w:rsidTr="004A04B0">
        <w:trPr>
          <w:trHeight w:val="300"/>
        </w:trPr>
        <w:tc>
          <w:tcPr>
            <w:tcW w:w="395" w:type="pct"/>
            <w:tcBorders>
              <w:top w:val="nil"/>
              <w:bottom w:val="nil"/>
              <w:right w:val="nil"/>
            </w:tcBorders>
          </w:tcPr>
          <w:p w14:paraId="08A514AA" w14:textId="77777777" w:rsidR="001D42FB" w:rsidRDefault="001D42FB"/>
        </w:tc>
        <w:tc>
          <w:tcPr>
            <w:tcW w:w="2350" w:type="pct"/>
            <w:gridSpan w:val="2"/>
            <w:tcBorders>
              <w:top w:val="nil"/>
              <w:left w:val="nil"/>
              <w:bottom w:val="nil"/>
              <w:right w:val="nil"/>
            </w:tcBorders>
          </w:tcPr>
          <w:p w14:paraId="08A514AB" w14:textId="77777777" w:rsidR="001D42FB" w:rsidRDefault="008926A9">
            <w:r>
              <w:rPr>
                <w:sz w:val="16"/>
              </w:rPr>
              <w:t>dual-layered</w:t>
            </w:r>
          </w:p>
        </w:tc>
        <w:tc>
          <w:tcPr>
            <w:tcW w:w="1750" w:type="pct"/>
            <w:gridSpan w:val="2"/>
            <w:tcBorders>
              <w:top w:val="nil"/>
              <w:left w:val="nil"/>
              <w:bottom w:val="nil"/>
              <w:right w:val="nil"/>
            </w:tcBorders>
          </w:tcPr>
          <w:p w14:paraId="08A514AC" w14:textId="77777777" w:rsidR="001D42FB" w:rsidRDefault="008926A9">
            <w:r>
              <w:rPr>
                <w:sz w:val="16"/>
              </w:rPr>
              <w:t>Hongtai Lian</w:t>
            </w:r>
          </w:p>
        </w:tc>
        <w:tc>
          <w:tcPr>
            <w:tcW w:w="504" w:type="pct"/>
            <w:tcBorders>
              <w:top w:val="nil"/>
              <w:left w:val="nil"/>
              <w:bottom w:val="nil"/>
            </w:tcBorders>
          </w:tcPr>
          <w:p w14:paraId="08A514AD" w14:textId="77777777" w:rsidR="001D42FB" w:rsidRDefault="008926A9">
            <w:r>
              <w:rPr>
                <w:sz w:val="16"/>
              </w:rPr>
              <w:t>4   [  ]</w:t>
            </w:r>
          </w:p>
        </w:tc>
      </w:tr>
      <w:tr w:rsidR="001D42FB" w14:paraId="08A514B3" w14:textId="77777777" w:rsidTr="004A04B0">
        <w:trPr>
          <w:trHeight w:val="300"/>
        </w:trPr>
        <w:tc>
          <w:tcPr>
            <w:tcW w:w="395" w:type="pct"/>
            <w:tcBorders>
              <w:top w:val="nil"/>
              <w:bottom w:val="nil"/>
              <w:right w:val="nil"/>
            </w:tcBorders>
          </w:tcPr>
          <w:p w14:paraId="08A514AF" w14:textId="77777777" w:rsidR="001D42FB" w:rsidRDefault="001D42FB"/>
        </w:tc>
        <w:tc>
          <w:tcPr>
            <w:tcW w:w="2350" w:type="pct"/>
            <w:gridSpan w:val="2"/>
            <w:tcBorders>
              <w:top w:val="nil"/>
              <w:left w:val="nil"/>
              <w:bottom w:val="nil"/>
              <w:right w:val="nil"/>
            </w:tcBorders>
          </w:tcPr>
          <w:p w14:paraId="08A514B0" w14:textId="77777777" w:rsidR="001D42FB" w:rsidRDefault="008926A9">
            <w:r>
              <w:rPr>
                <w:sz w:val="16"/>
              </w:rPr>
              <w:t>thousand-petalled</w:t>
            </w:r>
          </w:p>
        </w:tc>
        <w:tc>
          <w:tcPr>
            <w:tcW w:w="1750" w:type="pct"/>
            <w:gridSpan w:val="2"/>
            <w:tcBorders>
              <w:top w:val="nil"/>
              <w:left w:val="nil"/>
              <w:bottom w:val="nil"/>
              <w:right w:val="nil"/>
            </w:tcBorders>
          </w:tcPr>
          <w:p w14:paraId="08A514B1" w14:textId="77777777" w:rsidR="001D42FB" w:rsidRDefault="008926A9">
            <w:r>
              <w:rPr>
                <w:sz w:val="16"/>
              </w:rPr>
              <w:t>Qian Ban</w:t>
            </w:r>
          </w:p>
        </w:tc>
        <w:tc>
          <w:tcPr>
            <w:tcW w:w="504" w:type="pct"/>
            <w:tcBorders>
              <w:top w:val="nil"/>
              <w:left w:val="nil"/>
              <w:bottom w:val="nil"/>
            </w:tcBorders>
          </w:tcPr>
          <w:p w14:paraId="08A514B2" w14:textId="77777777" w:rsidR="001D42FB" w:rsidRDefault="008926A9">
            <w:r>
              <w:rPr>
                <w:sz w:val="16"/>
              </w:rPr>
              <w:t>5   [  ]</w:t>
            </w:r>
          </w:p>
        </w:tc>
      </w:tr>
      <w:tr w:rsidR="001D42FB" w14:paraId="08A514B9" w14:textId="77777777" w:rsidTr="004A04B0">
        <w:trPr>
          <w:trHeight w:val="500"/>
        </w:trPr>
        <w:tc>
          <w:tcPr>
            <w:tcW w:w="395" w:type="pct"/>
            <w:tcBorders>
              <w:top w:val="nil"/>
              <w:bottom w:val="nil"/>
              <w:right w:val="nil"/>
            </w:tcBorders>
          </w:tcPr>
          <w:p w14:paraId="08A514B4" w14:textId="77777777" w:rsidR="001D42FB" w:rsidRDefault="008926A9">
            <w:r>
              <w:rPr>
                <w:b/>
                <w:sz w:val="16"/>
              </w:rPr>
              <w:t>5.6</w:t>
            </w:r>
          </w:p>
          <w:p w14:paraId="08A514B5" w14:textId="77777777" w:rsidR="001D42FB" w:rsidRDefault="008926A9">
            <w:r>
              <w:rPr>
                <w:b/>
                <w:sz w:val="16"/>
              </w:rPr>
              <w:t>(23)</w:t>
            </w:r>
          </w:p>
        </w:tc>
        <w:tc>
          <w:tcPr>
            <w:tcW w:w="2350" w:type="pct"/>
            <w:gridSpan w:val="2"/>
            <w:tcBorders>
              <w:top w:val="nil"/>
              <w:left w:val="nil"/>
              <w:bottom w:val="nil"/>
              <w:right w:val="nil"/>
            </w:tcBorders>
          </w:tcPr>
          <w:p w14:paraId="08A514B6" w14:textId="77777777" w:rsidR="001D42FB" w:rsidRDefault="008926A9">
            <w:pPr>
              <w:spacing w:beforeAutospacing="1" w:afterAutospacing="1"/>
              <w:divId w:val="1"/>
              <w:rPr>
                <w:b/>
                <w:sz w:val="16"/>
              </w:rPr>
            </w:pPr>
            <w:r>
              <w:rPr>
                <w:b/>
                <w:sz w:val="16"/>
              </w:rPr>
              <w:t>Flower: shape</w:t>
            </w:r>
          </w:p>
        </w:tc>
        <w:tc>
          <w:tcPr>
            <w:tcW w:w="1750" w:type="pct"/>
            <w:gridSpan w:val="2"/>
            <w:tcBorders>
              <w:top w:val="nil"/>
              <w:left w:val="nil"/>
              <w:bottom w:val="nil"/>
              <w:right w:val="nil"/>
            </w:tcBorders>
          </w:tcPr>
          <w:p w14:paraId="08A514B7" w14:textId="77777777" w:rsidR="001D42FB" w:rsidRDefault="001D42FB"/>
        </w:tc>
        <w:tc>
          <w:tcPr>
            <w:tcW w:w="504" w:type="pct"/>
            <w:tcBorders>
              <w:top w:val="nil"/>
              <w:left w:val="nil"/>
              <w:bottom w:val="nil"/>
            </w:tcBorders>
          </w:tcPr>
          <w:p w14:paraId="08A514B8" w14:textId="77777777" w:rsidR="001D42FB" w:rsidRDefault="001D42FB"/>
        </w:tc>
      </w:tr>
      <w:tr w:rsidR="001D42FB" w14:paraId="08A514BE" w14:textId="77777777" w:rsidTr="004A04B0">
        <w:trPr>
          <w:trHeight w:val="300"/>
        </w:trPr>
        <w:tc>
          <w:tcPr>
            <w:tcW w:w="395" w:type="pct"/>
            <w:tcBorders>
              <w:top w:val="nil"/>
              <w:bottom w:val="nil"/>
              <w:right w:val="nil"/>
            </w:tcBorders>
          </w:tcPr>
          <w:p w14:paraId="08A514BA" w14:textId="77777777" w:rsidR="001D42FB" w:rsidRDefault="001D42FB"/>
        </w:tc>
        <w:tc>
          <w:tcPr>
            <w:tcW w:w="2350" w:type="pct"/>
            <w:gridSpan w:val="2"/>
            <w:tcBorders>
              <w:top w:val="nil"/>
              <w:left w:val="nil"/>
              <w:bottom w:val="nil"/>
              <w:right w:val="nil"/>
            </w:tcBorders>
          </w:tcPr>
          <w:p w14:paraId="08A514BB" w14:textId="77777777" w:rsidR="001D42FB" w:rsidRDefault="008926A9">
            <w:r>
              <w:rPr>
                <w:sz w:val="16"/>
              </w:rPr>
              <w:t>cup-shaped</w:t>
            </w:r>
          </w:p>
        </w:tc>
        <w:tc>
          <w:tcPr>
            <w:tcW w:w="1750" w:type="pct"/>
            <w:gridSpan w:val="2"/>
            <w:tcBorders>
              <w:top w:val="nil"/>
              <w:left w:val="nil"/>
              <w:bottom w:val="nil"/>
              <w:right w:val="nil"/>
            </w:tcBorders>
          </w:tcPr>
          <w:p w14:paraId="08A514BC" w14:textId="77777777" w:rsidR="001D42FB" w:rsidRDefault="008926A9">
            <w:r>
              <w:rPr>
                <w:sz w:val="16"/>
              </w:rPr>
              <w:t>Furong Qipa</w:t>
            </w:r>
          </w:p>
        </w:tc>
        <w:tc>
          <w:tcPr>
            <w:tcW w:w="504" w:type="pct"/>
            <w:tcBorders>
              <w:top w:val="nil"/>
              <w:left w:val="nil"/>
              <w:bottom w:val="nil"/>
            </w:tcBorders>
          </w:tcPr>
          <w:p w14:paraId="08A514BD" w14:textId="77777777" w:rsidR="001D42FB" w:rsidRDefault="008926A9">
            <w:r>
              <w:rPr>
                <w:sz w:val="16"/>
              </w:rPr>
              <w:t>1   [  ]</w:t>
            </w:r>
          </w:p>
        </w:tc>
      </w:tr>
      <w:tr w:rsidR="001D42FB" w14:paraId="08A514C3" w14:textId="77777777" w:rsidTr="004A04B0">
        <w:trPr>
          <w:trHeight w:val="300"/>
        </w:trPr>
        <w:tc>
          <w:tcPr>
            <w:tcW w:w="395" w:type="pct"/>
            <w:tcBorders>
              <w:top w:val="nil"/>
              <w:bottom w:val="nil"/>
              <w:right w:val="nil"/>
            </w:tcBorders>
          </w:tcPr>
          <w:p w14:paraId="08A514BF" w14:textId="77777777" w:rsidR="001D42FB" w:rsidRDefault="001D42FB"/>
        </w:tc>
        <w:tc>
          <w:tcPr>
            <w:tcW w:w="2350" w:type="pct"/>
            <w:gridSpan w:val="2"/>
            <w:tcBorders>
              <w:top w:val="nil"/>
              <w:left w:val="nil"/>
              <w:bottom w:val="nil"/>
              <w:right w:val="nil"/>
            </w:tcBorders>
          </w:tcPr>
          <w:p w14:paraId="08A514C0" w14:textId="77777777" w:rsidR="001D42FB" w:rsidRDefault="008926A9">
            <w:r>
              <w:rPr>
                <w:sz w:val="16"/>
              </w:rPr>
              <w:t>bowl-shaped</w:t>
            </w:r>
          </w:p>
        </w:tc>
        <w:tc>
          <w:tcPr>
            <w:tcW w:w="1750" w:type="pct"/>
            <w:gridSpan w:val="2"/>
            <w:tcBorders>
              <w:top w:val="nil"/>
              <w:left w:val="nil"/>
              <w:bottom w:val="nil"/>
              <w:right w:val="nil"/>
            </w:tcBorders>
          </w:tcPr>
          <w:p w14:paraId="08A514C1" w14:textId="77777777" w:rsidR="001D42FB" w:rsidRDefault="008926A9">
            <w:r>
              <w:rPr>
                <w:sz w:val="16"/>
              </w:rPr>
              <w:t>Honghu Hong</w:t>
            </w:r>
          </w:p>
        </w:tc>
        <w:tc>
          <w:tcPr>
            <w:tcW w:w="504" w:type="pct"/>
            <w:tcBorders>
              <w:top w:val="nil"/>
              <w:left w:val="nil"/>
              <w:bottom w:val="nil"/>
            </w:tcBorders>
          </w:tcPr>
          <w:p w14:paraId="08A514C2" w14:textId="77777777" w:rsidR="001D42FB" w:rsidRDefault="008926A9">
            <w:r>
              <w:rPr>
                <w:sz w:val="16"/>
              </w:rPr>
              <w:t>2   [  ]</w:t>
            </w:r>
          </w:p>
        </w:tc>
      </w:tr>
      <w:tr w:rsidR="001D42FB" w14:paraId="08A514C8" w14:textId="77777777" w:rsidTr="004A04B0">
        <w:trPr>
          <w:trHeight w:val="300"/>
        </w:trPr>
        <w:tc>
          <w:tcPr>
            <w:tcW w:w="395" w:type="pct"/>
            <w:tcBorders>
              <w:top w:val="nil"/>
              <w:bottom w:val="nil"/>
              <w:right w:val="nil"/>
            </w:tcBorders>
          </w:tcPr>
          <w:p w14:paraId="08A514C4" w14:textId="77777777" w:rsidR="001D42FB" w:rsidRDefault="001D42FB"/>
        </w:tc>
        <w:tc>
          <w:tcPr>
            <w:tcW w:w="2350" w:type="pct"/>
            <w:gridSpan w:val="2"/>
            <w:tcBorders>
              <w:top w:val="nil"/>
              <w:left w:val="nil"/>
              <w:bottom w:val="nil"/>
              <w:right w:val="nil"/>
            </w:tcBorders>
          </w:tcPr>
          <w:p w14:paraId="08A514C5" w14:textId="77777777" w:rsidR="001D42FB" w:rsidRDefault="008926A9">
            <w:r>
              <w:rPr>
                <w:sz w:val="16"/>
              </w:rPr>
              <w:t>plate-shaped</w:t>
            </w:r>
          </w:p>
        </w:tc>
        <w:tc>
          <w:tcPr>
            <w:tcW w:w="1750" w:type="pct"/>
            <w:gridSpan w:val="2"/>
            <w:tcBorders>
              <w:top w:val="nil"/>
              <w:left w:val="nil"/>
              <w:bottom w:val="nil"/>
              <w:right w:val="nil"/>
            </w:tcBorders>
          </w:tcPr>
          <w:p w14:paraId="08A514C6" w14:textId="77777777" w:rsidR="001D42FB" w:rsidRDefault="008926A9">
            <w:r>
              <w:rPr>
                <w:sz w:val="16"/>
              </w:rPr>
              <w:t>Jin Se</w:t>
            </w:r>
          </w:p>
        </w:tc>
        <w:tc>
          <w:tcPr>
            <w:tcW w:w="504" w:type="pct"/>
            <w:tcBorders>
              <w:top w:val="nil"/>
              <w:left w:val="nil"/>
              <w:bottom w:val="nil"/>
            </w:tcBorders>
          </w:tcPr>
          <w:p w14:paraId="08A514C7" w14:textId="77777777" w:rsidR="001D42FB" w:rsidRDefault="008926A9">
            <w:r>
              <w:rPr>
                <w:sz w:val="16"/>
              </w:rPr>
              <w:t>3   [  ]</w:t>
            </w:r>
          </w:p>
        </w:tc>
      </w:tr>
      <w:tr w:rsidR="001D42FB" w14:paraId="08A514CD" w14:textId="77777777" w:rsidTr="004A04B0">
        <w:trPr>
          <w:trHeight w:val="300"/>
        </w:trPr>
        <w:tc>
          <w:tcPr>
            <w:tcW w:w="395" w:type="pct"/>
            <w:tcBorders>
              <w:top w:val="nil"/>
              <w:bottom w:val="nil"/>
              <w:right w:val="nil"/>
            </w:tcBorders>
          </w:tcPr>
          <w:p w14:paraId="08A514C9" w14:textId="77777777" w:rsidR="001D42FB" w:rsidRDefault="001D42FB"/>
        </w:tc>
        <w:tc>
          <w:tcPr>
            <w:tcW w:w="2350" w:type="pct"/>
            <w:gridSpan w:val="2"/>
            <w:tcBorders>
              <w:top w:val="nil"/>
              <w:left w:val="nil"/>
              <w:bottom w:val="nil"/>
              <w:right w:val="nil"/>
            </w:tcBorders>
          </w:tcPr>
          <w:p w14:paraId="08A514CA" w14:textId="77777777" w:rsidR="001D42FB" w:rsidRDefault="008926A9">
            <w:r>
              <w:rPr>
                <w:sz w:val="16"/>
              </w:rPr>
              <w:t>Irregularly shaped</w:t>
            </w:r>
          </w:p>
        </w:tc>
        <w:tc>
          <w:tcPr>
            <w:tcW w:w="1750" w:type="pct"/>
            <w:gridSpan w:val="2"/>
            <w:tcBorders>
              <w:top w:val="nil"/>
              <w:left w:val="nil"/>
              <w:bottom w:val="nil"/>
              <w:right w:val="nil"/>
            </w:tcBorders>
          </w:tcPr>
          <w:p w14:paraId="08A514CB" w14:textId="77777777" w:rsidR="001D42FB" w:rsidRDefault="008926A9">
            <w:r>
              <w:rPr>
                <w:sz w:val="16"/>
              </w:rPr>
              <w:t>Chenshan Feiyan</w:t>
            </w:r>
          </w:p>
        </w:tc>
        <w:tc>
          <w:tcPr>
            <w:tcW w:w="504" w:type="pct"/>
            <w:tcBorders>
              <w:top w:val="nil"/>
              <w:left w:val="nil"/>
              <w:bottom w:val="nil"/>
            </w:tcBorders>
          </w:tcPr>
          <w:p w14:paraId="08A514CC" w14:textId="77777777" w:rsidR="001D42FB" w:rsidRDefault="008926A9">
            <w:r>
              <w:rPr>
                <w:sz w:val="16"/>
              </w:rPr>
              <w:t>4   [  ]</w:t>
            </w:r>
          </w:p>
        </w:tc>
      </w:tr>
      <w:tr w:rsidR="001D42FB" w14:paraId="08A514D2" w14:textId="77777777" w:rsidTr="004A04B0">
        <w:trPr>
          <w:trHeight w:val="300"/>
        </w:trPr>
        <w:tc>
          <w:tcPr>
            <w:tcW w:w="395" w:type="pct"/>
            <w:tcBorders>
              <w:top w:val="nil"/>
              <w:bottom w:val="nil"/>
              <w:right w:val="nil"/>
            </w:tcBorders>
          </w:tcPr>
          <w:p w14:paraId="08A514CE" w14:textId="77777777" w:rsidR="001D42FB" w:rsidRDefault="001D42FB"/>
        </w:tc>
        <w:tc>
          <w:tcPr>
            <w:tcW w:w="2350" w:type="pct"/>
            <w:gridSpan w:val="2"/>
            <w:tcBorders>
              <w:top w:val="nil"/>
              <w:left w:val="nil"/>
              <w:bottom w:val="nil"/>
              <w:right w:val="nil"/>
            </w:tcBorders>
          </w:tcPr>
          <w:p w14:paraId="08A514CF" w14:textId="77777777" w:rsidR="001D42FB" w:rsidRDefault="008926A9">
            <w:r>
              <w:rPr>
                <w:sz w:val="16"/>
              </w:rPr>
              <w:t>head-shaped</w:t>
            </w:r>
          </w:p>
        </w:tc>
        <w:tc>
          <w:tcPr>
            <w:tcW w:w="1750" w:type="pct"/>
            <w:gridSpan w:val="2"/>
            <w:tcBorders>
              <w:top w:val="nil"/>
              <w:left w:val="nil"/>
              <w:bottom w:val="nil"/>
              <w:right w:val="nil"/>
            </w:tcBorders>
          </w:tcPr>
          <w:p w14:paraId="08A514D0" w14:textId="77777777" w:rsidR="001D42FB" w:rsidRDefault="008926A9">
            <w:r>
              <w:rPr>
                <w:sz w:val="16"/>
              </w:rPr>
              <w:t>Zhizun Qianban</w:t>
            </w:r>
          </w:p>
        </w:tc>
        <w:tc>
          <w:tcPr>
            <w:tcW w:w="504" w:type="pct"/>
            <w:tcBorders>
              <w:top w:val="nil"/>
              <w:left w:val="nil"/>
              <w:bottom w:val="nil"/>
            </w:tcBorders>
          </w:tcPr>
          <w:p w14:paraId="08A514D1" w14:textId="77777777" w:rsidR="001D42FB" w:rsidRDefault="008926A9">
            <w:r>
              <w:rPr>
                <w:sz w:val="16"/>
              </w:rPr>
              <w:t>5   [  ]</w:t>
            </w:r>
          </w:p>
        </w:tc>
      </w:tr>
      <w:tr w:rsidR="001D42FB" w14:paraId="08A514D7" w14:textId="77777777" w:rsidTr="004A04B0">
        <w:trPr>
          <w:trHeight w:val="300"/>
        </w:trPr>
        <w:tc>
          <w:tcPr>
            <w:tcW w:w="395" w:type="pct"/>
            <w:tcBorders>
              <w:top w:val="nil"/>
              <w:bottom w:val="nil"/>
              <w:right w:val="nil"/>
            </w:tcBorders>
          </w:tcPr>
          <w:p w14:paraId="08A514D3" w14:textId="77777777" w:rsidR="001D42FB" w:rsidRDefault="001D42FB"/>
        </w:tc>
        <w:tc>
          <w:tcPr>
            <w:tcW w:w="2350" w:type="pct"/>
            <w:gridSpan w:val="2"/>
            <w:tcBorders>
              <w:top w:val="nil"/>
              <w:left w:val="nil"/>
              <w:bottom w:val="nil"/>
              <w:right w:val="nil"/>
            </w:tcBorders>
          </w:tcPr>
          <w:p w14:paraId="08A514D4" w14:textId="77777777" w:rsidR="001D42FB" w:rsidRDefault="008926A9">
            <w:r>
              <w:rPr>
                <w:sz w:val="16"/>
              </w:rPr>
              <w:t>ball-shaped</w:t>
            </w:r>
          </w:p>
        </w:tc>
        <w:tc>
          <w:tcPr>
            <w:tcW w:w="1750" w:type="pct"/>
            <w:gridSpan w:val="2"/>
            <w:tcBorders>
              <w:top w:val="nil"/>
              <w:left w:val="nil"/>
              <w:bottom w:val="nil"/>
              <w:right w:val="nil"/>
            </w:tcBorders>
          </w:tcPr>
          <w:p w14:paraId="08A514D5" w14:textId="77777777" w:rsidR="001D42FB" w:rsidRDefault="008926A9">
            <w:r>
              <w:rPr>
                <w:sz w:val="16"/>
              </w:rPr>
              <w:t>Nelumbo 'Xiao Hong Dan'</w:t>
            </w:r>
          </w:p>
        </w:tc>
        <w:tc>
          <w:tcPr>
            <w:tcW w:w="504" w:type="pct"/>
            <w:tcBorders>
              <w:top w:val="nil"/>
              <w:left w:val="nil"/>
              <w:bottom w:val="nil"/>
            </w:tcBorders>
          </w:tcPr>
          <w:p w14:paraId="08A514D6" w14:textId="77777777" w:rsidR="001D42FB" w:rsidRDefault="008926A9">
            <w:r>
              <w:rPr>
                <w:sz w:val="16"/>
              </w:rPr>
              <w:t>6   [  ]</w:t>
            </w:r>
          </w:p>
        </w:tc>
      </w:tr>
      <w:tr w:rsidR="0066372F" w14:paraId="08A514DD" w14:textId="77777777" w:rsidTr="004A04B0">
        <w:trPr>
          <w:trHeight w:val="500"/>
          <w:del w:id="672" w:author="TWO" w:date="2026-07-08T19:46:00Z"/>
        </w:trPr>
        <w:tc>
          <w:tcPr>
            <w:tcW w:w="395" w:type="pct"/>
            <w:tcBorders>
              <w:top w:val="nil"/>
              <w:bottom w:val="nil"/>
              <w:right w:val="nil"/>
            </w:tcBorders>
          </w:tcPr>
          <w:p w14:paraId="08A514D8" w14:textId="77777777" w:rsidR="0066372F" w:rsidRDefault="00D002CD">
            <w:pPr>
              <w:rPr>
                <w:del w:id="673" w:author="TWO" w:date="2026-07-08T19:46:00Z" w16du:dateUtc="2026-07-08T17:46:00Z"/>
              </w:rPr>
            </w:pPr>
            <w:del w:id="674" w:author="TWO" w:date="2026-07-08T19:46:00Z" w16du:dateUtc="2026-07-08T17:46:00Z">
              <w:r>
                <w:rPr>
                  <w:b/>
                  <w:sz w:val="16"/>
                </w:rPr>
                <w:delText>5.7</w:delText>
              </w:r>
            </w:del>
          </w:p>
          <w:p w14:paraId="08A514D9" w14:textId="77777777" w:rsidR="0066372F" w:rsidRDefault="00D002CD">
            <w:pPr>
              <w:rPr>
                <w:del w:id="675" w:author="TWO" w:date="2026-07-08T19:46:00Z" w16du:dateUtc="2026-07-08T17:46:00Z"/>
              </w:rPr>
            </w:pPr>
            <w:del w:id="676" w:author="TWO" w:date="2026-07-08T19:46:00Z" w16du:dateUtc="2026-07-08T17:46:00Z">
              <w:r>
                <w:rPr>
                  <w:b/>
                  <w:sz w:val="16"/>
                </w:rPr>
                <w:delText>(24)</w:delText>
              </w:r>
            </w:del>
          </w:p>
        </w:tc>
        <w:tc>
          <w:tcPr>
            <w:tcW w:w="2350" w:type="pct"/>
            <w:gridSpan w:val="2"/>
            <w:tcBorders>
              <w:top w:val="nil"/>
              <w:left w:val="nil"/>
              <w:bottom w:val="nil"/>
              <w:right w:val="nil"/>
            </w:tcBorders>
          </w:tcPr>
          <w:p w14:paraId="08A514DA" w14:textId="77777777" w:rsidR="0066372F" w:rsidRDefault="00D002CD">
            <w:pPr>
              <w:spacing w:beforeAutospacing="1" w:afterAutospacing="1"/>
              <w:divId w:val="1"/>
              <w:rPr>
                <w:del w:id="677" w:author="TWO" w:date="2026-07-08T19:46:00Z" w16du:dateUtc="2026-07-08T17:46:00Z"/>
                <w:b/>
                <w:sz w:val="16"/>
              </w:rPr>
            </w:pPr>
            <w:del w:id="678" w:author="TWO" w:date="2026-07-08T19:46:00Z" w16du:dateUtc="2026-07-08T17:46:00Z">
              <w:r>
                <w:rPr>
                  <w:b/>
                  <w:sz w:val="16"/>
                </w:rPr>
                <w:delText>Flower: color</w:delText>
              </w:r>
            </w:del>
          </w:p>
        </w:tc>
        <w:tc>
          <w:tcPr>
            <w:tcW w:w="1750" w:type="pct"/>
            <w:gridSpan w:val="2"/>
            <w:tcBorders>
              <w:top w:val="nil"/>
              <w:left w:val="nil"/>
              <w:bottom w:val="nil"/>
              <w:right w:val="nil"/>
            </w:tcBorders>
          </w:tcPr>
          <w:p w14:paraId="08A514DB" w14:textId="77777777" w:rsidR="0066372F" w:rsidRDefault="0066372F">
            <w:pPr>
              <w:rPr>
                <w:del w:id="679" w:author="TWO" w:date="2026-07-08T19:46:00Z" w16du:dateUtc="2026-07-08T17:46:00Z"/>
              </w:rPr>
            </w:pPr>
          </w:p>
        </w:tc>
        <w:tc>
          <w:tcPr>
            <w:tcW w:w="504" w:type="pct"/>
            <w:tcBorders>
              <w:top w:val="nil"/>
              <w:left w:val="nil"/>
              <w:bottom w:val="nil"/>
            </w:tcBorders>
          </w:tcPr>
          <w:p w14:paraId="08A514DC" w14:textId="77777777" w:rsidR="0066372F" w:rsidRDefault="0066372F">
            <w:pPr>
              <w:rPr>
                <w:del w:id="680" w:author="TWO" w:date="2026-07-08T19:46:00Z" w16du:dateUtc="2026-07-08T17:46:00Z"/>
              </w:rPr>
            </w:pPr>
          </w:p>
        </w:tc>
      </w:tr>
      <w:tr w:rsidR="0066372F" w14:paraId="08A514E2" w14:textId="77777777" w:rsidTr="004A04B0">
        <w:trPr>
          <w:trHeight w:val="300"/>
          <w:del w:id="681" w:author="TWO" w:date="2026-07-08T19:46:00Z"/>
        </w:trPr>
        <w:tc>
          <w:tcPr>
            <w:tcW w:w="395" w:type="pct"/>
            <w:tcBorders>
              <w:top w:val="nil"/>
              <w:bottom w:val="nil"/>
              <w:right w:val="nil"/>
            </w:tcBorders>
          </w:tcPr>
          <w:p w14:paraId="08A514DE" w14:textId="77777777" w:rsidR="0066372F" w:rsidRDefault="0066372F">
            <w:pPr>
              <w:rPr>
                <w:del w:id="682" w:author="TWO" w:date="2026-07-08T19:46:00Z" w16du:dateUtc="2026-07-08T17:46:00Z"/>
              </w:rPr>
            </w:pPr>
          </w:p>
        </w:tc>
        <w:tc>
          <w:tcPr>
            <w:tcW w:w="2350" w:type="pct"/>
            <w:gridSpan w:val="2"/>
            <w:tcBorders>
              <w:top w:val="nil"/>
              <w:left w:val="nil"/>
              <w:bottom w:val="nil"/>
              <w:right w:val="nil"/>
            </w:tcBorders>
          </w:tcPr>
          <w:p w14:paraId="08A514DF" w14:textId="77777777" w:rsidR="0066372F" w:rsidRDefault="00D002CD">
            <w:pPr>
              <w:rPr>
                <w:del w:id="683" w:author="TWO" w:date="2026-07-08T19:46:00Z" w16du:dateUtc="2026-07-08T17:46:00Z"/>
              </w:rPr>
            </w:pPr>
            <w:del w:id="684" w:author="TWO" w:date="2026-07-08T19:46:00Z" w16du:dateUtc="2026-07-08T17:46:00Z">
              <w:r>
                <w:rPr>
                  <w:sz w:val="16"/>
                </w:rPr>
                <w:delText>white</w:delText>
              </w:r>
            </w:del>
          </w:p>
        </w:tc>
        <w:tc>
          <w:tcPr>
            <w:tcW w:w="1750" w:type="pct"/>
            <w:gridSpan w:val="2"/>
            <w:tcBorders>
              <w:top w:val="nil"/>
              <w:left w:val="nil"/>
              <w:bottom w:val="nil"/>
              <w:right w:val="nil"/>
            </w:tcBorders>
          </w:tcPr>
          <w:p w14:paraId="08A514E0" w14:textId="77777777" w:rsidR="0066372F" w:rsidRDefault="00D002CD">
            <w:pPr>
              <w:rPr>
                <w:del w:id="685" w:author="TWO" w:date="2026-07-08T19:46:00Z" w16du:dateUtc="2026-07-08T17:46:00Z"/>
              </w:rPr>
            </w:pPr>
            <w:del w:id="686" w:author="TWO" w:date="2026-07-08T19:46:00Z" w16du:dateUtc="2026-07-08T17:46:00Z">
              <w:r>
                <w:rPr>
                  <w:sz w:val="16"/>
                </w:rPr>
                <w:delText>Baiyangdian Bai</w:delText>
              </w:r>
            </w:del>
          </w:p>
        </w:tc>
        <w:tc>
          <w:tcPr>
            <w:tcW w:w="504" w:type="pct"/>
            <w:tcBorders>
              <w:top w:val="nil"/>
              <w:left w:val="nil"/>
              <w:bottom w:val="nil"/>
            </w:tcBorders>
          </w:tcPr>
          <w:p w14:paraId="08A514E1" w14:textId="77777777" w:rsidR="0066372F" w:rsidRDefault="00D002CD">
            <w:pPr>
              <w:rPr>
                <w:del w:id="687" w:author="TWO" w:date="2026-07-08T19:46:00Z" w16du:dateUtc="2026-07-08T17:46:00Z"/>
              </w:rPr>
            </w:pPr>
            <w:del w:id="688" w:author="TWO" w:date="2026-07-08T19:46:00Z" w16du:dateUtc="2026-07-08T17:46:00Z">
              <w:r>
                <w:rPr>
                  <w:sz w:val="16"/>
                </w:rPr>
                <w:delText>1   [  ]</w:delText>
              </w:r>
            </w:del>
          </w:p>
        </w:tc>
      </w:tr>
      <w:tr w:rsidR="0066372F" w14:paraId="08A514E7" w14:textId="77777777" w:rsidTr="004A04B0">
        <w:trPr>
          <w:trHeight w:val="300"/>
          <w:del w:id="689" w:author="TWO" w:date="2026-07-08T19:46:00Z"/>
        </w:trPr>
        <w:tc>
          <w:tcPr>
            <w:tcW w:w="395" w:type="pct"/>
            <w:tcBorders>
              <w:top w:val="nil"/>
              <w:bottom w:val="nil"/>
              <w:right w:val="nil"/>
            </w:tcBorders>
          </w:tcPr>
          <w:p w14:paraId="08A514E3" w14:textId="77777777" w:rsidR="0066372F" w:rsidRDefault="0066372F">
            <w:pPr>
              <w:rPr>
                <w:del w:id="690" w:author="TWO" w:date="2026-07-08T19:46:00Z" w16du:dateUtc="2026-07-08T17:46:00Z"/>
              </w:rPr>
            </w:pPr>
          </w:p>
        </w:tc>
        <w:tc>
          <w:tcPr>
            <w:tcW w:w="2350" w:type="pct"/>
            <w:gridSpan w:val="2"/>
            <w:tcBorders>
              <w:top w:val="nil"/>
              <w:left w:val="nil"/>
              <w:bottom w:val="nil"/>
              <w:right w:val="nil"/>
            </w:tcBorders>
          </w:tcPr>
          <w:p w14:paraId="08A514E4" w14:textId="77777777" w:rsidR="0066372F" w:rsidRDefault="00D002CD">
            <w:pPr>
              <w:rPr>
                <w:del w:id="691" w:author="TWO" w:date="2026-07-08T19:46:00Z" w16du:dateUtc="2026-07-08T17:46:00Z"/>
              </w:rPr>
            </w:pPr>
            <w:del w:id="692" w:author="TWO" w:date="2026-07-08T19:46:00Z" w16du:dateUtc="2026-07-08T17:46:00Z">
              <w:r>
                <w:rPr>
                  <w:sz w:val="16"/>
                </w:rPr>
                <w:delText>green</w:delText>
              </w:r>
            </w:del>
          </w:p>
        </w:tc>
        <w:tc>
          <w:tcPr>
            <w:tcW w:w="1750" w:type="pct"/>
            <w:gridSpan w:val="2"/>
            <w:tcBorders>
              <w:top w:val="nil"/>
              <w:left w:val="nil"/>
              <w:bottom w:val="nil"/>
              <w:right w:val="nil"/>
            </w:tcBorders>
          </w:tcPr>
          <w:p w14:paraId="08A514E5" w14:textId="77777777" w:rsidR="0066372F" w:rsidRDefault="00D002CD">
            <w:pPr>
              <w:rPr>
                <w:del w:id="693" w:author="TWO" w:date="2026-07-08T19:46:00Z" w16du:dateUtc="2026-07-08T17:46:00Z"/>
              </w:rPr>
            </w:pPr>
            <w:del w:id="694" w:author="TWO" w:date="2026-07-08T19:46:00Z" w16du:dateUtc="2026-07-08T17:46:00Z">
              <w:r>
                <w:rPr>
                  <w:sz w:val="16"/>
                </w:rPr>
                <w:delText>Pujin Diecui</w:delText>
              </w:r>
            </w:del>
          </w:p>
        </w:tc>
        <w:tc>
          <w:tcPr>
            <w:tcW w:w="504" w:type="pct"/>
            <w:tcBorders>
              <w:top w:val="nil"/>
              <w:left w:val="nil"/>
              <w:bottom w:val="nil"/>
            </w:tcBorders>
          </w:tcPr>
          <w:p w14:paraId="08A514E6" w14:textId="77777777" w:rsidR="0066372F" w:rsidRDefault="00D002CD">
            <w:pPr>
              <w:rPr>
                <w:del w:id="695" w:author="TWO" w:date="2026-07-08T19:46:00Z" w16du:dateUtc="2026-07-08T17:46:00Z"/>
              </w:rPr>
            </w:pPr>
            <w:del w:id="696" w:author="TWO" w:date="2026-07-08T19:46:00Z" w16du:dateUtc="2026-07-08T17:46:00Z">
              <w:r>
                <w:rPr>
                  <w:sz w:val="16"/>
                </w:rPr>
                <w:delText>2   [  ]</w:delText>
              </w:r>
            </w:del>
          </w:p>
        </w:tc>
      </w:tr>
      <w:tr w:rsidR="0066372F" w14:paraId="08A514EC" w14:textId="77777777" w:rsidTr="004A04B0">
        <w:trPr>
          <w:trHeight w:val="300"/>
          <w:del w:id="697" w:author="TWO" w:date="2026-07-08T19:46:00Z"/>
        </w:trPr>
        <w:tc>
          <w:tcPr>
            <w:tcW w:w="395" w:type="pct"/>
            <w:tcBorders>
              <w:top w:val="nil"/>
              <w:bottom w:val="nil"/>
              <w:right w:val="nil"/>
            </w:tcBorders>
          </w:tcPr>
          <w:p w14:paraId="08A514E8" w14:textId="77777777" w:rsidR="0066372F" w:rsidRDefault="0066372F">
            <w:pPr>
              <w:rPr>
                <w:del w:id="698" w:author="TWO" w:date="2026-07-08T19:46:00Z" w16du:dateUtc="2026-07-08T17:46:00Z"/>
              </w:rPr>
            </w:pPr>
          </w:p>
        </w:tc>
        <w:tc>
          <w:tcPr>
            <w:tcW w:w="2350" w:type="pct"/>
            <w:gridSpan w:val="2"/>
            <w:tcBorders>
              <w:top w:val="nil"/>
              <w:left w:val="nil"/>
              <w:bottom w:val="nil"/>
              <w:right w:val="nil"/>
            </w:tcBorders>
          </w:tcPr>
          <w:p w14:paraId="08A514E9" w14:textId="77777777" w:rsidR="0066372F" w:rsidRDefault="00D002CD">
            <w:pPr>
              <w:rPr>
                <w:del w:id="699" w:author="TWO" w:date="2026-07-08T19:46:00Z" w16du:dateUtc="2026-07-08T17:46:00Z"/>
              </w:rPr>
            </w:pPr>
            <w:del w:id="700" w:author="TWO" w:date="2026-07-08T19:46:00Z" w16du:dateUtc="2026-07-08T17:46:00Z">
              <w:r>
                <w:rPr>
                  <w:sz w:val="16"/>
                </w:rPr>
                <w:delText>yellow</w:delText>
              </w:r>
            </w:del>
          </w:p>
        </w:tc>
        <w:tc>
          <w:tcPr>
            <w:tcW w:w="1750" w:type="pct"/>
            <w:gridSpan w:val="2"/>
            <w:tcBorders>
              <w:top w:val="nil"/>
              <w:left w:val="nil"/>
              <w:bottom w:val="nil"/>
              <w:right w:val="nil"/>
            </w:tcBorders>
          </w:tcPr>
          <w:p w14:paraId="08A514EA" w14:textId="77777777" w:rsidR="0066372F" w:rsidRDefault="00D002CD">
            <w:pPr>
              <w:rPr>
                <w:del w:id="701" w:author="TWO" w:date="2026-07-08T19:46:00Z" w16du:dateUtc="2026-07-08T17:46:00Z"/>
              </w:rPr>
            </w:pPr>
            <w:del w:id="702" w:author="TWO" w:date="2026-07-08T19:46:00Z" w16du:dateUtc="2026-07-08T17:46:00Z">
              <w:r>
                <w:rPr>
                  <w:sz w:val="16"/>
                </w:rPr>
                <w:delText>Yellow Bird</w:delText>
              </w:r>
            </w:del>
          </w:p>
        </w:tc>
        <w:tc>
          <w:tcPr>
            <w:tcW w:w="504" w:type="pct"/>
            <w:tcBorders>
              <w:top w:val="nil"/>
              <w:left w:val="nil"/>
              <w:bottom w:val="nil"/>
            </w:tcBorders>
          </w:tcPr>
          <w:p w14:paraId="08A514EB" w14:textId="77777777" w:rsidR="0066372F" w:rsidRDefault="00D002CD">
            <w:pPr>
              <w:rPr>
                <w:del w:id="703" w:author="TWO" w:date="2026-07-08T19:46:00Z" w16du:dateUtc="2026-07-08T17:46:00Z"/>
              </w:rPr>
            </w:pPr>
            <w:del w:id="704" w:author="TWO" w:date="2026-07-08T19:46:00Z" w16du:dateUtc="2026-07-08T17:46:00Z">
              <w:r>
                <w:rPr>
                  <w:sz w:val="16"/>
                </w:rPr>
                <w:delText>3   [  ]</w:delText>
              </w:r>
            </w:del>
          </w:p>
        </w:tc>
      </w:tr>
      <w:tr w:rsidR="0066372F" w14:paraId="08A514F1" w14:textId="77777777" w:rsidTr="004A04B0">
        <w:trPr>
          <w:trHeight w:val="300"/>
          <w:del w:id="705" w:author="TWO" w:date="2026-07-08T19:46:00Z"/>
        </w:trPr>
        <w:tc>
          <w:tcPr>
            <w:tcW w:w="395" w:type="pct"/>
            <w:tcBorders>
              <w:top w:val="nil"/>
              <w:bottom w:val="nil"/>
              <w:right w:val="nil"/>
            </w:tcBorders>
          </w:tcPr>
          <w:p w14:paraId="08A514ED" w14:textId="77777777" w:rsidR="0066372F" w:rsidRDefault="0066372F">
            <w:pPr>
              <w:rPr>
                <w:del w:id="706" w:author="TWO" w:date="2026-07-08T19:46:00Z" w16du:dateUtc="2026-07-08T17:46:00Z"/>
              </w:rPr>
            </w:pPr>
          </w:p>
        </w:tc>
        <w:tc>
          <w:tcPr>
            <w:tcW w:w="2350" w:type="pct"/>
            <w:gridSpan w:val="2"/>
            <w:tcBorders>
              <w:top w:val="nil"/>
              <w:left w:val="nil"/>
              <w:bottom w:val="nil"/>
              <w:right w:val="nil"/>
            </w:tcBorders>
          </w:tcPr>
          <w:p w14:paraId="08A514EE" w14:textId="77777777" w:rsidR="0066372F" w:rsidRDefault="00D002CD">
            <w:pPr>
              <w:rPr>
                <w:del w:id="707" w:author="TWO" w:date="2026-07-08T19:46:00Z" w16du:dateUtc="2026-07-08T17:46:00Z"/>
              </w:rPr>
            </w:pPr>
            <w:del w:id="708" w:author="TWO" w:date="2026-07-08T19:46:00Z" w16du:dateUtc="2026-07-08T17:46:00Z">
              <w:r>
                <w:rPr>
                  <w:sz w:val="16"/>
                </w:rPr>
                <w:delText>orange</w:delText>
              </w:r>
            </w:del>
          </w:p>
        </w:tc>
        <w:tc>
          <w:tcPr>
            <w:tcW w:w="1750" w:type="pct"/>
            <w:gridSpan w:val="2"/>
            <w:tcBorders>
              <w:top w:val="nil"/>
              <w:left w:val="nil"/>
              <w:bottom w:val="nil"/>
              <w:right w:val="nil"/>
            </w:tcBorders>
          </w:tcPr>
          <w:p w14:paraId="08A514EF" w14:textId="77777777" w:rsidR="0066372F" w:rsidRDefault="00D002CD">
            <w:pPr>
              <w:rPr>
                <w:del w:id="709" w:author="TWO" w:date="2026-07-08T19:46:00Z" w16du:dateUtc="2026-07-08T17:46:00Z"/>
              </w:rPr>
            </w:pPr>
            <w:del w:id="710" w:author="TWO" w:date="2026-07-08T19:46:00Z" w16du:dateUtc="2026-07-08T17:46:00Z">
              <w:r>
                <w:rPr>
                  <w:sz w:val="16"/>
                </w:rPr>
                <w:delText>Xingse Chunshan</w:delText>
              </w:r>
            </w:del>
          </w:p>
        </w:tc>
        <w:tc>
          <w:tcPr>
            <w:tcW w:w="504" w:type="pct"/>
            <w:tcBorders>
              <w:top w:val="nil"/>
              <w:left w:val="nil"/>
              <w:bottom w:val="nil"/>
            </w:tcBorders>
          </w:tcPr>
          <w:p w14:paraId="08A514F0" w14:textId="77777777" w:rsidR="0066372F" w:rsidRDefault="00D002CD">
            <w:pPr>
              <w:rPr>
                <w:del w:id="711" w:author="TWO" w:date="2026-07-08T19:46:00Z" w16du:dateUtc="2026-07-08T17:46:00Z"/>
              </w:rPr>
            </w:pPr>
            <w:del w:id="712" w:author="TWO" w:date="2026-07-08T19:46:00Z" w16du:dateUtc="2026-07-08T17:46:00Z">
              <w:r>
                <w:rPr>
                  <w:sz w:val="16"/>
                </w:rPr>
                <w:delText>4   [  ]</w:delText>
              </w:r>
            </w:del>
          </w:p>
        </w:tc>
      </w:tr>
      <w:tr w:rsidR="0066372F" w14:paraId="08A514F6" w14:textId="77777777" w:rsidTr="004A04B0">
        <w:trPr>
          <w:trHeight w:val="300"/>
          <w:del w:id="713" w:author="TWO" w:date="2026-07-08T19:46:00Z"/>
        </w:trPr>
        <w:tc>
          <w:tcPr>
            <w:tcW w:w="395" w:type="pct"/>
            <w:tcBorders>
              <w:top w:val="nil"/>
              <w:bottom w:val="nil"/>
              <w:right w:val="nil"/>
            </w:tcBorders>
          </w:tcPr>
          <w:p w14:paraId="08A514F2" w14:textId="77777777" w:rsidR="0066372F" w:rsidRDefault="0066372F">
            <w:pPr>
              <w:rPr>
                <w:del w:id="714" w:author="TWO" w:date="2026-07-08T19:46:00Z" w16du:dateUtc="2026-07-08T17:46:00Z"/>
              </w:rPr>
            </w:pPr>
          </w:p>
        </w:tc>
        <w:tc>
          <w:tcPr>
            <w:tcW w:w="2350" w:type="pct"/>
            <w:gridSpan w:val="2"/>
            <w:tcBorders>
              <w:top w:val="nil"/>
              <w:left w:val="nil"/>
              <w:bottom w:val="nil"/>
              <w:right w:val="nil"/>
            </w:tcBorders>
          </w:tcPr>
          <w:p w14:paraId="08A514F3" w14:textId="77777777" w:rsidR="0066372F" w:rsidRDefault="00D002CD">
            <w:pPr>
              <w:rPr>
                <w:del w:id="715" w:author="TWO" w:date="2026-07-08T19:46:00Z" w16du:dateUtc="2026-07-08T17:46:00Z"/>
              </w:rPr>
            </w:pPr>
            <w:del w:id="716" w:author="TWO" w:date="2026-07-08T19:46:00Z" w16du:dateUtc="2026-07-08T17:46:00Z">
              <w:r>
                <w:rPr>
                  <w:sz w:val="16"/>
                </w:rPr>
                <w:delText>pink purple</w:delText>
              </w:r>
            </w:del>
          </w:p>
        </w:tc>
        <w:tc>
          <w:tcPr>
            <w:tcW w:w="1750" w:type="pct"/>
            <w:gridSpan w:val="2"/>
            <w:tcBorders>
              <w:top w:val="nil"/>
              <w:left w:val="nil"/>
              <w:bottom w:val="nil"/>
              <w:right w:val="nil"/>
            </w:tcBorders>
          </w:tcPr>
          <w:p w14:paraId="08A514F4" w14:textId="77777777" w:rsidR="0066372F" w:rsidRDefault="00D002CD">
            <w:pPr>
              <w:rPr>
                <w:del w:id="717" w:author="TWO" w:date="2026-07-08T19:46:00Z" w16du:dateUtc="2026-07-08T17:46:00Z"/>
              </w:rPr>
            </w:pPr>
            <w:del w:id="718" w:author="TWO" w:date="2026-07-08T19:46:00Z" w16du:dateUtc="2026-07-08T17:46:00Z">
              <w:r>
                <w:rPr>
                  <w:sz w:val="16"/>
                </w:rPr>
                <w:delText>Hongtai Lian</w:delText>
              </w:r>
            </w:del>
          </w:p>
        </w:tc>
        <w:tc>
          <w:tcPr>
            <w:tcW w:w="504" w:type="pct"/>
            <w:tcBorders>
              <w:top w:val="nil"/>
              <w:left w:val="nil"/>
              <w:bottom w:val="nil"/>
            </w:tcBorders>
          </w:tcPr>
          <w:p w14:paraId="08A514F5" w14:textId="77777777" w:rsidR="0066372F" w:rsidRDefault="00D002CD">
            <w:pPr>
              <w:rPr>
                <w:del w:id="719" w:author="TWO" w:date="2026-07-08T19:46:00Z" w16du:dateUtc="2026-07-08T17:46:00Z"/>
              </w:rPr>
            </w:pPr>
            <w:del w:id="720" w:author="TWO" w:date="2026-07-08T19:46:00Z" w16du:dateUtc="2026-07-08T17:46:00Z">
              <w:r>
                <w:rPr>
                  <w:sz w:val="16"/>
                </w:rPr>
                <w:delText>5   [  ]</w:delText>
              </w:r>
            </w:del>
          </w:p>
        </w:tc>
      </w:tr>
      <w:tr w:rsidR="0066372F" w14:paraId="08A514FB" w14:textId="77777777" w:rsidTr="004A04B0">
        <w:trPr>
          <w:trHeight w:val="300"/>
          <w:del w:id="721" w:author="TWO" w:date="2026-07-08T19:46:00Z"/>
        </w:trPr>
        <w:tc>
          <w:tcPr>
            <w:tcW w:w="395" w:type="pct"/>
            <w:tcBorders>
              <w:top w:val="nil"/>
              <w:bottom w:val="nil"/>
              <w:right w:val="nil"/>
            </w:tcBorders>
          </w:tcPr>
          <w:p w14:paraId="08A514F7" w14:textId="77777777" w:rsidR="0066372F" w:rsidRDefault="0066372F">
            <w:pPr>
              <w:rPr>
                <w:del w:id="722" w:author="TWO" w:date="2026-07-08T19:46:00Z" w16du:dateUtc="2026-07-08T17:46:00Z"/>
              </w:rPr>
            </w:pPr>
          </w:p>
        </w:tc>
        <w:tc>
          <w:tcPr>
            <w:tcW w:w="2350" w:type="pct"/>
            <w:gridSpan w:val="2"/>
            <w:tcBorders>
              <w:top w:val="nil"/>
              <w:left w:val="nil"/>
              <w:bottom w:val="nil"/>
              <w:right w:val="nil"/>
            </w:tcBorders>
          </w:tcPr>
          <w:p w14:paraId="08A514F8" w14:textId="77777777" w:rsidR="0066372F" w:rsidRDefault="00D002CD">
            <w:pPr>
              <w:rPr>
                <w:del w:id="723" w:author="TWO" w:date="2026-07-08T19:46:00Z" w16du:dateUtc="2026-07-08T17:46:00Z"/>
              </w:rPr>
            </w:pPr>
            <w:del w:id="724" w:author="TWO" w:date="2026-07-08T19:46:00Z" w16du:dateUtc="2026-07-08T17:46:00Z">
              <w:r>
                <w:rPr>
                  <w:sz w:val="16"/>
                </w:rPr>
                <w:delText>red purple</w:delText>
              </w:r>
            </w:del>
          </w:p>
        </w:tc>
        <w:tc>
          <w:tcPr>
            <w:tcW w:w="1750" w:type="pct"/>
            <w:gridSpan w:val="2"/>
            <w:tcBorders>
              <w:top w:val="nil"/>
              <w:left w:val="nil"/>
              <w:bottom w:val="nil"/>
              <w:right w:val="nil"/>
            </w:tcBorders>
          </w:tcPr>
          <w:p w14:paraId="08A514F9" w14:textId="77777777" w:rsidR="0066372F" w:rsidRDefault="00D002CD">
            <w:pPr>
              <w:rPr>
                <w:del w:id="725" w:author="TWO" w:date="2026-07-08T19:46:00Z" w16du:dateUtc="2026-07-08T17:46:00Z"/>
              </w:rPr>
            </w:pPr>
            <w:del w:id="726" w:author="TWO" w:date="2026-07-08T19:46:00Z" w16du:dateUtc="2026-07-08T17:46:00Z">
              <w:r>
                <w:rPr>
                  <w:sz w:val="16"/>
                </w:rPr>
                <w:delText>Weifang Mohong</w:delText>
              </w:r>
            </w:del>
          </w:p>
        </w:tc>
        <w:tc>
          <w:tcPr>
            <w:tcW w:w="504" w:type="pct"/>
            <w:tcBorders>
              <w:top w:val="nil"/>
              <w:left w:val="nil"/>
              <w:bottom w:val="nil"/>
            </w:tcBorders>
          </w:tcPr>
          <w:p w14:paraId="08A514FA" w14:textId="77777777" w:rsidR="0066372F" w:rsidRDefault="00D002CD">
            <w:pPr>
              <w:rPr>
                <w:del w:id="727" w:author="TWO" w:date="2026-07-08T19:46:00Z" w16du:dateUtc="2026-07-08T17:46:00Z"/>
              </w:rPr>
            </w:pPr>
            <w:del w:id="728" w:author="TWO" w:date="2026-07-08T19:46:00Z" w16du:dateUtc="2026-07-08T17:46:00Z">
              <w:r>
                <w:rPr>
                  <w:sz w:val="16"/>
                </w:rPr>
                <w:delText>6   [  ]</w:delText>
              </w:r>
            </w:del>
          </w:p>
        </w:tc>
      </w:tr>
      <w:tr w:rsidR="0066372F" w14:paraId="08A51500" w14:textId="77777777" w:rsidTr="004A04B0">
        <w:trPr>
          <w:trHeight w:val="300"/>
          <w:del w:id="729" w:author="TWO" w:date="2026-07-08T19:46:00Z"/>
        </w:trPr>
        <w:tc>
          <w:tcPr>
            <w:tcW w:w="395" w:type="pct"/>
            <w:tcBorders>
              <w:top w:val="nil"/>
              <w:bottom w:val="nil"/>
              <w:right w:val="nil"/>
            </w:tcBorders>
          </w:tcPr>
          <w:p w14:paraId="08A514FC" w14:textId="77777777" w:rsidR="0066372F" w:rsidRDefault="0066372F">
            <w:pPr>
              <w:rPr>
                <w:del w:id="730" w:author="TWO" w:date="2026-07-08T19:46:00Z" w16du:dateUtc="2026-07-08T17:46:00Z"/>
              </w:rPr>
            </w:pPr>
          </w:p>
        </w:tc>
        <w:tc>
          <w:tcPr>
            <w:tcW w:w="2350" w:type="pct"/>
            <w:gridSpan w:val="2"/>
            <w:tcBorders>
              <w:top w:val="nil"/>
              <w:left w:val="nil"/>
              <w:bottom w:val="nil"/>
              <w:right w:val="nil"/>
            </w:tcBorders>
          </w:tcPr>
          <w:p w14:paraId="08A514FD" w14:textId="77777777" w:rsidR="0066372F" w:rsidRDefault="00D002CD">
            <w:pPr>
              <w:rPr>
                <w:del w:id="731" w:author="TWO" w:date="2026-07-08T19:46:00Z" w16du:dateUtc="2026-07-08T17:46:00Z"/>
              </w:rPr>
            </w:pPr>
            <w:del w:id="732" w:author="TWO" w:date="2026-07-08T19:46:00Z" w16du:dateUtc="2026-07-08T17:46:00Z">
              <w:r>
                <w:rPr>
                  <w:sz w:val="16"/>
                </w:rPr>
                <w:delText>purple</w:delText>
              </w:r>
            </w:del>
          </w:p>
        </w:tc>
        <w:tc>
          <w:tcPr>
            <w:tcW w:w="1750" w:type="pct"/>
            <w:gridSpan w:val="2"/>
            <w:tcBorders>
              <w:top w:val="nil"/>
              <w:left w:val="nil"/>
              <w:bottom w:val="nil"/>
              <w:right w:val="nil"/>
            </w:tcBorders>
          </w:tcPr>
          <w:p w14:paraId="08A514FE" w14:textId="77777777" w:rsidR="0066372F" w:rsidRDefault="00D002CD">
            <w:pPr>
              <w:rPr>
                <w:del w:id="733" w:author="TWO" w:date="2026-07-08T19:46:00Z" w16du:dateUtc="2026-07-08T17:46:00Z"/>
              </w:rPr>
            </w:pPr>
            <w:del w:id="734" w:author="TWO" w:date="2026-07-08T19:46:00Z" w16du:dateUtc="2026-07-08T17:46:00Z">
              <w:r>
                <w:rPr>
                  <w:sz w:val="16"/>
                </w:rPr>
                <w:delText>Nelumbo 'Chenshan Zihe'</w:delText>
              </w:r>
            </w:del>
          </w:p>
        </w:tc>
        <w:tc>
          <w:tcPr>
            <w:tcW w:w="504" w:type="pct"/>
            <w:tcBorders>
              <w:top w:val="nil"/>
              <w:left w:val="nil"/>
              <w:bottom w:val="nil"/>
            </w:tcBorders>
          </w:tcPr>
          <w:p w14:paraId="08A514FF" w14:textId="77777777" w:rsidR="0066372F" w:rsidRDefault="00D002CD">
            <w:pPr>
              <w:rPr>
                <w:del w:id="735" w:author="TWO" w:date="2026-07-08T19:46:00Z" w16du:dateUtc="2026-07-08T17:46:00Z"/>
              </w:rPr>
            </w:pPr>
            <w:del w:id="736" w:author="TWO" w:date="2026-07-08T19:46:00Z" w16du:dateUtc="2026-07-08T17:46:00Z">
              <w:r>
                <w:rPr>
                  <w:sz w:val="16"/>
                </w:rPr>
                <w:delText>7   [  ]</w:delText>
              </w:r>
            </w:del>
          </w:p>
        </w:tc>
      </w:tr>
      <w:tr w:rsidR="001D42FB" w14:paraId="08A51506" w14:textId="77777777" w:rsidTr="004A04B0">
        <w:trPr>
          <w:trHeight w:val="500"/>
        </w:trPr>
        <w:tc>
          <w:tcPr>
            <w:tcW w:w="395" w:type="pct"/>
            <w:tcBorders>
              <w:top w:val="nil"/>
              <w:bottom w:val="nil"/>
              <w:right w:val="nil"/>
            </w:tcBorders>
          </w:tcPr>
          <w:p w14:paraId="08A51501" w14:textId="77777777" w:rsidR="001D42FB" w:rsidRDefault="008926A9">
            <w:r>
              <w:rPr>
                <w:b/>
                <w:sz w:val="16"/>
              </w:rPr>
              <w:t>5.</w:t>
            </w:r>
            <w:del w:id="737" w:author="TWO" w:date="2026-07-08T19:46:00Z" w16du:dateUtc="2026-07-08T17:46:00Z">
              <w:r w:rsidR="00D002CD">
                <w:rPr>
                  <w:b/>
                  <w:sz w:val="16"/>
                </w:rPr>
                <w:delText>8</w:delText>
              </w:r>
            </w:del>
            <w:ins w:id="738" w:author="TWO" w:date="2026-07-08T19:46:00Z" w16du:dateUtc="2026-07-08T17:46:00Z">
              <w:r>
                <w:rPr>
                  <w:b/>
                  <w:sz w:val="16"/>
                </w:rPr>
                <w:t>7</w:t>
              </w:r>
            </w:ins>
          </w:p>
          <w:p w14:paraId="08A51502" w14:textId="77777777" w:rsidR="001D42FB" w:rsidRDefault="008926A9">
            <w:r>
              <w:rPr>
                <w:b/>
                <w:sz w:val="16"/>
              </w:rPr>
              <w:t>(29)</w:t>
            </w:r>
          </w:p>
        </w:tc>
        <w:tc>
          <w:tcPr>
            <w:tcW w:w="2350" w:type="pct"/>
            <w:gridSpan w:val="2"/>
            <w:tcBorders>
              <w:top w:val="nil"/>
              <w:left w:val="nil"/>
              <w:bottom w:val="nil"/>
              <w:right w:val="nil"/>
            </w:tcBorders>
          </w:tcPr>
          <w:p w14:paraId="08A51503" w14:textId="77777777" w:rsidR="001D42FB" w:rsidRDefault="008926A9">
            <w:pPr>
              <w:spacing w:beforeAutospacing="1" w:afterAutospacing="1"/>
              <w:divId w:val="1"/>
              <w:rPr>
                <w:b/>
                <w:sz w:val="16"/>
              </w:rPr>
            </w:pPr>
            <w:r>
              <w:rPr>
                <w:b/>
                <w:sz w:val="16"/>
              </w:rPr>
              <w:t>Tepal: size</w:t>
            </w:r>
          </w:p>
        </w:tc>
        <w:tc>
          <w:tcPr>
            <w:tcW w:w="1750" w:type="pct"/>
            <w:gridSpan w:val="2"/>
            <w:tcBorders>
              <w:top w:val="nil"/>
              <w:left w:val="nil"/>
              <w:bottom w:val="nil"/>
              <w:right w:val="nil"/>
            </w:tcBorders>
          </w:tcPr>
          <w:p w14:paraId="08A51504" w14:textId="77777777" w:rsidR="001D42FB" w:rsidRDefault="001D42FB"/>
        </w:tc>
        <w:tc>
          <w:tcPr>
            <w:tcW w:w="504" w:type="pct"/>
            <w:tcBorders>
              <w:top w:val="nil"/>
              <w:left w:val="nil"/>
              <w:bottom w:val="nil"/>
            </w:tcBorders>
          </w:tcPr>
          <w:p w14:paraId="08A51505" w14:textId="77777777" w:rsidR="001D42FB" w:rsidRDefault="001D42FB"/>
        </w:tc>
      </w:tr>
      <w:tr w:rsidR="001D42FB" w14:paraId="08A5150B" w14:textId="77777777" w:rsidTr="004A04B0">
        <w:trPr>
          <w:trHeight w:val="300"/>
        </w:trPr>
        <w:tc>
          <w:tcPr>
            <w:tcW w:w="395" w:type="pct"/>
            <w:tcBorders>
              <w:top w:val="nil"/>
              <w:bottom w:val="nil"/>
              <w:right w:val="nil"/>
            </w:tcBorders>
          </w:tcPr>
          <w:p w14:paraId="08A51507" w14:textId="77777777" w:rsidR="001D42FB" w:rsidRDefault="001D42FB"/>
        </w:tc>
        <w:tc>
          <w:tcPr>
            <w:tcW w:w="2350" w:type="pct"/>
            <w:gridSpan w:val="2"/>
            <w:tcBorders>
              <w:top w:val="nil"/>
              <w:left w:val="nil"/>
              <w:bottom w:val="nil"/>
              <w:right w:val="nil"/>
            </w:tcBorders>
          </w:tcPr>
          <w:p w14:paraId="08A51508" w14:textId="77777777" w:rsidR="001D42FB" w:rsidRDefault="008926A9">
            <w:r>
              <w:rPr>
                <w:sz w:val="16"/>
              </w:rPr>
              <w:t>very small</w:t>
            </w:r>
          </w:p>
        </w:tc>
        <w:tc>
          <w:tcPr>
            <w:tcW w:w="1750" w:type="pct"/>
            <w:gridSpan w:val="2"/>
            <w:tcBorders>
              <w:top w:val="nil"/>
              <w:left w:val="nil"/>
              <w:bottom w:val="nil"/>
              <w:right w:val="nil"/>
            </w:tcBorders>
          </w:tcPr>
          <w:p w14:paraId="08A51509" w14:textId="77777777" w:rsidR="001D42FB" w:rsidRDefault="008926A9">
            <w:r>
              <w:rPr>
                <w:sz w:val="16"/>
              </w:rPr>
              <w:t>Chuzi Luo</w:t>
            </w:r>
          </w:p>
        </w:tc>
        <w:tc>
          <w:tcPr>
            <w:tcW w:w="504" w:type="pct"/>
            <w:tcBorders>
              <w:top w:val="nil"/>
              <w:left w:val="nil"/>
              <w:bottom w:val="nil"/>
            </w:tcBorders>
          </w:tcPr>
          <w:p w14:paraId="08A5150A" w14:textId="77777777" w:rsidR="001D42FB" w:rsidRDefault="008926A9">
            <w:r>
              <w:rPr>
                <w:sz w:val="16"/>
              </w:rPr>
              <w:t>1   [  ]</w:t>
            </w:r>
          </w:p>
        </w:tc>
      </w:tr>
      <w:tr w:rsidR="001D42FB" w14:paraId="08A51510" w14:textId="77777777" w:rsidTr="004A04B0">
        <w:trPr>
          <w:trHeight w:val="300"/>
        </w:trPr>
        <w:tc>
          <w:tcPr>
            <w:tcW w:w="395" w:type="pct"/>
            <w:tcBorders>
              <w:top w:val="nil"/>
              <w:bottom w:val="nil"/>
              <w:right w:val="nil"/>
            </w:tcBorders>
          </w:tcPr>
          <w:p w14:paraId="08A5150C" w14:textId="77777777" w:rsidR="001D42FB" w:rsidRDefault="001D42FB"/>
        </w:tc>
        <w:tc>
          <w:tcPr>
            <w:tcW w:w="2350" w:type="pct"/>
            <w:gridSpan w:val="2"/>
            <w:tcBorders>
              <w:top w:val="nil"/>
              <w:left w:val="nil"/>
              <w:bottom w:val="nil"/>
              <w:right w:val="nil"/>
            </w:tcBorders>
          </w:tcPr>
          <w:p w14:paraId="08A5150D" w14:textId="77777777" w:rsidR="001D42FB" w:rsidRDefault="008926A9">
            <w:r>
              <w:rPr>
                <w:sz w:val="16"/>
              </w:rPr>
              <w:t>small</w:t>
            </w:r>
          </w:p>
        </w:tc>
        <w:tc>
          <w:tcPr>
            <w:tcW w:w="1750" w:type="pct"/>
            <w:gridSpan w:val="2"/>
            <w:tcBorders>
              <w:top w:val="nil"/>
              <w:left w:val="nil"/>
              <w:bottom w:val="nil"/>
              <w:right w:val="nil"/>
            </w:tcBorders>
          </w:tcPr>
          <w:p w14:paraId="08A5150E" w14:textId="77777777" w:rsidR="001D42FB" w:rsidRDefault="008926A9">
            <w:r>
              <w:rPr>
                <w:sz w:val="16"/>
              </w:rPr>
              <w:t>Yanzhi Wan</w:t>
            </w:r>
          </w:p>
        </w:tc>
        <w:tc>
          <w:tcPr>
            <w:tcW w:w="504" w:type="pct"/>
            <w:tcBorders>
              <w:top w:val="nil"/>
              <w:left w:val="nil"/>
              <w:bottom w:val="nil"/>
            </w:tcBorders>
          </w:tcPr>
          <w:p w14:paraId="08A5150F" w14:textId="77777777" w:rsidR="001D42FB" w:rsidRDefault="008926A9">
            <w:r>
              <w:rPr>
                <w:sz w:val="16"/>
              </w:rPr>
              <w:t>2   [  ]</w:t>
            </w:r>
          </w:p>
        </w:tc>
      </w:tr>
      <w:tr w:rsidR="001D42FB" w14:paraId="08A51515" w14:textId="77777777" w:rsidTr="004A04B0">
        <w:trPr>
          <w:trHeight w:val="300"/>
        </w:trPr>
        <w:tc>
          <w:tcPr>
            <w:tcW w:w="395" w:type="pct"/>
            <w:tcBorders>
              <w:top w:val="nil"/>
              <w:bottom w:val="nil"/>
              <w:right w:val="nil"/>
            </w:tcBorders>
          </w:tcPr>
          <w:p w14:paraId="08A51511" w14:textId="77777777" w:rsidR="001D42FB" w:rsidRDefault="001D42FB"/>
        </w:tc>
        <w:tc>
          <w:tcPr>
            <w:tcW w:w="2350" w:type="pct"/>
            <w:gridSpan w:val="2"/>
            <w:tcBorders>
              <w:top w:val="nil"/>
              <w:left w:val="nil"/>
              <w:bottom w:val="nil"/>
              <w:right w:val="nil"/>
            </w:tcBorders>
          </w:tcPr>
          <w:p w14:paraId="08A51512" w14:textId="77777777" w:rsidR="001D42FB" w:rsidRDefault="008926A9">
            <w:r>
              <w:rPr>
                <w:sz w:val="16"/>
              </w:rPr>
              <w:t>medium</w:t>
            </w:r>
          </w:p>
        </w:tc>
        <w:tc>
          <w:tcPr>
            <w:tcW w:w="1750" w:type="pct"/>
            <w:gridSpan w:val="2"/>
            <w:tcBorders>
              <w:top w:val="nil"/>
              <w:left w:val="nil"/>
              <w:bottom w:val="nil"/>
              <w:right w:val="nil"/>
            </w:tcBorders>
          </w:tcPr>
          <w:p w14:paraId="08A51513" w14:textId="77777777" w:rsidR="001D42FB" w:rsidRDefault="008926A9">
            <w:r>
              <w:rPr>
                <w:sz w:val="16"/>
              </w:rPr>
              <w:t>Yijian Lian</w:t>
            </w:r>
          </w:p>
        </w:tc>
        <w:tc>
          <w:tcPr>
            <w:tcW w:w="504" w:type="pct"/>
            <w:tcBorders>
              <w:top w:val="nil"/>
              <w:left w:val="nil"/>
              <w:bottom w:val="nil"/>
            </w:tcBorders>
          </w:tcPr>
          <w:p w14:paraId="08A51514" w14:textId="77777777" w:rsidR="001D42FB" w:rsidRDefault="008926A9">
            <w:r>
              <w:rPr>
                <w:sz w:val="16"/>
              </w:rPr>
              <w:t>3   [  ]</w:t>
            </w:r>
          </w:p>
        </w:tc>
      </w:tr>
      <w:tr w:rsidR="001D42FB" w14:paraId="08A5151A" w14:textId="77777777" w:rsidTr="004A04B0">
        <w:trPr>
          <w:trHeight w:val="300"/>
        </w:trPr>
        <w:tc>
          <w:tcPr>
            <w:tcW w:w="395" w:type="pct"/>
            <w:tcBorders>
              <w:top w:val="nil"/>
              <w:bottom w:val="nil"/>
              <w:right w:val="nil"/>
            </w:tcBorders>
          </w:tcPr>
          <w:p w14:paraId="08A51516" w14:textId="77777777" w:rsidR="001D42FB" w:rsidRDefault="001D42FB"/>
        </w:tc>
        <w:tc>
          <w:tcPr>
            <w:tcW w:w="2350" w:type="pct"/>
            <w:gridSpan w:val="2"/>
            <w:tcBorders>
              <w:top w:val="nil"/>
              <w:left w:val="nil"/>
              <w:bottom w:val="nil"/>
              <w:right w:val="nil"/>
            </w:tcBorders>
          </w:tcPr>
          <w:p w14:paraId="08A51517" w14:textId="77777777" w:rsidR="001D42FB" w:rsidRDefault="008926A9">
            <w:r>
              <w:rPr>
                <w:sz w:val="16"/>
              </w:rPr>
              <w:t>large</w:t>
            </w:r>
          </w:p>
        </w:tc>
        <w:tc>
          <w:tcPr>
            <w:tcW w:w="1750" w:type="pct"/>
            <w:gridSpan w:val="2"/>
            <w:tcBorders>
              <w:top w:val="nil"/>
              <w:left w:val="nil"/>
              <w:bottom w:val="nil"/>
              <w:right w:val="nil"/>
            </w:tcBorders>
          </w:tcPr>
          <w:p w14:paraId="08A51518" w14:textId="77777777" w:rsidR="001D42FB" w:rsidRDefault="008926A9">
            <w:r>
              <w:rPr>
                <w:sz w:val="16"/>
              </w:rPr>
              <w:t>Honghu Hong</w:t>
            </w:r>
          </w:p>
        </w:tc>
        <w:tc>
          <w:tcPr>
            <w:tcW w:w="504" w:type="pct"/>
            <w:tcBorders>
              <w:top w:val="nil"/>
              <w:left w:val="nil"/>
              <w:bottom w:val="nil"/>
            </w:tcBorders>
          </w:tcPr>
          <w:p w14:paraId="08A51519" w14:textId="77777777" w:rsidR="001D42FB" w:rsidRDefault="008926A9">
            <w:r>
              <w:rPr>
                <w:sz w:val="16"/>
              </w:rPr>
              <w:t>4   [  ]</w:t>
            </w:r>
          </w:p>
        </w:tc>
      </w:tr>
      <w:tr w:rsidR="001D42FB" w14:paraId="08A5151F" w14:textId="77777777" w:rsidTr="004A04B0">
        <w:trPr>
          <w:trHeight w:val="300"/>
        </w:trPr>
        <w:tc>
          <w:tcPr>
            <w:tcW w:w="395" w:type="pct"/>
            <w:tcBorders>
              <w:top w:val="nil"/>
              <w:bottom w:val="nil"/>
              <w:right w:val="nil"/>
            </w:tcBorders>
          </w:tcPr>
          <w:p w14:paraId="08A5151B" w14:textId="77777777" w:rsidR="001D42FB" w:rsidRDefault="001D42FB"/>
        </w:tc>
        <w:tc>
          <w:tcPr>
            <w:tcW w:w="2350" w:type="pct"/>
            <w:gridSpan w:val="2"/>
            <w:tcBorders>
              <w:top w:val="nil"/>
              <w:left w:val="nil"/>
              <w:bottom w:val="nil"/>
              <w:right w:val="nil"/>
            </w:tcBorders>
          </w:tcPr>
          <w:p w14:paraId="08A5151C" w14:textId="77777777" w:rsidR="001D42FB" w:rsidRDefault="008926A9">
            <w:r>
              <w:rPr>
                <w:sz w:val="16"/>
              </w:rPr>
              <w:t>very large</w:t>
            </w:r>
          </w:p>
        </w:tc>
        <w:tc>
          <w:tcPr>
            <w:tcW w:w="1750" w:type="pct"/>
            <w:gridSpan w:val="2"/>
            <w:tcBorders>
              <w:top w:val="nil"/>
              <w:left w:val="nil"/>
              <w:bottom w:val="nil"/>
              <w:right w:val="nil"/>
            </w:tcBorders>
          </w:tcPr>
          <w:p w14:paraId="08A5151D" w14:textId="77777777" w:rsidR="001D42FB" w:rsidRDefault="008926A9">
            <w:r>
              <w:rPr>
                <w:sz w:val="16"/>
              </w:rPr>
              <w:t>Fen Bawang</w:t>
            </w:r>
          </w:p>
        </w:tc>
        <w:tc>
          <w:tcPr>
            <w:tcW w:w="504" w:type="pct"/>
            <w:tcBorders>
              <w:top w:val="nil"/>
              <w:left w:val="nil"/>
              <w:bottom w:val="nil"/>
            </w:tcBorders>
          </w:tcPr>
          <w:p w14:paraId="08A5151E" w14:textId="77777777" w:rsidR="001D42FB" w:rsidRDefault="008926A9">
            <w:r>
              <w:rPr>
                <w:sz w:val="16"/>
              </w:rPr>
              <w:t>5   [  ]</w:t>
            </w:r>
          </w:p>
        </w:tc>
      </w:tr>
      <w:tr w:rsidR="001D42FB" w14:paraId="08A51525" w14:textId="77777777" w:rsidTr="004A04B0">
        <w:trPr>
          <w:trHeight w:val="500"/>
        </w:trPr>
        <w:tc>
          <w:tcPr>
            <w:tcW w:w="395" w:type="pct"/>
            <w:tcBorders>
              <w:top w:val="nil"/>
              <w:bottom w:val="nil"/>
              <w:right w:val="nil"/>
            </w:tcBorders>
          </w:tcPr>
          <w:p w14:paraId="08A51520" w14:textId="77777777" w:rsidR="001D42FB" w:rsidRDefault="008926A9">
            <w:r>
              <w:rPr>
                <w:b/>
                <w:sz w:val="16"/>
              </w:rPr>
              <w:t xml:space="preserve">5.8 (i) </w:t>
            </w:r>
          </w:p>
          <w:p w14:paraId="08A51521" w14:textId="77777777" w:rsidR="001D42FB" w:rsidRDefault="008926A9">
            <w:r>
              <w:rPr>
                <w:b/>
                <w:sz w:val="16"/>
              </w:rPr>
              <w:t>(30)</w:t>
            </w:r>
          </w:p>
        </w:tc>
        <w:tc>
          <w:tcPr>
            <w:tcW w:w="2350" w:type="pct"/>
            <w:gridSpan w:val="2"/>
            <w:tcBorders>
              <w:top w:val="nil"/>
              <w:left w:val="nil"/>
              <w:bottom w:val="nil"/>
              <w:right w:val="nil"/>
            </w:tcBorders>
          </w:tcPr>
          <w:p w14:paraId="08A51522" w14:textId="77777777" w:rsidR="001D42FB" w:rsidRDefault="008926A9">
            <w:pPr>
              <w:spacing w:beforeAutospacing="1" w:afterAutospacing="1"/>
              <w:divId w:val="1"/>
              <w:rPr>
                <w:b/>
                <w:sz w:val="16"/>
              </w:rPr>
            </w:pPr>
            <w:r>
              <w:rPr>
                <w:b/>
                <w:sz w:val="16"/>
              </w:rPr>
              <w:t>Tepal: main color on the inner side</w:t>
            </w:r>
          </w:p>
        </w:tc>
        <w:tc>
          <w:tcPr>
            <w:tcW w:w="1750" w:type="pct"/>
            <w:gridSpan w:val="2"/>
            <w:tcBorders>
              <w:top w:val="nil"/>
              <w:left w:val="nil"/>
              <w:bottom w:val="nil"/>
              <w:right w:val="nil"/>
            </w:tcBorders>
          </w:tcPr>
          <w:p w14:paraId="08A51523" w14:textId="77777777" w:rsidR="001D42FB" w:rsidRDefault="001D42FB"/>
        </w:tc>
        <w:tc>
          <w:tcPr>
            <w:tcW w:w="504" w:type="pct"/>
            <w:tcBorders>
              <w:top w:val="nil"/>
              <w:left w:val="nil"/>
              <w:bottom w:val="nil"/>
            </w:tcBorders>
          </w:tcPr>
          <w:p w14:paraId="08A51524" w14:textId="77777777" w:rsidR="001D42FB" w:rsidRDefault="001D42FB"/>
        </w:tc>
      </w:tr>
      <w:tr w:rsidR="001D42FB" w14:paraId="08A5152A" w14:textId="77777777" w:rsidTr="004A04B0">
        <w:trPr>
          <w:trHeight w:val="300"/>
        </w:trPr>
        <w:tc>
          <w:tcPr>
            <w:tcW w:w="395" w:type="pct"/>
            <w:tcBorders>
              <w:top w:val="nil"/>
              <w:bottom w:val="nil"/>
              <w:right w:val="nil"/>
            </w:tcBorders>
          </w:tcPr>
          <w:p w14:paraId="08A51526" w14:textId="77777777" w:rsidR="001D42FB" w:rsidRDefault="001D42FB"/>
        </w:tc>
        <w:tc>
          <w:tcPr>
            <w:tcW w:w="2350" w:type="pct"/>
            <w:gridSpan w:val="2"/>
            <w:tcBorders>
              <w:top w:val="nil"/>
              <w:left w:val="nil"/>
              <w:bottom w:val="nil"/>
              <w:right w:val="nil"/>
            </w:tcBorders>
          </w:tcPr>
          <w:p w14:paraId="08A51527" w14:textId="77777777" w:rsidR="001D42FB" w:rsidRDefault="008926A9">
            <w:r>
              <w:rPr>
                <w:sz w:val="16"/>
              </w:rPr>
              <w:t>RHS Colour Chart (indicate reference number)</w:t>
            </w:r>
          </w:p>
        </w:tc>
        <w:tc>
          <w:tcPr>
            <w:tcW w:w="1750" w:type="pct"/>
            <w:gridSpan w:val="2"/>
            <w:tcBorders>
              <w:top w:val="nil"/>
              <w:left w:val="nil"/>
              <w:bottom w:val="nil"/>
              <w:right w:val="nil"/>
            </w:tcBorders>
          </w:tcPr>
          <w:p w14:paraId="08A51528" w14:textId="77777777" w:rsidR="001D42FB" w:rsidRDefault="001D42FB"/>
        </w:tc>
        <w:tc>
          <w:tcPr>
            <w:tcW w:w="504" w:type="pct"/>
            <w:tcBorders>
              <w:top w:val="nil"/>
              <w:left w:val="nil"/>
              <w:bottom w:val="nil"/>
            </w:tcBorders>
          </w:tcPr>
          <w:p w14:paraId="08A51529" w14:textId="77777777" w:rsidR="001D42FB" w:rsidRDefault="001D42FB"/>
        </w:tc>
      </w:tr>
      <w:tr w:rsidR="001D42FB" w14:paraId="08A51531" w14:textId="77777777" w:rsidTr="004A04B0">
        <w:trPr>
          <w:trHeight w:val="300"/>
        </w:trPr>
        <w:tc>
          <w:tcPr>
            <w:tcW w:w="395" w:type="pct"/>
            <w:tcBorders>
              <w:top w:val="nil"/>
              <w:bottom w:val="nil"/>
              <w:right w:val="nil"/>
            </w:tcBorders>
          </w:tcPr>
          <w:p w14:paraId="08A5152B" w14:textId="77777777" w:rsidR="001D42FB" w:rsidRDefault="008926A9">
            <w:r>
              <w:rPr>
                <w:b/>
                <w:sz w:val="16"/>
              </w:rPr>
              <w:t>5.8 (ii)</w:t>
            </w:r>
          </w:p>
          <w:p w14:paraId="08A5152C" w14:textId="77777777" w:rsidR="001D42FB" w:rsidRDefault="008926A9">
            <w:r>
              <w:rPr>
                <w:b/>
                <w:sz w:val="16"/>
              </w:rPr>
              <w:t>(30)</w:t>
            </w:r>
          </w:p>
        </w:tc>
        <w:tc>
          <w:tcPr>
            <w:tcW w:w="2350" w:type="pct"/>
            <w:gridSpan w:val="2"/>
            <w:tcBorders>
              <w:top w:val="nil"/>
              <w:left w:val="nil"/>
              <w:bottom w:val="nil"/>
              <w:right w:val="nil"/>
            </w:tcBorders>
          </w:tcPr>
          <w:p w14:paraId="08A5152D" w14:textId="77777777" w:rsidR="001D42FB" w:rsidRDefault="008926A9">
            <w:pPr>
              <w:spacing w:beforeAutospacing="1" w:afterAutospacing="1"/>
              <w:divId w:val="1"/>
              <w:rPr>
                <w:b/>
                <w:sz w:val="16"/>
              </w:rPr>
            </w:pPr>
            <w:r>
              <w:rPr>
                <w:b/>
                <w:sz w:val="16"/>
              </w:rPr>
              <w:t>Tepal: main color on the inner side</w:t>
            </w:r>
          </w:p>
          <w:p w14:paraId="08A5152E" w14:textId="77777777" w:rsidR="001D42FB" w:rsidRDefault="001D42FB"/>
        </w:tc>
        <w:tc>
          <w:tcPr>
            <w:tcW w:w="1750" w:type="pct"/>
            <w:gridSpan w:val="2"/>
            <w:tcBorders>
              <w:top w:val="nil"/>
              <w:left w:val="nil"/>
              <w:bottom w:val="nil"/>
              <w:right w:val="nil"/>
            </w:tcBorders>
          </w:tcPr>
          <w:p w14:paraId="08A5152F" w14:textId="77777777" w:rsidR="001D42FB" w:rsidRDefault="001D42FB"/>
        </w:tc>
        <w:tc>
          <w:tcPr>
            <w:tcW w:w="504" w:type="pct"/>
            <w:tcBorders>
              <w:top w:val="nil"/>
              <w:left w:val="nil"/>
              <w:bottom w:val="nil"/>
            </w:tcBorders>
          </w:tcPr>
          <w:p w14:paraId="08A51530" w14:textId="77777777" w:rsidR="001D42FB" w:rsidRDefault="001D42FB"/>
        </w:tc>
      </w:tr>
      <w:tr w:rsidR="001D42FB" w14:paraId="08A51537" w14:textId="77777777" w:rsidTr="004A04B0">
        <w:trPr>
          <w:trHeight w:val="500"/>
        </w:trPr>
        <w:tc>
          <w:tcPr>
            <w:tcW w:w="395" w:type="pct"/>
            <w:tcBorders>
              <w:top w:val="nil"/>
              <w:bottom w:val="nil"/>
              <w:right w:val="nil"/>
            </w:tcBorders>
          </w:tcPr>
          <w:p w14:paraId="08A51532" w14:textId="77777777" w:rsidR="001D42FB" w:rsidRDefault="008926A9">
            <w:r>
              <w:rPr>
                <w:b/>
                <w:sz w:val="16"/>
              </w:rPr>
              <w:t>5.9</w:t>
            </w:r>
          </w:p>
          <w:p w14:paraId="08A51533" w14:textId="77777777" w:rsidR="001D42FB" w:rsidRDefault="008926A9">
            <w:r>
              <w:rPr>
                <w:b/>
                <w:sz w:val="16"/>
              </w:rPr>
              <w:t>(41)</w:t>
            </w:r>
          </w:p>
        </w:tc>
        <w:tc>
          <w:tcPr>
            <w:tcW w:w="2350" w:type="pct"/>
            <w:gridSpan w:val="2"/>
            <w:tcBorders>
              <w:top w:val="nil"/>
              <w:left w:val="nil"/>
              <w:bottom w:val="nil"/>
              <w:right w:val="nil"/>
            </w:tcBorders>
          </w:tcPr>
          <w:p w14:paraId="08A51534" w14:textId="77777777" w:rsidR="001D42FB" w:rsidRDefault="008926A9">
            <w:pPr>
              <w:spacing w:beforeAutospacing="1" w:afterAutospacing="1"/>
              <w:divId w:val="1"/>
              <w:rPr>
                <w:b/>
                <w:sz w:val="16"/>
              </w:rPr>
            </w:pPr>
            <w:r>
              <w:rPr>
                <w:b/>
                <w:sz w:val="16"/>
              </w:rPr>
              <w:t>Carpel: type</w:t>
            </w:r>
          </w:p>
        </w:tc>
        <w:tc>
          <w:tcPr>
            <w:tcW w:w="1750" w:type="pct"/>
            <w:gridSpan w:val="2"/>
            <w:tcBorders>
              <w:top w:val="nil"/>
              <w:left w:val="nil"/>
              <w:bottom w:val="nil"/>
              <w:right w:val="nil"/>
            </w:tcBorders>
          </w:tcPr>
          <w:p w14:paraId="08A51535" w14:textId="77777777" w:rsidR="001D42FB" w:rsidRDefault="001D42FB"/>
        </w:tc>
        <w:tc>
          <w:tcPr>
            <w:tcW w:w="504" w:type="pct"/>
            <w:tcBorders>
              <w:top w:val="nil"/>
              <w:left w:val="nil"/>
              <w:bottom w:val="nil"/>
            </w:tcBorders>
          </w:tcPr>
          <w:p w14:paraId="08A51536" w14:textId="77777777" w:rsidR="001D42FB" w:rsidRDefault="001D42FB"/>
        </w:tc>
      </w:tr>
      <w:tr w:rsidR="004A04B0" w14:paraId="08A5153C" w14:textId="77777777" w:rsidTr="004A04B0">
        <w:trPr>
          <w:trHeight w:val="300"/>
        </w:trPr>
        <w:tc>
          <w:tcPr>
            <w:tcW w:w="395" w:type="pct"/>
            <w:tcBorders>
              <w:top w:val="nil"/>
              <w:bottom w:val="nil"/>
              <w:right w:val="nil"/>
            </w:tcBorders>
          </w:tcPr>
          <w:p w14:paraId="08A51538" w14:textId="77777777" w:rsidR="004A04B0" w:rsidRDefault="004A04B0" w:rsidP="004A04B0">
            <w:pPr>
              <w:rPr>
                <w:moveFrom w:id="739" w:author="TWO" w:date="2026-07-08T19:46:00Z" w16du:dateUtc="2026-07-08T17:46:00Z"/>
              </w:rPr>
            </w:pPr>
            <w:moveFromRangeStart w:id="740" w:author="TWO" w:date="2026-07-08T19:46:00Z" w:name="move234432393"/>
          </w:p>
        </w:tc>
        <w:tc>
          <w:tcPr>
            <w:tcW w:w="2350" w:type="pct"/>
            <w:gridSpan w:val="2"/>
            <w:tcBorders>
              <w:top w:val="nil"/>
              <w:left w:val="nil"/>
              <w:bottom w:val="nil"/>
              <w:right w:val="nil"/>
            </w:tcBorders>
          </w:tcPr>
          <w:p w14:paraId="08A51539" w14:textId="6EBCD465" w:rsidR="004A04B0" w:rsidRDefault="004A04B0" w:rsidP="004A04B0">
            <w:pPr>
              <w:rPr>
                <w:moveFrom w:id="741" w:author="TWO" w:date="2026-07-08T19:46:00Z" w16du:dateUtc="2026-07-08T17:46:00Z"/>
              </w:rPr>
            </w:pPr>
            <w:r>
              <w:rPr>
                <w:sz w:val="16"/>
              </w:rPr>
              <w:t>normal</w:t>
            </w:r>
          </w:p>
        </w:tc>
        <w:tc>
          <w:tcPr>
            <w:tcW w:w="1750" w:type="pct"/>
            <w:gridSpan w:val="2"/>
            <w:tcBorders>
              <w:top w:val="nil"/>
              <w:left w:val="nil"/>
              <w:bottom w:val="nil"/>
              <w:right w:val="nil"/>
            </w:tcBorders>
          </w:tcPr>
          <w:p w14:paraId="08A5153A" w14:textId="5D2D09F8" w:rsidR="004A04B0" w:rsidRDefault="004A04B0" w:rsidP="004A04B0">
            <w:pPr>
              <w:rPr>
                <w:moveFrom w:id="742" w:author="TWO" w:date="2026-07-08T19:46:00Z" w16du:dateUtc="2026-07-08T17:46:00Z"/>
              </w:rPr>
            </w:pPr>
            <w:r>
              <w:rPr>
                <w:sz w:val="16"/>
              </w:rPr>
              <w:t>Honghu Hong</w:t>
            </w:r>
          </w:p>
        </w:tc>
        <w:tc>
          <w:tcPr>
            <w:tcW w:w="504" w:type="pct"/>
            <w:tcBorders>
              <w:top w:val="nil"/>
              <w:left w:val="nil"/>
              <w:bottom w:val="nil"/>
            </w:tcBorders>
          </w:tcPr>
          <w:p w14:paraId="08A5153B" w14:textId="23E462DC" w:rsidR="004A04B0" w:rsidRDefault="004A04B0" w:rsidP="004A04B0">
            <w:pPr>
              <w:rPr>
                <w:moveFrom w:id="743" w:author="TWO" w:date="2026-07-08T19:46:00Z" w16du:dateUtc="2026-07-08T17:46:00Z"/>
              </w:rPr>
            </w:pPr>
            <w:r>
              <w:rPr>
                <w:sz w:val="16"/>
              </w:rPr>
              <w:t>1   [  ]</w:t>
            </w:r>
          </w:p>
        </w:tc>
      </w:tr>
      <w:tr w:rsidR="004A04B0" w14:paraId="0BD52686" w14:textId="77777777" w:rsidTr="004A04B0">
        <w:trPr>
          <w:trHeight w:val="300"/>
        </w:trPr>
        <w:tc>
          <w:tcPr>
            <w:tcW w:w="395" w:type="pct"/>
            <w:tcBorders>
              <w:top w:val="nil"/>
              <w:bottom w:val="nil"/>
              <w:right w:val="nil"/>
            </w:tcBorders>
          </w:tcPr>
          <w:p w14:paraId="43CC0647" w14:textId="77777777" w:rsidR="004A04B0" w:rsidRDefault="004A04B0" w:rsidP="004A04B0"/>
        </w:tc>
        <w:tc>
          <w:tcPr>
            <w:tcW w:w="2350" w:type="pct"/>
            <w:gridSpan w:val="2"/>
            <w:tcBorders>
              <w:top w:val="nil"/>
              <w:left w:val="nil"/>
              <w:bottom w:val="nil"/>
              <w:right w:val="nil"/>
            </w:tcBorders>
          </w:tcPr>
          <w:p w14:paraId="05199A2D" w14:textId="0BB15DC1" w:rsidR="004A04B0" w:rsidRDefault="004A04B0" w:rsidP="004A04B0">
            <w:r>
              <w:rPr>
                <w:sz w:val="16"/>
              </w:rPr>
              <w:t>partially bubbled</w:t>
            </w:r>
          </w:p>
        </w:tc>
        <w:tc>
          <w:tcPr>
            <w:tcW w:w="1750" w:type="pct"/>
            <w:gridSpan w:val="2"/>
            <w:tcBorders>
              <w:top w:val="nil"/>
              <w:left w:val="nil"/>
              <w:bottom w:val="nil"/>
              <w:right w:val="nil"/>
            </w:tcBorders>
          </w:tcPr>
          <w:p w14:paraId="423C75A8" w14:textId="77777777" w:rsidR="004A04B0" w:rsidRDefault="004A04B0" w:rsidP="004A04B0"/>
        </w:tc>
        <w:tc>
          <w:tcPr>
            <w:tcW w:w="504" w:type="pct"/>
            <w:tcBorders>
              <w:top w:val="nil"/>
              <w:left w:val="nil"/>
              <w:bottom w:val="nil"/>
            </w:tcBorders>
          </w:tcPr>
          <w:p w14:paraId="247A888C" w14:textId="2E6661B2" w:rsidR="004A04B0" w:rsidRDefault="004A04B0" w:rsidP="004A04B0">
            <w:r>
              <w:rPr>
                <w:sz w:val="16"/>
              </w:rPr>
              <w:t>2   [  ]</w:t>
            </w:r>
          </w:p>
        </w:tc>
      </w:tr>
      <w:tr w:rsidR="004A04B0" w14:paraId="64ED5A8C" w14:textId="77777777" w:rsidTr="004A04B0">
        <w:trPr>
          <w:trHeight w:val="300"/>
        </w:trPr>
        <w:tc>
          <w:tcPr>
            <w:tcW w:w="395" w:type="pct"/>
            <w:tcBorders>
              <w:top w:val="nil"/>
              <w:bottom w:val="nil"/>
              <w:right w:val="nil"/>
            </w:tcBorders>
          </w:tcPr>
          <w:p w14:paraId="5D3A06E9" w14:textId="77777777" w:rsidR="004A04B0" w:rsidRDefault="004A04B0" w:rsidP="004A04B0"/>
        </w:tc>
        <w:tc>
          <w:tcPr>
            <w:tcW w:w="2350" w:type="pct"/>
            <w:gridSpan w:val="2"/>
            <w:tcBorders>
              <w:top w:val="nil"/>
              <w:left w:val="nil"/>
              <w:bottom w:val="nil"/>
              <w:right w:val="nil"/>
            </w:tcBorders>
          </w:tcPr>
          <w:p w14:paraId="162810FB" w14:textId="28BEC66D" w:rsidR="004A04B0" w:rsidRDefault="004A04B0" w:rsidP="004A04B0">
            <w:r>
              <w:rPr>
                <w:sz w:val="16"/>
              </w:rPr>
              <w:t>completely bubbled</w:t>
            </w:r>
          </w:p>
        </w:tc>
        <w:tc>
          <w:tcPr>
            <w:tcW w:w="1750" w:type="pct"/>
            <w:gridSpan w:val="2"/>
            <w:tcBorders>
              <w:top w:val="nil"/>
              <w:left w:val="nil"/>
              <w:bottom w:val="nil"/>
              <w:right w:val="nil"/>
            </w:tcBorders>
          </w:tcPr>
          <w:p w14:paraId="1A203C16" w14:textId="39CF187E" w:rsidR="004A04B0" w:rsidRDefault="004A04B0" w:rsidP="004A04B0">
            <w:r>
              <w:rPr>
                <w:sz w:val="16"/>
              </w:rPr>
              <w:t>Qinhuai Yueye</w:t>
            </w:r>
          </w:p>
        </w:tc>
        <w:tc>
          <w:tcPr>
            <w:tcW w:w="504" w:type="pct"/>
            <w:tcBorders>
              <w:top w:val="nil"/>
              <w:left w:val="nil"/>
              <w:bottom w:val="nil"/>
            </w:tcBorders>
          </w:tcPr>
          <w:p w14:paraId="61ADD5BB" w14:textId="58EB6BE5" w:rsidR="004A04B0" w:rsidRDefault="004A04B0" w:rsidP="004A04B0">
            <w:r>
              <w:rPr>
                <w:sz w:val="16"/>
              </w:rPr>
              <w:t>3   [  ]</w:t>
            </w:r>
          </w:p>
        </w:tc>
      </w:tr>
      <w:tr w:rsidR="004A04B0" w14:paraId="2731FFEE" w14:textId="77777777" w:rsidTr="004A04B0">
        <w:trPr>
          <w:trHeight w:val="300"/>
        </w:trPr>
        <w:tc>
          <w:tcPr>
            <w:tcW w:w="395" w:type="pct"/>
            <w:tcBorders>
              <w:top w:val="nil"/>
              <w:bottom w:val="nil"/>
              <w:right w:val="nil"/>
            </w:tcBorders>
          </w:tcPr>
          <w:p w14:paraId="13F38D8D" w14:textId="77777777" w:rsidR="004A04B0" w:rsidRDefault="004A04B0" w:rsidP="004A04B0"/>
        </w:tc>
        <w:tc>
          <w:tcPr>
            <w:tcW w:w="2350" w:type="pct"/>
            <w:gridSpan w:val="2"/>
            <w:tcBorders>
              <w:top w:val="nil"/>
              <w:left w:val="nil"/>
              <w:bottom w:val="nil"/>
              <w:right w:val="nil"/>
            </w:tcBorders>
          </w:tcPr>
          <w:p w14:paraId="018A066F" w14:textId="5A970D07" w:rsidR="004A04B0" w:rsidRDefault="004A04B0" w:rsidP="004A04B0">
            <w:r>
              <w:rPr>
                <w:sz w:val="16"/>
              </w:rPr>
              <w:t>partially petaloid</w:t>
            </w:r>
          </w:p>
        </w:tc>
        <w:tc>
          <w:tcPr>
            <w:tcW w:w="1750" w:type="pct"/>
            <w:gridSpan w:val="2"/>
            <w:tcBorders>
              <w:top w:val="nil"/>
              <w:left w:val="nil"/>
              <w:bottom w:val="nil"/>
              <w:right w:val="nil"/>
            </w:tcBorders>
          </w:tcPr>
          <w:p w14:paraId="27258A3F" w14:textId="6FDBA167" w:rsidR="004A04B0" w:rsidRDefault="004A04B0" w:rsidP="004A04B0">
            <w:r>
              <w:rPr>
                <w:sz w:val="16"/>
              </w:rPr>
              <w:t>Huang Lingyang</w:t>
            </w:r>
          </w:p>
        </w:tc>
        <w:tc>
          <w:tcPr>
            <w:tcW w:w="504" w:type="pct"/>
            <w:tcBorders>
              <w:top w:val="nil"/>
              <w:left w:val="nil"/>
              <w:bottom w:val="nil"/>
            </w:tcBorders>
          </w:tcPr>
          <w:p w14:paraId="66355606" w14:textId="57CBE0C8" w:rsidR="004A04B0" w:rsidRDefault="004A04B0" w:rsidP="004A04B0">
            <w:r>
              <w:rPr>
                <w:sz w:val="16"/>
              </w:rPr>
              <w:t>4   [  ]</w:t>
            </w:r>
          </w:p>
        </w:tc>
      </w:tr>
      <w:tr w:rsidR="004A04B0" w14:paraId="5C5D866B" w14:textId="77777777" w:rsidTr="004A04B0">
        <w:trPr>
          <w:trHeight w:val="300"/>
        </w:trPr>
        <w:tc>
          <w:tcPr>
            <w:tcW w:w="395" w:type="pct"/>
            <w:tcBorders>
              <w:top w:val="nil"/>
              <w:bottom w:val="basicThinLines" w:sz="4" w:space="0" w:color="auto"/>
              <w:right w:val="nil"/>
            </w:tcBorders>
          </w:tcPr>
          <w:p w14:paraId="77070AA9" w14:textId="77777777" w:rsidR="004A04B0" w:rsidRDefault="004A04B0" w:rsidP="004A04B0"/>
        </w:tc>
        <w:tc>
          <w:tcPr>
            <w:tcW w:w="2350" w:type="pct"/>
            <w:gridSpan w:val="2"/>
            <w:tcBorders>
              <w:top w:val="nil"/>
              <w:left w:val="nil"/>
              <w:bottom w:val="basicThinLines" w:sz="4" w:space="0" w:color="auto"/>
              <w:right w:val="nil"/>
            </w:tcBorders>
          </w:tcPr>
          <w:p w14:paraId="6430EE8D" w14:textId="437B35F1" w:rsidR="004A04B0" w:rsidRDefault="004A04B0" w:rsidP="004A04B0">
            <w:r>
              <w:rPr>
                <w:sz w:val="16"/>
              </w:rPr>
              <w:t>completely petaloid</w:t>
            </w:r>
          </w:p>
        </w:tc>
        <w:tc>
          <w:tcPr>
            <w:tcW w:w="1750" w:type="pct"/>
            <w:gridSpan w:val="2"/>
            <w:tcBorders>
              <w:top w:val="nil"/>
              <w:left w:val="nil"/>
              <w:bottom w:val="basicThinLines" w:sz="4" w:space="0" w:color="auto"/>
              <w:right w:val="nil"/>
            </w:tcBorders>
          </w:tcPr>
          <w:p w14:paraId="443C8C7C" w14:textId="68D13DDB" w:rsidR="004A04B0" w:rsidRDefault="004A04B0" w:rsidP="004A04B0">
            <w:r>
              <w:rPr>
                <w:sz w:val="16"/>
              </w:rPr>
              <w:t>Zhizun Qianban</w:t>
            </w:r>
          </w:p>
        </w:tc>
        <w:tc>
          <w:tcPr>
            <w:tcW w:w="504" w:type="pct"/>
            <w:tcBorders>
              <w:top w:val="nil"/>
              <w:left w:val="nil"/>
              <w:bottom w:val="basicThinLines" w:sz="4" w:space="0" w:color="auto"/>
            </w:tcBorders>
          </w:tcPr>
          <w:p w14:paraId="61E65526" w14:textId="3E3EFC8F" w:rsidR="004A04B0" w:rsidRDefault="004A04B0" w:rsidP="004A04B0">
            <w:r>
              <w:rPr>
                <w:sz w:val="16"/>
              </w:rPr>
              <w:t>5   [  ]</w:t>
            </w:r>
          </w:p>
        </w:tc>
      </w:tr>
      <w:moveFromRangeEnd w:id="740"/>
    </w:tbl>
    <w:p w14:paraId="08A5156F" w14:textId="77777777" w:rsidR="001D42FB" w:rsidRDefault="001D42FB">
      <w:pPr>
        <w:rPr>
          <w:moveTo w:id="744" w:author="TWO" w:date="2026-07-08T19:46:00Z" w16du:dateUtc="2026-07-08T17:46:00Z"/>
        </w:rPr>
        <w:sectPr w:rsidR="001D42FB">
          <w:headerReference w:type="even" r:id="rId107"/>
          <w:headerReference w:type="default" r:id="rId108"/>
          <w:footerReference w:type="even" r:id="rId109"/>
          <w:footerReference w:type="default" r:id="rId110"/>
          <w:headerReference w:type="first" r:id="rId111"/>
          <w:footerReference w:type="first" r:id="rId112"/>
          <w:pgSz w:w="11906" w:h="16838"/>
          <w:pgMar w:top="400" w:right="960" w:bottom="400" w:left="960" w:header="510" w:footer="720" w:gutter="0"/>
          <w:cols w:space="720"/>
        </w:sectPr>
      </w:pPr>
      <w:moveToRangeStart w:id="745" w:author="TWO" w:date="2026-07-08T19:46:00Z" w:name="move234432393"/>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1D42FB" w14:paraId="08A51573" w14:textId="77777777">
        <w:trPr>
          <w:trHeight w:val="400"/>
        </w:trPr>
        <w:tc>
          <w:tcPr>
            <w:tcW w:w="1750" w:type="pct"/>
            <w:gridSpan w:val="2"/>
            <w:vAlign w:val="bottom"/>
          </w:tcPr>
          <w:p w14:paraId="08A51570" w14:textId="77777777" w:rsidR="001D42FB" w:rsidRDefault="008926A9">
            <w:pPr>
              <w:rPr>
                <w:moveTo w:id="746" w:author="TWO" w:date="2026-07-08T19:46:00Z" w16du:dateUtc="2026-07-08T17:46:00Z"/>
              </w:rPr>
            </w:pPr>
            <w:moveTo w:id="747" w:author="TWO" w:date="2026-07-08T19:46:00Z" w16du:dateUtc="2026-07-08T17:46:00Z">
              <w:r>
                <w:lastRenderedPageBreak/>
                <w:t>TECHNICAL QUESTIONNAIRE</w:t>
              </w:r>
            </w:moveTo>
          </w:p>
        </w:tc>
        <w:tc>
          <w:tcPr>
            <w:tcW w:w="1500" w:type="pct"/>
            <w:gridSpan w:val="2"/>
            <w:vAlign w:val="bottom"/>
          </w:tcPr>
          <w:p w14:paraId="08A51571" w14:textId="77777777" w:rsidR="001D42FB" w:rsidRDefault="008926A9">
            <w:pPr>
              <w:rPr>
                <w:moveTo w:id="748" w:author="TWO" w:date="2026-07-08T19:46:00Z" w16du:dateUtc="2026-07-08T17:46:00Z"/>
              </w:rPr>
            </w:pPr>
            <w:moveTo w:id="749" w:author="TWO" w:date="2026-07-08T19:46:00Z" w16du:dateUtc="2026-07-08T17:46:00Z">
              <w:r>
                <w:t>Page {x} of {y}</w:t>
              </w:r>
            </w:moveTo>
          </w:p>
        </w:tc>
        <w:tc>
          <w:tcPr>
            <w:tcW w:w="1750" w:type="pct"/>
            <w:gridSpan w:val="2"/>
            <w:shd w:val="clear" w:color="auto" w:fill="DFDFD7"/>
            <w:vAlign w:val="bottom"/>
          </w:tcPr>
          <w:p w14:paraId="08A51572" w14:textId="77777777" w:rsidR="001D42FB" w:rsidRDefault="008926A9">
            <w:pPr>
              <w:rPr>
                <w:moveTo w:id="750" w:author="TWO" w:date="2026-07-08T19:46:00Z" w16du:dateUtc="2026-07-08T17:46:00Z"/>
              </w:rPr>
            </w:pPr>
            <w:moveTo w:id="751" w:author="TWO" w:date="2026-07-08T19:46:00Z" w16du:dateUtc="2026-07-08T17:46:00Z">
              <w:r>
                <w:t>Reference Number:</w:t>
              </w:r>
            </w:moveTo>
          </w:p>
        </w:tc>
      </w:tr>
      <w:tr w:rsidR="001D42FB" w14:paraId="08A5157C" w14:textId="77777777">
        <w:tblPrEx>
          <w:jc w:val="center"/>
        </w:tblPrEx>
        <w:trPr>
          <w:trHeight w:val="200"/>
          <w:tblHeader/>
          <w:jc w:val="center"/>
        </w:trPr>
        <w:tc>
          <w:tcPr>
            <w:tcW w:w="400" w:type="pct"/>
            <w:tcBorders>
              <w:right w:val="nil"/>
            </w:tcBorders>
            <w:shd w:val="clear" w:color="auto" w:fill="DFDFD7"/>
          </w:tcPr>
          <w:p w14:paraId="08A51574" w14:textId="77777777" w:rsidR="001D42FB" w:rsidRDefault="001D42FB">
            <w:pPr>
              <w:rPr>
                <w:moveTo w:id="752" w:author="TWO" w:date="2026-07-08T19:46:00Z" w16du:dateUtc="2026-07-08T17:46:00Z"/>
              </w:rPr>
            </w:pPr>
          </w:p>
        </w:tc>
        <w:tc>
          <w:tcPr>
            <w:tcW w:w="2350" w:type="pct"/>
            <w:gridSpan w:val="2"/>
            <w:tcBorders>
              <w:left w:val="nil"/>
              <w:right w:val="nil"/>
            </w:tcBorders>
            <w:shd w:val="clear" w:color="auto" w:fill="DFDFD7"/>
          </w:tcPr>
          <w:p w14:paraId="08A51575" w14:textId="77777777" w:rsidR="001D42FB" w:rsidRDefault="001D42FB">
            <w:pPr>
              <w:rPr>
                <w:moveTo w:id="753" w:author="TWO" w:date="2026-07-08T19:46:00Z" w16du:dateUtc="2026-07-08T17:46:00Z"/>
              </w:rPr>
            </w:pPr>
          </w:p>
          <w:p w14:paraId="08A51576" w14:textId="77777777" w:rsidR="001D42FB" w:rsidRDefault="008926A9">
            <w:pPr>
              <w:rPr>
                <w:moveTo w:id="754" w:author="TWO" w:date="2026-07-08T19:46:00Z" w16du:dateUtc="2026-07-08T17:46:00Z"/>
              </w:rPr>
            </w:pPr>
            <w:moveTo w:id="755" w:author="TWO" w:date="2026-07-08T19:46:00Z" w16du:dateUtc="2026-07-08T17:46:00Z">
              <w:r>
                <w:rPr>
                  <w:sz w:val="16"/>
                </w:rPr>
                <w:t>Characteristics</w:t>
              </w:r>
            </w:moveTo>
          </w:p>
          <w:p w14:paraId="08A51577" w14:textId="77777777" w:rsidR="001D42FB" w:rsidRDefault="001D42FB">
            <w:pPr>
              <w:rPr>
                <w:moveTo w:id="756" w:author="TWO" w:date="2026-07-08T19:46:00Z" w16du:dateUtc="2026-07-08T17:46:00Z"/>
              </w:rPr>
            </w:pPr>
          </w:p>
        </w:tc>
        <w:tc>
          <w:tcPr>
            <w:tcW w:w="1750" w:type="pct"/>
            <w:gridSpan w:val="2"/>
            <w:tcBorders>
              <w:left w:val="nil"/>
              <w:right w:val="nil"/>
            </w:tcBorders>
            <w:shd w:val="clear" w:color="auto" w:fill="DFDFD7"/>
          </w:tcPr>
          <w:p w14:paraId="08A51578" w14:textId="77777777" w:rsidR="001D42FB" w:rsidRDefault="001D42FB">
            <w:pPr>
              <w:rPr>
                <w:moveTo w:id="757" w:author="TWO" w:date="2026-07-08T19:46:00Z" w16du:dateUtc="2026-07-08T17:46:00Z"/>
              </w:rPr>
            </w:pPr>
          </w:p>
          <w:p w14:paraId="08A51579" w14:textId="77777777" w:rsidR="001D42FB" w:rsidRDefault="008926A9">
            <w:pPr>
              <w:rPr>
                <w:moveTo w:id="758" w:author="TWO" w:date="2026-07-08T19:46:00Z" w16du:dateUtc="2026-07-08T17:46:00Z"/>
              </w:rPr>
            </w:pPr>
            <w:moveTo w:id="759" w:author="TWO" w:date="2026-07-08T19:46:00Z" w16du:dateUtc="2026-07-08T17:46:00Z">
              <w:r>
                <w:rPr>
                  <w:sz w:val="16"/>
                </w:rPr>
                <w:t>Example Varieties</w:t>
              </w:r>
            </w:moveTo>
          </w:p>
        </w:tc>
        <w:tc>
          <w:tcPr>
            <w:tcW w:w="500" w:type="pct"/>
            <w:tcBorders>
              <w:left w:val="nil"/>
            </w:tcBorders>
            <w:shd w:val="clear" w:color="auto" w:fill="DFDFD7"/>
          </w:tcPr>
          <w:p w14:paraId="08A5157A" w14:textId="77777777" w:rsidR="001D42FB" w:rsidRDefault="001D42FB">
            <w:pPr>
              <w:rPr>
                <w:moveTo w:id="760" w:author="TWO" w:date="2026-07-08T19:46:00Z" w16du:dateUtc="2026-07-08T17:46:00Z"/>
              </w:rPr>
            </w:pPr>
          </w:p>
          <w:p w14:paraId="08A5157B" w14:textId="77777777" w:rsidR="001D42FB" w:rsidRDefault="008926A9">
            <w:pPr>
              <w:rPr>
                <w:moveTo w:id="761" w:author="TWO" w:date="2026-07-08T19:46:00Z" w16du:dateUtc="2026-07-08T17:46:00Z"/>
              </w:rPr>
            </w:pPr>
            <w:moveTo w:id="762" w:author="TWO" w:date="2026-07-08T19:46:00Z" w16du:dateUtc="2026-07-08T17:46:00Z">
              <w:r>
                <w:rPr>
                  <w:sz w:val="16"/>
                </w:rPr>
                <w:t>Note</w:t>
              </w:r>
            </w:moveTo>
          </w:p>
        </w:tc>
      </w:tr>
      <w:moveToRangeEnd w:id="745"/>
      <w:tr w:rsidR="001D42FB" w14:paraId="08A51582" w14:textId="77777777">
        <w:trPr>
          <w:trHeight w:val="500"/>
        </w:trPr>
        <w:tc>
          <w:tcPr>
            <w:tcW w:w="400" w:type="pct"/>
            <w:tcBorders>
              <w:bottom w:val="nil"/>
              <w:right w:val="nil"/>
            </w:tcBorders>
          </w:tcPr>
          <w:p w14:paraId="08A5157D" w14:textId="77777777" w:rsidR="001D42FB" w:rsidRDefault="008926A9">
            <w:r>
              <w:rPr>
                <w:b/>
                <w:sz w:val="16"/>
              </w:rPr>
              <w:t>5.10</w:t>
            </w:r>
          </w:p>
          <w:p w14:paraId="08A5157E" w14:textId="77777777" w:rsidR="001D42FB" w:rsidRDefault="008926A9">
            <w:r>
              <w:rPr>
                <w:b/>
                <w:sz w:val="16"/>
              </w:rPr>
              <w:t>(51)</w:t>
            </w:r>
          </w:p>
        </w:tc>
        <w:tc>
          <w:tcPr>
            <w:tcW w:w="2350" w:type="pct"/>
            <w:gridSpan w:val="2"/>
            <w:tcBorders>
              <w:left w:val="nil"/>
              <w:bottom w:val="nil"/>
              <w:right w:val="nil"/>
            </w:tcBorders>
          </w:tcPr>
          <w:p w14:paraId="08A5157F" w14:textId="77777777" w:rsidR="001D42FB" w:rsidRDefault="008926A9">
            <w:pPr>
              <w:spacing w:beforeAutospacing="1" w:afterAutospacing="1"/>
              <w:divId w:val="1"/>
              <w:rPr>
                <w:b/>
                <w:sz w:val="16"/>
              </w:rPr>
            </w:pPr>
            <w:r>
              <w:rPr>
                <w:b/>
                <w:sz w:val="16"/>
              </w:rPr>
              <w:t>Fruit: shape</w:t>
            </w:r>
          </w:p>
        </w:tc>
        <w:tc>
          <w:tcPr>
            <w:tcW w:w="1750" w:type="pct"/>
            <w:gridSpan w:val="2"/>
            <w:tcBorders>
              <w:left w:val="nil"/>
              <w:bottom w:val="nil"/>
              <w:right w:val="nil"/>
            </w:tcBorders>
          </w:tcPr>
          <w:p w14:paraId="08A51580" w14:textId="77777777" w:rsidR="001D42FB" w:rsidRDefault="001D42FB"/>
        </w:tc>
        <w:tc>
          <w:tcPr>
            <w:tcW w:w="500" w:type="pct"/>
            <w:tcBorders>
              <w:left w:val="nil"/>
              <w:bottom w:val="nil"/>
            </w:tcBorders>
          </w:tcPr>
          <w:p w14:paraId="08A51581" w14:textId="77777777" w:rsidR="001D42FB" w:rsidRDefault="001D42FB"/>
        </w:tc>
      </w:tr>
      <w:tr w:rsidR="001D42FB" w14:paraId="08A51587" w14:textId="77777777">
        <w:trPr>
          <w:trHeight w:val="300"/>
        </w:trPr>
        <w:tc>
          <w:tcPr>
            <w:tcW w:w="400" w:type="pct"/>
            <w:tcBorders>
              <w:top w:val="nil"/>
              <w:bottom w:val="nil"/>
              <w:right w:val="nil"/>
            </w:tcBorders>
          </w:tcPr>
          <w:p w14:paraId="08A51583" w14:textId="77777777" w:rsidR="001D42FB" w:rsidRDefault="001D42FB"/>
        </w:tc>
        <w:tc>
          <w:tcPr>
            <w:tcW w:w="2350" w:type="pct"/>
            <w:gridSpan w:val="2"/>
            <w:tcBorders>
              <w:top w:val="nil"/>
              <w:left w:val="nil"/>
              <w:bottom w:val="nil"/>
              <w:right w:val="nil"/>
            </w:tcBorders>
          </w:tcPr>
          <w:p w14:paraId="08A51584" w14:textId="77777777" w:rsidR="001D42FB" w:rsidRDefault="008926A9">
            <w:r>
              <w:rPr>
                <w:sz w:val="16"/>
              </w:rPr>
              <w:t>ovoid</w:t>
            </w:r>
          </w:p>
        </w:tc>
        <w:tc>
          <w:tcPr>
            <w:tcW w:w="1750" w:type="pct"/>
            <w:gridSpan w:val="2"/>
            <w:tcBorders>
              <w:top w:val="nil"/>
              <w:left w:val="nil"/>
              <w:bottom w:val="nil"/>
              <w:right w:val="nil"/>
            </w:tcBorders>
          </w:tcPr>
          <w:p w14:paraId="08A51585" w14:textId="77777777" w:rsidR="001D42FB" w:rsidRDefault="001D42FB"/>
        </w:tc>
        <w:tc>
          <w:tcPr>
            <w:tcW w:w="500" w:type="pct"/>
            <w:tcBorders>
              <w:top w:val="nil"/>
              <w:left w:val="nil"/>
              <w:bottom w:val="nil"/>
            </w:tcBorders>
          </w:tcPr>
          <w:p w14:paraId="08A51586" w14:textId="77777777" w:rsidR="001D42FB" w:rsidRDefault="008926A9">
            <w:r>
              <w:rPr>
                <w:sz w:val="16"/>
              </w:rPr>
              <w:t>1   [  ]</w:t>
            </w:r>
          </w:p>
        </w:tc>
      </w:tr>
      <w:tr w:rsidR="001D42FB" w14:paraId="08A5158C" w14:textId="77777777">
        <w:trPr>
          <w:trHeight w:val="300"/>
        </w:trPr>
        <w:tc>
          <w:tcPr>
            <w:tcW w:w="400" w:type="pct"/>
            <w:tcBorders>
              <w:top w:val="nil"/>
              <w:bottom w:val="nil"/>
              <w:right w:val="nil"/>
            </w:tcBorders>
          </w:tcPr>
          <w:p w14:paraId="08A51588" w14:textId="77777777" w:rsidR="001D42FB" w:rsidRDefault="001D42FB"/>
        </w:tc>
        <w:tc>
          <w:tcPr>
            <w:tcW w:w="2350" w:type="pct"/>
            <w:gridSpan w:val="2"/>
            <w:tcBorders>
              <w:top w:val="nil"/>
              <w:left w:val="nil"/>
              <w:bottom w:val="nil"/>
              <w:right w:val="nil"/>
            </w:tcBorders>
          </w:tcPr>
          <w:p w14:paraId="08A51589" w14:textId="77777777" w:rsidR="001D42FB" w:rsidRDefault="008926A9">
            <w:r>
              <w:rPr>
                <w:sz w:val="16"/>
              </w:rPr>
              <w:t>narrow ovoid</w:t>
            </w:r>
          </w:p>
        </w:tc>
        <w:tc>
          <w:tcPr>
            <w:tcW w:w="1750" w:type="pct"/>
            <w:gridSpan w:val="2"/>
            <w:tcBorders>
              <w:top w:val="nil"/>
              <w:left w:val="nil"/>
              <w:bottom w:val="nil"/>
              <w:right w:val="nil"/>
            </w:tcBorders>
          </w:tcPr>
          <w:p w14:paraId="08A5158A" w14:textId="77777777" w:rsidR="001D42FB" w:rsidRDefault="001D42FB"/>
        </w:tc>
        <w:tc>
          <w:tcPr>
            <w:tcW w:w="500" w:type="pct"/>
            <w:tcBorders>
              <w:top w:val="nil"/>
              <w:left w:val="nil"/>
              <w:bottom w:val="nil"/>
            </w:tcBorders>
          </w:tcPr>
          <w:p w14:paraId="08A5158B" w14:textId="77777777" w:rsidR="001D42FB" w:rsidRDefault="008926A9">
            <w:r>
              <w:rPr>
                <w:sz w:val="16"/>
              </w:rPr>
              <w:t>2   [  ]</w:t>
            </w:r>
          </w:p>
        </w:tc>
      </w:tr>
      <w:tr w:rsidR="001D42FB" w14:paraId="08A51591" w14:textId="77777777">
        <w:trPr>
          <w:trHeight w:val="300"/>
        </w:trPr>
        <w:tc>
          <w:tcPr>
            <w:tcW w:w="400" w:type="pct"/>
            <w:tcBorders>
              <w:top w:val="nil"/>
              <w:bottom w:val="nil"/>
              <w:right w:val="nil"/>
            </w:tcBorders>
          </w:tcPr>
          <w:p w14:paraId="08A5158D" w14:textId="77777777" w:rsidR="001D42FB" w:rsidRDefault="001D42FB"/>
        </w:tc>
        <w:tc>
          <w:tcPr>
            <w:tcW w:w="2350" w:type="pct"/>
            <w:gridSpan w:val="2"/>
            <w:tcBorders>
              <w:top w:val="nil"/>
              <w:left w:val="nil"/>
              <w:bottom w:val="nil"/>
              <w:right w:val="nil"/>
            </w:tcBorders>
          </w:tcPr>
          <w:p w14:paraId="08A5158E" w14:textId="77777777" w:rsidR="001D42FB" w:rsidRDefault="008926A9">
            <w:r>
              <w:rPr>
                <w:sz w:val="16"/>
              </w:rPr>
              <w:t>globose</w:t>
            </w:r>
          </w:p>
        </w:tc>
        <w:tc>
          <w:tcPr>
            <w:tcW w:w="1750" w:type="pct"/>
            <w:gridSpan w:val="2"/>
            <w:tcBorders>
              <w:top w:val="nil"/>
              <w:left w:val="nil"/>
              <w:bottom w:val="nil"/>
              <w:right w:val="nil"/>
            </w:tcBorders>
          </w:tcPr>
          <w:p w14:paraId="08A5158F" w14:textId="77777777" w:rsidR="001D42FB" w:rsidRDefault="008926A9">
            <w:r>
              <w:rPr>
                <w:sz w:val="16"/>
              </w:rPr>
              <w:t>Jiuhua Haoyue</w:t>
            </w:r>
          </w:p>
        </w:tc>
        <w:tc>
          <w:tcPr>
            <w:tcW w:w="500" w:type="pct"/>
            <w:tcBorders>
              <w:top w:val="nil"/>
              <w:left w:val="nil"/>
              <w:bottom w:val="nil"/>
            </w:tcBorders>
          </w:tcPr>
          <w:p w14:paraId="08A51590" w14:textId="77777777" w:rsidR="001D42FB" w:rsidRDefault="008926A9">
            <w:r>
              <w:rPr>
                <w:sz w:val="16"/>
              </w:rPr>
              <w:t>3   [  ]</w:t>
            </w:r>
          </w:p>
        </w:tc>
      </w:tr>
      <w:tr w:rsidR="001D42FB" w14:paraId="08A51596" w14:textId="77777777">
        <w:trPr>
          <w:trHeight w:val="300"/>
        </w:trPr>
        <w:tc>
          <w:tcPr>
            <w:tcW w:w="400" w:type="pct"/>
            <w:tcBorders>
              <w:top w:val="nil"/>
              <w:bottom w:val="nil"/>
              <w:right w:val="nil"/>
            </w:tcBorders>
          </w:tcPr>
          <w:p w14:paraId="08A51592" w14:textId="77777777" w:rsidR="001D42FB" w:rsidRDefault="001D42FB"/>
        </w:tc>
        <w:tc>
          <w:tcPr>
            <w:tcW w:w="2350" w:type="pct"/>
            <w:gridSpan w:val="2"/>
            <w:tcBorders>
              <w:top w:val="nil"/>
              <w:left w:val="nil"/>
              <w:bottom w:val="nil"/>
              <w:right w:val="nil"/>
            </w:tcBorders>
          </w:tcPr>
          <w:p w14:paraId="08A51593" w14:textId="77777777" w:rsidR="001D42FB" w:rsidRDefault="008926A9">
            <w:r>
              <w:rPr>
                <w:sz w:val="16"/>
              </w:rPr>
              <w:t>ellipsoid</w:t>
            </w:r>
          </w:p>
        </w:tc>
        <w:tc>
          <w:tcPr>
            <w:tcW w:w="1750" w:type="pct"/>
            <w:gridSpan w:val="2"/>
            <w:tcBorders>
              <w:top w:val="nil"/>
              <w:left w:val="nil"/>
              <w:bottom w:val="nil"/>
              <w:right w:val="nil"/>
            </w:tcBorders>
          </w:tcPr>
          <w:p w14:paraId="08A51594" w14:textId="77777777" w:rsidR="001D42FB" w:rsidRDefault="008926A9">
            <w:r>
              <w:rPr>
                <w:sz w:val="16"/>
              </w:rPr>
              <w:t>Honghu Hong</w:t>
            </w:r>
          </w:p>
        </w:tc>
        <w:tc>
          <w:tcPr>
            <w:tcW w:w="500" w:type="pct"/>
            <w:tcBorders>
              <w:top w:val="nil"/>
              <w:left w:val="nil"/>
              <w:bottom w:val="nil"/>
            </w:tcBorders>
          </w:tcPr>
          <w:p w14:paraId="08A51595" w14:textId="77777777" w:rsidR="001D42FB" w:rsidRDefault="008926A9">
            <w:r>
              <w:rPr>
                <w:sz w:val="16"/>
              </w:rPr>
              <w:t>4   [  ]</w:t>
            </w:r>
          </w:p>
        </w:tc>
      </w:tr>
      <w:tr w:rsidR="001D42FB" w14:paraId="08A5159B" w14:textId="77777777">
        <w:trPr>
          <w:trHeight w:val="300"/>
        </w:trPr>
        <w:tc>
          <w:tcPr>
            <w:tcW w:w="400" w:type="pct"/>
            <w:tcBorders>
              <w:top w:val="nil"/>
              <w:bottom w:val="nil"/>
              <w:right w:val="nil"/>
            </w:tcBorders>
          </w:tcPr>
          <w:p w14:paraId="08A51597" w14:textId="77777777" w:rsidR="001D42FB" w:rsidRDefault="001D42FB"/>
        </w:tc>
        <w:tc>
          <w:tcPr>
            <w:tcW w:w="2350" w:type="pct"/>
            <w:gridSpan w:val="2"/>
            <w:tcBorders>
              <w:top w:val="nil"/>
              <w:left w:val="nil"/>
              <w:bottom w:val="nil"/>
              <w:right w:val="nil"/>
            </w:tcBorders>
          </w:tcPr>
          <w:p w14:paraId="08A51598" w14:textId="77777777" w:rsidR="001D42FB" w:rsidRDefault="008926A9">
            <w:r>
              <w:rPr>
                <w:sz w:val="16"/>
              </w:rPr>
              <w:t>narrow ellipsoid</w:t>
            </w:r>
          </w:p>
        </w:tc>
        <w:tc>
          <w:tcPr>
            <w:tcW w:w="1750" w:type="pct"/>
            <w:gridSpan w:val="2"/>
            <w:tcBorders>
              <w:top w:val="nil"/>
              <w:left w:val="nil"/>
              <w:bottom w:val="nil"/>
              <w:right w:val="nil"/>
            </w:tcBorders>
          </w:tcPr>
          <w:p w14:paraId="08A51599" w14:textId="77777777" w:rsidR="001D42FB" w:rsidRDefault="001D42FB"/>
        </w:tc>
        <w:tc>
          <w:tcPr>
            <w:tcW w:w="500" w:type="pct"/>
            <w:tcBorders>
              <w:top w:val="nil"/>
              <w:left w:val="nil"/>
              <w:bottom w:val="nil"/>
            </w:tcBorders>
          </w:tcPr>
          <w:p w14:paraId="08A5159A" w14:textId="77777777" w:rsidR="001D42FB" w:rsidRDefault="008926A9">
            <w:r>
              <w:rPr>
                <w:sz w:val="16"/>
              </w:rPr>
              <w:t>5   [  ]</w:t>
            </w:r>
          </w:p>
        </w:tc>
      </w:tr>
      <w:tr w:rsidR="001D42FB" w14:paraId="08A515A0" w14:textId="77777777">
        <w:trPr>
          <w:trHeight w:val="300"/>
        </w:trPr>
        <w:tc>
          <w:tcPr>
            <w:tcW w:w="400" w:type="pct"/>
            <w:tcBorders>
              <w:top w:val="nil"/>
              <w:bottom w:val="nil"/>
              <w:right w:val="nil"/>
            </w:tcBorders>
          </w:tcPr>
          <w:p w14:paraId="08A5159C" w14:textId="77777777" w:rsidR="001D42FB" w:rsidRDefault="001D42FB"/>
        </w:tc>
        <w:tc>
          <w:tcPr>
            <w:tcW w:w="2350" w:type="pct"/>
            <w:gridSpan w:val="2"/>
            <w:tcBorders>
              <w:top w:val="nil"/>
              <w:left w:val="nil"/>
              <w:bottom w:val="nil"/>
              <w:right w:val="nil"/>
            </w:tcBorders>
          </w:tcPr>
          <w:p w14:paraId="08A5159D" w14:textId="77777777" w:rsidR="001D42FB" w:rsidRDefault="008926A9">
            <w:r>
              <w:rPr>
                <w:sz w:val="16"/>
              </w:rPr>
              <w:t>obovoid</w:t>
            </w:r>
          </w:p>
        </w:tc>
        <w:tc>
          <w:tcPr>
            <w:tcW w:w="1750" w:type="pct"/>
            <w:gridSpan w:val="2"/>
            <w:tcBorders>
              <w:top w:val="nil"/>
              <w:left w:val="nil"/>
              <w:bottom w:val="nil"/>
              <w:right w:val="nil"/>
            </w:tcBorders>
          </w:tcPr>
          <w:p w14:paraId="08A5159E" w14:textId="77777777" w:rsidR="001D42FB" w:rsidRDefault="001D42FB"/>
        </w:tc>
        <w:tc>
          <w:tcPr>
            <w:tcW w:w="500" w:type="pct"/>
            <w:tcBorders>
              <w:top w:val="nil"/>
              <w:left w:val="nil"/>
              <w:bottom w:val="nil"/>
            </w:tcBorders>
          </w:tcPr>
          <w:p w14:paraId="08A5159F" w14:textId="77777777" w:rsidR="001D42FB" w:rsidRDefault="008926A9">
            <w:r>
              <w:rPr>
                <w:sz w:val="16"/>
              </w:rPr>
              <w:t>6   [  ]</w:t>
            </w:r>
          </w:p>
        </w:tc>
      </w:tr>
      <w:tr w:rsidR="001D42FB" w14:paraId="08A515A5" w14:textId="77777777">
        <w:trPr>
          <w:trHeight w:val="300"/>
        </w:trPr>
        <w:tc>
          <w:tcPr>
            <w:tcW w:w="400" w:type="pct"/>
            <w:tcBorders>
              <w:top w:val="nil"/>
              <w:bottom w:val="nil"/>
              <w:right w:val="nil"/>
            </w:tcBorders>
          </w:tcPr>
          <w:p w14:paraId="08A515A1" w14:textId="77777777" w:rsidR="001D42FB" w:rsidRDefault="001D42FB"/>
        </w:tc>
        <w:tc>
          <w:tcPr>
            <w:tcW w:w="2350" w:type="pct"/>
            <w:gridSpan w:val="2"/>
            <w:tcBorders>
              <w:top w:val="nil"/>
              <w:left w:val="nil"/>
              <w:bottom w:val="nil"/>
              <w:right w:val="nil"/>
            </w:tcBorders>
          </w:tcPr>
          <w:p w14:paraId="08A515A2" w14:textId="77777777" w:rsidR="001D42FB" w:rsidRDefault="008926A9">
            <w:r>
              <w:rPr>
                <w:sz w:val="16"/>
              </w:rPr>
              <w:t>narrow obovoid</w:t>
            </w:r>
          </w:p>
        </w:tc>
        <w:tc>
          <w:tcPr>
            <w:tcW w:w="1750" w:type="pct"/>
            <w:gridSpan w:val="2"/>
            <w:tcBorders>
              <w:top w:val="nil"/>
              <w:left w:val="nil"/>
              <w:bottom w:val="nil"/>
              <w:right w:val="nil"/>
            </w:tcBorders>
          </w:tcPr>
          <w:p w14:paraId="08A515A3" w14:textId="77777777" w:rsidR="001D42FB" w:rsidRDefault="001D42FB"/>
        </w:tc>
        <w:tc>
          <w:tcPr>
            <w:tcW w:w="500" w:type="pct"/>
            <w:tcBorders>
              <w:top w:val="nil"/>
              <w:left w:val="nil"/>
              <w:bottom w:val="nil"/>
            </w:tcBorders>
          </w:tcPr>
          <w:p w14:paraId="08A515A4" w14:textId="77777777" w:rsidR="001D42FB" w:rsidRDefault="008926A9">
            <w:r>
              <w:rPr>
                <w:sz w:val="16"/>
              </w:rPr>
              <w:t>7   [  ]</w:t>
            </w:r>
          </w:p>
        </w:tc>
      </w:tr>
      <w:tr w:rsidR="001D42FB" w14:paraId="08A515AB" w14:textId="77777777">
        <w:trPr>
          <w:trHeight w:val="500"/>
        </w:trPr>
        <w:tc>
          <w:tcPr>
            <w:tcW w:w="400" w:type="pct"/>
            <w:tcBorders>
              <w:top w:val="nil"/>
              <w:bottom w:val="nil"/>
              <w:right w:val="nil"/>
            </w:tcBorders>
          </w:tcPr>
          <w:p w14:paraId="08A515A6" w14:textId="77777777" w:rsidR="001D42FB" w:rsidRDefault="008926A9">
            <w:r>
              <w:rPr>
                <w:b/>
                <w:sz w:val="16"/>
              </w:rPr>
              <w:t>5.11</w:t>
            </w:r>
          </w:p>
          <w:p w14:paraId="08A515A7" w14:textId="77777777" w:rsidR="001D42FB" w:rsidRDefault="008926A9">
            <w:r>
              <w:rPr>
                <w:b/>
                <w:sz w:val="16"/>
              </w:rPr>
              <w:t>(52)</w:t>
            </w:r>
          </w:p>
        </w:tc>
        <w:tc>
          <w:tcPr>
            <w:tcW w:w="2350" w:type="pct"/>
            <w:gridSpan w:val="2"/>
            <w:tcBorders>
              <w:top w:val="nil"/>
              <w:left w:val="nil"/>
              <w:bottom w:val="nil"/>
              <w:right w:val="nil"/>
            </w:tcBorders>
          </w:tcPr>
          <w:p w14:paraId="08A515A8" w14:textId="77777777" w:rsidR="001D42FB" w:rsidRDefault="008926A9">
            <w:pPr>
              <w:spacing w:beforeAutospacing="1" w:afterAutospacing="1"/>
              <w:divId w:val="1"/>
              <w:rPr>
                <w:b/>
                <w:sz w:val="16"/>
              </w:rPr>
            </w:pPr>
            <w:r>
              <w:rPr>
                <w:b/>
                <w:sz w:val="16"/>
              </w:rPr>
              <w:t>Fruit: anthocyanin coloration of endocarp</w:t>
            </w:r>
          </w:p>
        </w:tc>
        <w:tc>
          <w:tcPr>
            <w:tcW w:w="1750" w:type="pct"/>
            <w:gridSpan w:val="2"/>
            <w:tcBorders>
              <w:top w:val="nil"/>
              <w:left w:val="nil"/>
              <w:bottom w:val="nil"/>
              <w:right w:val="nil"/>
            </w:tcBorders>
          </w:tcPr>
          <w:p w14:paraId="08A515A9" w14:textId="77777777" w:rsidR="001D42FB" w:rsidRDefault="001D42FB"/>
        </w:tc>
        <w:tc>
          <w:tcPr>
            <w:tcW w:w="500" w:type="pct"/>
            <w:tcBorders>
              <w:top w:val="nil"/>
              <w:left w:val="nil"/>
              <w:bottom w:val="nil"/>
            </w:tcBorders>
          </w:tcPr>
          <w:p w14:paraId="08A515AA" w14:textId="77777777" w:rsidR="001D42FB" w:rsidRDefault="001D42FB"/>
        </w:tc>
      </w:tr>
      <w:tr w:rsidR="001D42FB" w14:paraId="08A515B0" w14:textId="77777777">
        <w:trPr>
          <w:trHeight w:val="300"/>
        </w:trPr>
        <w:tc>
          <w:tcPr>
            <w:tcW w:w="400" w:type="pct"/>
            <w:tcBorders>
              <w:top w:val="nil"/>
              <w:bottom w:val="nil"/>
              <w:right w:val="nil"/>
            </w:tcBorders>
          </w:tcPr>
          <w:p w14:paraId="08A515AC" w14:textId="77777777" w:rsidR="001D42FB" w:rsidRDefault="001D42FB"/>
        </w:tc>
        <w:tc>
          <w:tcPr>
            <w:tcW w:w="2350" w:type="pct"/>
            <w:gridSpan w:val="2"/>
            <w:tcBorders>
              <w:top w:val="nil"/>
              <w:left w:val="nil"/>
              <w:bottom w:val="nil"/>
              <w:right w:val="nil"/>
            </w:tcBorders>
          </w:tcPr>
          <w:p w14:paraId="08A515AD" w14:textId="77777777" w:rsidR="001D42FB" w:rsidRDefault="008926A9">
            <w:r>
              <w:rPr>
                <w:sz w:val="16"/>
              </w:rPr>
              <w:t>absent</w:t>
            </w:r>
          </w:p>
        </w:tc>
        <w:tc>
          <w:tcPr>
            <w:tcW w:w="1750" w:type="pct"/>
            <w:gridSpan w:val="2"/>
            <w:tcBorders>
              <w:top w:val="nil"/>
              <w:left w:val="nil"/>
              <w:bottom w:val="nil"/>
              <w:right w:val="nil"/>
            </w:tcBorders>
          </w:tcPr>
          <w:p w14:paraId="08A515AE" w14:textId="77777777" w:rsidR="001D42FB" w:rsidRDefault="001D42FB"/>
        </w:tc>
        <w:tc>
          <w:tcPr>
            <w:tcW w:w="500" w:type="pct"/>
            <w:tcBorders>
              <w:top w:val="nil"/>
              <w:left w:val="nil"/>
              <w:bottom w:val="nil"/>
            </w:tcBorders>
          </w:tcPr>
          <w:p w14:paraId="08A515AF" w14:textId="77777777" w:rsidR="001D42FB" w:rsidRDefault="008926A9">
            <w:r>
              <w:rPr>
                <w:sz w:val="16"/>
              </w:rPr>
              <w:t>1   [  ]</w:t>
            </w:r>
          </w:p>
        </w:tc>
      </w:tr>
      <w:tr w:rsidR="001D42FB" w14:paraId="08A515B5" w14:textId="77777777">
        <w:trPr>
          <w:trHeight w:val="300"/>
        </w:trPr>
        <w:tc>
          <w:tcPr>
            <w:tcW w:w="400" w:type="pct"/>
            <w:tcBorders>
              <w:top w:val="nil"/>
              <w:bottom w:val="nil"/>
              <w:right w:val="nil"/>
            </w:tcBorders>
          </w:tcPr>
          <w:p w14:paraId="08A515B1" w14:textId="77777777" w:rsidR="001D42FB" w:rsidRDefault="001D42FB"/>
        </w:tc>
        <w:tc>
          <w:tcPr>
            <w:tcW w:w="2350" w:type="pct"/>
            <w:gridSpan w:val="2"/>
            <w:tcBorders>
              <w:top w:val="nil"/>
              <w:left w:val="nil"/>
              <w:bottom w:val="nil"/>
              <w:right w:val="nil"/>
            </w:tcBorders>
          </w:tcPr>
          <w:p w14:paraId="08A515B2" w14:textId="77777777" w:rsidR="001D42FB" w:rsidRDefault="008926A9">
            <w:r>
              <w:rPr>
                <w:sz w:val="16"/>
              </w:rPr>
              <w:t>weak</w:t>
            </w:r>
          </w:p>
        </w:tc>
        <w:tc>
          <w:tcPr>
            <w:tcW w:w="1750" w:type="pct"/>
            <w:gridSpan w:val="2"/>
            <w:tcBorders>
              <w:top w:val="nil"/>
              <w:left w:val="nil"/>
              <w:bottom w:val="nil"/>
              <w:right w:val="nil"/>
            </w:tcBorders>
          </w:tcPr>
          <w:p w14:paraId="08A515B3" w14:textId="77777777" w:rsidR="001D42FB" w:rsidRDefault="008926A9">
            <w:r>
              <w:rPr>
                <w:sz w:val="16"/>
              </w:rPr>
              <w:t>Dan Sajin</w:t>
            </w:r>
          </w:p>
        </w:tc>
        <w:tc>
          <w:tcPr>
            <w:tcW w:w="500" w:type="pct"/>
            <w:tcBorders>
              <w:top w:val="nil"/>
              <w:left w:val="nil"/>
              <w:bottom w:val="nil"/>
            </w:tcBorders>
          </w:tcPr>
          <w:p w14:paraId="08A515B4" w14:textId="77777777" w:rsidR="001D42FB" w:rsidRDefault="008926A9">
            <w:r>
              <w:rPr>
                <w:sz w:val="16"/>
              </w:rPr>
              <w:t>2   [  ]</w:t>
            </w:r>
          </w:p>
        </w:tc>
      </w:tr>
      <w:tr w:rsidR="001D42FB" w14:paraId="08A515BA" w14:textId="77777777">
        <w:trPr>
          <w:trHeight w:val="300"/>
        </w:trPr>
        <w:tc>
          <w:tcPr>
            <w:tcW w:w="400" w:type="pct"/>
            <w:tcBorders>
              <w:top w:val="nil"/>
              <w:bottom w:val="nil"/>
              <w:right w:val="nil"/>
            </w:tcBorders>
          </w:tcPr>
          <w:p w14:paraId="08A515B6" w14:textId="77777777" w:rsidR="001D42FB" w:rsidRDefault="001D42FB"/>
        </w:tc>
        <w:tc>
          <w:tcPr>
            <w:tcW w:w="2350" w:type="pct"/>
            <w:gridSpan w:val="2"/>
            <w:tcBorders>
              <w:top w:val="nil"/>
              <w:left w:val="nil"/>
              <w:bottom w:val="nil"/>
              <w:right w:val="nil"/>
            </w:tcBorders>
          </w:tcPr>
          <w:p w14:paraId="08A515B7" w14:textId="77777777" w:rsidR="001D42FB" w:rsidRDefault="008926A9">
            <w:r>
              <w:rPr>
                <w:sz w:val="16"/>
              </w:rPr>
              <w:t>medium</w:t>
            </w:r>
          </w:p>
        </w:tc>
        <w:tc>
          <w:tcPr>
            <w:tcW w:w="1750" w:type="pct"/>
            <w:gridSpan w:val="2"/>
            <w:tcBorders>
              <w:top w:val="nil"/>
              <w:left w:val="nil"/>
              <w:bottom w:val="nil"/>
              <w:right w:val="nil"/>
            </w:tcBorders>
          </w:tcPr>
          <w:p w14:paraId="08A515B8" w14:textId="77777777" w:rsidR="001D42FB" w:rsidRDefault="008926A9">
            <w:r>
              <w:rPr>
                <w:sz w:val="16"/>
              </w:rPr>
              <w:t>Honghu Hong</w:t>
            </w:r>
          </w:p>
        </w:tc>
        <w:tc>
          <w:tcPr>
            <w:tcW w:w="500" w:type="pct"/>
            <w:tcBorders>
              <w:top w:val="nil"/>
              <w:left w:val="nil"/>
              <w:bottom w:val="nil"/>
            </w:tcBorders>
          </w:tcPr>
          <w:p w14:paraId="08A515B9" w14:textId="77777777" w:rsidR="001D42FB" w:rsidRDefault="008926A9">
            <w:r>
              <w:rPr>
                <w:sz w:val="16"/>
              </w:rPr>
              <w:t>3   [  ]</w:t>
            </w:r>
          </w:p>
        </w:tc>
      </w:tr>
      <w:tr w:rsidR="001D42FB" w14:paraId="08A515BF" w14:textId="77777777">
        <w:trPr>
          <w:trHeight w:val="300"/>
        </w:trPr>
        <w:tc>
          <w:tcPr>
            <w:tcW w:w="400" w:type="pct"/>
            <w:tcBorders>
              <w:top w:val="nil"/>
              <w:bottom w:val="nil"/>
              <w:right w:val="nil"/>
            </w:tcBorders>
          </w:tcPr>
          <w:p w14:paraId="08A515BB" w14:textId="77777777" w:rsidR="001D42FB" w:rsidRDefault="001D42FB"/>
        </w:tc>
        <w:tc>
          <w:tcPr>
            <w:tcW w:w="2350" w:type="pct"/>
            <w:gridSpan w:val="2"/>
            <w:tcBorders>
              <w:top w:val="nil"/>
              <w:left w:val="nil"/>
              <w:bottom w:val="nil"/>
              <w:right w:val="nil"/>
            </w:tcBorders>
          </w:tcPr>
          <w:p w14:paraId="08A515BC" w14:textId="77777777" w:rsidR="001D42FB" w:rsidRDefault="008926A9">
            <w:r>
              <w:rPr>
                <w:sz w:val="16"/>
              </w:rPr>
              <w:t>strong</w:t>
            </w:r>
          </w:p>
        </w:tc>
        <w:tc>
          <w:tcPr>
            <w:tcW w:w="1750" w:type="pct"/>
            <w:gridSpan w:val="2"/>
            <w:tcBorders>
              <w:top w:val="nil"/>
              <w:left w:val="nil"/>
              <w:bottom w:val="nil"/>
              <w:right w:val="nil"/>
            </w:tcBorders>
          </w:tcPr>
          <w:p w14:paraId="08A515BD" w14:textId="77777777" w:rsidR="001D42FB" w:rsidRDefault="008926A9">
            <w:r>
              <w:rPr>
                <w:sz w:val="16"/>
              </w:rPr>
              <w:t>Yijian Lian</w:t>
            </w:r>
          </w:p>
        </w:tc>
        <w:tc>
          <w:tcPr>
            <w:tcW w:w="500" w:type="pct"/>
            <w:tcBorders>
              <w:top w:val="nil"/>
              <w:left w:val="nil"/>
              <w:bottom w:val="nil"/>
            </w:tcBorders>
          </w:tcPr>
          <w:p w14:paraId="08A515BE" w14:textId="77777777" w:rsidR="001D42FB" w:rsidRDefault="008926A9">
            <w:r>
              <w:rPr>
                <w:sz w:val="16"/>
              </w:rPr>
              <w:t>4   [  ]</w:t>
            </w:r>
          </w:p>
        </w:tc>
      </w:tr>
      <w:tr w:rsidR="001D42FB" w14:paraId="08A515C5" w14:textId="77777777">
        <w:trPr>
          <w:trHeight w:val="500"/>
        </w:trPr>
        <w:tc>
          <w:tcPr>
            <w:tcW w:w="400" w:type="pct"/>
            <w:tcBorders>
              <w:top w:val="nil"/>
              <w:bottom w:val="nil"/>
              <w:right w:val="nil"/>
            </w:tcBorders>
          </w:tcPr>
          <w:p w14:paraId="08A515C0" w14:textId="77777777" w:rsidR="001D42FB" w:rsidRDefault="008926A9">
            <w:r>
              <w:rPr>
                <w:b/>
                <w:sz w:val="16"/>
              </w:rPr>
              <w:t>5.12</w:t>
            </w:r>
          </w:p>
          <w:p w14:paraId="08A515C1" w14:textId="77777777" w:rsidR="001D42FB" w:rsidRDefault="008926A9">
            <w:r>
              <w:rPr>
                <w:b/>
                <w:sz w:val="16"/>
              </w:rPr>
              <w:t>(56)</w:t>
            </w:r>
          </w:p>
        </w:tc>
        <w:tc>
          <w:tcPr>
            <w:tcW w:w="2350" w:type="pct"/>
            <w:gridSpan w:val="2"/>
            <w:tcBorders>
              <w:top w:val="nil"/>
              <w:left w:val="nil"/>
              <w:bottom w:val="nil"/>
              <w:right w:val="nil"/>
            </w:tcBorders>
          </w:tcPr>
          <w:p w14:paraId="08A515C2" w14:textId="77777777" w:rsidR="001D42FB" w:rsidRDefault="008926A9">
            <w:pPr>
              <w:spacing w:beforeAutospacing="1" w:afterAutospacing="1"/>
              <w:divId w:val="1"/>
              <w:rPr>
                <w:b/>
                <w:sz w:val="16"/>
              </w:rPr>
            </w:pPr>
            <w:r>
              <w:rPr>
                <w:b/>
                <w:sz w:val="16"/>
              </w:rPr>
              <w:t>Fruit: glossiness</w:t>
            </w:r>
          </w:p>
        </w:tc>
        <w:tc>
          <w:tcPr>
            <w:tcW w:w="1750" w:type="pct"/>
            <w:gridSpan w:val="2"/>
            <w:tcBorders>
              <w:top w:val="nil"/>
              <w:left w:val="nil"/>
              <w:bottom w:val="nil"/>
              <w:right w:val="nil"/>
            </w:tcBorders>
          </w:tcPr>
          <w:p w14:paraId="08A515C3" w14:textId="77777777" w:rsidR="001D42FB" w:rsidRDefault="001D42FB"/>
        </w:tc>
        <w:tc>
          <w:tcPr>
            <w:tcW w:w="500" w:type="pct"/>
            <w:tcBorders>
              <w:top w:val="nil"/>
              <w:left w:val="nil"/>
              <w:bottom w:val="nil"/>
            </w:tcBorders>
          </w:tcPr>
          <w:p w14:paraId="08A515C4" w14:textId="77777777" w:rsidR="001D42FB" w:rsidRDefault="001D42FB"/>
        </w:tc>
      </w:tr>
      <w:tr w:rsidR="001D42FB" w14:paraId="08A515CA" w14:textId="77777777">
        <w:trPr>
          <w:trHeight w:val="300"/>
        </w:trPr>
        <w:tc>
          <w:tcPr>
            <w:tcW w:w="400" w:type="pct"/>
            <w:tcBorders>
              <w:top w:val="nil"/>
              <w:bottom w:val="nil"/>
              <w:right w:val="nil"/>
            </w:tcBorders>
          </w:tcPr>
          <w:p w14:paraId="08A515C6" w14:textId="77777777" w:rsidR="001D42FB" w:rsidRDefault="001D42FB"/>
        </w:tc>
        <w:tc>
          <w:tcPr>
            <w:tcW w:w="2350" w:type="pct"/>
            <w:gridSpan w:val="2"/>
            <w:tcBorders>
              <w:top w:val="nil"/>
              <w:left w:val="nil"/>
              <w:bottom w:val="nil"/>
              <w:right w:val="nil"/>
            </w:tcBorders>
          </w:tcPr>
          <w:p w14:paraId="08A515C7" w14:textId="77777777" w:rsidR="001D42FB" w:rsidRDefault="008926A9">
            <w:r>
              <w:rPr>
                <w:sz w:val="16"/>
              </w:rPr>
              <w:t>absent or weak</w:t>
            </w:r>
          </w:p>
        </w:tc>
        <w:tc>
          <w:tcPr>
            <w:tcW w:w="1750" w:type="pct"/>
            <w:gridSpan w:val="2"/>
            <w:tcBorders>
              <w:top w:val="nil"/>
              <w:left w:val="nil"/>
              <w:bottom w:val="nil"/>
              <w:right w:val="nil"/>
            </w:tcBorders>
          </w:tcPr>
          <w:p w14:paraId="08A515C8" w14:textId="77777777" w:rsidR="001D42FB" w:rsidRDefault="008926A9">
            <w:r>
              <w:rPr>
                <w:sz w:val="16"/>
              </w:rPr>
              <w:t>Yingquan Xike</w:t>
            </w:r>
          </w:p>
        </w:tc>
        <w:tc>
          <w:tcPr>
            <w:tcW w:w="500" w:type="pct"/>
            <w:tcBorders>
              <w:top w:val="nil"/>
              <w:left w:val="nil"/>
              <w:bottom w:val="nil"/>
            </w:tcBorders>
          </w:tcPr>
          <w:p w14:paraId="08A515C9" w14:textId="77777777" w:rsidR="001D42FB" w:rsidRDefault="008926A9">
            <w:r>
              <w:rPr>
                <w:sz w:val="16"/>
              </w:rPr>
              <w:t>1   [  ]</w:t>
            </w:r>
          </w:p>
        </w:tc>
      </w:tr>
      <w:tr w:rsidR="001D42FB" w14:paraId="08A515CF" w14:textId="77777777">
        <w:trPr>
          <w:trHeight w:val="300"/>
        </w:trPr>
        <w:tc>
          <w:tcPr>
            <w:tcW w:w="400" w:type="pct"/>
            <w:tcBorders>
              <w:top w:val="nil"/>
              <w:bottom w:val="nil"/>
              <w:right w:val="nil"/>
            </w:tcBorders>
          </w:tcPr>
          <w:p w14:paraId="08A515CB" w14:textId="77777777" w:rsidR="001D42FB" w:rsidRDefault="001D42FB"/>
        </w:tc>
        <w:tc>
          <w:tcPr>
            <w:tcW w:w="2350" w:type="pct"/>
            <w:gridSpan w:val="2"/>
            <w:tcBorders>
              <w:top w:val="nil"/>
              <w:left w:val="nil"/>
              <w:bottom w:val="nil"/>
              <w:right w:val="nil"/>
            </w:tcBorders>
          </w:tcPr>
          <w:p w14:paraId="08A515CC" w14:textId="77777777" w:rsidR="001D42FB" w:rsidRDefault="008926A9">
            <w:r>
              <w:rPr>
                <w:sz w:val="16"/>
              </w:rPr>
              <w:t>medium</w:t>
            </w:r>
          </w:p>
        </w:tc>
        <w:tc>
          <w:tcPr>
            <w:tcW w:w="1750" w:type="pct"/>
            <w:gridSpan w:val="2"/>
            <w:tcBorders>
              <w:top w:val="nil"/>
              <w:left w:val="nil"/>
              <w:bottom w:val="nil"/>
              <w:right w:val="nil"/>
            </w:tcBorders>
          </w:tcPr>
          <w:p w14:paraId="08A515CD" w14:textId="77777777" w:rsidR="001D42FB" w:rsidRDefault="008926A9">
            <w:r>
              <w:rPr>
                <w:sz w:val="16"/>
              </w:rPr>
              <w:t>Jiuhua Haoyue</w:t>
            </w:r>
          </w:p>
        </w:tc>
        <w:tc>
          <w:tcPr>
            <w:tcW w:w="500" w:type="pct"/>
            <w:tcBorders>
              <w:top w:val="nil"/>
              <w:left w:val="nil"/>
              <w:bottom w:val="nil"/>
            </w:tcBorders>
          </w:tcPr>
          <w:p w14:paraId="08A515CE" w14:textId="77777777" w:rsidR="001D42FB" w:rsidRDefault="008926A9">
            <w:r>
              <w:rPr>
                <w:sz w:val="16"/>
              </w:rPr>
              <w:t>2   [  ]</w:t>
            </w:r>
          </w:p>
        </w:tc>
      </w:tr>
      <w:tr w:rsidR="001D42FB" w14:paraId="08A515D4" w14:textId="77777777">
        <w:trPr>
          <w:trHeight w:val="300"/>
        </w:trPr>
        <w:tc>
          <w:tcPr>
            <w:tcW w:w="400" w:type="pct"/>
            <w:tcBorders>
              <w:top w:val="nil"/>
              <w:bottom w:val="nil"/>
              <w:right w:val="nil"/>
            </w:tcBorders>
          </w:tcPr>
          <w:p w14:paraId="08A515D0" w14:textId="77777777" w:rsidR="001D42FB" w:rsidRDefault="001D42FB"/>
        </w:tc>
        <w:tc>
          <w:tcPr>
            <w:tcW w:w="2350" w:type="pct"/>
            <w:gridSpan w:val="2"/>
            <w:tcBorders>
              <w:top w:val="nil"/>
              <w:left w:val="nil"/>
              <w:bottom w:val="nil"/>
              <w:right w:val="nil"/>
            </w:tcBorders>
          </w:tcPr>
          <w:p w14:paraId="08A515D1" w14:textId="77777777" w:rsidR="001D42FB" w:rsidRDefault="008926A9">
            <w:r>
              <w:rPr>
                <w:sz w:val="16"/>
              </w:rPr>
              <w:t>strong</w:t>
            </w:r>
          </w:p>
        </w:tc>
        <w:tc>
          <w:tcPr>
            <w:tcW w:w="1750" w:type="pct"/>
            <w:gridSpan w:val="2"/>
            <w:tcBorders>
              <w:top w:val="nil"/>
              <w:left w:val="nil"/>
              <w:bottom w:val="nil"/>
              <w:right w:val="nil"/>
            </w:tcBorders>
          </w:tcPr>
          <w:p w14:paraId="08A515D2" w14:textId="77777777" w:rsidR="001D42FB" w:rsidRDefault="001D42FB"/>
        </w:tc>
        <w:tc>
          <w:tcPr>
            <w:tcW w:w="500" w:type="pct"/>
            <w:tcBorders>
              <w:top w:val="nil"/>
              <w:left w:val="nil"/>
              <w:bottom w:val="nil"/>
            </w:tcBorders>
          </w:tcPr>
          <w:p w14:paraId="08A515D3" w14:textId="77777777" w:rsidR="001D42FB" w:rsidRDefault="008926A9">
            <w:r>
              <w:rPr>
                <w:sz w:val="16"/>
              </w:rPr>
              <w:t>3   [  ]</w:t>
            </w:r>
          </w:p>
        </w:tc>
      </w:tr>
      <w:tr w:rsidR="001D42FB" w14:paraId="08A515DA" w14:textId="77777777">
        <w:trPr>
          <w:trHeight w:val="500"/>
        </w:trPr>
        <w:tc>
          <w:tcPr>
            <w:tcW w:w="400" w:type="pct"/>
            <w:tcBorders>
              <w:top w:val="nil"/>
              <w:bottom w:val="nil"/>
              <w:right w:val="nil"/>
            </w:tcBorders>
          </w:tcPr>
          <w:p w14:paraId="08A515D5" w14:textId="77777777" w:rsidR="001D42FB" w:rsidRDefault="008926A9">
            <w:r>
              <w:rPr>
                <w:b/>
                <w:sz w:val="16"/>
              </w:rPr>
              <w:t>5.13</w:t>
            </w:r>
          </w:p>
          <w:p w14:paraId="08A515D6" w14:textId="77777777" w:rsidR="001D42FB" w:rsidRDefault="008926A9">
            <w:r>
              <w:rPr>
                <w:b/>
                <w:sz w:val="16"/>
              </w:rPr>
              <w:t>(60)</w:t>
            </w:r>
          </w:p>
        </w:tc>
        <w:tc>
          <w:tcPr>
            <w:tcW w:w="2350" w:type="pct"/>
            <w:gridSpan w:val="2"/>
            <w:tcBorders>
              <w:top w:val="nil"/>
              <w:left w:val="nil"/>
              <w:bottom w:val="nil"/>
              <w:right w:val="nil"/>
            </w:tcBorders>
          </w:tcPr>
          <w:p w14:paraId="08A515D7" w14:textId="77777777" w:rsidR="001D42FB" w:rsidRDefault="008926A9">
            <w:pPr>
              <w:spacing w:beforeAutospacing="1" w:afterAutospacing="1"/>
              <w:divId w:val="1"/>
              <w:rPr>
                <w:b/>
                <w:sz w:val="16"/>
              </w:rPr>
            </w:pPr>
            <w:r>
              <w:rPr>
                <w:b/>
                <w:sz w:val="16"/>
              </w:rPr>
              <w:t>Expanded rhizome: thickness</w:t>
            </w:r>
          </w:p>
        </w:tc>
        <w:tc>
          <w:tcPr>
            <w:tcW w:w="1750" w:type="pct"/>
            <w:gridSpan w:val="2"/>
            <w:tcBorders>
              <w:top w:val="nil"/>
              <w:left w:val="nil"/>
              <w:bottom w:val="nil"/>
              <w:right w:val="nil"/>
            </w:tcBorders>
          </w:tcPr>
          <w:p w14:paraId="08A515D8" w14:textId="77777777" w:rsidR="001D42FB" w:rsidRDefault="001D42FB"/>
        </w:tc>
        <w:tc>
          <w:tcPr>
            <w:tcW w:w="500" w:type="pct"/>
            <w:tcBorders>
              <w:top w:val="nil"/>
              <w:left w:val="nil"/>
              <w:bottom w:val="nil"/>
            </w:tcBorders>
          </w:tcPr>
          <w:p w14:paraId="08A515D9" w14:textId="77777777" w:rsidR="001D42FB" w:rsidRDefault="001D42FB"/>
        </w:tc>
      </w:tr>
      <w:tr w:rsidR="001D42FB" w14:paraId="08A515DF" w14:textId="77777777">
        <w:trPr>
          <w:trHeight w:val="300"/>
        </w:trPr>
        <w:tc>
          <w:tcPr>
            <w:tcW w:w="400" w:type="pct"/>
            <w:tcBorders>
              <w:top w:val="nil"/>
              <w:bottom w:val="nil"/>
              <w:right w:val="nil"/>
            </w:tcBorders>
          </w:tcPr>
          <w:p w14:paraId="08A515DB" w14:textId="77777777" w:rsidR="001D42FB" w:rsidRDefault="001D42FB"/>
        </w:tc>
        <w:tc>
          <w:tcPr>
            <w:tcW w:w="2350" w:type="pct"/>
            <w:gridSpan w:val="2"/>
            <w:tcBorders>
              <w:top w:val="nil"/>
              <w:left w:val="nil"/>
              <w:bottom w:val="nil"/>
              <w:right w:val="nil"/>
            </w:tcBorders>
          </w:tcPr>
          <w:p w14:paraId="08A515DC" w14:textId="77777777" w:rsidR="001D42FB" w:rsidRDefault="008926A9">
            <w:r>
              <w:rPr>
                <w:sz w:val="16"/>
              </w:rPr>
              <w:t>very thin</w:t>
            </w:r>
          </w:p>
        </w:tc>
        <w:tc>
          <w:tcPr>
            <w:tcW w:w="1750" w:type="pct"/>
            <w:gridSpan w:val="2"/>
            <w:tcBorders>
              <w:top w:val="nil"/>
              <w:left w:val="nil"/>
              <w:bottom w:val="nil"/>
              <w:right w:val="nil"/>
            </w:tcBorders>
          </w:tcPr>
          <w:p w14:paraId="08A515DD" w14:textId="77777777" w:rsidR="001D42FB" w:rsidRDefault="008926A9">
            <w:r>
              <w:rPr>
                <w:sz w:val="16"/>
              </w:rPr>
              <w:t>Fenhong Lingxiao</w:t>
            </w:r>
          </w:p>
        </w:tc>
        <w:tc>
          <w:tcPr>
            <w:tcW w:w="500" w:type="pct"/>
            <w:tcBorders>
              <w:top w:val="nil"/>
              <w:left w:val="nil"/>
              <w:bottom w:val="nil"/>
            </w:tcBorders>
          </w:tcPr>
          <w:p w14:paraId="08A515DE" w14:textId="77777777" w:rsidR="001D42FB" w:rsidRDefault="008926A9">
            <w:r>
              <w:rPr>
                <w:sz w:val="16"/>
              </w:rPr>
              <w:t>1   [  ]</w:t>
            </w:r>
          </w:p>
        </w:tc>
      </w:tr>
      <w:tr w:rsidR="001D42FB" w14:paraId="08A515E4" w14:textId="77777777">
        <w:trPr>
          <w:trHeight w:val="300"/>
        </w:trPr>
        <w:tc>
          <w:tcPr>
            <w:tcW w:w="400" w:type="pct"/>
            <w:tcBorders>
              <w:top w:val="nil"/>
              <w:bottom w:val="nil"/>
              <w:right w:val="nil"/>
            </w:tcBorders>
          </w:tcPr>
          <w:p w14:paraId="08A515E0" w14:textId="77777777" w:rsidR="001D42FB" w:rsidRDefault="001D42FB"/>
        </w:tc>
        <w:tc>
          <w:tcPr>
            <w:tcW w:w="2350" w:type="pct"/>
            <w:gridSpan w:val="2"/>
            <w:tcBorders>
              <w:top w:val="nil"/>
              <w:left w:val="nil"/>
              <w:bottom w:val="nil"/>
              <w:right w:val="nil"/>
            </w:tcBorders>
          </w:tcPr>
          <w:p w14:paraId="08A515E1" w14:textId="77777777" w:rsidR="001D42FB" w:rsidRDefault="008926A9">
            <w:r>
              <w:rPr>
                <w:sz w:val="16"/>
              </w:rPr>
              <w:t>thin</w:t>
            </w:r>
          </w:p>
        </w:tc>
        <w:tc>
          <w:tcPr>
            <w:tcW w:w="1750" w:type="pct"/>
            <w:gridSpan w:val="2"/>
            <w:tcBorders>
              <w:top w:val="nil"/>
              <w:left w:val="nil"/>
              <w:bottom w:val="nil"/>
              <w:right w:val="nil"/>
            </w:tcBorders>
          </w:tcPr>
          <w:p w14:paraId="08A515E2" w14:textId="77777777" w:rsidR="001D42FB" w:rsidRDefault="008926A9">
            <w:r>
              <w:rPr>
                <w:sz w:val="16"/>
              </w:rPr>
              <w:t>Bian Lian</w:t>
            </w:r>
          </w:p>
        </w:tc>
        <w:tc>
          <w:tcPr>
            <w:tcW w:w="500" w:type="pct"/>
            <w:tcBorders>
              <w:top w:val="nil"/>
              <w:left w:val="nil"/>
              <w:bottom w:val="nil"/>
            </w:tcBorders>
          </w:tcPr>
          <w:p w14:paraId="08A515E3" w14:textId="77777777" w:rsidR="001D42FB" w:rsidRDefault="008926A9">
            <w:r>
              <w:rPr>
                <w:sz w:val="16"/>
              </w:rPr>
              <w:t>2   [  ]</w:t>
            </w:r>
          </w:p>
        </w:tc>
      </w:tr>
      <w:tr w:rsidR="001D42FB" w14:paraId="08A515E9" w14:textId="77777777">
        <w:trPr>
          <w:trHeight w:val="300"/>
        </w:trPr>
        <w:tc>
          <w:tcPr>
            <w:tcW w:w="400" w:type="pct"/>
            <w:tcBorders>
              <w:top w:val="nil"/>
              <w:bottom w:val="nil"/>
              <w:right w:val="nil"/>
            </w:tcBorders>
          </w:tcPr>
          <w:p w14:paraId="08A515E5" w14:textId="77777777" w:rsidR="001D42FB" w:rsidRDefault="001D42FB"/>
        </w:tc>
        <w:tc>
          <w:tcPr>
            <w:tcW w:w="2350" w:type="pct"/>
            <w:gridSpan w:val="2"/>
            <w:tcBorders>
              <w:top w:val="nil"/>
              <w:left w:val="nil"/>
              <w:bottom w:val="nil"/>
              <w:right w:val="nil"/>
            </w:tcBorders>
          </w:tcPr>
          <w:p w14:paraId="08A515E6" w14:textId="77777777" w:rsidR="001D42FB" w:rsidRDefault="008926A9">
            <w:r>
              <w:rPr>
                <w:sz w:val="16"/>
              </w:rPr>
              <w:t>medium</w:t>
            </w:r>
          </w:p>
        </w:tc>
        <w:tc>
          <w:tcPr>
            <w:tcW w:w="1750" w:type="pct"/>
            <w:gridSpan w:val="2"/>
            <w:tcBorders>
              <w:top w:val="nil"/>
              <w:left w:val="nil"/>
              <w:bottom w:val="nil"/>
              <w:right w:val="nil"/>
            </w:tcBorders>
          </w:tcPr>
          <w:p w14:paraId="08A515E7" w14:textId="77777777" w:rsidR="001D42FB" w:rsidRDefault="008926A9">
            <w:r>
              <w:rPr>
                <w:sz w:val="16"/>
              </w:rPr>
              <w:t>Hong Sijuan</w:t>
            </w:r>
          </w:p>
        </w:tc>
        <w:tc>
          <w:tcPr>
            <w:tcW w:w="500" w:type="pct"/>
            <w:tcBorders>
              <w:top w:val="nil"/>
              <w:left w:val="nil"/>
              <w:bottom w:val="nil"/>
            </w:tcBorders>
          </w:tcPr>
          <w:p w14:paraId="08A515E8" w14:textId="77777777" w:rsidR="001D42FB" w:rsidRDefault="008926A9">
            <w:r>
              <w:rPr>
                <w:sz w:val="16"/>
              </w:rPr>
              <w:t>3   [  ]</w:t>
            </w:r>
          </w:p>
        </w:tc>
      </w:tr>
      <w:tr w:rsidR="001D42FB" w14:paraId="08A515EE" w14:textId="77777777">
        <w:trPr>
          <w:trHeight w:val="300"/>
        </w:trPr>
        <w:tc>
          <w:tcPr>
            <w:tcW w:w="400" w:type="pct"/>
            <w:tcBorders>
              <w:top w:val="nil"/>
              <w:bottom w:val="nil"/>
              <w:right w:val="nil"/>
            </w:tcBorders>
          </w:tcPr>
          <w:p w14:paraId="08A515EA" w14:textId="77777777" w:rsidR="001D42FB" w:rsidRDefault="001D42FB"/>
        </w:tc>
        <w:tc>
          <w:tcPr>
            <w:tcW w:w="2350" w:type="pct"/>
            <w:gridSpan w:val="2"/>
            <w:tcBorders>
              <w:top w:val="nil"/>
              <w:left w:val="nil"/>
              <w:bottom w:val="nil"/>
              <w:right w:val="nil"/>
            </w:tcBorders>
          </w:tcPr>
          <w:p w14:paraId="08A515EB" w14:textId="77777777" w:rsidR="001D42FB" w:rsidRDefault="008926A9">
            <w:r>
              <w:rPr>
                <w:sz w:val="16"/>
              </w:rPr>
              <w:t>thick</w:t>
            </w:r>
          </w:p>
        </w:tc>
        <w:tc>
          <w:tcPr>
            <w:tcW w:w="1750" w:type="pct"/>
            <w:gridSpan w:val="2"/>
            <w:tcBorders>
              <w:top w:val="nil"/>
              <w:left w:val="nil"/>
              <w:bottom w:val="nil"/>
              <w:right w:val="nil"/>
            </w:tcBorders>
          </w:tcPr>
          <w:p w14:paraId="08A515EC" w14:textId="77777777" w:rsidR="001D42FB" w:rsidRDefault="008926A9">
            <w:r>
              <w:rPr>
                <w:sz w:val="16"/>
              </w:rPr>
              <w:t>Wu Fei</w:t>
            </w:r>
          </w:p>
        </w:tc>
        <w:tc>
          <w:tcPr>
            <w:tcW w:w="500" w:type="pct"/>
            <w:tcBorders>
              <w:top w:val="nil"/>
              <w:left w:val="nil"/>
              <w:bottom w:val="nil"/>
            </w:tcBorders>
          </w:tcPr>
          <w:p w14:paraId="08A515ED" w14:textId="77777777" w:rsidR="001D42FB" w:rsidRDefault="008926A9">
            <w:r>
              <w:rPr>
                <w:sz w:val="16"/>
              </w:rPr>
              <w:t>4   [  ]</w:t>
            </w:r>
          </w:p>
        </w:tc>
      </w:tr>
      <w:tr w:rsidR="001D42FB" w14:paraId="08A515F3" w14:textId="77777777">
        <w:trPr>
          <w:trHeight w:val="300"/>
        </w:trPr>
        <w:tc>
          <w:tcPr>
            <w:tcW w:w="400" w:type="pct"/>
            <w:tcBorders>
              <w:top w:val="nil"/>
              <w:bottom w:val="nil"/>
              <w:right w:val="nil"/>
            </w:tcBorders>
          </w:tcPr>
          <w:p w14:paraId="08A515EF" w14:textId="77777777" w:rsidR="001D42FB" w:rsidRDefault="001D42FB"/>
        </w:tc>
        <w:tc>
          <w:tcPr>
            <w:tcW w:w="2350" w:type="pct"/>
            <w:gridSpan w:val="2"/>
            <w:tcBorders>
              <w:top w:val="nil"/>
              <w:left w:val="nil"/>
              <w:bottom w:val="nil"/>
              <w:right w:val="nil"/>
            </w:tcBorders>
          </w:tcPr>
          <w:p w14:paraId="08A515F0" w14:textId="77777777" w:rsidR="001D42FB" w:rsidRDefault="008926A9">
            <w:r>
              <w:rPr>
                <w:sz w:val="16"/>
              </w:rPr>
              <w:t>very thick</w:t>
            </w:r>
          </w:p>
        </w:tc>
        <w:tc>
          <w:tcPr>
            <w:tcW w:w="1750" w:type="pct"/>
            <w:gridSpan w:val="2"/>
            <w:tcBorders>
              <w:top w:val="nil"/>
              <w:left w:val="nil"/>
              <w:bottom w:val="nil"/>
              <w:right w:val="nil"/>
            </w:tcBorders>
          </w:tcPr>
          <w:p w14:paraId="08A515F1" w14:textId="77777777" w:rsidR="001D42FB" w:rsidRDefault="008926A9">
            <w:r>
              <w:rPr>
                <w:sz w:val="16"/>
              </w:rPr>
              <w:t>Elian 1</w:t>
            </w:r>
          </w:p>
        </w:tc>
        <w:tc>
          <w:tcPr>
            <w:tcW w:w="500" w:type="pct"/>
            <w:tcBorders>
              <w:top w:val="nil"/>
              <w:left w:val="nil"/>
              <w:bottom w:val="nil"/>
            </w:tcBorders>
          </w:tcPr>
          <w:p w14:paraId="08A515F2" w14:textId="77777777" w:rsidR="001D42FB" w:rsidRDefault="008926A9">
            <w:r>
              <w:rPr>
                <w:sz w:val="16"/>
              </w:rPr>
              <w:t>5   [  ]</w:t>
            </w:r>
          </w:p>
        </w:tc>
      </w:tr>
      <w:tr w:rsidR="001D42FB" w14:paraId="08A515F8" w14:textId="77777777">
        <w:trPr>
          <w:trHeight w:val="300"/>
        </w:trPr>
        <w:tc>
          <w:tcPr>
            <w:tcW w:w="400" w:type="pct"/>
            <w:tcBorders>
              <w:top w:val="nil"/>
              <w:bottom w:val="basicThinLines" w:sz="4" w:space="0" w:color="auto"/>
              <w:right w:val="nil"/>
            </w:tcBorders>
          </w:tcPr>
          <w:p w14:paraId="08A515F4" w14:textId="77777777" w:rsidR="001D42FB" w:rsidRDefault="001D42FB">
            <w:pPr>
              <w:rPr>
                <w:moveFrom w:id="763" w:author="TWO" w:date="2026-07-08T19:46:00Z" w16du:dateUtc="2026-07-08T17:46:00Z"/>
              </w:rPr>
            </w:pPr>
            <w:moveFromRangeStart w:id="764" w:author="TWO" w:date="2026-07-08T19:46:00Z" w:name="move234432394"/>
          </w:p>
        </w:tc>
        <w:tc>
          <w:tcPr>
            <w:tcW w:w="2350" w:type="pct"/>
            <w:gridSpan w:val="2"/>
            <w:tcBorders>
              <w:top w:val="nil"/>
              <w:left w:val="nil"/>
              <w:bottom w:val="basicThinLines" w:sz="4" w:space="0" w:color="auto"/>
              <w:right w:val="nil"/>
            </w:tcBorders>
          </w:tcPr>
          <w:p w14:paraId="08A515F5" w14:textId="77777777" w:rsidR="001D42FB" w:rsidRDefault="001D42FB">
            <w:pPr>
              <w:rPr>
                <w:moveFrom w:id="765" w:author="TWO" w:date="2026-07-08T19:46:00Z" w16du:dateUtc="2026-07-08T17:46:00Z"/>
              </w:rPr>
            </w:pPr>
          </w:p>
        </w:tc>
        <w:tc>
          <w:tcPr>
            <w:tcW w:w="1750" w:type="pct"/>
            <w:gridSpan w:val="2"/>
            <w:tcBorders>
              <w:top w:val="nil"/>
              <w:left w:val="nil"/>
              <w:bottom w:val="basicThinLines" w:sz="4" w:space="0" w:color="auto"/>
              <w:right w:val="nil"/>
            </w:tcBorders>
          </w:tcPr>
          <w:p w14:paraId="08A515F6" w14:textId="77777777" w:rsidR="001D42FB" w:rsidRDefault="001D42FB">
            <w:pPr>
              <w:rPr>
                <w:moveFrom w:id="766" w:author="TWO" w:date="2026-07-08T19:46:00Z" w16du:dateUtc="2026-07-08T17:46:00Z"/>
              </w:rPr>
            </w:pPr>
          </w:p>
        </w:tc>
        <w:tc>
          <w:tcPr>
            <w:tcW w:w="500" w:type="pct"/>
            <w:tcBorders>
              <w:top w:val="nil"/>
              <w:left w:val="nil"/>
              <w:bottom w:val="basicThinLines" w:sz="4" w:space="0" w:color="auto"/>
            </w:tcBorders>
          </w:tcPr>
          <w:p w14:paraId="08A515F7" w14:textId="77777777" w:rsidR="001D42FB" w:rsidRDefault="001D42FB">
            <w:pPr>
              <w:rPr>
                <w:moveFrom w:id="767" w:author="TWO" w:date="2026-07-08T19:46:00Z" w16du:dateUtc="2026-07-08T17:46:00Z"/>
              </w:rPr>
            </w:pPr>
          </w:p>
        </w:tc>
      </w:tr>
    </w:tbl>
    <w:p w14:paraId="08A515F9" w14:textId="77777777" w:rsidR="001D42FB" w:rsidRDefault="001D42FB">
      <w:pPr>
        <w:rPr>
          <w:moveFrom w:id="768" w:author="TWO" w:date="2026-07-08T19:46:00Z" w16du:dateUtc="2026-07-08T17:46:00Z"/>
        </w:rPr>
        <w:sectPr w:rsidR="001D42FB">
          <w:headerReference w:type="even" r:id="rId113"/>
          <w:headerReference w:type="default" r:id="rId114"/>
          <w:footerReference w:type="even" r:id="rId115"/>
          <w:footerReference w:type="default" r:id="rId116"/>
          <w:headerReference w:type="first" r:id="rId117"/>
          <w:footerReference w:type="first" r:id="rId118"/>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1D42FB" w14:paraId="08A515FD" w14:textId="77777777">
        <w:trPr>
          <w:trHeight w:val="400"/>
        </w:trPr>
        <w:tc>
          <w:tcPr>
            <w:tcW w:w="1750" w:type="pct"/>
            <w:gridSpan w:val="2"/>
            <w:vAlign w:val="bottom"/>
          </w:tcPr>
          <w:p w14:paraId="08A515FA" w14:textId="77777777" w:rsidR="001D42FB" w:rsidRDefault="008926A9">
            <w:pPr>
              <w:rPr>
                <w:moveFrom w:id="770" w:author="TWO" w:date="2026-07-08T19:46:00Z" w16du:dateUtc="2026-07-08T17:46:00Z"/>
              </w:rPr>
            </w:pPr>
            <w:moveFrom w:id="771" w:author="TWO" w:date="2026-07-08T19:46:00Z" w16du:dateUtc="2026-07-08T17:46:00Z">
              <w:r>
                <w:lastRenderedPageBreak/>
                <w:t>TECHNICAL QUESTIONNAIRE</w:t>
              </w:r>
            </w:moveFrom>
          </w:p>
        </w:tc>
        <w:tc>
          <w:tcPr>
            <w:tcW w:w="1500" w:type="pct"/>
            <w:gridSpan w:val="2"/>
            <w:vAlign w:val="bottom"/>
          </w:tcPr>
          <w:p w14:paraId="08A515FB" w14:textId="77777777" w:rsidR="001D42FB" w:rsidRDefault="008926A9">
            <w:pPr>
              <w:rPr>
                <w:moveFrom w:id="772" w:author="TWO" w:date="2026-07-08T19:46:00Z" w16du:dateUtc="2026-07-08T17:46:00Z"/>
              </w:rPr>
            </w:pPr>
            <w:moveFrom w:id="773" w:author="TWO" w:date="2026-07-08T19:46:00Z" w16du:dateUtc="2026-07-08T17:46:00Z">
              <w:r>
                <w:t>Page {x} of {y}</w:t>
              </w:r>
            </w:moveFrom>
          </w:p>
        </w:tc>
        <w:tc>
          <w:tcPr>
            <w:tcW w:w="1750" w:type="pct"/>
            <w:gridSpan w:val="2"/>
            <w:shd w:val="clear" w:color="auto" w:fill="DFDFD7"/>
            <w:vAlign w:val="bottom"/>
          </w:tcPr>
          <w:p w14:paraId="08A515FC" w14:textId="77777777" w:rsidR="001D42FB" w:rsidRDefault="008926A9">
            <w:pPr>
              <w:rPr>
                <w:moveFrom w:id="774" w:author="TWO" w:date="2026-07-08T19:46:00Z" w16du:dateUtc="2026-07-08T17:46:00Z"/>
              </w:rPr>
            </w:pPr>
            <w:moveFrom w:id="775" w:author="TWO" w:date="2026-07-08T19:46:00Z" w16du:dateUtc="2026-07-08T17:46:00Z">
              <w:r>
                <w:t>Reference Number:</w:t>
              </w:r>
            </w:moveFrom>
          </w:p>
        </w:tc>
      </w:tr>
      <w:tr w:rsidR="001D42FB" w14:paraId="08A51606" w14:textId="77777777">
        <w:tblPrEx>
          <w:jc w:val="center"/>
        </w:tblPrEx>
        <w:trPr>
          <w:trHeight w:val="200"/>
          <w:tblHeader/>
          <w:jc w:val="center"/>
        </w:trPr>
        <w:tc>
          <w:tcPr>
            <w:tcW w:w="400" w:type="pct"/>
            <w:tcBorders>
              <w:right w:val="nil"/>
            </w:tcBorders>
            <w:shd w:val="clear" w:color="auto" w:fill="DFDFD7"/>
          </w:tcPr>
          <w:p w14:paraId="08A515FE" w14:textId="77777777" w:rsidR="001D42FB" w:rsidRDefault="001D42FB">
            <w:pPr>
              <w:rPr>
                <w:moveFrom w:id="776" w:author="TWO" w:date="2026-07-08T19:46:00Z" w16du:dateUtc="2026-07-08T17:46:00Z"/>
              </w:rPr>
            </w:pPr>
          </w:p>
        </w:tc>
        <w:tc>
          <w:tcPr>
            <w:tcW w:w="2350" w:type="pct"/>
            <w:gridSpan w:val="2"/>
            <w:tcBorders>
              <w:left w:val="nil"/>
              <w:right w:val="nil"/>
            </w:tcBorders>
            <w:shd w:val="clear" w:color="auto" w:fill="DFDFD7"/>
          </w:tcPr>
          <w:p w14:paraId="08A515FF" w14:textId="77777777" w:rsidR="001D42FB" w:rsidRDefault="001D42FB">
            <w:pPr>
              <w:rPr>
                <w:moveFrom w:id="777" w:author="TWO" w:date="2026-07-08T19:46:00Z" w16du:dateUtc="2026-07-08T17:46:00Z"/>
              </w:rPr>
            </w:pPr>
          </w:p>
          <w:p w14:paraId="08A51600" w14:textId="77777777" w:rsidR="001D42FB" w:rsidRDefault="008926A9">
            <w:pPr>
              <w:rPr>
                <w:moveFrom w:id="778" w:author="TWO" w:date="2026-07-08T19:46:00Z" w16du:dateUtc="2026-07-08T17:46:00Z"/>
              </w:rPr>
            </w:pPr>
            <w:moveFrom w:id="779" w:author="TWO" w:date="2026-07-08T19:46:00Z" w16du:dateUtc="2026-07-08T17:46:00Z">
              <w:r>
                <w:rPr>
                  <w:sz w:val="16"/>
                </w:rPr>
                <w:t>Characteristics</w:t>
              </w:r>
            </w:moveFrom>
          </w:p>
          <w:p w14:paraId="08A51601" w14:textId="77777777" w:rsidR="001D42FB" w:rsidRDefault="001D42FB">
            <w:pPr>
              <w:rPr>
                <w:moveFrom w:id="780" w:author="TWO" w:date="2026-07-08T19:46:00Z" w16du:dateUtc="2026-07-08T17:46:00Z"/>
              </w:rPr>
            </w:pPr>
          </w:p>
        </w:tc>
        <w:tc>
          <w:tcPr>
            <w:tcW w:w="1750" w:type="pct"/>
            <w:gridSpan w:val="2"/>
            <w:tcBorders>
              <w:left w:val="nil"/>
              <w:right w:val="nil"/>
            </w:tcBorders>
            <w:shd w:val="clear" w:color="auto" w:fill="DFDFD7"/>
          </w:tcPr>
          <w:p w14:paraId="08A51602" w14:textId="77777777" w:rsidR="001D42FB" w:rsidRDefault="001D42FB">
            <w:pPr>
              <w:rPr>
                <w:moveFrom w:id="781" w:author="TWO" w:date="2026-07-08T19:46:00Z" w16du:dateUtc="2026-07-08T17:46:00Z"/>
              </w:rPr>
            </w:pPr>
          </w:p>
          <w:p w14:paraId="08A51603" w14:textId="77777777" w:rsidR="001D42FB" w:rsidRDefault="008926A9">
            <w:pPr>
              <w:rPr>
                <w:moveFrom w:id="782" w:author="TWO" w:date="2026-07-08T19:46:00Z" w16du:dateUtc="2026-07-08T17:46:00Z"/>
              </w:rPr>
            </w:pPr>
            <w:moveFrom w:id="783" w:author="TWO" w:date="2026-07-08T19:46:00Z" w16du:dateUtc="2026-07-08T17:46:00Z">
              <w:r>
                <w:rPr>
                  <w:sz w:val="16"/>
                </w:rPr>
                <w:t>Example Varieties</w:t>
              </w:r>
            </w:moveFrom>
          </w:p>
        </w:tc>
        <w:tc>
          <w:tcPr>
            <w:tcW w:w="500" w:type="pct"/>
            <w:tcBorders>
              <w:left w:val="nil"/>
            </w:tcBorders>
            <w:shd w:val="clear" w:color="auto" w:fill="DFDFD7"/>
          </w:tcPr>
          <w:p w14:paraId="08A51604" w14:textId="77777777" w:rsidR="001D42FB" w:rsidRDefault="001D42FB">
            <w:pPr>
              <w:rPr>
                <w:moveFrom w:id="784" w:author="TWO" w:date="2026-07-08T19:46:00Z" w16du:dateUtc="2026-07-08T17:46:00Z"/>
              </w:rPr>
            </w:pPr>
          </w:p>
          <w:p w14:paraId="08A51605" w14:textId="77777777" w:rsidR="001D42FB" w:rsidRDefault="008926A9">
            <w:pPr>
              <w:rPr>
                <w:moveFrom w:id="785" w:author="TWO" w:date="2026-07-08T19:46:00Z" w16du:dateUtc="2026-07-08T17:46:00Z"/>
              </w:rPr>
            </w:pPr>
            <w:moveFrom w:id="786" w:author="TWO" w:date="2026-07-08T19:46:00Z" w16du:dateUtc="2026-07-08T17:46:00Z">
              <w:r>
                <w:rPr>
                  <w:sz w:val="16"/>
                </w:rPr>
                <w:t>Note</w:t>
              </w:r>
            </w:moveFrom>
          </w:p>
        </w:tc>
      </w:tr>
      <w:moveFromRangeEnd w:id="764"/>
      <w:tr w:rsidR="001D42FB" w14:paraId="08A5160C" w14:textId="77777777">
        <w:trPr>
          <w:trHeight w:val="500"/>
        </w:trPr>
        <w:tc>
          <w:tcPr>
            <w:tcW w:w="400" w:type="pct"/>
            <w:tcBorders>
              <w:top w:val="nil"/>
              <w:bottom w:val="nil"/>
              <w:right w:val="nil"/>
            </w:tcBorders>
          </w:tcPr>
          <w:p w14:paraId="08A51607" w14:textId="77777777" w:rsidR="001D42FB" w:rsidRDefault="008926A9">
            <w:r>
              <w:rPr>
                <w:b/>
                <w:sz w:val="16"/>
              </w:rPr>
              <w:t>5.14</w:t>
            </w:r>
          </w:p>
          <w:p w14:paraId="08A51608" w14:textId="77777777" w:rsidR="001D42FB" w:rsidRDefault="008926A9">
            <w:r>
              <w:rPr>
                <w:b/>
                <w:sz w:val="16"/>
              </w:rPr>
              <w:t>(62)</w:t>
            </w:r>
          </w:p>
        </w:tc>
        <w:tc>
          <w:tcPr>
            <w:tcW w:w="2350" w:type="pct"/>
            <w:gridSpan w:val="2"/>
            <w:tcBorders>
              <w:top w:val="nil"/>
              <w:left w:val="nil"/>
              <w:bottom w:val="nil"/>
              <w:right w:val="nil"/>
            </w:tcBorders>
          </w:tcPr>
          <w:p w14:paraId="08A51609" w14:textId="77777777" w:rsidR="001D42FB" w:rsidRDefault="008926A9">
            <w:pPr>
              <w:spacing w:beforeAutospacing="1" w:afterAutospacing="1"/>
              <w:divId w:val="1"/>
              <w:rPr>
                <w:b/>
                <w:sz w:val="16"/>
              </w:rPr>
            </w:pPr>
            <w:r>
              <w:rPr>
                <w:b/>
                <w:sz w:val="16"/>
              </w:rPr>
              <w:t>Main expanded rhizome: shape of internode</w:t>
            </w:r>
          </w:p>
        </w:tc>
        <w:tc>
          <w:tcPr>
            <w:tcW w:w="1750" w:type="pct"/>
            <w:gridSpan w:val="2"/>
            <w:tcBorders>
              <w:top w:val="nil"/>
              <w:left w:val="nil"/>
              <w:bottom w:val="nil"/>
              <w:right w:val="nil"/>
            </w:tcBorders>
          </w:tcPr>
          <w:p w14:paraId="08A5160A" w14:textId="77777777" w:rsidR="001D42FB" w:rsidRDefault="001D42FB"/>
        </w:tc>
        <w:tc>
          <w:tcPr>
            <w:tcW w:w="500" w:type="pct"/>
            <w:tcBorders>
              <w:top w:val="nil"/>
              <w:left w:val="nil"/>
              <w:bottom w:val="nil"/>
            </w:tcBorders>
          </w:tcPr>
          <w:p w14:paraId="08A5160B" w14:textId="77777777" w:rsidR="001D42FB" w:rsidRDefault="001D42FB"/>
        </w:tc>
      </w:tr>
      <w:tr w:rsidR="001D42FB" w14:paraId="08A51611" w14:textId="77777777">
        <w:trPr>
          <w:trHeight w:val="300"/>
        </w:trPr>
        <w:tc>
          <w:tcPr>
            <w:tcW w:w="400" w:type="pct"/>
            <w:tcBorders>
              <w:top w:val="nil"/>
              <w:bottom w:val="nil"/>
              <w:right w:val="nil"/>
            </w:tcBorders>
          </w:tcPr>
          <w:p w14:paraId="08A5160D" w14:textId="77777777" w:rsidR="001D42FB" w:rsidRDefault="001D42FB"/>
        </w:tc>
        <w:tc>
          <w:tcPr>
            <w:tcW w:w="2350" w:type="pct"/>
            <w:gridSpan w:val="2"/>
            <w:tcBorders>
              <w:top w:val="nil"/>
              <w:left w:val="nil"/>
              <w:bottom w:val="nil"/>
              <w:right w:val="nil"/>
            </w:tcBorders>
          </w:tcPr>
          <w:p w14:paraId="08A5160E" w14:textId="77777777" w:rsidR="001D42FB" w:rsidRDefault="008926A9">
            <w:r>
              <w:rPr>
                <w:sz w:val="16"/>
              </w:rPr>
              <w:t>ovoid or ellipsoid</w:t>
            </w:r>
          </w:p>
        </w:tc>
        <w:tc>
          <w:tcPr>
            <w:tcW w:w="1750" w:type="pct"/>
            <w:gridSpan w:val="2"/>
            <w:tcBorders>
              <w:top w:val="nil"/>
              <w:left w:val="nil"/>
              <w:bottom w:val="nil"/>
              <w:right w:val="nil"/>
            </w:tcBorders>
          </w:tcPr>
          <w:p w14:paraId="08A5160F" w14:textId="77777777" w:rsidR="001D42FB" w:rsidRDefault="001D42FB"/>
        </w:tc>
        <w:tc>
          <w:tcPr>
            <w:tcW w:w="500" w:type="pct"/>
            <w:tcBorders>
              <w:top w:val="nil"/>
              <w:left w:val="nil"/>
              <w:bottom w:val="nil"/>
            </w:tcBorders>
          </w:tcPr>
          <w:p w14:paraId="08A51610" w14:textId="77777777" w:rsidR="001D42FB" w:rsidRDefault="008926A9">
            <w:r>
              <w:rPr>
                <w:sz w:val="16"/>
              </w:rPr>
              <w:t>1   [  ]</w:t>
            </w:r>
          </w:p>
        </w:tc>
      </w:tr>
      <w:tr w:rsidR="001D42FB" w14:paraId="08A51616" w14:textId="77777777">
        <w:trPr>
          <w:trHeight w:val="300"/>
        </w:trPr>
        <w:tc>
          <w:tcPr>
            <w:tcW w:w="400" w:type="pct"/>
            <w:tcBorders>
              <w:top w:val="nil"/>
              <w:bottom w:val="nil"/>
              <w:right w:val="nil"/>
            </w:tcBorders>
          </w:tcPr>
          <w:p w14:paraId="08A51612" w14:textId="77777777" w:rsidR="001D42FB" w:rsidRDefault="001D42FB"/>
        </w:tc>
        <w:tc>
          <w:tcPr>
            <w:tcW w:w="2350" w:type="pct"/>
            <w:gridSpan w:val="2"/>
            <w:tcBorders>
              <w:top w:val="nil"/>
              <w:left w:val="nil"/>
              <w:bottom w:val="nil"/>
              <w:right w:val="nil"/>
            </w:tcBorders>
          </w:tcPr>
          <w:p w14:paraId="08A51613" w14:textId="77777777" w:rsidR="001D42FB" w:rsidRDefault="008926A9">
            <w:r>
              <w:rPr>
                <w:sz w:val="16"/>
              </w:rPr>
              <w:t>short tubular</w:t>
            </w:r>
          </w:p>
        </w:tc>
        <w:tc>
          <w:tcPr>
            <w:tcW w:w="1750" w:type="pct"/>
            <w:gridSpan w:val="2"/>
            <w:tcBorders>
              <w:top w:val="nil"/>
              <w:left w:val="nil"/>
              <w:bottom w:val="nil"/>
              <w:right w:val="nil"/>
            </w:tcBorders>
          </w:tcPr>
          <w:p w14:paraId="08A51614" w14:textId="77777777" w:rsidR="001D42FB" w:rsidRDefault="001D42FB"/>
        </w:tc>
        <w:tc>
          <w:tcPr>
            <w:tcW w:w="500" w:type="pct"/>
            <w:tcBorders>
              <w:top w:val="nil"/>
              <w:left w:val="nil"/>
              <w:bottom w:val="nil"/>
            </w:tcBorders>
          </w:tcPr>
          <w:p w14:paraId="08A51615" w14:textId="77777777" w:rsidR="001D42FB" w:rsidRDefault="008926A9">
            <w:r>
              <w:rPr>
                <w:sz w:val="16"/>
              </w:rPr>
              <w:t>2   [  ]</w:t>
            </w:r>
          </w:p>
        </w:tc>
      </w:tr>
      <w:tr w:rsidR="001D42FB" w14:paraId="08A5161B" w14:textId="77777777">
        <w:trPr>
          <w:trHeight w:val="300"/>
        </w:trPr>
        <w:tc>
          <w:tcPr>
            <w:tcW w:w="400" w:type="pct"/>
            <w:tcBorders>
              <w:top w:val="nil"/>
              <w:bottom w:val="nil"/>
              <w:right w:val="nil"/>
            </w:tcBorders>
          </w:tcPr>
          <w:p w14:paraId="08A51617" w14:textId="77777777" w:rsidR="001D42FB" w:rsidRDefault="001D42FB"/>
        </w:tc>
        <w:tc>
          <w:tcPr>
            <w:tcW w:w="2350" w:type="pct"/>
            <w:gridSpan w:val="2"/>
            <w:tcBorders>
              <w:top w:val="nil"/>
              <w:left w:val="nil"/>
              <w:bottom w:val="nil"/>
              <w:right w:val="nil"/>
            </w:tcBorders>
          </w:tcPr>
          <w:p w14:paraId="08A51618" w14:textId="77777777" w:rsidR="001D42FB" w:rsidRDefault="008926A9">
            <w:r>
              <w:rPr>
                <w:sz w:val="16"/>
              </w:rPr>
              <w:t>medium tubular</w:t>
            </w:r>
          </w:p>
        </w:tc>
        <w:tc>
          <w:tcPr>
            <w:tcW w:w="1750" w:type="pct"/>
            <w:gridSpan w:val="2"/>
            <w:tcBorders>
              <w:top w:val="nil"/>
              <w:left w:val="nil"/>
              <w:bottom w:val="nil"/>
              <w:right w:val="nil"/>
            </w:tcBorders>
          </w:tcPr>
          <w:p w14:paraId="08A51619" w14:textId="77777777" w:rsidR="001D42FB" w:rsidRDefault="008926A9">
            <w:r>
              <w:rPr>
                <w:sz w:val="16"/>
              </w:rPr>
              <w:t>Elian 1</w:t>
            </w:r>
          </w:p>
        </w:tc>
        <w:tc>
          <w:tcPr>
            <w:tcW w:w="500" w:type="pct"/>
            <w:tcBorders>
              <w:top w:val="nil"/>
              <w:left w:val="nil"/>
              <w:bottom w:val="nil"/>
            </w:tcBorders>
          </w:tcPr>
          <w:p w14:paraId="08A5161A" w14:textId="77777777" w:rsidR="001D42FB" w:rsidRDefault="008926A9">
            <w:r>
              <w:rPr>
                <w:sz w:val="16"/>
              </w:rPr>
              <w:t>3   [  ]</w:t>
            </w:r>
          </w:p>
        </w:tc>
      </w:tr>
      <w:tr w:rsidR="001D42FB" w14:paraId="08A51620" w14:textId="77777777">
        <w:trPr>
          <w:trHeight w:val="300"/>
        </w:trPr>
        <w:tc>
          <w:tcPr>
            <w:tcW w:w="400" w:type="pct"/>
            <w:tcBorders>
              <w:top w:val="nil"/>
              <w:bottom w:val="nil"/>
              <w:right w:val="nil"/>
            </w:tcBorders>
          </w:tcPr>
          <w:p w14:paraId="08A5161C" w14:textId="77777777" w:rsidR="001D42FB" w:rsidRDefault="001D42FB"/>
        </w:tc>
        <w:tc>
          <w:tcPr>
            <w:tcW w:w="2350" w:type="pct"/>
            <w:gridSpan w:val="2"/>
            <w:tcBorders>
              <w:top w:val="nil"/>
              <w:left w:val="nil"/>
              <w:bottom w:val="nil"/>
              <w:right w:val="nil"/>
            </w:tcBorders>
          </w:tcPr>
          <w:p w14:paraId="08A5161D" w14:textId="77777777" w:rsidR="001D42FB" w:rsidRDefault="008926A9">
            <w:r>
              <w:rPr>
                <w:sz w:val="16"/>
              </w:rPr>
              <w:t>long tubular</w:t>
            </w:r>
          </w:p>
        </w:tc>
        <w:tc>
          <w:tcPr>
            <w:tcW w:w="1750" w:type="pct"/>
            <w:gridSpan w:val="2"/>
            <w:tcBorders>
              <w:top w:val="nil"/>
              <w:left w:val="nil"/>
              <w:bottom w:val="nil"/>
              <w:right w:val="nil"/>
            </w:tcBorders>
          </w:tcPr>
          <w:p w14:paraId="08A5161E" w14:textId="77777777" w:rsidR="001D42FB" w:rsidRDefault="008926A9">
            <w:r>
              <w:rPr>
                <w:sz w:val="16"/>
              </w:rPr>
              <w:t>Zhongshan Hongtai</w:t>
            </w:r>
          </w:p>
        </w:tc>
        <w:tc>
          <w:tcPr>
            <w:tcW w:w="500" w:type="pct"/>
            <w:tcBorders>
              <w:top w:val="nil"/>
              <w:left w:val="nil"/>
              <w:bottom w:val="nil"/>
            </w:tcBorders>
          </w:tcPr>
          <w:p w14:paraId="08A5161F" w14:textId="77777777" w:rsidR="001D42FB" w:rsidRDefault="008926A9">
            <w:r>
              <w:rPr>
                <w:sz w:val="16"/>
              </w:rPr>
              <w:t>4   [  ]</w:t>
            </w:r>
          </w:p>
        </w:tc>
      </w:tr>
      <w:tr w:rsidR="001D42FB" w14:paraId="08A51625" w14:textId="77777777">
        <w:trPr>
          <w:trHeight w:val="300"/>
        </w:trPr>
        <w:tc>
          <w:tcPr>
            <w:tcW w:w="400" w:type="pct"/>
            <w:tcBorders>
              <w:top w:val="nil"/>
              <w:bottom w:val="nil"/>
              <w:right w:val="nil"/>
            </w:tcBorders>
          </w:tcPr>
          <w:p w14:paraId="08A51621" w14:textId="77777777" w:rsidR="001D42FB" w:rsidRDefault="001D42FB"/>
        </w:tc>
        <w:tc>
          <w:tcPr>
            <w:tcW w:w="2350" w:type="pct"/>
            <w:gridSpan w:val="2"/>
            <w:tcBorders>
              <w:top w:val="nil"/>
              <w:left w:val="nil"/>
              <w:bottom w:val="nil"/>
              <w:right w:val="nil"/>
            </w:tcBorders>
          </w:tcPr>
          <w:p w14:paraId="08A51622" w14:textId="77777777" w:rsidR="001D42FB" w:rsidRDefault="008926A9">
            <w:r>
              <w:rPr>
                <w:sz w:val="16"/>
              </w:rPr>
              <w:t>very long tubular</w:t>
            </w:r>
          </w:p>
        </w:tc>
        <w:tc>
          <w:tcPr>
            <w:tcW w:w="1750" w:type="pct"/>
            <w:gridSpan w:val="2"/>
            <w:tcBorders>
              <w:top w:val="nil"/>
              <w:left w:val="nil"/>
              <w:bottom w:val="nil"/>
              <w:right w:val="nil"/>
            </w:tcBorders>
          </w:tcPr>
          <w:p w14:paraId="08A51623" w14:textId="77777777" w:rsidR="001D42FB" w:rsidRDefault="001D42FB"/>
        </w:tc>
        <w:tc>
          <w:tcPr>
            <w:tcW w:w="500" w:type="pct"/>
            <w:tcBorders>
              <w:top w:val="nil"/>
              <w:left w:val="nil"/>
              <w:bottom w:val="nil"/>
            </w:tcBorders>
          </w:tcPr>
          <w:p w14:paraId="08A51624" w14:textId="77777777" w:rsidR="001D42FB" w:rsidRDefault="008926A9">
            <w:r>
              <w:rPr>
                <w:sz w:val="16"/>
              </w:rPr>
              <w:t>5   [  ]</w:t>
            </w:r>
          </w:p>
        </w:tc>
      </w:tr>
      <w:tr w:rsidR="001D42FB" w14:paraId="08A5162A" w14:textId="77777777">
        <w:trPr>
          <w:trHeight w:val="300"/>
        </w:trPr>
        <w:tc>
          <w:tcPr>
            <w:tcW w:w="400" w:type="pct"/>
            <w:tcBorders>
              <w:top w:val="nil"/>
              <w:bottom w:val="basicThinLines" w:sz="4" w:space="0" w:color="auto"/>
              <w:right w:val="nil"/>
            </w:tcBorders>
          </w:tcPr>
          <w:p w14:paraId="08A51626" w14:textId="77777777" w:rsidR="001D42FB" w:rsidRDefault="001D42FB">
            <w:pPr>
              <w:rPr>
                <w:moveTo w:id="787" w:author="TWO" w:date="2026-07-08T19:46:00Z" w16du:dateUtc="2026-07-08T17:46:00Z"/>
              </w:rPr>
            </w:pPr>
            <w:moveToRangeStart w:id="788" w:author="TWO" w:date="2026-07-08T19:46:00Z" w:name="move234432394"/>
          </w:p>
        </w:tc>
        <w:tc>
          <w:tcPr>
            <w:tcW w:w="2350" w:type="pct"/>
            <w:gridSpan w:val="2"/>
            <w:tcBorders>
              <w:top w:val="nil"/>
              <w:left w:val="nil"/>
              <w:bottom w:val="basicThinLines" w:sz="4" w:space="0" w:color="auto"/>
              <w:right w:val="nil"/>
            </w:tcBorders>
          </w:tcPr>
          <w:p w14:paraId="08A51627" w14:textId="77777777" w:rsidR="001D42FB" w:rsidRDefault="001D42FB">
            <w:pPr>
              <w:rPr>
                <w:moveTo w:id="789" w:author="TWO" w:date="2026-07-08T19:46:00Z" w16du:dateUtc="2026-07-08T17:46:00Z"/>
              </w:rPr>
            </w:pPr>
          </w:p>
        </w:tc>
        <w:tc>
          <w:tcPr>
            <w:tcW w:w="1750" w:type="pct"/>
            <w:gridSpan w:val="2"/>
            <w:tcBorders>
              <w:top w:val="nil"/>
              <w:left w:val="nil"/>
              <w:bottom w:val="basicThinLines" w:sz="4" w:space="0" w:color="auto"/>
              <w:right w:val="nil"/>
            </w:tcBorders>
          </w:tcPr>
          <w:p w14:paraId="08A51628" w14:textId="77777777" w:rsidR="001D42FB" w:rsidRDefault="001D42FB">
            <w:pPr>
              <w:rPr>
                <w:moveTo w:id="790" w:author="TWO" w:date="2026-07-08T19:46:00Z" w16du:dateUtc="2026-07-08T17:46:00Z"/>
              </w:rPr>
            </w:pPr>
          </w:p>
        </w:tc>
        <w:tc>
          <w:tcPr>
            <w:tcW w:w="500" w:type="pct"/>
            <w:tcBorders>
              <w:top w:val="nil"/>
              <w:left w:val="nil"/>
              <w:bottom w:val="basicThinLines" w:sz="4" w:space="0" w:color="auto"/>
            </w:tcBorders>
          </w:tcPr>
          <w:p w14:paraId="08A51629" w14:textId="77777777" w:rsidR="001D42FB" w:rsidRDefault="001D42FB">
            <w:pPr>
              <w:rPr>
                <w:moveTo w:id="791" w:author="TWO" w:date="2026-07-08T19:46:00Z" w16du:dateUtc="2026-07-08T17:46:00Z"/>
              </w:rPr>
            </w:pPr>
          </w:p>
        </w:tc>
      </w:tr>
    </w:tbl>
    <w:p w14:paraId="08A5162B" w14:textId="77777777" w:rsidR="001D42FB" w:rsidRDefault="001D42FB">
      <w:pPr>
        <w:rPr>
          <w:moveTo w:id="792" w:author="TWO" w:date="2026-07-08T19:46:00Z" w16du:dateUtc="2026-07-08T17:46:00Z"/>
        </w:rPr>
        <w:sectPr w:rsidR="001D42FB">
          <w:headerReference w:type="even" r:id="rId119"/>
          <w:headerReference w:type="default" r:id="rId120"/>
          <w:footerReference w:type="even" r:id="rId121"/>
          <w:footerReference w:type="default" r:id="rId122"/>
          <w:headerReference w:type="first" r:id="rId123"/>
          <w:footerReference w:type="first" r:id="rId124"/>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1D42FB" w14:paraId="08A5162F" w14:textId="77777777">
        <w:trPr>
          <w:trHeight w:val="400"/>
        </w:trPr>
        <w:tc>
          <w:tcPr>
            <w:tcW w:w="1750" w:type="pct"/>
            <w:gridSpan w:val="2"/>
            <w:vAlign w:val="bottom"/>
          </w:tcPr>
          <w:p w14:paraId="08A5162C" w14:textId="77777777" w:rsidR="001D42FB" w:rsidRDefault="008926A9">
            <w:pPr>
              <w:rPr>
                <w:moveTo w:id="793" w:author="TWO" w:date="2026-07-08T19:46:00Z" w16du:dateUtc="2026-07-08T17:46:00Z"/>
              </w:rPr>
            </w:pPr>
            <w:moveTo w:id="794" w:author="TWO" w:date="2026-07-08T19:46:00Z" w16du:dateUtc="2026-07-08T17:46:00Z">
              <w:r>
                <w:lastRenderedPageBreak/>
                <w:t>TECHNICAL QUESTIONNAIRE</w:t>
              </w:r>
            </w:moveTo>
          </w:p>
        </w:tc>
        <w:tc>
          <w:tcPr>
            <w:tcW w:w="1500" w:type="pct"/>
            <w:gridSpan w:val="2"/>
            <w:vAlign w:val="bottom"/>
          </w:tcPr>
          <w:p w14:paraId="08A5162D" w14:textId="77777777" w:rsidR="001D42FB" w:rsidRDefault="008926A9">
            <w:pPr>
              <w:rPr>
                <w:moveTo w:id="795" w:author="TWO" w:date="2026-07-08T19:46:00Z" w16du:dateUtc="2026-07-08T17:46:00Z"/>
              </w:rPr>
            </w:pPr>
            <w:moveTo w:id="796" w:author="TWO" w:date="2026-07-08T19:46:00Z" w16du:dateUtc="2026-07-08T17:46:00Z">
              <w:r>
                <w:t>Page {x} of {y}</w:t>
              </w:r>
            </w:moveTo>
          </w:p>
        </w:tc>
        <w:tc>
          <w:tcPr>
            <w:tcW w:w="1750" w:type="pct"/>
            <w:gridSpan w:val="2"/>
            <w:shd w:val="clear" w:color="auto" w:fill="DFDFD7"/>
            <w:vAlign w:val="bottom"/>
          </w:tcPr>
          <w:p w14:paraId="08A5162E" w14:textId="77777777" w:rsidR="001D42FB" w:rsidRDefault="008926A9">
            <w:pPr>
              <w:rPr>
                <w:moveTo w:id="797" w:author="TWO" w:date="2026-07-08T19:46:00Z" w16du:dateUtc="2026-07-08T17:46:00Z"/>
              </w:rPr>
            </w:pPr>
            <w:moveTo w:id="798" w:author="TWO" w:date="2026-07-08T19:46:00Z" w16du:dateUtc="2026-07-08T17:46:00Z">
              <w:r>
                <w:t>Reference Number:</w:t>
              </w:r>
            </w:moveTo>
          </w:p>
        </w:tc>
      </w:tr>
      <w:tr w:rsidR="001D42FB" w14:paraId="08A51638" w14:textId="77777777">
        <w:tblPrEx>
          <w:jc w:val="center"/>
        </w:tblPrEx>
        <w:trPr>
          <w:trHeight w:val="200"/>
          <w:tblHeader/>
          <w:jc w:val="center"/>
        </w:trPr>
        <w:tc>
          <w:tcPr>
            <w:tcW w:w="400" w:type="pct"/>
            <w:tcBorders>
              <w:right w:val="nil"/>
            </w:tcBorders>
            <w:shd w:val="clear" w:color="auto" w:fill="DFDFD7"/>
          </w:tcPr>
          <w:p w14:paraId="08A51630" w14:textId="77777777" w:rsidR="001D42FB" w:rsidRDefault="001D42FB">
            <w:pPr>
              <w:rPr>
                <w:moveTo w:id="799" w:author="TWO" w:date="2026-07-08T19:46:00Z" w16du:dateUtc="2026-07-08T17:46:00Z"/>
              </w:rPr>
            </w:pPr>
          </w:p>
        </w:tc>
        <w:tc>
          <w:tcPr>
            <w:tcW w:w="2350" w:type="pct"/>
            <w:gridSpan w:val="2"/>
            <w:tcBorders>
              <w:left w:val="nil"/>
              <w:right w:val="nil"/>
            </w:tcBorders>
            <w:shd w:val="clear" w:color="auto" w:fill="DFDFD7"/>
          </w:tcPr>
          <w:p w14:paraId="08A51631" w14:textId="77777777" w:rsidR="001D42FB" w:rsidRDefault="001D42FB">
            <w:pPr>
              <w:rPr>
                <w:moveTo w:id="800" w:author="TWO" w:date="2026-07-08T19:46:00Z" w16du:dateUtc="2026-07-08T17:46:00Z"/>
              </w:rPr>
            </w:pPr>
          </w:p>
          <w:p w14:paraId="08A51632" w14:textId="77777777" w:rsidR="001D42FB" w:rsidRDefault="008926A9">
            <w:pPr>
              <w:rPr>
                <w:moveTo w:id="801" w:author="TWO" w:date="2026-07-08T19:46:00Z" w16du:dateUtc="2026-07-08T17:46:00Z"/>
              </w:rPr>
            </w:pPr>
            <w:moveTo w:id="802" w:author="TWO" w:date="2026-07-08T19:46:00Z" w16du:dateUtc="2026-07-08T17:46:00Z">
              <w:r>
                <w:rPr>
                  <w:sz w:val="16"/>
                </w:rPr>
                <w:t>Characteristics</w:t>
              </w:r>
            </w:moveTo>
          </w:p>
          <w:p w14:paraId="08A51633" w14:textId="77777777" w:rsidR="001D42FB" w:rsidRDefault="001D42FB">
            <w:pPr>
              <w:rPr>
                <w:moveTo w:id="803" w:author="TWO" w:date="2026-07-08T19:46:00Z" w16du:dateUtc="2026-07-08T17:46:00Z"/>
              </w:rPr>
            </w:pPr>
          </w:p>
        </w:tc>
        <w:tc>
          <w:tcPr>
            <w:tcW w:w="1750" w:type="pct"/>
            <w:gridSpan w:val="2"/>
            <w:tcBorders>
              <w:left w:val="nil"/>
              <w:right w:val="nil"/>
            </w:tcBorders>
            <w:shd w:val="clear" w:color="auto" w:fill="DFDFD7"/>
          </w:tcPr>
          <w:p w14:paraId="08A51634" w14:textId="77777777" w:rsidR="001D42FB" w:rsidRDefault="001D42FB">
            <w:pPr>
              <w:rPr>
                <w:moveTo w:id="804" w:author="TWO" w:date="2026-07-08T19:46:00Z" w16du:dateUtc="2026-07-08T17:46:00Z"/>
              </w:rPr>
            </w:pPr>
          </w:p>
          <w:p w14:paraId="08A51635" w14:textId="77777777" w:rsidR="001D42FB" w:rsidRDefault="008926A9">
            <w:pPr>
              <w:rPr>
                <w:moveTo w:id="805" w:author="TWO" w:date="2026-07-08T19:46:00Z" w16du:dateUtc="2026-07-08T17:46:00Z"/>
              </w:rPr>
            </w:pPr>
            <w:moveTo w:id="806" w:author="TWO" w:date="2026-07-08T19:46:00Z" w16du:dateUtc="2026-07-08T17:46:00Z">
              <w:r>
                <w:rPr>
                  <w:sz w:val="16"/>
                </w:rPr>
                <w:t>Example Varieties</w:t>
              </w:r>
            </w:moveTo>
          </w:p>
        </w:tc>
        <w:tc>
          <w:tcPr>
            <w:tcW w:w="500" w:type="pct"/>
            <w:tcBorders>
              <w:left w:val="nil"/>
            </w:tcBorders>
            <w:shd w:val="clear" w:color="auto" w:fill="DFDFD7"/>
          </w:tcPr>
          <w:p w14:paraId="08A51636" w14:textId="77777777" w:rsidR="001D42FB" w:rsidRDefault="001D42FB">
            <w:pPr>
              <w:rPr>
                <w:moveTo w:id="807" w:author="TWO" w:date="2026-07-08T19:46:00Z" w16du:dateUtc="2026-07-08T17:46:00Z"/>
              </w:rPr>
            </w:pPr>
          </w:p>
          <w:p w14:paraId="08A51637" w14:textId="77777777" w:rsidR="001D42FB" w:rsidRDefault="008926A9">
            <w:pPr>
              <w:rPr>
                <w:moveTo w:id="808" w:author="TWO" w:date="2026-07-08T19:46:00Z" w16du:dateUtc="2026-07-08T17:46:00Z"/>
              </w:rPr>
            </w:pPr>
            <w:moveTo w:id="809" w:author="TWO" w:date="2026-07-08T19:46:00Z" w16du:dateUtc="2026-07-08T17:46:00Z">
              <w:r>
                <w:rPr>
                  <w:sz w:val="16"/>
                </w:rPr>
                <w:t>Note</w:t>
              </w:r>
            </w:moveTo>
          </w:p>
        </w:tc>
      </w:tr>
      <w:moveToRangeEnd w:id="788"/>
      <w:tr w:rsidR="001D42FB" w14:paraId="08A5163E" w14:textId="77777777">
        <w:trPr>
          <w:trHeight w:val="500"/>
        </w:trPr>
        <w:tc>
          <w:tcPr>
            <w:tcW w:w="400" w:type="pct"/>
            <w:tcBorders>
              <w:bottom w:val="nil"/>
              <w:right w:val="nil"/>
            </w:tcBorders>
          </w:tcPr>
          <w:p w14:paraId="08A51639" w14:textId="77777777" w:rsidR="001D42FB" w:rsidRDefault="008926A9">
            <w:r>
              <w:rPr>
                <w:b/>
                <w:sz w:val="16"/>
              </w:rPr>
              <w:t>5.15</w:t>
            </w:r>
          </w:p>
          <w:p w14:paraId="08A5163A" w14:textId="77777777" w:rsidR="001D42FB" w:rsidRDefault="008926A9">
            <w:r>
              <w:rPr>
                <w:b/>
                <w:sz w:val="16"/>
              </w:rPr>
              <w:t>(63)</w:t>
            </w:r>
          </w:p>
        </w:tc>
        <w:tc>
          <w:tcPr>
            <w:tcW w:w="2350" w:type="pct"/>
            <w:gridSpan w:val="2"/>
            <w:tcBorders>
              <w:left w:val="nil"/>
              <w:bottom w:val="nil"/>
              <w:right w:val="nil"/>
            </w:tcBorders>
          </w:tcPr>
          <w:p w14:paraId="08A5163B" w14:textId="77777777" w:rsidR="001D42FB" w:rsidRDefault="008926A9">
            <w:pPr>
              <w:spacing w:beforeAutospacing="1" w:afterAutospacing="1"/>
              <w:divId w:val="1"/>
              <w:rPr>
                <w:b/>
                <w:sz w:val="16"/>
              </w:rPr>
            </w:pPr>
            <w:r>
              <w:rPr>
                <w:b/>
                <w:sz w:val="16"/>
              </w:rPr>
              <w:t>Expanded rhizome: number of branches (for rhizome lotus only)</w:t>
            </w:r>
          </w:p>
        </w:tc>
        <w:tc>
          <w:tcPr>
            <w:tcW w:w="1750" w:type="pct"/>
            <w:gridSpan w:val="2"/>
            <w:tcBorders>
              <w:left w:val="nil"/>
              <w:bottom w:val="nil"/>
              <w:right w:val="nil"/>
            </w:tcBorders>
          </w:tcPr>
          <w:p w14:paraId="08A5163C" w14:textId="77777777" w:rsidR="001D42FB" w:rsidRDefault="001D42FB"/>
        </w:tc>
        <w:tc>
          <w:tcPr>
            <w:tcW w:w="500" w:type="pct"/>
            <w:tcBorders>
              <w:left w:val="nil"/>
              <w:bottom w:val="nil"/>
            </w:tcBorders>
          </w:tcPr>
          <w:p w14:paraId="08A5163D" w14:textId="77777777" w:rsidR="001D42FB" w:rsidRDefault="001D42FB"/>
        </w:tc>
      </w:tr>
      <w:tr w:rsidR="001D42FB" w14:paraId="08A51643" w14:textId="77777777">
        <w:trPr>
          <w:trHeight w:val="300"/>
        </w:trPr>
        <w:tc>
          <w:tcPr>
            <w:tcW w:w="400" w:type="pct"/>
            <w:tcBorders>
              <w:top w:val="nil"/>
              <w:bottom w:val="nil"/>
              <w:right w:val="nil"/>
            </w:tcBorders>
          </w:tcPr>
          <w:p w14:paraId="08A5163F" w14:textId="77777777" w:rsidR="001D42FB" w:rsidRDefault="001D42FB"/>
        </w:tc>
        <w:tc>
          <w:tcPr>
            <w:tcW w:w="2350" w:type="pct"/>
            <w:gridSpan w:val="2"/>
            <w:tcBorders>
              <w:top w:val="nil"/>
              <w:left w:val="nil"/>
              <w:bottom w:val="nil"/>
              <w:right w:val="nil"/>
            </w:tcBorders>
          </w:tcPr>
          <w:p w14:paraId="08A51640" w14:textId="77777777" w:rsidR="001D42FB" w:rsidRDefault="008926A9">
            <w:r>
              <w:rPr>
                <w:sz w:val="16"/>
              </w:rPr>
              <w:t>few</w:t>
            </w:r>
          </w:p>
        </w:tc>
        <w:tc>
          <w:tcPr>
            <w:tcW w:w="1750" w:type="pct"/>
            <w:gridSpan w:val="2"/>
            <w:tcBorders>
              <w:top w:val="nil"/>
              <w:left w:val="nil"/>
              <w:bottom w:val="nil"/>
              <w:right w:val="nil"/>
            </w:tcBorders>
          </w:tcPr>
          <w:p w14:paraId="08A51641" w14:textId="77777777" w:rsidR="001D42FB" w:rsidRDefault="001D42FB"/>
        </w:tc>
        <w:tc>
          <w:tcPr>
            <w:tcW w:w="500" w:type="pct"/>
            <w:tcBorders>
              <w:top w:val="nil"/>
              <w:left w:val="nil"/>
              <w:bottom w:val="nil"/>
            </w:tcBorders>
          </w:tcPr>
          <w:p w14:paraId="08A51642" w14:textId="77777777" w:rsidR="001D42FB" w:rsidRDefault="008926A9">
            <w:r>
              <w:rPr>
                <w:sz w:val="16"/>
              </w:rPr>
              <w:t>1   [  ]</w:t>
            </w:r>
          </w:p>
        </w:tc>
      </w:tr>
      <w:tr w:rsidR="001D42FB" w14:paraId="08A51648" w14:textId="77777777">
        <w:trPr>
          <w:trHeight w:val="300"/>
        </w:trPr>
        <w:tc>
          <w:tcPr>
            <w:tcW w:w="400" w:type="pct"/>
            <w:tcBorders>
              <w:top w:val="nil"/>
              <w:bottom w:val="nil"/>
              <w:right w:val="nil"/>
            </w:tcBorders>
          </w:tcPr>
          <w:p w14:paraId="08A51644" w14:textId="77777777" w:rsidR="001D42FB" w:rsidRDefault="001D42FB"/>
        </w:tc>
        <w:tc>
          <w:tcPr>
            <w:tcW w:w="2350" w:type="pct"/>
            <w:gridSpan w:val="2"/>
            <w:tcBorders>
              <w:top w:val="nil"/>
              <w:left w:val="nil"/>
              <w:bottom w:val="nil"/>
              <w:right w:val="nil"/>
            </w:tcBorders>
          </w:tcPr>
          <w:p w14:paraId="08A51645" w14:textId="77777777" w:rsidR="001D42FB" w:rsidRDefault="008926A9">
            <w:r>
              <w:rPr>
                <w:sz w:val="16"/>
              </w:rPr>
              <w:t>medium</w:t>
            </w:r>
          </w:p>
        </w:tc>
        <w:tc>
          <w:tcPr>
            <w:tcW w:w="1750" w:type="pct"/>
            <w:gridSpan w:val="2"/>
            <w:tcBorders>
              <w:top w:val="nil"/>
              <w:left w:val="nil"/>
              <w:bottom w:val="nil"/>
              <w:right w:val="nil"/>
            </w:tcBorders>
          </w:tcPr>
          <w:p w14:paraId="08A51646" w14:textId="77777777" w:rsidR="001D42FB" w:rsidRDefault="001D42FB"/>
        </w:tc>
        <w:tc>
          <w:tcPr>
            <w:tcW w:w="500" w:type="pct"/>
            <w:tcBorders>
              <w:top w:val="nil"/>
              <w:left w:val="nil"/>
              <w:bottom w:val="nil"/>
            </w:tcBorders>
          </w:tcPr>
          <w:p w14:paraId="08A51647" w14:textId="77777777" w:rsidR="001D42FB" w:rsidRDefault="008926A9">
            <w:r>
              <w:rPr>
                <w:sz w:val="16"/>
              </w:rPr>
              <w:t>2   [  ]</w:t>
            </w:r>
          </w:p>
        </w:tc>
      </w:tr>
      <w:tr w:rsidR="001D42FB" w14:paraId="08A5164D" w14:textId="77777777">
        <w:trPr>
          <w:trHeight w:val="300"/>
        </w:trPr>
        <w:tc>
          <w:tcPr>
            <w:tcW w:w="400" w:type="pct"/>
            <w:tcBorders>
              <w:top w:val="nil"/>
              <w:bottom w:val="nil"/>
              <w:right w:val="nil"/>
            </w:tcBorders>
          </w:tcPr>
          <w:p w14:paraId="08A51649" w14:textId="77777777" w:rsidR="001D42FB" w:rsidRDefault="001D42FB"/>
        </w:tc>
        <w:tc>
          <w:tcPr>
            <w:tcW w:w="2350" w:type="pct"/>
            <w:gridSpan w:val="2"/>
            <w:tcBorders>
              <w:top w:val="nil"/>
              <w:left w:val="nil"/>
              <w:bottom w:val="nil"/>
              <w:right w:val="nil"/>
            </w:tcBorders>
          </w:tcPr>
          <w:p w14:paraId="08A5164A" w14:textId="77777777" w:rsidR="001D42FB" w:rsidRDefault="008926A9">
            <w:r>
              <w:rPr>
                <w:sz w:val="16"/>
              </w:rPr>
              <w:t>many</w:t>
            </w:r>
          </w:p>
        </w:tc>
        <w:tc>
          <w:tcPr>
            <w:tcW w:w="1750" w:type="pct"/>
            <w:gridSpan w:val="2"/>
            <w:tcBorders>
              <w:top w:val="nil"/>
              <w:left w:val="nil"/>
              <w:bottom w:val="nil"/>
              <w:right w:val="nil"/>
            </w:tcBorders>
          </w:tcPr>
          <w:p w14:paraId="08A5164B" w14:textId="77777777" w:rsidR="001D42FB" w:rsidRDefault="001D42FB"/>
        </w:tc>
        <w:tc>
          <w:tcPr>
            <w:tcW w:w="500" w:type="pct"/>
            <w:tcBorders>
              <w:top w:val="nil"/>
              <w:left w:val="nil"/>
              <w:bottom w:val="nil"/>
            </w:tcBorders>
          </w:tcPr>
          <w:p w14:paraId="08A5164C" w14:textId="77777777" w:rsidR="001D42FB" w:rsidRDefault="008926A9">
            <w:r>
              <w:rPr>
                <w:sz w:val="16"/>
              </w:rPr>
              <w:t>3   [  ]</w:t>
            </w:r>
          </w:p>
        </w:tc>
      </w:tr>
      <w:tr w:rsidR="001D42FB" w14:paraId="08A51653" w14:textId="77777777">
        <w:trPr>
          <w:trHeight w:val="500"/>
        </w:trPr>
        <w:tc>
          <w:tcPr>
            <w:tcW w:w="400" w:type="pct"/>
            <w:tcBorders>
              <w:top w:val="nil"/>
              <w:bottom w:val="nil"/>
              <w:right w:val="nil"/>
            </w:tcBorders>
          </w:tcPr>
          <w:p w14:paraId="08A5164E" w14:textId="77777777" w:rsidR="001D42FB" w:rsidRDefault="008926A9">
            <w:r>
              <w:rPr>
                <w:b/>
                <w:sz w:val="16"/>
              </w:rPr>
              <w:t>5.16</w:t>
            </w:r>
          </w:p>
          <w:p w14:paraId="08A5164F" w14:textId="77777777" w:rsidR="001D42FB" w:rsidRDefault="008926A9">
            <w:r>
              <w:rPr>
                <w:b/>
                <w:sz w:val="16"/>
              </w:rPr>
              <w:t>(64)</w:t>
            </w:r>
          </w:p>
        </w:tc>
        <w:tc>
          <w:tcPr>
            <w:tcW w:w="2350" w:type="pct"/>
            <w:gridSpan w:val="2"/>
            <w:tcBorders>
              <w:top w:val="nil"/>
              <w:left w:val="nil"/>
              <w:bottom w:val="nil"/>
              <w:right w:val="nil"/>
            </w:tcBorders>
          </w:tcPr>
          <w:p w14:paraId="08A51650" w14:textId="77777777" w:rsidR="001D42FB" w:rsidRDefault="008926A9">
            <w:pPr>
              <w:spacing w:beforeAutospacing="1" w:afterAutospacing="1"/>
              <w:divId w:val="1"/>
              <w:rPr>
                <w:b/>
                <w:sz w:val="16"/>
              </w:rPr>
            </w:pPr>
            <w:r>
              <w:rPr>
                <w:b/>
                <w:sz w:val="16"/>
              </w:rPr>
              <w:t>Rhizome propagule: number</w:t>
            </w:r>
          </w:p>
        </w:tc>
        <w:tc>
          <w:tcPr>
            <w:tcW w:w="1750" w:type="pct"/>
            <w:gridSpan w:val="2"/>
            <w:tcBorders>
              <w:top w:val="nil"/>
              <w:left w:val="nil"/>
              <w:bottom w:val="nil"/>
              <w:right w:val="nil"/>
            </w:tcBorders>
          </w:tcPr>
          <w:p w14:paraId="08A51651" w14:textId="77777777" w:rsidR="001D42FB" w:rsidRDefault="001D42FB"/>
        </w:tc>
        <w:tc>
          <w:tcPr>
            <w:tcW w:w="500" w:type="pct"/>
            <w:tcBorders>
              <w:top w:val="nil"/>
              <w:left w:val="nil"/>
              <w:bottom w:val="nil"/>
            </w:tcBorders>
          </w:tcPr>
          <w:p w14:paraId="08A51652" w14:textId="77777777" w:rsidR="001D42FB" w:rsidRDefault="001D42FB"/>
        </w:tc>
      </w:tr>
      <w:tr w:rsidR="001D42FB" w14:paraId="08A51658" w14:textId="77777777">
        <w:trPr>
          <w:trHeight w:val="300"/>
        </w:trPr>
        <w:tc>
          <w:tcPr>
            <w:tcW w:w="400" w:type="pct"/>
            <w:tcBorders>
              <w:top w:val="nil"/>
              <w:bottom w:val="nil"/>
              <w:right w:val="nil"/>
            </w:tcBorders>
          </w:tcPr>
          <w:p w14:paraId="08A51654" w14:textId="77777777" w:rsidR="001D42FB" w:rsidRDefault="001D42FB"/>
        </w:tc>
        <w:tc>
          <w:tcPr>
            <w:tcW w:w="2350" w:type="pct"/>
            <w:gridSpan w:val="2"/>
            <w:tcBorders>
              <w:top w:val="nil"/>
              <w:left w:val="nil"/>
              <w:bottom w:val="nil"/>
              <w:right w:val="nil"/>
            </w:tcBorders>
          </w:tcPr>
          <w:p w14:paraId="08A51655" w14:textId="77777777" w:rsidR="001D42FB" w:rsidRDefault="008926A9">
            <w:r>
              <w:rPr>
                <w:sz w:val="16"/>
              </w:rPr>
              <w:t>absent or very few</w:t>
            </w:r>
          </w:p>
        </w:tc>
        <w:tc>
          <w:tcPr>
            <w:tcW w:w="1750" w:type="pct"/>
            <w:gridSpan w:val="2"/>
            <w:tcBorders>
              <w:top w:val="nil"/>
              <w:left w:val="nil"/>
              <w:bottom w:val="nil"/>
              <w:right w:val="nil"/>
            </w:tcBorders>
          </w:tcPr>
          <w:p w14:paraId="08A51656" w14:textId="77777777" w:rsidR="001D42FB" w:rsidRDefault="008926A9">
            <w:r>
              <w:rPr>
                <w:sz w:val="16"/>
              </w:rPr>
              <w:t>Fenhong Lingxiao</w:t>
            </w:r>
          </w:p>
        </w:tc>
        <w:tc>
          <w:tcPr>
            <w:tcW w:w="500" w:type="pct"/>
            <w:tcBorders>
              <w:top w:val="nil"/>
              <w:left w:val="nil"/>
              <w:bottom w:val="nil"/>
            </w:tcBorders>
          </w:tcPr>
          <w:p w14:paraId="08A51657" w14:textId="77777777" w:rsidR="001D42FB" w:rsidRDefault="008926A9">
            <w:r>
              <w:rPr>
                <w:sz w:val="16"/>
              </w:rPr>
              <w:t>1   [  ]</w:t>
            </w:r>
          </w:p>
        </w:tc>
      </w:tr>
      <w:tr w:rsidR="001D42FB" w14:paraId="08A5165D" w14:textId="77777777">
        <w:trPr>
          <w:trHeight w:val="300"/>
        </w:trPr>
        <w:tc>
          <w:tcPr>
            <w:tcW w:w="400" w:type="pct"/>
            <w:tcBorders>
              <w:top w:val="nil"/>
              <w:bottom w:val="nil"/>
              <w:right w:val="nil"/>
            </w:tcBorders>
          </w:tcPr>
          <w:p w14:paraId="08A51659" w14:textId="77777777" w:rsidR="001D42FB" w:rsidRDefault="001D42FB"/>
        </w:tc>
        <w:tc>
          <w:tcPr>
            <w:tcW w:w="2350" w:type="pct"/>
            <w:gridSpan w:val="2"/>
            <w:tcBorders>
              <w:top w:val="nil"/>
              <w:left w:val="nil"/>
              <w:bottom w:val="nil"/>
              <w:right w:val="nil"/>
            </w:tcBorders>
          </w:tcPr>
          <w:p w14:paraId="08A5165A" w14:textId="77777777" w:rsidR="001D42FB" w:rsidRDefault="008926A9">
            <w:r>
              <w:rPr>
                <w:sz w:val="16"/>
              </w:rPr>
              <w:t>few</w:t>
            </w:r>
          </w:p>
        </w:tc>
        <w:tc>
          <w:tcPr>
            <w:tcW w:w="1750" w:type="pct"/>
            <w:gridSpan w:val="2"/>
            <w:tcBorders>
              <w:top w:val="nil"/>
              <w:left w:val="nil"/>
              <w:bottom w:val="nil"/>
              <w:right w:val="nil"/>
            </w:tcBorders>
          </w:tcPr>
          <w:p w14:paraId="08A5165B" w14:textId="77777777" w:rsidR="001D42FB" w:rsidRDefault="008926A9">
            <w:r>
              <w:rPr>
                <w:sz w:val="16"/>
              </w:rPr>
              <w:t>Zhongshan Hongtai</w:t>
            </w:r>
          </w:p>
        </w:tc>
        <w:tc>
          <w:tcPr>
            <w:tcW w:w="500" w:type="pct"/>
            <w:tcBorders>
              <w:top w:val="nil"/>
              <w:left w:val="nil"/>
              <w:bottom w:val="nil"/>
            </w:tcBorders>
          </w:tcPr>
          <w:p w14:paraId="08A5165C" w14:textId="77777777" w:rsidR="001D42FB" w:rsidRDefault="008926A9">
            <w:r>
              <w:rPr>
                <w:sz w:val="16"/>
              </w:rPr>
              <w:t>2   [  ]</w:t>
            </w:r>
          </w:p>
        </w:tc>
      </w:tr>
      <w:tr w:rsidR="001D42FB" w14:paraId="08A51662" w14:textId="77777777">
        <w:trPr>
          <w:trHeight w:val="300"/>
        </w:trPr>
        <w:tc>
          <w:tcPr>
            <w:tcW w:w="400" w:type="pct"/>
            <w:tcBorders>
              <w:top w:val="nil"/>
              <w:bottom w:val="nil"/>
              <w:right w:val="nil"/>
            </w:tcBorders>
          </w:tcPr>
          <w:p w14:paraId="08A5165E" w14:textId="77777777" w:rsidR="001D42FB" w:rsidRDefault="001D42FB"/>
        </w:tc>
        <w:tc>
          <w:tcPr>
            <w:tcW w:w="2350" w:type="pct"/>
            <w:gridSpan w:val="2"/>
            <w:tcBorders>
              <w:top w:val="nil"/>
              <w:left w:val="nil"/>
              <w:bottom w:val="nil"/>
              <w:right w:val="nil"/>
            </w:tcBorders>
          </w:tcPr>
          <w:p w14:paraId="08A5165F" w14:textId="77777777" w:rsidR="001D42FB" w:rsidRDefault="008926A9">
            <w:r>
              <w:rPr>
                <w:sz w:val="16"/>
              </w:rPr>
              <w:t>medium</w:t>
            </w:r>
          </w:p>
        </w:tc>
        <w:tc>
          <w:tcPr>
            <w:tcW w:w="1750" w:type="pct"/>
            <w:gridSpan w:val="2"/>
            <w:tcBorders>
              <w:top w:val="nil"/>
              <w:left w:val="nil"/>
              <w:bottom w:val="nil"/>
              <w:right w:val="nil"/>
            </w:tcBorders>
          </w:tcPr>
          <w:p w14:paraId="08A51660" w14:textId="77777777" w:rsidR="001D42FB" w:rsidRDefault="001D42FB"/>
        </w:tc>
        <w:tc>
          <w:tcPr>
            <w:tcW w:w="500" w:type="pct"/>
            <w:tcBorders>
              <w:top w:val="nil"/>
              <w:left w:val="nil"/>
              <w:bottom w:val="nil"/>
            </w:tcBorders>
          </w:tcPr>
          <w:p w14:paraId="08A51661" w14:textId="77777777" w:rsidR="001D42FB" w:rsidRDefault="008926A9">
            <w:r>
              <w:rPr>
                <w:sz w:val="16"/>
              </w:rPr>
              <w:t>3   [  ]</w:t>
            </w:r>
          </w:p>
        </w:tc>
      </w:tr>
      <w:tr w:rsidR="001D42FB" w14:paraId="08A51667" w14:textId="77777777">
        <w:trPr>
          <w:trHeight w:val="300"/>
        </w:trPr>
        <w:tc>
          <w:tcPr>
            <w:tcW w:w="400" w:type="pct"/>
            <w:tcBorders>
              <w:top w:val="nil"/>
              <w:bottom w:val="nil"/>
              <w:right w:val="nil"/>
            </w:tcBorders>
          </w:tcPr>
          <w:p w14:paraId="08A51663" w14:textId="77777777" w:rsidR="001D42FB" w:rsidRDefault="001D42FB"/>
        </w:tc>
        <w:tc>
          <w:tcPr>
            <w:tcW w:w="2350" w:type="pct"/>
            <w:gridSpan w:val="2"/>
            <w:tcBorders>
              <w:top w:val="nil"/>
              <w:left w:val="nil"/>
              <w:bottom w:val="nil"/>
              <w:right w:val="nil"/>
            </w:tcBorders>
          </w:tcPr>
          <w:p w14:paraId="08A51664" w14:textId="77777777" w:rsidR="001D42FB" w:rsidRDefault="008926A9">
            <w:r>
              <w:rPr>
                <w:sz w:val="16"/>
              </w:rPr>
              <w:t>many</w:t>
            </w:r>
          </w:p>
        </w:tc>
        <w:tc>
          <w:tcPr>
            <w:tcW w:w="1750" w:type="pct"/>
            <w:gridSpan w:val="2"/>
            <w:tcBorders>
              <w:top w:val="nil"/>
              <w:left w:val="nil"/>
              <w:bottom w:val="nil"/>
              <w:right w:val="nil"/>
            </w:tcBorders>
          </w:tcPr>
          <w:p w14:paraId="08A51665" w14:textId="77777777" w:rsidR="001D42FB" w:rsidRDefault="001D42FB"/>
        </w:tc>
        <w:tc>
          <w:tcPr>
            <w:tcW w:w="500" w:type="pct"/>
            <w:tcBorders>
              <w:top w:val="nil"/>
              <w:left w:val="nil"/>
              <w:bottom w:val="nil"/>
            </w:tcBorders>
          </w:tcPr>
          <w:p w14:paraId="08A51666" w14:textId="77777777" w:rsidR="001D42FB" w:rsidRDefault="008926A9">
            <w:r>
              <w:rPr>
                <w:sz w:val="16"/>
              </w:rPr>
              <w:t>4   [  ]</w:t>
            </w:r>
          </w:p>
        </w:tc>
      </w:tr>
      <w:tr w:rsidR="001D42FB" w14:paraId="08A5166C" w14:textId="77777777">
        <w:trPr>
          <w:trHeight w:val="300"/>
        </w:trPr>
        <w:tc>
          <w:tcPr>
            <w:tcW w:w="400" w:type="pct"/>
            <w:tcBorders>
              <w:top w:val="nil"/>
              <w:bottom w:val="nil"/>
              <w:right w:val="nil"/>
            </w:tcBorders>
          </w:tcPr>
          <w:p w14:paraId="08A51668" w14:textId="77777777" w:rsidR="001D42FB" w:rsidRDefault="001D42FB"/>
        </w:tc>
        <w:tc>
          <w:tcPr>
            <w:tcW w:w="2350" w:type="pct"/>
            <w:gridSpan w:val="2"/>
            <w:tcBorders>
              <w:top w:val="nil"/>
              <w:left w:val="nil"/>
              <w:bottom w:val="nil"/>
              <w:right w:val="nil"/>
            </w:tcBorders>
          </w:tcPr>
          <w:p w14:paraId="08A51669" w14:textId="77777777" w:rsidR="001D42FB" w:rsidRDefault="008926A9">
            <w:r>
              <w:rPr>
                <w:sz w:val="16"/>
              </w:rPr>
              <w:t>very many</w:t>
            </w:r>
          </w:p>
        </w:tc>
        <w:tc>
          <w:tcPr>
            <w:tcW w:w="1750" w:type="pct"/>
            <w:gridSpan w:val="2"/>
            <w:tcBorders>
              <w:top w:val="nil"/>
              <w:left w:val="nil"/>
              <w:bottom w:val="nil"/>
              <w:right w:val="nil"/>
            </w:tcBorders>
          </w:tcPr>
          <w:p w14:paraId="08A5166A" w14:textId="77777777" w:rsidR="001D42FB" w:rsidRDefault="001D42FB"/>
        </w:tc>
        <w:tc>
          <w:tcPr>
            <w:tcW w:w="500" w:type="pct"/>
            <w:tcBorders>
              <w:top w:val="nil"/>
              <w:left w:val="nil"/>
              <w:bottom w:val="nil"/>
            </w:tcBorders>
          </w:tcPr>
          <w:p w14:paraId="08A5166B" w14:textId="77777777" w:rsidR="001D42FB" w:rsidRDefault="008926A9">
            <w:r>
              <w:rPr>
                <w:sz w:val="16"/>
              </w:rPr>
              <w:t>5   [  ]</w:t>
            </w:r>
          </w:p>
        </w:tc>
      </w:tr>
      <w:tr w:rsidR="001D42FB" w14:paraId="08A51672" w14:textId="77777777">
        <w:trPr>
          <w:trHeight w:val="500"/>
        </w:trPr>
        <w:tc>
          <w:tcPr>
            <w:tcW w:w="400" w:type="pct"/>
            <w:tcBorders>
              <w:top w:val="nil"/>
              <w:bottom w:val="nil"/>
              <w:right w:val="nil"/>
            </w:tcBorders>
          </w:tcPr>
          <w:p w14:paraId="08A5166D" w14:textId="77777777" w:rsidR="001D42FB" w:rsidRDefault="008926A9">
            <w:r>
              <w:rPr>
                <w:b/>
                <w:sz w:val="16"/>
              </w:rPr>
              <w:t>5.17</w:t>
            </w:r>
          </w:p>
          <w:p w14:paraId="08A5166E" w14:textId="77777777" w:rsidR="001D42FB" w:rsidRDefault="008926A9">
            <w:r>
              <w:rPr>
                <w:b/>
                <w:sz w:val="16"/>
              </w:rPr>
              <w:t>(68)</w:t>
            </w:r>
          </w:p>
        </w:tc>
        <w:tc>
          <w:tcPr>
            <w:tcW w:w="2350" w:type="pct"/>
            <w:gridSpan w:val="2"/>
            <w:tcBorders>
              <w:top w:val="nil"/>
              <w:left w:val="nil"/>
              <w:bottom w:val="nil"/>
              <w:right w:val="nil"/>
            </w:tcBorders>
          </w:tcPr>
          <w:p w14:paraId="08A5166F" w14:textId="77777777" w:rsidR="001D42FB" w:rsidRDefault="008926A9">
            <w:pPr>
              <w:spacing w:beforeAutospacing="1" w:afterAutospacing="1"/>
              <w:divId w:val="1"/>
              <w:rPr>
                <w:b/>
                <w:sz w:val="16"/>
              </w:rPr>
            </w:pPr>
            <w:r>
              <w:rPr>
                <w:b/>
                <w:sz w:val="16"/>
              </w:rPr>
              <w:t>Expanded rhizome: texture of flesh (for rhizome lotus only)</w:t>
            </w:r>
          </w:p>
        </w:tc>
        <w:tc>
          <w:tcPr>
            <w:tcW w:w="1750" w:type="pct"/>
            <w:gridSpan w:val="2"/>
            <w:tcBorders>
              <w:top w:val="nil"/>
              <w:left w:val="nil"/>
              <w:bottom w:val="nil"/>
              <w:right w:val="nil"/>
            </w:tcBorders>
          </w:tcPr>
          <w:p w14:paraId="08A51670" w14:textId="77777777" w:rsidR="001D42FB" w:rsidRDefault="001D42FB"/>
        </w:tc>
        <w:tc>
          <w:tcPr>
            <w:tcW w:w="500" w:type="pct"/>
            <w:tcBorders>
              <w:top w:val="nil"/>
              <w:left w:val="nil"/>
              <w:bottom w:val="nil"/>
            </w:tcBorders>
          </w:tcPr>
          <w:p w14:paraId="08A51671" w14:textId="77777777" w:rsidR="001D42FB" w:rsidRDefault="001D42FB"/>
        </w:tc>
      </w:tr>
      <w:tr w:rsidR="001D42FB" w14:paraId="08A51677" w14:textId="77777777">
        <w:trPr>
          <w:trHeight w:val="300"/>
        </w:trPr>
        <w:tc>
          <w:tcPr>
            <w:tcW w:w="400" w:type="pct"/>
            <w:tcBorders>
              <w:top w:val="nil"/>
              <w:bottom w:val="nil"/>
              <w:right w:val="nil"/>
            </w:tcBorders>
          </w:tcPr>
          <w:p w14:paraId="08A51673" w14:textId="77777777" w:rsidR="001D42FB" w:rsidRDefault="001D42FB"/>
        </w:tc>
        <w:tc>
          <w:tcPr>
            <w:tcW w:w="2350" w:type="pct"/>
            <w:gridSpan w:val="2"/>
            <w:tcBorders>
              <w:top w:val="nil"/>
              <w:left w:val="nil"/>
              <w:bottom w:val="nil"/>
              <w:right w:val="nil"/>
            </w:tcBorders>
          </w:tcPr>
          <w:p w14:paraId="08A51674" w14:textId="77777777" w:rsidR="001D42FB" w:rsidRDefault="008926A9">
            <w:r>
              <w:rPr>
                <w:sz w:val="16"/>
              </w:rPr>
              <w:t>crispy</w:t>
            </w:r>
          </w:p>
        </w:tc>
        <w:tc>
          <w:tcPr>
            <w:tcW w:w="1750" w:type="pct"/>
            <w:gridSpan w:val="2"/>
            <w:tcBorders>
              <w:top w:val="nil"/>
              <w:left w:val="nil"/>
              <w:bottom w:val="nil"/>
              <w:right w:val="nil"/>
            </w:tcBorders>
          </w:tcPr>
          <w:p w14:paraId="08A51675" w14:textId="77777777" w:rsidR="001D42FB" w:rsidRDefault="008926A9">
            <w:r>
              <w:rPr>
                <w:sz w:val="16"/>
              </w:rPr>
              <w:t>Elian 1</w:t>
            </w:r>
          </w:p>
        </w:tc>
        <w:tc>
          <w:tcPr>
            <w:tcW w:w="500" w:type="pct"/>
            <w:tcBorders>
              <w:top w:val="nil"/>
              <w:left w:val="nil"/>
              <w:bottom w:val="nil"/>
            </w:tcBorders>
          </w:tcPr>
          <w:p w14:paraId="08A51676" w14:textId="77777777" w:rsidR="001D42FB" w:rsidRDefault="008926A9">
            <w:r>
              <w:rPr>
                <w:sz w:val="16"/>
              </w:rPr>
              <w:t>1   [  ]</w:t>
            </w:r>
          </w:p>
        </w:tc>
      </w:tr>
      <w:tr w:rsidR="001D42FB" w14:paraId="08A5167C" w14:textId="77777777">
        <w:trPr>
          <w:trHeight w:val="300"/>
        </w:trPr>
        <w:tc>
          <w:tcPr>
            <w:tcW w:w="400" w:type="pct"/>
            <w:tcBorders>
              <w:top w:val="nil"/>
              <w:bottom w:val="nil"/>
              <w:right w:val="nil"/>
            </w:tcBorders>
          </w:tcPr>
          <w:p w14:paraId="08A51678" w14:textId="77777777" w:rsidR="001D42FB" w:rsidRDefault="001D42FB"/>
        </w:tc>
        <w:tc>
          <w:tcPr>
            <w:tcW w:w="2350" w:type="pct"/>
            <w:gridSpan w:val="2"/>
            <w:tcBorders>
              <w:top w:val="nil"/>
              <w:left w:val="nil"/>
              <w:bottom w:val="nil"/>
              <w:right w:val="nil"/>
            </w:tcBorders>
          </w:tcPr>
          <w:p w14:paraId="08A51679" w14:textId="77777777" w:rsidR="001D42FB" w:rsidRDefault="008926A9">
            <w:r>
              <w:rPr>
                <w:sz w:val="16"/>
              </w:rPr>
              <w:t>intermediate</w:t>
            </w:r>
          </w:p>
        </w:tc>
        <w:tc>
          <w:tcPr>
            <w:tcW w:w="1750" w:type="pct"/>
            <w:gridSpan w:val="2"/>
            <w:tcBorders>
              <w:top w:val="nil"/>
              <w:left w:val="nil"/>
              <w:bottom w:val="nil"/>
              <w:right w:val="nil"/>
            </w:tcBorders>
          </w:tcPr>
          <w:p w14:paraId="08A5167A" w14:textId="77777777" w:rsidR="001D42FB" w:rsidRDefault="008926A9">
            <w:r>
              <w:rPr>
                <w:sz w:val="16"/>
              </w:rPr>
              <w:t>Elian 4</w:t>
            </w:r>
          </w:p>
        </w:tc>
        <w:tc>
          <w:tcPr>
            <w:tcW w:w="500" w:type="pct"/>
            <w:tcBorders>
              <w:top w:val="nil"/>
              <w:left w:val="nil"/>
              <w:bottom w:val="nil"/>
            </w:tcBorders>
          </w:tcPr>
          <w:p w14:paraId="08A5167B" w14:textId="77777777" w:rsidR="001D42FB" w:rsidRDefault="008926A9">
            <w:r>
              <w:rPr>
                <w:sz w:val="16"/>
              </w:rPr>
              <w:t>2   [  ]</w:t>
            </w:r>
          </w:p>
        </w:tc>
      </w:tr>
      <w:tr w:rsidR="001D42FB" w14:paraId="08A51681" w14:textId="77777777">
        <w:trPr>
          <w:trHeight w:val="300"/>
        </w:trPr>
        <w:tc>
          <w:tcPr>
            <w:tcW w:w="400" w:type="pct"/>
            <w:tcBorders>
              <w:top w:val="nil"/>
              <w:bottom w:val="nil"/>
              <w:right w:val="nil"/>
            </w:tcBorders>
          </w:tcPr>
          <w:p w14:paraId="08A5167D" w14:textId="77777777" w:rsidR="001D42FB" w:rsidRDefault="001D42FB"/>
        </w:tc>
        <w:tc>
          <w:tcPr>
            <w:tcW w:w="2350" w:type="pct"/>
            <w:gridSpan w:val="2"/>
            <w:tcBorders>
              <w:top w:val="nil"/>
              <w:left w:val="nil"/>
              <w:bottom w:val="nil"/>
              <w:right w:val="nil"/>
            </w:tcBorders>
          </w:tcPr>
          <w:p w14:paraId="3D7CAF1E" w14:textId="7443804F" w:rsidR="004A04B0" w:rsidRDefault="00D002CD">
            <w:pPr>
              <w:rPr>
                <w:sz w:val="16"/>
              </w:rPr>
            </w:pPr>
            <w:r>
              <w:rPr>
                <w:sz w:val="16"/>
              </w:rPr>
              <w:t>starchy</w:t>
            </w:r>
          </w:p>
          <w:p w14:paraId="08A5167E" w14:textId="6DCBC620" w:rsidR="001D42FB" w:rsidRDefault="008926A9">
            <w:ins w:id="810" w:author="TWO" w:date="2026-07-08T19:46:00Z" w16du:dateUtc="2026-07-08T17:46:00Z">
              <w:r>
                <w:rPr>
                  <w:sz w:val="16"/>
                </w:rPr>
                <w:t>to check whether find better wording to describe this state</w:t>
              </w:r>
            </w:ins>
          </w:p>
        </w:tc>
        <w:tc>
          <w:tcPr>
            <w:tcW w:w="1750" w:type="pct"/>
            <w:gridSpan w:val="2"/>
            <w:tcBorders>
              <w:top w:val="nil"/>
              <w:left w:val="nil"/>
              <w:bottom w:val="nil"/>
              <w:right w:val="nil"/>
            </w:tcBorders>
          </w:tcPr>
          <w:p w14:paraId="08A5167F" w14:textId="77777777" w:rsidR="001D42FB" w:rsidRDefault="008926A9">
            <w:r>
              <w:rPr>
                <w:sz w:val="16"/>
              </w:rPr>
              <w:t>Elian 5</w:t>
            </w:r>
          </w:p>
        </w:tc>
        <w:tc>
          <w:tcPr>
            <w:tcW w:w="500" w:type="pct"/>
            <w:tcBorders>
              <w:top w:val="nil"/>
              <w:left w:val="nil"/>
              <w:bottom w:val="nil"/>
            </w:tcBorders>
          </w:tcPr>
          <w:p w14:paraId="08A51680" w14:textId="77777777" w:rsidR="001D42FB" w:rsidRDefault="008926A9">
            <w:r>
              <w:rPr>
                <w:sz w:val="16"/>
              </w:rPr>
              <w:t>3   [  ]</w:t>
            </w:r>
          </w:p>
        </w:tc>
      </w:tr>
      <w:tr w:rsidR="001D42FB" w14:paraId="08A51686" w14:textId="77777777">
        <w:trPr>
          <w:trHeight w:val="300"/>
        </w:trPr>
        <w:tc>
          <w:tcPr>
            <w:tcW w:w="400" w:type="pct"/>
            <w:tcBorders>
              <w:top w:val="nil"/>
              <w:bottom w:val="basicThinLines" w:sz="4" w:space="0" w:color="auto"/>
              <w:right w:val="nil"/>
            </w:tcBorders>
          </w:tcPr>
          <w:p w14:paraId="08A51682" w14:textId="77777777" w:rsidR="001D42FB" w:rsidRDefault="001D42FB"/>
        </w:tc>
        <w:tc>
          <w:tcPr>
            <w:tcW w:w="2350" w:type="pct"/>
            <w:gridSpan w:val="2"/>
            <w:tcBorders>
              <w:top w:val="nil"/>
              <w:left w:val="nil"/>
              <w:bottom w:val="basicThinLines" w:sz="4" w:space="0" w:color="auto"/>
              <w:right w:val="nil"/>
            </w:tcBorders>
          </w:tcPr>
          <w:p w14:paraId="08A51683" w14:textId="77777777" w:rsidR="001D42FB" w:rsidRDefault="001D42FB"/>
        </w:tc>
        <w:tc>
          <w:tcPr>
            <w:tcW w:w="1750" w:type="pct"/>
            <w:gridSpan w:val="2"/>
            <w:tcBorders>
              <w:top w:val="nil"/>
              <w:left w:val="nil"/>
              <w:bottom w:val="basicThinLines" w:sz="4" w:space="0" w:color="auto"/>
              <w:right w:val="nil"/>
            </w:tcBorders>
          </w:tcPr>
          <w:p w14:paraId="08A51684" w14:textId="77777777" w:rsidR="001D42FB" w:rsidRDefault="001D42FB"/>
        </w:tc>
        <w:tc>
          <w:tcPr>
            <w:tcW w:w="500" w:type="pct"/>
            <w:tcBorders>
              <w:top w:val="nil"/>
              <w:left w:val="nil"/>
              <w:bottom w:val="basicThinLines" w:sz="4" w:space="0" w:color="auto"/>
            </w:tcBorders>
          </w:tcPr>
          <w:p w14:paraId="08A51685" w14:textId="77777777" w:rsidR="001D42FB" w:rsidRDefault="001D42FB"/>
        </w:tc>
      </w:tr>
    </w:tbl>
    <w:p w14:paraId="08A51687" w14:textId="77777777" w:rsidR="001D42FB" w:rsidRDefault="008926A9">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2494"/>
        <w:gridCol w:w="998"/>
        <w:gridCol w:w="1496"/>
        <w:gridCol w:w="1496"/>
        <w:gridCol w:w="998"/>
        <w:gridCol w:w="2494"/>
      </w:tblGrid>
      <w:tr w:rsidR="001D42FB" w14:paraId="08A5168B" w14:textId="77777777">
        <w:trPr>
          <w:trHeight w:val="400"/>
        </w:trPr>
        <w:tc>
          <w:tcPr>
            <w:tcW w:w="1750" w:type="pct"/>
            <w:gridSpan w:val="2"/>
            <w:vAlign w:val="bottom"/>
          </w:tcPr>
          <w:p w14:paraId="08A51688" w14:textId="77777777" w:rsidR="001D42FB" w:rsidRDefault="008926A9">
            <w:r>
              <w:lastRenderedPageBreak/>
              <w:t>TECHNICAL QUESTIONNAIRE</w:t>
            </w:r>
          </w:p>
        </w:tc>
        <w:tc>
          <w:tcPr>
            <w:tcW w:w="1500" w:type="pct"/>
            <w:gridSpan w:val="2"/>
            <w:vAlign w:val="bottom"/>
          </w:tcPr>
          <w:p w14:paraId="08A51689" w14:textId="77777777" w:rsidR="001D42FB" w:rsidRDefault="008926A9">
            <w:r>
              <w:t>Page {x} of {y}</w:t>
            </w:r>
          </w:p>
        </w:tc>
        <w:tc>
          <w:tcPr>
            <w:tcW w:w="1750" w:type="pct"/>
            <w:gridSpan w:val="2"/>
            <w:shd w:val="clear" w:color="auto" w:fill="DFDFD7"/>
            <w:vAlign w:val="bottom"/>
          </w:tcPr>
          <w:p w14:paraId="08A5168A" w14:textId="77777777" w:rsidR="001D42FB" w:rsidRDefault="008926A9">
            <w:r>
              <w:t>Reference Number:</w:t>
            </w:r>
          </w:p>
        </w:tc>
      </w:tr>
      <w:tr w:rsidR="001D42FB" w14:paraId="08A5168D" w14:textId="77777777">
        <w:tc>
          <w:tcPr>
            <w:tcW w:w="9986" w:type="dxa"/>
            <w:gridSpan w:val="6"/>
            <w:tcBorders>
              <w:top w:val="nil"/>
              <w:left w:val="nil"/>
              <w:bottom w:val="nil"/>
              <w:right w:val="nil"/>
            </w:tcBorders>
          </w:tcPr>
          <w:p w14:paraId="08A5168C" w14:textId="77777777" w:rsidR="001D42FB" w:rsidRDefault="001D42FB"/>
        </w:tc>
      </w:tr>
      <w:tr w:rsidR="001D42FB" w14:paraId="08A51693" w14:textId="77777777">
        <w:tc>
          <w:tcPr>
            <w:tcW w:w="9986" w:type="dxa"/>
            <w:gridSpan w:val="6"/>
          </w:tcPr>
          <w:p w14:paraId="08A5168E" w14:textId="77777777" w:rsidR="001D42FB" w:rsidRDefault="001D42FB">
            <w:pPr>
              <w:spacing w:before="20"/>
            </w:pPr>
          </w:p>
          <w:p w14:paraId="08A5168F" w14:textId="77777777" w:rsidR="001D42FB" w:rsidRDefault="008926A9">
            <w:r>
              <w:rPr>
                <w:sz w:val="18"/>
              </w:rPr>
              <w:t>6. Similar varieties and differences from these varieties</w:t>
            </w:r>
          </w:p>
          <w:p w14:paraId="08A51690" w14:textId="77777777" w:rsidR="001D42FB" w:rsidRDefault="001D42FB">
            <w:pPr>
              <w:spacing w:before="20"/>
            </w:pPr>
          </w:p>
          <w:p w14:paraId="08A51691" w14:textId="77777777" w:rsidR="001D42FB" w:rsidRDefault="008926A9">
            <w:pPr>
              <w:divId w:val="1"/>
            </w:pPr>
            <w:r>
              <w:rPr>
                <w:i/>
                <w:sz w:val="18"/>
              </w:rPr>
              <w:t>Please use the following table and box for comments to provide information on how your candidate variety differs from the variety (or varieties) which, to the best of your knowledge, is (or are) most similar. This information may help the examination authority to conduct its examination of distinctness in a more efficient way</w:t>
            </w:r>
          </w:p>
          <w:p w14:paraId="08A51692" w14:textId="77777777" w:rsidR="001D42FB" w:rsidRDefault="001D42FB">
            <w:pPr>
              <w:spacing w:before="20"/>
            </w:pPr>
          </w:p>
        </w:tc>
      </w:tr>
      <w:tr w:rsidR="001D42FB" w14:paraId="08A51698" w14:textId="77777777">
        <w:tblPrEx>
          <w:jc w:val="center"/>
          <w:tblCellMar>
            <w:top w:w="100" w:type="dxa"/>
            <w:left w:w="100" w:type="dxa"/>
            <w:bottom w:w="100" w:type="dxa"/>
            <w:right w:w="100" w:type="dxa"/>
          </w:tblCellMar>
        </w:tblPrEx>
        <w:trPr>
          <w:jc w:val="center"/>
        </w:trPr>
        <w:tc>
          <w:tcPr>
            <w:tcW w:w="1250" w:type="pct"/>
            <w:shd w:val="clear" w:color="auto" w:fill="DFDFD7"/>
          </w:tcPr>
          <w:p w14:paraId="08A51694" w14:textId="77777777" w:rsidR="001D42FB" w:rsidRDefault="008926A9">
            <w:pPr>
              <w:jc w:val="center"/>
              <w:divId w:val="1"/>
            </w:pPr>
            <w:r>
              <w:rPr>
                <w:sz w:val="18"/>
              </w:rPr>
              <w:t>Denomination(s) of variety(ies) similar to your candidate variety</w:t>
            </w:r>
          </w:p>
        </w:tc>
        <w:tc>
          <w:tcPr>
            <w:tcW w:w="1250" w:type="pct"/>
            <w:gridSpan w:val="2"/>
            <w:shd w:val="clear" w:color="auto" w:fill="DFDFD7"/>
          </w:tcPr>
          <w:p w14:paraId="08A51695" w14:textId="77777777" w:rsidR="001D42FB" w:rsidRDefault="008926A9">
            <w:pPr>
              <w:jc w:val="center"/>
              <w:divId w:val="1"/>
            </w:pPr>
            <w:r>
              <w:rPr>
                <w:sz w:val="18"/>
              </w:rPr>
              <w:t>Characteristic(s) in which your candidate variety differs from the similar variety(ies)</w:t>
            </w:r>
          </w:p>
        </w:tc>
        <w:tc>
          <w:tcPr>
            <w:tcW w:w="1250" w:type="pct"/>
            <w:gridSpan w:val="2"/>
            <w:shd w:val="clear" w:color="auto" w:fill="DFDFD7"/>
          </w:tcPr>
          <w:p w14:paraId="08A51696" w14:textId="77777777" w:rsidR="001D42FB" w:rsidRDefault="008926A9">
            <w:pPr>
              <w:jc w:val="center"/>
              <w:divId w:val="1"/>
            </w:pPr>
            <w:r>
              <w:rPr>
                <w:sz w:val="18"/>
              </w:rPr>
              <w:t xml:space="preserve">Describe the expression of the characteristic(s) for the </w:t>
            </w:r>
            <w:r>
              <w:rPr>
                <w:b/>
                <w:sz w:val="18"/>
              </w:rPr>
              <w:t>similar</w:t>
            </w:r>
            <w:r>
              <w:rPr>
                <w:sz w:val="18"/>
              </w:rPr>
              <w:t xml:space="preserve"> variety(ies)</w:t>
            </w:r>
          </w:p>
        </w:tc>
        <w:tc>
          <w:tcPr>
            <w:tcW w:w="1250" w:type="pct"/>
            <w:shd w:val="clear" w:color="auto" w:fill="DFDFD7"/>
          </w:tcPr>
          <w:p w14:paraId="08A51697" w14:textId="77777777" w:rsidR="001D42FB" w:rsidRDefault="008926A9">
            <w:pPr>
              <w:jc w:val="center"/>
              <w:divId w:val="1"/>
            </w:pPr>
            <w:r>
              <w:rPr>
                <w:sz w:val="18"/>
              </w:rPr>
              <w:t xml:space="preserve">Describe the expression of the characteristic(s) for </w:t>
            </w:r>
            <w:r>
              <w:rPr>
                <w:b/>
                <w:sz w:val="18"/>
              </w:rPr>
              <w:t>your</w:t>
            </w:r>
            <w:r>
              <w:rPr>
                <w:sz w:val="18"/>
              </w:rPr>
              <w:t xml:space="preserve"> candidate variety</w:t>
            </w:r>
          </w:p>
        </w:tc>
      </w:tr>
      <w:tr w:rsidR="001D42FB" w14:paraId="08A5169D" w14:textId="77777777">
        <w:tblPrEx>
          <w:tblCellMar>
            <w:top w:w="100" w:type="dxa"/>
            <w:left w:w="100" w:type="dxa"/>
            <w:bottom w:w="100" w:type="dxa"/>
            <w:right w:w="100" w:type="dxa"/>
          </w:tblCellMar>
        </w:tblPrEx>
        <w:tc>
          <w:tcPr>
            <w:tcW w:w="2496" w:type="dxa"/>
            <w:shd w:val="clear" w:color="auto" w:fill="DFDFD7"/>
          </w:tcPr>
          <w:p w14:paraId="08A51699" w14:textId="77777777" w:rsidR="001D42FB" w:rsidRDefault="008926A9">
            <w:pPr>
              <w:jc w:val="center"/>
              <w:divId w:val="1"/>
            </w:pPr>
            <w:r>
              <w:rPr>
                <w:i/>
                <w:sz w:val="18"/>
              </w:rPr>
              <w:t>Example</w:t>
            </w:r>
          </w:p>
        </w:tc>
        <w:tc>
          <w:tcPr>
            <w:tcW w:w="2496" w:type="dxa"/>
            <w:gridSpan w:val="2"/>
            <w:shd w:val="clear" w:color="auto" w:fill="DFDFD7"/>
          </w:tcPr>
          <w:p w14:paraId="08A5169A" w14:textId="77777777" w:rsidR="001D42FB" w:rsidRDefault="001D42FB"/>
        </w:tc>
        <w:tc>
          <w:tcPr>
            <w:tcW w:w="2496" w:type="dxa"/>
            <w:gridSpan w:val="2"/>
            <w:shd w:val="clear" w:color="auto" w:fill="DFDFD7"/>
          </w:tcPr>
          <w:p w14:paraId="08A5169B" w14:textId="77777777" w:rsidR="001D42FB" w:rsidRDefault="001D42FB"/>
        </w:tc>
        <w:tc>
          <w:tcPr>
            <w:tcW w:w="2496" w:type="dxa"/>
            <w:shd w:val="clear" w:color="auto" w:fill="DFDFD7"/>
          </w:tcPr>
          <w:p w14:paraId="08A5169C" w14:textId="77777777" w:rsidR="001D42FB" w:rsidRDefault="001D42FB"/>
        </w:tc>
      </w:tr>
      <w:tr w:rsidR="001D42FB" w14:paraId="08A5169F" w14:textId="77777777">
        <w:tc>
          <w:tcPr>
            <w:tcW w:w="9986" w:type="dxa"/>
            <w:gridSpan w:val="6"/>
          </w:tcPr>
          <w:p w14:paraId="08A5169E" w14:textId="77777777" w:rsidR="001D42FB" w:rsidRDefault="001D42FB">
            <w:pPr>
              <w:spacing w:before="600"/>
            </w:pPr>
          </w:p>
        </w:tc>
      </w:tr>
      <w:tr w:rsidR="001D42FB" w14:paraId="08A516A1" w14:textId="77777777">
        <w:tc>
          <w:tcPr>
            <w:tcW w:w="9986" w:type="dxa"/>
            <w:gridSpan w:val="6"/>
          </w:tcPr>
          <w:p w14:paraId="08A516A0" w14:textId="77777777" w:rsidR="001D42FB" w:rsidRDefault="001D42FB">
            <w:pPr>
              <w:spacing w:before="600"/>
            </w:pPr>
          </w:p>
        </w:tc>
      </w:tr>
      <w:tr w:rsidR="001D42FB" w14:paraId="08A516A3" w14:textId="77777777">
        <w:tc>
          <w:tcPr>
            <w:tcW w:w="9986" w:type="dxa"/>
            <w:gridSpan w:val="6"/>
          </w:tcPr>
          <w:p w14:paraId="08A516A2" w14:textId="77777777" w:rsidR="001D42FB" w:rsidRDefault="001D42FB">
            <w:pPr>
              <w:spacing w:before="600"/>
            </w:pPr>
          </w:p>
        </w:tc>
      </w:tr>
      <w:tr w:rsidR="001D42FB" w14:paraId="08A516A7" w14:textId="77777777">
        <w:tc>
          <w:tcPr>
            <w:tcW w:w="9986" w:type="dxa"/>
            <w:gridSpan w:val="6"/>
          </w:tcPr>
          <w:p w14:paraId="08A516A4" w14:textId="77777777" w:rsidR="001D42FB" w:rsidRDefault="001D42FB">
            <w:pPr>
              <w:spacing w:before="20"/>
            </w:pPr>
          </w:p>
          <w:p w14:paraId="08A516A5" w14:textId="77777777" w:rsidR="001D42FB" w:rsidRDefault="008926A9">
            <w:r>
              <w:rPr>
                <w:sz w:val="18"/>
              </w:rPr>
              <w:t xml:space="preserve">          Comments</w:t>
            </w:r>
          </w:p>
          <w:p w14:paraId="08A516A6" w14:textId="77777777" w:rsidR="001D42FB" w:rsidRDefault="001D42FB">
            <w:pPr>
              <w:spacing w:before="2000"/>
            </w:pPr>
          </w:p>
        </w:tc>
      </w:tr>
    </w:tbl>
    <w:p w14:paraId="08A516A8" w14:textId="77777777" w:rsidR="001D42FB" w:rsidRDefault="001D42FB">
      <w:pPr>
        <w:sectPr w:rsidR="001D42FB">
          <w:headerReference w:type="even" r:id="rId125"/>
          <w:headerReference w:type="default" r:id="rId126"/>
          <w:footerReference w:type="even" r:id="rId127"/>
          <w:footerReference w:type="default" r:id="rId128"/>
          <w:headerReference w:type="first" r:id="rId129"/>
          <w:footerReference w:type="first" r:id="rId130"/>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1D42FB" w14:paraId="08A516AC" w14:textId="77777777">
        <w:trPr>
          <w:trHeight w:val="400"/>
        </w:trPr>
        <w:tc>
          <w:tcPr>
            <w:tcW w:w="1750" w:type="pct"/>
            <w:vAlign w:val="bottom"/>
          </w:tcPr>
          <w:p w14:paraId="08A516A9" w14:textId="77777777" w:rsidR="001D42FB" w:rsidRDefault="008926A9">
            <w:r>
              <w:lastRenderedPageBreak/>
              <w:t>TECHNICAL QUESTIONNAIRE</w:t>
            </w:r>
          </w:p>
        </w:tc>
        <w:tc>
          <w:tcPr>
            <w:tcW w:w="1500" w:type="pct"/>
            <w:vAlign w:val="bottom"/>
          </w:tcPr>
          <w:p w14:paraId="08A516AA" w14:textId="77777777" w:rsidR="001D42FB" w:rsidRDefault="008926A9">
            <w:r>
              <w:t>Page {x} of {y}</w:t>
            </w:r>
          </w:p>
        </w:tc>
        <w:tc>
          <w:tcPr>
            <w:tcW w:w="1750" w:type="pct"/>
            <w:shd w:val="clear" w:color="auto" w:fill="DFDFD7"/>
            <w:vAlign w:val="bottom"/>
          </w:tcPr>
          <w:p w14:paraId="08A516AB" w14:textId="77777777" w:rsidR="001D42FB" w:rsidRDefault="008926A9">
            <w:r>
              <w:t>Reference Number:</w:t>
            </w:r>
          </w:p>
        </w:tc>
      </w:tr>
      <w:tr w:rsidR="001D42FB" w14:paraId="08A516AE" w14:textId="77777777">
        <w:tc>
          <w:tcPr>
            <w:tcW w:w="9986" w:type="dxa"/>
            <w:gridSpan w:val="3"/>
            <w:tcBorders>
              <w:top w:val="nil"/>
              <w:left w:val="nil"/>
              <w:bottom w:val="nil"/>
              <w:right w:val="nil"/>
            </w:tcBorders>
          </w:tcPr>
          <w:p w14:paraId="08A516AD" w14:textId="77777777" w:rsidR="001D42FB" w:rsidRDefault="001D42FB"/>
        </w:tc>
      </w:tr>
      <w:tr w:rsidR="001D42FB" w14:paraId="08A516C3" w14:textId="77777777">
        <w:tc>
          <w:tcPr>
            <w:tcW w:w="9986" w:type="dxa"/>
            <w:gridSpan w:val="3"/>
          </w:tcPr>
          <w:p w14:paraId="08A516AF" w14:textId="77777777" w:rsidR="001D42FB" w:rsidRDefault="001D42FB">
            <w:pPr>
              <w:spacing w:before="20"/>
            </w:pPr>
          </w:p>
          <w:p w14:paraId="08A516B0" w14:textId="77777777" w:rsidR="001D42FB" w:rsidRDefault="008926A9">
            <w:r>
              <w:rPr>
                <w:vertAlign w:val="superscript"/>
              </w:rPr>
              <w:t>#</w:t>
            </w:r>
            <w:r>
              <w:rPr>
                <w:sz w:val="18"/>
              </w:rPr>
              <w:t>7. Additional information which may help in the examination of the variety</w:t>
            </w:r>
          </w:p>
          <w:p w14:paraId="08A516B1" w14:textId="77777777" w:rsidR="001D42FB" w:rsidRDefault="001D42FB">
            <w:pPr>
              <w:spacing w:before="20"/>
            </w:pPr>
          </w:p>
          <w:p w14:paraId="08A516B2" w14:textId="77777777" w:rsidR="001D42FB" w:rsidRDefault="008926A9">
            <w:r>
              <w:rPr>
                <w:sz w:val="18"/>
              </w:rPr>
              <w:t>7.1</w:t>
            </w:r>
            <w:r>
              <w:rPr>
                <w:sz w:val="18"/>
              </w:rPr>
              <w:tab/>
              <w:t>In addition to the information provided in sections 5 and 6, are there any additional characteristics which may help to distinguish the variety?</w:t>
            </w:r>
          </w:p>
          <w:p w14:paraId="08A516B3" w14:textId="77777777" w:rsidR="001D42FB" w:rsidRDefault="001D42FB">
            <w:pPr>
              <w:spacing w:before="20"/>
            </w:pPr>
          </w:p>
          <w:p w14:paraId="08A516B4" w14:textId="77777777" w:rsidR="001D42FB" w:rsidRDefault="008926A9">
            <w:r>
              <w:rPr>
                <w:sz w:val="18"/>
              </w:rPr>
              <w:tab/>
              <w:t>Yes</w:t>
            </w:r>
            <w:r>
              <w:rPr>
                <w:sz w:val="18"/>
              </w:rPr>
              <w:tab/>
              <w:t>[ ]</w:t>
            </w:r>
            <w:r>
              <w:rPr>
                <w:sz w:val="18"/>
              </w:rPr>
              <w:tab/>
            </w:r>
            <w:r>
              <w:rPr>
                <w:sz w:val="18"/>
              </w:rPr>
              <w:tab/>
            </w:r>
            <w:r>
              <w:rPr>
                <w:sz w:val="18"/>
              </w:rPr>
              <w:tab/>
              <w:t>No</w:t>
            </w:r>
            <w:r>
              <w:rPr>
                <w:sz w:val="18"/>
              </w:rPr>
              <w:tab/>
              <w:t>[ ]</w:t>
            </w:r>
          </w:p>
          <w:p w14:paraId="08A516B5" w14:textId="77777777" w:rsidR="001D42FB" w:rsidRDefault="001D42FB">
            <w:pPr>
              <w:spacing w:before="20"/>
            </w:pPr>
          </w:p>
          <w:p w14:paraId="08A516B6" w14:textId="77777777" w:rsidR="001D42FB" w:rsidRDefault="008926A9">
            <w:r>
              <w:rPr>
                <w:sz w:val="18"/>
              </w:rPr>
              <w:tab/>
              <w:t>(If yes, please provide details)</w:t>
            </w:r>
          </w:p>
          <w:p w14:paraId="08A516B7" w14:textId="77777777" w:rsidR="001D42FB" w:rsidRDefault="001D42FB">
            <w:pPr>
              <w:spacing w:before="20"/>
            </w:pPr>
          </w:p>
          <w:p w14:paraId="08A516B8" w14:textId="77777777" w:rsidR="001D42FB" w:rsidRDefault="008926A9">
            <w:r>
              <w:rPr>
                <w:sz w:val="18"/>
              </w:rPr>
              <w:t>7.2</w:t>
            </w:r>
            <w:r>
              <w:rPr>
                <w:sz w:val="18"/>
              </w:rPr>
              <w:tab/>
              <w:t>Are there any special conditions for growing the variety or conducting the examination?</w:t>
            </w:r>
          </w:p>
          <w:p w14:paraId="08A516B9" w14:textId="77777777" w:rsidR="001D42FB" w:rsidRDefault="001D42FB">
            <w:pPr>
              <w:spacing w:before="20"/>
            </w:pPr>
          </w:p>
          <w:p w14:paraId="08A516BA" w14:textId="77777777" w:rsidR="001D42FB" w:rsidRDefault="008926A9">
            <w:r>
              <w:rPr>
                <w:sz w:val="18"/>
              </w:rPr>
              <w:tab/>
              <w:t>Yes</w:t>
            </w:r>
            <w:r>
              <w:rPr>
                <w:sz w:val="18"/>
              </w:rPr>
              <w:tab/>
              <w:t>[ ]</w:t>
            </w:r>
            <w:r>
              <w:rPr>
                <w:sz w:val="18"/>
              </w:rPr>
              <w:tab/>
            </w:r>
            <w:r>
              <w:rPr>
                <w:sz w:val="18"/>
              </w:rPr>
              <w:tab/>
            </w:r>
            <w:r>
              <w:rPr>
                <w:sz w:val="18"/>
              </w:rPr>
              <w:tab/>
              <w:t>No</w:t>
            </w:r>
            <w:r>
              <w:rPr>
                <w:sz w:val="18"/>
              </w:rPr>
              <w:tab/>
              <w:t>[ ]</w:t>
            </w:r>
          </w:p>
          <w:p w14:paraId="08A516BB" w14:textId="77777777" w:rsidR="001D42FB" w:rsidRDefault="001D42FB">
            <w:pPr>
              <w:spacing w:before="20"/>
            </w:pPr>
          </w:p>
          <w:p w14:paraId="08A516BC" w14:textId="77777777" w:rsidR="001D42FB" w:rsidRDefault="008926A9">
            <w:r>
              <w:rPr>
                <w:sz w:val="18"/>
              </w:rPr>
              <w:tab/>
              <w:t>(If yes, please provide details)</w:t>
            </w:r>
          </w:p>
          <w:p w14:paraId="08A516BD" w14:textId="77777777" w:rsidR="001D42FB" w:rsidRDefault="001D42FB">
            <w:pPr>
              <w:spacing w:before="20"/>
            </w:pPr>
          </w:p>
          <w:p w14:paraId="08A516BE" w14:textId="77777777" w:rsidR="001D42FB" w:rsidRDefault="008926A9">
            <w:r>
              <w:rPr>
                <w:sz w:val="18"/>
              </w:rPr>
              <w:t>7.3</w:t>
            </w:r>
            <w:r>
              <w:rPr>
                <w:sz w:val="18"/>
              </w:rPr>
              <w:tab/>
              <w:t>Other information</w:t>
            </w:r>
          </w:p>
          <w:p w14:paraId="08A516BF" w14:textId="77777777" w:rsidR="001D42FB" w:rsidRDefault="001D42FB">
            <w:pPr>
              <w:spacing w:before="20"/>
            </w:pPr>
          </w:p>
          <w:p w14:paraId="08A516C0" w14:textId="77777777" w:rsidR="001D42FB" w:rsidRDefault="001D42FB"/>
          <w:p w14:paraId="08A516C1" w14:textId="77777777" w:rsidR="001D42FB" w:rsidRDefault="001D42FB"/>
          <w:p w14:paraId="08A516C2" w14:textId="77777777" w:rsidR="001D42FB" w:rsidRDefault="001D42FB"/>
        </w:tc>
      </w:tr>
    </w:tbl>
    <w:p w14:paraId="08A516C4" w14:textId="77777777" w:rsidR="001D42FB" w:rsidRDefault="001D42FB">
      <w:pPr>
        <w:sectPr w:rsidR="001D42FB">
          <w:headerReference w:type="even" r:id="rId131"/>
          <w:headerReference w:type="default" r:id="rId132"/>
          <w:footerReference w:type="even" r:id="rId133"/>
          <w:footerReference w:type="default" r:id="rId134"/>
          <w:headerReference w:type="first" r:id="rId135"/>
          <w:footerReference w:type="first" r:id="rId136"/>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108"/>
        <w:gridCol w:w="2610"/>
        <w:gridCol w:w="1349"/>
        <w:gridCol w:w="2909"/>
      </w:tblGrid>
      <w:tr w:rsidR="001D42FB" w14:paraId="08A516C8" w14:textId="77777777">
        <w:trPr>
          <w:trHeight w:val="400"/>
        </w:trPr>
        <w:tc>
          <w:tcPr>
            <w:tcW w:w="1750" w:type="pct"/>
            <w:vAlign w:val="bottom"/>
          </w:tcPr>
          <w:p w14:paraId="08A516C5" w14:textId="77777777" w:rsidR="001D42FB" w:rsidRDefault="008926A9">
            <w:r>
              <w:lastRenderedPageBreak/>
              <w:t>TECHNICAL QUESTIONNAIRE</w:t>
            </w:r>
          </w:p>
        </w:tc>
        <w:tc>
          <w:tcPr>
            <w:tcW w:w="1500" w:type="pct"/>
            <w:vAlign w:val="bottom"/>
          </w:tcPr>
          <w:p w14:paraId="08A516C6" w14:textId="77777777" w:rsidR="001D42FB" w:rsidRDefault="008926A9">
            <w:r>
              <w:t>Page {x} of {y}</w:t>
            </w:r>
          </w:p>
        </w:tc>
        <w:tc>
          <w:tcPr>
            <w:tcW w:w="1750" w:type="pct"/>
            <w:gridSpan w:val="2"/>
            <w:shd w:val="clear" w:color="auto" w:fill="DFDFD7"/>
            <w:vAlign w:val="bottom"/>
          </w:tcPr>
          <w:p w14:paraId="08A516C7" w14:textId="77777777" w:rsidR="001D42FB" w:rsidRDefault="008926A9">
            <w:r>
              <w:t>Reference Number:</w:t>
            </w:r>
          </w:p>
        </w:tc>
      </w:tr>
      <w:tr w:rsidR="001D42FB" w14:paraId="08A516CA" w14:textId="77777777">
        <w:tc>
          <w:tcPr>
            <w:tcW w:w="9986" w:type="dxa"/>
            <w:gridSpan w:val="4"/>
            <w:tcBorders>
              <w:top w:val="nil"/>
              <w:left w:val="nil"/>
              <w:bottom w:val="nil"/>
              <w:right w:val="nil"/>
            </w:tcBorders>
          </w:tcPr>
          <w:p w14:paraId="08A516C9" w14:textId="77777777" w:rsidR="001D42FB" w:rsidRDefault="001D42FB"/>
        </w:tc>
      </w:tr>
      <w:tr w:rsidR="001D42FB" w14:paraId="08A516D7" w14:textId="77777777">
        <w:tc>
          <w:tcPr>
            <w:tcW w:w="9986" w:type="dxa"/>
            <w:gridSpan w:val="4"/>
          </w:tcPr>
          <w:p w14:paraId="08A516CB" w14:textId="77777777" w:rsidR="001D42FB" w:rsidRDefault="001D42FB">
            <w:pPr>
              <w:spacing w:before="20"/>
            </w:pPr>
          </w:p>
          <w:p w14:paraId="08A516CC" w14:textId="77777777" w:rsidR="001D42FB" w:rsidRDefault="008926A9">
            <w:r>
              <w:rPr>
                <w:sz w:val="18"/>
              </w:rPr>
              <w:t>8. Authorization for release</w:t>
            </w:r>
          </w:p>
          <w:p w14:paraId="08A516CD" w14:textId="77777777" w:rsidR="001D42FB" w:rsidRDefault="001D42FB">
            <w:pPr>
              <w:spacing w:before="20"/>
            </w:pPr>
          </w:p>
          <w:p w14:paraId="08A516CE" w14:textId="77777777" w:rsidR="001D42FB" w:rsidRDefault="008926A9">
            <w:r>
              <w:rPr>
                <w:sz w:val="18"/>
              </w:rPr>
              <w:t xml:space="preserve">     (a)   Does the variety require prior authorization for release under legislation concerning the protection of the environment, human and animal health?</w:t>
            </w:r>
          </w:p>
          <w:p w14:paraId="08A516CF" w14:textId="77777777" w:rsidR="001D42FB" w:rsidRDefault="001D42FB">
            <w:pPr>
              <w:spacing w:before="20"/>
            </w:pPr>
          </w:p>
          <w:p w14:paraId="08A516D0" w14:textId="77777777" w:rsidR="001D42FB" w:rsidRDefault="008926A9">
            <w:r>
              <w:rPr>
                <w:sz w:val="18"/>
              </w:rPr>
              <w:tab/>
              <w:t>Yes [ ]</w:t>
            </w:r>
            <w:r>
              <w:rPr>
                <w:sz w:val="18"/>
              </w:rPr>
              <w:tab/>
            </w:r>
            <w:r>
              <w:rPr>
                <w:sz w:val="18"/>
              </w:rPr>
              <w:tab/>
              <w:t>No [ ]</w:t>
            </w:r>
          </w:p>
          <w:p w14:paraId="08A516D1" w14:textId="77777777" w:rsidR="001D42FB" w:rsidRDefault="001D42FB">
            <w:pPr>
              <w:spacing w:before="20"/>
            </w:pPr>
          </w:p>
          <w:p w14:paraId="08A516D2" w14:textId="77777777" w:rsidR="001D42FB" w:rsidRDefault="008926A9">
            <w:r>
              <w:rPr>
                <w:sz w:val="18"/>
              </w:rPr>
              <w:t xml:space="preserve">     (b)Has such authorization been obtained?</w:t>
            </w:r>
          </w:p>
          <w:p w14:paraId="08A516D3" w14:textId="77777777" w:rsidR="001D42FB" w:rsidRDefault="001D42FB">
            <w:pPr>
              <w:spacing w:before="20"/>
            </w:pPr>
          </w:p>
          <w:p w14:paraId="08A516D4" w14:textId="77777777" w:rsidR="001D42FB" w:rsidRDefault="008926A9">
            <w:r>
              <w:rPr>
                <w:sz w:val="18"/>
              </w:rPr>
              <w:tab/>
              <w:t>Yes [ ]</w:t>
            </w:r>
            <w:r>
              <w:rPr>
                <w:sz w:val="18"/>
              </w:rPr>
              <w:tab/>
            </w:r>
            <w:r>
              <w:rPr>
                <w:sz w:val="18"/>
              </w:rPr>
              <w:tab/>
              <w:t>No [ ]</w:t>
            </w:r>
          </w:p>
          <w:p w14:paraId="08A516D5" w14:textId="77777777" w:rsidR="001D42FB" w:rsidRDefault="001D42FB">
            <w:pPr>
              <w:spacing w:before="20"/>
            </w:pPr>
          </w:p>
          <w:p w14:paraId="08A516D6" w14:textId="77777777" w:rsidR="001D42FB" w:rsidRDefault="008926A9">
            <w:r>
              <w:rPr>
                <w:sz w:val="18"/>
              </w:rPr>
              <w:t xml:space="preserve">      If the answer to (b) is yes, please attach a copy of the authorization.</w:t>
            </w:r>
          </w:p>
        </w:tc>
      </w:tr>
      <w:tr w:rsidR="001D42FB" w14:paraId="08A516EB" w14:textId="77777777">
        <w:tc>
          <w:tcPr>
            <w:tcW w:w="9986" w:type="dxa"/>
            <w:gridSpan w:val="4"/>
          </w:tcPr>
          <w:p w14:paraId="08A516D8" w14:textId="77777777" w:rsidR="001D42FB" w:rsidRDefault="001D42FB">
            <w:pPr>
              <w:spacing w:before="20"/>
            </w:pPr>
          </w:p>
          <w:p w14:paraId="08A516D9" w14:textId="77777777" w:rsidR="001D42FB" w:rsidRDefault="008926A9">
            <w:r>
              <w:rPr>
                <w:sz w:val="18"/>
              </w:rPr>
              <w:t>9. Information on plant material to be examined or submitted for examination</w:t>
            </w:r>
          </w:p>
          <w:p w14:paraId="08A516DA" w14:textId="77777777" w:rsidR="001D42FB" w:rsidRDefault="001D42FB">
            <w:pPr>
              <w:spacing w:before="20"/>
            </w:pPr>
          </w:p>
          <w:p w14:paraId="08A516DB" w14:textId="77777777" w:rsidR="001D42FB" w:rsidRDefault="008926A9">
            <w:r>
              <w:rPr>
                <w:sz w:val="18"/>
              </w:rPr>
              <w:t>9.1 The expression of a characteristic or several characteristics of a variety may be affected by factors, such as pests and disease, chemical treatment (e.g. growth retardants or pesticides), effects of tissue culture, different rootstocks, scions taken from different growth phases of a tree, etc.</w:t>
            </w:r>
          </w:p>
          <w:p w14:paraId="08A516DC" w14:textId="77777777" w:rsidR="001D42FB" w:rsidRDefault="001D42FB">
            <w:pPr>
              <w:spacing w:before="20"/>
            </w:pPr>
          </w:p>
          <w:p w14:paraId="08A516DD" w14:textId="77777777" w:rsidR="001D42FB" w:rsidRDefault="008926A9">
            <w:r>
              <w:rPr>
                <w:sz w:val="18"/>
              </w:rPr>
              <w:t>9.2 The plant material should not have undergone any treatment which would affect the expression of the characteristics of the variety, unless the competent authorities allow or request such treatment. If the plant material has undergone such treatment, full details of the treatment must be given. In this respect, please indicate below, to the best of your knowledge, if the plant material to be examined has been subjected to:</w:t>
            </w:r>
          </w:p>
          <w:p w14:paraId="08A516DE" w14:textId="77777777" w:rsidR="001D42FB" w:rsidRDefault="001D42FB">
            <w:pPr>
              <w:spacing w:before="20"/>
            </w:pPr>
          </w:p>
          <w:p w14:paraId="08A516DF" w14:textId="77777777" w:rsidR="001D42FB" w:rsidRPr="00685215" w:rsidRDefault="008926A9">
            <w:pPr>
              <w:tabs>
                <w:tab w:val="left" w:pos="5670"/>
              </w:tabs>
              <w:rPr>
                <w:lang w:val="pt-BR"/>
              </w:rPr>
            </w:pPr>
            <w:r>
              <w:rPr>
                <w:sz w:val="18"/>
              </w:rPr>
              <w:t xml:space="preserve">         </w:t>
            </w:r>
            <w:r w:rsidRPr="00685215">
              <w:rPr>
                <w:sz w:val="18"/>
                <w:lang w:val="pt-BR"/>
              </w:rPr>
              <w:t>(a)      Microorganisms (e.g. virus, bacteria, phytoplasma)</w:t>
            </w:r>
            <w:r w:rsidRPr="00685215">
              <w:rPr>
                <w:sz w:val="18"/>
                <w:lang w:val="pt-BR"/>
              </w:rPr>
              <w:tab/>
              <w:t>Yes [ ]</w:t>
            </w:r>
            <w:r w:rsidRPr="00685215">
              <w:rPr>
                <w:sz w:val="18"/>
                <w:lang w:val="pt-BR"/>
              </w:rPr>
              <w:tab/>
            </w:r>
            <w:r w:rsidRPr="00685215">
              <w:rPr>
                <w:sz w:val="18"/>
                <w:lang w:val="pt-BR"/>
              </w:rPr>
              <w:tab/>
              <w:t>No [ ]</w:t>
            </w:r>
          </w:p>
          <w:p w14:paraId="08A516E0" w14:textId="77777777" w:rsidR="001D42FB" w:rsidRPr="00685215" w:rsidRDefault="001D42FB">
            <w:pPr>
              <w:spacing w:before="20"/>
              <w:rPr>
                <w:lang w:val="pt-BR"/>
              </w:rPr>
            </w:pPr>
          </w:p>
          <w:p w14:paraId="08A516E1" w14:textId="77777777" w:rsidR="001D42FB" w:rsidRDefault="008926A9">
            <w:pPr>
              <w:tabs>
                <w:tab w:val="left" w:pos="5670"/>
              </w:tabs>
            </w:pPr>
            <w:r w:rsidRPr="00685215">
              <w:rPr>
                <w:sz w:val="18"/>
                <w:lang w:val="pt-BR"/>
              </w:rPr>
              <w:t xml:space="preserve">         </w:t>
            </w:r>
            <w:r>
              <w:rPr>
                <w:sz w:val="18"/>
              </w:rPr>
              <w:t>(b)      Chemical treatment (e.g. growth retardant, pesticide)</w:t>
            </w:r>
            <w:r>
              <w:rPr>
                <w:sz w:val="18"/>
              </w:rPr>
              <w:tab/>
              <w:t>Yes [ ]</w:t>
            </w:r>
            <w:r>
              <w:rPr>
                <w:sz w:val="18"/>
              </w:rPr>
              <w:tab/>
            </w:r>
            <w:r>
              <w:rPr>
                <w:sz w:val="18"/>
              </w:rPr>
              <w:tab/>
              <w:t>No [ ]</w:t>
            </w:r>
          </w:p>
          <w:p w14:paraId="08A516E2" w14:textId="77777777" w:rsidR="001D42FB" w:rsidRDefault="001D42FB">
            <w:pPr>
              <w:spacing w:before="20"/>
            </w:pPr>
          </w:p>
          <w:p w14:paraId="08A516E3" w14:textId="77777777" w:rsidR="001D42FB" w:rsidRDefault="008926A9">
            <w:pPr>
              <w:tabs>
                <w:tab w:val="left" w:pos="5670"/>
              </w:tabs>
            </w:pPr>
            <w:r>
              <w:rPr>
                <w:sz w:val="18"/>
              </w:rPr>
              <w:t xml:space="preserve">         (c)      Tissue culture</w:t>
            </w:r>
            <w:r>
              <w:rPr>
                <w:sz w:val="18"/>
              </w:rPr>
              <w:tab/>
              <w:t>Yes [ ]</w:t>
            </w:r>
            <w:r>
              <w:rPr>
                <w:sz w:val="18"/>
              </w:rPr>
              <w:tab/>
            </w:r>
            <w:r>
              <w:rPr>
                <w:sz w:val="18"/>
              </w:rPr>
              <w:tab/>
              <w:t>No [ ]</w:t>
            </w:r>
          </w:p>
          <w:p w14:paraId="08A516E4" w14:textId="77777777" w:rsidR="001D42FB" w:rsidRDefault="001D42FB">
            <w:pPr>
              <w:spacing w:before="20"/>
            </w:pPr>
          </w:p>
          <w:p w14:paraId="08A516E5" w14:textId="77777777" w:rsidR="001D42FB" w:rsidRDefault="008926A9">
            <w:pPr>
              <w:tabs>
                <w:tab w:val="left" w:pos="5670"/>
              </w:tabs>
            </w:pPr>
            <w:r>
              <w:rPr>
                <w:sz w:val="18"/>
              </w:rPr>
              <w:t xml:space="preserve">         (d)      Other factors</w:t>
            </w:r>
            <w:r>
              <w:rPr>
                <w:sz w:val="18"/>
              </w:rPr>
              <w:tab/>
              <w:t>Yes [ ]</w:t>
            </w:r>
            <w:r>
              <w:rPr>
                <w:sz w:val="18"/>
              </w:rPr>
              <w:tab/>
            </w:r>
            <w:r>
              <w:rPr>
                <w:sz w:val="18"/>
              </w:rPr>
              <w:tab/>
              <w:t>No [ ]</w:t>
            </w:r>
          </w:p>
          <w:p w14:paraId="08A516E6" w14:textId="77777777" w:rsidR="001D42FB" w:rsidRDefault="001D42FB">
            <w:pPr>
              <w:spacing w:before="20"/>
            </w:pPr>
          </w:p>
          <w:p w14:paraId="08A516E7" w14:textId="77777777" w:rsidR="001D42FB" w:rsidRDefault="008926A9">
            <w:r>
              <w:rPr>
                <w:sz w:val="18"/>
              </w:rPr>
              <w:t xml:space="preserve">         Please provide details for where you have indicated "yes".</w:t>
            </w:r>
          </w:p>
          <w:p w14:paraId="08A516E8" w14:textId="77777777" w:rsidR="001D42FB" w:rsidRDefault="001D42FB">
            <w:pPr>
              <w:spacing w:before="20"/>
            </w:pPr>
          </w:p>
          <w:p w14:paraId="08A516E9" w14:textId="77777777" w:rsidR="001D42FB" w:rsidRDefault="008926A9">
            <w:r>
              <w:rPr>
                <w:sz w:val="18"/>
              </w:rPr>
              <w:t xml:space="preserve">         ____________________________________________________________</w:t>
            </w:r>
          </w:p>
          <w:p w14:paraId="08A516EA" w14:textId="77777777" w:rsidR="001D42FB" w:rsidRDefault="001D42FB"/>
        </w:tc>
      </w:tr>
      <w:tr w:rsidR="001D42FB" w14:paraId="08A516EF" w14:textId="77777777">
        <w:tc>
          <w:tcPr>
            <w:tcW w:w="9986" w:type="dxa"/>
            <w:gridSpan w:val="4"/>
            <w:tcBorders>
              <w:bottom w:val="nil"/>
            </w:tcBorders>
          </w:tcPr>
          <w:p w14:paraId="08A516EC" w14:textId="77777777" w:rsidR="001D42FB" w:rsidRDefault="001D42FB">
            <w:pPr>
              <w:spacing w:before="20"/>
            </w:pPr>
          </w:p>
          <w:p w14:paraId="08A516ED" w14:textId="77777777" w:rsidR="001D42FB" w:rsidRDefault="008926A9">
            <w:r>
              <w:rPr>
                <w:sz w:val="18"/>
              </w:rPr>
              <w:t>10.</w:t>
            </w:r>
            <w:r>
              <w:rPr>
                <w:sz w:val="18"/>
              </w:rPr>
              <w:tab/>
              <w:t>I hereby declare that, to the best of my knowledge, the information provided in this form is correct:</w:t>
            </w:r>
          </w:p>
          <w:p w14:paraId="08A516EE" w14:textId="77777777" w:rsidR="001D42FB" w:rsidRDefault="001D42FB">
            <w:pPr>
              <w:spacing w:before="20"/>
            </w:pPr>
          </w:p>
        </w:tc>
      </w:tr>
      <w:tr w:rsidR="001D42FB" w14:paraId="08A516F6" w14:textId="77777777">
        <w:tblPrEx>
          <w:jc w:val="center"/>
        </w:tblPrEx>
        <w:trPr>
          <w:trHeight w:val="800"/>
          <w:jc w:val="center"/>
        </w:trPr>
        <w:tc>
          <w:tcPr>
            <w:tcW w:w="2496" w:type="dxa"/>
            <w:tcBorders>
              <w:top w:val="nil"/>
              <w:bottom w:val="nil"/>
              <w:right w:val="nil"/>
            </w:tcBorders>
          </w:tcPr>
          <w:p w14:paraId="08A516F0" w14:textId="77777777" w:rsidR="001D42FB" w:rsidRDefault="001D42FB">
            <w:pPr>
              <w:spacing w:before="20"/>
            </w:pPr>
          </w:p>
          <w:p w14:paraId="08A516F1" w14:textId="77777777" w:rsidR="001D42FB" w:rsidRDefault="001D42FB">
            <w:pPr>
              <w:spacing w:before="20"/>
            </w:pPr>
          </w:p>
          <w:p w14:paraId="08A516F2" w14:textId="77777777" w:rsidR="001D42FB" w:rsidRDefault="008926A9">
            <w:r>
              <w:rPr>
                <w:sz w:val="18"/>
              </w:rPr>
              <w:tab/>
              <w:t>Applicant's name</w:t>
            </w:r>
          </w:p>
        </w:tc>
        <w:tc>
          <w:tcPr>
            <w:tcW w:w="7488" w:type="dxa"/>
            <w:gridSpan w:val="3"/>
            <w:tcBorders>
              <w:top w:val="nil"/>
              <w:left w:val="nil"/>
              <w:bottom w:val="nil"/>
            </w:tcBorders>
          </w:tcPr>
          <w:p w14:paraId="08A516F3" w14:textId="77777777" w:rsidR="001D42FB" w:rsidRDefault="001D42FB">
            <w:pPr>
              <w:spacing w:before="20"/>
            </w:pPr>
          </w:p>
          <w:p w14:paraId="08A516F4" w14:textId="77777777" w:rsidR="001D42FB" w:rsidRDefault="004A04B0">
            <w:r>
              <w:pict w14:anchorId="08A5174D">
                <v:shape id="_x0000_s2095" type="#_x0000_t202" style="position:absolute;left:0;text-align:left;margin-left:0;margin-top:0;width:283pt;height:25pt;z-index:251664896;mso-position-horizontal:left;mso-position-vertical:center">
                  <v:textbox>
                    <w:txbxContent>
                      <w:p w14:paraId="08A517DC" w14:textId="77777777" w:rsidR="001D42FB" w:rsidRDefault="001D42FB"/>
                    </w:txbxContent>
                  </v:textbox>
                </v:shape>
              </w:pict>
            </w:r>
          </w:p>
          <w:p w14:paraId="08A516F5" w14:textId="77777777" w:rsidR="001D42FB" w:rsidRDefault="001D42FB">
            <w:pPr>
              <w:spacing w:before="20"/>
            </w:pPr>
          </w:p>
        </w:tc>
      </w:tr>
      <w:tr w:rsidR="001D42FB" w14:paraId="08A51705" w14:textId="77777777">
        <w:trPr>
          <w:trHeight w:val="1000"/>
        </w:trPr>
        <w:tc>
          <w:tcPr>
            <w:tcW w:w="2496" w:type="dxa"/>
            <w:tcBorders>
              <w:top w:val="nil"/>
              <w:bottom w:val="nil"/>
              <w:right w:val="nil"/>
            </w:tcBorders>
          </w:tcPr>
          <w:p w14:paraId="08A516F7" w14:textId="77777777" w:rsidR="001D42FB" w:rsidRDefault="001D42FB">
            <w:pPr>
              <w:spacing w:before="20"/>
            </w:pPr>
          </w:p>
          <w:p w14:paraId="08A516F8" w14:textId="77777777" w:rsidR="001D42FB" w:rsidRDefault="001D42FB">
            <w:pPr>
              <w:spacing w:before="20"/>
            </w:pPr>
          </w:p>
          <w:p w14:paraId="08A516F9" w14:textId="77777777" w:rsidR="001D42FB" w:rsidRDefault="008926A9">
            <w:r>
              <w:rPr>
                <w:sz w:val="18"/>
              </w:rPr>
              <w:tab/>
              <w:t>Signature</w:t>
            </w:r>
          </w:p>
          <w:p w14:paraId="08A516FA" w14:textId="77777777" w:rsidR="001D42FB" w:rsidRDefault="001D42FB">
            <w:pPr>
              <w:spacing w:before="20"/>
            </w:pPr>
          </w:p>
        </w:tc>
        <w:tc>
          <w:tcPr>
            <w:tcW w:w="2496" w:type="dxa"/>
            <w:tcBorders>
              <w:top w:val="nil"/>
              <w:left w:val="nil"/>
              <w:bottom w:val="nil"/>
              <w:right w:val="nil"/>
            </w:tcBorders>
          </w:tcPr>
          <w:p w14:paraId="08A516FB" w14:textId="77777777" w:rsidR="001D42FB" w:rsidRDefault="001D42FB">
            <w:pPr>
              <w:spacing w:before="20"/>
            </w:pPr>
          </w:p>
          <w:p w14:paraId="08A516FC" w14:textId="77777777" w:rsidR="001D42FB" w:rsidRDefault="004A04B0">
            <w:r>
              <w:pict w14:anchorId="08A5174E">
                <v:shape id="_x0000_s2096" type="#_x0000_t202" style="position:absolute;left:0;text-align:left;margin-left:0;margin-top:0;width:110pt;height:25pt;z-index:251665920;mso-position-horizontal:left;mso-position-vertical:center">
                  <v:textbox>
                    <w:txbxContent>
                      <w:p w14:paraId="08A517DD" w14:textId="77777777" w:rsidR="001D42FB" w:rsidRDefault="001D42FB"/>
                    </w:txbxContent>
                  </v:textbox>
                </v:shape>
              </w:pict>
            </w:r>
          </w:p>
          <w:p w14:paraId="08A516FD" w14:textId="77777777" w:rsidR="001D42FB" w:rsidRDefault="001D42FB">
            <w:pPr>
              <w:spacing w:before="20"/>
            </w:pPr>
          </w:p>
        </w:tc>
        <w:tc>
          <w:tcPr>
            <w:tcW w:w="100" w:type="pct"/>
            <w:tcBorders>
              <w:top w:val="nil"/>
              <w:left w:val="nil"/>
              <w:bottom w:val="nil"/>
              <w:right w:val="nil"/>
            </w:tcBorders>
          </w:tcPr>
          <w:p w14:paraId="08A516FE" w14:textId="77777777" w:rsidR="001D42FB" w:rsidRDefault="001D42FB">
            <w:pPr>
              <w:spacing w:before="20"/>
            </w:pPr>
          </w:p>
          <w:p w14:paraId="08A516FF" w14:textId="77777777" w:rsidR="001D42FB" w:rsidRDefault="001D42FB">
            <w:pPr>
              <w:spacing w:before="20"/>
            </w:pPr>
          </w:p>
          <w:p w14:paraId="08A51700" w14:textId="77777777" w:rsidR="001D42FB" w:rsidRDefault="008926A9">
            <w:r>
              <w:tab/>
              <w:t>Date</w:t>
            </w:r>
          </w:p>
          <w:p w14:paraId="08A51701" w14:textId="77777777" w:rsidR="001D42FB" w:rsidRDefault="001D42FB">
            <w:pPr>
              <w:spacing w:before="20"/>
            </w:pPr>
          </w:p>
        </w:tc>
        <w:tc>
          <w:tcPr>
            <w:tcW w:w="2496" w:type="dxa"/>
            <w:tcBorders>
              <w:top w:val="nil"/>
              <w:left w:val="nil"/>
            </w:tcBorders>
          </w:tcPr>
          <w:p w14:paraId="08A51702" w14:textId="77777777" w:rsidR="001D42FB" w:rsidRDefault="001D42FB">
            <w:pPr>
              <w:spacing w:before="20"/>
            </w:pPr>
          </w:p>
          <w:p w14:paraId="08A51703" w14:textId="77777777" w:rsidR="001D42FB" w:rsidRDefault="004A04B0">
            <w:r>
              <w:pict w14:anchorId="08A5174F">
                <v:shape id="_x0000_s2097" type="#_x0000_t202" style="position:absolute;left:0;text-align:left;margin-left:0;margin-top:0;width:110pt;height:25pt;z-index:251666944;mso-position-vertical:center">
                  <v:textbox>
                    <w:txbxContent>
                      <w:p w14:paraId="08A517DE" w14:textId="77777777" w:rsidR="001D42FB" w:rsidRDefault="001D42FB"/>
                    </w:txbxContent>
                  </v:textbox>
                </v:shape>
              </w:pict>
            </w:r>
          </w:p>
          <w:p w14:paraId="08A51704" w14:textId="77777777" w:rsidR="001D42FB" w:rsidRDefault="001D42FB">
            <w:pPr>
              <w:spacing w:before="20"/>
            </w:pPr>
          </w:p>
        </w:tc>
      </w:tr>
      <w:tr w:rsidR="001D42FB" w14:paraId="08A5170B" w14:textId="77777777">
        <w:trPr>
          <w:trHeight w:val="200"/>
        </w:trPr>
        <w:tc>
          <w:tcPr>
            <w:tcW w:w="4993" w:type="dxa"/>
            <w:tcBorders>
              <w:left w:val="nil"/>
              <w:bottom w:val="nil"/>
              <w:right w:val="nil"/>
            </w:tcBorders>
          </w:tcPr>
          <w:p w14:paraId="08A51706" w14:textId="77777777" w:rsidR="001D42FB" w:rsidRDefault="001D42FB"/>
        </w:tc>
        <w:tc>
          <w:tcPr>
            <w:tcW w:w="4993" w:type="dxa"/>
            <w:gridSpan w:val="3"/>
            <w:tcBorders>
              <w:left w:val="nil"/>
              <w:bottom w:val="nil"/>
              <w:right w:val="nil"/>
            </w:tcBorders>
            <w:vAlign w:val="bottom"/>
          </w:tcPr>
          <w:p w14:paraId="08A51707" w14:textId="77777777" w:rsidR="001D42FB" w:rsidRDefault="001D42FB">
            <w:pPr>
              <w:jc w:val="right"/>
            </w:pPr>
          </w:p>
          <w:p w14:paraId="08A51708" w14:textId="77777777" w:rsidR="001D42FB" w:rsidRDefault="001D42FB">
            <w:pPr>
              <w:jc w:val="right"/>
            </w:pPr>
          </w:p>
          <w:p w14:paraId="08A51709" w14:textId="77777777" w:rsidR="001D42FB" w:rsidRDefault="001D42FB">
            <w:pPr>
              <w:jc w:val="right"/>
            </w:pPr>
          </w:p>
          <w:p w14:paraId="08A5170A" w14:textId="77777777" w:rsidR="001D42FB" w:rsidRDefault="008926A9">
            <w:pPr>
              <w:jc w:val="right"/>
            </w:pPr>
            <w:r>
              <w:t>[End of document]</w:t>
            </w:r>
          </w:p>
        </w:tc>
      </w:tr>
    </w:tbl>
    <w:p w14:paraId="08A5170C" w14:textId="77777777" w:rsidR="001D42FB" w:rsidRDefault="001D42FB"/>
    <w:sectPr w:rsidR="001D42FB">
      <w:headerReference w:type="even" r:id="rId137"/>
      <w:headerReference w:type="default" r:id="rId138"/>
      <w:footerReference w:type="even" r:id="rId139"/>
      <w:footerReference w:type="default" r:id="rId140"/>
      <w:headerReference w:type="first" r:id="rId141"/>
      <w:footerReference w:type="first" r:id="rId142"/>
      <w:pgSz w:w="11906" w:h="16838"/>
      <w:pgMar w:top="400" w:right="960" w:bottom="400" w:left="960" w:header="51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8A51752" w14:textId="77777777" w:rsidR="008926A9" w:rsidRDefault="008926A9">
      <w:r>
        <w:separator/>
      </w:r>
    </w:p>
  </w:endnote>
  <w:endnote w:type="continuationSeparator" w:id="0">
    <w:p w14:paraId="08A51753" w14:textId="77777777" w:rsidR="008926A9" w:rsidRDefault="008926A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57" w14:textId="77777777" w:rsidR="008926A9" w:rsidRDefault="008926A9">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58" w14:textId="77777777" w:rsidR="001D42FB" w:rsidRDefault="008926A9">
    <w:r>
      <w:t xml:space="preserve">_________________________ </w:t>
    </w:r>
  </w:p>
  <w:p w14:paraId="08A51759" w14:textId="77777777" w:rsidR="001D42FB" w:rsidRDefault="008926A9">
    <w:r>
      <w:rPr>
        <w:sz w:val="16"/>
      </w:rPr>
      <w:t>*</w:t>
    </w:r>
    <w:r>
      <w:rPr>
        <w:sz w:val="16"/>
      </w:rPr>
      <w:tab/>
      <w:t>These names were correct at the time of the introduction of these Test Guidelines but may be revised or updated. [Readers are advised to consult the UPOV Code, which can be found on the UPOV Website (www.upov.int), for the latest information.]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5E" w14:textId="77777777" w:rsidR="001D42FB" w:rsidRDefault="001D42FB"/>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5F" w14:textId="77777777" w:rsidR="001D42FB" w:rsidRDefault="001D42FB"/>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61" w14:textId="77777777" w:rsidR="001D42FB" w:rsidRDefault="001D42FB"/>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66" w14:textId="77777777" w:rsidR="001D42FB" w:rsidRDefault="001D42FB"/>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67" w14:textId="77777777" w:rsidR="001D42FB" w:rsidRDefault="001D42FB"/>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69" w14:textId="77777777" w:rsidR="001D42FB" w:rsidRDefault="001D42FB"/>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6E" w14:textId="77777777" w:rsidR="001D42FB" w:rsidRDefault="001D42FB"/>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6F" w14:textId="77777777" w:rsidR="001D42FB" w:rsidRDefault="001D42FB"/>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71" w14:textId="77777777" w:rsidR="001D42FB" w:rsidRDefault="001D42FB"/>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76" w14:textId="77777777" w:rsidR="001D42FB" w:rsidRDefault="001D42FB"/>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77" w14:textId="77777777" w:rsidR="001D42FB" w:rsidRDefault="001D42FB"/>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79" w14:textId="77777777" w:rsidR="001D42FB" w:rsidRDefault="001D42FB"/>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7E" w14:textId="77777777" w:rsidR="001D42FB" w:rsidRDefault="001D42FB"/>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7F" w14:textId="77777777" w:rsidR="001D42FB" w:rsidRDefault="001D42FB"/>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81" w14:textId="77777777" w:rsidR="001D42FB" w:rsidRDefault="001D42FB"/>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86" w14:textId="77777777" w:rsidR="001D42FB" w:rsidRDefault="001D42FB"/>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87" w14:textId="77777777" w:rsidR="001D42FB" w:rsidRDefault="008926A9">
    <w:pPr>
      <w:pStyle w:val="sectionTenSubSectionSevenHeaderStyle"/>
    </w:pPr>
    <w:r>
      <w:t xml:space="preserve">_________________________ </w:t>
    </w:r>
  </w:p>
  <w:p w14:paraId="08A51788" w14:textId="77777777" w:rsidR="001D42FB" w:rsidRDefault="008926A9">
    <w:pPr>
      <w:pStyle w:val="sectionTenSubSectionSevenHeaderStyle"/>
    </w:pPr>
    <w:r>
      <w:rPr>
        <w:vertAlign w:val="superscript"/>
      </w:rPr>
      <w:t>#</w:t>
    </w:r>
    <w:r>
      <w:tab/>
      <w:t>Authorities may allow certain of this information to be provided in a confidential section of the Technical Questionnaire.</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8A" w14:textId="77777777" w:rsidR="001D42FB" w:rsidRDefault="001D42FB"/>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8F" w14:textId="77777777" w:rsidR="001D42FB" w:rsidRDefault="001D42FB"/>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90" w14:textId="77777777" w:rsidR="001D42FB" w:rsidRDefault="001D42FB"/>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92" w14:textId="77777777" w:rsidR="001D42FB" w:rsidRDefault="001D42FB"/>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9F" w14:textId="77777777" w:rsidR="001D42FB" w:rsidRDefault="001D42FB"/>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A0" w14:textId="77777777" w:rsidR="001D42FB" w:rsidRDefault="001D42FB"/>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A2" w14:textId="77777777" w:rsidR="001D42FB" w:rsidRDefault="001D42FB"/>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A7" w14:textId="77777777" w:rsidR="001D42FB" w:rsidRDefault="001D42FB"/>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A8" w14:textId="77777777" w:rsidR="001D42FB" w:rsidRDefault="001D42FB"/>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AA" w14:textId="77777777" w:rsidR="001D42FB" w:rsidRDefault="001D42FB"/>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AF" w14:textId="77777777" w:rsidR="001D42FB" w:rsidRDefault="001D42FB"/>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B0" w14:textId="77777777" w:rsidR="001D42FB" w:rsidRDefault="001D42FB"/>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B2" w14:textId="77777777" w:rsidR="001D42FB" w:rsidRDefault="001D42FB"/>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B7" w14:textId="77777777" w:rsidR="001D42FB" w:rsidRDefault="001D42FB"/>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B8" w14:textId="77777777" w:rsidR="001D42FB" w:rsidRDefault="001D42FB"/>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BA" w14:textId="77777777" w:rsidR="001D42FB" w:rsidRDefault="001D42FB"/>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BF" w14:textId="77777777" w:rsidR="001D42FB" w:rsidRDefault="001D42FB"/>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C0" w14:textId="77777777" w:rsidR="001D42FB" w:rsidRDefault="008926A9">
    <w:pPr>
      <w:pStyle w:val="sectionTenSubSectionSevenHeaderStyle"/>
    </w:pPr>
    <w:r>
      <w:t xml:space="preserve">_________________________ </w:t>
    </w:r>
  </w:p>
  <w:p w14:paraId="08A517C1" w14:textId="77777777" w:rsidR="001D42FB" w:rsidRDefault="008926A9">
    <w:pPr>
      <w:pStyle w:val="sectionTenSubSectionSevenHeaderStyle"/>
    </w:pPr>
    <w:r>
      <w:rPr>
        <w:vertAlign w:val="superscript"/>
      </w:rPr>
      <w:t>#</w:t>
    </w:r>
    <w:r>
      <w:tab/>
      <w:t>Authorities may allow certain of this information to be provided in a confidential section of the Technical Questionnaire.</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C3" w14:textId="77777777" w:rsidR="001D42FB" w:rsidRDefault="001D42FB"/>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C8" w14:textId="77777777" w:rsidR="001D42FB" w:rsidRDefault="001D42FB"/>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C9" w14:textId="77777777" w:rsidR="001D42FB" w:rsidRDefault="001D42FB"/>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CB" w14:textId="77777777" w:rsidR="001D42FB" w:rsidRDefault="001D42FB"/>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8A51750" w14:textId="77777777" w:rsidR="008926A9" w:rsidRDefault="008926A9">
      <w:r>
        <w:separator/>
      </w:r>
    </w:p>
  </w:footnote>
  <w:footnote w:type="continuationSeparator" w:id="0">
    <w:p w14:paraId="08A51751" w14:textId="77777777" w:rsidR="008926A9" w:rsidRDefault="008926A9">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54" w14:textId="77777777" w:rsidR="001D42FB" w:rsidRDefault="008926A9">
    <w:pPr>
      <w:pStyle w:val="customHeaderStyle"/>
    </w:pPr>
    <w:r>
      <w:t>TG/NELUM(proj.4) with TWO comments</w:t>
    </w:r>
  </w:p>
  <w:p w14:paraId="08A51755" w14:textId="77777777" w:rsidR="001D42FB" w:rsidRDefault="008926A9">
    <w:pPr>
      <w:pStyle w:val="customHeaderStyle"/>
    </w:pPr>
    <w:r>
      <w:t>Lotus, 2026-06-03</w:t>
    </w:r>
  </w:p>
  <w:p w14:paraId="08A51756" w14:textId="77777777" w:rsidR="001D42FB" w:rsidRDefault="008926A9">
    <w:pPr>
      <w:pStyle w:val="customHeaderStyle"/>
      <w:spacing w:after="160"/>
    </w:pPr>
    <w:r>
      <w:fldChar w:fldCharType="begin"/>
    </w:r>
    <w:r>
      <w:instrText>PAGE "Page Number"</w:instrText>
    </w:r>
    <w:r>
      <w:fldChar w:fldCharType="separate"/>
    </w:r>
    <w:r>
      <w:t>6</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5A" w14:textId="77777777" w:rsidR="001D42FB" w:rsidRDefault="001D42FB"/>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5B" w14:textId="77777777" w:rsidR="001D42FB" w:rsidRDefault="008926A9">
    <w:pPr>
      <w:pStyle w:val="customHeaderStyle"/>
    </w:pPr>
    <w:r>
      <w:t>TG/NELUM(proj.4)</w:t>
    </w:r>
    <w:ins w:id="84" w:author="TWO" w:date="2026-07-08T19:46:00Z" w16du:dateUtc="2026-07-08T17:46:00Z">
      <w:r>
        <w:t xml:space="preserve"> with TWO comments</w:t>
      </w:r>
    </w:ins>
  </w:p>
  <w:p w14:paraId="08A5175C" w14:textId="77777777" w:rsidR="001D42FB" w:rsidRDefault="008926A9">
    <w:pPr>
      <w:pStyle w:val="customHeaderStyle"/>
    </w:pPr>
    <w:r>
      <w:t>Lotus, 2026-06-03</w:t>
    </w:r>
  </w:p>
  <w:p w14:paraId="08A5175D" w14:textId="77777777" w:rsidR="001D42FB" w:rsidRDefault="008926A9">
    <w:pPr>
      <w:pStyle w:val="customHeaderStyle"/>
      <w:spacing w:after="160"/>
    </w:pPr>
    <w:r>
      <w:fldChar w:fldCharType="begin"/>
    </w:r>
    <w:r>
      <w:instrText>PAGE "Page Number"</w:instrText>
    </w:r>
    <w:r>
      <w:fldChar w:fldCharType="separate"/>
    </w:r>
    <w:r>
      <w:t>7</w:t>
    </w:r>
    <w: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60" w14:textId="77777777" w:rsidR="001D42FB" w:rsidRDefault="001D42FB"/>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62" w14:textId="77777777" w:rsidR="001D42FB" w:rsidRDefault="001D42FB"/>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63" w14:textId="77777777" w:rsidR="001D42FB" w:rsidRDefault="008926A9">
    <w:pPr>
      <w:pStyle w:val="customHeaderStyle"/>
    </w:pPr>
    <w:r>
      <w:t>TG/NELUM(proj.4)</w:t>
    </w:r>
    <w:ins w:id="538" w:author="TWO" w:date="2026-07-08T19:46:00Z" w16du:dateUtc="2026-07-08T17:46:00Z">
      <w:r>
        <w:t xml:space="preserve"> with TWO comments</w:t>
      </w:r>
    </w:ins>
  </w:p>
  <w:p w14:paraId="08A51764" w14:textId="77777777" w:rsidR="001D42FB" w:rsidRDefault="008926A9">
    <w:pPr>
      <w:pStyle w:val="customHeaderStyle"/>
    </w:pPr>
    <w:r>
      <w:t>Lotus, 2026-06-03</w:t>
    </w:r>
  </w:p>
  <w:p w14:paraId="08A51765" w14:textId="77777777" w:rsidR="001D42FB" w:rsidRDefault="008926A9">
    <w:pPr>
      <w:pStyle w:val="customHeaderStyle"/>
      <w:spacing w:after="160"/>
    </w:pPr>
    <w:r>
      <w:fldChar w:fldCharType="begin"/>
    </w:r>
    <w:r>
      <w:instrText>PAGE "Page Number"</w:instrText>
    </w:r>
    <w:r>
      <w:fldChar w:fldCharType="separate"/>
    </w:r>
    <w:r>
      <w:t>23</w:t>
    </w:r>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68" w14:textId="77777777" w:rsidR="001D42FB" w:rsidRDefault="001D42FB"/>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6A" w14:textId="77777777" w:rsidR="001D42FB" w:rsidRDefault="001D42FB"/>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6B" w14:textId="77777777" w:rsidR="001D42FB" w:rsidRDefault="008926A9">
    <w:pPr>
      <w:pStyle w:val="customHeaderStyle"/>
    </w:pPr>
    <w:r>
      <w:t>TG/NELUM(proj.4)</w:t>
    </w:r>
    <w:ins w:id="647" w:author="TWO" w:date="2026-07-08T19:46:00Z" w16du:dateUtc="2026-07-08T17:46:00Z">
      <w:r>
        <w:t xml:space="preserve"> with TWO comments</w:t>
      </w:r>
    </w:ins>
  </w:p>
  <w:p w14:paraId="08A5176C" w14:textId="77777777" w:rsidR="001D42FB" w:rsidRDefault="008926A9">
    <w:pPr>
      <w:pStyle w:val="customHeaderStyle"/>
    </w:pPr>
    <w:r>
      <w:t>Lotus, 2026-06-03</w:t>
    </w:r>
  </w:p>
  <w:p w14:paraId="08A5176D" w14:textId="77777777" w:rsidR="001D42FB" w:rsidRDefault="008926A9">
    <w:pPr>
      <w:pStyle w:val="customHeaderStyle"/>
      <w:spacing w:after="160"/>
    </w:pPr>
    <w:r>
      <w:fldChar w:fldCharType="begin"/>
    </w:r>
    <w:r>
      <w:instrText>PAGE "Page Number"</w:instrText>
    </w:r>
    <w:r>
      <w:fldChar w:fldCharType="separate"/>
    </w:r>
    <w:r>
      <w:t>45</w:t>
    </w:r>
    <w: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70" w14:textId="77777777" w:rsidR="001D42FB" w:rsidRDefault="001D42FB"/>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72" w14:textId="77777777" w:rsidR="001D42FB" w:rsidRDefault="001D42FB"/>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73" w14:textId="77777777" w:rsidR="001D42FB" w:rsidRDefault="008926A9">
    <w:pPr>
      <w:pStyle w:val="customHeaderStyle"/>
    </w:pPr>
    <w:r>
      <w:t>TG/NELUM(proj.4)</w:t>
    </w:r>
    <w:ins w:id="649" w:author="TWO" w:date="2026-07-08T19:46:00Z" w16du:dateUtc="2026-07-08T17:46:00Z">
      <w:r>
        <w:t xml:space="preserve"> with TWO comments</w:t>
      </w:r>
    </w:ins>
  </w:p>
  <w:p w14:paraId="08A51774" w14:textId="77777777" w:rsidR="001D42FB" w:rsidRDefault="008926A9">
    <w:pPr>
      <w:pStyle w:val="customHeaderStyle"/>
    </w:pPr>
    <w:r>
      <w:t>Lotus, 2026-06-03</w:t>
    </w:r>
  </w:p>
  <w:p w14:paraId="08A51775" w14:textId="77777777" w:rsidR="001D42FB" w:rsidRDefault="008926A9">
    <w:pPr>
      <w:pStyle w:val="customHeaderStyle"/>
      <w:spacing w:after="160"/>
    </w:pPr>
    <w:r>
      <w:fldChar w:fldCharType="begin"/>
    </w:r>
    <w:r>
      <w:instrText>PAGE "Page Number"</w:instrText>
    </w:r>
    <w:r>
      <w:fldChar w:fldCharType="separate"/>
    </w:r>
    <w:r>
      <w:t>46</w:t>
    </w:r>
    <w: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78" w14:textId="77777777" w:rsidR="001D42FB" w:rsidRDefault="001D42FB"/>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7A" w14:textId="77777777" w:rsidR="001D42FB" w:rsidRDefault="001D42FB"/>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7B" w14:textId="77777777" w:rsidR="001D42FB" w:rsidRDefault="008926A9">
    <w:pPr>
      <w:pStyle w:val="customHeaderStyle"/>
    </w:pPr>
    <w:r>
      <w:t>TG/NELUM(proj.4)</w:t>
    </w:r>
    <w:ins w:id="652" w:author="TWO" w:date="2026-07-08T19:46:00Z" w16du:dateUtc="2026-07-08T17:46:00Z">
      <w:r>
        <w:t xml:space="preserve"> with TWO comments</w:t>
      </w:r>
    </w:ins>
  </w:p>
  <w:p w14:paraId="08A5177C" w14:textId="77777777" w:rsidR="001D42FB" w:rsidRDefault="008926A9">
    <w:pPr>
      <w:pStyle w:val="customHeaderStyle"/>
    </w:pPr>
    <w:r>
      <w:t>Lotus, 2026-06-03</w:t>
    </w:r>
  </w:p>
  <w:p w14:paraId="08A5177D" w14:textId="77777777" w:rsidR="001D42FB" w:rsidRDefault="008926A9">
    <w:pPr>
      <w:pStyle w:val="customHeaderStyle"/>
      <w:spacing w:after="160"/>
    </w:pPr>
    <w:r>
      <w:fldChar w:fldCharType="begin"/>
    </w:r>
    <w:r>
      <w:instrText>PAGE "Page Number"</w:instrText>
    </w:r>
    <w:r>
      <w:fldChar w:fldCharType="separate"/>
    </w:r>
    <w:r>
      <w:t>48</w:t>
    </w:r>
    <w: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80" w14:textId="77777777" w:rsidR="001D42FB" w:rsidRDefault="001D42FB"/>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82" w14:textId="77777777" w:rsidR="001D42FB" w:rsidRDefault="001D42FB"/>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83" w14:textId="77777777" w:rsidR="001D42FB" w:rsidRDefault="008926A9">
    <w:pPr>
      <w:pStyle w:val="customHeaderStyle"/>
    </w:pPr>
    <w:r>
      <w:t>TG/NELUM(proj.4)</w:t>
    </w:r>
    <w:ins w:id="653" w:author="TWO" w:date="2026-07-08T19:46:00Z" w16du:dateUtc="2026-07-08T17:46:00Z">
      <w:r>
        <w:t xml:space="preserve"> with TWO comments</w:t>
      </w:r>
    </w:ins>
  </w:p>
  <w:p w14:paraId="08A51784" w14:textId="77777777" w:rsidR="001D42FB" w:rsidRDefault="008926A9">
    <w:pPr>
      <w:pStyle w:val="customHeaderStyle"/>
    </w:pPr>
    <w:r>
      <w:t>Lotus, 2026-06-03</w:t>
    </w:r>
  </w:p>
  <w:p w14:paraId="08A51785" w14:textId="77777777" w:rsidR="001D42FB" w:rsidRDefault="008926A9">
    <w:pPr>
      <w:pStyle w:val="customHeaderStyle"/>
      <w:spacing w:after="160"/>
    </w:pPr>
    <w:r>
      <w:fldChar w:fldCharType="begin"/>
    </w:r>
    <w:r>
      <w:instrText>PAGE "Page Number"</w:instrText>
    </w:r>
    <w:r>
      <w:fldChar w:fldCharType="separate"/>
    </w:r>
    <w:r>
      <w:t>49</w:t>
    </w:r>
    <w: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89" w14:textId="77777777" w:rsidR="001D42FB" w:rsidRDefault="001D42FB"/>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8B" w14:textId="77777777" w:rsidR="001D42FB" w:rsidRDefault="001D42FB"/>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8C" w14:textId="77777777" w:rsidR="001D42FB" w:rsidRDefault="008926A9">
    <w:pPr>
      <w:pStyle w:val="customHeaderStyle"/>
    </w:pPr>
    <w:r>
      <w:t>TG/NELUM(proj.4)</w:t>
    </w:r>
    <w:ins w:id="671" w:author="TWO" w:date="2026-07-08T19:46:00Z" w16du:dateUtc="2026-07-08T17:46:00Z">
      <w:r>
        <w:t xml:space="preserve"> with TWO comments</w:t>
      </w:r>
    </w:ins>
  </w:p>
  <w:p w14:paraId="08A5178D" w14:textId="77777777" w:rsidR="001D42FB" w:rsidRDefault="008926A9">
    <w:pPr>
      <w:pStyle w:val="customHeaderStyle"/>
    </w:pPr>
    <w:r>
      <w:t>Lotus, 2026-06-03</w:t>
    </w:r>
  </w:p>
  <w:p w14:paraId="08A5178E" w14:textId="77777777" w:rsidR="001D42FB" w:rsidRDefault="008926A9">
    <w:pPr>
      <w:pStyle w:val="customHeaderStyle"/>
      <w:spacing w:after="160"/>
    </w:pPr>
    <w:r>
      <w:fldChar w:fldCharType="begin"/>
    </w:r>
    <w:r>
      <w:instrText>PAGE "Page Number"</w:instrText>
    </w:r>
    <w:r>
      <w:fldChar w:fldCharType="separate"/>
    </w:r>
    <w:r>
      <w:t>52</w:t>
    </w:r>
    <w: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91" w14:textId="77777777" w:rsidR="001D42FB" w:rsidRDefault="001D42FB"/>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9B" w14:textId="77777777" w:rsidR="001D42FB" w:rsidRDefault="001D42FB"/>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9C" w14:textId="77777777" w:rsidR="001D42FB" w:rsidRDefault="008926A9">
    <w:pPr>
      <w:pStyle w:val="customHeaderStyle"/>
    </w:pPr>
    <w:r>
      <w:t>TG/NELUM(proj.4) with TWO comments</w:t>
    </w:r>
  </w:p>
  <w:p w14:paraId="08A5179D" w14:textId="77777777" w:rsidR="001D42FB" w:rsidRDefault="008926A9">
    <w:pPr>
      <w:pStyle w:val="customHeaderStyle"/>
    </w:pPr>
    <w:r>
      <w:t>Lotus, 2026-06-03</w:t>
    </w:r>
  </w:p>
  <w:p w14:paraId="08A5179E" w14:textId="77777777" w:rsidR="001D42FB" w:rsidRDefault="008926A9">
    <w:pPr>
      <w:pStyle w:val="customHeaderStyle"/>
      <w:spacing w:after="160"/>
    </w:pPr>
    <w:r>
      <w:fldChar w:fldCharType="begin"/>
    </w:r>
    <w:r>
      <w:instrText>PAGE "Page Number"</w:instrText>
    </w:r>
    <w:r>
      <w:fldChar w:fldCharType="separate"/>
    </w:r>
    <w:r>
      <w:t>53</w:t>
    </w:r>
    <w: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A1" w14:textId="77777777" w:rsidR="001D42FB" w:rsidRDefault="001D42FB"/>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A3" w14:textId="77777777" w:rsidR="001D42FB" w:rsidRDefault="001D42FB"/>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A4" w14:textId="77777777" w:rsidR="001D42FB" w:rsidRDefault="008926A9">
    <w:pPr>
      <w:pStyle w:val="customHeaderStyle"/>
    </w:pPr>
    <w:r>
      <w:t>TG/NELUM(proj.4)</w:t>
    </w:r>
    <w:ins w:id="769" w:author="TWO" w:date="2026-07-08T19:46:00Z" w16du:dateUtc="2026-07-08T17:46:00Z">
      <w:r>
        <w:t xml:space="preserve"> with TWO comments</w:t>
      </w:r>
    </w:ins>
  </w:p>
  <w:p w14:paraId="08A517A5" w14:textId="77777777" w:rsidR="001D42FB" w:rsidRDefault="008926A9">
    <w:pPr>
      <w:pStyle w:val="customHeaderStyle"/>
    </w:pPr>
    <w:r>
      <w:t>Lotus, 2026-06-03</w:t>
    </w:r>
  </w:p>
  <w:p w14:paraId="08A517A6" w14:textId="77777777" w:rsidR="001D42FB" w:rsidRDefault="008926A9">
    <w:pPr>
      <w:pStyle w:val="customHeaderStyle"/>
      <w:spacing w:after="160"/>
    </w:pPr>
    <w:r>
      <w:fldChar w:fldCharType="begin"/>
    </w:r>
    <w:r>
      <w:instrText>PAGE "Page Number"</w:instrText>
    </w:r>
    <w:r>
      <w:fldChar w:fldCharType="separate"/>
    </w:r>
    <w:r>
      <w:t>54</w:t>
    </w:r>
    <w: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A9" w14:textId="77777777" w:rsidR="001D42FB" w:rsidRDefault="001D42FB"/>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AB" w14:textId="77777777" w:rsidR="001D42FB" w:rsidRDefault="001D42FB"/>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AC" w14:textId="77777777" w:rsidR="001D42FB" w:rsidRDefault="008926A9">
    <w:pPr>
      <w:pStyle w:val="customHeaderStyle"/>
    </w:pPr>
    <w:r>
      <w:t>TG/NELUM(proj.4) with TWO comments</w:t>
    </w:r>
  </w:p>
  <w:p w14:paraId="08A517AD" w14:textId="77777777" w:rsidR="001D42FB" w:rsidRDefault="008926A9">
    <w:pPr>
      <w:pStyle w:val="customHeaderStyle"/>
    </w:pPr>
    <w:r>
      <w:t>Lotus, 2026-06-03</w:t>
    </w:r>
  </w:p>
  <w:p w14:paraId="08A517AE" w14:textId="77777777" w:rsidR="001D42FB" w:rsidRDefault="008926A9">
    <w:pPr>
      <w:pStyle w:val="customHeaderStyle"/>
      <w:spacing w:after="160"/>
    </w:pPr>
    <w:r>
      <w:fldChar w:fldCharType="begin"/>
    </w:r>
    <w:r>
      <w:instrText>PAGE "Page Number"</w:instrText>
    </w:r>
    <w:r>
      <w:fldChar w:fldCharType="separate"/>
    </w:r>
    <w:r>
      <w:t>54</w:t>
    </w:r>
    <w:r>
      <w:fldChar w:fldCharType="end"/>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B1" w14:textId="77777777" w:rsidR="001D42FB" w:rsidRDefault="001D42FB"/>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B3" w14:textId="77777777" w:rsidR="001D42FB" w:rsidRDefault="001D42FB"/>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B4" w14:textId="77777777" w:rsidR="001D42FB" w:rsidRDefault="008926A9">
    <w:pPr>
      <w:pStyle w:val="customHeaderStyle"/>
    </w:pPr>
    <w:r>
      <w:t>TG/NELUM(proj.4)</w:t>
    </w:r>
    <w:ins w:id="811" w:author="TWO" w:date="2026-07-08T19:46:00Z" w16du:dateUtc="2026-07-08T17:46:00Z">
      <w:r>
        <w:t xml:space="preserve"> with TWO comments</w:t>
      </w:r>
    </w:ins>
  </w:p>
  <w:p w14:paraId="08A517B5" w14:textId="77777777" w:rsidR="001D42FB" w:rsidRDefault="008926A9">
    <w:pPr>
      <w:pStyle w:val="customHeaderStyle"/>
    </w:pPr>
    <w:r>
      <w:t>Lotus, 2026-06-03</w:t>
    </w:r>
  </w:p>
  <w:p w14:paraId="08A517B6" w14:textId="77777777" w:rsidR="001D42FB" w:rsidRDefault="008926A9">
    <w:pPr>
      <w:pStyle w:val="customHeaderStyle"/>
      <w:spacing w:after="160"/>
    </w:pPr>
    <w:r>
      <w:fldChar w:fldCharType="begin"/>
    </w:r>
    <w:r>
      <w:instrText>PAGE "Page Number"</w:instrText>
    </w:r>
    <w:r>
      <w:fldChar w:fldCharType="separate"/>
    </w:r>
    <w:r>
      <w:t>56</w:t>
    </w:r>
    <w:r>
      <w:fldChar w:fldCharType="end"/>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B9" w14:textId="77777777" w:rsidR="001D42FB" w:rsidRDefault="001D42FB"/>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BB" w14:textId="77777777" w:rsidR="001D42FB" w:rsidRDefault="001D42FB"/>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BC" w14:textId="77777777" w:rsidR="001D42FB" w:rsidRDefault="008926A9">
    <w:pPr>
      <w:pStyle w:val="customHeaderStyle"/>
    </w:pPr>
    <w:r>
      <w:t>TG/NELUM(proj.4)</w:t>
    </w:r>
    <w:ins w:id="812" w:author="TWO" w:date="2026-07-08T19:46:00Z" w16du:dateUtc="2026-07-08T17:46:00Z">
      <w:r>
        <w:t xml:space="preserve"> with TWO comments</w:t>
      </w:r>
    </w:ins>
  </w:p>
  <w:p w14:paraId="08A517BD" w14:textId="77777777" w:rsidR="001D42FB" w:rsidRDefault="008926A9">
    <w:pPr>
      <w:pStyle w:val="customHeaderStyle"/>
    </w:pPr>
    <w:r>
      <w:t>Lotus, 2026-06-03</w:t>
    </w:r>
  </w:p>
  <w:p w14:paraId="08A517BE" w14:textId="77777777" w:rsidR="001D42FB" w:rsidRDefault="008926A9">
    <w:pPr>
      <w:pStyle w:val="customHeaderStyle"/>
      <w:spacing w:after="160"/>
    </w:pPr>
    <w:r>
      <w:fldChar w:fldCharType="begin"/>
    </w:r>
    <w:r>
      <w:instrText>PAGE "Page Number"</w:instrText>
    </w:r>
    <w:r>
      <w:fldChar w:fldCharType="separate"/>
    </w:r>
    <w:r>
      <w:t>57</w:t>
    </w:r>
    <w:r>
      <w:fldChar w:fldCharType="end"/>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C2" w14:textId="77777777" w:rsidR="001D42FB" w:rsidRDefault="001D42FB"/>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C4" w14:textId="77777777" w:rsidR="001D42FB" w:rsidRDefault="001D42FB"/>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C5" w14:textId="77777777" w:rsidR="001D42FB" w:rsidRDefault="008926A9">
    <w:pPr>
      <w:pStyle w:val="customHeaderStyle"/>
    </w:pPr>
    <w:r>
      <w:t>TG/NELUM(proj.4)</w:t>
    </w:r>
    <w:ins w:id="813" w:author="TWO" w:date="2026-07-08T19:46:00Z" w16du:dateUtc="2026-07-08T17:46:00Z">
      <w:r>
        <w:t xml:space="preserve"> with TWO comments</w:t>
      </w:r>
    </w:ins>
  </w:p>
  <w:p w14:paraId="08A517C6" w14:textId="77777777" w:rsidR="001D42FB" w:rsidRDefault="008926A9">
    <w:pPr>
      <w:pStyle w:val="customHeaderStyle"/>
    </w:pPr>
    <w:r>
      <w:t>Lotus, 2026-06-03</w:t>
    </w:r>
  </w:p>
  <w:p w14:paraId="08A517C7" w14:textId="77777777" w:rsidR="001D42FB" w:rsidRDefault="008926A9">
    <w:pPr>
      <w:pStyle w:val="customHeaderStyle"/>
      <w:spacing w:after="160"/>
    </w:pPr>
    <w:r>
      <w:fldChar w:fldCharType="begin"/>
    </w:r>
    <w:r>
      <w:instrText>PAGE "Page Number"</w:instrText>
    </w:r>
    <w:r>
      <w:fldChar w:fldCharType="separate"/>
    </w:r>
    <w:r>
      <w:t>58</w:t>
    </w:r>
    <w:r>
      <w:fldChar w:fldCharType="end"/>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517CA" w14:textId="77777777" w:rsidR="001D42FB" w:rsidRDefault="001D42FB"/>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53B3201"/>
    <w:multiLevelType w:val="multilevel"/>
    <w:tmpl w:val="F5A2DB6C"/>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1" w15:restartNumberingAfterBreak="0">
    <w:nsid w:val="1DE62DF0"/>
    <w:multiLevelType w:val="multilevel"/>
    <w:tmpl w:val="193EBD1E"/>
    <w:lvl w:ilvl="0">
      <w:start w:val="1"/>
      <w:numFmt w:val="decimal"/>
      <w:pStyle w:val="Heading1"/>
      <w:lvlText w:val="%1."/>
      <w:lvlJc w:val="left"/>
      <w:pPr>
        <w:ind w:left="360" w:hanging="360"/>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 w15:restartNumberingAfterBreak="0">
    <w:nsid w:val="207E41F0"/>
    <w:multiLevelType w:val="multilevel"/>
    <w:tmpl w:val="9514A910"/>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 w15:restartNumberingAfterBreak="0">
    <w:nsid w:val="3E475B34"/>
    <w:multiLevelType w:val="multilevel"/>
    <w:tmpl w:val="62061B02"/>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4" w15:restartNumberingAfterBreak="0">
    <w:nsid w:val="3F130233"/>
    <w:multiLevelType w:val="multilevel"/>
    <w:tmpl w:val="14EE6674"/>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 w15:restartNumberingAfterBreak="0">
    <w:nsid w:val="417A2367"/>
    <w:multiLevelType w:val="multilevel"/>
    <w:tmpl w:val="CDDC165E"/>
    <w:lvl w:ilvl="0">
      <w:start w:val="1"/>
      <w:numFmt w:val="decimal"/>
      <w:lvlText w:val="%1."/>
      <w:lvlJc w:val="left"/>
      <w:pPr>
        <w:tabs>
          <w:tab w:val="left" w:pos="567"/>
        </w:tabs>
        <w:ind w:left="567" w:hanging="567"/>
      </w:pPr>
      <w:rPr>
        <w:rFonts w:ascii="Arial" w:hAnsi="Arial" w:hint="default"/>
        <w:b w:val="0"/>
        <w:i w:val="0"/>
        <w:color w:val="auto"/>
        <w:sz w:val="20"/>
        <w:u w:val="none"/>
      </w:rPr>
    </w:lvl>
    <w:lvl w:ilvl="1">
      <w:start w:val="2"/>
      <w:numFmt w:val="decimal"/>
      <w:isLgl/>
      <w:lvlText w:val="%1.%2"/>
      <w:lvlJc w:val="left"/>
      <w:pPr>
        <w:tabs>
          <w:tab w:val="left" w:pos="735"/>
        </w:tabs>
        <w:ind w:left="735" w:hanging="735"/>
      </w:pPr>
      <w:rPr>
        <w:rFonts w:hint="default"/>
      </w:rPr>
    </w:lvl>
    <w:lvl w:ilvl="2">
      <w:start w:val="1"/>
      <w:numFmt w:val="decimal"/>
      <w:isLgl/>
      <w:lvlText w:val="%1.%2.%3"/>
      <w:lvlJc w:val="left"/>
      <w:pPr>
        <w:tabs>
          <w:tab w:val="left" w:pos="735"/>
        </w:tabs>
        <w:ind w:left="735" w:hanging="735"/>
      </w:pPr>
      <w:rPr>
        <w:rFonts w:hint="default"/>
      </w:rPr>
    </w:lvl>
    <w:lvl w:ilvl="3">
      <w:start w:val="1"/>
      <w:numFmt w:val="decimal"/>
      <w:isLgl/>
      <w:lvlText w:val="%1.%2.%3.%4"/>
      <w:lvlJc w:val="left"/>
      <w:pPr>
        <w:tabs>
          <w:tab w:val="left" w:pos="735"/>
        </w:tabs>
        <w:ind w:left="735" w:hanging="735"/>
      </w:pPr>
      <w:rPr>
        <w:rFonts w:hint="default"/>
      </w:rPr>
    </w:lvl>
    <w:lvl w:ilvl="4">
      <w:start w:val="1"/>
      <w:numFmt w:val="decimal"/>
      <w:isLgl/>
      <w:lvlText w:val="%1.%2.%3.%4.%5"/>
      <w:lvlJc w:val="left"/>
      <w:pPr>
        <w:tabs>
          <w:tab w:val="left" w:pos="1080"/>
        </w:tabs>
        <w:ind w:left="1080" w:hanging="1080"/>
      </w:pPr>
      <w:rPr>
        <w:rFonts w:hint="default"/>
      </w:rPr>
    </w:lvl>
    <w:lvl w:ilvl="5">
      <w:start w:val="1"/>
      <w:numFmt w:val="decimal"/>
      <w:isLgl/>
      <w:lvlText w:val="%1.%2.%3.%4.%5.%6"/>
      <w:lvlJc w:val="left"/>
      <w:pPr>
        <w:tabs>
          <w:tab w:val="left" w:pos="1080"/>
        </w:tabs>
        <w:ind w:left="1080" w:hanging="1080"/>
      </w:pPr>
      <w:rPr>
        <w:rFonts w:hint="default"/>
      </w:rPr>
    </w:lvl>
    <w:lvl w:ilvl="6">
      <w:start w:val="1"/>
      <w:numFmt w:val="decimal"/>
      <w:isLgl/>
      <w:lvlText w:val="%1.%2.%3.%4.%5.%6.%7"/>
      <w:lvlJc w:val="left"/>
      <w:pPr>
        <w:tabs>
          <w:tab w:val="left" w:pos="1440"/>
        </w:tabs>
        <w:ind w:left="1440" w:hanging="1440"/>
      </w:pPr>
      <w:rPr>
        <w:rFonts w:hint="default"/>
      </w:rPr>
    </w:lvl>
    <w:lvl w:ilvl="7">
      <w:start w:val="1"/>
      <w:numFmt w:val="decimal"/>
      <w:isLgl/>
      <w:lvlText w:val="%1.%2.%3.%4.%5.%6.%7.%8"/>
      <w:lvlJc w:val="left"/>
      <w:pPr>
        <w:tabs>
          <w:tab w:val="left" w:pos="1440"/>
        </w:tabs>
        <w:ind w:left="1440" w:hanging="1440"/>
      </w:pPr>
      <w:rPr>
        <w:rFonts w:hint="default"/>
      </w:rPr>
    </w:lvl>
    <w:lvl w:ilvl="8">
      <w:start w:val="1"/>
      <w:numFmt w:val="decimal"/>
      <w:isLgl/>
      <w:lvlText w:val="%1.%2.%3.%4.%5.%6.%7.%8.%9"/>
      <w:lvlJc w:val="left"/>
      <w:pPr>
        <w:tabs>
          <w:tab w:val="left" w:pos="1800"/>
        </w:tabs>
        <w:ind w:left="1800" w:hanging="1800"/>
      </w:pPr>
      <w:rPr>
        <w:rFonts w:hint="default"/>
      </w:rPr>
    </w:lvl>
  </w:abstractNum>
  <w:num w:numId="1" w16cid:durableId="943653663">
    <w:abstractNumId w:val="0"/>
  </w:num>
  <w:num w:numId="2" w16cid:durableId="267584852">
    <w:abstractNumId w:val="3"/>
  </w:num>
  <w:num w:numId="3" w16cid:durableId="1209297382">
    <w:abstractNumId w:val="5"/>
  </w:num>
  <w:num w:numId="4" w16cid:durableId="875199476">
    <w:abstractNumId w:val="4"/>
  </w:num>
  <w:num w:numId="5" w16cid:durableId="1619946056">
    <w:abstractNumId w:val="2"/>
  </w:num>
  <w:num w:numId="6" w16cid:durableId="925072245">
    <w:abstractNumId w:val="1"/>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TWO">
    <w15:presenceInfo w15:providerId="None" w15:userId="TWO"/>
  </w15:person>
  <w15:person w15:author="OERTEL Romy">
    <w15:presenceInfo w15:providerId="AD" w15:userId="S::romy.oertel@upov.int::f28e12c0-ad39-4075-8829-81c6763eb5b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bordersDoNotSurroundHeader/>
  <w:bordersDoNotSurroundFooter/>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NotTrackMoves/>
  <w:defaultTabStop w:val="710"/>
  <w:hyphenationZone w:val="425"/>
  <w:doNotUseMarginsForDrawingGridOrigin/>
  <w:noPunctuationKerning/>
  <w:characterSpacingControl w:val="doNotCompres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D42FB"/>
    <w:rsid w:val="000730C5"/>
    <w:rsid w:val="000754CF"/>
    <w:rsid w:val="001B38D7"/>
    <w:rsid w:val="001B3D64"/>
    <w:rsid w:val="001D42FB"/>
    <w:rsid w:val="002A02BF"/>
    <w:rsid w:val="00324823"/>
    <w:rsid w:val="003B28EC"/>
    <w:rsid w:val="003C550D"/>
    <w:rsid w:val="004A04B0"/>
    <w:rsid w:val="004F1F0A"/>
    <w:rsid w:val="00526CDA"/>
    <w:rsid w:val="005A0A27"/>
    <w:rsid w:val="0066372F"/>
    <w:rsid w:val="00685215"/>
    <w:rsid w:val="006D708D"/>
    <w:rsid w:val="00777741"/>
    <w:rsid w:val="00793919"/>
    <w:rsid w:val="008926A9"/>
    <w:rsid w:val="008A2067"/>
    <w:rsid w:val="009235AA"/>
    <w:rsid w:val="00B51CC0"/>
    <w:rsid w:val="00CB6DD9"/>
    <w:rsid w:val="00D002CD"/>
    <w:rsid w:val="00D4084D"/>
    <w:rsid w:val="00DF3A25"/>
    <w:rsid w:val="00DF60A5"/>
    <w:rsid w:val="00E010A4"/>
    <w:rsid w:val="00E5219E"/>
    <w:rsid w:val="00E91EA2"/>
    <w:rsid w:val="00FC575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144"/>
    <o:shapelayout v:ext="edit">
      <o:idmap v:ext="edit" data="1,2"/>
    </o:shapelayout>
  </w:shapeDefaults>
  <w:decimalSymbol w:val="."/>
  <w:listSeparator w:val=","/>
  <w14:docId w14:val="08A500DF"/>
  <w15:docId w15:val="{B22EE8A9-9BB2-4AED-8442-AB28074B825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qFormat="1"/>
    <w:lsdException w:name="index 2" w:semiHidden="1" w:qFormat="1"/>
    <w:lsdException w:name="index 3" w:semiHidden="1" w:qFormat="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qFormat="1"/>
    <w:lsdException w:name="toc 2" w:semiHidden="1" w:qFormat="1"/>
    <w:lsdException w:name="toc 3" w:semiHidden="1" w:qFormat="1"/>
    <w:lsdException w:name="toc 4" w:semiHidden="1" w:qFormat="1"/>
    <w:lsdException w:name="toc 5" w:semiHidden="1" w:qFormat="1"/>
    <w:lsdException w:name="toc 6" w:qFormat="1"/>
    <w:lsdException w:name="toc 7" w:qFormat="1"/>
    <w:lsdException w:name="toc 8" w:qFormat="1"/>
    <w:lsdException w:name="toc 9" w:qFormat="1"/>
    <w:lsdException w:name="Normal Indent" w:semiHidden="1" w:qFormat="1"/>
    <w:lsdException w:name="footnote text" w:qFormat="1"/>
    <w:lsdException w:name="annotation text" w:semiHidden="1" w:unhideWhenUsed="1"/>
    <w:lsdException w:name="header" w:qFormat="1"/>
    <w:lsdException w:name="footer" w:qFormat="1"/>
    <w:lsdException w:name="index heading" w:semiHidden="1" w:unhideWhenUsed="1"/>
    <w:lsdException w:name="caption" w:qFormat="1"/>
    <w:lsdException w:name="table of figures" w:semiHidden="1" w:unhideWhenUsed="1"/>
    <w:lsdException w:name="envelope address" w:semiHidden="1" w:qFormat="1"/>
    <w:lsdException w:name="envelope return" w:semiHidden="1" w:qFormat="1"/>
    <w:lsdException w:name="footnote reference" w:semiHidden="1" w:qFormat="1"/>
    <w:lsdException w:name="annotation reference" w:semiHidden="1" w:unhideWhenUsed="1"/>
    <w:lsdException w:name="line number" w:semiHidden="1" w:qFormat="1"/>
    <w:lsdException w:name="page number" w:qFormat="1"/>
    <w:lsdException w:name="endnote reference" w:semiHidden="1" w:qFormat="1"/>
    <w:lsdException w:name="endnote text" w:qFormat="1"/>
    <w:lsdException w:name="table of authorities" w:semiHidden="1" w:unhideWhenUsed="1"/>
    <w:lsdException w:name="macro" w:semiHidden="1" w:qFormat="1"/>
    <w:lsdException w:name="toa heading" w:semiHidden="1" w:unhideWhenUsed="1"/>
    <w:lsdException w:name="List" w:semiHidden="1" w:qFormat="1"/>
    <w:lsdException w:name="List Bullet" w:qFormat="1"/>
    <w:lsdException w:name="List Number" w:semiHidden="1" w:qFormat="1"/>
    <w:lsdException w:name="List 2" w:semiHidden="1" w:qFormat="1"/>
    <w:lsdException w:name="List 3" w:semiHidden="1" w:qFormat="1"/>
    <w:lsdException w:name="List 4" w:semiHidden="1" w:qFormat="1"/>
    <w:lsdException w:name="List 5" w:semiHidden="1" w:qFormat="1"/>
    <w:lsdException w:name="List Bullet 2" w:semiHidden="1" w:qFormat="1"/>
    <w:lsdException w:name="List Bullet 3" w:semiHidden="1" w:qFormat="1"/>
    <w:lsdException w:name="List Bullet 4" w:semiHidden="1" w:qFormat="1"/>
    <w:lsdException w:name="List Bullet 5" w:semiHidden="1" w:qFormat="1"/>
    <w:lsdException w:name="List Number 2" w:semiHidden="1" w:qFormat="1"/>
    <w:lsdException w:name="List Number 3" w:semiHidden="1" w:qFormat="1"/>
    <w:lsdException w:name="List Number 4" w:semiHidden="1" w:qFormat="1"/>
    <w:lsdException w:name="List Number 5" w:semiHidden="1" w:qFormat="1"/>
    <w:lsdException w:name="Title" w:qFormat="1"/>
    <w:lsdException w:name="Closing" w:qFormat="1"/>
    <w:lsdException w:name="Signature" w:semiHidden="1" w:unhideWhenUsed="1"/>
    <w:lsdException w:name="Default Paragraph Font" w:semiHidden="1" w:uiPriority="1" w:unhideWhenUsed="1" w:qFormat="1"/>
    <w:lsdException w:name="Body Text" w:qFormat="1"/>
    <w:lsdException w:name="Body Text Indent" w:qFormat="1"/>
    <w:lsdException w:name="List Continue" w:semiHidden="1" w:qFormat="1"/>
    <w:lsdException w:name="List Continue 2" w:semiHidden="1" w:qFormat="1"/>
    <w:lsdException w:name="List Continue 3" w:semiHidden="1" w:qFormat="1"/>
    <w:lsdException w:name="List Continue 4" w:semiHidden="1" w:qFormat="1"/>
    <w:lsdException w:name="List Continue 5" w:semiHidden="1" w:qFormat="1"/>
    <w:lsdException w:name="Message Header" w:semiHidden="1" w:qFormat="1"/>
    <w:lsdException w:name="Subtitle" w:qFormat="1"/>
    <w:lsdException w:name="Salutation" w:semiHidden="1" w:qFormat="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qFormat="1"/>
    <w:lsdException w:name="Hyperlink" w:qFormat="1"/>
    <w:lsdException w:name="FollowedHyperlink" w:qFormat="1"/>
    <w:lsdException w:name="Strong" w:qFormat="1"/>
    <w:lsdException w:name="Emphasis" w:qFormat="1"/>
    <w:lsdException w:name="Document Map" w:semiHidden="1" w:qFormat="1"/>
    <w:lsdException w:name="Plain Text" w:qFormat="1"/>
    <w:lsdException w:name="E-mail Signature" w:semiHidden="1" w:qFormat="1"/>
    <w:lsdException w:name="HTML Top of Form" w:semiHidden="1" w:uiPriority="99" w:unhideWhenUsed="1"/>
    <w:lsdException w:name="HTML Bottom of Form" w:semiHidden="1" w:uiPriority="99" w:unhideWhenUsed="1"/>
    <w:lsdException w:name="Normal (Web)" w:qFormat="1"/>
    <w:lsdException w:name="HTML Acronym" w:semiHidden="1" w:qFormat="1"/>
    <w:lsdException w:name="HTML Address" w:semiHidden="1" w:qFormat="1"/>
    <w:lsdException w:name="HTML Cite" w:semiHidden="1" w:qFormat="1"/>
    <w:lsdException w:name="HTML Code" w:semiHidden="1" w:qFormat="1"/>
    <w:lsdException w:name="HTML Definition" w:semiHidden="1" w:qFormat="1"/>
    <w:lsdException w:name="HTML Keyboard" w:semiHidden="1" w:qFormat="1"/>
    <w:lsdException w:name="HTML Preformatted" w:semiHidden="1" w:qFormat="1"/>
    <w:lsdException w:name="HTML Sample" w:semiHidden="1" w:qFormat="1"/>
    <w:lsdException w:name="HTML Variable" w:semiHidden="1" w:qFormat="1"/>
    <w:lsdException w:name="Normal Table" w:semiHidden="1" w:uiPriority="99" w:unhideWhenUsed="1" w:qFormat="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qFormat="1"/>
    <w:lsdException w:name="Table Simple 2" w:semiHidden="1" w:unhideWhenUsed="1" w:qFormat="1"/>
    <w:lsdException w:name="Table Simple 3" w:semiHidden="1" w:unhideWhenUsed="1" w:qFormat="1"/>
    <w:lsdException w:name="Table Classic 1" w:semiHidden="1" w:unhideWhenUsed="1" w:qFormat="1"/>
    <w:lsdException w:name="Table Classic 2" w:semiHidden="1" w:unhideWhenUsed="1" w:qFormat="1"/>
    <w:lsdException w:name="Table Classic 3" w:semiHidden="1" w:unhideWhenUsed="1" w:qFormat="1"/>
    <w:lsdException w:name="Table Classic 4" w:semiHidden="1" w:unhideWhenUsed="1" w:qFormat="1"/>
    <w:lsdException w:name="Table Colorful 1" w:semiHidden="1" w:unhideWhenUsed="1" w:qFormat="1"/>
    <w:lsdException w:name="Table Colorful 2" w:semiHidden="1" w:unhideWhenUsed="1" w:qFormat="1"/>
    <w:lsdException w:name="Table Colorful 3" w:semiHidden="1" w:unhideWhenUsed="1" w:qFormat="1"/>
    <w:lsdException w:name="Table Columns 1" w:semiHidden="1" w:unhideWhenUsed="1" w:qFormat="1"/>
    <w:lsdException w:name="Table Columns 2" w:semiHidden="1" w:unhideWhenUsed="1" w:qFormat="1"/>
    <w:lsdException w:name="Table Columns 3" w:semiHidden="1" w:unhideWhenUsed="1" w:qFormat="1"/>
    <w:lsdException w:name="Table Columns 4" w:semiHidden="1" w:unhideWhenUsed="1" w:qFormat="1"/>
    <w:lsdException w:name="Table Columns 5" w:semiHidden="1" w:unhideWhenUsed="1" w:qFormat="1"/>
    <w:lsdException w:name="Table Grid 1" w:semiHidden="1" w:unhideWhenUsed="1" w:qFormat="1"/>
    <w:lsdException w:name="Table Grid 2" w:semiHidden="1" w:unhideWhenUsed="1" w:qFormat="1"/>
    <w:lsdException w:name="Table Grid 3" w:semiHidden="1" w:unhideWhenUsed="1" w:qFormat="1"/>
    <w:lsdException w:name="Table Grid 4" w:semiHidden="1" w:unhideWhenUsed="1" w:qFormat="1"/>
    <w:lsdException w:name="Table Grid 5" w:semiHidden="1" w:unhideWhenUsed="1" w:qFormat="1"/>
    <w:lsdException w:name="Table Grid 6" w:semiHidden="1" w:unhideWhenUsed="1" w:qFormat="1"/>
    <w:lsdException w:name="Table Grid 7" w:semiHidden="1" w:unhideWhenUsed="1" w:qFormat="1"/>
    <w:lsdException w:name="Table Grid 8" w:semiHidden="1" w:unhideWhenUsed="1" w:qFormat="1"/>
    <w:lsdException w:name="Table List 1" w:semiHidden="1" w:unhideWhenUsed="1" w:qFormat="1"/>
    <w:lsdException w:name="Table List 2" w:semiHidden="1" w:unhideWhenUsed="1" w:qFormat="1"/>
    <w:lsdException w:name="Table List 3" w:semiHidden="1" w:unhideWhenUsed="1" w:qFormat="1"/>
    <w:lsdException w:name="Table List 4" w:semiHidden="1" w:unhideWhenUsed="1" w:qFormat="1"/>
    <w:lsdException w:name="Table List 5" w:semiHidden="1" w:unhideWhenUsed="1" w:qFormat="1"/>
    <w:lsdException w:name="Table List 6" w:semiHidden="1" w:unhideWhenUsed="1" w:qFormat="1"/>
    <w:lsdException w:name="Table List 7" w:semiHidden="1" w:unhideWhenUsed="1" w:qFormat="1"/>
    <w:lsdException w:name="Table List 8" w:semiHidden="1" w:unhideWhenUsed="1" w:qFormat="1"/>
    <w:lsdException w:name="Table 3D effects 1" w:semiHidden="1" w:unhideWhenUsed="1" w:qFormat="1"/>
    <w:lsdException w:name="Table 3D effects 2" w:semiHidden="1" w:unhideWhenUsed="1" w:qFormat="1"/>
    <w:lsdException w:name="Table 3D effects 3" w:semiHidden="1" w:unhideWhenUsed="1" w:qFormat="1"/>
    <w:lsdException w:name="Table Contemporary" w:semiHidden="1" w:unhideWhenUsed="1" w:qFormat="1"/>
    <w:lsdException w:name="Table Elegant" w:semiHidden="1" w:unhideWhenUsed="1" w:qFormat="1"/>
    <w:lsdException w:name="Table Professional" w:semiHidden="1" w:unhideWhenUsed="1" w:qFormat="1"/>
    <w:lsdException w:name="Table Subtle 1" w:semiHidden="1" w:unhideWhenUsed="1" w:qFormat="1"/>
    <w:lsdException w:name="Table Subtle 2" w:semiHidden="1" w:unhideWhenUsed="1" w:qFormat="1"/>
    <w:lsdException w:name="Table Web 1" w:semiHidden="1" w:unhideWhenUsed="1" w:qFormat="1"/>
    <w:lsdException w:name="Table Web 2" w:semiHidden="1" w:unhideWhenUsed="1" w:qFormat="1"/>
    <w:lsdException w:name="Table Web 3" w:semiHidden="1" w:unhideWhenUsed="1" w:qFormat="1"/>
    <w:lsdException w:name="Balloon Text" w:semiHidden="1" w:qFormat="1"/>
    <w:lsdException w:name="Table Grid" w:qFormat="1"/>
    <w:lsdException w:name="Table Theme" w:semiHidden="1" w:unhideWhenUsed="1" w:qFormat="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34"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pPr>
      <w:jc w:val="both"/>
    </w:pPr>
    <w:rPr>
      <w:rFonts w:ascii="Arial" w:eastAsia="Times New Roman" w:hAnsi="Arial" w:cs="Arial"/>
      <w:lang w:eastAsia="en-US"/>
    </w:rPr>
  </w:style>
  <w:style w:type="paragraph" w:styleId="Heading1">
    <w:name w:val="heading 1"/>
    <w:next w:val="Normal"/>
    <w:qFormat/>
    <w:rsid w:val="0077790D"/>
    <w:pPr>
      <w:keepNext/>
      <w:numPr>
        <w:numId w:val="6"/>
      </w:numPr>
      <w:jc w:val="both"/>
      <w:outlineLvl w:val="0"/>
    </w:pPr>
    <w:rPr>
      <w:rFonts w:ascii="Arial" w:eastAsia="Times New Roman" w:hAnsi="Arial"/>
      <w:u w:val="single"/>
      <w:lang w:eastAsia="en-US"/>
    </w:rPr>
  </w:style>
  <w:style w:type="paragraph" w:styleId="Heading2">
    <w:name w:val="heading 2"/>
    <w:next w:val="Normal"/>
    <w:qFormat/>
    <w:pPr>
      <w:keepNext/>
      <w:numPr>
        <w:ilvl w:val="1"/>
        <w:numId w:val="6"/>
      </w:numPr>
      <w:jc w:val="both"/>
      <w:outlineLvl w:val="1"/>
    </w:pPr>
    <w:rPr>
      <w:rFonts w:ascii="Arial" w:eastAsia="Times New Roman" w:hAnsi="Arial"/>
      <w:i/>
      <w:lang w:eastAsia="en-US"/>
    </w:rPr>
  </w:style>
  <w:style w:type="paragraph" w:styleId="Heading3">
    <w:name w:val="heading 3"/>
    <w:next w:val="Normal"/>
    <w:qFormat/>
    <w:pPr>
      <w:keepNext/>
      <w:numPr>
        <w:ilvl w:val="2"/>
        <w:numId w:val="6"/>
      </w:numPr>
      <w:jc w:val="both"/>
      <w:outlineLvl w:val="2"/>
    </w:pPr>
    <w:rPr>
      <w:rFonts w:ascii="Arial" w:eastAsia="Times New Roman" w:hAnsi="Arial"/>
      <w:lang w:eastAsia="en-US"/>
    </w:rPr>
  </w:style>
  <w:style w:type="paragraph" w:styleId="Heading4">
    <w:name w:val="heading 4"/>
    <w:next w:val="Normal"/>
    <w:link w:val="Heading4Char"/>
    <w:qFormat/>
    <w:pPr>
      <w:keepNext/>
      <w:numPr>
        <w:ilvl w:val="3"/>
        <w:numId w:val="6"/>
      </w:numPr>
      <w:jc w:val="both"/>
      <w:outlineLvl w:val="3"/>
    </w:pPr>
    <w:rPr>
      <w:rFonts w:ascii="Arial" w:eastAsia="Times New Roman" w:hAnsi="Arial"/>
      <w:i/>
      <w:color w:val="008000"/>
      <w:lang w:eastAsia="en-US"/>
    </w:rPr>
  </w:style>
  <w:style w:type="paragraph" w:styleId="Heading5">
    <w:name w:val="heading 5"/>
    <w:next w:val="Normal"/>
    <w:qFormat/>
    <w:pPr>
      <w:keepNext/>
      <w:numPr>
        <w:ilvl w:val="4"/>
        <w:numId w:val="6"/>
      </w:numPr>
      <w:tabs>
        <w:tab w:val="right" w:pos="993"/>
      </w:tabs>
      <w:jc w:val="both"/>
      <w:outlineLvl w:val="4"/>
    </w:pPr>
    <w:rPr>
      <w:rFonts w:ascii="Arial" w:eastAsia="Times New Roman" w:hAnsi="Arial"/>
      <w:color w:val="008000"/>
      <w:lang w:eastAsia="en-US"/>
    </w:rPr>
  </w:style>
  <w:style w:type="paragraph" w:styleId="Heading6">
    <w:name w:val="heading 6"/>
    <w:basedOn w:val="Normal"/>
    <w:next w:val="Normal"/>
    <w:qFormat/>
    <w:pPr>
      <w:numPr>
        <w:ilvl w:val="5"/>
        <w:numId w:val="6"/>
      </w:numPr>
      <w:outlineLvl w:val="5"/>
    </w:pPr>
  </w:style>
  <w:style w:type="paragraph" w:styleId="Heading7">
    <w:name w:val="heading 7"/>
    <w:basedOn w:val="Normal"/>
    <w:next w:val="Normal"/>
    <w:qFormat/>
    <w:pPr>
      <w:numPr>
        <w:ilvl w:val="6"/>
        <w:numId w:val="6"/>
      </w:numPr>
      <w:spacing w:before="240" w:after="60"/>
      <w:outlineLvl w:val="6"/>
    </w:pPr>
    <w:rPr>
      <w:szCs w:val="24"/>
    </w:rPr>
  </w:style>
  <w:style w:type="paragraph" w:styleId="Heading8">
    <w:name w:val="heading 8"/>
    <w:basedOn w:val="Normal"/>
    <w:next w:val="Normal"/>
    <w:qFormat/>
    <w:pPr>
      <w:keepNext/>
      <w:numPr>
        <w:ilvl w:val="7"/>
        <w:numId w:val="6"/>
      </w:numPr>
      <w:jc w:val="center"/>
      <w:outlineLvl w:val="7"/>
    </w:pPr>
    <w:rPr>
      <w:u w:val="single"/>
    </w:rPr>
  </w:style>
  <w:style w:type="paragraph" w:styleId="Heading9">
    <w:name w:val="heading 9"/>
    <w:basedOn w:val="Normal"/>
    <w:next w:val="Normal"/>
    <w:qFormat/>
    <w:pPr>
      <w:numPr>
        <w:ilvl w:val="8"/>
        <w:numId w:val="6"/>
      </w:num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semiHidden/>
    <w:qFormat/>
    <w:rPr>
      <w:rFonts w:ascii="Tahoma" w:hAnsi="Tahoma" w:cs="Tahoma"/>
      <w:sz w:val="16"/>
      <w:szCs w:val="16"/>
    </w:rPr>
  </w:style>
  <w:style w:type="paragraph" w:styleId="BlockText">
    <w:name w:val="Block Text"/>
    <w:basedOn w:val="Normal"/>
    <w:qFormat/>
    <w:pPr>
      <w:ind w:left="567" w:right="566"/>
    </w:pPr>
    <w:rPr>
      <w:sz w:val="22"/>
    </w:rPr>
  </w:style>
  <w:style w:type="paragraph" w:styleId="BodyText">
    <w:name w:val="Body Text"/>
    <w:basedOn w:val="Normal"/>
    <w:qFormat/>
  </w:style>
  <w:style w:type="paragraph" w:styleId="BodyTextIndent">
    <w:name w:val="Body Text Indent"/>
    <w:basedOn w:val="Normal"/>
    <w:qFormat/>
    <w:pPr>
      <w:ind w:left="567"/>
    </w:pPr>
  </w:style>
  <w:style w:type="paragraph" w:styleId="Caption">
    <w:name w:val="caption"/>
    <w:basedOn w:val="Normal"/>
    <w:next w:val="Normal"/>
    <w:qFormat/>
    <w:pPr>
      <w:framePr w:w="11102" w:hSpace="181" w:wrap="around" w:vAnchor="page" w:hAnchor="page" w:x="438" w:y="15985"/>
      <w:jc w:val="center"/>
    </w:pPr>
    <w:rPr>
      <w:b/>
      <w:snapToGrid w:val="0"/>
    </w:rPr>
  </w:style>
  <w:style w:type="paragraph" w:styleId="Closing">
    <w:name w:val="Closing"/>
    <w:basedOn w:val="Normal"/>
    <w:qFormat/>
    <w:pPr>
      <w:ind w:left="4536"/>
      <w:jc w:val="center"/>
    </w:pPr>
  </w:style>
  <w:style w:type="paragraph" w:styleId="DocumentMap">
    <w:name w:val="Document Map"/>
    <w:basedOn w:val="Normal"/>
    <w:semiHidden/>
    <w:qFormat/>
    <w:pPr>
      <w:shd w:val="clear" w:color="auto" w:fill="000080"/>
    </w:pPr>
    <w:rPr>
      <w:rFonts w:ascii="Tahoma" w:hAnsi="Tahoma" w:cs="Tahoma"/>
    </w:rPr>
  </w:style>
  <w:style w:type="paragraph" w:styleId="E-mailSignature">
    <w:name w:val="E-mail Signature"/>
    <w:basedOn w:val="Normal"/>
    <w:semiHidden/>
    <w:qFormat/>
  </w:style>
  <w:style w:type="character" w:styleId="Emphasis">
    <w:name w:val="Emphasis"/>
    <w:qFormat/>
    <w:rPr>
      <w:i/>
      <w:iCs/>
    </w:rPr>
  </w:style>
  <w:style w:type="character" w:styleId="EndnoteReference">
    <w:name w:val="endnote reference"/>
    <w:semiHidden/>
    <w:qFormat/>
    <w:rPr>
      <w:vertAlign w:val="superscript"/>
    </w:rPr>
  </w:style>
  <w:style w:type="paragraph" w:styleId="EndnoteText">
    <w:name w:val="endnote text"/>
    <w:basedOn w:val="FootnoteText"/>
    <w:qFormat/>
  </w:style>
  <w:style w:type="paragraph" w:styleId="FootnoteText">
    <w:name w:val="footnote text"/>
    <w:qFormat/>
    <w:pPr>
      <w:spacing w:before="60" w:line="200" w:lineRule="exact"/>
      <w:ind w:left="709" w:hanging="709"/>
      <w:jc w:val="both"/>
    </w:pPr>
    <w:rPr>
      <w:rFonts w:ascii="Arial" w:eastAsia="Times New Roman" w:hAnsi="Arial"/>
      <w:sz w:val="16"/>
      <w:lang w:eastAsia="en-US"/>
    </w:rPr>
  </w:style>
  <w:style w:type="paragraph" w:styleId="EnvelopeAddress">
    <w:name w:val="envelope address"/>
    <w:basedOn w:val="Normal"/>
    <w:semiHidden/>
    <w:qFormat/>
    <w:pPr>
      <w:framePr w:w="7920" w:h="1980" w:hRule="exact" w:hSpace="180" w:wrap="auto" w:hAnchor="page" w:xAlign="center" w:yAlign="bottom"/>
      <w:ind w:left="2880"/>
    </w:pPr>
    <w:rPr>
      <w:szCs w:val="24"/>
    </w:rPr>
  </w:style>
  <w:style w:type="paragraph" w:styleId="EnvelopeReturn">
    <w:name w:val="envelope return"/>
    <w:basedOn w:val="Normal"/>
    <w:semiHidden/>
    <w:qFormat/>
  </w:style>
  <w:style w:type="character" w:styleId="FollowedHyperlink">
    <w:name w:val="FollowedHyperlink"/>
    <w:qFormat/>
    <w:rPr>
      <w:color w:val="606420"/>
      <w:u w:val="single"/>
    </w:rPr>
  </w:style>
  <w:style w:type="paragraph" w:styleId="Footer">
    <w:name w:val="footer"/>
    <w:qFormat/>
    <w:pPr>
      <w:jc w:val="both"/>
    </w:pPr>
    <w:rPr>
      <w:rFonts w:ascii="Arial" w:eastAsia="Times New Roman" w:hAnsi="Arial"/>
      <w:sz w:val="14"/>
      <w:lang w:eastAsia="en-US"/>
    </w:rPr>
  </w:style>
  <w:style w:type="character" w:styleId="FootnoteReference">
    <w:name w:val="footnote reference"/>
    <w:semiHidden/>
    <w:qFormat/>
    <w:rPr>
      <w:vertAlign w:val="superscript"/>
    </w:rPr>
  </w:style>
  <w:style w:type="paragraph" w:styleId="Header">
    <w:name w:val="header"/>
    <w:basedOn w:val="Normal"/>
    <w:qFormat/>
    <w:pPr>
      <w:jc w:val="center"/>
    </w:pPr>
    <w:rPr>
      <w:sz w:val="16"/>
    </w:rPr>
  </w:style>
  <w:style w:type="character" w:styleId="HTMLAcronym">
    <w:name w:val="HTML Acronym"/>
    <w:basedOn w:val="DefaultParagraphFont"/>
    <w:semiHidden/>
    <w:qFormat/>
  </w:style>
  <w:style w:type="paragraph" w:styleId="HTMLAddress">
    <w:name w:val="HTML Address"/>
    <w:basedOn w:val="Normal"/>
    <w:semiHidden/>
    <w:qFormat/>
    <w:rPr>
      <w:i/>
      <w:iCs/>
    </w:rPr>
  </w:style>
  <w:style w:type="character" w:styleId="HTMLCite">
    <w:name w:val="HTML Cite"/>
    <w:semiHidden/>
    <w:qFormat/>
    <w:rPr>
      <w:i/>
      <w:iCs/>
    </w:rPr>
  </w:style>
  <w:style w:type="character" w:styleId="HTMLCode">
    <w:name w:val="HTML Code"/>
    <w:semiHidden/>
    <w:qFormat/>
    <w:rPr>
      <w:rFonts w:ascii="Courier New" w:hAnsi="Courier New" w:cs="Courier New"/>
      <w:sz w:val="20"/>
      <w:szCs w:val="20"/>
    </w:rPr>
  </w:style>
  <w:style w:type="character" w:styleId="HTMLDefinition">
    <w:name w:val="HTML Definition"/>
    <w:semiHidden/>
    <w:qFormat/>
    <w:rPr>
      <w:i/>
      <w:iCs/>
    </w:rPr>
  </w:style>
  <w:style w:type="character" w:styleId="HTMLKeyboard">
    <w:name w:val="HTML Keyboard"/>
    <w:semiHidden/>
    <w:qFormat/>
    <w:rPr>
      <w:rFonts w:ascii="Courier New" w:hAnsi="Courier New" w:cs="Courier New"/>
      <w:sz w:val="20"/>
      <w:szCs w:val="20"/>
    </w:rPr>
  </w:style>
  <w:style w:type="paragraph" w:styleId="HTMLPreformatted">
    <w:name w:val="HTML Preformatted"/>
    <w:basedOn w:val="Normal"/>
    <w:semiHidden/>
    <w:qFormat/>
    <w:rPr>
      <w:rFonts w:ascii="Courier New" w:hAnsi="Courier New" w:cs="Courier New"/>
    </w:rPr>
  </w:style>
  <w:style w:type="character" w:styleId="HTMLSample">
    <w:name w:val="HTML Sample"/>
    <w:semiHidden/>
    <w:qFormat/>
    <w:rPr>
      <w:rFonts w:ascii="Courier New" w:hAnsi="Courier New" w:cs="Courier New"/>
    </w:rPr>
  </w:style>
  <w:style w:type="character" w:styleId="HTMLTypewriter">
    <w:name w:val="HTML Typewriter"/>
    <w:semiHidden/>
    <w:qFormat/>
    <w:rPr>
      <w:rFonts w:ascii="Courier New" w:hAnsi="Courier New" w:cs="Courier New"/>
      <w:sz w:val="20"/>
      <w:szCs w:val="20"/>
    </w:rPr>
  </w:style>
  <w:style w:type="character" w:styleId="HTMLVariable">
    <w:name w:val="HTML Variable"/>
    <w:semiHidden/>
    <w:qFormat/>
    <w:rPr>
      <w:i/>
      <w:iCs/>
    </w:rPr>
  </w:style>
  <w:style w:type="character" w:styleId="Hyperlink">
    <w:name w:val="Hyperlink"/>
    <w:qFormat/>
    <w:rPr>
      <w:color w:val="0000FF"/>
      <w:u w:val="single"/>
    </w:rPr>
  </w:style>
  <w:style w:type="paragraph" w:styleId="Index1">
    <w:name w:val="index 1"/>
    <w:basedOn w:val="Normal"/>
    <w:next w:val="Normal"/>
    <w:semiHidden/>
    <w:qFormat/>
    <w:pPr>
      <w:tabs>
        <w:tab w:val="right" w:leader="dot" w:pos="9071"/>
      </w:tabs>
      <w:ind w:left="284" w:hanging="284"/>
    </w:pPr>
  </w:style>
  <w:style w:type="paragraph" w:styleId="Index2">
    <w:name w:val="index 2"/>
    <w:basedOn w:val="Normal"/>
    <w:next w:val="Normal"/>
    <w:semiHidden/>
    <w:qFormat/>
    <w:pPr>
      <w:tabs>
        <w:tab w:val="right" w:leader="dot" w:pos="9071"/>
      </w:tabs>
      <w:ind w:left="568" w:hanging="284"/>
    </w:pPr>
  </w:style>
  <w:style w:type="paragraph" w:styleId="Index3">
    <w:name w:val="index 3"/>
    <w:basedOn w:val="Normal"/>
    <w:next w:val="Normal"/>
    <w:semiHidden/>
    <w:qFormat/>
    <w:pPr>
      <w:tabs>
        <w:tab w:val="right" w:leader="dot" w:pos="9071"/>
      </w:tabs>
      <w:ind w:left="851" w:hanging="284"/>
    </w:pPr>
  </w:style>
  <w:style w:type="character" w:styleId="LineNumber">
    <w:name w:val="line number"/>
    <w:basedOn w:val="DefaultParagraphFont"/>
    <w:semiHidden/>
    <w:qFormat/>
  </w:style>
  <w:style w:type="paragraph" w:styleId="List">
    <w:name w:val="List"/>
    <w:basedOn w:val="Normal"/>
    <w:semiHidden/>
    <w:qFormat/>
    <w:pPr>
      <w:ind w:left="360" w:hanging="360"/>
    </w:pPr>
  </w:style>
  <w:style w:type="paragraph" w:styleId="List2">
    <w:name w:val="List 2"/>
    <w:basedOn w:val="Normal"/>
    <w:semiHidden/>
    <w:qFormat/>
    <w:pPr>
      <w:ind w:left="720" w:hanging="360"/>
    </w:pPr>
  </w:style>
  <w:style w:type="paragraph" w:styleId="List3">
    <w:name w:val="List 3"/>
    <w:basedOn w:val="Normal"/>
    <w:semiHidden/>
    <w:qFormat/>
    <w:pPr>
      <w:ind w:left="1080" w:hanging="360"/>
    </w:pPr>
  </w:style>
  <w:style w:type="paragraph" w:styleId="List4">
    <w:name w:val="List 4"/>
    <w:basedOn w:val="Normal"/>
    <w:semiHidden/>
    <w:qFormat/>
    <w:pPr>
      <w:ind w:left="1440" w:hanging="360"/>
    </w:pPr>
  </w:style>
  <w:style w:type="paragraph" w:styleId="List5">
    <w:name w:val="List 5"/>
    <w:basedOn w:val="Normal"/>
    <w:semiHidden/>
    <w:qFormat/>
    <w:pPr>
      <w:ind w:left="1800" w:hanging="360"/>
    </w:pPr>
  </w:style>
  <w:style w:type="paragraph" w:styleId="ListBullet">
    <w:name w:val="List Bullet"/>
    <w:basedOn w:val="Normal"/>
    <w:qFormat/>
    <w:pPr>
      <w:tabs>
        <w:tab w:val="left" w:pos="360"/>
      </w:tabs>
      <w:ind w:left="360" w:hanging="360"/>
    </w:pPr>
    <w:rPr>
      <w:bCs/>
      <w:szCs w:val="24"/>
      <w:lang w:val="es-ES" w:eastAsia="zh-CN"/>
    </w:rPr>
  </w:style>
  <w:style w:type="paragraph" w:styleId="ListBullet2">
    <w:name w:val="List Bullet 2"/>
    <w:basedOn w:val="Normal"/>
    <w:semiHidden/>
    <w:qFormat/>
    <w:pPr>
      <w:tabs>
        <w:tab w:val="left" w:pos="720"/>
      </w:tabs>
      <w:ind w:left="720" w:hanging="360"/>
    </w:pPr>
  </w:style>
  <w:style w:type="paragraph" w:styleId="ListBullet3">
    <w:name w:val="List Bullet 3"/>
    <w:basedOn w:val="Normal"/>
    <w:semiHidden/>
    <w:qFormat/>
    <w:pPr>
      <w:tabs>
        <w:tab w:val="left" w:pos="1080"/>
      </w:tabs>
      <w:ind w:left="1080" w:hanging="360"/>
    </w:pPr>
  </w:style>
  <w:style w:type="paragraph" w:styleId="ListBullet4">
    <w:name w:val="List Bullet 4"/>
    <w:basedOn w:val="Normal"/>
    <w:semiHidden/>
    <w:qFormat/>
    <w:pPr>
      <w:tabs>
        <w:tab w:val="left" w:pos="1440"/>
      </w:tabs>
      <w:ind w:left="1440" w:hanging="360"/>
    </w:pPr>
  </w:style>
  <w:style w:type="paragraph" w:styleId="ListBullet5">
    <w:name w:val="List Bullet 5"/>
    <w:basedOn w:val="Normal"/>
    <w:semiHidden/>
    <w:qFormat/>
    <w:pPr>
      <w:tabs>
        <w:tab w:val="left" w:pos="1800"/>
      </w:tabs>
      <w:ind w:left="1800" w:hanging="360"/>
    </w:pPr>
  </w:style>
  <w:style w:type="paragraph" w:styleId="ListContinue">
    <w:name w:val="List Continue"/>
    <w:basedOn w:val="Normal"/>
    <w:semiHidden/>
    <w:qFormat/>
    <w:pPr>
      <w:spacing w:after="120"/>
      <w:ind w:left="360"/>
    </w:pPr>
  </w:style>
  <w:style w:type="paragraph" w:styleId="ListContinue2">
    <w:name w:val="List Continue 2"/>
    <w:basedOn w:val="Normal"/>
    <w:semiHidden/>
    <w:qFormat/>
    <w:pPr>
      <w:spacing w:after="120"/>
      <w:ind w:left="720"/>
    </w:pPr>
  </w:style>
  <w:style w:type="paragraph" w:styleId="ListContinue3">
    <w:name w:val="List Continue 3"/>
    <w:basedOn w:val="Normal"/>
    <w:semiHidden/>
    <w:qFormat/>
    <w:pPr>
      <w:spacing w:after="120"/>
      <w:ind w:left="1080"/>
    </w:pPr>
  </w:style>
  <w:style w:type="paragraph" w:styleId="ListContinue4">
    <w:name w:val="List Continue 4"/>
    <w:basedOn w:val="Normal"/>
    <w:semiHidden/>
    <w:qFormat/>
    <w:pPr>
      <w:spacing w:after="120"/>
      <w:ind w:left="1440"/>
    </w:pPr>
  </w:style>
  <w:style w:type="paragraph" w:styleId="ListContinue5">
    <w:name w:val="List Continue 5"/>
    <w:basedOn w:val="Normal"/>
    <w:semiHidden/>
    <w:qFormat/>
    <w:pPr>
      <w:spacing w:after="120"/>
      <w:ind w:left="1800"/>
    </w:pPr>
  </w:style>
  <w:style w:type="paragraph" w:styleId="ListNumber">
    <w:name w:val="List Number"/>
    <w:basedOn w:val="Normal"/>
    <w:semiHidden/>
    <w:qFormat/>
    <w:pPr>
      <w:tabs>
        <w:tab w:val="left" w:pos="360"/>
      </w:tabs>
      <w:ind w:left="360" w:hanging="360"/>
    </w:pPr>
  </w:style>
  <w:style w:type="paragraph" w:styleId="ListNumber2">
    <w:name w:val="List Number 2"/>
    <w:basedOn w:val="Normal"/>
    <w:semiHidden/>
    <w:qFormat/>
    <w:pPr>
      <w:tabs>
        <w:tab w:val="left" w:pos="720"/>
      </w:tabs>
      <w:ind w:left="720" w:hanging="360"/>
    </w:pPr>
  </w:style>
  <w:style w:type="paragraph" w:styleId="ListNumber3">
    <w:name w:val="List Number 3"/>
    <w:basedOn w:val="Normal"/>
    <w:semiHidden/>
    <w:qFormat/>
    <w:pPr>
      <w:tabs>
        <w:tab w:val="left" w:pos="1080"/>
      </w:tabs>
      <w:ind w:left="1080" w:hanging="360"/>
    </w:pPr>
  </w:style>
  <w:style w:type="paragraph" w:styleId="ListNumber4">
    <w:name w:val="List Number 4"/>
    <w:basedOn w:val="Normal"/>
    <w:semiHidden/>
    <w:qFormat/>
    <w:pPr>
      <w:tabs>
        <w:tab w:val="left" w:pos="1440"/>
      </w:tabs>
      <w:ind w:left="1440" w:hanging="360"/>
    </w:pPr>
  </w:style>
  <w:style w:type="paragraph" w:styleId="ListNumber5">
    <w:name w:val="List Number 5"/>
    <w:basedOn w:val="Normal"/>
    <w:semiHidden/>
    <w:qFormat/>
    <w:pPr>
      <w:tabs>
        <w:tab w:val="left" w:pos="1800"/>
      </w:tabs>
      <w:ind w:left="1800" w:hanging="360"/>
    </w:pPr>
  </w:style>
  <w:style w:type="paragraph" w:styleId="MacroText">
    <w:name w:val="macro"/>
    <w:semiHidden/>
    <w:qFormat/>
    <w:pPr>
      <w:tabs>
        <w:tab w:val="left" w:pos="480"/>
        <w:tab w:val="left" w:pos="960"/>
        <w:tab w:val="left" w:pos="1440"/>
        <w:tab w:val="left" w:pos="1920"/>
        <w:tab w:val="left" w:pos="2400"/>
        <w:tab w:val="left" w:pos="2880"/>
        <w:tab w:val="left" w:pos="3360"/>
        <w:tab w:val="left" w:pos="3840"/>
        <w:tab w:val="left" w:pos="4320"/>
      </w:tabs>
    </w:pPr>
    <w:rPr>
      <w:rFonts w:ascii="Courier New" w:eastAsia="Times New Roman" w:hAnsi="Courier New"/>
      <w:sz w:val="16"/>
      <w:lang w:eastAsia="en-US"/>
    </w:rPr>
  </w:style>
  <w:style w:type="paragraph" w:styleId="MessageHeader">
    <w:name w:val="Message Header"/>
    <w:basedOn w:val="Normal"/>
    <w:semiHidden/>
    <w:qFormat/>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NormalWeb">
    <w:name w:val="Normal (Web)"/>
    <w:basedOn w:val="Normal"/>
    <w:qFormat/>
    <w:pPr>
      <w:spacing w:before="100" w:beforeAutospacing="1" w:after="100" w:afterAutospacing="1"/>
      <w:jc w:val="left"/>
    </w:pPr>
    <w:rPr>
      <w:szCs w:val="24"/>
    </w:rPr>
  </w:style>
  <w:style w:type="paragraph" w:styleId="NormalIndent">
    <w:name w:val="Normal Indent"/>
    <w:basedOn w:val="Normal"/>
    <w:semiHidden/>
    <w:qFormat/>
    <w:pPr>
      <w:ind w:left="567"/>
    </w:pPr>
  </w:style>
  <w:style w:type="paragraph" w:styleId="NoteHeading">
    <w:name w:val="Note Heading"/>
    <w:basedOn w:val="Normal"/>
    <w:next w:val="Normal"/>
    <w:semiHidden/>
    <w:qFormat/>
  </w:style>
  <w:style w:type="character" w:styleId="PageNumber">
    <w:name w:val="page number"/>
    <w:qFormat/>
  </w:style>
  <w:style w:type="paragraph" w:styleId="PlainText">
    <w:name w:val="Plain Text"/>
    <w:basedOn w:val="Normal"/>
    <w:qFormat/>
    <w:rPr>
      <w:rFonts w:ascii="Courier New" w:hAnsi="Courier New" w:cs="Courier New"/>
      <w:lang w:eastAsia="fr-FR"/>
    </w:rPr>
  </w:style>
  <w:style w:type="paragraph" w:styleId="Salutation">
    <w:name w:val="Salutation"/>
    <w:basedOn w:val="Normal"/>
    <w:next w:val="Normal"/>
    <w:semiHidden/>
    <w:qFormat/>
  </w:style>
  <w:style w:type="character" w:styleId="Strong">
    <w:name w:val="Strong"/>
    <w:qFormat/>
    <w:rPr>
      <w:b/>
      <w:bCs/>
    </w:rPr>
  </w:style>
  <w:style w:type="table" w:styleId="Table3Deffects1">
    <w:name w:val="Table 3D effects 1"/>
    <w:basedOn w:val="TableNormal"/>
    <w:semiHidden/>
    <w:qFormat/>
    <w:pPr>
      <w:jc w:val="both"/>
    </w:pPr>
    <w:tblPr/>
    <w:tcPr>
      <w:shd w:val="solid" w:color="C0C0C0" w:fill="FFFFFF"/>
    </w:tcPr>
    <w:tblStylePr w:type="firstRow">
      <w:rPr>
        <w:b/>
        <w:bCs/>
        <w:color w:val="800080"/>
      </w:rPr>
      <w:tblPr/>
      <w:tcPr>
        <w:tcBorders>
          <w:bottom w:val="single" w:sz="6" w:space="0" w:color="808080"/>
          <w:tl2br w:val="nil"/>
          <w:tr2bl w:val="nil"/>
        </w:tcBorders>
      </w:tcPr>
    </w:tblStylePr>
    <w:tblStylePr w:type="lastRow">
      <w:tblPr/>
      <w:tcPr>
        <w:tcBorders>
          <w:top w:val="single" w:sz="6" w:space="0" w:color="FFFFFF"/>
          <w:tl2br w:val="nil"/>
          <w:tr2bl w:val="nil"/>
        </w:tcBorders>
      </w:tcPr>
    </w:tblStylePr>
    <w:tblStylePr w:type="firstCol">
      <w:rPr>
        <w:b/>
        <w:bCs/>
      </w:rPr>
      <w:tblPr/>
      <w:tcPr>
        <w:tcBorders>
          <w:right w:val="single" w:sz="6" w:space="0" w:color="808080"/>
          <w:tl2br w:val="nil"/>
          <w:tr2bl w:val="nil"/>
        </w:tcBorders>
      </w:tcPr>
    </w:tblStylePr>
    <w:tblStylePr w:type="lastCol">
      <w:tblPr/>
      <w:tcPr>
        <w:tcBorders>
          <w:left w:val="single" w:sz="6" w:space="0" w:color="FFFFFF"/>
          <w:tl2br w:val="nil"/>
          <w:tr2bl w:val="nil"/>
        </w:tcBorders>
      </w:tcPr>
    </w:tblStylePr>
    <w:tblStylePr w:type="neCell">
      <w:tblPr/>
      <w:tcPr>
        <w:tcBorders>
          <w:left w:val="nil"/>
          <w:bottom w:val="nil"/>
          <w:tl2br w:val="nil"/>
          <w:tr2bl w:val="nil"/>
        </w:tcBorders>
      </w:tcPr>
    </w:tblStylePr>
    <w:tblStylePr w:type="nwCell">
      <w:tblPr/>
      <w:tcPr>
        <w:tcBorders>
          <w:bottom w:val="nil"/>
          <w:right w:val="nil"/>
          <w:tl2br w:val="nil"/>
          <w:tr2bl w:val="nil"/>
        </w:tcBorders>
      </w:tcPr>
    </w:tblStylePr>
    <w:tblStylePr w:type="seCell">
      <w:tblPr/>
      <w:tcPr>
        <w:tcBorders>
          <w:top w:val="nil"/>
          <w:left w:val="nil"/>
          <w:tl2br w:val="nil"/>
          <w:tr2bl w:val="nil"/>
        </w:tcBorders>
      </w:tcPr>
    </w:tblStylePr>
    <w:tblStylePr w:type="swCell">
      <w:rPr>
        <w:color w:val="000080"/>
      </w:rPr>
      <w:tblPr/>
      <w:tcPr>
        <w:tcBorders>
          <w:top w:val="nil"/>
          <w:right w:val="nil"/>
          <w:tl2br w:val="nil"/>
          <w:tr2bl w:val="nil"/>
        </w:tcBorders>
      </w:tcPr>
    </w:tblStylePr>
  </w:style>
  <w:style w:type="table" w:styleId="Table3Deffects2">
    <w:name w:val="Table 3D effects 2"/>
    <w:basedOn w:val="TableNormal"/>
    <w:semiHidden/>
    <w:qFormat/>
    <w:pPr>
      <w:jc w:val="both"/>
    </w:pPr>
    <w:tblPr>
      <w:tblStyleRowBandSize w:val="1"/>
    </w:tblPr>
    <w:tcPr>
      <w:shd w:val="solid" w:color="C0C0C0" w:fill="FFFFFF"/>
    </w:tc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3Deffects3">
    <w:name w:val="Table 3D effects 3"/>
    <w:basedOn w:val="TableNormal"/>
    <w:semiHidden/>
    <w:qFormat/>
    <w:pPr>
      <w:jc w:val="both"/>
    </w:pPr>
    <w:tblPr>
      <w:tblStyleRowBandSize w:val="1"/>
      <w:tblStyleColBandSize w:val="1"/>
    </w:tbl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Classic1">
    <w:name w:val="Table Classic 1"/>
    <w:basedOn w:val="TableNormal"/>
    <w:semiHidden/>
    <w:qFormat/>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styleId="TableClassic2">
    <w:name w:val="Table Classic 2"/>
    <w:basedOn w:val="TableNormal"/>
    <w:semiHidden/>
    <w:qFormat/>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il"/>
          <w:tr2bl w:val="nil"/>
        </w:tcBorders>
        <w:shd w:val="solid" w:color="800080" w:fill="FFFFFF"/>
      </w:tcPr>
    </w:tblStylePr>
    <w:tblStylePr w:type="lastRow">
      <w:tblPr/>
      <w:tcPr>
        <w:tcBorders>
          <w:top w:val="single" w:sz="6" w:space="0" w:color="000000"/>
          <w:tl2br w:val="nil"/>
          <w:tr2bl w:val="nil"/>
        </w:tcBorders>
      </w:tcPr>
    </w:tblStylePr>
    <w:tblStylePr w:type="firstCol">
      <w:rPr>
        <w:b/>
        <w:bCs/>
      </w:rPr>
      <w:tblPr/>
      <w:tcPr>
        <w:tcBorders>
          <w:tl2br w:val="nil"/>
          <w:tr2bl w:val="nil"/>
        </w:tcBorders>
        <w:shd w:val="solid" w:color="C0C0C0" w:fill="FFFFFF"/>
      </w:tcPr>
    </w:tblStylePr>
    <w:tblStylePr w:type="neCell">
      <w:rPr>
        <w:b/>
        <w:bCs/>
      </w:rPr>
      <w:tblPr/>
      <w:tcPr>
        <w:tcBorders>
          <w:tl2br w:val="nil"/>
          <w:tr2bl w:val="nil"/>
        </w:tcBorders>
      </w:tcPr>
    </w:tblStylePr>
    <w:tblStylePr w:type="nwCell">
      <w:tblPr/>
      <w:tcPr>
        <w:tcBorders>
          <w:tl2br w:val="nil"/>
          <w:tr2bl w:val="nil"/>
        </w:tcBorders>
        <w:shd w:val="solid" w:color="800080" w:fill="FFFFFF"/>
      </w:tcPr>
    </w:tblStylePr>
    <w:tblStylePr w:type="swCell">
      <w:rPr>
        <w:color w:val="000080"/>
      </w:rPr>
      <w:tblPr/>
      <w:tcPr>
        <w:tcBorders>
          <w:tl2br w:val="nil"/>
          <w:tr2bl w:val="nil"/>
        </w:tcBorders>
      </w:tcPr>
    </w:tblStylePr>
  </w:style>
  <w:style w:type="table" w:styleId="TableClassic3">
    <w:name w:val="Table Classic 3"/>
    <w:basedOn w:val="TableNormal"/>
    <w:semiHidden/>
    <w:qFormat/>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il"/>
          <w:tr2bl w:val="nil"/>
        </w:tcBorders>
        <w:shd w:val="solid" w:color="000080" w:fill="FFFFFF"/>
      </w:tcPr>
    </w:tblStylePr>
    <w:tblStylePr w:type="lastRow">
      <w:rPr>
        <w:color w:val="000080"/>
      </w:rPr>
      <w:tblPr/>
      <w:tcPr>
        <w:tcBorders>
          <w:top w:val="single" w:sz="12" w:space="0" w:color="000000"/>
          <w:tl2br w:val="nil"/>
          <w:tr2bl w:val="nil"/>
        </w:tcBorders>
        <w:shd w:val="solid" w:color="FFFFFF" w:fill="FFFFFF"/>
      </w:tcPr>
    </w:tblStylePr>
    <w:tblStylePr w:type="firstCol">
      <w:rPr>
        <w:b/>
        <w:bCs/>
        <w:color w:val="000000"/>
      </w:rPr>
      <w:tblPr/>
      <w:tcPr>
        <w:tcBorders>
          <w:tl2br w:val="nil"/>
          <w:tr2bl w:val="nil"/>
        </w:tcBorders>
      </w:tcPr>
    </w:tblStylePr>
  </w:style>
  <w:style w:type="table" w:styleId="TableClassic4">
    <w:name w:val="Table Classic 4"/>
    <w:basedOn w:val="TableNormal"/>
    <w:semiHidden/>
    <w:qFormat/>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il"/>
          <w:tr2bl w:val="nil"/>
        </w:tcBorders>
        <w:shd w:val="pct50" w:color="000080" w:fill="FFFFFF"/>
      </w:tcPr>
    </w:tblStylePr>
    <w:tblStylePr w:type="lastRow">
      <w:rPr>
        <w:color w:val="000080"/>
      </w:rPr>
      <w:tblPr/>
      <w:tcPr>
        <w:tcBorders>
          <w:bottom w:val="single" w:sz="6" w:space="0" w:color="000000"/>
          <w:tl2br w:val="nil"/>
          <w:tr2bl w:val="nil"/>
        </w:tcBorders>
        <w:shd w:val="pct50" w:color="000000" w:fill="FFFFFF"/>
      </w:tcPr>
    </w:tblStylePr>
    <w:tblStylePr w:type="firstCol">
      <w:rPr>
        <w:b/>
        <w:bCs/>
      </w:rPr>
      <w:tblPr/>
      <w:tcPr>
        <w:tcBorders>
          <w:tl2br w:val="nil"/>
          <w:tr2bl w:val="nil"/>
        </w:tcBorders>
      </w:tcPr>
    </w:tblStylePr>
    <w:tblStylePr w:type="nwCell">
      <w:rPr>
        <w:b/>
        <w:bCs/>
      </w:rPr>
      <w:tblPr/>
      <w:tcPr>
        <w:tcBorders>
          <w:tl2br w:val="nil"/>
          <w:tr2bl w:val="nil"/>
        </w:tcBorders>
      </w:tcPr>
    </w:tblStylePr>
    <w:tblStylePr w:type="swCell">
      <w:rPr>
        <w:color w:val="000080"/>
      </w:rPr>
      <w:tblPr/>
      <w:tcPr>
        <w:tcBorders>
          <w:tl2br w:val="nil"/>
          <w:tr2bl w:val="nil"/>
        </w:tcBorders>
      </w:tcPr>
    </w:tblStylePr>
  </w:style>
  <w:style w:type="table" w:styleId="TableColorful1">
    <w:name w:val="Table Colorful 1"/>
    <w:basedOn w:val="TableNormal"/>
    <w:semiHidden/>
    <w:qFormat/>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il"/>
          <w:tr2bl w:val="nil"/>
        </w:tcBorders>
        <w:shd w:val="solid" w:color="000000" w:fill="FFFFFF"/>
      </w:tcPr>
    </w:tblStylePr>
    <w:tblStylePr w:type="firstCol">
      <w:rPr>
        <w:b/>
        <w:bCs/>
        <w:i/>
        <w:iCs/>
      </w:rPr>
      <w:tblPr/>
      <w:tcPr>
        <w:tcBorders>
          <w:tl2br w:val="nil"/>
          <w:tr2bl w:val="nil"/>
        </w:tcBorders>
        <w:shd w:val="solid" w:color="000080" w:fill="FFFFFF"/>
      </w:tcPr>
    </w:tblStylePr>
    <w:tblStylePr w:type="nwCell">
      <w:tblPr/>
      <w:tcPr>
        <w:tcBorders>
          <w:tl2br w:val="nil"/>
          <w:tr2bl w:val="nil"/>
        </w:tcBorders>
        <w:shd w:val="solid" w:color="000000" w:fill="FFFFFF"/>
      </w:tcPr>
    </w:tblStylePr>
    <w:tblStylePr w:type="swCell">
      <w:rPr>
        <w:b/>
        <w:bCs/>
        <w:i w:val="0"/>
        <w:iCs w:val="0"/>
      </w:rPr>
      <w:tblPr/>
      <w:tcPr>
        <w:tcBorders>
          <w:tl2br w:val="nil"/>
          <w:tr2bl w:val="nil"/>
        </w:tcBorders>
      </w:tcPr>
    </w:tblStylePr>
  </w:style>
  <w:style w:type="table" w:styleId="TableColorful2">
    <w:name w:val="Table Colorful 2"/>
    <w:basedOn w:val="TableNormal"/>
    <w:semiHidden/>
    <w:qFormat/>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il"/>
          <w:tr2bl w:val="nil"/>
        </w:tcBorders>
        <w:shd w:val="solid" w:color="800000" w:fill="FFFFFF"/>
      </w:tcPr>
    </w:tblStylePr>
    <w:tblStylePr w:type="firstCol">
      <w:rPr>
        <w:b/>
        <w:bCs/>
        <w:i/>
        <w:iCs/>
      </w:rPr>
      <w:tblPr/>
      <w:tcPr>
        <w:tcBorders>
          <w:tl2br w:val="nil"/>
          <w:tr2bl w:val="nil"/>
        </w:tcBorders>
      </w:tcPr>
    </w:tblStylePr>
    <w:tblStylePr w:type="lastCol">
      <w:tblPr/>
      <w:tcPr>
        <w:tcBorders>
          <w:tl2br w:val="nil"/>
          <w:tr2bl w:val="nil"/>
        </w:tcBorders>
        <w:shd w:val="solid" w:color="C0C0C0" w:fill="FFFFFF"/>
      </w:tcPr>
    </w:tblStylePr>
    <w:tblStylePr w:type="swCell">
      <w:rPr>
        <w:b/>
        <w:bCs/>
        <w:i w:val="0"/>
        <w:iCs w:val="0"/>
      </w:rPr>
      <w:tblPr/>
      <w:tcPr>
        <w:tcBorders>
          <w:tl2br w:val="nil"/>
          <w:tr2bl w:val="nil"/>
        </w:tcBorders>
      </w:tcPr>
    </w:tblStylePr>
  </w:style>
  <w:style w:type="table" w:styleId="TableColorful3">
    <w:name w:val="Table Colorful 3"/>
    <w:basedOn w:val="TableNormal"/>
    <w:semiHidden/>
    <w:qFormat/>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il"/>
          <w:tr2bl w:val="nil"/>
        </w:tcBorders>
        <w:shd w:val="solid" w:color="008080" w:fill="FFFFFF"/>
      </w:tcPr>
    </w:tblStylePr>
    <w:tblStylePr w:type="firstCol">
      <w:tblPr/>
      <w:tcPr>
        <w:tcBorders>
          <w:left w:val="single" w:sz="36" w:space="0" w:color="000000"/>
          <w:right w:val="single" w:sz="6" w:space="0" w:color="000000"/>
          <w:tl2br w:val="nil"/>
          <w:tr2bl w:val="nil"/>
        </w:tcBorders>
        <w:shd w:val="solid" w:color="008080" w:fill="FFFFFF"/>
      </w:tcPr>
    </w:tblStylePr>
    <w:tblStylePr w:type="nwCell">
      <w:rPr>
        <w:b/>
        <w:bCs/>
        <w:color w:val="FFFFFF"/>
      </w:rPr>
      <w:tblPr/>
      <w:tcPr>
        <w:tcBorders>
          <w:tl2br w:val="nil"/>
          <w:tr2bl w:val="nil"/>
        </w:tcBorders>
        <w:shd w:val="solid" w:color="000000" w:fill="FFFFFF"/>
      </w:tcPr>
    </w:tblStylePr>
  </w:style>
  <w:style w:type="table" w:styleId="TableColumns1">
    <w:name w:val="Table Columns 1"/>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il"/>
          <w:tr2bl w:val="nil"/>
        </w:tcBorders>
      </w:tcPr>
    </w:tblStylePr>
    <w:tblStylePr w:type="lastRow">
      <w:rPr>
        <w:b w:val="0"/>
        <w:bCs w:val="0"/>
      </w:rPr>
      <w:tblPr/>
      <w:tcPr>
        <w:tcBorders>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2">
    <w:name w:val="Table Columns 2"/>
    <w:basedOn w:val="TableNormal"/>
    <w:semiHidden/>
    <w:qFormat/>
    <w:pPr>
      <w:jc w:val="both"/>
    </w:pPr>
    <w:rPr>
      <w:b/>
      <w:bCs/>
    </w:rPr>
    <w:tblPr>
      <w:tblStyleColBandSize w:val="1"/>
    </w:tblPr>
    <w:tblStylePr w:type="firstRow">
      <w:rPr>
        <w:color w:val="FFFFFF"/>
      </w:rPr>
      <w:tblPr/>
      <w:tcPr>
        <w:tcBorders>
          <w:tl2br w:val="nil"/>
          <w:tr2bl w:val="nil"/>
        </w:tcBorders>
        <w:shd w:val="solid" w:color="000080" w:fill="FFFFFF"/>
      </w:tcPr>
    </w:tblStylePr>
    <w:tblStylePr w:type="lastRow">
      <w:rPr>
        <w:b w:val="0"/>
        <w:bCs w:val="0"/>
      </w:rPr>
      <w:tblPr/>
      <w:tcPr>
        <w:tcBorders>
          <w:tl2br w:val="nil"/>
          <w:tr2bl w:val="nil"/>
        </w:tcBorders>
      </w:tcPr>
    </w:tblStylePr>
    <w:tblStylePr w:type="firstCol">
      <w:rPr>
        <w:b w:val="0"/>
        <w:bCs w:val="0"/>
        <w:color w:val="00000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3">
    <w:name w:val="Table Columns 3"/>
    <w:basedOn w:val="TableNormal"/>
    <w:semiHidden/>
    <w:qFormat/>
    <w:pPr>
      <w:jc w:val="both"/>
    </w:pPr>
    <w:rPr>
      <w:b/>
      <w:bCs/>
    </w:rPr>
    <w:tblPr>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il"/>
          <w:tr2bl w:val="nil"/>
        </w:tcBorders>
        <w:shd w:val="solid" w:color="000080" w:fill="FFFFFF"/>
      </w:tcPr>
    </w:tblStylePr>
    <w:tblStylePr w:type="lastRow">
      <w:rPr>
        <w:b w:val="0"/>
        <w:bCs w:val="0"/>
      </w:rPr>
      <w:tblPr/>
      <w:tcPr>
        <w:tcBorders>
          <w:top w:val="single" w:sz="6" w:space="0" w:color="00008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il"/>
          <w:tr2bl w:val="nil"/>
        </w:tcBorders>
      </w:tcPr>
    </w:tblStylePr>
  </w:style>
  <w:style w:type="table" w:styleId="TableColumns4">
    <w:name w:val="Table Columns 4"/>
    <w:basedOn w:val="TableNormal"/>
    <w:semiHidden/>
    <w:qFormat/>
    <w:pPr>
      <w:jc w:val="both"/>
    </w:pPr>
    <w:tblPr>
      <w:tblStyleColBandSize w:val="1"/>
    </w:tblPr>
    <w:tblStylePr w:type="firstRow">
      <w:rPr>
        <w:color w:val="FFFFFF"/>
      </w:rPr>
      <w:tblPr/>
      <w:tcPr>
        <w:tcBorders>
          <w:tl2br w:val="nil"/>
          <w:tr2bl w:val="nil"/>
        </w:tcBorders>
        <w:shd w:val="solid" w:color="0000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qFormat/>
    <w:pPr>
      <w:jc w:val="both"/>
    </w:pPr>
    <w:tblPr>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il"/>
          <w:tr2bl w:val="nil"/>
        </w:tcBorders>
      </w:tcPr>
    </w:tblStylePr>
    <w:tblStylePr w:type="lastRow">
      <w:rPr>
        <w:b/>
        <w:bCs/>
      </w:rPr>
      <w:tblPr/>
      <w:tcPr>
        <w:tcBorders>
          <w:top w:val="single" w:sz="6" w:space="0" w:color="80808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qFormat/>
    <w:pPr>
      <w:jc w:val="both"/>
    </w:pPr>
    <w:tblPr>
      <w:tblBorders>
        <w:insideH w:val="single" w:sz="18" w:space="0" w:color="FFFFFF"/>
        <w:insideV w:val="single" w:sz="18" w:space="0" w:color="FFFFFF"/>
      </w:tblBorders>
    </w:tblPr>
    <w:tblStylePr w:type="firstRow">
      <w:rPr>
        <w:b/>
        <w:bCs/>
        <w:color w:val="auto"/>
      </w:rPr>
      <w:tblPr/>
      <w:tcPr>
        <w:tcBorders>
          <w:tl2br w:val="nil"/>
          <w:tr2bl w:val="nil"/>
        </w:tcBorders>
        <w:shd w:val="pct20" w:color="000000" w:fill="FFFFFF"/>
      </w:tcPr>
    </w:tblStylePr>
    <w:tblStylePr w:type="band1Horz">
      <w:rPr>
        <w:color w:val="auto"/>
      </w:rPr>
      <w:tblPr/>
      <w:tcPr>
        <w:tcBorders>
          <w:tl2br w:val="nil"/>
          <w:tr2bl w:val="nil"/>
        </w:tcBorders>
        <w:shd w:val="pct5" w:color="000000" w:fill="FFFFFF"/>
      </w:tcPr>
    </w:tblStylePr>
    <w:tblStylePr w:type="band2Horz">
      <w:rPr>
        <w:color w:val="auto"/>
      </w:rPr>
      <w:tblPr/>
      <w:tcPr>
        <w:tcBorders>
          <w:tl2br w:val="nil"/>
          <w:tr2bl w:val="nil"/>
        </w:tcBorders>
        <w:shd w:val="pct20" w:color="000000" w:fill="FFFFFF"/>
      </w:tcPr>
    </w:tblStylePr>
  </w:style>
  <w:style w:type="table" w:styleId="TableElegant">
    <w:name w:val="Table Elegant"/>
    <w:basedOn w:val="TableNormal"/>
    <w:semiHidden/>
    <w:qFormat/>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il"/>
          <w:tr2bl w:val="nil"/>
        </w:tcBorders>
      </w:tcPr>
    </w:tblStylePr>
  </w:style>
  <w:style w:type="table" w:styleId="TableGrid">
    <w:name w:val="Table Grid"/>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0" w:type="dxa"/>
        <w:bottom w:w="0" w:type="dxa"/>
        <w:right w:w="0" w:type="dxa"/>
      </w:tblCellMar>
    </w:tblPr>
  </w:style>
  <w:style w:type="table" w:styleId="TableGrid1">
    <w:name w:val="Table Grid 1"/>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il"/>
          <w:tr2bl w:val="nil"/>
        </w:tcBorders>
      </w:tcPr>
    </w:tblStylePr>
    <w:tblStylePr w:type="lastCol">
      <w:rPr>
        <w:i/>
        <w:iCs/>
      </w:rPr>
      <w:tblPr/>
      <w:tcPr>
        <w:tcBorders>
          <w:tl2br w:val="nil"/>
          <w:tr2bl w:val="nil"/>
        </w:tcBorders>
      </w:tcPr>
    </w:tblStylePr>
    <w:tblStylePr w:type="nwCell">
      <w:tblPr/>
      <w:tcPr>
        <w:tcBorders>
          <w:tl2br w:val="single" w:sz="6" w:space="0" w:color="000000"/>
          <w:tr2bl w:val="nil"/>
        </w:tcBorders>
      </w:tcPr>
    </w:tblStylePr>
  </w:style>
  <w:style w:type="table" w:styleId="TableGrid2">
    <w:name w:val="Table Grid 2"/>
    <w:basedOn w:val="TableNormal"/>
    <w:semiHidden/>
    <w:qFormat/>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il"/>
          <w:tr2bl w:val="nil"/>
        </w:tcBorders>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style>
  <w:style w:type="table" w:styleId="TableGrid3">
    <w:name w:val="Table Grid 3"/>
    <w:basedOn w:val="TableNormal"/>
    <w:semiHidden/>
    <w:qFormat/>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il"/>
          <w:tr2bl w:val="nil"/>
        </w:tcBorders>
        <w:shd w:val="pct30" w:color="FFFF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4">
    <w:name w:val="Table Grid 4"/>
    <w:basedOn w:val="TableNormal"/>
    <w:semiHidden/>
    <w:qFormat/>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il"/>
          <w:tr2bl w:val="nil"/>
        </w:tcBorders>
        <w:shd w:val="pct30" w:color="FFFF00" w:fill="FFFFFF"/>
      </w:tcPr>
    </w:tblStylePr>
    <w:tblStylePr w:type="lastRow">
      <w:rPr>
        <w:b/>
        <w:bCs/>
        <w:color w:val="auto"/>
      </w:rPr>
      <w:tblPr/>
      <w:tcPr>
        <w:tcBorders>
          <w:top w:val="single" w:sz="6" w:space="0" w:color="000000"/>
          <w:tl2br w:val="nil"/>
          <w:tr2bl w:val="nil"/>
        </w:tcBorders>
        <w:shd w:val="pct30" w:color="FFFF00" w:fill="FFFFFF"/>
      </w:tcPr>
    </w:tblStylePr>
    <w:tblStylePr w:type="lastCol">
      <w:rPr>
        <w:b/>
        <w:bCs/>
        <w:color w:val="auto"/>
      </w:rPr>
      <w:tblPr/>
      <w:tcPr>
        <w:tcBorders>
          <w:tl2br w:val="nil"/>
          <w:tr2bl w:val="nil"/>
        </w:tcBorders>
      </w:tcPr>
    </w:tblStylePr>
  </w:style>
  <w:style w:type="table" w:styleId="TableGrid5">
    <w:name w:val="Table Grid 5"/>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il"/>
          <w:tr2bl w:val="nil"/>
        </w:tcBorders>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6">
    <w:name w:val="Table Grid 6"/>
    <w:basedOn w:val="TableNormal"/>
    <w:semiHidden/>
    <w:qFormat/>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7">
    <w:name w:val="Table Grid 7"/>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il"/>
          <w:tr2bl w:val="nil"/>
        </w:tcBorders>
      </w:tcPr>
    </w:tblStylePr>
    <w:tblStylePr w:type="lastRow">
      <w:rPr>
        <w:b w:val="0"/>
        <w:bCs w:val="0"/>
      </w:rPr>
      <w:tblPr/>
      <w:tcPr>
        <w:tcBorders>
          <w:top w:val="single" w:sz="6" w:space="0" w:color="00000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nwCell">
      <w:tblPr/>
      <w:tcPr>
        <w:tcBorders>
          <w:tl2br w:val="single" w:sz="6" w:space="0" w:color="000000"/>
          <w:tr2bl w:val="nil"/>
        </w:tcBorders>
      </w:tcPr>
    </w:tblStylePr>
  </w:style>
  <w:style w:type="table" w:styleId="TableGrid8">
    <w:name w:val="Table Grid 8"/>
    <w:basedOn w:val="TableNormal"/>
    <w:semiHidden/>
    <w:qFormat/>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styleId="TableList1">
    <w:name w:val="Table List 1"/>
    <w:basedOn w:val="TableNormal"/>
    <w:semiHidden/>
    <w:qFormat/>
    <w:pPr>
      <w:jc w:val="both"/>
    </w:pPr>
    <w:tblPr>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il"/>
          <w:tr2bl w:val="nil"/>
        </w:tcBorders>
        <w:shd w:val="solid" w:color="C0C0C0" w:fill="FFFFFF"/>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solid" w:color="C0C0C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2">
    <w:name w:val="Table List 2"/>
    <w:basedOn w:val="TableNormal"/>
    <w:semiHidden/>
    <w:qFormat/>
    <w:pPr>
      <w:jc w:val="both"/>
    </w:pPr>
    <w:tblPr>
      <w:tblBorders>
        <w:bottom w:val="single" w:sz="12" w:space="0" w:color="808080"/>
      </w:tblBorders>
    </w:tblPr>
    <w:tblStylePr w:type="firstRow">
      <w:rPr>
        <w:b/>
        <w:bCs/>
        <w:color w:val="FFFFFF"/>
      </w:rPr>
      <w:tblPr/>
      <w:tcPr>
        <w:tcBorders>
          <w:bottom w:val="single" w:sz="6" w:space="0" w:color="000000"/>
          <w:tl2br w:val="nil"/>
          <w:tr2bl w:val="nil"/>
        </w:tcBorders>
        <w:shd w:val="pct75" w:color="008080" w:fill="008000"/>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pct20" w:color="00FF0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3">
    <w:name w:val="Table List 3"/>
    <w:basedOn w:val="TableNormal"/>
    <w:semiHidden/>
    <w:qFormat/>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styleId="TableList4">
    <w:name w:val="Table List 4"/>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il"/>
          <w:tr2bl w:val="nil"/>
        </w:tcBorders>
        <w:shd w:val="solid" w:color="808080" w:fill="FFFFFF"/>
      </w:tcPr>
    </w:tblStylePr>
  </w:style>
  <w:style w:type="table" w:styleId="TableList5">
    <w:name w:val="Table List 5"/>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il"/>
          <w:tr2bl w:val="nil"/>
        </w:tcBorders>
      </w:tcPr>
    </w:tblStylePr>
    <w:tblStylePr w:type="firstCol">
      <w:rPr>
        <w:b/>
        <w:bCs/>
      </w:rPr>
      <w:tblPr/>
      <w:tcPr>
        <w:tcBorders>
          <w:tl2br w:val="nil"/>
          <w:tr2bl w:val="nil"/>
        </w:tcBorders>
      </w:tcPr>
    </w:tblStylePr>
  </w:style>
  <w:style w:type="table" w:styleId="TableList6">
    <w:name w:val="Table List 6"/>
    <w:basedOn w:val="TableNormal"/>
    <w:semiHidden/>
    <w:qFormat/>
    <w:pPr>
      <w:jc w:val="both"/>
    </w:pPr>
    <w:tblPr>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il"/>
          <w:tr2bl w:val="nil"/>
        </w:tcBorders>
      </w:tcPr>
    </w:tblStylePr>
    <w:tblStylePr w:type="firstCol">
      <w:rPr>
        <w:b/>
        <w:bCs/>
      </w:rPr>
      <w:tblPr/>
      <w:tcPr>
        <w:tcBorders>
          <w:right w:val="single" w:sz="12" w:space="0" w:color="000000"/>
          <w:tl2br w:val="nil"/>
          <w:tr2bl w:val="nil"/>
        </w:tcBorders>
      </w:tcPr>
    </w:tblStylePr>
    <w:tblStylePr w:type="band1Horz">
      <w:tblPr/>
      <w:tcPr>
        <w:tcBorders>
          <w:tl2br w:val="nil"/>
          <w:tr2bl w:val="nil"/>
        </w:tcBorders>
        <w:shd w:val="pct25" w:color="000000" w:fill="FFFFFF"/>
      </w:tcPr>
    </w:tblStylePr>
    <w:tblStylePr w:type="nwCell">
      <w:tblPr/>
      <w:tcPr>
        <w:tcBorders>
          <w:tl2br w:val="single" w:sz="6" w:space="0" w:color="000000"/>
          <w:tr2bl w:val="nil"/>
        </w:tcBorders>
      </w:tcPr>
    </w:tblStylePr>
  </w:style>
  <w:style w:type="table" w:styleId="TableList7">
    <w:name w:val="Table List 7"/>
    <w:basedOn w:val="TableNormal"/>
    <w:semiHidden/>
    <w:qFormat/>
    <w:pPr>
      <w:jc w:val="both"/>
    </w:pPr>
    <w:tblPr>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il"/>
          <w:tr2bl w:val="nil"/>
        </w:tcBorders>
        <w:shd w:val="solid" w:color="C0C0C0" w:fill="FFFFFF"/>
      </w:tcPr>
    </w:tblStylePr>
    <w:tblStylePr w:type="lastRow">
      <w:rPr>
        <w:b/>
        <w:bCs/>
      </w:rPr>
      <w:tblPr/>
      <w:tcPr>
        <w:tcBorders>
          <w:top w:val="single" w:sz="12" w:space="0" w:color="008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0" w:color="000000" w:fill="FFFFFF"/>
      </w:tcPr>
    </w:tblStylePr>
    <w:tblStylePr w:type="band2Horz">
      <w:tblPr/>
      <w:tcPr>
        <w:tcBorders>
          <w:tl2br w:val="nil"/>
          <w:tr2bl w:val="nil"/>
        </w:tcBorders>
        <w:shd w:val="pct25" w:color="FFFF00" w:fill="FFFFFF"/>
      </w:tcPr>
    </w:tblStylePr>
  </w:style>
  <w:style w:type="table" w:styleId="TableList8">
    <w:name w:val="Table List 8"/>
    <w:basedOn w:val="TableNormal"/>
    <w:semiHidden/>
    <w:qFormat/>
    <w:pPr>
      <w:jc w:val="both"/>
    </w:pPr>
    <w:tblPr>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il"/>
          <w:tr2bl w:val="nil"/>
        </w:tcBorders>
        <w:shd w:val="solid" w:color="FFFF00" w:fill="FFFFFF"/>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5" w:color="FFFF00" w:fill="FFFFFF"/>
      </w:tcPr>
    </w:tblStylePr>
    <w:tblStylePr w:type="band2Horz">
      <w:tblPr/>
      <w:tcPr>
        <w:tcBorders>
          <w:tl2br w:val="nil"/>
          <w:tr2bl w:val="nil"/>
        </w:tcBorders>
        <w:shd w:val="pct50" w:color="FF0000" w:fill="FFFFFF"/>
      </w:tcPr>
    </w:tblStylePr>
    <w:tblStylePr w:type="nwCell">
      <w:tblPr/>
      <w:tcPr>
        <w:tcBorders>
          <w:tl2br w:val="single" w:sz="6" w:space="0" w:color="auto"/>
          <w:tr2bl w:val="nil"/>
        </w:tcBorders>
      </w:tcPr>
    </w:tblStylePr>
  </w:style>
  <w:style w:type="table" w:styleId="TableProfessional">
    <w:name w:val="Table Professional"/>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il"/>
          <w:tr2bl w:val="nil"/>
        </w:tcBorders>
        <w:shd w:val="solid" w:color="000000" w:fill="FFFFFF"/>
      </w:tcPr>
    </w:tblStylePr>
  </w:style>
  <w:style w:type="table" w:styleId="TableSimple1">
    <w:name w:val="Table Simple 1"/>
    <w:basedOn w:val="TableNormal"/>
    <w:semiHidden/>
    <w:qFormat/>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styleId="TableSimple2">
    <w:name w:val="Table Simple 2"/>
    <w:basedOn w:val="TableNormal"/>
    <w:semiHidden/>
    <w:qFormat/>
    <w:pPr>
      <w:jc w:val="both"/>
    </w:pPr>
    <w:tblPr/>
    <w:tblStylePr w:type="firstRow">
      <w:rPr>
        <w:b/>
        <w:bCs/>
      </w:rPr>
      <w:tblPr/>
      <w:tcPr>
        <w:tcBorders>
          <w:bottom w:val="single" w:sz="12" w:space="0" w:color="000000"/>
          <w:tl2br w:val="nil"/>
          <w:tr2bl w:val="nil"/>
        </w:tcBorders>
      </w:tcPr>
    </w:tblStylePr>
    <w:tblStylePr w:type="lastRow">
      <w:rPr>
        <w:b/>
        <w:bCs/>
        <w:color w:val="auto"/>
      </w:rPr>
      <w:tblPr/>
      <w:tcPr>
        <w:tcBorders>
          <w:top w:val="single" w:sz="6" w:space="0" w:color="000000"/>
          <w:tl2br w:val="nil"/>
          <w:tr2bl w:val="nil"/>
        </w:tcBorders>
      </w:tcPr>
    </w:tblStylePr>
    <w:tblStylePr w:type="firstCol">
      <w:rPr>
        <w:b/>
        <w:bCs/>
      </w:rPr>
      <w:tblPr/>
      <w:tcPr>
        <w:tcBorders>
          <w:right w:val="single" w:sz="12" w:space="0" w:color="000000"/>
          <w:tl2br w:val="nil"/>
          <w:tr2bl w:val="nil"/>
        </w:tcBorders>
      </w:tcPr>
    </w:tblStylePr>
    <w:tblStylePr w:type="lastCol">
      <w:rPr>
        <w:b/>
        <w:bCs/>
      </w:rPr>
      <w:tblPr/>
      <w:tcPr>
        <w:tcBorders>
          <w:left w:val="single" w:sz="6" w:space="0" w:color="000000"/>
          <w:tl2br w:val="nil"/>
          <w:tr2bl w:val="nil"/>
        </w:tcBorders>
      </w:tcPr>
    </w:tblStylePr>
    <w:tblStylePr w:type="neCell">
      <w:rPr>
        <w:b/>
        <w:bCs/>
      </w:rPr>
      <w:tblPr/>
      <w:tcPr>
        <w:tcBorders>
          <w:left w:val="nil"/>
          <w:tl2br w:val="nil"/>
          <w:tr2bl w:val="nil"/>
        </w:tcBorders>
      </w:tcPr>
    </w:tblStylePr>
    <w:tblStylePr w:type="swCell">
      <w:rPr>
        <w:b/>
        <w:bCs/>
      </w:rPr>
      <w:tblPr/>
      <w:tcPr>
        <w:tcBorders>
          <w:top w:val="nil"/>
          <w:tl2br w:val="nil"/>
          <w:tr2bl w:val="nil"/>
        </w:tcBorders>
      </w:tcPr>
    </w:tblStylePr>
  </w:style>
  <w:style w:type="table" w:styleId="TableSimple3">
    <w:name w:val="Table Simple 3"/>
    <w:basedOn w:val="TableNormal"/>
    <w:semiHidden/>
    <w:qFormat/>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il"/>
          <w:tr2bl w:val="nil"/>
        </w:tcBorders>
        <w:shd w:val="solid" w:color="000000" w:fill="FFFFFF"/>
      </w:tcPr>
    </w:tblStylePr>
  </w:style>
  <w:style w:type="table" w:styleId="TableSubtle1">
    <w:name w:val="Table Subtle 1"/>
    <w:basedOn w:val="TableNormal"/>
    <w:semiHidden/>
    <w:qFormat/>
    <w:pPr>
      <w:jc w:val="both"/>
    </w:pPr>
    <w:tblPr>
      <w:tblStyleRowBandSize w:val="1"/>
    </w:tblPr>
    <w:tblStylePr w:type="firstRow">
      <w:tblPr/>
      <w:tcPr>
        <w:tcBorders>
          <w:top w:val="single" w:sz="6" w:space="0" w:color="000000"/>
          <w:bottom w:val="single" w:sz="12" w:space="0" w:color="000000"/>
          <w:tl2br w:val="nil"/>
          <w:tr2bl w:val="nil"/>
        </w:tcBorders>
      </w:tcPr>
    </w:tblStylePr>
    <w:tblStylePr w:type="lastRow">
      <w:tblPr/>
      <w:tcPr>
        <w:tcBorders>
          <w:top w:val="single" w:sz="12" w:space="0" w:color="000000"/>
          <w:tl2br w:val="nil"/>
          <w:tr2bl w:val="nil"/>
        </w:tcBorders>
        <w:shd w:val="pct25" w:color="800080" w:fill="FFFFFF"/>
      </w:tcPr>
    </w:tblStylePr>
    <w:tblStylePr w:type="firstCol">
      <w:tblPr/>
      <w:tcPr>
        <w:tcBorders>
          <w:right w:val="single" w:sz="12" w:space="0" w:color="000000"/>
          <w:tl2br w:val="nil"/>
          <w:tr2bl w:val="nil"/>
        </w:tcBorders>
      </w:tcPr>
    </w:tblStylePr>
    <w:tblStylePr w:type="lastCol">
      <w:tblPr/>
      <w:tcPr>
        <w:tcBorders>
          <w:left w:val="single" w:sz="12" w:space="0" w:color="000000"/>
          <w:tl2br w:val="nil"/>
          <w:tr2bl w:val="nil"/>
        </w:tcBorders>
      </w:tcPr>
    </w:tblStylePr>
    <w:tblStylePr w:type="band1Horz">
      <w:tblPr/>
      <w:tcPr>
        <w:tcBorders>
          <w:bottom w:val="single" w:sz="6"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Subtle2">
    <w:name w:val="Table Subtle 2"/>
    <w:basedOn w:val="TableNormal"/>
    <w:semiHidden/>
    <w:qFormat/>
    <w:pPr>
      <w:jc w:val="both"/>
    </w:pPr>
    <w:tblPr>
      <w:tblBorders>
        <w:left w:val="single" w:sz="6" w:space="0" w:color="000000"/>
        <w:right w:val="single" w:sz="6" w:space="0" w:color="000000"/>
      </w:tblBorders>
    </w:tblPr>
    <w:tblStylePr w:type="firstRow">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firstCol">
      <w:tblPr/>
      <w:tcPr>
        <w:tcBorders>
          <w:right w:val="single" w:sz="12" w:space="0" w:color="000000"/>
          <w:tl2br w:val="nil"/>
          <w:tr2bl w:val="nil"/>
        </w:tcBorders>
        <w:shd w:val="pct25" w:color="008000" w:fill="FFFFFF"/>
      </w:tcPr>
    </w:tblStylePr>
    <w:tblStylePr w:type="lastCol">
      <w:tblPr/>
      <w:tcPr>
        <w:tcBorders>
          <w:left w:val="single" w:sz="12"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Theme">
    <w:name w:val="Table Theme"/>
    <w:basedOn w:val="TableNormal"/>
    <w:semiHidden/>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qFormat/>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2">
    <w:name w:val="Table Web 2"/>
    <w:basedOn w:val="TableNormal"/>
    <w:semiHidden/>
    <w:qFormat/>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3">
    <w:name w:val="Table Web 3"/>
    <w:basedOn w:val="TableNormal"/>
    <w:semiHidden/>
    <w:qFormat/>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paragraph" w:styleId="TOC1">
    <w:name w:val="toc 1"/>
    <w:basedOn w:val="Normal"/>
    <w:next w:val="Normal"/>
    <w:semiHidden/>
    <w:qFormat/>
    <w:pPr>
      <w:tabs>
        <w:tab w:val="right" w:leader="dot" w:pos="9639"/>
      </w:tabs>
      <w:spacing w:before="60" w:after="120"/>
      <w:ind w:left="426" w:right="851" w:hanging="426"/>
      <w:jc w:val="left"/>
    </w:pPr>
    <w:rPr>
      <w:bCs/>
      <w:caps/>
      <w:sz w:val="18"/>
    </w:rPr>
  </w:style>
  <w:style w:type="paragraph" w:styleId="TOC2">
    <w:name w:val="toc 2"/>
    <w:basedOn w:val="Normal"/>
    <w:next w:val="Normal"/>
    <w:semiHidden/>
    <w:qFormat/>
    <w:pPr>
      <w:tabs>
        <w:tab w:val="right" w:leader="dot" w:pos="9639"/>
      </w:tabs>
      <w:spacing w:after="120"/>
      <w:ind w:left="850" w:right="851" w:hanging="425"/>
      <w:contextualSpacing/>
      <w:jc w:val="left"/>
    </w:pPr>
    <w:rPr>
      <w:smallCaps/>
      <w:sz w:val="18"/>
    </w:rPr>
  </w:style>
  <w:style w:type="paragraph" w:styleId="TOC3">
    <w:name w:val="toc 3"/>
    <w:next w:val="Normal"/>
    <w:semiHidden/>
    <w:qFormat/>
    <w:pPr>
      <w:tabs>
        <w:tab w:val="right" w:leader="dot" w:pos="9639"/>
      </w:tabs>
      <w:spacing w:after="120"/>
      <w:ind w:left="1134" w:right="851" w:hanging="567"/>
      <w:contextualSpacing/>
    </w:pPr>
    <w:rPr>
      <w:rFonts w:ascii="Arial" w:eastAsia="Times New Roman" w:hAnsi="Arial"/>
      <w:sz w:val="18"/>
      <w:lang w:val="fr-FR" w:eastAsia="en-US"/>
    </w:rPr>
  </w:style>
  <w:style w:type="paragraph" w:styleId="TOC4">
    <w:name w:val="toc 4"/>
    <w:next w:val="Normal"/>
    <w:semiHidden/>
    <w:qFormat/>
    <w:pPr>
      <w:tabs>
        <w:tab w:val="right" w:leader="dot" w:pos="9639"/>
      </w:tabs>
      <w:spacing w:before="120"/>
      <w:ind w:left="738" w:right="851" w:hanging="284"/>
    </w:pPr>
    <w:rPr>
      <w:rFonts w:ascii="Arial" w:eastAsia="Times New Roman" w:hAnsi="Arial"/>
      <w:i/>
      <w:sz w:val="18"/>
      <w:lang w:val="fr-FR" w:eastAsia="en-US"/>
    </w:rPr>
  </w:style>
  <w:style w:type="paragraph" w:styleId="TOC5">
    <w:name w:val="toc 5"/>
    <w:next w:val="Normal"/>
    <w:semiHidden/>
    <w:qFormat/>
    <w:pPr>
      <w:tabs>
        <w:tab w:val="right" w:leader="dot" w:pos="9639"/>
      </w:tabs>
      <w:ind w:left="567" w:right="851" w:firstLine="284"/>
      <w:jc w:val="both"/>
    </w:pPr>
    <w:rPr>
      <w:rFonts w:ascii="Arial" w:eastAsia="Times New Roman" w:hAnsi="Arial"/>
      <w:sz w:val="16"/>
      <w:lang w:val="fr-FR" w:eastAsia="en-US"/>
    </w:rPr>
  </w:style>
  <w:style w:type="paragraph" w:styleId="TOC6">
    <w:name w:val="toc 6"/>
    <w:basedOn w:val="Normal"/>
    <w:next w:val="Normal"/>
    <w:qFormat/>
    <w:pPr>
      <w:ind w:left="1200"/>
    </w:pPr>
  </w:style>
  <w:style w:type="paragraph" w:styleId="TOC7">
    <w:name w:val="toc 7"/>
    <w:basedOn w:val="Normal"/>
    <w:next w:val="Normal"/>
    <w:qFormat/>
    <w:pPr>
      <w:ind w:left="1440"/>
    </w:pPr>
  </w:style>
  <w:style w:type="paragraph" w:styleId="TOC8">
    <w:name w:val="toc 8"/>
    <w:basedOn w:val="Normal"/>
    <w:next w:val="Normal"/>
    <w:qFormat/>
    <w:pPr>
      <w:ind w:left="1680"/>
    </w:pPr>
  </w:style>
  <w:style w:type="paragraph" w:styleId="TOC9">
    <w:name w:val="toc 9"/>
    <w:basedOn w:val="Normal"/>
    <w:next w:val="Normal"/>
    <w:qFormat/>
    <w:pPr>
      <w:ind w:left="1920"/>
    </w:pPr>
  </w:style>
  <w:style w:type="paragraph" w:customStyle="1" w:styleId="preparedby">
    <w:name w:val="prepared by"/>
    <w:basedOn w:val="Normal"/>
    <w:qFormat/>
    <w:pPr>
      <w:tabs>
        <w:tab w:val="left" w:pos="8789"/>
      </w:tabs>
      <w:jc w:val="center"/>
    </w:pPr>
    <w:rPr>
      <w:i/>
    </w:rPr>
  </w:style>
  <w:style w:type="paragraph" w:customStyle="1" w:styleId="Heading2green">
    <w:name w:val="Heading 2 green"/>
    <w:basedOn w:val="Heading2"/>
    <w:qFormat/>
    <w:rPr>
      <w:color w:val="008000"/>
    </w:rPr>
  </w:style>
  <w:style w:type="paragraph" w:customStyle="1" w:styleId="tqparabox">
    <w:name w:val="tqparabox"/>
    <w:basedOn w:val="Normal"/>
    <w:qFormat/>
    <w:pPr>
      <w:tabs>
        <w:tab w:val="left" w:pos="567"/>
        <w:tab w:val="left" w:pos="1134"/>
        <w:tab w:val="left" w:pos="2976"/>
        <w:tab w:val="left" w:pos="5856"/>
        <w:tab w:val="left" w:pos="7296"/>
      </w:tabs>
      <w:spacing w:before="40" w:after="40"/>
      <w:ind w:left="567"/>
      <w:jc w:val="left"/>
    </w:pPr>
  </w:style>
  <w:style w:type="paragraph" w:customStyle="1" w:styleId="Draft">
    <w:name w:val="Draft"/>
    <w:basedOn w:val="Normal"/>
    <w:next w:val="Normal"/>
    <w:qFormat/>
    <w:pPr>
      <w:spacing w:before="120" w:after="120"/>
      <w:jc w:val="center"/>
    </w:pPr>
    <w:rPr>
      <w:caps/>
      <w:sz w:val="28"/>
    </w:rPr>
  </w:style>
  <w:style w:type="character" w:customStyle="1" w:styleId="CommentReference1">
    <w:name w:val="Comment Reference1"/>
    <w:semiHidden/>
    <w:qFormat/>
    <w:rPr>
      <w:sz w:val="16"/>
      <w:szCs w:val="16"/>
    </w:rPr>
  </w:style>
  <w:style w:type="paragraph" w:customStyle="1" w:styleId="CommentText1">
    <w:name w:val="Comment Text1"/>
    <w:basedOn w:val="Normal"/>
    <w:semiHidden/>
    <w:qFormat/>
    <w:rPr>
      <w:sz w:val="22"/>
    </w:rPr>
  </w:style>
  <w:style w:type="paragraph" w:customStyle="1" w:styleId="upove">
    <w:name w:val="upov_e"/>
    <w:basedOn w:val="Normal"/>
    <w:qFormat/>
    <w:pPr>
      <w:spacing w:before="60"/>
      <w:jc w:val="center"/>
    </w:pPr>
    <w:rPr>
      <w:b/>
      <w:bCs/>
      <w:spacing w:val="8"/>
      <w:sz w:val="24"/>
    </w:rPr>
  </w:style>
  <w:style w:type="paragraph" w:customStyle="1" w:styleId="Country">
    <w:name w:val="Country"/>
    <w:basedOn w:val="Normal"/>
    <w:semiHidden/>
    <w:qFormat/>
    <w:pPr>
      <w:spacing w:before="60" w:after="480"/>
      <w:jc w:val="center"/>
    </w:pPr>
  </w:style>
  <w:style w:type="paragraph" w:customStyle="1" w:styleId="Chapter">
    <w:name w:val="Chapter"/>
    <w:basedOn w:val="Normal"/>
    <w:semiHidden/>
    <w:qFormat/>
    <w:pPr>
      <w:jc w:val="center"/>
    </w:pPr>
    <w:rPr>
      <w:b/>
      <w:caps/>
      <w:szCs w:val="24"/>
    </w:rPr>
  </w:style>
  <w:style w:type="paragraph" w:customStyle="1" w:styleId="quote1">
    <w:name w:val="quote1"/>
    <w:basedOn w:val="Normal"/>
    <w:semiHidden/>
    <w:qFormat/>
    <w:pPr>
      <w:ind w:left="567" w:right="565" w:firstLine="567"/>
    </w:pPr>
    <w:rPr>
      <w:snapToGrid w:val="0"/>
      <w:sz w:val="22"/>
      <w:szCs w:val="22"/>
    </w:rPr>
  </w:style>
  <w:style w:type="paragraph" w:customStyle="1" w:styleId="Lettrine">
    <w:name w:val="Lettrine"/>
    <w:basedOn w:val="Normal"/>
    <w:qFormat/>
    <w:pPr>
      <w:spacing w:after="120" w:line="340" w:lineRule="atLeast"/>
      <w:jc w:val="right"/>
    </w:pPr>
    <w:rPr>
      <w:b/>
      <w:bCs/>
      <w:sz w:val="56"/>
    </w:rPr>
  </w:style>
  <w:style w:type="paragraph" w:customStyle="1" w:styleId="LogoUPOV">
    <w:name w:val="LogoUPOV"/>
    <w:basedOn w:val="Normal"/>
    <w:qFormat/>
    <w:pPr>
      <w:spacing w:before="720"/>
      <w:jc w:val="center"/>
    </w:pPr>
  </w:style>
  <w:style w:type="paragraph" w:customStyle="1" w:styleId="tgchartextcentered">
    <w:name w:val="tg_char_text_centered"/>
    <w:basedOn w:val="Normal"/>
    <w:qFormat/>
    <w:pPr>
      <w:spacing w:before="80" w:after="80"/>
      <w:jc w:val="center"/>
    </w:pPr>
    <w:rPr>
      <w:b/>
      <w:sz w:val="16"/>
    </w:rPr>
  </w:style>
  <w:style w:type="paragraph" w:customStyle="1" w:styleId="tgcharnumber">
    <w:name w:val="tg_char_number"/>
    <w:basedOn w:val="Normal"/>
    <w:qFormat/>
    <w:pPr>
      <w:keepNext/>
      <w:spacing w:before="80" w:after="80"/>
      <w:jc w:val="center"/>
    </w:pPr>
    <w:rPr>
      <w:b/>
      <w:sz w:val="16"/>
    </w:rPr>
  </w:style>
  <w:style w:type="paragraph" w:customStyle="1" w:styleId="tgchartitle">
    <w:name w:val="tg_char_title"/>
    <w:basedOn w:val="Normal"/>
    <w:qFormat/>
    <w:pPr>
      <w:spacing w:before="80" w:after="80"/>
      <w:jc w:val="left"/>
    </w:pPr>
    <w:rPr>
      <w:b/>
      <w:sz w:val="16"/>
    </w:rPr>
  </w:style>
  <w:style w:type="paragraph" w:customStyle="1" w:styleId="tgchartext">
    <w:name w:val="tg_char_text"/>
    <w:basedOn w:val="Normal"/>
    <w:qFormat/>
    <w:pPr>
      <w:spacing w:before="80" w:after="80"/>
      <w:jc w:val="left"/>
    </w:pPr>
    <w:rPr>
      <w:sz w:val="16"/>
    </w:rPr>
  </w:style>
  <w:style w:type="paragraph" w:customStyle="1" w:styleId="DecisionParagraphs">
    <w:name w:val="DecisionParagraphs"/>
    <w:basedOn w:val="Normal"/>
    <w:qFormat/>
    <w:pPr>
      <w:ind w:left="4536"/>
    </w:pPr>
    <w:rPr>
      <w:i/>
      <w:sz w:val="16"/>
    </w:rPr>
  </w:style>
  <w:style w:type="paragraph" w:customStyle="1" w:styleId="Docoriginal">
    <w:name w:val="Doc_original"/>
    <w:basedOn w:val="Code"/>
    <w:link w:val="DocoriginalChar"/>
    <w:qFormat/>
    <w:pPr>
      <w:spacing w:line="280" w:lineRule="exact"/>
      <w:ind w:left="1361"/>
    </w:pPr>
    <w:rPr>
      <w:lang w:val="en-US"/>
    </w:rPr>
  </w:style>
  <w:style w:type="paragraph" w:customStyle="1" w:styleId="Code">
    <w:name w:val="Code"/>
    <w:basedOn w:val="Normal"/>
    <w:link w:val="CodeChar"/>
    <w:semiHidden/>
    <w:qFormat/>
    <w:pPr>
      <w:spacing w:line="340" w:lineRule="atLeast"/>
      <w:ind w:left="1276"/>
    </w:pPr>
    <w:rPr>
      <w:b/>
      <w:bCs/>
      <w:spacing w:val="10"/>
      <w:lang w:val="fr-FR"/>
    </w:rPr>
  </w:style>
  <w:style w:type="character" w:customStyle="1" w:styleId="Doclang">
    <w:name w:val="Doc_lang"/>
    <w:qFormat/>
    <w:rPr>
      <w:rFonts w:ascii="Arial" w:hAnsi="Arial"/>
      <w:sz w:val="20"/>
      <w:lang w:val="en-US"/>
    </w:rPr>
  </w:style>
  <w:style w:type="paragraph" w:customStyle="1" w:styleId="Session">
    <w:name w:val="Session"/>
    <w:basedOn w:val="Normal"/>
    <w:semiHidden/>
    <w:qFormat/>
    <w:pPr>
      <w:spacing w:before="60"/>
      <w:jc w:val="center"/>
    </w:pPr>
    <w:rPr>
      <w:b/>
    </w:rPr>
  </w:style>
  <w:style w:type="paragraph" w:customStyle="1" w:styleId="TitleofDoc">
    <w:name w:val="Title of Doc"/>
    <w:basedOn w:val="Normal"/>
    <w:semiHidden/>
    <w:qFormat/>
    <w:pPr>
      <w:spacing w:before="1200"/>
      <w:jc w:val="center"/>
    </w:pPr>
    <w:rPr>
      <w:caps/>
    </w:rPr>
  </w:style>
  <w:style w:type="paragraph" w:customStyle="1" w:styleId="SessionMeetingPlace">
    <w:name w:val="Session_MeetingPlace"/>
    <w:basedOn w:val="Normal"/>
    <w:semiHidden/>
    <w:qFormat/>
    <w:pPr>
      <w:spacing w:before="480"/>
      <w:jc w:val="center"/>
    </w:pPr>
    <w:rPr>
      <w:b/>
      <w:bCs/>
      <w:kern w:val="28"/>
      <w:sz w:val="24"/>
    </w:rPr>
  </w:style>
  <w:style w:type="character" w:customStyle="1" w:styleId="CodeChar">
    <w:name w:val="Code Char"/>
    <w:link w:val="Code"/>
    <w:qFormat/>
    <w:rPr>
      <w:rFonts w:ascii="Arial" w:hAnsi="Arial"/>
      <w:b/>
      <w:bCs/>
      <w:spacing w:val="10"/>
      <w:lang w:val="fr-FR" w:eastAsia="en-US" w:bidi="ar-SA"/>
    </w:rPr>
  </w:style>
  <w:style w:type="character" w:customStyle="1" w:styleId="DocoriginalChar">
    <w:name w:val="Doc_original Char"/>
    <w:link w:val="Docoriginal"/>
    <w:qFormat/>
    <w:rPr>
      <w:rFonts w:ascii="Arial" w:hAnsi="Arial"/>
      <w:b/>
      <w:bCs/>
      <w:spacing w:val="10"/>
      <w:lang w:val="en-US" w:eastAsia="en-US" w:bidi="ar-SA"/>
    </w:rPr>
  </w:style>
  <w:style w:type="paragraph" w:customStyle="1" w:styleId="plcountry">
    <w:name w:val="plcountry"/>
    <w:basedOn w:val="Normal"/>
    <w:qFormat/>
    <w:pPr>
      <w:keepNext/>
      <w:keepLines/>
      <w:spacing w:before="180" w:after="120"/>
      <w:jc w:val="left"/>
    </w:pPr>
    <w:rPr>
      <w:rFonts w:ascii="Times New Roman" w:hAnsi="Times New Roman"/>
      <w:caps/>
      <w:snapToGrid w:val="0"/>
      <w:u w:val="single"/>
    </w:rPr>
  </w:style>
  <w:style w:type="paragraph" w:customStyle="1" w:styleId="pldetails">
    <w:name w:val="pldetails"/>
    <w:basedOn w:val="Normal"/>
    <w:qFormat/>
    <w:pPr>
      <w:keepLines/>
      <w:spacing w:before="60" w:after="60"/>
      <w:jc w:val="left"/>
    </w:pPr>
    <w:rPr>
      <w:rFonts w:ascii="Times New Roman" w:hAnsi="Times New Roman"/>
      <w:snapToGrid w:val="0"/>
    </w:rPr>
  </w:style>
  <w:style w:type="paragraph" w:customStyle="1" w:styleId="plheading">
    <w:name w:val="plheading"/>
    <w:basedOn w:val="Normal"/>
    <w:qFormat/>
    <w:pPr>
      <w:keepNext/>
      <w:spacing w:before="480" w:after="120"/>
      <w:jc w:val="center"/>
    </w:pPr>
    <w:rPr>
      <w:rFonts w:ascii="Times New Roman" w:hAnsi="Times New Roman"/>
      <w:caps/>
      <w:snapToGrid w:val="0"/>
      <w:u w:val="single"/>
    </w:rPr>
  </w:style>
  <w:style w:type="character" w:customStyle="1" w:styleId="StyleDocoriginalNotBold1">
    <w:name w:val="Style Doc_original + Not Bold1"/>
    <w:qFormat/>
    <w:rPr>
      <w:rFonts w:ascii="Arial" w:hAnsi="Arial"/>
      <w:b/>
      <w:bCs/>
      <w:spacing w:val="10"/>
      <w:lang w:val="en-US" w:eastAsia="en-US" w:bidi="ar-SA"/>
    </w:rPr>
  </w:style>
  <w:style w:type="paragraph" w:customStyle="1" w:styleId="Titleofdoc0">
    <w:name w:val="Title_of_doc"/>
    <w:basedOn w:val="TitleofDoc"/>
    <w:qFormat/>
    <w:pPr>
      <w:spacing w:before="600"/>
    </w:pPr>
  </w:style>
  <w:style w:type="character" w:customStyle="1" w:styleId="StyleDoclangBold">
    <w:name w:val="Style Doc_lang + Bold"/>
    <w:qFormat/>
    <w:rPr>
      <w:rFonts w:ascii="Arial" w:hAnsi="Arial"/>
      <w:b/>
      <w:bCs/>
      <w:sz w:val="20"/>
      <w:lang w:val="en-US"/>
    </w:rPr>
  </w:style>
  <w:style w:type="paragraph" w:customStyle="1" w:styleId="StyleDocnumber">
    <w:name w:val="Style Doc_number"/>
    <w:basedOn w:val="Normal"/>
    <w:qFormat/>
    <w:pPr>
      <w:ind w:left="1589"/>
    </w:pPr>
  </w:style>
  <w:style w:type="paragraph" w:customStyle="1" w:styleId="Committee">
    <w:name w:val="Committee"/>
    <w:basedOn w:val="Normal"/>
    <w:qFormat/>
    <w:rPr>
      <w:caps/>
    </w:rPr>
  </w:style>
  <w:style w:type="paragraph" w:customStyle="1" w:styleId="DecisionInvitingPara">
    <w:name w:val="Decision Inviting Para."/>
    <w:basedOn w:val="Normal"/>
    <w:qFormat/>
    <w:pPr>
      <w:ind w:left="4536"/>
    </w:pPr>
    <w:rPr>
      <w:i/>
    </w:rPr>
  </w:style>
  <w:style w:type="paragraph" w:customStyle="1" w:styleId="EndOfDoc">
    <w:name w:val="EndOfDoc"/>
    <w:basedOn w:val="Normal"/>
    <w:qFormat/>
    <w:pPr>
      <w:jc w:val="right"/>
    </w:pPr>
  </w:style>
  <w:style w:type="paragraph" w:customStyle="1" w:styleId="n">
    <w:name w:val="n"/>
    <w:basedOn w:val="Header"/>
    <w:qFormat/>
  </w:style>
  <w:style w:type="paragraph" w:customStyle="1" w:styleId="Notetoarticle">
    <w:name w:val="Note to article"/>
    <w:basedOn w:val="Normal"/>
    <w:qFormat/>
  </w:style>
  <w:style w:type="paragraph" w:customStyle="1" w:styleId="pdflink">
    <w:name w:val="pdflink"/>
    <w:basedOn w:val="Normal"/>
    <w:next w:val="Normal"/>
    <w:qFormat/>
    <w:rPr>
      <w:color w:val="800000"/>
      <w:u w:val="words"/>
    </w:rPr>
  </w:style>
  <w:style w:type="paragraph" w:customStyle="1" w:styleId="TitleofSection">
    <w:name w:val="Title of Section"/>
    <w:basedOn w:val="TitleofDoc"/>
    <w:qFormat/>
    <w:pPr>
      <w:spacing w:before="120" w:after="120"/>
    </w:pPr>
    <w:rPr>
      <w:b/>
      <w:caps w:val="0"/>
      <w:lang w:eastAsia="de-DE"/>
    </w:rPr>
  </w:style>
  <w:style w:type="paragraph" w:customStyle="1" w:styleId="twpcheck">
    <w:name w:val="twpcheck"/>
    <w:basedOn w:val="Normal"/>
    <w:qFormat/>
    <w:pPr>
      <w:spacing w:before="80" w:after="80"/>
      <w:jc w:val="left"/>
    </w:pPr>
    <w:rPr>
      <w:snapToGrid w:val="0"/>
      <w:sz w:val="16"/>
      <w:szCs w:val="16"/>
    </w:rPr>
  </w:style>
  <w:style w:type="character" w:customStyle="1" w:styleId="Heading4Char">
    <w:name w:val="Heading 4 Char"/>
    <w:link w:val="Heading4"/>
    <w:qFormat/>
    <w:rPr>
      <w:rFonts w:ascii="Arial" w:hAnsi="Arial"/>
      <w:i/>
      <w:color w:val="008000"/>
      <w:lang w:val="en-US" w:eastAsia="en-US" w:bidi="ar-SA"/>
    </w:rPr>
  </w:style>
  <w:style w:type="paragraph" w:customStyle="1" w:styleId="StyleTOC2Left075cm">
    <w:name w:val="Style TOC 2 + Left:  0.75 cm"/>
    <w:basedOn w:val="TOC2"/>
    <w:qFormat/>
    <w:pPr>
      <w:ind w:left="851"/>
    </w:pPr>
  </w:style>
  <w:style w:type="paragraph" w:customStyle="1" w:styleId="Normaltg">
    <w:name w:val="Normaltg"/>
    <w:basedOn w:val="Normal"/>
    <w:qFormat/>
    <w:pPr>
      <w:tabs>
        <w:tab w:val="left" w:pos="709"/>
        <w:tab w:val="left" w:pos="1418"/>
      </w:tabs>
    </w:pPr>
    <w:rPr>
      <w:lang w:val="fr-FR"/>
    </w:rPr>
  </w:style>
  <w:style w:type="paragraph" w:styleId="ListParagraph">
    <w:name w:val="List Paragraph"/>
    <w:basedOn w:val="Normal"/>
    <w:uiPriority w:val="34"/>
    <w:qFormat/>
    <w:pPr>
      <w:ind w:left="720"/>
      <w:contextualSpacing/>
    </w:pPr>
  </w:style>
  <w:style w:type="numbering" w:customStyle="1" w:styleId="Style1">
    <w:name w:val="Style1"/>
    <w:uiPriority w:val="99"/>
    <w:rsid w:val="00222A41"/>
  </w:style>
  <w:style w:type="paragraph" w:customStyle="1" w:styleId="customHeaderStyle">
    <w:name w:val="customHeaderStyle"/>
    <w:basedOn w:val="Normal"/>
    <w:qFormat/>
    <w:pPr>
      <w:jc w:val="center"/>
    </w:pPr>
    <w:rPr>
      <w:rFonts w:eastAsia="Arial"/>
      <w:sz w:val="16"/>
    </w:rPr>
  </w:style>
  <w:style w:type="paragraph" w:customStyle="1" w:styleId="sectionTenSubSectionSevenHeaderStyle">
    <w:name w:val="sectionTenSubSectionSevenHeaderStyle"/>
    <w:basedOn w:val="Normal"/>
    <w:qFormat/>
    <w:rPr>
      <w:rFonts w:eastAsia="Arial"/>
      <w:sz w:val="16"/>
    </w:rPr>
  </w:style>
  <w:style w:type="paragraph" w:styleId="Revision">
    <w:name w:val="Revision"/>
    <w:hidden/>
    <w:uiPriority w:val="99"/>
    <w:unhideWhenUsed/>
    <w:rsid w:val="00E5219E"/>
    <w:rPr>
      <w:rFonts w:ascii="Arial" w:eastAsia="Times New Roman" w:hAnsi="Arial" w:cs="Arial"/>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
      <w:marLeft w:val="0"/>
      <w:marRight w:val="0"/>
      <w:marTop w:val="-20"/>
      <w:marBottom w:val="-20"/>
      <w:divBdr>
        <w:top w:val="none" w:sz="0" w:space="0" w:color="auto"/>
        <w:left w:val="none" w:sz="0" w:space="0" w:color="auto"/>
        <w:bottom w:val="none" w:sz="0" w:space="0" w:color="auto"/>
        <w:right w:val="none" w:sz="0" w:space="0" w:color="auto"/>
      </w:divBdr>
    </w:div>
    <w:div w:id="2">
      <w:marLeft w:val="0"/>
      <w:marRight w:val="0"/>
      <w:marTop w:val="-20"/>
      <w:marBottom w:val="-20"/>
      <w:divBdr>
        <w:top w:val="none" w:sz="0" w:space="0" w:color="auto"/>
        <w:left w:val="none" w:sz="0" w:space="0" w:color="auto"/>
        <w:bottom w:val="none" w:sz="0" w:space="0" w:color="auto"/>
        <w:right w:val="none" w:sz="0" w:space="0" w:color="auto"/>
      </w:divBdr>
    </w:div>
    <w:div w:id="1864511">
      <w:marLeft w:val="0"/>
      <w:marRight w:val="0"/>
      <w:marTop w:val="-20"/>
      <w:marBottom w:val="-20"/>
      <w:divBdr>
        <w:top w:val="none" w:sz="0" w:space="0" w:color="auto"/>
        <w:left w:val="none" w:sz="0" w:space="0" w:color="auto"/>
        <w:bottom w:val="none" w:sz="0" w:space="0" w:color="auto"/>
        <w:right w:val="none" w:sz="0" w:space="0" w:color="auto"/>
      </w:divBdr>
    </w:div>
    <w:div w:id="7559197">
      <w:marLeft w:val="0"/>
      <w:marRight w:val="0"/>
      <w:marTop w:val="-20"/>
      <w:marBottom w:val="-20"/>
      <w:divBdr>
        <w:top w:val="none" w:sz="0" w:space="0" w:color="auto"/>
        <w:left w:val="none" w:sz="0" w:space="0" w:color="auto"/>
        <w:bottom w:val="none" w:sz="0" w:space="0" w:color="auto"/>
        <w:right w:val="none" w:sz="0" w:space="0" w:color="auto"/>
      </w:divBdr>
    </w:div>
    <w:div w:id="9185125">
      <w:marLeft w:val="0"/>
      <w:marRight w:val="0"/>
      <w:marTop w:val="-20"/>
      <w:marBottom w:val="-20"/>
      <w:divBdr>
        <w:top w:val="none" w:sz="0" w:space="0" w:color="auto"/>
        <w:left w:val="none" w:sz="0" w:space="0" w:color="auto"/>
        <w:bottom w:val="none" w:sz="0" w:space="0" w:color="auto"/>
        <w:right w:val="none" w:sz="0" w:space="0" w:color="auto"/>
      </w:divBdr>
    </w:div>
    <w:div w:id="9257255">
      <w:marLeft w:val="0"/>
      <w:marRight w:val="0"/>
      <w:marTop w:val="-20"/>
      <w:marBottom w:val="-20"/>
      <w:divBdr>
        <w:top w:val="none" w:sz="0" w:space="0" w:color="auto"/>
        <w:left w:val="none" w:sz="0" w:space="0" w:color="auto"/>
        <w:bottom w:val="none" w:sz="0" w:space="0" w:color="auto"/>
        <w:right w:val="none" w:sz="0" w:space="0" w:color="auto"/>
      </w:divBdr>
    </w:div>
    <w:div w:id="11958541">
      <w:marLeft w:val="0"/>
      <w:marRight w:val="0"/>
      <w:marTop w:val="-20"/>
      <w:marBottom w:val="-20"/>
      <w:divBdr>
        <w:top w:val="none" w:sz="0" w:space="0" w:color="auto"/>
        <w:left w:val="none" w:sz="0" w:space="0" w:color="auto"/>
        <w:bottom w:val="none" w:sz="0" w:space="0" w:color="auto"/>
        <w:right w:val="none" w:sz="0" w:space="0" w:color="auto"/>
      </w:divBdr>
    </w:div>
    <w:div w:id="12191197">
      <w:marLeft w:val="0"/>
      <w:marRight w:val="0"/>
      <w:marTop w:val="-20"/>
      <w:marBottom w:val="-20"/>
      <w:divBdr>
        <w:top w:val="none" w:sz="0" w:space="0" w:color="auto"/>
        <w:left w:val="none" w:sz="0" w:space="0" w:color="auto"/>
        <w:bottom w:val="none" w:sz="0" w:space="0" w:color="auto"/>
        <w:right w:val="none" w:sz="0" w:space="0" w:color="auto"/>
      </w:divBdr>
    </w:div>
    <w:div w:id="12346313">
      <w:marLeft w:val="0"/>
      <w:marRight w:val="0"/>
      <w:marTop w:val="-20"/>
      <w:marBottom w:val="-20"/>
      <w:divBdr>
        <w:top w:val="none" w:sz="0" w:space="0" w:color="auto"/>
        <w:left w:val="none" w:sz="0" w:space="0" w:color="auto"/>
        <w:bottom w:val="none" w:sz="0" w:space="0" w:color="auto"/>
        <w:right w:val="none" w:sz="0" w:space="0" w:color="auto"/>
      </w:divBdr>
    </w:div>
    <w:div w:id="12804602">
      <w:marLeft w:val="0"/>
      <w:marRight w:val="0"/>
      <w:marTop w:val="-20"/>
      <w:marBottom w:val="-20"/>
      <w:divBdr>
        <w:top w:val="none" w:sz="0" w:space="0" w:color="auto"/>
        <w:left w:val="none" w:sz="0" w:space="0" w:color="auto"/>
        <w:bottom w:val="none" w:sz="0" w:space="0" w:color="auto"/>
        <w:right w:val="none" w:sz="0" w:space="0" w:color="auto"/>
      </w:divBdr>
    </w:div>
    <w:div w:id="16397114">
      <w:marLeft w:val="0"/>
      <w:marRight w:val="0"/>
      <w:marTop w:val="-20"/>
      <w:marBottom w:val="-20"/>
      <w:divBdr>
        <w:top w:val="none" w:sz="0" w:space="0" w:color="auto"/>
        <w:left w:val="none" w:sz="0" w:space="0" w:color="auto"/>
        <w:bottom w:val="none" w:sz="0" w:space="0" w:color="auto"/>
        <w:right w:val="none" w:sz="0" w:space="0" w:color="auto"/>
      </w:divBdr>
    </w:div>
    <w:div w:id="17126758">
      <w:marLeft w:val="0"/>
      <w:marRight w:val="0"/>
      <w:marTop w:val="-20"/>
      <w:marBottom w:val="-20"/>
      <w:divBdr>
        <w:top w:val="none" w:sz="0" w:space="0" w:color="auto"/>
        <w:left w:val="none" w:sz="0" w:space="0" w:color="auto"/>
        <w:bottom w:val="none" w:sz="0" w:space="0" w:color="auto"/>
        <w:right w:val="none" w:sz="0" w:space="0" w:color="auto"/>
      </w:divBdr>
    </w:div>
    <w:div w:id="17394498">
      <w:marLeft w:val="0"/>
      <w:marRight w:val="0"/>
      <w:marTop w:val="-20"/>
      <w:marBottom w:val="-20"/>
      <w:divBdr>
        <w:top w:val="none" w:sz="0" w:space="0" w:color="auto"/>
        <w:left w:val="none" w:sz="0" w:space="0" w:color="auto"/>
        <w:bottom w:val="none" w:sz="0" w:space="0" w:color="auto"/>
        <w:right w:val="none" w:sz="0" w:space="0" w:color="auto"/>
      </w:divBdr>
    </w:div>
    <w:div w:id="19011011">
      <w:marLeft w:val="0"/>
      <w:marRight w:val="0"/>
      <w:marTop w:val="-20"/>
      <w:marBottom w:val="-20"/>
      <w:divBdr>
        <w:top w:val="none" w:sz="0" w:space="0" w:color="auto"/>
        <w:left w:val="none" w:sz="0" w:space="0" w:color="auto"/>
        <w:bottom w:val="none" w:sz="0" w:space="0" w:color="auto"/>
        <w:right w:val="none" w:sz="0" w:space="0" w:color="auto"/>
      </w:divBdr>
    </w:div>
    <w:div w:id="19206731">
      <w:marLeft w:val="0"/>
      <w:marRight w:val="0"/>
      <w:marTop w:val="-20"/>
      <w:marBottom w:val="-20"/>
      <w:divBdr>
        <w:top w:val="none" w:sz="0" w:space="0" w:color="auto"/>
        <w:left w:val="none" w:sz="0" w:space="0" w:color="auto"/>
        <w:bottom w:val="none" w:sz="0" w:space="0" w:color="auto"/>
        <w:right w:val="none" w:sz="0" w:space="0" w:color="auto"/>
      </w:divBdr>
    </w:div>
    <w:div w:id="22101245">
      <w:marLeft w:val="0"/>
      <w:marRight w:val="0"/>
      <w:marTop w:val="-20"/>
      <w:marBottom w:val="-20"/>
      <w:divBdr>
        <w:top w:val="none" w:sz="0" w:space="0" w:color="auto"/>
        <w:left w:val="none" w:sz="0" w:space="0" w:color="auto"/>
        <w:bottom w:val="none" w:sz="0" w:space="0" w:color="auto"/>
        <w:right w:val="none" w:sz="0" w:space="0" w:color="auto"/>
      </w:divBdr>
    </w:div>
    <w:div w:id="22367022">
      <w:marLeft w:val="0"/>
      <w:marRight w:val="0"/>
      <w:marTop w:val="-20"/>
      <w:marBottom w:val="-20"/>
      <w:divBdr>
        <w:top w:val="none" w:sz="0" w:space="0" w:color="auto"/>
        <w:left w:val="none" w:sz="0" w:space="0" w:color="auto"/>
        <w:bottom w:val="none" w:sz="0" w:space="0" w:color="auto"/>
        <w:right w:val="none" w:sz="0" w:space="0" w:color="auto"/>
      </w:divBdr>
    </w:div>
    <w:div w:id="27071524">
      <w:marLeft w:val="0"/>
      <w:marRight w:val="0"/>
      <w:marTop w:val="-20"/>
      <w:marBottom w:val="-20"/>
      <w:divBdr>
        <w:top w:val="none" w:sz="0" w:space="0" w:color="auto"/>
        <w:left w:val="none" w:sz="0" w:space="0" w:color="auto"/>
        <w:bottom w:val="none" w:sz="0" w:space="0" w:color="auto"/>
        <w:right w:val="none" w:sz="0" w:space="0" w:color="auto"/>
      </w:divBdr>
    </w:div>
    <w:div w:id="28261965">
      <w:marLeft w:val="0"/>
      <w:marRight w:val="0"/>
      <w:marTop w:val="-20"/>
      <w:marBottom w:val="-20"/>
      <w:divBdr>
        <w:top w:val="none" w:sz="0" w:space="0" w:color="auto"/>
        <w:left w:val="none" w:sz="0" w:space="0" w:color="auto"/>
        <w:bottom w:val="none" w:sz="0" w:space="0" w:color="auto"/>
        <w:right w:val="none" w:sz="0" w:space="0" w:color="auto"/>
      </w:divBdr>
    </w:div>
    <w:div w:id="28999128">
      <w:marLeft w:val="0"/>
      <w:marRight w:val="0"/>
      <w:marTop w:val="-20"/>
      <w:marBottom w:val="-20"/>
      <w:divBdr>
        <w:top w:val="none" w:sz="0" w:space="0" w:color="auto"/>
        <w:left w:val="none" w:sz="0" w:space="0" w:color="auto"/>
        <w:bottom w:val="none" w:sz="0" w:space="0" w:color="auto"/>
        <w:right w:val="none" w:sz="0" w:space="0" w:color="auto"/>
      </w:divBdr>
    </w:div>
    <w:div w:id="29648726">
      <w:marLeft w:val="0"/>
      <w:marRight w:val="0"/>
      <w:marTop w:val="-20"/>
      <w:marBottom w:val="-20"/>
      <w:divBdr>
        <w:top w:val="none" w:sz="0" w:space="0" w:color="auto"/>
        <w:left w:val="none" w:sz="0" w:space="0" w:color="auto"/>
        <w:bottom w:val="none" w:sz="0" w:space="0" w:color="auto"/>
        <w:right w:val="none" w:sz="0" w:space="0" w:color="auto"/>
      </w:divBdr>
    </w:div>
    <w:div w:id="30883012">
      <w:marLeft w:val="0"/>
      <w:marRight w:val="0"/>
      <w:marTop w:val="-20"/>
      <w:marBottom w:val="-20"/>
      <w:divBdr>
        <w:top w:val="none" w:sz="0" w:space="0" w:color="auto"/>
        <w:left w:val="none" w:sz="0" w:space="0" w:color="auto"/>
        <w:bottom w:val="none" w:sz="0" w:space="0" w:color="auto"/>
        <w:right w:val="none" w:sz="0" w:space="0" w:color="auto"/>
      </w:divBdr>
    </w:div>
    <w:div w:id="31342529">
      <w:marLeft w:val="0"/>
      <w:marRight w:val="0"/>
      <w:marTop w:val="-20"/>
      <w:marBottom w:val="-20"/>
      <w:divBdr>
        <w:top w:val="none" w:sz="0" w:space="0" w:color="auto"/>
        <w:left w:val="none" w:sz="0" w:space="0" w:color="auto"/>
        <w:bottom w:val="none" w:sz="0" w:space="0" w:color="auto"/>
        <w:right w:val="none" w:sz="0" w:space="0" w:color="auto"/>
      </w:divBdr>
    </w:div>
    <w:div w:id="32776998">
      <w:marLeft w:val="0"/>
      <w:marRight w:val="0"/>
      <w:marTop w:val="-20"/>
      <w:marBottom w:val="-20"/>
      <w:divBdr>
        <w:top w:val="none" w:sz="0" w:space="0" w:color="auto"/>
        <w:left w:val="none" w:sz="0" w:space="0" w:color="auto"/>
        <w:bottom w:val="none" w:sz="0" w:space="0" w:color="auto"/>
        <w:right w:val="none" w:sz="0" w:space="0" w:color="auto"/>
      </w:divBdr>
    </w:div>
    <w:div w:id="35735642">
      <w:marLeft w:val="0"/>
      <w:marRight w:val="0"/>
      <w:marTop w:val="-20"/>
      <w:marBottom w:val="-20"/>
      <w:divBdr>
        <w:top w:val="none" w:sz="0" w:space="0" w:color="auto"/>
        <w:left w:val="none" w:sz="0" w:space="0" w:color="auto"/>
        <w:bottom w:val="none" w:sz="0" w:space="0" w:color="auto"/>
        <w:right w:val="none" w:sz="0" w:space="0" w:color="auto"/>
      </w:divBdr>
    </w:div>
    <w:div w:id="35855783">
      <w:marLeft w:val="0"/>
      <w:marRight w:val="0"/>
      <w:marTop w:val="-20"/>
      <w:marBottom w:val="-20"/>
      <w:divBdr>
        <w:top w:val="none" w:sz="0" w:space="0" w:color="auto"/>
        <w:left w:val="none" w:sz="0" w:space="0" w:color="auto"/>
        <w:bottom w:val="none" w:sz="0" w:space="0" w:color="auto"/>
        <w:right w:val="none" w:sz="0" w:space="0" w:color="auto"/>
      </w:divBdr>
    </w:div>
    <w:div w:id="36127642">
      <w:marLeft w:val="0"/>
      <w:marRight w:val="0"/>
      <w:marTop w:val="-20"/>
      <w:marBottom w:val="-20"/>
      <w:divBdr>
        <w:top w:val="none" w:sz="0" w:space="0" w:color="auto"/>
        <w:left w:val="none" w:sz="0" w:space="0" w:color="auto"/>
        <w:bottom w:val="none" w:sz="0" w:space="0" w:color="auto"/>
        <w:right w:val="none" w:sz="0" w:space="0" w:color="auto"/>
      </w:divBdr>
    </w:div>
    <w:div w:id="37437662">
      <w:marLeft w:val="0"/>
      <w:marRight w:val="0"/>
      <w:marTop w:val="-20"/>
      <w:marBottom w:val="-20"/>
      <w:divBdr>
        <w:top w:val="none" w:sz="0" w:space="0" w:color="auto"/>
        <w:left w:val="none" w:sz="0" w:space="0" w:color="auto"/>
        <w:bottom w:val="none" w:sz="0" w:space="0" w:color="auto"/>
        <w:right w:val="none" w:sz="0" w:space="0" w:color="auto"/>
      </w:divBdr>
    </w:div>
    <w:div w:id="38210608">
      <w:marLeft w:val="0"/>
      <w:marRight w:val="0"/>
      <w:marTop w:val="-20"/>
      <w:marBottom w:val="-20"/>
      <w:divBdr>
        <w:top w:val="none" w:sz="0" w:space="0" w:color="auto"/>
        <w:left w:val="none" w:sz="0" w:space="0" w:color="auto"/>
        <w:bottom w:val="none" w:sz="0" w:space="0" w:color="auto"/>
        <w:right w:val="none" w:sz="0" w:space="0" w:color="auto"/>
      </w:divBdr>
    </w:div>
    <w:div w:id="39518782">
      <w:marLeft w:val="0"/>
      <w:marRight w:val="0"/>
      <w:marTop w:val="-20"/>
      <w:marBottom w:val="-20"/>
      <w:divBdr>
        <w:top w:val="none" w:sz="0" w:space="0" w:color="auto"/>
        <w:left w:val="none" w:sz="0" w:space="0" w:color="auto"/>
        <w:bottom w:val="none" w:sz="0" w:space="0" w:color="auto"/>
        <w:right w:val="none" w:sz="0" w:space="0" w:color="auto"/>
      </w:divBdr>
    </w:div>
    <w:div w:id="39986737">
      <w:marLeft w:val="0"/>
      <w:marRight w:val="0"/>
      <w:marTop w:val="-20"/>
      <w:marBottom w:val="-20"/>
      <w:divBdr>
        <w:top w:val="none" w:sz="0" w:space="0" w:color="auto"/>
        <w:left w:val="none" w:sz="0" w:space="0" w:color="auto"/>
        <w:bottom w:val="none" w:sz="0" w:space="0" w:color="auto"/>
        <w:right w:val="none" w:sz="0" w:space="0" w:color="auto"/>
      </w:divBdr>
    </w:div>
    <w:div w:id="40372947">
      <w:marLeft w:val="0"/>
      <w:marRight w:val="0"/>
      <w:marTop w:val="-20"/>
      <w:marBottom w:val="-20"/>
      <w:divBdr>
        <w:top w:val="none" w:sz="0" w:space="0" w:color="auto"/>
        <w:left w:val="none" w:sz="0" w:space="0" w:color="auto"/>
        <w:bottom w:val="none" w:sz="0" w:space="0" w:color="auto"/>
        <w:right w:val="none" w:sz="0" w:space="0" w:color="auto"/>
      </w:divBdr>
    </w:div>
    <w:div w:id="41489098">
      <w:marLeft w:val="0"/>
      <w:marRight w:val="0"/>
      <w:marTop w:val="-20"/>
      <w:marBottom w:val="-20"/>
      <w:divBdr>
        <w:top w:val="none" w:sz="0" w:space="0" w:color="auto"/>
        <w:left w:val="none" w:sz="0" w:space="0" w:color="auto"/>
        <w:bottom w:val="none" w:sz="0" w:space="0" w:color="auto"/>
        <w:right w:val="none" w:sz="0" w:space="0" w:color="auto"/>
      </w:divBdr>
    </w:div>
    <w:div w:id="41489627">
      <w:marLeft w:val="0"/>
      <w:marRight w:val="0"/>
      <w:marTop w:val="-20"/>
      <w:marBottom w:val="-20"/>
      <w:divBdr>
        <w:top w:val="none" w:sz="0" w:space="0" w:color="auto"/>
        <w:left w:val="none" w:sz="0" w:space="0" w:color="auto"/>
        <w:bottom w:val="none" w:sz="0" w:space="0" w:color="auto"/>
        <w:right w:val="none" w:sz="0" w:space="0" w:color="auto"/>
      </w:divBdr>
    </w:div>
    <w:div w:id="41641155">
      <w:marLeft w:val="0"/>
      <w:marRight w:val="0"/>
      <w:marTop w:val="-20"/>
      <w:marBottom w:val="-20"/>
      <w:divBdr>
        <w:top w:val="none" w:sz="0" w:space="0" w:color="auto"/>
        <w:left w:val="none" w:sz="0" w:space="0" w:color="auto"/>
        <w:bottom w:val="none" w:sz="0" w:space="0" w:color="auto"/>
        <w:right w:val="none" w:sz="0" w:space="0" w:color="auto"/>
      </w:divBdr>
    </w:div>
    <w:div w:id="41948578">
      <w:marLeft w:val="0"/>
      <w:marRight w:val="0"/>
      <w:marTop w:val="-20"/>
      <w:marBottom w:val="-20"/>
      <w:divBdr>
        <w:top w:val="none" w:sz="0" w:space="0" w:color="auto"/>
        <w:left w:val="none" w:sz="0" w:space="0" w:color="auto"/>
        <w:bottom w:val="none" w:sz="0" w:space="0" w:color="auto"/>
        <w:right w:val="none" w:sz="0" w:space="0" w:color="auto"/>
      </w:divBdr>
    </w:div>
    <w:div w:id="48843041">
      <w:marLeft w:val="0"/>
      <w:marRight w:val="0"/>
      <w:marTop w:val="-20"/>
      <w:marBottom w:val="-20"/>
      <w:divBdr>
        <w:top w:val="none" w:sz="0" w:space="0" w:color="auto"/>
        <w:left w:val="none" w:sz="0" w:space="0" w:color="auto"/>
        <w:bottom w:val="none" w:sz="0" w:space="0" w:color="auto"/>
        <w:right w:val="none" w:sz="0" w:space="0" w:color="auto"/>
      </w:divBdr>
    </w:div>
    <w:div w:id="48843489">
      <w:marLeft w:val="0"/>
      <w:marRight w:val="0"/>
      <w:marTop w:val="-20"/>
      <w:marBottom w:val="-20"/>
      <w:divBdr>
        <w:top w:val="none" w:sz="0" w:space="0" w:color="auto"/>
        <w:left w:val="none" w:sz="0" w:space="0" w:color="auto"/>
        <w:bottom w:val="none" w:sz="0" w:space="0" w:color="auto"/>
        <w:right w:val="none" w:sz="0" w:space="0" w:color="auto"/>
      </w:divBdr>
    </w:div>
    <w:div w:id="49883629">
      <w:marLeft w:val="0"/>
      <w:marRight w:val="0"/>
      <w:marTop w:val="-20"/>
      <w:marBottom w:val="-20"/>
      <w:divBdr>
        <w:top w:val="none" w:sz="0" w:space="0" w:color="auto"/>
        <w:left w:val="none" w:sz="0" w:space="0" w:color="auto"/>
        <w:bottom w:val="none" w:sz="0" w:space="0" w:color="auto"/>
        <w:right w:val="none" w:sz="0" w:space="0" w:color="auto"/>
      </w:divBdr>
    </w:div>
    <w:div w:id="50690162">
      <w:marLeft w:val="0"/>
      <w:marRight w:val="0"/>
      <w:marTop w:val="-20"/>
      <w:marBottom w:val="-20"/>
      <w:divBdr>
        <w:top w:val="none" w:sz="0" w:space="0" w:color="auto"/>
        <w:left w:val="none" w:sz="0" w:space="0" w:color="auto"/>
        <w:bottom w:val="none" w:sz="0" w:space="0" w:color="auto"/>
        <w:right w:val="none" w:sz="0" w:space="0" w:color="auto"/>
      </w:divBdr>
    </w:div>
    <w:div w:id="51778588">
      <w:marLeft w:val="0"/>
      <w:marRight w:val="0"/>
      <w:marTop w:val="-20"/>
      <w:marBottom w:val="-20"/>
      <w:divBdr>
        <w:top w:val="none" w:sz="0" w:space="0" w:color="auto"/>
        <w:left w:val="none" w:sz="0" w:space="0" w:color="auto"/>
        <w:bottom w:val="none" w:sz="0" w:space="0" w:color="auto"/>
        <w:right w:val="none" w:sz="0" w:space="0" w:color="auto"/>
      </w:divBdr>
    </w:div>
    <w:div w:id="52168272">
      <w:marLeft w:val="0"/>
      <w:marRight w:val="0"/>
      <w:marTop w:val="-20"/>
      <w:marBottom w:val="-20"/>
      <w:divBdr>
        <w:top w:val="none" w:sz="0" w:space="0" w:color="auto"/>
        <w:left w:val="none" w:sz="0" w:space="0" w:color="auto"/>
        <w:bottom w:val="none" w:sz="0" w:space="0" w:color="auto"/>
        <w:right w:val="none" w:sz="0" w:space="0" w:color="auto"/>
      </w:divBdr>
    </w:div>
    <w:div w:id="52654686">
      <w:marLeft w:val="0"/>
      <w:marRight w:val="0"/>
      <w:marTop w:val="-20"/>
      <w:marBottom w:val="-20"/>
      <w:divBdr>
        <w:top w:val="none" w:sz="0" w:space="0" w:color="auto"/>
        <w:left w:val="none" w:sz="0" w:space="0" w:color="auto"/>
        <w:bottom w:val="none" w:sz="0" w:space="0" w:color="auto"/>
        <w:right w:val="none" w:sz="0" w:space="0" w:color="auto"/>
      </w:divBdr>
    </w:div>
    <w:div w:id="53281415">
      <w:marLeft w:val="0"/>
      <w:marRight w:val="0"/>
      <w:marTop w:val="-20"/>
      <w:marBottom w:val="-20"/>
      <w:divBdr>
        <w:top w:val="none" w:sz="0" w:space="0" w:color="auto"/>
        <w:left w:val="none" w:sz="0" w:space="0" w:color="auto"/>
        <w:bottom w:val="none" w:sz="0" w:space="0" w:color="auto"/>
        <w:right w:val="none" w:sz="0" w:space="0" w:color="auto"/>
      </w:divBdr>
    </w:div>
    <w:div w:id="54664765">
      <w:marLeft w:val="0"/>
      <w:marRight w:val="0"/>
      <w:marTop w:val="-20"/>
      <w:marBottom w:val="-20"/>
      <w:divBdr>
        <w:top w:val="none" w:sz="0" w:space="0" w:color="auto"/>
        <w:left w:val="none" w:sz="0" w:space="0" w:color="auto"/>
        <w:bottom w:val="none" w:sz="0" w:space="0" w:color="auto"/>
        <w:right w:val="none" w:sz="0" w:space="0" w:color="auto"/>
      </w:divBdr>
    </w:div>
    <w:div w:id="55668703">
      <w:marLeft w:val="0"/>
      <w:marRight w:val="0"/>
      <w:marTop w:val="-20"/>
      <w:marBottom w:val="-20"/>
      <w:divBdr>
        <w:top w:val="none" w:sz="0" w:space="0" w:color="auto"/>
        <w:left w:val="none" w:sz="0" w:space="0" w:color="auto"/>
        <w:bottom w:val="none" w:sz="0" w:space="0" w:color="auto"/>
        <w:right w:val="none" w:sz="0" w:space="0" w:color="auto"/>
      </w:divBdr>
    </w:div>
    <w:div w:id="55738213">
      <w:marLeft w:val="0"/>
      <w:marRight w:val="0"/>
      <w:marTop w:val="-20"/>
      <w:marBottom w:val="-20"/>
      <w:divBdr>
        <w:top w:val="none" w:sz="0" w:space="0" w:color="auto"/>
        <w:left w:val="none" w:sz="0" w:space="0" w:color="auto"/>
        <w:bottom w:val="none" w:sz="0" w:space="0" w:color="auto"/>
        <w:right w:val="none" w:sz="0" w:space="0" w:color="auto"/>
      </w:divBdr>
    </w:div>
    <w:div w:id="56131477">
      <w:marLeft w:val="0"/>
      <w:marRight w:val="0"/>
      <w:marTop w:val="-20"/>
      <w:marBottom w:val="-20"/>
      <w:divBdr>
        <w:top w:val="none" w:sz="0" w:space="0" w:color="auto"/>
        <w:left w:val="none" w:sz="0" w:space="0" w:color="auto"/>
        <w:bottom w:val="none" w:sz="0" w:space="0" w:color="auto"/>
        <w:right w:val="none" w:sz="0" w:space="0" w:color="auto"/>
      </w:divBdr>
    </w:div>
    <w:div w:id="56783818">
      <w:marLeft w:val="0"/>
      <w:marRight w:val="0"/>
      <w:marTop w:val="-20"/>
      <w:marBottom w:val="-20"/>
      <w:divBdr>
        <w:top w:val="none" w:sz="0" w:space="0" w:color="auto"/>
        <w:left w:val="none" w:sz="0" w:space="0" w:color="auto"/>
        <w:bottom w:val="none" w:sz="0" w:space="0" w:color="auto"/>
        <w:right w:val="none" w:sz="0" w:space="0" w:color="auto"/>
      </w:divBdr>
    </w:div>
    <w:div w:id="57410019">
      <w:marLeft w:val="0"/>
      <w:marRight w:val="0"/>
      <w:marTop w:val="-20"/>
      <w:marBottom w:val="-20"/>
      <w:divBdr>
        <w:top w:val="none" w:sz="0" w:space="0" w:color="auto"/>
        <w:left w:val="none" w:sz="0" w:space="0" w:color="auto"/>
        <w:bottom w:val="none" w:sz="0" w:space="0" w:color="auto"/>
        <w:right w:val="none" w:sz="0" w:space="0" w:color="auto"/>
      </w:divBdr>
    </w:div>
    <w:div w:id="59402749">
      <w:marLeft w:val="0"/>
      <w:marRight w:val="0"/>
      <w:marTop w:val="-20"/>
      <w:marBottom w:val="-20"/>
      <w:divBdr>
        <w:top w:val="none" w:sz="0" w:space="0" w:color="auto"/>
        <w:left w:val="none" w:sz="0" w:space="0" w:color="auto"/>
        <w:bottom w:val="none" w:sz="0" w:space="0" w:color="auto"/>
        <w:right w:val="none" w:sz="0" w:space="0" w:color="auto"/>
      </w:divBdr>
    </w:div>
    <w:div w:id="59864651">
      <w:marLeft w:val="0"/>
      <w:marRight w:val="0"/>
      <w:marTop w:val="-20"/>
      <w:marBottom w:val="-20"/>
      <w:divBdr>
        <w:top w:val="none" w:sz="0" w:space="0" w:color="auto"/>
        <w:left w:val="none" w:sz="0" w:space="0" w:color="auto"/>
        <w:bottom w:val="none" w:sz="0" w:space="0" w:color="auto"/>
        <w:right w:val="none" w:sz="0" w:space="0" w:color="auto"/>
      </w:divBdr>
    </w:div>
    <w:div w:id="62608434">
      <w:marLeft w:val="0"/>
      <w:marRight w:val="0"/>
      <w:marTop w:val="-20"/>
      <w:marBottom w:val="-20"/>
      <w:divBdr>
        <w:top w:val="none" w:sz="0" w:space="0" w:color="auto"/>
        <w:left w:val="none" w:sz="0" w:space="0" w:color="auto"/>
        <w:bottom w:val="none" w:sz="0" w:space="0" w:color="auto"/>
        <w:right w:val="none" w:sz="0" w:space="0" w:color="auto"/>
      </w:divBdr>
    </w:div>
    <w:div w:id="64650286">
      <w:marLeft w:val="0"/>
      <w:marRight w:val="0"/>
      <w:marTop w:val="-20"/>
      <w:marBottom w:val="-20"/>
      <w:divBdr>
        <w:top w:val="none" w:sz="0" w:space="0" w:color="auto"/>
        <w:left w:val="none" w:sz="0" w:space="0" w:color="auto"/>
        <w:bottom w:val="none" w:sz="0" w:space="0" w:color="auto"/>
        <w:right w:val="none" w:sz="0" w:space="0" w:color="auto"/>
      </w:divBdr>
    </w:div>
    <w:div w:id="64692288">
      <w:marLeft w:val="0"/>
      <w:marRight w:val="0"/>
      <w:marTop w:val="-20"/>
      <w:marBottom w:val="-20"/>
      <w:divBdr>
        <w:top w:val="none" w:sz="0" w:space="0" w:color="auto"/>
        <w:left w:val="none" w:sz="0" w:space="0" w:color="auto"/>
        <w:bottom w:val="none" w:sz="0" w:space="0" w:color="auto"/>
        <w:right w:val="none" w:sz="0" w:space="0" w:color="auto"/>
      </w:divBdr>
    </w:div>
    <w:div w:id="65079001">
      <w:marLeft w:val="0"/>
      <w:marRight w:val="0"/>
      <w:marTop w:val="-20"/>
      <w:marBottom w:val="-20"/>
      <w:divBdr>
        <w:top w:val="none" w:sz="0" w:space="0" w:color="auto"/>
        <w:left w:val="none" w:sz="0" w:space="0" w:color="auto"/>
        <w:bottom w:val="none" w:sz="0" w:space="0" w:color="auto"/>
        <w:right w:val="none" w:sz="0" w:space="0" w:color="auto"/>
      </w:divBdr>
    </w:div>
    <w:div w:id="65887605">
      <w:marLeft w:val="0"/>
      <w:marRight w:val="0"/>
      <w:marTop w:val="-20"/>
      <w:marBottom w:val="-20"/>
      <w:divBdr>
        <w:top w:val="none" w:sz="0" w:space="0" w:color="auto"/>
        <w:left w:val="none" w:sz="0" w:space="0" w:color="auto"/>
        <w:bottom w:val="none" w:sz="0" w:space="0" w:color="auto"/>
        <w:right w:val="none" w:sz="0" w:space="0" w:color="auto"/>
      </w:divBdr>
    </w:div>
    <w:div w:id="66729260">
      <w:marLeft w:val="0"/>
      <w:marRight w:val="0"/>
      <w:marTop w:val="-20"/>
      <w:marBottom w:val="-20"/>
      <w:divBdr>
        <w:top w:val="none" w:sz="0" w:space="0" w:color="auto"/>
        <w:left w:val="none" w:sz="0" w:space="0" w:color="auto"/>
        <w:bottom w:val="none" w:sz="0" w:space="0" w:color="auto"/>
        <w:right w:val="none" w:sz="0" w:space="0" w:color="auto"/>
      </w:divBdr>
    </w:div>
    <w:div w:id="66920885">
      <w:marLeft w:val="0"/>
      <w:marRight w:val="0"/>
      <w:marTop w:val="-20"/>
      <w:marBottom w:val="-20"/>
      <w:divBdr>
        <w:top w:val="none" w:sz="0" w:space="0" w:color="auto"/>
        <w:left w:val="none" w:sz="0" w:space="0" w:color="auto"/>
        <w:bottom w:val="none" w:sz="0" w:space="0" w:color="auto"/>
        <w:right w:val="none" w:sz="0" w:space="0" w:color="auto"/>
      </w:divBdr>
    </w:div>
    <w:div w:id="70127952">
      <w:marLeft w:val="0"/>
      <w:marRight w:val="0"/>
      <w:marTop w:val="-20"/>
      <w:marBottom w:val="-20"/>
      <w:divBdr>
        <w:top w:val="none" w:sz="0" w:space="0" w:color="auto"/>
        <w:left w:val="none" w:sz="0" w:space="0" w:color="auto"/>
        <w:bottom w:val="none" w:sz="0" w:space="0" w:color="auto"/>
        <w:right w:val="none" w:sz="0" w:space="0" w:color="auto"/>
      </w:divBdr>
    </w:div>
    <w:div w:id="72749712">
      <w:marLeft w:val="0"/>
      <w:marRight w:val="0"/>
      <w:marTop w:val="-20"/>
      <w:marBottom w:val="-20"/>
      <w:divBdr>
        <w:top w:val="none" w:sz="0" w:space="0" w:color="auto"/>
        <w:left w:val="none" w:sz="0" w:space="0" w:color="auto"/>
        <w:bottom w:val="none" w:sz="0" w:space="0" w:color="auto"/>
        <w:right w:val="none" w:sz="0" w:space="0" w:color="auto"/>
      </w:divBdr>
    </w:div>
    <w:div w:id="74322089">
      <w:marLeft w:val="0"/>
      <w:marRight w:val="0"/>
      <w:marTop w:val="-20"/>
      <w:marBottom w:val="-20"/>
      <w:divBdr>
        <w:top w:val="none" w:sz="0" w:space="0" w:color="auto"/>
        <w:left w:val="none" w:sz="0" w:space="0" w:color="auto"/>
        <w:bottom w:val="none" w:sz="0" w:space="0" w:color="auto"/>
        <w:right w:val="none" w:sz="0" w:space="0" w:color="auto"/>
      </w:divBdr>
    </w:div>
    <w:div w:id="74398926">
      <w:marLeft w:val="0"/>
      <w:marRight w:val="0"/>
      <w:marTop w:val="-20"/>
      <w:marBottom w:val="-20"/>
      <w:divBdr>
        <w:top w:val="none" w:sz="0" w:space="0" w:color="auto"/>
        <w:left w:val="none" w:sz="0" w:space="0" w:color="auto"/>
        <w:bottom w:val="none" w:sz="0" w:space="0" w:color="auto"/>
        <w:right w:val="none" w:sz="0" w:space="0" w:color="auto"/>
      </w:divBdr>
    </w:div>
    <w:div w:id="74401042">
      <w:marLeft w:val="0"/>
      <w:marRight w:val="0"/>
      <w:marTop w:val="-20"/>
      <w:marBottom w:val="-20"/>
      <w:divBdr>
        <w:top w:val="none" w:sz="0" w:space="0" w:color="auto"/>
        <w:left w:val="none" w:sz="0" w:space="0" w:color="auto"/>
        <w:bottom w:val="none" w:sz="0" w:space="0" w:color="auto"/>
        <w:right w:val="none" w:sz="0" w:space="0" w:color="auto"/>
      </w:divBdr>
    </w:div>
    <w:div w:id="74478454">
      <w:marLeft w:val="0"/>
      <w:marRight w:val="0"/>
      <w:marTop w:val="-20"/>
      <w:marBottom w:val="-20"/>
      <w:divBdr>
        <w:top w:val="none" w:sz="0" w:space="0" w:color="auto"/>
        <w:left w:val="none" w:sz="0" w:space="0" w:color="auto"/>
        <w:bottom w:val="none" w:sz="0" w:space="0" w:color="auto"/>
        <w:right w:val="none" w:sz="0" w:space="0" w:color="auto"/>
      </w:divBdr>
    </w:div>
    <w:div w:id="74789677">
      <w:marLeft w:val="0"/>
      <w:marRight w:val="0"/>
      <w:marTop w:val="-20"/>
      <w:marBottom w:val="-20"/>
      <w:divBdr>
        <w:top w:val="none" w:sz="0" w:space="0" w:color="auto"/>
        <w:left w:val="none" w:sz="0" w:space="0" w:color="auto"/>
        <w:bottom w:val="none" w:sz="0" w:space="0" w:color="auto"/>
        <w:right w:val="none" w:sz="0" w:space="0" w:color="auto"/>
      </w:divBdr>
    </w:div>
    <w:div w:id="76288671">
      <w:marLeft w:val="0"/>
      <w:marRight w:val="0"/>
      <w:marTop w:val="-20"/>
      <w:marBottom w:val="-20"/>
      <w:divBdr>
        <w:top w:val="none" w:sz="0" w:space="0" w:color="auto"/>
        <w:left w:val="none" w:sz="0" w:space="0" w:color="auto"/>
        <w:bottom w:val="none" w:sz="0" w:space="0" w:color="auto"/>
        <w:right w:val="none" w:sz="0" w:space="0" w:color="auto"/>
      </w:divBdr>
    </w:div>
    <w:div w:id="76905052">
      <w:marLeft w:val="0"/>
      <w:marRight w:val="0"/>
      <w:marTop w:val="-20"/>
      <w:marBottom w:val="-20"/>
      <w:divBdr>
        <w:top w:val="none" w:sz="0" w:space="0" w:color="auto"/>
        <w:left w:val="none" w:sz="0" w:space="0" w:color="auto"/>
        <w:bottom w:val="none" w:sz="0" w:space="0" w:color="auto"/>
        <w:right w:val="none" w:sz="0" w:space="0" w:color="auto"/>
      </w:divBdr>
    </w:div>
    <w:div w:id="80177343">
      <w:marLeft w:val="0"/>
      <w:marRight w:val="0"/>
      <w:marTop w:val="-20"/>
      <w:marBottom w:val="-20"/>
      <w:divBdr>
        <w:top w:val="none" w:sz="0" w:space="0" w:color="auto"/>
        <w:left w:val="none" w:sz="0" w:space="0" w:color="auto"/>
        <w:bottom w:val="none" w:sz="0" w:space="0" w:color="auto"/>
        <w:right w:val="none" w:sz="0" w:space="0" w:color="auto"/>
      </w:divBdr>
    </w:div>
    <w:div w:id="80298889">
      <w:marLeft w:val="0"/>
      <w:marRight w:val="0"/>
      <w:marTop w:val="-20"/>
      <w:marBottom w:val="-20"/>
      <w:divBdr>
        <w:top w:val="none" w:sz="0" w:space="0" w:color="auto"/>
        <w:left w:val="none" w:sz="0" w:space="0" w:color="auto"/>
        <w:bottom w:val="none" w:sz="0" w:space="0" w:color="auto"/>
        <w:right w:val="none" w:sz="0" w:space="0" w:color="auto"/>
      </w:divBdr>
    </w:div>
    <w:div w:id="80490676">
      <w:marLeft w:val="0"/>
      <w:marRight w:val="0"/>
      <w:marTop w:val="-20"/>
      <w:marBottom w:val="-20"/>
      <w:divBdr>
        <w:top w:val="none" w:sz="0" w:space="0" w:color="auto"/>
        <w:left w:val="none" w:sz="0" w:space="0" w:color="auto"/>
        <w:bottom w:val="none" w:sz="0" w:space="0" w:color="auto"/>
        <w:right w:val="none" w:sz="0" w:space="0" w:color="auto"/>
      </w:divBdr>
    </w:div>
    <w:div w:id="81725863">
      <w:marLeft w:val="0"/>
      <w:marRight w:val="0"/>
      <w:marTop w:val="-20"/>
      <w:marBottom w:val="-20"/>
      <w:divBdr>
        <w:top w:val="none" w:sz="0" w:space="0" w:color="auto"/>
        <w:left w:val="none" w:sz="0" w:space="0" w:color="auto"/>
        <w:bottom w:val="none" w:sz="0" w:space="0" w:color="auto"/>
        <w:right w:val="none" w:sz="0" w:space="0" w:color="auto"/>
      </w:divBdr>
    </w:div>
    <w:div w:id="83309893">
      <w:marLeft w:val="0"/>
      <w:marRight w:val="0"/>
      <w:marTop w:val="-20"/>
      <w:marBottom w:val="-20"/>
      <w:divBdr>
        <w:top w:val="none" w:sz="0" w:space="0" w:color="auto"/>
        <w:left w:val="none" w:sz="0" w:space="0" w:color="auto"/>
        <w:bottom w:val="none" w:sz="0" w:space="0" w:color="auto"/>
        <w:right w:val="none" w:sz="0" w:space="0" w:color="auto"/>
      </w:divBdr>
    </w:div>
    <w:div w:id="84811966">
      <w:marLeft w:val="0"/>
      <w:marRight w:val="0"/>
      <w:marTop w:val="-20"/>
      <w:marBottom w:val="-20"/>
      <w:divBdr>
        <w:top w:val="none" w:sz="0" w:space="0" w:color="auto"/>
        <w:left w:val="none" w:sz="0" w:space="0" w:color="auto"/>
        <w:bottom w:val="none" w:sz="0" w:space="0" w:color="auto"/>
        <w:right w:val="none" w:sz="0" w:space="0" w:color="auto"/>
      </w:divBdr>
    </w:div>
    <w:div w:id="85537455">
      <w:marLeft w:val="0"/>
      <w:marRight w:val="0"/>
      <w:marTop w:val="-20"/>
      <w:marBottom w:val="-20"/>
      <w:divBdr>
        <w:top w:val="none" w:sz="0" w:space="0" w:color="auto"/>
        <w:left w:val="none" w:sz="0" w:space="0" w:color="auto"/>
        <w:bottom w:val="none" w:sz="0" w:space="0" w:color="auto"/>
        <w:right w:val="none" w:sz="0" w:space="0" w:color="auto"/>
      </w:divBdr>
    </w:div>
    <w:div w:id="85999962">
      <w:marLeft w:val="0"/>
      <w:marRight w:val="0"/>
      <w:marTop w:val="-20"/>
      <w:marBottom w:val="-20"/>
      <w:divBdr>
        <w:top w:val="none" w:sz="0" w:space="0" w:color="auto"/>
        <w:left w:val="none" w:sz="0" w:space="0" w:color="auto"/>
        <w:bottom w:val="none" w:sz="0" w:space="0" w:color="auto"/>
        <w:right w:val="none" w:sz="0" w:space="0" w:color="auto"/>
      </w:divBdr>
    </w:div>
    <w:div w:id="86579177">
      <w:marLeft w:val="0"/>
      <w:marRight w:val="0"/>
      <w:marTop w:val="-20"/>
      <w:marBottom w:val="-20"/>
      <w:divBdr>
        <w:top w:val="none" w:sz="0" w:space="0" w:color="auto"/>
        <w:left w:val="none" w:sz="0" w:space="0" w:color="auto"/>
        <w:bottom w:val="none" w:sz="0" w:space="0" w:color="auto"/>
        <w:right w:val="none" w:sz="0" w:space="0" w:color="auto"/>
      </w:divBdr>
    </w:div>
    <w:div w:id="86846662">
      <w:marLeft w:val="0"/>
      <w:marRight w:val="0"/>
      <w:marTop w:val="-20"/>
      <w:marBottom w:val="-20"/>
      <w:divBdr>
        <w:top w:val="none" w:sz="0" w:space="0" w:color="auto"/>
        <w:left w:val="none" w:sz="0" w:space="0" w:color="auto"/>
        <w:bottom w:val="none" w:sz="0" w:space="0" w:color="auto"/>
        <w:right w:val="none" w:sz="0" w:space="0" w:color="auto"/>
      </w:divBdr>
    </w:div>
    <w:div w:id="87503010">
      <w:marLeft w:val="0"/>
      <w:marRight w:val="0"/>
      <w:marTop w:val="-20"/>
      <w:marBottom w:val="-20"/>
      <w:divBdr>
        <w:top w:val="none" w:sz="0" w:space="0" w:color="auto"/>
        <w:left w:val="none" w:sz="0" w:space="0" w:color="auto"/>
        <w:bottom w:val="none" w:sz="0" w:space="0" w:color="auto"/>
        <w:right w:val="none" w:sz="0" w:space="0" w:color="auto"/>
      </w:divBdr>
    </w:div>
    <w:div w:id="87504823">
      <w:marLeft w:val="0"/>
      <w:marRight w:val="0"/>
      <w:marTop w:val="-20"/>
      <w:marBottom w:val="-20"/>
      <w:divBdr>
        <w:top w:val="none" w:sz="0" w:space="0" w:color="auto"/>
        <w:left w:val="none" w:sz="0" w:space="0" w:color="auto"/>
        <w:bottom w:val="none" w:sz="0" w:space="0" w:color="auto"/>
        <w:right w:val="none" w:sz="0" w:space="0" w:color="auto"/>
      </w:divBdr>
    </w:div>
    <w:div w:id="89393142">
      <w:marLeft w:val="0"/>
      <w:marRight w:val="0"/>
      <w:marTop w:val="-20"/>
      <w:marBottom w:val="-20"/>
      <w:divBdr>
        <w:top w:val="none" w:sz="0" w:space="0" w:color="auto"/>
        <w:left w:val="none" w:sz="0" w:space="0" w:color="auto"/>
        <w:bottom w:val="none" w:sz="0" w:space="0" w:color="auto"/>
        <w:right w:val="none" w:sz="0" w:space="0" w:color="auto"/>
      </w:divBdr>
    </w:div>
    <w:div w:id="90012007">
      <w:marLeft w:val="0"/>
      <w:marRight w:val="0"/>
      <w:marTop w:val="-20"/>
      <w:marBottom w:val="-20"/>
      <w:divBdr>
        <w:top w:val="none" w:sz="0" w:space="0" w:color="auto"/>
        <w:left w:val="none" w:sz="0" w:space="0" w:color="auto"/>
        <w:bottom w:val="none" w:sz="0" w:space="0" w:color="auto"/>
        <w:right w:val="none" w:sz="0" w:space="0" w:color="auto"/>
      </w:divBdr>
    </w:div>
    <w:div w:id="90861329">
      <w:marLeft w:val="0"/>
      <w:marRight w:val="0"/>
      <w:marTop w:val="-20"/>
      <w:marBottom w:val="-20"/>
      <w:divBdr>
        <w:top w:val="none" w:sz="0" w:space="0" w:color="auto"/>
        <w:left w:val="none" w:sz="0" w:space="0" w:color="auto"/>
        <w:bottom w:val="none" w:sz="0" w:space="0" w:color="auto"/>
        <w:right w:val="none" w:sz="0" w:space="0" w:color="auto"/>
      </w:divBdr>
    </w:div>
    <w:div w:id="90972487">
      <w:marLeft w:val="0"/>
      <w:marRight w:val="0"/>
      <w:marTop w:val="-20"/>
      <w:marBottom w:val="-20"/>
      <w:divBdr>
        <w:top w:val="none" w:sz="0" w:space="0" w:color="auto"/>
        <w:left w:val="none" w:sz="0" w:space="0" w:color="auto"/>
        <w:bottom w:val="none" w:sz="0" w:space="0" w:color="auto"/>
        <w:right w:val="none" w:sz="0" w:space="0" w:color="auto"/>
      </w:divBdr>
    </w:div>
    <w:div w:id="92940082">
      <w:marLeft w:val="0"/>
      <w:marRight w:val="0"/>
      <w:marTop w:val="-20"/>
      <w:marBottom w:val="-20"/>
      <w:divBdr>
        <w:top w:val="none" w:sz="0" w:space="0" w:color="auto"/>
        <w:left w:val="none" w:sz="0" w:space="0" w:color="auto"/>
        <w:bottom w:val="none" w:sz="0" w:space="0" w:color="auto"/>
        <w:right w:val="none" w:sz="0" w:space="0" w:color="auto"/>
      </w:divBdr>
    </w:div>
    <w:div w:id="93480146">
      <w:marLeft w:val="0"/>
      <w:marRight w:val="0"/>
      <w:marTop w:val="-20"/>
      <w:marBottom w:val="-20"/>
      <w:divBdr>
        <w:top w:val="none" w:sz="0" w:space="0" w:color="auto"/>
        <w:left w:val="none" w:sz="0" w:space="0" w:color="auto"/>
        <w:bottom w:val="none" w:sz="0" w:space="0" w:color="auto"/>
        <w:right w:val="none" w:sz="0" w:space="0" w:color="auto"/>
      </w:divBdr>
    </w:div>
    <w:div w:id="97717925">
      <w:marLeft w:val="0"/>
      <w:marRight w:val="0"/>
      <w:marTop w:val="-20"/>
      <w:marBottom w:val="-20"/>
      <w:divBdr>
        <w:top w:val="none" w:sz="0" w:space="0" w:color="auto"/>
        <w:left w:val="none" w:sz="0" w:space="0" w:color="auto"/>
        <w:bottom w:val="none" w:sz="0" w:space="0" w:color="auto"/>
        <w:right w:val="none" w:sz="0" w:space="0" w:color="auto"/>
      </w:divBdr>
    </w:div>
    <w:div w:id="98112805">
      <w:marLeft w:val="0"/>
      <w:marRight w:val="0"/>
      <w:marTop w:val="-20"/>
      <w:marBottom w:val="-20"/>
      <w:divBdr>
        <w:top w:val="none" w:sz="0" w:space="0" w:color="auto"/>
        <w:left w:val="none" w:sz="0" w:space="0" w:color="auto"/>
        <w:bottom w:val="none" w:sz="0" w:space="0" w:color="auto"/>
        <w:right w:val="none" w:sz="0" w:space="0" w:color="auto"/>
      </w:divBdr>
    </w:div>
    <w:div w:id="99494357">
      <w:marLeft w:val="0"/>
      <w:marRight w:val="0"/>
      <w:marTop w:val="-20"/>
      <w:marBottom w:val="-20"/>
      <w:divBdr>
        <w:top w:val="none" w:sz="0" w:space="0" w:color="auto"/>
        <w:left w:val="none" w:sz="0" w:space="0" w:color="auto"/>
        <w:bottom w:val="none" w:sz="0" w:space="0" w:color="auto"/>
        <w:right w:val="none" w:sz="0" w:space="0" w:color="auto"/>
      </w:divBdr>
    </w:div>
    <w:div w:id="100608522">
      <w:marLeft w:val="0"/>
      <w:marRight w:val="0"/>
      <w:marTop w:val="-20"/>
      <w:marBottom w:val="-20"/>
      <w:divBdr>
        <w:top w:val="none" w:sz="0" w:space="0" w:color="auto"/>
        <w:left w:val="none" w:sz="0" w:space="0" w:color="auto"/>
        <w:bottom w:val="none" w:sz="0" w:space="0" w:color="auto"/>
        <w:right w:val="none" w:sz="0" w:space="0" w:color="auto"/>
      </w:divBdr>
    </w:div>
    <w:div w:id="100690046">
      <w:marLeft w:val="0"/>
      <w:marRight w:val="0"/>
      <w:marTop w:val="-20"/>
      <w:marBottom w:val="-20"/>
      <w:divBdr>
        <w:top w:val="none" w:sz="0" w:space="0" w:color="auto"/>
        <w:left w:val="none" w:sz="0" w:space="0" w:color="auto"/>
        <w:bottom w:val="none" w:sz="0" w:space="0" w:color="auto"/>
        <w:right w:val="none" w:sz="0" w:space="0" w:color="auto"/>
      </w:divBdr>
    </w:div>
    <w:div w:id="100880345">
      <w:marLeft w:val="0"/>
      <w:marRight w:val="0"/>
      <w:marTop w:val="-20"/>
      <w:marBottom w:val="-20"/>
      <w:divBdr>
        <w:top w:val="none" w:sz="0" w:space="0" w:color="auto"/>
        <w:left w:val="none" w:sz="0" w:space="0" w:color="auto"/>
        <w:bottom w:val="none" w:sz="0" w:space="0" w:color="auto"/>
        <w:right w:val="none" w:sz="0" w:space="0" w:color="auto"/>
      </w:divBdr>
    </w:div>
    <w:div w:id="104733347">
      <w:marLeft w:val="0"/>
      <w:marRight w:val="0"/>
      <w:marTop w:val="-20"/>
      <w:marBottom w:val="-20"/>
      <w:divBdr>
        <w:top w:val="none" w:sz="0" w:space="0" w:color="auto"/>
        <w:left w:val="none" w:sz="0" w:space="0" w:color="auto"/>
        <w:bottom w:val="none" w:sz="0" w:space="0" w:color="auto"/>
        <w:right w:val="none" w:sz="0" w:space="0" w:color="auto"/>
      </w:divBdr>
    </w:div>
    <w:div w:id="105194301">
      <w:marLeft w:val="0"/>
      <w:marRight w:val="0"/>
      <w:marTop w:val="-20"/>
      <w:marBottom w:val="-20"/>
      <w:divBdr>
        <w:top w:val="none" w:sz="0" w:space="0" w:color="auto"/>
        <w:left w:val="none" w:sz="0" w:space="0" w:color="auto"/>
        <w:bottom w:val="none" w:sz="0" w:space="0" w:color="auto"/>
        <w:right w:val="none" w:sz="0" w:space="0" w:color="auto"/>
      </w:divBdr>
    </w:div>
    <w:div w:id="106316193">
      <w:marLeft w:val="0"/>
      <w:marRight w:val="0"/>
      <w:marTop w:val="-20"/>
      <w:marBottom w:val="-20"/>
      <w:divBdr>
        <w:top w:val="none" w:sz="0" w:space="0" w:color="auto"/>
        <w:left w:val="none" w:sz="0" w:space="0" w:color="auto"/>
        <w:bottom w:val="none" w:sz="0" w:space="0" w:color="auto"/>
        <w:right w:val="none" w:sz="0" w:space="0" w:color="auto"/>
      </w:divBdr>
    </w:div>
    <w:div w:id="106438495">
      <w:marLeft w:val="0"/>
      <w:marRight w:val="0"/>
      <w:marTop w:val="-20"/>
      <w:marBottom w:val="-20"/>
      <w:divBdr>
        <w:top w:val="none" w:sz="0" w:space="0" w:color="auto"/>
        <w:left w:val="none" w:sz="0" w:space="0" w:color="auto"/>
        <w:bottom w:val="none" w:sz="0" w:space="0" w:color="auto"/>
        <w:right w:val="none" w:sz="0" w:space="0" w:color="auto"/>
      </w:divBdr>
    </w:div>
    <w:div w:id="107772969">
      <w:marLeft w:val="0"/>
      <w:marRight w:val="0"/>
      <w:marTop w:val="-20"/>
      <w:marBottom w:val="-20"/>
      <w:divBdr>
        <w:top w:val="none" w:sz="0" w:space="0" w:color="auto"/>
        <w:left w:val="none" w:sz="0" w:space="0" w:color="auto"/>
        <w:bottom w:val="none" w:sz="0" w:space="0" w:color="auto"/>
        <w:right w:val="none" w:sz="0" w:space="0" w:color="auto"/>
      </w:divBdr>
    </w:div>
    <w:div w:id="108284076">
      <w:marLeft w:val="0"/>
      <w:marRight w:val="0"/>
      <w:marTop w:val="-20"/>
      <w:marBottom w:val="-20"/>
      <w:divBdr>
        <w:top w:val="none" w:sz="0" w:space="0" w:color="auto"/>
        <w:left w:val="none" w:sz="0" w:space="0" w:color="auto"/>
        <w:bottom w:val="none" w:sz="0" w:space="0" w:color="auto"/>
        <w:right w:val="none" w:sz="0" w:space="0" w:color="auto"/>
      </w:divBdr>
    </w:div>
    <w:div w:id="109053878">
      <w:marLeft w:val="0"/>
      <w:marRight w:val="0"/>
      <w:marTop w:val="-20"/>
      <w:marBottom w:val="-20"/>
      <w:divBdr>
        <w:top w:val="none" w:sz="0" w:space="0" w:color="auto"/>
        <w:left w:val="none" w:sz="0" w:space="0" w:color="auto"/>
        <w:bottom w:val="none" w:sz="0" w:space="0" w:color="auto"/>
        <w:right w:val="none" w:sz="0" w:space="0" w:color="auto"/>
      </w:divBdr>
    </w:div>
    <w:div w:id="109403897">
      <w:marLeft w:val="0"/>
      <w:marRight w:val="0"/>
      <w:marTop w:val="-20"/>
      <w:marBottom w:val="-20"/>
      <w:divBdr>
        <w:top w:val="none" w:sz="0" w:space="0" w:color="auto"/>
        <w:left w:val="none" w:sz="0" w:space="0" w:color="auto"/>
        <w:bottom w:val="none" w:sz="0" w:space="0" w:color="auto"/>
        <w:right w:val="none" w:sz="0" w:space="0" w:color="auto"/>
      </w:divBdr>
    </w:div>
    <w:div w:id="110252370">
      <w:marLeft w:val="0"/>
      <w:marRight w:val="0"/>
      <w:marTop w:val="-20"/>
      <w:marBottom w:val="-20"/>
      <w:divBdr>
        <w:top w:val="none" w:sz="0" w:space="0" w:color="auto"/>
        <w:left w:val="none" w:sz="0" w:space="0" w:color="auto"/>
        <w:bottom w:val="none" w:sz="0" w:space="0" w:color="auto"/>
        <w:right w:val="none" w:sz="0" w:space="0" w:color="auto"/>
      </w:divBdr>
    </w:div>
    <w:div w:id="112553761">
      <w:marLeft w:val="0"/>
      <w:marRight w:val="0"/>
      <w:marTop w:val="-20"/>
      <w:marBottom w:val="-20"/>
      <w:divBdr>
        <w:top w:val="none" w:sz="0" w:space="0" w:color="auto"/>
        <w:left w:val="none" w:sz="0" w:space="0" w:color="auto"/>
        <w:bottom w:val="none" w:sz="0" w:space="0" w:color="auto"/>
        <w:right w:val="none" w:sz="0" w:space="0" w:color="auto"/>
      </w:divBdr>
    </w:div>
    <w:div w:id="112985968">
      <w:marLeft w:val="0"/>
      <w:marRight w:val="0"/>
      <w:marTop w:val="-20"/>
      <w:marBottom w:val="-20"/>
      <w:divBdr>
        <w:top w:val="none" w:sz="0" w:space="0" w:color="auto"/>
        <w:left w:val="none" w:sz="0" w:space="0" w:color="auto"/>
        <w:bottom w:val="none" w:sz="0" w:space="0" w:color="auto"/>
        <w:right w:val="none" w:sz="0" w:space="0" w:color="auto"/>
      </w:divBdr>
    </w:div>
    <w:div w:id="113982087">
      <w:marLeft w:val="0"/>
      <w:marRight w:val="0"/>
      <w:marTop w:val="-20"/>
      <w:marBottom w:val="-20"/>
      <w:divBdr>
        <w:top w:val="none" w:sz="0" w:space="0" w:color="auto"/>
        <w:left w:val="none" w:sz="0" w:space="0" w:color="auto"/>
        <w:bottom w:val="none" w:sz="0" w:space="0" w:color="auto"/>
        <w:right w:val="none" w:sz="0" w:space="0" w:color="auto"/>
      </w:divBdr>
    </w:div>
    <w:div w:id="114452406">
      <w:marLeft w:val="0"/>
      <w:marRight w:val="0"/>
      <w:marTop w:val="-20"/>
      <w:marBottom w:val="-20"/>
      <w:divBdr>
        <w:top w:val="none" w:sz="0" w:space="0" w:color="auto"/>
        <w:left w:val="none" w:sz="0" w:space="0" w:color="auto"/>
        <w:bottom w:val="none" w:sz="0" w:space="0" w:color="auto"/>
        <w:right w:val="none" w:sz="0" w:space="0" w:color="auto"/>
      </w:divBdr>
    </w:div>
    <w:div w:id="114491574">
      <w:marLeft w:val="0"/>
      <w:marRight w:val="0"/>
      <w:marTop w:val="-20"/>
      <w:marBottom w:val="-20"/>
      <w:divBdr>
        <w:top w:val="none" w:sz="0" w:space="0" w:color="auto"/>
        <w:left w:val="none" w:sz="0" w:space="0" w:color="auto"/>
        <w:bottom w:val="none" w:sz="0" w:space="0" w:color="auto"/>
        <w:right w:val="none" w:sz="0" w:space="0" w:color="auto"/>
      </w:divBdr>
    </w:div>
    <w:div w:id="114494439">
      <w:marLeft w:val="0"/>
      <w:marRight w:val="0"/>
      <w:marTop w:val="-20"/>
      <w:marBottom w:val="-20"/>
      <w:divBdr>
        <w:top w:val="none" w:sz="0" w:space="0" w:color="auto"/>
        <w:left w:val="none" w:sz="0" w:space="0" w:color="auto"/>
        <w:bottom w:val="none" w:sz="0" w:space="0" w:color="auto"/>
        <w:right w:val="none" w:sz="0" w:space="0" w:color="auto"/>
      </w:divBdr>
    </w:div>
    <w:div w:id="117066855">
      <w:marLeft w:val="0"/>
      <w:marRight w:val="0"/>
      <w:marTop w:val="-20"/>
      <w:marBottom w:val="-20"/>
      <w:divBdr>
        <w:top w:val="none" w:sz="0" w:space="0" w:color="auto"/>
        <w:left w:val="none" w:sz="0" w:space="0" w:color="auto"/>
        <w:bottom w:val="none" w:sz="0" w:space="0" w:color="auto"/>
        <w:right w:val="none" w:sz="0" w:space="0" w:color="auto"/>
      </w:divBdr>
    </w:div>
    <w:div w:id="117070745">
      <w:marLeft w:val="0"/>
      <w:marRight w:val="0"/>
      <w:marTop w:val="-20"/>
      <w:marBottom w:val="-20"/>
      <w:divBdr>
        <w:top w:val="none" w:sz="0" w:space="0" w:color="auto"/>
        <w:left w:val="none" w:sz="0" w:space="0" w:color="auto"/>
        <w:bottom w:val="none" w:sz="0" w:space="0" w:color="auto"/>
        <w:right w:val="none" w:sz="0" w:space="0" w:color="auto"/>
      </w:divBdr>
    </w:div>
    <w:div w:id="118108097">
      <w:marLeft w:val="0"/>
      <w:marRight w:val="0"/>
      <w:marTop w:val="-20"/>
      <w:marBottom w:val="-20"/>
      <w:divBdr>
        <w:top w:val="none" w:sz="0" w:space="0" w:color="auto"/>
        <w:left w:val="none" w:sz="0" w:space="0" w:color="auto"/>
        <w:bottom w:val="none" w:sz="0" w:space="0" w:color="auto"/>
        <w:right w:val="none" w:sz="0" w:space="0" w:color="auto"/>
      </w:divBdr>
    </w:div>
    <w:div w:id="118577676">
      <w:marLeft w:val="0"/>
      <w:marRight w:val="0"/>
      <w:marTop w:val="-20"/>
      <w:marBottom w:val="-20"/>
      <w:divBdr>
        <w:top w:val="none" w:sz="0" w:space="0" w:color="auto"/>
        <w:left w:val="none" w:sz="0" w:space="0" w:color="auto"/>
        <w:bottom w:val="none" w:sz="0" w:space="0" w:color="auto"/>
        <w:right w:val="none" w:sz="0" w:space="0" w:color="auto"/>
      </w:divBdr>
    </w:div>
    <w:div w:id="118646602">
      <w:marLeft w:val="0"/>
      <w:marRight w:val="0"/>
      <w:marTop w:val="-20"/>
      <w:marBottom w:val="-20"/>
      <w:divBdr>
        <w:top w:val="none" w:sz="0" w:space="0" w:color="auto"/>
        <w:left w:val="none" w:sz="0" w:space="0" w:color="auto"/>
        <w:bottom w:val="none" w:sz="0" w:space="0" w:color="auto"/>
        <w:right w:val="none" w:sz="0" w:space="0" w:color="auto"/>
      </w:divBdr>
    </w:div>
    <w:div w:id="120466459">
      <w:marLeft w:val="0"/>
      <w:marRight w:val="0"/>
      <w:marTop w:val="-20"/>
      <w:marBottom w:val="-20"/>
      <w:divBdr>
        <w:top w:val="none" w:sz="0" w:space="0" w:color="auto"/>
        <w:left w:val="none" w:sz="0" w:space="0" w:color="auto"/>
        <w:bottom w:val="none" w:sz="0" w:space="0" w:color="auto"/>
        <w:right w:val="none" w:sz="0" w:space="0" w:color="auto"/>
      </w:divBdr>
    </w:div>
    <w:div w:id="121271525">
      <w:marLeft w:val="0"/>
      <w:marRight w:val="0"/>
      <w:marTop w:val="-20"/>
      <w:marBottom w:val="-20"/>
      <w:divBdr>
        <w:top w:val="none" w:sz="0" w:space="0" w:color="auto"/>
        <w:left w:val="none" w:sz="0" w:space="0" w:color="auto"/>
        <w:bottom w:val="none" w:sz="0" w:space="0" w:color="auto"/>
        <w:right w:val="none" w:sz="0" w:space="0" w:color="auto"/>
      </w:divBdr>
    </w:div>
    <w:div w:id="121315612">
      <w:marLeft w:val="0"/>
      <w:marRight w:val="0"/>
      <w:marTop w:val="-20"/>
      <w:marBottom w:val="-20"/>
      <w:divBdr>
        <w:top w:val="none" w:sz="0" w:space="0" w:color="auto"/>
        <w:left w:val="none" w:sz="0" w:space="0" w:color="auto"/>
        <w:bottom w:val="none" w:sz="0" w:space="0" w:color="auto"/>
        <w:right w:val="none" w:sz="0" w:space="0" w:color="auto"/>
      </w:divBdr>
    </w:div>
    <w:div w:id="122231427">
      <w:marLeft w:val="0"/>
      <w:marRight w:val="0"/>
      <w:marTop w:val="-20"/>
      <w:marBottom w:val="-20"/>
      <w:divBdr>
        <w:top w:val="none" w:sz="0" w:space="0" w:color="auto"/>
        <w:left w:val="none" w:sz="0" w:space="0" w:color="auto"/>
        <w:bottom w:val="none" w:sz="0" w:space="0" w:color="auto"/>
        <w:right w:val="none" w:sz="0" w:space="0" w:color="auto"/>
      </w:divBdr>
    </w:div>
    <w:div w:id="124785448">
      <w:marLeft w:val="0"/>
      <w:marRight w:val="0"/>
      <w:marTop w:val="-20"/>
      <w:marBottom w:val="-20"/>
      <w:divBdr>
        <w:top w:val="none" w:sz="0" w:space="0" w:color="auto"/>
        <w:left w:val="none" w:sz="0" w:space="0" w:color="auto"/>
        <w:bottom w:val="none" w:sz="0" w:space="0" w:color="auto"/>
        <w:right w:val="none" w:sz="0" w:space="0" w:color="auto"/>
      </w:divBdr>
    </w:div>
    <w:div w:id="125122246">
      <w:marLeft w:val="0"/>
      <w:marRight w:val="0"/>
      <w:marTop w:val="-20"/>
      <w:marBottom w:val="-20"/>
      <w:divBdr>
        <w:top w:val="none" w:sz="0" w:space="0" w:color="auto"/>
        <w:left w:val="none" w:sz="0" w:space="0" w:color="auto"/>
        <w:bottom w:val="none" w:sz="0" w:space="0" w:color="auto"/>
        <w:right w:val="none" w:sz="0" w:space="0" w:color="auto"/>
      </w:divBdr>
    </w:div>
    <w:div w:id="127166492">
      <w:marLeft w:val="0"/>
      <w:marRight w:val="0"/>
      <w:marTop w:val="-20"/>
      <w:marBottom w:val="-20"/>
      <w:divBdr>
        <w:top w:val="none" w:sz="0" w:space="0" w:color="auto"/>
        <w:left w:val="none" w:sz="0" w:space="0" w:color="auto"/>
        <w:bottom w:val="none" w:sz="0" w:space="0" w:color="auto"/>
        <w:right w:val="none" w:sz="0" w:space="0" w:color="auto"/>
      </w:divBdr>
    </w:div>
    <w:div w:id="127625340">
      <w:marLeft w:val="0"/>
      <w:marRight w:val="0"/>
      <w:marTop w:val="-20"/>
      <w:marBottom w:val="-20"/>
      <w:divBdr>
        <w:top w:val="none" w:sz="0" w:space="0" w:color="auto"/>
        <w:left w:val="none" w:sz="0" w:space="0" w:color="auto"/>
        <w:bottom w:val="none" w:sz="0" w:space="0" w:color="auto"/>
        <w:right w:val="none" w:sz="0" w:space="0" w:color="auto"/>
      </w:divBdr>
    </w:div>
    <w:div w:id="128210946">
      <w:marLeft w:val="0"/>
      <w:marRight w:val="0"/>
      <w:marTop w:val="-20"/>
      <w:marBottom w:val="-20"/>
      <w:divBdr>
        <w:top w:val="none" w:sz="0" w:space="0" w:color="auto"/>
        <w:left w:val="none" w:sz="0" w:space="0" w:color="auto"/>
        <w:bottom w:val="none" w:sz="0" w:space="0" w:color="auto"/>
        <w:right w:val="none" w:sz="0" w:space="0" w:color="auto"/>
      </w:divBdr>
    </w:div>
    <w:div w:id="131483395">
      <w:marLeft w:val="0"/>
      <w:marRight w:val="0"/>
      <w:marTop w:val="-20"/>
      <w:marBottom w:val="-20"/>
      <w:divBdr>
        <w:top w:val="none" w:sz="0" w:space="0" w:color="auto"/>
        <w:left w:val="none" w:sz="0" w:space="0" w:color="auto"/>
        <w:bottom w:val="none" w:sz="0" w:space="0" w:color="auto"/>
        <w:right w:val="none" w:sz="0" w:space="0" w:color="auto"/>
      </w:divBdr>
    </w:div>
    <w:div w:id="132448429">
      <w:marLeft w:val="0"/>
      <w:marRight w:val="0"/>
      <w:marTop w:val="-20"/>
      <w:marBottom w:val="-20"/>
      <w:divBdr>
        <w:top w:val="none" w:sz="0" w:space="0" w:color="auto"/>
        <w:left w:val="none" w:sz="0" w:space="0" w:color="auto"/>
        <w:bottom w:val="none" w:sz="0" w:space="0" w:color="auto"/>
        <w:right w:val="none" w:sz="0" w:space="0" w:color="auto"/>
      </w:divBdr>
    </w:div>
    <w:div w:id="133566363">
      <w:marLeft w:val="0"/>
      <w:marRight w:val="0"/>
      <w:marTop w:val="-20"/>
      <w:marBottom w:val="-20"/>
      <w:divBdr>
        <w:top w:val="none" w:sz="0" w:space="0" w:color="auto"/>
        <w:left w:val="none" w:sz="0" w:space="0" w:color="auto"/>
        <w:bottom w:val="none" w:sz="0" w:space="0" w:color="auto"/>
        <w:right w:val="none" w:sz="0" w:space="0" w:color="auto"/>
      </w:divBdr>
    </w:div>
    <w:div w:id="133911569">
      <w:marLeft w:val="0"/>
      <w:marRight w:val="0"/>
      <w:marTop w:val="-20"/>
      <w:marBottom w:val="-20"/>
      <w:divBdr>
        <w:top w:val="none" w:sz="0" w:space="0" w:color="auto"/>
        <w:left w:val="none" w:sz="0" w:space="0" w:color="auto"/>
        <w:bottom w:val="none" w:sz="0" w:space="0" w:color="auto"/>
        <w:right w:val="none" w:sz="0" w:space="0" w:color="auto"/>
      </w:divBdr>
    </w:div>
    <w:div w:id="135031534">
      <w:marLeft w:val="0"/>
      <w:marRight w:val="0"/>
      <w:marTop w:val="-20"/>
      <w:marBottom w:val="-20"/>
      <w:divBdr>
        <w:top w:val="none" w:sz="0" w:space="0" w:color="auto"/>
        <w:left w:val="none" w:sz="0" w:space="0" w:color="auto"/>
        <w:bottom w:val="none" w:sz="0" w:space="0" w:color="auto"/>
        <w:right w:val="none" w:sz="0" w:space="0" w:color="auto"/>
      </w:divBdr>
    </w:div>
    <w:div w:id="135803408">
      <w:marLeft w:val="0"/>
      <w:marRight w:val="0"/>
      <w:marTop w:val="-20"/>
      <w:marBottom w:val="-20"/>
      <w:divBdr>
        <w:top w:val="none" w:sz="0" w:space="0" w:color="auto"/>
        <w:left w:val="none" w:sz="0" w:space="0" w:color="auto"/>
        <w:bottom w:val="none" w:sz="0" w:space="0" w:color="auto"/>
        <w:right w:val="none" w:sz="0" w:space="0" w:color="auto"/>
      </w:divBdr>
    </w:div>
    <w:div w:id="136804191">
      <w:marLeft w:val="0"/>
      <w:marRight w:val="0"/>
      <w:marTop w:val="-20"/>
      <w:marBottom w:val="-20"/>
      <w:divBdr>
        <w:top w:val="none" w:sz="0" w:space="0" w:color="auto"/>
        <w:left w:val="none" w:sz="0" w:space="0" w:color="auto"/>
        <w:bottom w:val="none" w:sz="0" w:space="0" w:color="auto"/>
        <w:right w:val="none" w:sz="0" w:space="0" w:color="auto"/>
      </w:divBdr>
    </w:div>
    <w:div w:id="137260725">
      <w:marLeft w:val="0"/>
      <w:marRight w:val="0"/>
      <w:marTop w:val="-20"/>
      <w:marBottom w:val="-20"/>
      <w:divBdr>
        <w:top w:val="none" w:sz="0" w:space="0" w:color="auto"/>
        <w:left w:val="none" w:sz="0" w:space="0" w:color="auto"/>
        <w:bottom w:val="none" w:sz="0" w:space="0" w:color="auto"/>
        <w:right w:val="none" w:sz="0" w:space="0" w:color="auto"/>
      </w:divBdr>
    </w:div>
    <w:div w:id="137653671">
      <w:marLeft w:val="0"/>
      <w:marRight w:val="0"/>
      <w:marTop w:val="-20"/>
      <w:marBottom w:val="-20"/>
      <w:divBdr>
        <w:top w:val="none" w:sz="0" w:space="0" w:color="auto"/>
        <w:left w:val="none" w:sz="0" w:space="0" w:color="auto"/>
        <w:bottom w:val="none" w:sz="0" w:space="0" w:color="auto"/>
        <w:right w:val="none" w:sz="0" w:space="0" w:color="auto"/>
      </w:divBdr>
    </w:div>
    <w:div w:id="138033199">
      <w:marLeft w:val="0"/>
      <w:marRight w:val="0"/>
      <w:marTop w:val="-20"/>
      <w:marBottom w:val="-20"/>
      <w:divBdr>
        <w:top w:val="none" w:sz="0" w:space="0" w:color="auto"/>
        <w:left w:val="none" w:sz="0" w:space="0" w:color="auto"/>
        <w:bottom w:val="none" w:sz="0" w:space="0" w:color="auto"/>
        <w:right w:val="none" w:sz="0" w:space="0" w:color="auto"/>
      </w:divBdr>
    </w:div>
    <w:div w:id="141580993">
      <w:marLeft w:val="0"/>
      <w:marRight w:val="0"/>
      <w:marTop w:val="-20"/>
      <w:marBottom w:val="-20"/>
      <w:divBdr>
        <w:top w:val="none" w:sz="0" w:space="0" w:color="auto"/>
        <w:left w:val="none" w:sz="0" w:space="0" w:color="auto"/>
        <w:bottom w:val="none" w:sz="0" w:space="0" w:color="auto"/>
        <w:right w:val="none" w:sz="0" w:space="0" w:color="auto"/>
      </w:divBdr>
    </w:div>
    <w:div w:id="141891996">
      <w:marLeft w:val="0"/>
      <w:marRight w:val="0"/>
      <w:marTop w:val="-20"/>
      <w:marBottom w:val="-20"/>
      <w:divBdr>
        <w:top w:val="none" w:sz="0" w:space="0" w:color="auto"/>
        <w:left w:val="none" w:sz="0" w:space="0" w:color="auto"/>
        <w:bottom w:val="none" w:sz="0" w:space="0" w:color="auto"/>
        <w:right w:val="none" w:sz="0" w:space="0" w:color="auto"/>
      </w:divBdr>
    </w:div>
    <w:div w:id="142353072">
      <w:marLeft w:val="0"/>
      <w:marRight w:val="0"/>
      <w:marTop w:val="-20"/>
      <w:marBottom w:val="-20"/>
      <w:divBdr>
        <w:top w:val="none" w:sz="0" w:space="0" w:color="auto"/>
        <w:left w:val="none" w:sz="0" w:space="0" w:color="auto"/>
        <w:bottom w:val="none" w:sz="0" w:space="0" w:color="auto"/>
        <w:right w:val="none" w:sz="0" w:space="0" w:color="auto"/>
      </w:divBdr>
    </w:div>
    <w:div w:id="143199654">
      <w:marLeft w:val="0"/>
      <w:marRight w:val="0"/>
      <w:marTop w:val="-20"/>
      <w:marBottom w:val="-20"/>
      <w:divBdr>
        <w:top w:val="none" w:sz="0" w:space="0" w:color="auto"/>
        <w:left w:val="none" w:sz="0" w:space="0" w:color="auto"/>
        <w:bottom w:val="none" w:sz="0" w:space="0" w:color="auto"/>
        <w:right w:val="none" w:sz="0" w:space="0" w:color="auto"/>
      </w:divBdr>
    </w:div>
    <w:div w:id="144401927">
      <w:marLeft w:val="0"/>
      <w:marRight w:val="0"/>
      <w:marTop w:val="-20"/>
      <w:marBottom w:val="-20"/>
      <w:divBdr>
        <w:top w:val="none" w:sz="0" w:space="0" w:color="auto"/>
        <w:left w:val="none" w:sz="0" w:space="0" w:color="auto"/>
        <w:bottom w:val="none" w:sz="0" w:space="0" w:color="auto"/>
        <w:right w:val="none" w:sz="0" w:space="0" w:color="auto"/>
      </w:divBdr>
    </w:div>
    <w:div w:id="145175187">
      <w:marLeft w:val="0"/>
      <w:marRight w:val="0"/>
      <w:marTop w:val="-20"/>
      <w:marBottom w:val="-20"/>
      <w:divBdr>
        <w:top w:val="none" w:sz="0" w:space="0" w:color="auto"/>
        <w:left w:val="none" w:sz="0" w:space="0" w:color="auto"/>
        <w:bottom w:val="none" w:sz="0" w:space="0" w:color="auto"/>
        <w:right w:val="none" w:sz="0" w:space="0" w:color="auto"/>
      </w:divBdr>
    </w:div>
    <w:div w:id="145830298">
      <w:marLeft w:val="0"/>
      <w:marRight w:val="0"/>
      <w:marTop w:val="-20"/>
      <w:marBottom w:val="-20"/>
      <w:divBdr>
        <w:top w:val="none" w:sz="0" w:space="0" w:color="auto"/>
        <w:left w:val="none" w:sz="0" w:space="0" w:color="auto"/>
        <w:bottom w:val="none" w:sz="0" w:space="0" w:color="auto"/>
        <w:right w:val="none" w:sz="0" w:space="0" w:color="auto"/>
      </w:divBdr>
    </w:div>
    <w:div w:id="145900933">
      <w:marLeft w:val="0"/>
      <w:marRight w:val="0"/>
      <w:marTop w:val="-20"/>
      <w:marBottom w:val="-20"/>
      <w:divBdr>
        <w:top w:val="none" w:sz="0" w:space="0" w:color="auto"/>
        <w:left w:val="none" w:sz="0" w:space="0" w:color="auto"/>
        <w:bottom w:val="none" w:sz="0" w:space="0" w:color="auto"/>
        <w:right w:val="none" w:sz="0" w:space="0" w:color="auto"/>
      </w:divBdr>
    </w:div>
    <w:div w:id="146211849">
      <w:marLeft w:val="0"/>
      <w:marRight w:val="0"/>
      <w:marTop w:val="-20"/>
      <w:marBottom w:val="-20"/>
      <w:divBdr>
        <w:top w:val="none" w:sz="0" w:space="0" w:color="auto"/>
        <w:left w:val="none" w:sz="0" w:space="0" w:color="auto"/>
        <w:bottom w:val="none" w:sz="0" w:space="0" w:color="auto"/>
        <w:right w:val="none" w:sz="0" w:space="0" w:color="auto"/>
      </w:divBdr>
    </w:div>
    <w:div w:id="146212813">
      <w:marLeft w:val="0"/>
      <w:marRight w:val="0"/>
      <w:marTop w:val="-20"/>
      <w:marBottom w:val="-20"/>
      <w:divBdr>
        <w:top w:val="none" w:sz="0" w:space="0" w:color="auto"/>
        <w:left w:val="none" w:sz="0" w:space="0" w:color="auto"/>
        <w:bottom w:val="none" w:sz="0" w:space="0" w:color="auto"/>
        <w:right w:val="none" w:sz="0" w:space="0" w:color="auto"/>
      </w:divBdr>
    </w:div>
    <w:div w:id="146632640">
      <w:marLeft w:val="0"/>
      <w:marRight w:val="0"/>
      <w:marTop w:val="-20"/>
      <w:marBottom w:val="-20"/>
      <w:divBdr>
        <w:top w:val="none" w:sz="0" w:space="0" w:color="auto"/>
        <w:left w:val="none" w:sz="0" w:space="0" w:color="auto"/>
        <w:bottom w:val="none" w:sz="0" w:space="0" w:color="auto"/>
        <w:right w:val="none" w:sz="0" w:space="0" w:color="auto"/>
      </w:divBdr>
    </w:div>
    <w:div w:id="149056379">
      <w:marLeft w:val="0"/>
      <w:marRight w:val="0"/>
      <w:marTop w:val="-20"/>
      <w:marBottom w:val="-20"/>
      <w:divBdr>
        <w:top w:val="none" w:sz="0" w:space="0" w:color="auto"/>
        <w:left w:val="none" w:sz="0" w:space="0" w:color="auto"/>
        <w:bottom w:val="none" w:sz="0" w:space="0" w:color="auto"/>
        <w:right w:val="none" w:sz="0" w:space="0" w:color="auto"/>
      </w:divBdr>
    </w:div>
    <w:div w:id="151065060">
      <w:marLeft w:val="0"/>
      <w:marRight w:val="0"/>
      <w:marTop w:val="-20"/>
      <w:marBottom w:val="-20"/>
      <w:divBdr>
        <w:top w:val="none" w:sz="0" w:space="0" w:color="auto"/>
        <w:left w:val="none" w:sz="0" w:space="0" w:color="auto"/>
        <w:bottom w:val="none" w:sz="0" w:space="0" w:color="auto"/>
        <w:right w:val="none" w:sz="0" w:space="0" w:color="auto"/>
      </w:divBdr>
    </w:div>
    <w:div w:id="151532438">
      <w:marLeft w:val="0"/>
      <w:marRight w:val="0"/>
      <w:marTop w:val="-20"/>
      <w:marBottom w:val="-20"/>
      <w:divBdr>
        <w:top w:val="none" w:sz="0" w:space="0" w:color="auto"/>
        <w:left w:val="none" w:sz="0" w:space="0" w:color="auto"/>
        <w:bottom w:val="none" w:sz="0" w:space="0" w:color="auto"/>
        <w:right w:val="none" w:sz="0" w:space="0" w:color="auto"/>
      </w:divBdr>
    </w:div>
    <w:div w:id="151606047">
      <w:marLeft w:val="0"/>
      <w:marRight w:val="0"/>
      <w:marTop w:val="-20"/>
      <w:marBottom w:val="-20"/>
      <w:divBdr>
        <w:top w:val="none" w:sz="0" w:space="0" w:color="auto"/>
        <w:left w:val="none" w:sz="0" w:space="0" w:color="auto"/>
        <w:bottom w:val="none" w:sz="0" w:space="0" w:color="auto"/>
        <w:right w:val="none" w:sz="0" w:space="0" w:color="auto"/>
      </w:divBdr>
    </w:div>
    <w:div w:id="152835813">
      <w:marLeft w:val="0"/>
      <w:marRight w:val="0"/>
      <w:marTop w:val="-20"/>
      <w:marBottom w:val="-20"/>
      <w:divBdr>
        <w:top w:val="none" w:sz="0" w:space="0" w:color="auto"/>
        <w:left w:val="none" w:sz="0" w:space="0" w:color="auto"/>
        <w:bottom w:val="none" w:sz="0" w:space="0" w:color="auto"/>
        <w:right w:val="none" w:sz="0" w:space="0" w:color="auto"/>
      </w:divBdr>
    </w:div>
    <w:div w:id="153491372">
      <w:marLeft w:val="0"/>
      <w:marRight w:val="0"/>
      <w:marTop w:val="-20"/>
      <w:marBottom w:val="-20"/>
      <w:divBdr>
        <w:top w:val="none" w:sz="0" w:space="0" w:color="auto"/>
        <w:left w:val="none" w:sz="0" w:space="0" w:color="auto"/>
        <w:bottom w:val="none" w:sz="0" w:space="0" w:color="auto"/>
        <w:right w:val="none" w:sz="0" w:space="0" w:color="auto"/>
      </w:divBdr>
    </w:div>
    <w:div w:id="153574839">
      <w:marLeft w:val="0"/>
      <w:marRight w:val="0"/>
      <w:marTop w:val="-20"/>
      <w:marBottom w:val="-20"/>
      <w:divBdr>
        <w:top w:val="none" w:sz="0" w:space="0" w:color="auto"/>
        <w:left w:val="none" w:sz="0" w:space="0" w:color="auto"/>
        <w:bottom w:val="none" w:sz="0" w:space="0" w:color="auto"/>
        <w:right w:val="none" w:sz="0" w:space="0" w:color="auto"/>
      </w:divBdr>
    </w:div>
    <w:div w:id="154608872">
      <w:marLeft w:val="0"/>
      <w:marRight w:val="0"/>
      <w:marTop w:val="-20"/>
      <w:marBottom w:val="-20"/>
      <w:divBdr>
        <w:top w:val="none" w:sz="0" w:space="0" w:color="auto"/>
        <w:left w:val="none" w:sz="0" w:space="0" w:color="auto"/>
        <w:bottom w:val="none" w:sz="0" w:space="0" w:color="auto"/>
        <w:right w:val="none" w:sz="0" w:space="0" w:color="auto"/>
      </w:divBdr>
    </w:div>
    <w:div w:id="154689863">
      <w:marLeft w:val="0"/>
      <w:marRight w:val="0"/>
      <w:marTop w:val="-20"/>
      <w:marBottom w:val="-20"/>
      <w:divBdr>
        <w:top w:val="none" w:sz="0" w:space="0" w:color="auto"/>
        <w:left w:val="none" w:sz="0" w:space="0" w:color="auto"/>
        <w:bottom w:val="none" w:sz="0" w:space="0" w:color="auto"/>
        <w:right w:val="none" w:sz="0" w:space="0" w:color="auto"/>
      </w:divBdr>
    </w:div>
    <w:div w:id="155387574">
      <w:marLeft w:val="0"/>
      <w:marRight w:val="0"/>
      <w:marTop w:val="-20"/>
      <w:marBottom w:val="-20"/>
      <w:divBdr>
        <w:top w:val="none" w:sz="0" w:space="0" w:color="auto"/>
        <w:left w:val="none" w:sz="0" w:space="0" w:color="auto"/>
        <w:bottom w:val="none" w:sz="0" w:space="0" w:color="auto"/>
        <w:right w:val="none" w:sz="0" w:space="0" w:color="auto"/>
      </w:divBdr>
    </w:div>
    <w:div w:id="156921116">
      <w:marLeft w:val="0"/>
      <w:marRight w:val="0"/>
      <w:marTop w:val="-20"/>
      <w:marBottom w:val="-20"/>
      <w:divBdr>
        <w:top w:val="none" w:sz="0" w:space="0" w:color="auto"/>
        <w:left w:val="none" w:sz="0" w:space="0" w:color="auto"/>
        <w:bottom w:val="none" w:sz="0" w:space="0" w:color="auto"/>
        <w:right w:val="none" w:sz="0" w:space="0" w:color="auto"/>
      </w:divBdr>
    </w:div>
    <w:div w:id="158084743">
      <w:marLeft w:val="0"/>
      <w:marRight w:val="0"/>
      <w:marTop w:val="-20"/>
      <w:marBottom w:val="-20"/>
      <w:divBdr>
        <w:top w:val="none" w:sz="0" w:space="0" w:color="auto"/>
        <w:left w:val="none" w:sz="0" w:space="0" w:color="auto"/>
        <w:bottom w:val="none" w:sz="0" w:space="0" w:color="auto"/>
        <w:right w:val="none" w:sz="0" w:space="0" w:color="auto"/>
      </w:divBdr>
    </w:div>
    <w:div w:id="158230891">
      <w:marLeft w:val="0"/>
      <w:marRight w:val="0"/>
      <w:marTop w:val="-20"/>
      <w:marBottom w:val="-20"/>
      <w:divBdr>
        <w:top w:val="none" w:sz="0" w:space="0" w:color="auto"/>
        <w:left w:val="none" w:sz="0" w:space="0" w:color="auto"/>
        <w:bottom w:val="none" w:sz="0" w:space="0" w:color="auto"/>
        <w:right w:val="none" w:sz="0" w:space="0" w:color="auto"/>
      </w:divBdr>
    </w:div>
    <w:div w:id="159279274">
      <w:marLeft w:val="0"/>
      <w:marRight w:val="0"/>
      <w:marTop w:val="-20"/>
      <w:marBottom w:val="-20"/>
      <w:divBdr>
        <w:top w:val="none" w:sz="0" w:space="0" w:color="auto"/>
        <w:left w:val="none" w:sz="0" w:space="0" w:color="auto"/>
        <w:bottom w:val="none" w:sz="0" w:space="0" w:color="auto"/>
        <w:right w:val="none" w:sz="0" w:space="0" w:color="auto"/>
      </w:divBdr>
    </w:div>
    <w:div w:id="159581452">
      <w:marLeft w:val="0"/>
      <w:marRight w:val="0"/>
      <w:marTop w:val="-20"/>
      <w:marBottom w:val="-20"/>
      <w:divBdr>
        <w:top w:val="none" w:sz="0" w:space="0" w:color="auto"/>
        <w:left w:val="none" w:sz="0" w:space="0" w:color="auto"/>
        <w:bottom w:val="none" w:sz="0" w:space="0" w:color="auto"/>
        <w:right w:val="none" w:sz="0" w:space="0" w:color="auto"/>
      </w:divBdr>
    </w:div>
    <w:div w:id="159976651">
      <w:marLeft w:val="0"/>
      <w:marRight w:val="0"/>
      <w:marTop w:val="-20"/>
      <w:marBottom w:val="-20"/>
      <w:divBdr>
        <w:top w:val="none" w:sz="0" w:space="0" w:color="auto"/>
        <w:left w:val="none" w:sz="0" w:space="0" w:color="auto"/>
        <w:bottom w:val="none" w:sz="0" w:space="0" w:color="auto"/>
        <w:right w:val="none" w:sz="0" w:space="0" w:color="auto"/>
      </w:divBdr>
    </w:div>
    <w:div w:id="160043949">
      <w:marLeft w:val="0"/>
      <w:marRight w:val="0"/>
      <w:marTop w:val="-20"/>
      <w:marBottom w:val="-20"/>
      <w:divBdr>
        <w:top w:val="none" w:sz="0" w:space="0" w:color="auto"/>
        <w:left w:val="none" w:sz="0" w:space="0" w:color="auto"/>
        <w:bottom w:val="none" w:sz="0" w:space="0" w:color="auto"/>
        <w:right w:val="none" w:sz="0" w:space="0" w:color="auto"/>
      </w:divBdr>
    </w:div>
    <w:div w:id="161707396">
      <w:marLeft w:val="0"/>
      <w:marRight w:val="0"/>
      <w:marTop w:val="-20"/>
      <w:marBottom w:val="-20"/>
      <w:divBdr>
        <w:top w:val="none" w:sz="0" w:space="0" w:color="auto"/>
        <w:left w:val="none" w:sz="0" w:space="0" w:color="auto"/>
        <w:bottom w:val="none" w:sz="0" w:space="0" w:color="auto"/>
        <w:right w:val="none" w:sz="0" w:space="0" w:color="auto"/>
      </w:divBdr>
    </w:div>
    <w:div w:id="162016992">
      <w:marLeft w:val="0"/>
      <w:marRight w:val="0"/>
      <w:marTop w:val="-20"/>
      <w:marBottom w:val="-20"/>
      <w:divBdr>
        <w:top w:val="none" w:sz="0" w:space="0" w:color="auto"/>
        <w:left w:val="none" w:sz="0" w:space="0" w:color="auto"/>
        <w:bottom w:val="none" w:sz="0" w:space="0" w:color="auto"/>
        <w:right w:val="none" w:sz="0" w:space="0" w:color="auto"/>
      </w:divBdr>
    </w:div>
    <w:div w:id="162553351">
      <w:marLeft w:val="0"/>
      <w:marRight w:val="0"/>
      <w:marTop w:val="-20"/>
      <w:marBottom w:val="-20"/>
      <w:divBdr>
        <w:top w:val="none" w:sz="0" w:space="0" w:color="auto"/>
        <w:left w:val="none" w:sz="0" w:space="0" w:color="auto"/>
        <w:bottom w:val="none" w:sz="0" w:space="0" w:color="auto"/>
        <w:right w:val="none" w:sz="0" w:space="0" w:color="auto"/>
      </w:divBdr>
    </w:div>
    <w:div w:id="162746796">
      <w:marLeft w:val="0"/>
      <w:marRight w:val="0"/>
      <w:marTop w:val="-20"/>
      <w:marBottom w:val="-20"/>
      <w:divBdr>
        <w:top w:val="none" w:sz="0" w:space="0" w:color="auto"/>
        <w:left w:val="none" w:sz="0" w:space="0" w:color="auto"/>
        <w:bottom w:val="none" w:sz="0" w:space="0" w:color="auto"/>
        <w:right w:val="none" w:sz="0" w:space="0" w:color="auto"/>
      </w:divBdr>
    </w:div>
    <w:div w:id="163783968">
      <w:marLeft w:val="0"/>
      <w:marRight w:val="0"/>
      <w:marTop w:val="-20"/>
      <w:marBottom w:val="-20"/>
      <w:divBdr>
        <w:top w:val="none" w:sz="0" w:space="0" w:color="auto"/>
        <w:left w:val="none" w:sz="0" w:space="0" w:color="auto"/>
        <w:bottom w:val="none" w:sz="0" w:space="0" w:color="auto"/>
        <w:right w:val="none" w:sz="0" w:space="0" w:color="auto"/>
      </w:divBdr>
    </w:div>
    <w:div w:id="163933981">
      <w:marLeft w:val="0"/>
      <w:marRight w:val="0"/>
      <w:marTop w:val="-20"/>
      <w:marBottom w:val="-20"/>
      <w:divBdr>
        <w:top w:val="none" w:sz="0" w:space="0" w:color="auto"/>
        <w:left w:val="none" w:sz="0" w:space="0" w:color="auto"/>
        <w:bottom w:val="none" w:sz="0" w:space="0" w:color="auto"/>
        <w:right w:val="none" w:sz="0" w:space="0" w:color="auto"/>
      </w:divBdr>
    </w:div>
    <w:div w:id="164587735">
      <w:marLeft w:val="0"/>
      <w:marRight w:val="0"/>
      <w:marTop w:val="-20"/>
      <w:marBottom w:val="-20"/>
      <w:divBdr>
        <w:top w:val="none" w:sz="0" w:space="0" w:color="auto"/>
        <w:left w:val="none" w:sz="0" w:space="0" w:color="auto"/>
        <w:bottom w:val="none" w:sz="0" w:space="0" w:color="auto"/>
        <w:right w:val="none" w:sz="0" w:space="0" w:color="auto"/>
      </w:divBdr>
    </w:div>
    <w:div w:id="165244434">
      <w:marLeft w:val="0"/>
      <w:marRight w:val="0"/>
      <w:marTop w:val="-20"/>
      <w:marBottom w:val="-20"/>
      <w:divBdr>
        <w:top w:val="none" w:sz="0" w:space="0" w:color="auto"/>
        <w:left w:val="none" w:sz="0" w:space="0" w:color="auto"/>
        <w:bottom w:val="none" w:sz="0" w:space="0" w:color="auto"/>
        <w:right w:val="none" w:sz="0" w:space="0" w:color="auto"/>
      </w:divBdr>
    </w:div>
    <w:div w:id="166334108">
      <w:marLeft w:val="0"/>
      <w:marRight w:val="0"/>
      <w:marTop w:val="-20"/>
      <w:marBottom w:val="-20"/>
      <w:divBdr>
        <w:top w:val="none" w:sz="0" w:space="0" w:color="auto"/>
        <w:left w:val="none" w:sz="0" w:space="0" w:color="auto"/>
        <w:bottom w:val="none" w:sz="0" w:space="0" w:color="auto"/>
        <w:right w:val="none" w:sz="0" w:space="0" w:color="auto"/>
      </w:divBdr>
    </w:div>
    <w:div w:id="167256899">
      <w:marLeft w:val="0"/>
      <w:marRight w:val="0"/>
      <w:marTop w:val="-20"/>
      <w:marBottom w:val="-20"/>
      <w:divBdr>
        <w:top w:val="none" w:sz="0" w:space="0" w:color="auto"/>
        <w:left w:val="none" w:sz="0" w:space="0" w:color="auto"/>
        <w:bottom w:val="none" w:sz="0" w:space="0" w:color="auto"/>
        <w:right w:val="none" w:sz="0" w:space="0" w:color="auto"/>
      </w:divBdr>
    </w:div>
    <w:div w:id="169032338">
      <w:marLeft w:val="0"/>
      <w:marRight w:val="0"/>
      <w:marTop w:val="-20"/>
      <w:marBottom w:val="-20"/>
      <w:divBdr>
        <w:top w:val="none" w:sz="0" w:space="0" w:color="auto"/>
        <w:left w:val="none" w:sz="0" w:space="0" w:color="auto"/>
        <w:bottom w:val="none" w:sz="0" w:space="0" w:color="auto"/>
        <w:right w:val="none" w:sz="0" w:space="0" w:color="auto"/>
      </w:divBdr>
    </w:div>
    <w:div w:id="169301011">
      <w:marLeft w:val="0"/>
      <w:marRight w:val="0"/>
      <w:marTop w:val="-20"/>
      <w:marBottom w:val="-20"/>
      <w:divBdr>
        <w:top w:val="none" w:sz="0" w:space="0" w:color="auto"/>
        <w:left w:val="none" w:sz="0" w:space="0" w:color="auto"/>
        <w:bottom w:val="none" w:sz="0" w:space="0" w:color="auto"/>
        <w:right w:val="none" w:sz="0" w:space="0" w:color="auto"/>
      </w:divBdr>
    </w:div>
    <w:div w:id="169681646">
      <w:marLeft w:val="0"/>
      <w:marRight w:val="0"/>
      <w:marTop w:val="-20"/>
      <w:marBottom w:val="-20"/>
      <w:divBdr>
        <w:top w:val="none" w:sz="0" w:space="0" w:color="auto"/>
        <w:left w:val="none" w:sz="0" w:space="0" w:color="auto"/>
        <w:bottom w:val="none" w:sz="0" w:space="0" w:color="auto"/>
        <w:right w:val="none" w:sz="0" w:space="0" w:color="auto"/>
      </w:divBdr>
    </w:div>
    <w:div w:id="170681171">
      <w:marLeft w:val="0"/>
      <w:marRight w:val="0"/>
      <w:marTop w:val="-20"/>
      <w:marBottom w:val="-20"/>
      <w:divBdr>
        <w:top w:val="none" w:sz="0" w:space="0" w:color="auto"/>
        <w:left w:val="none" w:sz="0" w:space="0" w:color="auto"/>
        <w:bottom w:val="none" w:sz="0" w:space="0" w:color="auto"/>
        <w:right w:val="none" w:sz="0" w:space="0" w:color="auto"/>
      </w:divBdr>
    </w:div>
    <w:div w:id="173307530">
      <w:marLeft w:val="0"/>
      <w:marRight w:val="0"/>
      <w:marTop w:val="-20"/>
      <w:marBottom w:val="-20"/>
      <w:divBdr>
        <w:top w:val="none" w:sz="0" w:space="0" w:color="auto"/>
        <w:left w:val="none" w:sz="0" w:space="0" w:color="auto"/>
        <w:bottom w:val="none" w:sz="0" w:space="0" w:color="auto"/>
        <w:right w:val="none" w:sz="0" w:space="0" w:color="auto"/>
      </w:divBdr>
    </w:div>
    <w:div w:id="174392308">
      <w:marLeft w:val="0"/>
      <w:marRight w:val="0"/>
      <w:marTop w:val="-20"/>
      <w:marBottom w:val="-20"/>
      <w:divBdr>
        <w:top w:val="none" w:sz="0" w:space="0" w:color="auto"/>
        <w:left w:val="none" w:sz="0" w:space="0" w:color="auto"/>
        <w:bottom w:val="none" w:sz="0" w:space="0" w:color="auto"/>
        <w:right w:val="none" w:sz="0" w:space="0" w:color="auto"/>
      </w:divBdr>
    </w:div>
    <w:div w:id="175191255">
      <w:marLeft w:val="0"/>
      <w:marRight w:val="0"/>
      <w:marTop w:val="-20"/>
      <w:marBottom w:val="-20"/>
      <w:divBdr>
        <w:top w:val="none" w:sz="0" w:space="0" w:color="auto"/>
        <w:left w:val="none" w:sz="0" w:space="0" w:color="auto"/>
        <w:bottom w:val="none" w:sz="0" w:space="0" w:color="auto"/>
        <w:right w:val="none" w:sz="0" w:space="0" w:color="auto"/>
      </w:divBdr>
    </w:div>
    <w:div w:id="175771700">
      <w:marLeft w:val="0"/>
      <w:marRight w:val="0"/>
      <w:marTop w:val="-20"/>
      <w:marBottom w:val="-20"/>
      <w:divBdr>
        <w:top w:val="none" w:sz="0" w:space="0" w:color="auto"/>
        <w:left w:val="none" w:sz="0" w:space="0" w:color="auto"/>
        <w:bottom w:val="none" w:sz="0" w:space="0" w:color="auto"/>
        <w:right w:val="none" w:sz="0" w:space="0" w:color="auto"/>
      </w:divBdr>
    </w:div>
    <w:div w:id="181357487">
      <w:marLeft w:val="0"/>
      <w:marRight w:val="0"/>
      <w:marTop w:val="-20"/>
      <w:marBottom w:val="-20"/>
      <w:divBdr>
        <w:top w:val="none" w:sz="0" w:space="0" w:color="auto"/>
        <w:left w:val="none" w:sz="0" w:space="0" w:color="auto"/>
        <w:bottom w:val="none" w:sz="0" w:space="0" w:color="auto"/>
        <w:right w:val="none" w:sz="0" w:space="0" w:color="auto"/>
      </w:divBdr>
    </w:div>
    <w:div w:id="182788089">
      <w:marLeft w:val="0"/>
      <w:marRight w:val="0"/>
      <w:marTop w:val="-20"/>
      <w:marBottom w:val="-20"/>
      <w:divBdr>
        <w:top w:val="none" w:sz="0" w:space="0" w:color="auto"/>
        <w:left w:val="none" w:sz="0" w:space="0" w:color="auto"/>
        <w:bottom w:val="none" w:sz="0" w:space="0" w:color="auto"/>
        <w:right w:val="none" w:sz="0" w:space="0" w:color="auto"/>
      </w:divBdr>
    </w:div>
    <w:div w:id="183444149">
      <w:marLeft w:val="0"/>
      <w:marRight w:val="0"/>
      <w:marTop w:val="-20"/>
      <w:marBottom w:val="-20"/>
      <w:divBdr>
        <w:top w:val="none" w:sz="0" w:space="0" w:color="auto"/>
        <w:left w:val="none" w:sz="0" w:space="0" w:color="auto"/>
        <w:bottom w:val="none" w:sz="0" w:space="0" w:color="auto"/>
        <w:right w:val="none" w:sz="0" w:space="0" w:color="auto"/>
      </w:divBdr>
    </w:div>
    <w:div w:id="183709440">
      <w:marLeft w:val="0"/>
      <w:marRight w:val="0"/>
      <w:marTop w:val="-20"/>
      <w:marBottom w:val="-20"/>
      <w:divBdr>
        <w:top w:val="none" w:sz="0" w:space="0" w:color="auto"/>
        <w:left w:val="none" w:sz="0" w:space="0" w:color="auto"/>
        <w:bottom w:val="none" w:sz="0" w:space="0" w:color="auto"/>
        <w:right w:val="none" w:sz="0" w:space="0" w:color="auto"/>
      </w:divBdr>
    </w:div>
    <w:div w:id="184028606">
      <w:marLeft w:val="0"/>
      <w:marRight w:val="0"/>
      <w:marTop w:val="-20"/>
      <w:marBottom w:val="-20"/>
      <w:divBdr>
        <w:top w:val="none" w:sz="0" w:space="0" w:color="auto"/>
        <w:left w:val="none" w:sz="0" w:space="0" w:color="auto"/>
        <w:bottom w:val="none" w:sz="0" w:space="0" w:color="auto"/>
        <w:right w:val="none" w:sz="0" w:space="0" w:color="auto"/>
      </w:divBdr>
    </w:div>
    <w:div w:id="184557605">
      <w:marLeft w:val="0"/>
      <w:marRight w:val="0"/>
      <w:marTop w:val="-20"/>
      <w:marBottom w:val="-20"/>
      <w:divBdr>
        <w:top w:val="none" w:sz="0" w:space="0" w:color="auto"/>
        <w:left w:val="none" w:sz="0" w:space="0" w:color="auto"/>
        <w:bottom w:val="none" w:sz="0" w:space="0" w:color="auto"/>
        <w:right w:val="none" w:sz="0" w:space="0" w:color="auto"/>
      </w:divBdr>
    </w:div>
    <w:div w:id="187065116">
      <w:marLeft w:val="0"/>
      <w:marRight w:val="0"/>
      <w:marTop w:val="-20"/>
      <w:marBottom w:val="-20"/>
      <w:divBdr>
        <w:top w:val="none" w:sz="0" w:space="0" w:color="auto"/>
        <w:left w:val="none" w:sz="0" w:space="0" w:color="auto"/>
        <w:bottom w:val="none" w:sz="0" w:space="0" w:color="auto"/>
        <w:right w:val="none" w:sz="0" w:space="0" w:color="auto"/>
      </w:divBdr>
    </w:div>
    <w:div w:id="188296765">
      <w:marLeft w:val="0"/>
      <w:marRight w:val="0"/>
      <w:marTop w:val="-20"/>
      <w:marBottom w:val="-20"/>
      <w:divBdr>
        <w:top w:val="none" w:sz="0" w:space="0" w:color="auto"/>
        <w:left w:val="none" w:sz="0" w:space="0" w:color="auto"/>
        <w:bottom w:val="none" w:sz="0" w:space="0" w:color="auto"/>
        <w:right w:val="none" w:sz="0" w:space="0" w:color="auto"/>
      </w:divBdr>
    </w:div>
    <w:div w:id="189076576">
      <w:marLeft w:val="0"/>
      <w:marRight w:val="0"/>
      <w:marTop w:val="-20"/>
      <w:marBottom w:val="-20"/>
      <w:divBdr>
        <w:top w:val="none" w:sz="0" w:space="0" w:color="auto"/>
        <w:left w:val="none" w:sz="0" w:space="0" w:color="auto"/>
        <w:bottom w:val="none" w:sz="0" w:space="0" w:color="auto"/>
        <w:right w:val="none" w:sz="0" w:space="0" w:color="auto"/>
      </w:divBdr>
    </w:div>
    <w:div w:id="190731114">
      <w:marLeft w:val="0"/>
      <w:marRight w:val="0"/>
      <w:marTop w:val="-20"/>
      <w:marBottom w:val="-20"/>
      <w:divBdr>
        <w:top w:val="none" w:sz="0" w:space="0" w:color="auto"/>
        <w:left w:val="none" w:sz="0" w:space="0" w:color="auto"/>
        <w:bottom w:val="none" w:sz="0" w:space="0" w:color="auto"/>
        <w:right w:val="none" w:sz="0" w:space="0" w:color="auto"/>
      </w:divBdr>
    </w:div>
    <w:div w:id="190918121">
      <w:marLeft w:val="0"/>
      <w:marRight w:val="0"/>
      <w:marTop w:val="-20"/>
      <w:marBottom w:val="-20"/>
      <w:divBdr>
        <w:top w:val="none" w:sz="0" w:space="0" w:color="auto"/>
        <w:left w:val="none" w:sz="0" w:space="0" w:color="auto"/>
        <w:bottom w:val="none" w:sz="0" w:space="0" w:color="auto"/>
        <w:right w:val="none" w:sz="0" w:space="0" w:color="auto"/>
      </w:divBdr>
    </w:div>
    <w:div w:id="190995275">
      <w:marLeft w:val="0"/>
      <w:marRight w:val="0"/>
      <w:marTop w:val="-20"/>
      <w:marBottom w:val="-20"/>
      <w:divBdr>
        <w:top w:val="none" w:sz="0" w:space="0" w:color="auto"/>
        <w:left w:val="none" w:sz="0" w:space="0" w:color="auto"/>
        <w:bottom w:val="none" w:sz="0" w:space="0" w:color="auto"/>
        <w:right w:val="none" w:sz="0" w:space="0" w:color="auto"/>
      </w:divBdr>
    </w:div>
    <w:div w:id="191067269">
      <w:marLeft w:val="0"/>
      <w:marRight w:val="0"/>
      <w:marTop w:val="-20"/>
      <w:marBottom w:val="-20"/>
      <w:divBdr>
        <w:top w:val="none" w:sz="0" w:space="0" w:color="auto"/>
        <w:left w:val="none" w:sz="0" w:space="0" w:color="auto"/>
        <w:bottom w:val="none" w:sz="0" w:space="0" w:color="auto"/>
        <w:right w:val="none" w:sz="0" w:space="0" w:color="auto"/>
      </w:divBdr>
    </w:div>
    <w:div w:id="192572051">
      <w:marLeft w:val="0"/>
      <w:marRight w:val="0"/>
      <w:marTop w:val="-20"/>
      <w:marBottom w:val="-20"/>
      <w:divBdr>
        <w:top w:val="none" w:sz="0" w:space="0" w:color="auto"/>
        <w:left w:val="none" w:sz="0" w:space="0" w:color="auto"/>
        <w:bottom w:val="none" w:sz="0" w:space="0" w:color="auto"/>
        <w:right w:val="none" w:sz="0" w:space="0" w:color="auto"/>
      </w:divBdr>
    </w:div>
    <w:div w:id="193232779">
      <w:marLeft w:val="0"/>
      <w:marRight w:val="0"/>
      <w:marTop w:val="-20"/>
      <w:marBottom w:val="-20"/>
      <w:divBdr>
        <w:top w:val="none" w:sz="0" w:space="0" w:color="auto"/>
        <w:left w:val="none" w:sz="0" w:space="0" w:color="auto"/>
        <w:bottom w:val="none" w:sz="0" w:space="0" w:color="auto"/>
        <w:right w:val="none" w:sz="0" w:space="0" w:color="auto"/>
      </w:divBdr>
    </w:div>
    <w:div w:id="193690598">
      <w:marLeft w:val="0"/>
      <w:marRight w:val="0"/>
      <w:marTop w:val="-20"/>
      <w:marBottom w:val="-20"/>
      <w:divBdr>
        <w:top w:val="none" w:sz="0" w:space="0" w:color="auto"/>
        <w:left w:val="none" w:sz="0" w:space="0" w:color="auto"/>
        <w:bottom w:val="none" w:sz="0" w:space="0" w:color="auto"/>
        <w:right w:val="none" w:sz="0" w:space="0" w:color="auto"/>
      </w:divBdr>
    </w:div>
    <w:div w:id="194004294">
      <w:marLeft w:val="0"/>
      <w:marRight w:val="0"/>
      <w:marTop w:val="-20"/>
      <w:marBottom w:val="-20"/>
      <w:divBdr>
        <w:top w:val="none" w:sz="0" w:space="0" w:color="auto"/>
        <w:left w:val="none" w:sz="0" w:space="0" w:color="auto"/>
        <w:bottom w:val="none" w:sz="0" w:space="0" w:color="auto"/>
        <w:right w:val="none" w:sz="0" w:space="0" w:color="auto"/>
      </w:divBdr>
    </w:div>
    <w:div w:id="194541078">
      <w:marLeft w:val="0"/>
      <w:marRight w:val="0"/>
      <w:marTop w:val="-20"/>
      <w:marBottom w:val="-20"/>
      <w:divBdr>
        <w:top w:val="none" w:sz="0" w:space="0" w:color="auto"/>
        <w:left w:val="none" w:sz="0" w:space="0" w:color="auto"/>
        <w:bottom w:val="none" w:sz="0" w:space="0" w:color="auto"/>
        <w:right w:val="none" w:sz="0" w:space="0" w:color="auto"/>
      </w:divBdr>
    </w:div>
    <w:div w:id="195386442">
      <w:marLeft w:val="0"/>
      <w:marRight w:val="0"/>
      <w:marTop w:val="-20"/>
      <w:marBottom w:val="-20"/>
      <w:divBdr>
        <w:top w:val="none" w:sz="0" w:space="0" w:color="auto"/>
        <w:left w:val="none" w:sz="0" w:space="0" w:color="auto"/>
        <w:bottom w:val="none" w:sz="0" w:space="0" w:color="auto"/>
        <w:right w:val="none" w:sz="0" w:space="0" w:color="auto"/>
      </w:divBdr>
    </w:div>
    <w:div w:id="196044448">
      <w:marLeft w:val="0"/>
      <w:marRight w:val="0"/>
      <w:marTop w:val="-20"/>
      <w:marBottom w:val="-20"/>
      <w:divBdr>
        <w:top w:val="none" w:sz="0" w:space="0" w:color="auto"/>
        <w:left w:val="none" w:sz="0" w:space="0" w:color="auto"/>
        <w:bottom w:val="none" w:sz="0" w:space="0" w:color="auto"/>
        <w:right w:val="none" w:sz="0" w:space="0" w:color="auto"/>
      </w:divBdr>
    </w:div>
    <w:div w:id="196047538">
      <w:marLeft w:val="0"/>
      <w:marRight w:val="0"/>
      <w:marTop w:val="-20"/>
      <w:marBottom w:val="-20"/>
      <w:divBdr>
        <w:top w:val="none" w:sz="0" w:space="0" w:color="auto"/>
        <w:left w:val="none" w:sz="0" w:space="0" w:color="auto"/>
        <w:bottom w:val="none" w:sz="0" w:space="0" w:color="auto"/>
        <w:right w:val="none" w:sz="0" w:space="0" w:color="auto"/>
      </w:divBdr>
    </w:div>
    <w:div w:id="198320882">
      <w:marLeft w:val="0"/>
      <w:marRight w:val="0"/>
      <w:marTop w:val="-20"/>
      <w:marBottom w:val="-20"/>
      <w:divBdr>
        <w:top w:val="none" w:sz="0" w:space="0" w:color="auto"/>
        <w:left w:val="none" w:sz="0" w:space="0" w:color="auto"/>
        <w:bottom w:val="none" w:sz="0" w:space="0" w:color="auto"/>
        <w:right w:val="none" w:sz="0" w:space="0" w:color="auto"/>
      </w:divBdr>
    </w:div>
    <w:div w:id="198515952">
      <w:marLeft w:val="0"/>
      <w:marRight w:val="0"/>
      <w:marTop w:val="-20"/>
      <w:marBottom w:val="-20"/>
      <w:divBdr>
        <w:top w:val="none" w:sz="0" w:space="0" w:color="auto"/>
        <w:left w:val="none" w:sz="0" w:space="0" w:color="auto"/>
        <w:bottom w:val="none" w:sz="0" w:space="0" w:color="auto"/>
        <w:right w:val="none" w:sz="0" w:space="0" w:color="auto"/>
      </w:divBdr>
    </w:div>
    <w:div w:id="200940329">
      <w:marLeft w:val="0"/>
      <w:marRight w:val="0"/>
      <w:marTop w:val="-20"/>
      <w:marBottom w:val="-20"/>
      <w:divBdr>
        <w:top w:val="none" w:sz="0" w:space="0" w:color="auto"/>
        <w:left w:val="none" w:sz="0" w:space="0" w:color="auto"/>
        <w:bottom w:val="none" w:sz="0" w:space="0" w:color="auto"/>
        <w:right w:val="none" w:sz="0" w:space="0" w:color="auto"/>
      </w:divBdr>
    </w:div>
    <w:div w:id="203442637">
      <w:marLeft w:val="0"/>
      <w:marRight w:val="0"/>
      <w:marTop w:val="-20"/>
      <w:marBottom w:val="-20"/>
      <w:divBdr>
        <w:top w:val="none" w:sz="0" w:space="0" w:color="auto"/>
        <w:left w:val="none" w:sz="0" w:space="0" w:color="auto"/>
        <w:bottom w:val="none" w:sz="0" w:space="0" w:color="auto"/>
        <w:right w:val="none" w:sz="0" w:space="0" w:color="auto"/>
      </w:divBdr>
    </w:div>
    <w:div w:id="203446064">
      <w:marLeft w:val="0"/>
      <w:marRight w:val="0"/>
      <w:marTop w:val="-20"/>
      <w:marBottom w:val="-20"/>
      <w:divBdr>
        <w:top w:val="none" w:sz="0" w:space="0" w:color="auto"/>
        <w:left w:val="none" w:sz="0" w:space="0" w:color="auto"/>
        <w:bottom w:val="none" w:sz="0" w:space="0" w:color="auto"/>
        <w:right w:val="none" w:sz="0" w:space="0" w:color="auto"/>
      </w:divBdr>
    </w:div>
    <w:div w:id="204803588">
      <w:marLeft w:val="0"/>
      <w:marRight w:val="0"/>
      <w:marTop w:val="-20"/>
      <w:marBottom w:val="-20"/>
      <w:divBdr>
        <w:top w:val="none" w:sz="0" w:space="0" w:color="auto"/>
        <w:left w:val="none" w:sz="0" w:space="0" w:color="auto"/>
        <w:bottom w:val="none" w:sz="0" w:space="0" w:color="auto"/>
        <w:right w:val="none" w:sz="0" w:space="0" w:color="auto"/>
      </w:divBdr>
    </w:div>
    <w:div w:id="205796890">
      <w:marLeft w:val="0"/>
      <w:marRight w:val="0"/>
      <w:marTop w:val="-20"/>
      <w:marBottom w:val="-20"/>
      <w:divBdr>
        <w:top w:val="none" w:sz="0" w:space="0" w:color="auto"/>
        <w:left w:val="none" w:sz="0" w:space="0" w:color="auto"/>
        <w:bottom w:val="none" w:sz="0" w:space="0" w:color="auto"/>
        <w:right w:val="none" w:sz="0" w:space="0" w:color="auto"/>
      </w:divBdr>
    </w:div>
    <w:div w:id="208228614">
      <w:marLeft w:val="0"/>
      <w:marRight w:val="0"/>
      <w:marTop w:val="-20"/>
      <w:marBottom w:val="-20"/>
      <w:divBdr>
        <w:top w:val="none" w:sz="0" w:space="0" w:color="auto"/>
        <w:left w:val="none" w:sz="0" w:space="0" w:color="auto"/>
        <w:bottom w:val="none" w:sz="0" w:space="0" w:color="auto"/>
        <w:right w:val="none" w:sz="0" w:space="0" w:color="auto"/>
      </w:divBdr>
    </w:div>
    <w:div w:id="209268051">
      <w:marLeft w:val="0"/>
      <w:marRight w:val="0"/>
      <w:marTop w:val="-20"/>
      <w:marBottom w:val="-20"/>
      <w:divBdr>
        <w:top w:val="none" w:sz="0" w:space="0" w:color="auto"/>
        <w:left w:val="none" w:sz="0" w:space="0" w:color="auto"/>
        <w:bottom w:val="none" w:sz="0" w:space="0" w:color="auto"/>
        <w:right w:val="none" w:sz="0" w:space="0" w:color="auto"/>
      </w:divBdr>
    </w:div>
    <w:div w:id="212426602">
      <w:marLeft w:val="0"/>
      <w:marRight w:val="0"/>
      <w:marTop w:val="-20"/>
      <w:marBottom w:val="-20"/>
      <w:divBdr>
        <w:top w:val="none" w:sz="0" w:space="0" w:color="auto"/>
        <w:left w:val="none" w:sz="0" w:space="0" w:color="auto"/>
        <w:bottom w:val="none" w:sz="0" w:space="0" w:color="auto"/>
        <w:right w:val="none" w:sz="0" w:space="0" w:color="auto"/>
      </w:divBdr>
    </w:div>
    <w:div w:id="213927910">
      <w:marLeft w:val="0"/>
      <w:marRight w:val="0"/>
      <w:marTop w:val="-20"/>
      <w:marBottom w:val="-20"/>
      <w:divBdr>
        <w:top w:val="none" w:sz="0" w:space="0" w:color="auto"/>
        <w:left w:val="none" w:sz="0" w:space="0" w:color="auto"/>
        <w:bottom w:val="none" w:sz="0" w:space="0" w:color="auto"/>
        <w:right w:val="none" w:sz="0" w:space="0" w:color="auto"/>
      </w:divBdr>
    </w:div>
    <w:div w:id="214199984">
      <w:marLeft w:val="0"/>
      <w:marRight w:val="0"/>
      <w:marTop w:val="-20"/>
      <w:marBottom w:val="-20"/>
      <w:divBdr>
        <w:top w:val="none" w:sz="0" w:space="0" w:color="auto"/>
        <w:left w:val="none" w:sz="0" w:space="0" w:color="auto"/>
        <w:bottom w:val="none" w:sz="0" w:space="0" w:color="auto"/>
        <w:right w:val="none" w:sz="0" w:space="0" w:color="auto"/>
      </w:divBdr>
    </w:div>
    <w:div w:id="214506505">
      <w:marLeft w:val="0"/>
      <w:marRight w:val="0"/>
      <w:marTop w:val="-20"/>
      <w:marBottom w:val="-20"/>
      <w:divBdr>
        <w:top w:val="none" w:sz="0" w:space="0" w:color="auto"/>
        <w:left w:val="none" w:sz="0" w:space="0" w:color="auto"/>
        <w:bottom w:val="none" w:sz="0" w:space="0" w:color="auto"/>
        <w:right w:val="none" w:sz="0" w:space="0" w:color="auto"/>
      </w:divBdr>
    </w:div>
    <w:div w:id="214708191">
      <w:marLeft w:val="0"/>
      <w:marRight w:val="0"/>
      <w:marTop w:val="-20"/>
      <w:marBottom w:val="-20"/>
      <w:divBdr>
        <w:top w:val="none" w:sz="0" w:space="0" w:color="auto"/>
        <w:left w:val="none" w:sz="0" w:space="0" w:color="auto"/>
        <w:bottom w:val="none" w:sz="0" w:space="0" w:color="auto"/>
        <w:right w:val="none" w:sz="0" w:space="0" w:color="auto"/>
      </w:divBdr>
    </w:div>
    <w:div w:id="217595519">
      <w:marLeft w:val="0"/>
      <w:marRight w:val="0"/>
      <w:marTop w:val="-20"/>
      <w:marBottom w:val="-20"/>
      <w:divBdr>
        <w:top w:val="none" w:sz="0" w:space="0" w:color="auto"/>
        <w:left w:val="none" w:sz="0" w:space="0" w:color="auto"/>
        <w:bottom w:val="none" w:sz="0" w:space="0" w:color="auto"/>
        <w:right w:val="none" w:sz="0" w:space="0" w:color="auto"/>
      </w:divBdr>
    </w:div>
    <w:div w:id="219557630">
      <w:marLeft w:val="0"/>
      <w:marRight w:val="0"/>
      <w:marTop w:val="-20"/>
      <w:marBottom w:val="-20"/>
      <w:divBdr>
        <w:top w:val="none" w:sz="0" w:space="0" w:color="auto"/>
        <w:left w:val="none" w:sz="0" w:space="0" w:color="auto"/>
        <w:bottom w:val="none" w:sz="0" w:space="0" w:color="auto"/>
        <w:right w:val="none" w:sz="0" w:space="0" w:color="auto"/>
      </w:divBdr>
    </w:div>
    <w:div w:id="219753654">
      <w:marLeft w:val="0"/>
      <w:marRight w:val="0"/>
      <w:marTop w:val="-20"/>
      <w:marBottom w:val="-20"/>
      <w:divBdr>
        <w:top w:val="none" w:sz="0" w:space="0" w:color="auto"/>
        <w:left w:val="none" w:sz="0" w:space="0" w:color="auto"/>
        <w:bottom w:val="none" w:sz="0" w:space="0" w:color="auto"/>
        <w:right w:val="none" w:sz="0" w:space="0" w:color="auto"/>
      </w:divBdr>
    </w:div>
    <w:div w:id="221328066">
      <w:marLeft w:val="0"/>
      <w:marRight w:val="0"/>
      <w:marTop w:val="-20"/>
      <w:marBottom w:val="-20"/>
      <w:divBdr>
        <w:top w:val="none" w:sz="0" w:space="0" w:color="auto"/>
        <w:left w:val="none" w:sz="0" w:space="0" w:color="auto"/>
        <w:bottom w:val="none" w:sz="0" w:space="0" w:color="auto"/>
        <w:right w:val="none" w:sz="0" w:space="0" w:color="auto"/>
      </w:divBdr>
    </w:div>
    <w:div w:id="223487253">
      <w:marLeft w:val="0"/>
      <w:marRight w:val="0"/>
      <w:marTop w:val="-20"/>
      <w:marBottom w:val="-20"/>
      <w:divBdr>
        <w:top w:val="none" w:sz="0" w:space="0" w:color="auto"/>
        <w:left w:val="none" w:sz="0" w:space="0" w:color="auto"/>
        <w:bottom w:val="none" w:sz="0" w:space="0" w:color="auto"/>
        <w:right w:val="none" w:sz="0" w:space="0" w:color="auto"/>
      </w:divBdr>
    </w:div>
    <w:div w:id="224224052">
      <w:marLeft w:val="0"/>
      <w:marRight w:val="0"/>
      <w:marTop w:val="-20"/>
      <w:marBottom w:val="-20"/>
      <w:divBdr>
        <w:top w:val="none" w:sz="0" w:space="0" w:color="auto"/>
        <w:left w:val="none" w:sz="0" w:space="0" w:color="auto"/>
        <w:bottom w:val="none" w:sz="0" w:space="0" w:color="auto"/>
        <w:right w:val="none" w:sz="0" w:space="0" w:color="auto"/>
      </w:divBdr>
    </w:div>
    <w:div w:id="224416160">
      <w:marLeft w:val="0"/>
      <w:marRight w:val="0"/>
      <w:marTop w:val="-20"/>
      <w:marBottom w:val="-20"/>
      <w:divBdr>
        <w:top w:val="none" w:sz="0" w:space="0" w:color="auto"/>
        <w:left w:val="none" w:sz="0" w:space="0" w:color="auto"/>
        <w:bottom w:val="none" w:sz="0" w:space="0" w:color="auto"/>
        <w:right w:val="none" w:sz="0" w:space="0" w:color="auto"/>
      </w:divBdr>
    </w:div>
    <w:div w:id="224487992">
      <w:marLeft w:val="0"/>
      <w:marRight w:val="0"/>
      <w:marTop w:val="-20"/>
      <w:marBottom w:val="-20"/>
      <w:divBdr>
        <w:top w:val="none" w:sz="0" w:space="0" w:color="auto"/>
        <w:left w:val="none" w:sz="0" w:space="0" w:color="auto"/>
        <w:bottom w:val="none" w:sz="0" w:space="0" w:color="auto"/>
        <w:right w:val="none" w:sz="0" w:space="0" w:color="auto"/>
      </w:divBdr>
    </w:div>
    <w:div w:id="224802649">
      <w:marLeft w:val="0"/>
      <w:marRight w:val="0"/>
      <w:marTop w:val="-20"/>
      <w:marBottom w:val="-20"/>
      <w:divBdr>
        <w:top w:val="none" w:sz="0" w:space="0" w:color="auto"/>
        <w:left w:val="none" w:sz="0" w:space="0" w:color="auto"/>
        <w:bottom w:val="none" w:sz="0" w:space="0" w:color="auto"/>
        <w:right w:val="none" w:sz="0" w:space="0" w:color="auto"/>
      </w:divBdr>
    </w:div>
    <w:div w:id="227882730">
      <w:marLeft w:val="0"/>
      <w:marRight w:val="0"/>
      <w:marTop w:val="-20"/>
      <w:marBottom w:val="-20"/>
      <w:divBdr>
        <w:top w:val="none" w:sz="0" w:space="0" w:color="auto"/>
        <w:left w:val="none" w:sz="0" w:space="0" w:color="auto"/>
        <w:bottom w:val="none" w:sz="0" w:space="0" w:color="auto"/>
        <w:right w:val="none" w:sz="0" w:space="0" w:color="auto"/>
      </w:divBdr>
    </w:div>
    <w:div w:id="228881628">
      <w:marLeft w:val="0"/>
      <w:marRight w:val="0"/>
      <w:marTop w:val="-20"/>
      <w:marBottom w:val="-20"/>
      <w:divBdr>
        <w:top w:val="none" w:sz="0" w:space="0" w:color="auto"/>
        <w:left w:val="none" w:sz="0" w:space="0" w:color="auto"/>
        <w:bottom w:val="none" w:sz="0" w:space="0" w:color="auto"/>
        <w:right w:val="none" w:sz="0" w:space="0" w:color="auto"/>
      </w:divBdr>
    </w:div>
    <w:div w:id="229000258">
      <w:marLeft w:val="0"/>
      <w:marRight w:val="0"/>
      <w:marTop w:val="-20"/>
      <w:marBottom w:val="-20"/>
      <w:divBdr>
        <w:top w:val="none" w:sz="0" w:space="0" w:color="auto"/>
        <w:left w:val="none" w:sz="0" w:space="0" w:color="auto"/>
        <w:bottom w:val="none" w:sz="0" w:space="0" w:color="auto"/>
        <w:right w:val="none" w:sz="0" w:space="0" w:color="auto"/>
      </w:divBdr>
    </w:div>
    <w:div w:id="229006129">
      <w:marLeft w:val="0"/>
      <w:marRight w:val="0"/>
      <w:marTop w:val="-20"/>
      <w:marBottom w:val="-20"/>
      <w:divBdr>
        <w:top w:val="none" w:sz="0" w:space="0" w:color="auto"/>
        <w:left w:val="none" w:sz="0" w:space="0" w:color="auto"/>
        <w:bottom w:val="none" w:sz="0" w:space="0" w:color="auto"/>
        <w:right w:val="none" w:sz="0" w:space="0" w:color="auto"/>
      </w:divBdr>
    </w:div>
    <w:div w:id="230386290">
      <w:marLeft w:val="0"/>
      <w:marRight w:val="0"/>
      <w:marTop w:val="-20"/>
      <w:marBottom w:val="-20"/>
      <w:divBdr>
        <w:top w:val="none" w:sz="0" w:space="0" w:color="auto"/>
        <w:left w:val="none" w:sz="0" w:space="0" w:color="auto"/>
        <w:bottom w:val="none" w:sz="0" w:space="0" w:color="auto"/>
        <w:right w:val="none" w:sz="0" w:space="0" w:color="auto"/>
      </w:divBdr>
    </w:div>
    <w:div w:id="232155884">
      <w:marLeft w:val="0"/>
      <w:marRight w:val="0"/>
      <w:marTop w:val="-20"/>
      <w:marBottom w:val="-20"/>
      <w:divBdr>
        <w:top w:val="none" w:sz="0" w:space="0" w:color="auto"/>
        <w:left w:val="none" w:sz="0" w:space="0" w:color="auto"/>
        <w:bottom w:val="none" w:sz="0" w:space="0" w:color="auto"/>
        <w:right w:val="none" w:sz="0" w:space="0" w:color="auto"/>
      </w:divBdr>
    </w:div>
    <w:div w:id="232814882">
      <w:marLeft w:val="0"/>
      <w:marRight w:val="0"/>
      <w:marTop w:val="-20"/>
      <w:marBottom w:val="-20"/>
      <w:divBdr>
        <w:top w:val="none" w:sz="0" w:space="0" w:color="auto"/>
        <w:left w:val="none" w:sz="0" w:space="0" w:color="auto"/>
        <w:bottom w:val="none" w:sz="0" w:space="0" w:color="auto"/>
        <w:right w:val="none" w:sz="0" w:space="0" w:color="auto"/>
      </w:divBdr>
    </w:div>
    <w:div w:id="233052202">
      <w:marLeft w:val="0"/>
      <w:marRight w:val="0"/>
      <w:marTop w:val="-20"/>
      <w:marBottom w:val="-20"/>
      <w:divBdr>
        <w:top w:val="none" w:sz="0" w:space="0" w:color="auto"/>
        <w:left w:val="none" w:sz="0" w:space="0" w:color="auto"/>
        <w:bottom w:val="none" w:sz="0" w:space="0" w:color="auto"/>
        <w:right w:val="none" w:sz="0" w:space="0" w:color="auto"/>
      </w:divBdr>
    </w:div>
    <w:div w:id="233203163">
      <w:marLeft w:val="0"/>
      <w:marRight w:val="0"/>
      <w:marTop w:val="-20"/>
      <w:marBottom w:val="-20"/>
      <w:divBdr>
        <w:top w:val="none" w:sz="0" w:space="0" w:color="auto"/>
        <w:left w:val="none" w:sz="0" w:space="0" w:color="auto"/>
        <w:bottom w:val="none" w:sz="0" w:space="0" w:color="auto"/>
        <w:right w:val="none" w:sz="0" w:space="0" w:color="auto"/>
      </w:divBdr>
    </w:div>
    <w:div w:id="238370265">
      <w:marLeft w:val="0"/>
      <w:marRight w:val="0"/>
      <w:marTop w:val="-20"/>
      <w:marBottom w:val="-20"/>
      <w:divBdr>
        <w:top w:val="none" w:sz="0" w:space="0" w:color="auto"/>
        <w:left w:val="none" w:sz="0" w:space="0" w:color="auto"/>
        <w:bottom w:val="none" w:sz="0" w:space="0" w:color="auto"/>
        <w:right w:val="none" w:sz="0" w:space="0" w:color="auto"/>
      </w:divBdr>
    </w:div>
    <w:div w:id="238754043">
      <w:marLeft w:val="0"/>
      <w:marRight w:val="0"/>
      <w:marTop w:val="-20"/>
      <w:marBottom w:val="-20"/>
      <w:divBdr>
        <w:top w:val="none" w:sz="0" w:space="0" w:color="auto"/>
        <w:left w:val="none" w:sz="0" w:space="0" w:color="auto"/>
        <w:bottom w:val="none" w:sz="0" w:space="0" w:color="auto"/>
        <w:right w:val="none" w:sz="0" w:space="0" w:color="auto"/>
      </w:divBdr>
    </w:div>
    <w:div w:id="238908630">
      <w:marLeft w:val="0"/>
      <w:marRight w:val="0"/>
      <w:marTop w:val="-20"/>
      <w:marBottom w:val="-20"/>
      <w:divBdr>
        <w:top w:val="none" w:sz="0" w:space="0" w:color="auto"/>
        <w:left w:val="none" w:sz="0" w:space="0" w:color="auto"/>
        <w:bottom w:val="none" w:sz="0" w:space="0" w:color="auto"/>
        <w:right w:val="none" w:sz="0" w:space="0" w:color="auto"/>
      </w:divBdr>
    </w:div>
    <w:div w:id="240532663">
      <w:marLeft w:val="0"/>
      <w:marRight w:val="0"/>
      <w:marTop w:val="-20"/>
      <w:marBottom w:val="-20"/>
      <w:divBdr>
        <w:top w:val="none" w:sz="0" w:space="0" w:color="auto"/>
        <w:left w:val="none" w:sz="0" w:space="0" w:color="auto"/>
        <w:bottom w:val="none" w:sz="0" w:space="0" w:color="auto"/>
        <w:right w:val="none" w:sz="0" w:space="0" w:color="auto"/>
      </w:divBdr>
    </w:div>
    <w:div w:id="242298550">
      <w:marLeft w:val="0"/>
      <w:marRight w:val="0"/>
      <w:marTop w:val="-20"/>
      <w:marBottom w:val="-20"/>
      <w:divBdr>
        <w:top w:val="none" w:sz="0" w:space="0" w:color="auto"/>
        <w:left w:val="none" w:sz="0" w:space="0" w:color="auto"/>
        <w:bottom w:val="none" w:sz="0" w:space="0" w:color="auto"/>
        <w:right w:val="none" w:sz="0" w:space="0" w:color="auto"/>
      </w:divBdr>
    </w:div>
    <w:div w:id="242491546">
      <w:marLeft w:val="0"/>
      <w:marRight w:val="0"/>
      <w:marTop w:val="-20"/>
      <w:marBottom w:val="-20"/>
      <w:divBdr>
        <w:top w:val="none" w:sz="0" w:space="0" w:color="auto"/>
        <w:left w:val="none" w:sz="0" w:space="0" w:color="auto"/>
        <w:bottom w:val="none" w:sz="0" w:space="0" w:color="auto"/>
        <w:right w:val="none" w:sz="0" w:space="0" w:color="auto"/>
      </w:divBdr>
    </w:div>
    <w:div w:id="243608648">
      <w:marLeft w:val="0"/>
      <w:marRight w:val="0"/>
      <w:marTop w:val="-20"/>
      <w:marBottom w:val="-20"/>
      <w:divBdr>
        <w:top w:val="none" w:sz="0" w:space="0" w:color="auto"/>
        <w:left w:val="none" w:sz="0" w:space="0" w:color="auto"/>
        <w:bottom w:val="none" w:sz="0" w:space="0" w:color="auto"/>
        <w:right w:val="none" w:sz="0" w:space="0" w:color="auto"/>
      </w:divBdr>
    </w:div>
    <w:div w:id="244847135">
      <w:marLeft w:val="0"/>
      <w:marRight w:val="0"/>
      <w:marTop w:val="-20"/>
      <w:marBottom w:val="-20"/>
      <w:divBdr>
        <w:top w:val="none" w:sz="0" w:space="0" w:color="auto"/>
        <w:left w:val="none" w:sz="0" w:space="0" w:color="auto"/>
        <w:bottom w:val="none" w:sz="0" w:space="0" w:color="auto"/>
        <w:right w:val="none" w:sz="0" w:space="0" w:color="auto"/>
      </w:divBdr>
    </w:div>
    <w:div w:id="245070086">
      <w:marLeft w:val="0"/>
      <w:marRight w:val="0"/>
      <w:marTop w:val="-20"/>
      <w:marBottom w:val="-20"/>
      <w:divBdr>
        <w:top w:val="none" w:sz="0" w:space="0" w:color="auto"/>
        <w:left w:val="none" w:sz="0" w:space="0" w:color="auto"/>
        <w:bottom w:val="none" w:sz="0" w:space="0" w:color="auto"/>
        <w:right w:val="none" w:sz="0" w:space="0" w:color="auto"/>
      </w:divBdr>
    </w:div>
    <w:div w:id="245771621">
      <w:marLeft w:val="0"/>
      <w:marRight w:val="0"/>
      <w:marTop w:val="-20"/>
      <w:marBottom w:val="-20"/>
      <w:divBdr>
        <w:top w:val="none" w:sz="0" w:space="0" w:color="auto"/>
        <w:left w:val="none" w:sz="0" w:space="0" w:color="auto"/>
        <w:bottom w:val="none" w:sz="0" w:space="0" w:color="auto"/>
        <w:right w:val="none" w:sz="0" w:space="0" w:color="auto"/>
      </w:divBdr>
    </w:div>
    <w:div w:id="247227503">
      <w:marLeft w:val="0"/>
      <w:marRight w:val="0"/>
      <w:marTop w:val="-20"/>
      <w:marBottom w:val="-20"/>
      <w:divBdr>
        <w:top w:val="none" w:sz="0" w:space="0" w:color="auto"/>
        <w:left w:val="none" w:sz="0" w:space="0" w:color="auto"/>
        <w:bottom w:val="none" w:sz="0" w:space="0" w:color="auto"/>
        <w:right w:val="none" w:sz="0" w:space="0" w:color="auto"/>
      </w:divBdr>
    </w:div>
    <w:div w:id="248007713">
      <w:marLeft w:val="0"/>
      <w:marRight w:val="0"/>
      <w:marTop w:val="-20"/>
      <w:marBottom w:val="-20"/>
      <w:divBdr>
        <w:top w:val="none" w:sz="0" w:space="0" w:color="auto"/>
        <w:left w:val="none" w:sz="0" w:space="0" w:color="auto"/>
        <w:bottom w:val="none" w:sz="0" w:space="0" w:color="auto"/>
        <w:right w:val="none" w:sz="0" w:space="0" w:color="auto"/>
      </w:divBdr>
    </w:div>
    <w:div w:id="248538583">
      <w:marLeft w:val="0"/>
      <w:marRight w:val="0"/>
      <w:marTop w:val="-20"/>
      <w:marBottom w:val="-20"/>
      <w:divBdr>
        <w:top w:val="none" w:sz="0" w:space="0" w:color="auto"/>
        <w:left w:val="none" w:sz="0" w:space="0" w:color="auto"/>
        <w:bottom w:val="none" w:sz="0" w:space="0" w:color="auto"/>
        <w:right w:val="none" w:sz="0" w:space="0" w:color="auto"/>
      </w:divBdr>
    </w:div>
    <w:div w:id="248849378">
      <w:marLeft w:val="0"/>
      <w:marRight w:val="0"/>
      <w:marTop w:val="-20"/>
      <w:marBottom w:val="-20"/>
      <w:divBdr>
        <w:top w:val="none" w:sz="0" w:space="0" w:color="auto"/>
        <w:left w:val="none" w:sz="0" w:space="0" w:color="auto"/>
        <w:bottom w:val="none" w:sz="0" w:space="0" w:color="auto"/>
        <w:right w:val="none" w:sz="0" w:space="0" w:color="auto"/>
      </w:divBdr>
    </w:div>
    <w:div w:id="249774421">
      <w:marLeft w:val="0"/>
      <w:marRight w:val="0"/>
      <w:marTop w:val="-20"/>
      <w:marBottom w:val="-20"/>
      <w:divBdr>
        <w:top w:val="none" w:sz="0" w:space="0" w:color="auto"/>
        <w:left w:val="none" w:sz="0" w:space="0" w:color="auto"/>
        <w:bottom w:val="none" w:sz="0" w:space="0" w:color="auto"/>
        <w:right w:val="none" w:sz="0" w:space="0" w:color="auto"/>
      </w:divBdr>
    </w:div>
    <w:div w:id="249897516">
      <w:marLeft w:val="0"/>
      <w:marRight w:val="0"/>
      <w:marTop w:val="-20"/>
      <w:marBottom w:val="-20"/>
      <w:divBdr>
        <w:top w:val="none" w:sz="0" w:space="0" w:color="auto"/>
        <w:left w:val="none" w:sz="0" w:space="0" w:color="auto"/>
        <w:bottom w:val="none" w:sz="0" w:space="0" w:color="auto"/>
        <w:right w:val="none" w:sz="0" w:space="0" w:color="auto"/>
      </w:divBdr>
    </w:div>
    <w:div w:id="255210667">
      <w:marLeft w:val="0"/>
      <w:marRight w:val="0"/>
      <w:marTop w:val="-20"/>
      <w:marBottom w:val="-20"/>
      <w:divBdr>
        <w:top w:val="none" w:sz="0" w:space="0" w:color="auto"/>
        <w:left w:val="none" w:sz="0" w:space="0" w:color="auto"/>
        <w:bottom w:val="none" w:sz="0" w:space="0" w:color="auto"/>
        <w:right w:val="none" w:sz="0" w:space="0" w:color="auto"/>
      </w:divBdr>
    </w:div>
    <w:div w:id="259219570">
      <w:marLeft w:val="0"/>
      <w:marRight w:val="0"/>
      <w:marTop w:val="-20"/>
      <w:marBottom w:val="-20"/>
      <w:divBdr>
        <w:top w:val="none" w:sz="0" w:space="0" w:color="auto"/>
        <w:left w:val="none" w:sz="0" w:space="0" w:color="auto"/>
        <w:bottom w:val="none" w:sz="0" w:space="0" w:color="auto"/>
        <w:right w:val="none" w:sz="0" w:space="0" w:color="auto"/>
      </w:divBdr>
    </w:div>
    <w:div w:id="259408538">
      <w:marLeft w:val="0"/>
      <w:marRight w:val="0"/>
      <w:marTop w:val="-20"/>
      <w:marBottom w:val="-20"/>
      <w:divBdr>
        <w:top w:val="none" w:sz="0" w:space="0" w:color="auto"/>
        <w:left w:val="none" w:sz="0" w:space="0" w:color="auto"/>
        <w:bottom w:val="none" w:sz="0" w:space="0" w:color="auto"/>
        <w:right w:val="none" w:sz="0" w:space="0" w:color="auto"/>
      </w:divBdr>
    </w:div>
    <w:div w:id="259917243">
      <w:marLeft w:val="0"/>
      <w:marRight w:val="0"/>
      <w:marTop w:val="-20"/>
      <w:marBottom w:val="-20"/>
      <w:divBdr>
        <w:top w:val="none" w:sz="0" w:space="0" w:color="auto"/>
        <w:left w:val="none" w:sz="0" w:space="0" w:color="auto"/>
        <w:bottom w:val="none" w:sz="0" w:space="0" w:color="auto"/>
        <w:right w:val="none" w:sz="0" w:space="0" w:color="auto"/>
      </w:divBdr>
    </w:div>
    <w:div w:id="260800080">
      <w:marLeft w:val="0"/>
      <w:marRight w:val="0"/>
      <w:marTop w:val="-20"/>
      <w:marBottom w:val="-20"/>
      <w:divBdr>
        <w:top w:val="none" w:sz="0" w:space="0" w:color="auto"/>
        <w:left w:val="none" w:sz="0" w:space="0" w:color="auto"/>
        <w:bottom w:val="none" w:sz="0" w:space="0" w:color="auto"/>
        <w:right w:val="none" w:sz="0" w:space="0" w:color="auto"/>
      </w:divBdr>
    </w:div>
    <w:div w:id="261110703">
      <w:marLeft w:val="0"/>
      <w:marRight w:val="0"/>
      <w:marTop w:val="-20"/>
      <w:marBottom w:val="-20"/>
      <w:divBdr>
        <w:top w:val="none" w:sz="0" w:space="0" w:color="auto"/>
        <w:left w:val="none" w:sz="0" w:space="0" w:color="auto"/>
        <w:bottom w:val="none" w:sz="0" w:space="0" w:color="auto"/>
        <w:right w:val="none" w:sz="0" w:space="0" w:color="auto"/>
      </w:divBdr>
    </w:div>
    <w:div w:id="261306557">
      <w:marLeft w:val="0"/>
      <w:marRight w:val="0"/>
      <w:marTop w:val="-20"/>
      <w:marBottom w:val="-20"/>
      <w:divBdr>
        <w:top w:val="none" w:sz="0" w:space="0" w:color="auto"/>
        <w:left w:val="none" w:sz="0" w:space="0" w:color="auto"/>
        <w:bottom w:val="none" w:sz="0" w:space="0" w:color="auto"/>
        <w:right w:val="none" w:sz="0" w:space="0" w:color="auto"/>
      </w:divBdr>
    </w:div>
    <w:div w:id="261375170">
      <w:marLeft w:val="0"/>
      <w:marRight w:val="0"/>
      <w:marTop w:val="-20"/>
      <w:marBottom w:val="-20"/>
      <w:divBdr>
        <w:top w:val="none" w:sz="0" w:space="0" w:color="auto"/>
        <w:left w:val="none" w:sz="0" w:space="0" w:color="auto"/>
        <w:bottom w:val="none" w:sz="0" w:space="0" w:color="auto"/>
        <w:right w:val="none" w:sz="0" w:space="0" w:color="auto"/>
      </w:divBdr>
    </w:div>
    <w:div w:id="262155754">
      <w:marLeft w:val="0"/>
      <w:marRight w:val="0"/>
      <w:marTop w:val="-20"/>
      <w:marBottom w:val="-20"/>
      <w:divBdr>
        <w:top w:val="none" w:sz="0" w:space="0" w:color="auto"/>
        <w:left w:val="none" w:sz="0" w:space="0" w:color="auto"/>
        <w:bottom w:val="none" w:sz="0" w:space="0" w:color="auto"/>
        <w:right w:val="none" w:sz="0" w:space="0" w:color="auto"/>
      </w:divBdr>
    </w:div>
    <w:div w:id="262228221">
      <w:marLeft w:val="0"/>
      <w:marRight w:val="0"/>
      <w:marTop w:val="-20"/>
      <w:marBottom w:val="-20"/>
      <w:divBdr>
        <w:top w:val="none" w:sz="0" w:space="0" w:color="auto"/>
        <w:left w:val="none" w:sz="0" w:space="0" w:color="auto"/>
        <w:bottom w:val="none" w:sz="0" w:space="0" w:color="auto"/>
        <w:right w:val="none" w:sz="0" w:space="0" w:color="auto"/>
      </w:divBdr>
    </w:div>
    <w:div w:id="264850239">
      <w:marLeft w:val="0"/>
      <w:marRight w:val="0"/>
      <w:marTop w:val="-20"/>
      <w:marBottom w:val="-20"/>
      <w:divBdr>
        <w:top w:val="none" w:sz="0" w:space="0" w:color="auto"/>
        <w:left w:val="none" w:sz="0" w:space="0" w:color="auto"/>
        <w:bottom w:val="none" w:sz="0" w:space="0" w:color="auto"/>
        <w:right w:val="none" w:sz="0" w:space="0" w:color="auto"/>
      </w:divBdr>
    </w:div>
    <w:div w:id="264963642">
      <w:marLeft w:val="0"/>
      <w:marRight w:val="0"/>
      <w:marTop w:val="-20"/>
      <w:marBottom w:val="-20"/>
      <w:divBdr>
        <w:top w:val="none" w:sz="0" w:space="0" w:color="auto"/>
        <w:left w:val="none" w:sz="0" w:space="0" w:color="auto"/>
        <w:bottom w:val="none" w:sz="0" w:space="0" w:color="auto"/>
        <w:right w:val="none" w:sz="0" w:space="0" w:color="auto"/>
      </w:divBdr>
    </w:div>
    <w:div w:id="265776457">
      <w:marLeft w:val="0"/>
      <w:marRight w:val="0"/>
      <w:marTop w:val="-20"/>
      <w:marBottom w:val="-20"/>
      <w:divBdr>
        <w:top w:val="none" w:sz="0" w:space="0" w:color="auto"/>
        <w:left w:val="none" w:sz="0" w:space="0" w:color="auto"/>
        <w:bottom w:val="none" w:sz="0" w:space="0" w:color="auto"/>
        <w:right w:val="none" w:sz="0" w:space="0" w:color="auto"/>
      </w:divBdr>
    </w:div>
    <w:div w:id="267130499">
      <w:marLeft w:val="0"/>
      <w:marRight w:val="0"/>
      <w:marTop w:val="-20"/>
      <w:marBottom w:val="-20"/>
      <w:divBdr>
        <w:top w:val="none" w:sz="0" w:space="0" w:color="auto"/>
        <w:left w:val="none" w:sz="0" w:space="0" w:color="auto"/>
        <w:bottom w:val="none" w:sz="0" w:space="0" w:color="auto"/>
        <w:right w:val="none" w:sz="0" w:space="0" w:color="auto"/>
      </w:divBdr>
    </w:div>
    <w:div w:id="267780981">
      <w:marLeft w:val="0"/>
      <w:marRight w:val="0"/>
      <w:marTop w:val="-20"/>
      <w:marBottom w:val="-20"/>
      <w:divBdr>
        <w:top w:val="none" w:sz="0" w:space="0" w:color="auto"/>
        <w:left w:val="none" w:sz="0" w:space="0" w:color="auto"/>
        <w:bottom w:val="none" w:sz="0" w:space="0" w:color="auto"/>
        <w:right w:val="none" w:sz="0" w:space="0" w:color="auto"/>
      </w:divBdr>
    </w:div>
    <w:div w:id="268008494">
      <w:marLeft w:val="0"/>
      <w:marRight w:val="0"/>
      <w:marTop w:val="-20"/>
      <w:marBottom w:val="-20"/>
      <w:divBdr>
        <w:top w:val="none" w:sz="0" w:space="0" w:color="auto"/>
        <w:left w:val="none" w:sz="0" w:space="0" w:color="auto"/>
        <w:bottom w:val="none" w:sz="0" w:space="0" w:color="auto"/>
        <w:right w:val="none" w:sz="0" w:space="0" w:color="auto"/>
      </w:divBdr>
    </w:div>
    <w:div w:id="269121980">
      <w:marLeft w:val="0"/>
      <w:marRight w:val="0"/>
      <w:marTop w:val="-20"/>
      <w:marBottom w:val="-20"/>
      <w:divBdr>
        <w:top w:val="none" w:sz="0" w:space="0" w:color="auto"/>
        <w:left w:val="none" w:sz="0" w:space="0" w:color="auto"/>
        <w:bottom w:val="none" w:sz="0" w:space="0" w:color="auto"/>
        <w:right w:val="none" w:sz="0" w:space="0" w:color="auto"/>
      </w:divBdr>
    </w:div>
    <w:div w:id="269288140">
      <w:marLeft w:val="0"/>
      <w:marRight w:val="0"/>
      <w:marTop w:val="-20"/>
      <w:marBottom w:val="-20"/>
      <w:divBdr>
        <w:top w:val="none" w:sz="0" w:space="0" w:color="auto"/>
        <w:left w:val="none" w:sz="0" w:space="0" w:color="auto"/>
        <w:bottom w:val="none" w:sz="0" w:space="0" w:color="auto"/>
        <w:right w:val="none" w:sz="0" w:space="0" w:color="auto"/>
      </w:divBdr>
    </w:div>
    <w:div w:id="269552693">
      <w:marLeft w:val="0"/>
      <w:marRight w:val="0"/>
      <w:marTop w:val="-20"/>
      <w:marBottom w:val="-20"/>
      <w:divBdr>
        <w:top w:val="none" w:sz="0" w:space="0" w:color="auto"/>
        <w:left w:val="none" w:sz="0" w:space="0" w:color="auto"/>
        <w:bottom w:val="none" w:sz="0" w:space="0" w:color="auto"/>
        <w:right w:val="none" w:sz="0" w:space="0" w:color="auto"/>
      </w:divBdr>
    </w:div>
    <w:div w:id="272130032">
      <w:marLeft w:val="0"/>
      <w:marRight w:val="0"/>
      <w:marTop w:val="-20"/>
      <w:marBottom w:val="-20"/>
      <w:divBdr>
        <w:top w:val="none" w:sz="0" w:space="0" w:color="auto"/>
        <w:left w:val="none" w:sz="0" w:space="0" w:color="auto"/>
        <w:bottom w:val="none" w:sz="0" w:space="0" w:color="auto"/>
        <w:right w:val="none" w:sz="0" w:space="0" w:color="auto"/>
      </w:divBdr>
    </w:div>
    <w:div w:id="272439046">
      <w:marLeft w:val="0"/>
      <w:marRight w:val="0"/>
      <w:marTop w:val="-20"/>
      <w:marBottom w:val="-20"/>
      <w:divBdr>
        <w:top w:val="none" w:sz="0" w:space="0" w:color="auto"/>
        <w:left w:val="none" w:sz="0" w:space="0" w:color="auto"/>
        <w:bottom w:val="none" w:sz="0" w:space="0" w:color="auto"/>
        <w:right w:val="none" w:sz="0" w:space="0" w:color="auto"/>
      </w:divBdr>
    </w:div>
    <w:div w:id="272446146">
      <w:marLeft w:val="0"/>
      <w:marRight w:val="0"/>
      <w:marTop w:val="-20"/>
      <w:marBottom w:val="-20"/>
      <w:divBdr>
        <w:top w:val="none" w:sz="0" w:space="0" w:color="auto"/>
        <w:left w:val="none" w:sz="0" w:space="0" w:color="auto"/>
        <w:bottom w:val="none" w:sz="0" w:space="0" w:color="auto"/>
        <w:right w:val="none" w:sz="0" w:space="0" w:color="auto"/>
      </w:divBdr>
    </w:div>
    <w:div w:id="274480713">
      <w:marLeft w:val="0"/>
      <w:marRight w:val="0"/>
      <w:marTop w:val="-20"/>
      <w:marBottom w:val="-20"/>
      <w:divBdr>
        <w:top w:val="none" w:sz="0" w:space="0" w:color="auto"/>
        <w:left w:val="none" w:sz="0" w:space="0" w:color="auto"/>
        <w:bottom w:val="none" w:sz="0" w:space="0" w:color="auto"/>
        <w:right w:val="none" w:sz="0" w:space="0" w:color="auto"/>
      </w:divBdr>
    </w:div>
    <w:div w:id="274796660">
      <w:marLeft w:val="0"/>
      <w:marRight w:val="0"/>
      <w:marTop w:val="-20"/>
      <w:marBottom w:val="-20"/>
      <w:divBdr>
        <w:top w:val="none" w:sz="0" w:space="0" w:color="auto"/>
        <w:left w:val="none" w:sz="0" w:space="0" w:color="auto"/>
        <w:bottom w:val="none" w:sz="0" w:space="0" w:color="auto"/>
        <w:right w:val="none" w:sz="0" w:space="0" w:color="auto"/>
      </w:divBdr>
    </w:div>
    <w:div w:id="276060504">
      <w:marLeft w:val="0"/>
      <w:marRight w:val="0"/>
      <w:marTop w:val="-20"/>
      <w:marBottom w:val="-20"/>
      <w:divBdr>
        <w:top w:val="none" w:sz="0" w:space="0" w:color="auto"/>
        <w:left w:val="none" w:sz="0" w:space="0" w:color="auto"/>
        <w:bottom w:val="none" w:sz="0" w:space="0" w:color="auto"/>
        <w:right w:val="none" w:sz="0" w:space="0" w:color="auto"/>
      </w:divBdr>
    </w:div>
    <w:div w:id="277371208">
      <w:marLeft w:val="0"/>
      <w:marRight w:val="0"/>
      <w:marTop w:val="-20"/>
      <w:marBottom w:val="-20"/>
      <w:divBdr>
        <w:top w:val="none" w:sz="0" w:space="0" w:color="auto"/>
        <w:left w:val="none" w:sz="0" w:space="0" w:color="auto"/>
        <w:bottom w:val="none" w:sz="0" w:space="0" w:color="auto"/>
        <w:right w:val="none" w:sz="0" w:space="0" w:color="auto"/>
      </w:divBdr>
    </w:div>
    <w:div w:id="279458545">
      <w:marLeft w:val="0"/>
      <w:marRight w:val="0"/>
      <w:marTop w:val="-20"/>
      <w:marBottom w:val="-20"/>
      <w:divBdr>
        <w:top w:val="none" w:sz="0" w:space="0" w:color="auto"/>
        <w:left w:val="none" w:sz="0" w:space="0" w:color="auto"/>
        <w:bottom w:val="none" w:sz="0" w:space="0" w:color="auto"/>
        <w:right w:val="none" w:sz="0" w:space="0" w:color="auto"/>
      </w:divBdr>
    </w:div>
    <w:div w:id="280383252">
      <w:marLeft w:val="0"/>
      <w:marRight w:val="0"/>
      <w:marTop w:val="-20"/>
      <w:marBottom w:val="-20"/>
      <w:divBdr>
        <w:top w:val="none" w:sz="0" w:space="0" w:color="auto"/>
        <w:left w:val="none" w:sz="0" w:space="0" w:color="auto"/>
        <w:bottom w:val="none" w:sz="0" w:space="0" w:color="auto"/>
        <w:right w:val="none" w:sz="0" w:space="0" w:color="auto"/>
      </w:divBdr>
    </w:div>
    <w:div w:id="280723290">
      <w:marLeft w:val="0"/>
      <w:marRight w:val="0"/>
      <w:marTop w:val="-20"/>
      <w:marBottom w:val="-20"/>
      <w:divBdr>
        <w:top w:val="none" w:sz="0" w:space="0" w:color="auto"/>
        <w:left w:val="none" w:sz="0" w:space="0" w:color="auto"/>
        <w:bottom w:val="none" w:sz="0" w:space="0" w:color="auto"/>
        <w:right w:val="none" w:sz="0" w:space="0" w:color="auto"/>
      </w:divBdr>
    </w:div>
    <w:div w:id="282737147">
      <w:marLeft w:val="0"/>
      <w:marRight w:val="0"/>
      <w:marTop w:val="-20"/>
      <w:marBottom w:val="-20"/>
      <w:divBdr>
        <w:top w:val="none" w:sz="0" w:space="0" w:color="auto"/>
        <w:left w:val="none" w:sz="0" w:space="0" w:color="auto"/>
        <w:bottom w:val="none" w:sz="0" w:space="0" w:color="auto"/>
        <w:right w:val="none" w:sz="0" w:space="0" w:color="auto"/>
      </w:divBdr>
    </w:div>
    <w:div w:id="283117209">
      <w:marLeft w:val="0"/>
      <w:marRight w:val="0"/>
      <w:marTop w:val="-20"/>
      <w:marBottom w:val="-20"/>
      <w:divBdr>
        <w:top w:val="none" w:sz="0" w:space="0" w:color="auto"/>
        <w:left w:val="none" w:sz="0" w:space="0" w:color="auto"/>
        <w:bottom w:val="none" w:sz="0" w:space="0" w:color="auto"/>
        <w:right w:val="none" w:sz="0" w:space="0" w:color="auto"/>
      </w:divBdr>
    </w:div>
    <w:div w:id="283971833">
      <w:marLeft w:val="0"/>
      <w:marRight w:val="0"/>
      <w:marTop w:val="-20"/>
      <w:marBottom w:val="-20"/>
      <w:divBdr>
        <w:top w:val="none" w:sz="0" w:space="0" w:color="auto"/>
        <w:left w:val="none" w:sz="0" w:space="0" w:color="auto"/>
        <w:bottom w:val="none" w:sz="0" w:space="0" w:color="auto"/>
        <w:right w:val="none" w:sz="0" w:space="0" w:color="auto"/>
      </w:divBdr>
    </w:div>
    <w:div w:id="284310823">
      <w:marLeft w:val="0"/>
      <w:marRight w:val="0"/>
      <w:marTop w:val="-20"/>
      <w:marBottom w:val="-20"/>
      <w:divBdr>
        <w:top w:val="none" w:sz="0" w:space="0" w:color="auto"/>
        <w:left w:val="none" w:sz="0" w:space="0" w:color="auto"/>
        <w:bottom w:val="none" w:sz="0" w:space="0" w:color="auto"/>
        <w:right w:val="none" w:sz="0" w:space="0" w:color="auto"/>
      </w:divBdr>
    </w:div>
    <w:div w:id="284316017">
      <w:marLeft w:val="0"/>
      <w:marRight w:val="0"/>
      <w:marTop w:val="-20"/>
      <w:marBottom w:val="-20"/>
      <w:divBdr>
        <w:top w:val="none" w:sz="0" w:space="0" w:color="auto"/>
        <w:left w:val="none" w:sz="0" w:space="0" w:color="auto"/>
        <w:bottom w:val="none" w:sz="0" w:space="0" w:color="auto"/>
        <w:right w:val="none" w:sz="0" w:space="0" w:color="auto"/>
      </w:divBdr>
    </w:div>
    <w:div w:id="284695106">
      <w:marLeft w:val="0"/>
      <w:marRight w:val="0"/>
      <w:marTop w:val="-20"/>
      <w:marBottom w:val="-20"/>
      <w:divBdr>
        <w:top w:val="none" w:sz="0" w:space="0" w:color="auto"/>
        <w:left w:val="none" w:sz="0" w:space="0" w:color="auto"/>
        <w:bottom w:val="none" w:sz="0" w:space="0" w:color="auto"/>
        <w:right w:val="none" w:sz="0" w:space="0" w:color="auto"/>
      </w:divBdr>
    </w:div>
    <w:div w:id="285737354">
      <w:marLeft w:val="0"/>
      <w:marRight w:val="0"/>
      <w:marTop w:val="-20"/>
      <w:marBottom w:val="-20"/>
      <w:divBdr>
        <w:top w:val="none" w:sz="0" w:space="0" w:color="auto"/>
        <w:left w:val="none" w:sz="0" w:space="0" w:color="auto"/>
        <w:bottom w:val="none" w:sz="0" w:space="0" w:color="auto"/>
        <w:right w:val="none" w:sz="0" w:space="0" w:color="auto"/>
      </w:divBdr>
    </w:div>
    <w:div w:id="285888927">
      <w:marLeft w:val="0"/>
      <w:marRight w:val="0"/>
      <w:marTop w:val="-20"/>
      <w:marBottom w:val="-20"/>
      <w:divBdr>
        <w:top w:val="none" w:sz="0" w:space="0" w:color="auto"/>
        <w:left w:val="none" w:sz="0" w:space="0" w:color="auto"/>
        <w:bottom w:val="none" w:sz="0" w:space="0" w:color="auto"/>
        <w:right w:val="none" w:sz="0" w:space="0" w:color="auto"/>
      </w:divBdr>
    </w:div>
    <w:div w:id="285935830">
      <w:marLeft w:val="0"/>
      <w:marRight w:val="0"/>
      <w:marTop w:val="-20"/>
      <w:marBottom w:val="-20"/>
      <w:divBdr>
        <w:top w:val="none" w:sz="0" w:space="0" w:color="auto"/>
        <w:left w:val="none" w:sz="0" w:space="0" w:color="auto"/>
        <w:bottom w:val="none" w:sz="0" w:space="0" w:color="auto"/>
        <w:right w:val="none" w:sz="0" w:space="0" w:color="auto"/>
      </w:divBdr>
    </w:div>
    <w:div w:id="287007301">
      <w:marLeft w:val="0"/>
      <w:marRight w:val="0"/>
      <w:marTop w:val="-20"/>
      <w:marBottom w:val="-20"/>
      <w:divBdr>
        <w:top w:val="none" w:sz="0" w:space="0" w:color="auto"/>
        <w:left w:val="none" w:sz="0" w:space="0" w:color="auto"/>
        <w:bottom w:val="none" w:sz="0" w:space="0" w:color="auto"/>
        <w:right w:val="none" w:sz="0" w:space="0" w:color="auto"/>
      </w:divBdr>
    </w:div>
    <w:div w:id="288783717">
      <w:marLeft w:val="0"/>
      <w:marRight w:val="0"/>
      <w:marTop w:val="-20"/>
      <w:marBottom w:val="-20"/>
      <w:divBdr>
        <w:top w:val="none" w:sz="0" w:space="0" w:color="auto"/>
        <w:left w:val="none" w:sz="0" w:space="0" w:color="auto"/>
        <w:bottom w:val="none" w:sz="0" w:space="0" w:color="auto"/>
        <w:right w:val="none" w:sz="0" w:space="0" w:color="auto"/>
      </w:divBdr>
    </w:div>
    <w:div w:id="291520821">
      <w:marLeft w:val="0"/>
      <w:marRight w:val="0"/>
      <w:marTop w:val="-20"/>
      <w:marBottom w:val="-20"/>
      <w:divBdr>
        <w:top w:val="none" w:sz="0" w:space="0" w:color="auto"/>
        <w:left w:val="none" w:sz="0" w:space="0" w:color="auto"/>
        <w:bottom w:val="none" w:sz="0" w:space="0" w:color="auto"/>
        <w:right w:val="none" w:sz="0" w:space="0" w:color="auto"/>
      </w:divBdr>
    </w:div>
    <w:div w:id="291717297">
      <w:marLeft w:val="0"/>
      <w:marRight w:val="0"/>
      <w:marTop w:val="-20"/>
      <w:marBottom w:val="-20"/>
      <w:divBdr>
        <w:top w:val="none" w:sz="0" w:space="0" w:color="auto"/>
        <w:left w:val="none" w:sz="0" w:space="0" w:color="auto"/>
        <w:bottom w:val="none" w:sz="0" w:space="0" w:color="auto"/>
        <w:right w:val="none" w:sz="0" w:space="0" w:color="auto"/>
      </w:divBdr>
    </w:div>
    <w:div w:id="292558777">
      <w:marLeft w:val="0"/>
      <w:marRight w:val="0"/>
      <w:marTop w:val="-20"/>
      <w:marBottom w:val="-20"/>
      <w:divBdr>
        <w:top w:val="none" w:sz="0" w:space="0" w:color="auto"/>
        <w:left w:val="none" w:sz="0" w:space="0" w:color="auto"/>
        <w:bottom w:val="none" w:sz="0" w:space="0" w:color="auto"/>
        <w:right w:val="none" w:sz="0" w:space="0" w:color="auto"/>
      </w:divBdr>
    </w:div>
    <w:div w:id="294651400">
      <w:marLeft w:val="0"/>
      <w:marRight w:val="0"/>
      <w:marTop w:val="-20"/>
      <w:marBottom w:val="-20"/>
      <w:divBdr>
        <w:top w:val="none" w:sz="0" w:space="0" w:color="auto"/>
        <w:left w:val="none" w:sz="0" w:space="0" w:color="auto"/>
        <w:bottom w:val="none" w:sz="0" w:space="0" w:color="auto"/>
        <w:right w:val="none" w:sz="0" w:space="0" w:color="auto"/>
      </w:divBdr>
    </w:div>
    <w:div w:id="294988871">
      <w:marLeft w:val="0"/>
      <w:marRight w:val="0"/>
      <w:marTop w:val="-20"/>
      <w:marBottom w:val="-20"/>
      <w:divBdr>
        <w:top w:val="none" w:sz="0" w:space="0" w:color="auto"/>
        <w:left w:val="none" w:sz="0" w:space="0" w:color="auto"/>
        <w:bottom w:val="none" w:sz="0" w:space="0" w:color="auto"/>
        <w:right w:val="none" w:sz="0" w:space="0" w:color="auto"/>
      </w:divBdr>
    </w:div>
    <w:div w:id="295528401">
      <w:marLeft w:val="0"/>
      <w:marRight w:val="0"/>
      <w:marTop w:val="-20"/>
      <w:marBottom w:val="-20"/>
      <w:divBdr>
        <w:top w:val="none" w:sz="0" w:space="0" w:color="auto"/>
        <w:left w:val="none" w:sz="0" w:space="0" w:color="auto"/>
        <w:bottom w:val="none" w:sz="0" w:space="0" w:color="auto"/>
        <w:right w:val="none" w:sz="0" w:space="0" w:color="auto"/>
      </w:divBdr>
    </w:div>
    <w:div w:id="296104128">
      <w:marLeft w:val="0"/>
      <w:marRight w:val="0"/>
      <w:marTop w:val="-20"/>
      <w:marBottom w:val="-20"/>
      <w:divBdr>
        <w:top w:val="none" w:sz="0" w:space="0" w:color="auto"/>
        <w:left w:val="none" w:sz="0" w:space="0" w:color="auto"/>
        <w:bottom w:val="none" w:sz="0" w:space="0" w:color="auto"/>
        <w:right w:val="none" w:sz="0" w:space="0" w:color="auto"/>
      </w:divBdr>
    </w:div>
    <w:div w:id="298416075">
      <w:marLeft w:val="0"/>
      <w:marRight w:val="0"/>
      <w:marTop w:val="-20"/>
      <w:marBottom w:val="-20"/>
      <w:divBdr>
        <w:top w:val="none" w:sz="0" w:space="0" w:color="auto"/>
        <w:left w:val="none" w:sz="0" w:space="0" w:color="auto"/>
        <w:bottom w:val="none" w:sz="0" w:space="0" w:color="auto"/>
        <w:right w:val="none" w:sz="0" w:space="0" w:color="auto"/>
      </w:divBdr>
    </w:div>
    <w:div w:id="300117768">
      <w:marLeft w:val="0"/>
      <w:marRight w:val="0"/>
      <w:marTop w:val="-20"/>
      <w:marBottom w:val="-20"/>
      <w:divBdr>
        <w:top w:val="none" w:sz="0" w:space="0" w:color="auto"/>
        <w:left w:val="none" w:sz="0" w:space="0" w:color="auto"/>
        <w:bottom w:val="none" w:sz="0" w:space="0" w:color="auto"/>
        <w:right w:val="none" w:sz="0" w:space="0" w:color="auto"/>
      </w:divBdr>
    </w:div>
    <w:div w:id="300574835">
      <w:marLeft w:val="0"/>
      <w:marRight w:val="0"/>
      <w:marTop w:val="-20"/>
      <w:marBottom w:val="-20"/>
      <w:divBdr>
        <w:top w:val="none" w:sz="0" w:space="0" w:color="auto"/>
        <w:left w:val="none" w:sz="0" w:space="0" w:color="auto"/>
        <w:bottom w:val="none" w:sz="0" w:space="0" w:color="auto"/>
        <w:right w:val="none" w:sz="0" w:space="0" w:color="auto"/>
      </w:divBdr>
    </w:div>
    <w:div w:id="304774193">
      <w:marLeft w:val="0"/>
      <w:marRight w:val="0"/>
      <w:marTop w:val="-20"/>
      <w:marBottom w:val="-20"/>
      <w:divBdr>
        <w:top w:val="none" w:sz="0" w:space="0" w:color="auto"/>
        <w:left w:val="none" w:sz="0" w:space="0" w:color="auto"/>
        <w:bottom w:val="none" w:sz="0" w:space="0" w:color="auto"/>
        <w:right w:val="none" w:sz="0" w:space="0" w:color="auto"/>
      </w:divBdr>
    </w:div>
    <w:div w:id="307519867">
      <w:marLeft w:val="0"/>
      <w:marRight w:val="0"/>
      <w:marTop w:val="-20"/>
      <w:marBottom w:val="-20"/>
      <w:divBdr>
        <w:top w:val="none" w:sz="0" w:space="0" w:color="auto"/>
        <w:left w:val="none" w:sz="0" w:space="0" w:color="auto"/>
        <w:bottom w:val="none" w:sz="0" w:space="0" w:color="auto"/>
        <w:right w:val="none" w:sz="0" w:space="0" w:color="auto"/>
      </w:divBdr>
    </w:div>
    <w:div w:id="308175934">
      <w:marLeft w:val="0"/>
      <w:marRight w:val="0"/>
      <w:marTop w:val="-20"/>
      <w:marBottom w:val="-20"/>
      <w:divBdr>
        <w:top w:val="none" w:sz="0" w:space="0" w:color="auto"/>
        <w:left w:val="none" w:sz="0" w:space="0" w:color="auto"/>
        <w:bottom w:val="none" w:sz="0" w:space="0" w:color="auto"/>
        <w:right w:val="none" w:sz="0" w:space="0" w:color="auto"/>
      </w:divBdr>
    </w:div>
    <w:div w:id="308366818">
      <w:marLeft w:val="0"/>
      <w:marRight w:val="0"/>
      <w:marTop w:val="-20"/>
      <w:marBottom w:val="-20"/>
      <w:divBdr>
        <w:top w:val="none" w:sz="0" w:space="0" w:color="auto"/>
        <w:left w:val="none" w:sz="0" w:space="0" w:color="auto"/>
        <w:bottom w:val="none" w:sz="0" w:space="0" w:color="auto"/>
        <w:right w:val="none" w:sz="0" w:space="0" w:color="auto"/>
      </w:divBdr>
    </w:div>
    <w:div w:id="309021520">
      <w:marLeft w:val="0"/>
      <w:marRight w:val="0"/>
      <w:marTop w:val="-20"/>
      <w:marBottom w:val="-20"/>
      <w:divBdr>
        <w:top w:val="none" w:sz="0" w:space="0" w:color="auto"/>
        <w:left w:val="none" w:sz="0" w:space="0" w:color="auto"/>
        <w:bottom w:val="none" w:sz="0" w:space="0" w:color="auto"/>
        <w:right w:val="none" w:sz="0" w:space="0" w:color="auto"/>
      </w:divBdr>
    </w:div>
    <w:div w:id="309794720">
      <w:marLeft w:val="0"/>
      <w:marRight w:val="0"/>
      <w:marTop w:val="-20"/>
      <w:marBottom w:val="-20"/>
      <w:divBdr>
        <w:top w:val="none" w:sz="0" w:space="0" w:color="auto"/>
        <w:left w:val="none" w:sz="0" w:space="0" w:color="auto"/>
        <w:bottom w:val="none" w:sz="0" w:space="0" w:color="auto"/>
        <w:right w:val="none" w:sz="0" w:space="0" w:color="auto"/>
      </w:divBdr>
    </w:div>
    <w:div w:id="311956805">
      <w:marLeft w:val="0"/>
      <w:marRight w:val="0"/>
      <w:marTop w:val="-20"/>
      <w:marBottom w:val="-20"/>
      <w:divBdr>
        <w:top w:val="none" w:sz="0" w:space="0" w:color="auto"/>
        <w:left w:val="none" w:sz="0" w:space="0" w:color="auto"/>
        <w:bottom w:val="none" w:sz="0" w:space="0" w:color="auto"/>
        <w:right w:val="none" w:sz="0" w:space="0" w:color="auto"/>
      </w:divBdr>
    </w:div>
    <w:div w:id="317881732">
      <w:marLeft w:val="0"/>
      <w:marRight w:val="0"/>
      <w:marTop w:val="-20"/>
      <w:marBottom w:val="-20"/>
      <w:divBdr>
        <w:top w:val="none" w:sz="0" w:space="0" w:color="auto"/>
        <w:left w:val="none" w:sz="0" w:space="0" w:color="auto"/>
        <w:bottom w:val="none" w:sz="0" w:space="0" w:color="auto"/>
        <w:right w:val="none" w:sz="0" w:space="0" w:color="auto"/>
      </w:divBdr>
    </w:div>
    <w:div w:id="318851576">
      <w:marLeft w:val="0"/>
      <w:marRight w:val="0"/>
      <w:marTop w:val="-20"/>
      <w:marBottom w:val="-20"/>
      <w:divBdr>
        <w:top w:val="none" w:sz="0" w:space="0" w:color="auto"/>
        <w:left w:val="none" w:sz="0" w:space="0" w:color="auto"/>
        <w:bottom w:val="none" w:sz="0" w:space="0" w:color="auto"/>
        <w:right w:val="none" w:sz="0" w:space="0" w:color="auto"/>
      </w:divBdr>
    </w:div>
    <w:div w:id="321354215">
      <w:marLeft w:val="0"/>
      <w:marRight w:val="0"/>
      <w:marTop w:val="-20"/>
      <w:marBottom w:val="-20"/>
      <w:divBdr>
        <w:top w:val="none" w:sz="0" w:space="0" w:color="auto"/>
        <w:left w:val="none" w:sz="0" w:space="0" w:color="auto"/>
        <w:bottom w:val="none" w:sz="0" w:space="0" w:color="auto"/>
        <w:right w:val="none" w:sz="0" w:space="0" w:color="auto"/>
      </w:divBdr>
    </w:div>
    <w:div w:id="321931638">
      <w:marLeft w:val="0"/>
      <w:marRight w:val="0"/>
      <w:marTop w:val="-20"/>
      <w:marBottom w:val="-20"/>
      <w:divBdr>
        <w:top w:val="none" w:sz="0" w:space="0" w:color="auto"/>
        <w:left w:val="none" w:sz="0" w:space="0" w:color="auto"/>
        <w:bottom w:val="none" w:sz="0" w:space="0" w:color="auto"/>
        <w:right w:val="none" w:sz="0" w:space="0" w:color="auto"/>
      </w:divBdr>
    </w:div>
    <w:div w:id="322126166">
      <w:marLeft w:val="0"/>
      <w:marRight w:val="0"/>
      <w:marTop w:val="-20"/>
      <w:marBottom w:val="-20"/>
      <w:divBdr>
        <w:top w:val="none" w:sz="0" w:space="0" w:color="auto"/>
        <w:left w:val="none" w:sz="0" w:space="0" w:color="auto"/>
        <w:bottom w:val="none" w:sz="0" w:space="0" w:color="auto"/>
        <w:right w:val="none" w:sz="0" w:space="0" w:color="auto"/>
      </w:divBdr>
    </w:div>
    <w:div w:id="324088489">
      <w:marLeft w:val="0"/>
      <w:marRight w:val="0"/>
      <w:marTop w:val="-20"/>
      <w:marBottom w:val="-20"/>
      <w:divBdr>
        <w:top w:val="none" w:sz="0" w:space="0" w:color="auto"/>
        <w:left w:val="none" w:sz="0" w:space="0" w:color="auto"/>
        <w:bottom w:val="none" w:sz="0" w:space="0" w:color="auto"/>
        <w:right w:val="none" w:sz="0" w:space="0" w:color="auto"/>
      </w:divBdr>
    </w:div>
    <w:div w:id="326127955">
      <w:marLeft w:val="0"/>
      <w:marRight w:val="0"/>
      <w:marTop w:val="-20"/>
      <w:marBottom w:val="-20"/>
      <w:divBdr>
        <w:top w:val="none" w:sz="0" w:space="0" w:color="auto"/>
        <w:left w:val="none" w:sz="0" w:space="0" w:color="auto"/>
        <w:bottom w:val="none" w:sz="0" w:space="0" w:color="auto"/>
        <w:right w:val="none" w:sz="0" w:space="0" w:color="auto"/>
      </w:divBdr>
    </w:div>
    <w:div w:id="327952455">
      <w:marLeft w:val="0"/>
      <w:marRight w:val="0"/>
      <w:marTop w:val="-20"/>
      <w:marBottom w:val="-20"/>
      <w:divBdr>
        <w:top w:val="none" w:sz="0" w:space="0" w:color="auto"/>
        <w:left w:val="none" w:sz="0" w:space="0" w:color="auto"/>
        <w:bottom w:val="none" w:sz="0" w:space="0" w:color="auto"/>
        <w:right w:val="none" w:sz="0" w:space="0" w:color="auto"/>
      </w:divBdr>
    </w:div>
    <w:div w:id="330763636">
      <w:marLeft w:val="0"/>
      <w:marRight w:val="0"/>
      <w:marTop w:val="-20"/>
      <w:marBottom w:val="-20"/>
      <w:divBdr>
        <w:top w:val="none" w:sz="0" w:space="0" w:color="auto"/>
        <w:left w:val="none" w:sz="0" w:space="0" w:color="auto"/>
        <w:bottom w:val="none" w:sz="0" w:space="0" w:color="auto"/>
        <w:right w:val="none" w:sz="0" w:space="0" w:color="auto"/>
      </w:divBdr>
    </w:div>
    <w:div w:id="331030622">
      <w:marLeft w:val="0"/>
      <w:marRight w:val="0"/>
      <w:marTop w:val="-20"/>
      <w:marBottom w:val="-20"/>
      <w:divBdr>
        <w:top w:val="none" w:sz="0" w:space="0" w:color="auto"/>
        <w:left w:val="none" w:sz="0" w:space="0" w:color="auto"/>
        <w:bottom w:val="none" w:sz="0" w:space="0" w:color="auto"/>
        <w:right w:val="none" w:sz="0" w:space="0" w:color="auto"/>
      </w:divBdr>
    </w:div>
    <w:div w:id="331031353">
      <w:marLeft w:val="0"/>
      <w:marRight w:val="0"/>
      <w:marTop w:val="-20"/>
      <w:marBottom w:val="-20"/>
      <w:divBdr>
        <w:top w:val="none" w:sz="0" w:space="0" w:color="auto"/>
        <w:left w:val="none" w:sz="0" w:space="0" w:color="auto"/>
        <w:bottom w:val="none" w:sz="0" w:space="0" w:color="auto"/>
        <w:right w:val="none" w:sz="0" w:space="0" w:color="auto"/>
      </w:divBdr>
    </w:div>
    <w:div w:id="332997922">
      <w:marLeft w:val="0"/>
      <w:marRight w:val="0"/>
      <w:marTop w:val="-20"/>
      <w:marBottom w:val="-20"/>
      <w:divBdr>
        <w:top w:val="none" w:sz="0" w:space="0" w:color="auto"/>
        <w:left w:val="none" w:sz="0" w:space="0" w:color="auto"/>
        <w:bottom w:val="none" w:sz="0" w:space="0" w:color="auto"/>
        <w:right w:val="none" w:sz="0" w:space="0" w:color="auto"/>
      </w:divBdr>
    </w:div>
    <w:div w:id="333073541">
      <w:marLeft w:val="0"/>
      <w:marRight w:val="0"/>
      <w:marTop w:val="-20"/>
      <w:marBottom w:val="-20"/>
      <w:divBdr>
        <w:top w:val="none" w:sz="0" w:space="0" w:color="auto"/>
        <w:left w:val="none" w:sz="0" w:space="0" w:color="auto"/>
        <w:bottom w:val="none" w:sz="0" w:space="0" w:color="auto"/>
        <w:right w:val="none" w:sz="0" w:space="0" w:color="auto"/>
      </w:divBdr>
    </w:div>
    <w:div w:id="333194682">
      <w:marLeft w:val="0"/>
      <w:marRight w:val="0"/>
      <w:marTop w:val="-20"/>
      <w:marBottom w:val="-20"/>
      <w:divBdr>
        <w:top w:val="none" w:sz="0" w:space="0" w:color="auto"/>
        <w:left w:val="none" w:sz="0" w:space="0" w:color="auto"/>
        <w:bottom w:val="none" w:sz="0" w:space="0" w:color="auto"/>
        <w:right w:val="none" w:sz="0" w:space="0" w:color="auto"/>
      </w:divBdr>
    </w:div>
    <w:div w:id="334116148">
      <w:marLeft w:val="0"/>
      <w:marRight w:val="0"/>
      <w:marTop w:val="-20"/>
      <w:marBottom w:val="-20"/>
      <w:divBdr>
        <w:top w:val="none" w:sz="0" w:space="0" w:color="auto"/>
        <w:left w:val="none" w:sz="0" w:space="0" w:color="auto"/>
        <w:bottom w:val="none" w:sz="0" w:space="0" w:color="auto"/>
        <w:right w:val="none" w:sz="0" w:space="0" w:color="auto"/>
      </w:divBdr>
    </w:div>
    <w:div w:id="335308830">
      <w:marLeft w:val="0"/>
      <w:marRight w:val="0"/>
      <w:marTop w:val="-20"/>
      <w:marBottom w:val="-20"/>
      <w:divBdr>
        <w:top w:val="none" w:sz="0" w:space="0" w:color="auto"/>
        <w:left w:val="none" w:sz="0" w:space="0" w:color="auto"/>
        <w:bottom w:val="none" w:sz="0" w:space="0" w:color="auto"/>
        <w:right w:val="none" w:sz="0" w:space="0" w:color="auto"/>
      </w:divBdr>
    </w:div>
    <w:div w:id="336882048">
      <w:marLeft w:val="0"/>
      <w:marRight w:val="0"/>
      <w:marTop w:val="-20"/>
      <w:marBottom w:val="-20"/>
      <w:divBdr>
        <w:top w:val="none" w:sz="0" w:space="0" w:color="auto"/>
        <w:left w:val="none" w:sz="0" w:space="0" w:color="auto"/>
        <w:bottom w:val="none" w:sz="0" w:space="0" w:color="auto"/>
        <w:right w:val="none" w:sz="0" w:space="0" w:color="auto"/>
      </w:divBdr>
    </w:div>
    <w:div w:id="337394024">
      <w:marLeft w:val="0"/>
      <w:marRight w:val="0"/>
      <w:marTop w:val="-20"/>
      <w:marBottom w:val="-20"/>
      <w:divBdr>
        <w:top w:val="none" w:sz="0" w:space="0" w:color="auto"/>
        <w:left w:val="none" w:sz="0" w:space="0" w:color="auto"/>
        <w:bottom w:val="none" w:sz="0" w:space="0" w:color="auto"/>
        <w:right w:val="none" w:sz="0" w:space="0" w:color="auto"/>
      </w:divBdr>
    </w:div>
    <w:div w:id="337582629">
      <w:marLeft w:val="0"/>
      <w:marRight w:val="0"/>
      <w:marTop w:val="-20"/>
      <w:marBottom w:val="-20"/>
      <w:divBdr>
        <w:top w:val="none" w:sz="0" w:space="0" w:color="auto"/>
        <w:left w:val="none" w:sz="0" w:space="0" w:color="auto"/>
        <w:bottom w:val="none" w:sz="0" w:space="0" w:color="auto"/>
        <w:right w:val="none" w:sz="0" w:space="0" w:color="auto"/>
      </w:divBdr>
    </w:div>
    <w:div w:id="337931588">
      <w:marLeft w:val="0"/>
      <w:marRight w:val="0"/>
      <w:marTop w:val="-20"/>
      <w:marBottom w:val="-20"/>
      <w:divBdr>
        <w:top w:val="none" w:sz="0" w:space="0" w:color="auto"/>
        <w:left w:val="none" w:sz="0" w:space="0" w:color="auto"/>
        <w:bottom w:val="none" w:sz="0" w:space="0" w:color="auto"/>
        <w:right w:val="none" w:sz="0" w:space="0" w:color="auto"/>
      </w:divBdr>
    </w:div>
    <w:div w:id="338393373">
      <w:marLeft w:val="0"/>
      <w:marRight w:val="0"/>
      <w:marTop w:val="-20"/>
      <w:marBottom w:val="-20"/>
      <w:divBdr>
        <w:top w:val="none" w:sz="0" w:space="0" w:color="auto"/>
        <w:left w:val="none" w:sz="0" w:space="0" w:color="auto"/>
        <w:bottom w:val="none" w:sz="0" w:space="0" w:color="auto"/>
        <w:right w:val="none" w:sz="0" w:space="0" w:color="auto"/>
      </w:divBdr>
    </w:div>
    <w:div w:id="338428349">
      <w:marLeft w:val="0"/>
      <w:marRight w:val="0"/>
      <w:marTop w:val="-20"/>
      <w:marBottom w:val="-20"/>
      <w:divBdr>
        <w:top w:val="none" w:sz="0" w:space="0" w:color="auto"/>
        <w:left w:val="none" w:sz="0" w:space="0" w:color="auto"/>
        <w:bottom w:val="none" w:sz="0" w:space="0" w:color="auto"/>
        <w:right w:val="none" w:sz="0" w:space="0" w:color="auto"/>
      </w:divBdr>
    </w:div>
    <w:div w:id="338702684">
      <w:marLeft w:val="0"/>
      <w:marRight w:val="0"/>
      <w:marTop w:val="-20"/>
      <w:marBottom w:val="-20"/>
      <w:divBdr>
        <w:top w:val="none" w:sz="0" w:space="0" w:color="auto"/>
        <w:left w:val="none" w:sz="0" w:space="0" w:color="auto"/>
        <w:bottom w:val="none" w:sz="0" w:space="0" w:color="auto"/>
        <w:right w:val="none" w:sz="0" w:space="0" w:color="auto"/>
      </w:divBdr>
    </w:div>
    <w:div w:id="338966620">
      <w:marLeft w:val="0"/>
      <w:marRight w:val="0"/>
      <w:marTop w:val="-20"/>
      <w:marBottom w:val="-20"/>
      <w:divBdr>
        <w:top w:val="none" w:sz="0" w:space="0" w:color="auto"/>
        <w:left w:val="none" w:sz="0" w:space="0" w:color="auto"/>
        <w:bottom w:val="none" w:sz="0" w:space="0" w:color="auto"/>
        <w:right w:val="none" w:sz="0" w:space="0" w:color="auto"/>
      </w:divBdr>
    </w:div>
    <w:div w:id="339238641">
      <w:marLeft w:val="0"/>
      <w:marRight w:val="0"/>
      <w:marTop w:val="-20"/>
      <w:marBottom w:val="-20"/>
      <w:divBdr>
        <w:top w:val="none" w:sz="0" w:space="0" w:color="auto"/>
        <w:left w:val="none" w:sz="0" w:space="0" w:color="auto"/>
        <w:bottom w:val="none" w:sz="0" w:space="0" w:color="auto"/>
        <w:right w:val="none" w:sz="0" w:space="0" w:color="auto"/>
      </w:divBdr>
    </w:div>
    <w:div w:id="339548502">
      <w:marLeft w:val="0"/>
      <w:marRight w:val="0"/>
      <w:marTop w:val="-20"/>
      <w:marBottom w:val="-20"/>
      <w:divBdr>
        <w:top w:val="none" w:sz="0" w:space="0" w:color="auto"/>
        <w:left w:val="none" w:sz="0" w:space="0" w:color="auto"/>
        <w:bottom w:val="none" w:sz="0" w:space="0" w:color="auto"/>
        <w:right w:val="none" w:sz="0" w:space="0" w:color="auto"/>
      </w:divBdr>
    </w:div>
    <w:div w:id="340426537">
      <w:marLeft w:val="0"/>
      <w:marRight w:val="0"/>
      <w:marTop w:val="-20"/>
      <w:marBottom w:val="-20"/>
      <w:divBdr>
        <w:top w:val="none" w:sz="0" w:space="0" w:color="auto"/>
        <w:left w:val="none" w:sz="0" w:space="0" w:color="auto"/>
        <w:bottom w:val="none" w:sz="0" w:space="0" w:color="auto"/>
        <w:right w:val="none" w:sz="0" w:space="0" w:color="auto"/>
      </w:divBdr>
    </w:div>
    <w:div w:id="341661022">
      <w:marLeft w:val="0"/>
      <w:marRight w:val="0"/>
      <w:marTop w:val="-20"/>
      <w:marBottom w:val="-20"/>
      <w:divBdr>
        <w:top w:val="none" w:sz="0" w:space="0" w:color="auto"/>
        <w:left w:val="none" w:sz="0" w:space="0" w:color="auto"/>
        <w:bottom w:val="none" w:sz="0" w:space="0" w:color="auto"/>
        <w:right w:val="none" w:sz="0" w:space="0" w:color="auto"/>
      </w:divBdr>
    </w:div>
    <w:div w:id="341779906">
      <w:marLeft w:val="0"/>
      <w:marRight w:val="0"/>
      <w:marTop w:val="-20"/>
      <w:marBottom w:val="-20"/>
      <w:divBdr>
        <w:top w:val="none" w:sz="0" w:space="0" w:color="auto"/>
        <w:left w:val="none" w:sz="0" w:space="0" w:color="auto"/>
        <w:bottom w:val="none" w:sz="0" w:space="0" w:color="auto"/>
        <w:right w:val="none" w:sz="0" w:space="0" w:color="auto"/>
      </w:divBdr>
    </w:div>
    <w:div w:id="342435725">
      <w:marLeft w:val="0"/>
      <w:marRight w:val="0"/>
      <w:marTop w:val="-20"/>
      <w:marBottom w:val="-20"/>
      <w:divBdr>
        <w:top w:val="none" w:sz="0" w:space="0" w:color="auto"/>
        <w:left w:val="none" w:sz="0" w:space="0" w:color="auto"/>
        <w:bottom w:val="none" w:sz="0" w:space="0" w:color="auto"/>
        <w:right w:val="none" w:sz="0" w:space="0" w:color="auto"/>
      </w:divBdr>
    </w:div>
    <w:div w:id="345984007">
      <w:marLeft w:val="0"/>
      <w:marRight w:val="0"/>
      <w:marTop w:val="-20"/>
      <w:marBottom w:val="-20"/>
      <w:divBdr>
        <w:top w:val="none" w:sz="0" w:space="0" w:color="auto"/>
        <w:left w:val="none" w:sz="0" w:space="0" w:color="auto"/>
        <w:bottom w:val="none" w:sz="0" w:space="0" w:color="auto"/>
        <w:right w:val="none" w:sz="0" w:space="0" w:color="auto"/>
      </w:divBdr>
    </w:div>
    <w:div w:id="346907138">
      <w:marLeft w:val="0"/>
      <w:marRight w:val="0"/>
      <w:marTop w:val="-20"/>
      <w:marBottom w:val="-20"/>
      <w:divBdr>
        <w:top w:val="none" w:sz="0" w:space="0" w:color="auto"/>
        <w:left w:val="none" w:sz="0" w:space="0" w:color="auto"/>
        <w:bottom w:val="none" w:sz="0" w:space="0" w:color="auto"/>
        <w:right w:val="none" w:sz="0" w:space="0" w:color="auto"/>
      </w:divBdr>
    </w:div>
    <w:div w:id="347490200">
      <w:marLeft w:val="0"/>
      <w:marRight w:val="0"/>
      <w:marTop w:val="-20"/>
      <w:marBottom w:val="-20"/>
      <w:divBdr>
        <w:top w:val="none" w:sz="0" w:space="0" w:color="auto"/>
        <w:left w:val="none" w:sz="0" w:space="0" w:color="auto"/>
        <w:bottom w:val="none" w:sz="0" w:space="0" w:color="auto"/>
        <w:right w:val="none" w:sz="0" w:space="0" w:color="auto"/>
      </w:divBdr>
    </w:div>
    <w:div w:id="348290548">
      <w:marLeft w:val="0"/>
      <w:marRight w:val="0"/>
      <w:marTop w:val="-20"/>
      <w:marBottom w:val="-20"/>
      <w:divBdr>
        <w:top w:val="none" w:sz="0" w:space="0" w:color="auto"/>
        <w:left w:val="none" w:sz="0" w:space="0" w:color="auto"/>
        <w:bottom w:val="none" w:sz="0" w:space="0" w:color="auto"/>
        <w:right w:val="none" w:sz="0" w:space="0" w:color="auto"/>
      </w:divBdr>
    </w:div>
    <w:div w:id="348718241">
      <w:marLeft w:val="0"/>
      <w:marRight w:val="0"/>
      <w:marTop w:val="-20"/>
      <w:marBottom w:val="-20"/>
      <w:divBdr>
        <w:top w:val="none" w:sz="0" w:space="0" w:color="auto"/>
        <w:left w:val="none" w:sz="0" w:space="0" w:color="auto"/>
        <w:bottom w:val="none" w:sz="0" w:space="0" w:color="auto"/>
        <w:right w:val="none" w:sz="0" w:space="0" w:color="auto"/>
      </w:divBdr>
    </w:div>
    <w:div w:id="350644548">
      <w:marLeft w:val="0"/>
      <w:marRight w:val="0"/>
      <w:marTop w:val="-20"/>
      <w:marBottom w:val="-20"/>
      <w:divBdr>
        <w:top w:val="none" w:sz="0" w:space="0" w:color="auto"/>
        <w:left w:val="none" w:sz="0" w:space="0" w:color="auto"/>
        <w:bottom w:val="none" w:sz="0" w:space="0" w:color="auto"/>
        <w:right w:val="none" w:sz="0" w:space="0" w:color="auto"/>
      </w:divBdr>
    </w:div>
    <w:div w:id="352340390">
      <w:marLeft w:val="0"/>
      <w:marRight w:val="0"/>
      <w:marTop w:val="-20"/>
      <w:marBottom w:val="-20"/>
      <w:divBdr>
        <w:top w:val="none" w:sz="0" w:space="0" w:color="auto"/>
        <w:left w:val="none" w:sz="0" w:space="0" w:color="auto"/>
        <w:bottom w:val="none" w:sz="0" w:space="0" w:color="auto"/>
        <w:right w:val="none" w:sz="0" w:space="0" w:color="auto"/>
      </w:divBdr>
    </w:div>
    <w:div w:id="352732276">
      <w:marLeft w:val="0"/>
      <w:marRight w:val="0"/>
      <w:marTop w:val="-20"/>
      <w:marBottom w:val="-20"/>
      <w:divBdr>
        <w:top w:val="none" w:sz="0" w:space="0" w:color="auto"/>
        <w:left w:val="none" w:sz="0" w:space="0" w:color="auto"/>
        <w:bottom w:val="none" w:sz="0" w:space="0" w:color="auto"/>
        <w:right w:val="none" w:sz="0" w:space="0" w:color="auto"/>
      </w:divBdr>
    </w:div>
    <w:div w:id="353266310">
      <w:marLeft w:val="0"/>
      <w:marRight w:val="0"/>
      <w:marTop w:val="-20"/>
      <w:marBottom w:val="-20"/>
      <w:divBdr>
        <w:top w:val="none" w:sz="0" w:space="0" w:color="auto"/>
        <w:left w:val="none" w:sz="0" w:space="0" w:color="auto"/>
        <w:bottom w:val="none" w:sz="0" w:space="0" w:color="auto"/>
        <w:right w:val="none" w:sz="0" w:space="0" w:color="auto"/>
      </w:divBdr>
    </w:div>
    <w:div w:id="356199327">
      <w:marLeft w:val="0"/>
      <w:marRight w:val="0"/>
      <w:marTop w:val="-20"/>
      <w:marBottom w:val="-20"/>
      <w:divBdr>
        <w:top w:val="none" w:sz="0" w:space="0" w:color="auto"/>
        <w:left w:val="none" w:sz="0" w:space="0" w:color="auto"/>
        <w:bottom w:val="none" w:sz="0" w:space="0" w:color="auto"/>
        <w:right w:val="none" w:sz="0" w:space="0" w:color="auto"/>
      </w:divBdr>
    </w:div>
    <w:div w:id="358431574">
      <w:marLeft w:val="0"/>
      <w:marRight w:val="0"/>
      <w:marTop w:val="-20"/>
      <w:marBottom w:val="-20"/>
      <w:divBdr>
        <w:top w:val="none" w:sz="0" w:space="0" w:color="auto"/>
        <w:left w:val="none" w:sz="0" w:space="0" w:color="auto"/>
        <w:bottom w:val="none" w:sz="0" w:space="0" w:color="auto"/>
        <w:right w:val="none" w:sz="0" w:space="0" w:color="auto"/>
      </w:divBdr>
    </w:div>
    <w:div w:id="359625179">
      <w:marLeft w:val="0"/>
      <w:marRight w:val="0"/>
      <w:marTop w:val="-20"/>
      <w:marBottom w:val="-20"/>
      <w:divBdr>
        <w:top w:val="none" w:sz="0" w:space="0" w:color="auto"/>
        <w:left w:val="none" w:sz="0" w:space="0" w:color="auto"/>
        <w:bottom w:val="none" w:sz="0" w:space="0" w:color="auto"/>
        <w:right w:val="none" w:sz="0" w:space="0" w:color="auto"/>
      </w:divBdr>
    </w:div>
    <w:div w:id="360134883">
      <w:marLeft w:val="0"/>
      <w:marRight w:val="0"/>
      <w:marTop w:val="-20"/>
      <w:marBottom w:val="-20"/>
      <w:divBdr>
        <w:top w:val="none" w:sz="0" w:space="0" w:color="auto"/>
        <w:left w:val="none" w:sz="0" w:space="0" w:color="auto"/>
        <w:bottom w:val="none" w:sz="0" w:space="0" w:color="auto"/>
        <w:right w:val="none" w:sz="0" w:space="0" w:color="auto"/>
      </w:divBdr>
    </w:div>
    <w:div w:id="360742910">
      <w:marLeft w:val="0"/>
      <w:marRight w:val="0"/>
      <w:marTop w:val="-20"/>
      <w:marBottom w:val="-20"/>
      <w:divBdr>
        <w:top w:val="none" w:sz="0" w:space="0" w:color="auto"/>
        <w:left w:val="none" w:sz="0" w:space="0" w:color="auto"/>
        <w:bottom w:val="none" w:sz="0" w:space="0" w:color="auto"/>
        <w:right w:val="none" w:sz="0" w:space="0" w:color="auto"/>
      </w:divBdr>
    </w:div>
    <w:div w:id="362829747">
      <w:marLeft w:val="0"/>
      <w:marRight w:val="0"/>
      <w:marTop w:val="-20"/>
      <w:marBottom w:val="-20"/>
      <w:divBdr>
        <w:top w:val="none" w:sz="0" w:space="0" w:color="auto"/>
        <w:left w:val="none" w:sz="0" w:space="0" w:color="auto"/>
        <w:bottom w:val="none" w:sz="0" w:space="0" w:color="auto"/>
        <w:right w:val="none" w:sz="0" w:space="0" w:color="auto"/>
      </w:divBdr>
    </w:div>
    <w:div w:id="362905081">
      <w:marLeft w:val="0"/>
      <w:marRight w:val="0"/>
      <w:marTop w:val="-20"/>
      <w:marBottom w:val="-20"/>
      <w:divBdr>
        <w:top w:val="none" w:sz="0" w:space="0" w:color="auto"/>
        <w:left w:val="none" w:sz="0" w:space="0" w:color="auto"/>
        <w:bottom w:val="none" w:sz="0" w:space="0" w:color="auto"/>
        <w:right w:val="none" w:sz="0" w:space="0" w:color="auto"/>
      </w:divBdr>
    </w:div>
    <w:div w:id="363361956">
      <w:marLeft w:val="0"/>
      <w:marRight w:val="0"/>
      <w:marTop w:val="-20"/>
      <w:marBottom w:val="-20"/>
      <w:divBdr>
        <w:top w:val="none" w:sz="0" w:space="0" w:color="auto"/>
        <w:left w:val="none" w:sz="0" w:space="0" w:color="auto"/>
        <w:bottom w:val="none" w:sz="0" w:space="0" w:color="auto"/>
        <w:right w:val="none" w:sz="0" w:space="0" w:color="auto"/>
      </w:divBdr>
    </w:div>
    <w:div w:id="363792630">
      <w:marLeft w:val="0"/>
      <w:marRight w:val="0"/>
      <w:marTop w:val="-20"/>
      <w:marBottom w:val="-20"/>
      <w:divBdr>
        <w:top w:val="none" w:sz="0" w:space="0" w:color="auto"/>
        <w:left w:val="none" w:sz="0" w:space="0" w:color="auto"/>
        <w:bottom w:val="none" w:sz="0" w:space="0" w:color="auto"/>
        <w:right w:val="none" w:sz="0" w:space="0" w:color="auto"/>
      </w:divBdr>
    </w:div>
    <w:div w:id="365637540">
      <w:marLeft w:val="0"/>
      <w:marRight w:val="0"/>
      <w:marTop w:val="-20"/>
      <w:marBottom w:val="-20"/>
      <w:divBdr>
        <w:top w:val="none" w:sz="0" w:space="0" w:color="auto"/>
        <w:left w:val="none" w:sz="0" w:space="0" w:color="auto"/>
        <w:bottom w:val="none" w:sz="0" w:space="0" w:color="auto"/>
        <w:right w:val="none" w:sz="0" w:space="0" w:color="auto"/>
      </w:divBdr>
    </w:div>
    <w:div w:id="367341321">
      <w:marLeft w:val="0"/>
      <w:marRight w:val="0"/>
      <w:marTop w:val="-20"/>
      <w:marBottom w:val="-20"/>
      <w:divBdr>
        <w:top w:val="none" w:sz="0" w:space="0" w:color="auto"/>
        <w:left w:val="none" w:sz="0" w:space="0" w:color="auto"/>
        <w:bottom w:val="none" w:sz="0" w:space="0" w:color="auto"/>
        <w:right w:val="none" w:sz="0" w:space="0" w:color="auto"/>
      </w:divBdr>
    </w:div>
    <w:div w:id="367411128">
      <w:marLeft w:val="0"/>
      <w:marRight w:val="0"/>
      <w:marTop w:val="-20"/>
      <w:marBottom w:val="-20"/>
      <w:divBdr>
        <w:top w:val="none" w:sz="0" w:space="0" w:color="auto"/>
        <w:left w:val="none" w:sz="0" w:space="0" w:color="auto"/>
        <w:bottom w:val="none" w:sz="0" w:space="0" w:color="auto"/>
        <w:right w:val="none" w:sz="0" w:space="0" w:color="auto"/>
      </w:divBdr>
    </w:div>
    <w:div w:id="367611667">
      <w:marLeft w:val="0"/>
      <w:marRight w:val="0"/>
      <w:marTop w:val="-20"/>
      <w:marBottom w:val="-20"/>
      <w:divBdr>
        <w:top w:val="none" w:sz="0" w:space="0" w:color="auto"/>
        <w:left w:val="none" w:sz="0" w:space="0" w:color="auto"/>
        <w:bottom w:val="none" w:sz="0" w:space="0" w:color="auto"/>
        <w:right w:val="none" w:sz="0" w:space="0" w:color="auto"/>
      </w:divBdr>
    </w:div>
    <w:div w:id="367800390">
      <w:marLeft w:val="0"/>
      <w:marRight w:val="0"/>
      <w:marTop w:val="-20"/>
      <w:marBottom w:val="-20"/>
      <w:divBdr>
        <w:top w:val="none" w:sz="0" w:space="0" w:color="auto"/>
        <w:left w:val="none" w:sz="0" w:space="0" w:color="auto"/>
        <w:bottom w:val="none" w:sz="0" w:space="0" w:color="auto"/>
        <w:right w:val="none" w:sz="0" w:space="0" w:color="auto"/>
      </w:divBdr>
    </w:div>
    <w:div w:id="368726798">
      <w:marLeft w:val="0"/>
      <w:marRight w:val="0"/>
      <w:marTop w:val="-20"/>
      <w:marBottom w:val="-20"/>
      <w:divBdr>
        <w:top w:val="none" w:sz="0" w:space="0" w:color="auto"/>
        <w:left w:val="none" w:sz="0" w:space="0" w:color="auto"/>
        <w:bottom w:val="none" w:sz="0" w:space="0" w:color="auto"/>
        <w:right w:val="none" w:sz="0" w:space="0" w:color="auto"/>
      </w:divBdr>
    </w:div>
    <w:div w:id="371228217">
      <w:marLeft w:val="0"/>
      <w:marRight w:val="0"/>
      <w:marTop w:val="-20"/>
      <w:marBottom w:val="-20"/>
      <w:divBdr>
        <w:top w:val="none" w:sz="0" w:space="0" w:color="auto"/>
        <w:left w:val="none" w:sz="0" w:space="0" w:color="auto"/>
        <w:bottom w:val="none" w:sz="0" w:space="0" w:color="auto"/>
        <w:right w:val="none" w:sz="0" w:space="0" w:color="auto"/>
      </w:divBdr>
    </w:div>
    <w:div w:id="372927723">
      <w:marLeft w:val="0"/>
      <w:marRight w:val="0"/>
      <w:marTop w:val="-20"/>
      <w:marBottom w:val="-20"/>
      <w:divBdr>
        <w:top w:val="none" w:sz="0" w:space="0" w:color="auto"/>
        <w:left w:val="none" w:sz="0" w:space="0" w:color="auto"/>
        <w:bottom w:val="none" w:sz="0" w:space="0" w:color="auto"/>
        <w:right w:val="none" w:sz="0" w:space="0" w:color="auto"/>
      </w:divBdr>
    </w:div>
    <w:div w:id="373970378">
      <w:marLeft w:val="0"/>
      <w:marRight w:val="0"/>
      <w:marTop w:val="-20"/>
      <w:marBottom w:val="-20"/>
      <w:divBdr>
        <w:top w:val="none" w:sz="0" w:space="0" w:color="auto"/>
        <w:left w:val="none" w:sz="0" w:space="0" w:color="auto"/>
        <w:bottom w:val="none" w:sz="0" w:space="0" w:color="auto"/>
        <w:right w:val="none" w:sz="0" w:space="0" w:color="auto"/>
      </w:divBdr>
    </w:div>
    <w:div w:id="374042054">
      <w:marLeft w:val="0"/>
      <w:marRight w:val="0"/>
      <w:marTop w:val="-20"/>
      <w:marBottom w:val="-20"/>
      <w:divBdr>
        <w:top w:val="none" w:sz="0" w:space="0" w:color="auto"/>
        <w:left w:val="none" w:sz="0" w:space="0" w:color="auto"/>
        <w:bottom w:val="none" w:sz="0" w:space="0" w:color="auto"/>
        <w:right w:val="none" w:sz="0" w:space="0" w:color="auto"/>
      </w:divBdr>
    </w:div>
    <w:div w:id="374548326">
      <w:marLeft w:val="0"/>
      <w:marRight w:val="0"/>
      <w:marTop w:val="-20"/>
      <w:marBottom w:val="-20"/>
      <w:divBdr>
        <w:top w:val="none" w:sz="0" w:space="0" w:color="auto"/>
        <w:left w:val="none" w:sz="0" w:space="0" w:color="auto"/>
        <w:bottom w:val="none" w:sz="0" w:space="0" w:color="auto"/>
        <w:right w:val="none" w:sz="0" w:space="0" w:color="auto"/>
      </w:divBdr>
    </w:div>
    <w:div w:id="374744575">
      <w:marLeft w:val="0"/>
      <w:marRight w:val="0"/>
      <w:marTop w:val="-20"/>
      <w:marBottom w:val="-20"/>
      <w:divBdr>
        <w:top w:val="none" w:sz="0" w:space="0" w:color="auto"/>
        <w:left w:val="none" w:sz="0" w:space="0" w:color="auto"/>
        <w:bottom w:val="none" w:sz="0" w:space="0" w:color="auto"/>
        <w:right w:val="none" w:sz="0" w:space="0" w:color="auto"/>
      </w:divBdr>
    </w:div>
    <w:div w:id="377632151">
      <w:marLeft w:val="0"/>
      <w:marRight w:val="0"/>
      <w:marTop w:val="-20"/>
      <w:marBottom w:val="-20"/>
      <w:divBdr>
        <w:top w:val="none" w:sz="0" w:space="0" w:color="auto"/>
        <w:left w:val="none" w:sz="0" w:space="0" w:color="auto"/>
        <w:bottom w:val="none" w:sz="0" w:space="0" w:color="auto"/>
        <w:right w:val="none" w:sz="0" w:space="0" w:color="auto"/>
      </w:divBdr>
    </w:div>
    <w:div w:id="378172417">
      <w:marLeft w:val="0"/>
      <w:marRight w:val="0"/>
      <w:marTop w:val="-20"/>
      <w:marBottom w:val="-20"/>
      <w:divBdr>
        <w:top w:val="none" w:sz="0" w:space="0" w:color="auto"/>
        <w:left w:val="none" w:sz="0" w:space="0" w:color="auto"/>
        <w:bottom w:val="none" w:sz="0" w:space="0" w:color="auto"/>
        <w:right w:val="none" w:sz="0" w:space="0" w:color="auto"/>
      </w:divBdr>
    </w:div>
    <w:div w:id="379206035">
      <w:marLeft w:val="0"/>
      <w:marRight w:val="0"/>
      <w:marTop w:val="-20"/>
      <w:marBottom w:val="-20"/>
      <w:divBdr>
        <w:top w:val="none" w:sz="0" w:space="0" w:color="auto"/>
        <w:left w:val="none" w:sz="0" w:space="0" w:color="auto"/>
        <w:bottom w:val="none" w:sz="0" w:space="0" w:color="auto"/>
        <w:right w:val="none" w:sz="0" w:space="0" w:color="auto"/>
      </w:divBdr>
    </w:div>
    <w:div w:id="381173330">
      <w:marLeft w:val="0"/>
      <w:marRight w:val="0"/>
      <w:marTop w:val="-20"/>
      <w:marBottom w:val="-20"/>
      <w:divBdr>
        <w:top w:val="none" w:sz="0" w:space="0" w:color="auto"/>
        <w:left w:val="none" w:sz="0" w:space="0" w:color="auto"/>
        <w:bottom w:val="none" w:sz="0" w:space="0" w:color="auto"/>
        <w:right w:val="none" w:sz="0" w:space="0" w:color="auto"/>
      </w:divBdr>
    </w:div>
    <w:div w:id="383138123">
      <w:marLeft w:val="0"/>
      <w:marRight w:val="0"/>
      <w:marTop w:val="-20"/>
      <w:marBottom w:val="-20"/>
      <w:divBdr>
        <w:top w:val="none" w:sz="0" w:space="0" w:color="auto"/>
        <w:left w:val="none" w:sz="0" w:space="0" w:color="auto"/>
        <w:bottom w:val="none" w:sz="0" w:space="0" w:color="auto"/>
        <w:right w:val="none" w:sz="0" w:space="0" w:color="auto"/>
      </w:divBdr>
    </w:div>
    <w:div w:id="384917813">
      <w:marLeft w:val="0"/>
      <w:marRight w:val="0"/>
      <w:marTop w:val="-20"/>
      <w:marBottom w:val="-20"/>
      <w:divBdr>
        <w:top w:val="none" w:sz="0" w:space="0" w:color="auto"/>
        <w:left w:val="none" w:sz="0" w:space="0" w:color="auto"/>
        <w:bottom w:val="none" w:sz="0" w:space="0" w:color="auto"/>
        <w:right w:val="none" w:sz="0" w:space="0" w:color="auto"/>
      </w:divBdr>
    </w:div>
    <w:div w:id="384985134">
      <w:marLeft w:val="0"/>
      <w:marRight w:val="0"/>
      <w:marTop w:val="-20"/>
      <w:marBottom w:val="-20"/>
      <w:divBdr>
        <w:top w:val="none" w:sz="0" w:space="0" w:color="auto"/>
        <w:left w:val="none" w:sz="0" w:space="0" w:color="auto"/>
        <w:bottom w:val="none" w:sz="0" w:space="0" w:color="auto"/>
        <w:right w:val="none" w:sz="0" w:space="0" w:color="auto"/>
      </w:divBdr>
    </w:div>
    <w:div w:id="387076038">
      <w:marLeft w:val="0"/>
      <w:marRight w:val="0"/>
      <w:marTop w:val="-20"/>
      <w:marBottom w:val="-20"/>
      <w:divBdr>
        <w:top w:val="none" w:sz="0" w:space="0" w:color="auto"/>
        <w:left w:val="none" w:sz="0" w:space="0" w:color="auto"/>
        <w:bottom w:val="none" w:sz="0" w:space="0" w:color="auto"/>
        <w:right w:val="none" w:sz="0" w:space="0" w:color="auto"/>
      </w:divBdr>
    </w:div>
    <w:div w:id="387413698">
      <w:marLeft w:val="0"/>
      <w:marRight w:val="0"/>
      <w:marTop w:val="-20"/>
      <w:marBottom w:val="-20"/>
      <w:divBdr>
        <w:top w:val="none" w:sz="0" w:space="0" w:color="auto"/>
        <w:left w:val="none" w:sz="0" w:space="0" w:color="auto"/>
        <w:bottom w:val="none" w:sz="0" w:space="0" w:color="auto"/>
        <w:right w:val="none" w:sz="0" w:space="0" w:color="auto"/>
      </w:divBdr>
    </w:div>
    <w:div w:id="390428041">
      <w:marLeft w:val="0"/>
      <w:marRight w:val="0"/>
      <w:marTop w:val="-20"/>
      <w:marBottom w:val="-20"/>
      <w:divBdr>
        <w:top w:val="none" w:sz="0" w:space="0" w:color="auto"/>
        <w:left w:val="none" w:sz="0" w:space="0" w:color="auto"/>
        <w:bottom w:val="none" w:sz="0" w:space="0" w:color="auto"/>
        <w:right w:val="none" w:sz="0" w:space="0" w:color="auto"/>
      </w:divBdr>
    </w:div>
    <w:div w:id="390857987">
      <w:marLeft w:val="0"/>
      <w:marRight w:val="0"/>
      <w:marTop w:val="-20"/>
      <w:marBottom w:val="-20"/>
      <w:divBdr>
        <w:top w:val="none" w:sz="0" w:space="0" w:color="auto"/>
        <w:left w:val="none" w:sz="0" w:space="0" w:color="auto"/>
        <w:bottom w:val="none" w:sz="0" w:space="0" w:color="auto"/>
        <w:right w:val="none" w:sz="0" w:space="0" w:color="auto"/>
      </w:divBdr>
    </w:div>
    <w:div w:id="391075538">
      <w:marLeft w:val="0"/>
      <w:marRight w:val="0"/>
      <w:marTop w:val="-20"/>
      <w:marBottom w:val="-20"/>
      <w:divBdr>
        <w:top w:val="none" w:sz="0" w:space="0" w:color="auto"/>
        <w:left w:val="none" w:sz="0" w:space="0" w:color="auto"/>
        <w:bottom w:val="none" w:sz="0" w:space="0" w:color="auto"/>
        <w:right w:val="none" w:sz="0" w:space="0" w:color="auto"/>
      </w:divBdr>
    </w:div>
    <w:div w:id="394160064">
      <w:marLeft w:val="0"/>
      <w:marRight w:val="0"/>
      <w:marTop w:val="-20"/>
      <w:marBottom w:val="-20"/>
      <w:divBdr>
        <w:top w:val="none" w:sz="0" w:space="0" w:color="auto"/>
        <w:left w:val="none" w:sz="0" w:space="0" w:color="auto"/>
        <w:bottom w:val="none" w:sz="0" w:space="0" w:color="auto"/>
        <w:right w:val="none" w:sz="0" w:space="0" w:color="auto"/>
      </w:divBdr>
    </w:div>
    <w:div w:id="398406518">
      <w:marLeft w:val="0"/>
      <w:marRight w:val="0"/>
      <w:marTop w:val="-20"/>
      <w:marBottom w:val="-20"/>
      <w:divBdr>
        <w:top w:val="none" w:sz="0" w:space="0" w:color="auto"/>
        <w:left w:val="none" w:sz="0" w:space="0" w:color="auto"/>
        <w:bottom w:val="none" w:sz="0" w:space="0" w:color="auto"/>
        <w:right w:val="none" w:sz="0" w:space="0" w:color="auto"/>
      </w:divBdr>
    </w:div>
    <w:div w:id="401174045">
      <w:marLeft w:val="0"/>
      <w:marRight w:val="0"/>
      <w:marTop w:val="-20"/>
      <w:marBottom w:val="-20"/>
      <w:divBdr>
        <w:top w:val="none" w:sz="0" w:space="0" w:color="auto"/>
        <w:left w:val="none" w:sz="0" w:space="0" w:color="auto"/>
        <w:bottom w:val="none" w:sz="0" w:space="0" w:color="auto"/>
        <w:right w:val="none" w:sz="0" w:space="0" w:color="auto"/>
      </w:divBdr>
    </w:div>
    <w:div w:id="402726606">
      <w:marLeft w:val="0"/>
      <w:marRight w:val="0"/>
      <w:marTop w:val="-20"/>
      <w:marBottom w:val="-20"/>
      <w:divBdr>
        <w:top w:val="none" w:sz="0" w:space="0" w:color="auto"/>
        <w:left w:val="none" w:sz="0" w:space="0" w:color="auto"/>
        <w:bottom w:val="none" w:sz="0" w:space="0" w:color="auto"/>
        <w:right w:val="none" w:sz="0" w:space="0" w:color="auto"/>
      </w:divBdr>
    </w:div>
    <w:div w:id="405886244">
      <w:marLeft w:val="0"/>
      <w:marRight w:val="0"/>
      <w:marTop w:val="-20"/>
      <w:marBottom w:val="-20"/>
      <w:divBdr>
        <w:top w:val="none" w:sz="0" w:space="0" w:color="auto"/>
        <w:left w:val="none" w:sz="0" w:space="0" w:color="auto"/>
        <w:bottom w:val="none" w:sz="0" w:space="0" w:color="auto"/>
        <w:right w:val="none" w:sz="0" w:space="0" w:color="auto"/>
      </w:divBdr>
    </w:div>
    <w:div w:id="406390438">
      <w:marLeft w:val="0"/>
      <w:marRight w:val="0"/>
      <w:marTop w:val="-20"/>
      <w:marBottom w:val="-20"/>
      <w:divBdr>
        <w:top w:val="none" w:sz="0" w:space="0" w:color="auto"/>
        <w:left w:val="none" w:sz="0" w:space="0" w:color="auto"/>
        <w:bottom w:val="none" w:sz="0" w:space="0" w:color="auto"/>
        <w:right w:val="none" w:sz="0" w:space="0" w:color="auto"/>
      </w:divBdr>
    </w:div>
    <w:div w:id="406808716">
      <w:marLeft w:val="0"/>
      <w:marRight w:val="0"/>
      <w:marTop w:val="-20"/>
      <w:marBottom w:val="-20"/>
      <w:divBdr>
        <w:top w:val="none" w:sz="0" w:space="0" w:color="auto"/>
        <w:left w:val="none" w:sz="0" w:space="0" w:color="auto"/>
        <w:bottom w:val="none" w:sz="0" w:space="0" w:color="auto"/>
        <w:right w:val="none" w:sz="0" w:space="0" w:color="auto"/>
      </w:divBdr>
    </w:div>
    <w:div w:id="407700918">
      <w:marLeft w:val="0"/>
      <w:marRight w:val="0"/>
      <w:marTop w:val="-20"/>
      <w:marBottom w:val="-20"/>
      <w:divBdr>
        <w:top w:val="none" w:sz="0" w:space="0" w:color="auto"/>
        <w:left w:val="none" w:sz="0" w:space="0" w:color="auto"/>
        <w:bottom w:val="none" w:sz="0" w:space="0" w:color="auto"/>
        <w:right w:val="none" w:sz="0" w:space="0" w:color="auto"/>
      </w:divBdr>
    </w:div>
    <w:div w:id="407962361">
      <w:marLeft w:val="0"/>
      <w:marRight w:val="0"/>
      <w:marTop w:val="-20"/>
      <w:marBottom w:val="-20"/>
      <w:divBdr>
        <w:top w:val="none" w:sz="0" w:space="0" w:color="auto"/>
        <w:left w:val="none" w:sz="0" w:space="0" w:color="auto"/>
        <w:bottom w:val="none" w:sz="0" w:space="0" w:color="auto"/>
        <w:right w:val="none" w:sz="0" w:space="0" w:color="auto"/>
      </w:divBdr>
    </w:div>
    <w:div w:id="408380712">
      <w:marLeft w:val="0"/>
      <w:marRight w:val="0"/>
      <w:marTop w:val="-20"/>
      <w:marBottom w:val="-20"/>
      <w:divBdr>
        <w:top w:val="none" w:sz="0" w:space="0" w:color="auto"/>
        <w:left w:val="none" w:sz="0" w:space="0" w:color="auto"/>
        <w:bottom w:val="none" w:sz="0" w:space="0" w:color="auto"/>
        <w:right w:val="none" w:sz="0" w:space="0" w:color="auto"/>
      </w:divBdr>
    </w:div>
    <w:div w:id="408893350">
      <w:marLeft w:val="0"/>
      <w:marRight w:val="0"/>
      <w:marTop w:val="-20"/>
      <w:marBottom w:val="-20"/>
      <w:divBdr>
        <w:top w:val="none" w:sz="0" w:space="0" w:color="auto"/>
        <w:left w:val="none" w:sz="0" w:space="0" w:color="auto"/>
        <w:bottom w:val="none" w:sz="0" w:space="0" w:color="auto"/>
        <w:right w:val="none" w:sz="0" w:space="0" w:color="auto"/>
      </w:divBdr>
    </w:div>
    <w:div w:id="409081300">
      <w:marLeft w:val="0"/>
      <w:marRight w:val="0"/>
      <w:marTop w:val="-20"/>
      <w:marBottom w:val="-20"/>
      <w:divBdr>
        <w:top w:val="none" w:sz="0" w:space="0" w:color="auto"/>
        <w:left w:val="none" w:sz="0" w:space="0" w:color="auto"/>
        <w:bottom w:val="none" w:sz="0" w:space="0" w:color="auto"/>
        <w:right w:val="none" w:sz="0" w:space="0" w:color="auto"/>
      </w:divBdr>
    </w:div>
    <w:div w:id="409498971">
      <w:marLeft w:val="0"/>
      <w:marRight w:val="0"/>
      <w:marTop w:val="-20"/>
      <w:marBottom w:val="-20"/>
      <w:divBdr>
        <w:top w:val="none" w:sz="0" w:space="0" w:color="auto"/>
        <w:left w:val="none" w:sz="0" w:space="0" w:color="auto"/>
        <w:bottom w:val="none" w:sz="0" w:space="0" w:color="auto"/>
        <w:right w:val="none" w:sz="0" w:space="0" w:color="auto"/>
      </w:divBdr>
    </w:div>
    <w:div w:id="410783810">
      <w:marLeft w:val="0"/>
      <w:marRight w:val="0"/>
      <w:marTop w:val="-20"/>
      <w:marBottom w:val="-20"/>
      <w:divBdr>
        <w:top w:val="none" w:sz="0" w:space="0" w:color="auto"/>
        <w:left w:val="none" w:sz="0" w:space="0" w:color="auto"/>
        <w:bottom w:val="none" w:sz="0" w:space="0" w:color="auto"/>
        <w:right w:val="none" w:sz="0" w:space="0" w:color="auto"/>
      </w:divBdr>
    </w:div>
    <w:div w:id="411661963">
      <w:marLeft w:val="0"/>
      <w:marRight w:val="0"/>
      <w:marTop w:val="-20"/>
      <w:marBottom w:val="-20"/>
      <w:divBdr>
        <w:top w:val="none" w:sz="0" w:space="0" w:color="auto"/>
        <w:left w:val="none" w:sz="0" w:space="0" w:color="auto"/>
        <w:bottom w:val="none" w:sz="0" w:space="0" w:color="auto"/>
        <w:right w:val="none" w:sz="0" w:space="0" w:color="auto"/>
      </w:divBdr>
    </w:div>
    <w:div w:id="412162142">
      <w:marLeft w:val="0"/>
      <w:marRight w:val="0"/>
      <w:marTop w:val="-20"/>
      <w:marBottom w:val="-20"/>
      <w:divBdr>
        <w:top w:val="none" w:sz="0" w:space="0" w:color="auto"/>
        <w:left w:val="none" w:sz="0" w:space="0" w:color="auto"/>
        <w:bottom w:val="none" w:sz="0" w:space="0" w:color="auto"/>
        <w:right w:val="none" w:sz="0" w:space="0" w:color="auto"/>
      </w:divBdr>
    </w:div>
    <w:div w:id="412895270">
      <w:marLeft w:val="0"/>
      <w:marRight w:val="0"/>
      <w:marTop w:val="-20"/>
      <w:marBottom w:val="-20"/>
      <w:divBdr>
        <w:top w:val="none" w:sz="0" w:space="0" w:color="auto"/>
        <w:left w:val="none" w:sz="0" w:space="0" w:color="auto"/>
        <w:bottom w:val="none" w:sz="0" w:space="0" w:color="auto"/>
        <w:right w:val="none" w:sz="0" w:space="0" w:color="auto"/>
      </w:divBdr>
    </w:div>
    <w:div w:id="414013686">
      <w:marLeft w:val="0"/>
      <w:marRight w:val="0"/>
      <w:marTop w:val="-20"/>
      <w:marBottom w:val="-20"/>
      <w:divBdr>
        <w:top w:val="none" w:sz="0" w:space="0" w:color="auto"/>
        <w:left w:val="none" w:sz="0" w:space="0" w:color="auto"/>
        <w:bottom w:val="none" w:sz="0" w:space="0" w:color="auto"/>
        <w:right w:val="none" w:sz="0" w:space="0" w:color="auto"/>
      </w:divBdr>
    </w:div>
    <w:div w:id="414858661">
      <w:marLeft w:val="0"/>
      <w:marRight w:val="0"/>
      <w:marTop w:val="-20"/>
      <w:marBottom w:val="-20"/>
      <w:divBdr>
        <w:top w:val="none" w:sz="0" w:space="0" w:color="auto"/>
        <w:left w:val="none" w:sz="0" w:space="0" w:color="auto"/>
        <w:bottom w:val="none" w:sz="0" w:space="0" w:color="auto"/>
        <w:right w:val="none" w:sz="0" w:space="0" w:color="auto"/>
      </w:divBdr>
    </w:div>
    <w:div w:id="414937924">
      <w:marLeft w:val="0"/>
      <w:marRight w:val="0"/>
      <w:marTop w:val="-20"/>
      <w:marBottom w:val="-20"/>
      <w:divBdr>
        <w:top w:val="none" w:sz="0" w:space="0" w:color="auto"/>
        <w:left w:val="none" w:sz="0" w:space="0" w:color="auto"/>
        <w:bottom w:val="none" w:sz="0" w:space="0" w:color="auto"/>
        <w:right w:val="none" w:sz="0" w:space="0" w:color="auto"/>
      </w:divBdr>
    </w:div>
    <w:div w:id="415984522">
      <w:marLeft w:val="0"/>
      <w:marRight w:val="0"/>
      <w:marTop w:val="-20"/>
      <w:marBottom w:val="-20"/>
      <w:divBdr>
        <w:top w:val="none" w:sz="0" w:space="0" w:color="auto"/>
        <w:left w:val="none" w:sz="0" w:space="0" w:color="auto"/>
        <w:bottom w:val="none" w:sz="0" w:space="0" w:color="auto"/>
        <w:right w:val="none" w:sz="0" w:space="0" w:color="auto"/>
      </w:divBdr>
    </w:div>
    <w:div w:id="418018940">
      <w:marLeft w:val="0"/>
      <w:marRight w:val="0"/>
      <w:marTop w:val="-20"/>
      <w:marBottom w:val="-20"/>
      <w:divBdr>
        <w:top w:val="none" w:sz="0" w:space="0" w:color="auto"/>
        <w:left w:val="none" w:sz="0" w:space="0" w:color="auto"/>
        <w:bottom w:val="none" w:sz="0" w:space="0" w:color="auto"/>
        <w:right w:val="none" w:sz="0" w:space="0" w:color="auto"/>
      </w:divBdr>
    </w:div>
    <w:div w:id="418327653">
      <w:marLeft w:val="0"/>
      <w:marRight w:val="0"/>
      <w:marTop w:val="-20"/>
      <w:marBottom w:val="-20"/>
      <w:divBdr>
        <w:top w:val="none" w:sz="0" w:space="0" w:color="auto"/>
        <w:left w:val="none" w:sz="0" w:space="0" w:color="auto"/>
        <w:bottom w:val="none" w:sz="0" w:space="0" w:color="auto"/>
        <w:right w:val="none" w:sz="0" w:space="0" w:color="auto"/>
      </w:divBdr>
    </w:div>
    <w:div w:id="420301273">
      <w:marLeft w:val="0"/>
      <w:marRight w:val="0"/>
      <w:marTop w:val="-20"/>
      <w:marBottom w:val="-20"/>
      <w:divBdr>
        <w:top w:val="none" w:sz="0" w:space="0" w:color="auto"/>
        <w:left w:val="none" w:sz="0" w:space="0" w:color="auto"/>
        <w:bottom w:val="none" w:sz="0" w:space="0" w:color="auto"/>
        <w:right w:val="none" w:sz="0" w:space="0" w:color="auto"/>
      </w:divBdr>
    </w:div>
    <w:div w:id="420953035">
      <w:marLeft w:val="0"/>
      <w:marRight w:val="0"/>
      <w:marTop w:val="-20"/>
      <w:marBottom w:val="-20"/>
      <w:divBdr>
        <w:top w:val="none" w:sz="0" w:space="0" w:color="auto"/>
        <w:left w:val="none" w:sz="0" w:space="0" w:color="auto"/>
        <w:bottom w:val="none" w:sz="0" w:space="0" w:color="auto"/>
        <w:right w:val="none" w:sz="0" w:space="0" w:color="auto"/>
      </w:divBdr>
    </w:div>
    <w:div w:id="421148050">
      <w:marLeft w:val="0"/>
      <w:marRight w:val="0"/>
      <w:marTop w:val="-20"/>
      <w:marBottom w:val="-20"/>
      <w:divBdr>
        <w:top w:val="none" w:sz="0" w:space="0" w:color="auto"/>
        <w:left w:val="none" w:sz="0" w:space="0" w:color="auto"/>
        <w:bottom w:val="none" w:sz="0" w:space="0" w:color="auto"/>
        <w:right w:val="none" w:sz="0" w:space="0" w:color="auto"/>
      </w:divBdr>
    </w:div>
    <w:div w:id="422337595">
      <w:marLeft w:val="0"/>
      <w:marRight w:val="0"/>
      <w:marTop w:val="-20"/>
      <w:marBottom w:val="-20"/>
      <w:divBdr>
        <w:top w:val="none" w:sz="0" w:space="0" w:color="auto"/>
        <w:left w:val="none" w:sz="0" w:space="0" w:color="auto"/>
        <w:bottom w:val="none" w:sz="0" w:space="0" w:color="auto"/>
        <w:right w:val="none" w:sz="0" w:space="0" w:color="auto"/>
      </w:divBdr>
    </w:div>
    <w:div w:id="423309020">
      <w:marLeft w:val="0"/>
      <w:marRight w:val="0"/>
      <w:marTop w:val="-20"/>
      <w:marBottom w:val="-20"/>
      <w:divBdr>
        <w:top w:val="none" w:sz="0" w:space="0" w:color="auto"/>
        <w:left w:val="none" w:sz="0" w:space="0" w:color="auto"/>
        <w:bottom w:val="none" w:sz="0" w:space="0" w:color="auto"/>
        <w:right w:val="none" w:sz="0" w:space="0" w:color="auto"/>
      </w:divBdr>
    </w:div>
    <w:div w:id="423379028">
      <w:marLeft w:val="0"/>
      <w:marRight w:val="0"/>
      <w:marTop w:val="-20"/>
      <w:marBottom w:val="-20"/>
      <w:divBdr>
        <w:top w:val="none" w:sz="0" w:space="0" w:color="auto"/>
        <w:left w:val="none" w:sz="0" w:space="0" w:color="auto"/>
        <w:bottom w:val="none" w:sz="0" w:space="0" w:color="auto"/>
        <w:right w:val="none" w:sz="0" w:space="0" w:color="auto"/>
      </w:divBdr>
    </w:div>
    <w:div w:id="423690297">
      <w:marLeft w:val="0"/>
      <w:marRight w:val="0"/>
      <w:marTop w:val="-20"/>
      <w:marBottom w:val="-20"/>
      <w:divBdr>
        <w:top w:val="none" w:sz="0" w:space="0" w:color="auto"/>
        <w:left w:val="none" w:sz="0" w:space="0" w:color="auto"/>
        <w:bottom w:val="none" w:sz="0" w:space="0" w:color="auto"/>
        <w:right w:val="none" w:sz="0" w:space="0" w:color="auto"/>
      </w:divBdr>
    </w:div>
    <w:div w:id="426390020">
      <w:marLeft w:val="0"/>
      <w:marRight w:val="0"/>
      <w:marTop w:val="-20"/>
      <w:marBottom w:val="-20"/>
      <w:divBdr>
        <w:top w:val="none" w:sz="0" w:space="0" w:color="auto"/>
        <w:left w:val="none" w:sz="0" w:space="0" w:color="auto"/>
        <w:bottom w:val="none" w:sz="0" w:space="0" w:color="auto"/>
        <w:right w:val="none" w:sz="0" w:space="0" w:color="auto"/>
      </w:divBdr>
    </w:div>
    <w:div w:id="427623682">
      <w:marLeft w:val="0"/>
      <w:marRight w:val="0"/>
      <w:marTop w:val="-20"/>
      <w:marBottom w:val="-20"/>
      <w:divBdr>
        <w:top w:val="none" w:sz="0" w:space="0" w:color="auto"/>
        <w:left w:val="none" w:sz="0" w:space="0" w:color="auto"/>
        <w:bottom w:val="none" w:sz="0" w:space="0" w:color="auto"/>
        <w:right w:val="none" w:sz="0" w:space="0" w:color="auto"/>
      </w:divBdr>
    </w:div>
    <w:div w:id="427779026">
      <w:marLeft w:val="0"/>
      <w:marRight w:val="0"/>
      <w:marTop w:val="-20"/>
      <w:marBottom w:val="-20"/>
      <w:divBdr>
        <w:top w:val="none" w:sz="0" w:space="0" w:color="auto"/>
        <w:left w:val="none" w:sz="0" w:space="0" w:color="auto"/>
        <w:bottom w:val="none" w:sz="0" w:space="0" w:color="auto"/>
        <w:right w:val="none" w:sz="0" w:space="0" w:color="auto"/>
      </w:divBdr>
    </w:div>
    <w:div w:id="428164616">
      <w:marLeft w:val="0"/>
      <w:marRight w:val="0"/>
      <w:marTop w:val="-20"/>
      <w:marBottom w:val="-20"/>
      <w:divBdr>
        <w:top w:val="none" w:sz="0" w:space="0" w:color="auto"/>
        <w:left w:val="none" w:sz="0" w:space="0" w:color="auto"/>
        <w:bottom w:val="none" w:sz="0" w:space="0" w:color="auto"/>
        <w:right w:val="none" w:sz="0" w:space="0" w:color="auto"/>
      </w:divBdr>
    </w:div>
    <w:div w:id="429620844">
      <w:marLeft w:val="0"/>
      <w:marRight w:val="0"/>
      <w:marTop w:val="-20"/>
      <w:marBottom w:val="-20"/>
      <w:divBdr>
        <w:top w:val="none" w:sz="0" w:space="0" w:color="auto"/>
        <w:left w:val="none" w:sz="0" w:space="0" w:color="auto"/>
        <w:bottom w:val="none" w:sz="0" w:space="0" w:color="auto"/>
        <w:right w:val="none" w:sz="0" w:space="0" w:color="auto"/>
      </w:divBdr>
    </w:div>
    <w:div w:id="430275730">
      <w:marLeft w:val="0"/>
      <w:marRight w:val="0"/>
      <w:marTop w:val="-20"/>
      <w:marBottom w:val="-20"/>
      <w:divBdr>
        <w:top w:val="none" w:sz="0" w:space="0" w:color="auto"/>
        <w:left w:val="none" w:sz="0" w:space="0" w:color="auto"/>
        <w:bottom w:val="none" w:sz="0" w:space="0" w:color="auto"/>
        <w:right w:val="none" w:sz="0" w:space="0" w:color="auto"/>
      </w:divBdr>
    </w:div>
    <w:div w:id="432167707">
      <w:marLeft w:val="0"/>
      <w:marRight w:val="0"/>
      <w:marTop w:val="-20"/>
      <w:marBottom w:val="-20"/>
      <w:divBdr>
        <w:top w:val="none" w:sz="0" w:space="0" w:color="auto"/>
        <w:left w:val="none" w:sz="0" w:space="0" w:color="auto"/>
        <w:bottom w:val="none" w:sz="0" w:space="0" w:color="auto"/>
        <w:right w:val="none" w:sz="0" w:space="0" w:color="auto"/>
      </w:divBdr>
    </w:div>
    <w:div w:id="432436216">
      <w:marLeft w:val="0"/>
      <w:marRight w:val="0"/>
      <w:marTop w:val="-20"/>
      <w:marBottom w:val="-20"/>
      <w:divBdr>
        <w:top w:val="none" w:sz="0" w:space="0" w:color="auto"/>
        <w:left w:val="none" w:sz="0" w:space="0" w:color="auto"/>
        <w:bottom w:val="none" w:sz="0" w:space="0" w:color="auto"/>
        <w:right w:val="none" w:sz="0" w:space="0" w:color="auto"/>
      </w:divBdr>
    </w:div>
    <w:div w:id="432552745">
      <w:marLeft w:val="0"/>
      <w:marRight w:val="0"/>
      <w:marTop w:val="-20"/>
      <w:marBottom w:val="-20"/>
      <w:divBdr>
        <w:top w:val="none" w:sz="0" w:space="0" w:color="auto"/>
        <w:left w:val="none" w:sz="0" w:space="0" w:color="auto"/>
        <w:bottom w:val="none" w:sz="0" w:space="0" w:color="auto"/>
        <w:right w:val="none" w:sz="0" w:space="0" w:color="auto"/>
      </w:divBdr>
    </w:div>
    <w:div w:id="433742625">
      <w:marLeft w:val="0"/>
      <w:marRight w:val="0"/>
      <w:marTop w:val="-20"/>
      <w:marBottom w:val="-20"/>
      <w:divBdr>
        <w:top w:val="none" w:sz="0" w:space="0" w:color="auto"/>
        <w:left w:val="none" w:sz="0" w:space="0" w:color="auto"/>
        <w:bottom w:val="none" w:sz="0" w:space="0" w:color="auto"/>
        <w:right w:val="none" w:sz="0" w:space="0" w:color="auto"/>
      </w:divBdr>
    </w:div>
    <w:div w:id="434441321">
      <w:marLeft w:val="0"/>
      <w:marRight w:val="0"/>
      <w:marTop w:val="-20"/>
      <w:marBottom w:val="-20"/>
      <w:divBdr>
        <w:top w:val="none" w:sz="0" w:space="0" w:color="auto"/>
        <w:left w:val="none" w:sz="0" w:space="0" w:color="auto"/>
        <w:bottom w:val="none" w:sz="0" w:space="0" w:color="auto"/>
        <w:right w:val="none" w:sz="0" w:space="0" w:color="auto"/>
      </w:divBdr>
    </w:div>
    <w:div w:id="434718824">
      <w:marLeft w:val="0"/>
      <w:marRight w:val="0"/>
      <w:marTop w:val="-20"/>
      <w:marBottom w:val="-20"/>
      <w:divBdr>
        <w:top w:val="none" w:sz="0" w:space="0" w:color="auto"/>
        <w:left w:val="none" w:sz="0" w:space="0" w:color="auto"/>
        <w:bottom w:val="none" w:sz="0" w:space="0" w:color="auto"/>
        <w:right w:val="none" w:sz="0" w:space="0" w:color="auto"/>
      </w:divBdr>
    </w:div>
    <w:div w:id="437607522">
      <w:marLeft w:val="0"/>
      <w:marRight w:val="0"/>
      <w:marTop w:val="-20"/>
      <w:marBottom w:val="-20"/>
      <w:divBdr>
        <w:top w:val="none" w:sz="0" w:space="0" w:color="auto"/>
        <w:left w:val="none" w:sz="0" w:space="0" w:color="auto"/>
        <w:bottom w:val="none" w:sz="0" w:space="0" w:color="auto"/>
        <w:right w:val="none" w:sz="0" w:space="0" w:color="auto"/>
      </w:divBdr>
    </w:div>
    <w:div w:id="439185016">
      <w:marLeft w:val="0"/>
      <w:marRight w:val="0"/>
      <w:marTop w:val="-20"/>
      <w:marBottom w:val="-20"/>
      <w:divBdr>
        <w:top w:val="none" w:sz="0" w:space="0" w:color="auto"/>
        <w:left w:val="none" w:sz="0" w:space="0" w:color="auto"/>
        <w:bottom w:val="none" w:sz="0" w:space="0" w:color="auto"/>
        <w:right w:val="none" w:sz="0" w:space="0" w:color="auto"/>
      </w:divBdr>
    </w:div>
    <w:div w:id="439764375">
      <w:marLeft w:val="0"/>
      <w:marRight w:val="0"/>
      <w:marTop w:val="-20"/>
      <w:marBottom w:val="-20"/>
      <w:divBdr>
        <w:top w:val="none" w:sz="0" w:space="0" w:color="auto"/>
        <w:left w:val="none" w:sz="0" w:space="0" w:color="auto"/>
        <w:bottom w:val="none" w:sz="0" w:space="0" w:color="auto"/>
        <w:right w:val="none" w:sz="0" w:space="0" w:color="auto"/>
      </w:divBdr>
    </w:div>
    <w:div w:id="440224686">
      <w:marLeft w:val="0"/>
      <w:marRight w:val="0"/>
      <w:marTop w:val="-20"/>
      <w:marBottom w:val="-20"/>
      <w:divBdr>
        <w:top w:val="none" w:sz="0" w:space="0" w:color="auto"/>
        <w:left w:val="none" w:sz="0" w:space="0" w:color="auto"/>
        <w:bottom w:val="none" w:sz="0" w:space="0" w:color="auto"/>
        <w:right w:val="none" w:sz="0" w:space="0" w:color="auto"/>
      </w:divBdr>
    </w:div>
    <w:div w:id="440612060">
      <w:marLeft w:val="0"/>
      <w:marRight w:val="0"/>
      <w:marTop w:val="-20"/>
      <w:marBottom w:val="-20"/>
      <w:divBdr>
        <w:top w:val="none" w:sz="0" w:space="0" w:color="auto"/>
        <w:left w:val="none" w:sz="0" w:space="0" w:color="auto"/>
        <w:bottom w:val="none" w:sz="0" w:space="0" w:color="auto"/>
        <w:right w:val="none" w:sz="0" w:space="0" w:color="auto"/>
      </w:divBdr>
    </w:div>
    <w:div w:id="443427970">
      <w:marLeft w:val="0"/>
      <w:marRight w:val="0"/>
      <w:marTop w:val="-20"/>
      <w:marBottom w:val="-20"/>
      <w:divBdr>
        <w:top w:val="none" w:sz="0" w:space="0" w:color="auto"/>
        <w:left w:val="none" w:sz="0" w:space="0" w:color="auto"/>
        <w:bottom w:val="none" w:sz="0" w:space="0" w:color="auto"/>
        <w:right w:val="none" w:sz="0" w:space="0" w:color="auto"/>
      </w:divBdr>
    </w:div>
    <w:div w:id="443616285">
      <w:marLeft w:val="0"/>
      <w:marRight w:val="0"/>
      <w:marTop w:val="-20"/>
      <w:marBottom w:val="-20"/>
      <w:divBdr>
        <w:top w:val="none" w:sz="0" w:space="0" w:color="auto"/>
        <w:left w:val="none" w:sz="0" w:space="0" w:color="auto"/>
        <w:bottom w:val="none" w:sz="0" w:space="0" w:color="auto"/>
        <w:right w:val="none" w:sz="0" w:space="0" w:color="auto"/>
      </w:divBdr>
    </w:div>
    <w:div w:id="444153975">
      <w:marLeft w:val="0"/>
      <w:marRight w:val="0"/>
      <w:marTop w:val="-20"/>
      <w:marBottom w:val="-20"/>
      <w:divBdr>
        <w:top w:val="none" w:sz="0" w:space="0" w:color="auto"/>
        <w:left w:val="none" w:sz="0" w:space="0" w:color="auto"/>
        <w:bottom w:val="none" w:sz="0" w:space="0" w:color="auto"/>
        <w:right w:val="none" w:sz="0" w:space="0" w:color="auto"/>
      </w:divBdr>
    </w:div>
    <w:div w:id="448009206">
      <w:marLeft w:val="0"/>
      <w:marRight w:val="0"/>
      <w:marTop w:val="-20"/>
      <w:marBottom w:val="-20"/>
      <w:divBdr>
        <w:top w:val="none" w:sz="0" w:space="0" w:color="auto"/>
        <w:left w:val="none" w:sz="0" w:space="0" w:color="auto"/>
        <w:bottom w:val="none" w:sz="0" w:space="0" w:color="auto"/>
        <w:right w:val="none" w:sz="0" w:space="0" w:color="auto"/>
      </w:divBdr>
    </w:div>
    <w:div w:id="449591237">
      <w:marLeft w:val="0"/>
      <w:marRight w:val="0"/>
      <w:marTop w:val="-20"/>
      <w:marBottom w:val="-20"/>
      <w:divBdr>
        <w:top w:val="none" w:sz="0" w:space="0" w:color="auto"/>
        <w:left w:val="none" w:sz="0" w:space="0" w:color="auto"/>
        <w:bottom w:val="none" w:sz="0" w:space="0" w:color="auto"/>
        <w:right w:val="none" w:sz="0" w:space="0" w:color="auto"/>
      </w:divBdr>
    </w:div>
    <w:div w:id="449783186">
      <w:marLeft w:val="0"/>
      <w:marRight w:val="0"/>
      <w:marTop w:val="-20"/>
      <w:marBottom w:val="-20"/>
      <w:divBdr>
        <w:top w:val="none" w:sz="0" w:space="0" w:color="auto"/>
        <w:left w:val="none" w:sz="0" w:space="0" w:color="auto"/>
        <w:bottom w:val="none" w:sz="0" w:space="0" w:color="auto"/>
        <w:right w:val="none" w:sz="0" w:space="0" w:color="auto"/>
      </w:divBdr>
    </w:div>
    <w:div w:id="451443834">
      <w:marLeft w:val="0"/>
      <w:marRight w:val="0"/>
      <w:marTop w:val="-20"/>
      <w:marBottom w:val="-20"/>
      <w:divBdr>
        <w:top w:val="none" w:sz="0" w:space="0" w:color="auto"/>
        <w:left w:val="none" w:sz="0" w:space="0" w:color="auto"/>
        <w:bottom w:val="none" w:sz="0" w:space="0" w:color="auto"/>
        <w:right w:val="none" w:sz="0" w:space="0" w:color="auto"/>
      </w:divBdr>
    </w:div>
    <w:div w:id="451559408">
      <w:marLeft w:val="0"/>
      <w:marRight w:val="0"/>
      <w:marTop w:val="-20"/>
      <w:marBottom w:val="-20"/>
      <w:divBdr>
        <w:top w:val="none" w:sz="0" w:space="0" w:color="auto"/>
        <w:left w:val="none" w:sz="0" w:space="0" w:color="auto"/>
        <w:bottom w:val="none" w:sz="0" w:space="0" w:color="auto"/>
        <w:right w:val="none" w:sz="0" w:space="0" w:color="auto"/>
      </w:divBdr>
    </w:div>
    <w:div w:id="451749037">
      <w:marLeft w:val="0"/>
      <w:marRight w:val="0"/>
      <w:marTop w:val="-20"/>
      <w:marBottom w:val="-20"/>
      <w:divBdr>
        <w:top w:val="none" w:sz="0" w:space="0" w:color="auto"/>
        <w:left w:val="none" w:sz="0" w:space="0" w:color="auto"/>
        <w:bottom w:val="none" w:sz="0" w:space="0" w:color="auto"/>
        <w:right w:val="none" w:sz="0" w:space="0" w:color="auto"/>
      </w:divBdr>
    </w:div>
    <w:div w:id="452335644">
      <w:marLeft w:val="0"/>
      <w:marRight w:val="0"/>
      <w:marTop w:val="-20"/>
      <w:marBottom w:val="-20"/>
      <w:divBdr>
        <w:top w:val="none" w:sz="0" w:space="0" w:color="auto"/>
        <w:left w:val="none" w:sz="0" w:space="0" w:color="auto"/>
        <w:bottom w:val="none" w:sz="0" w:space="0" w:color="auto"/>
        <w:right w:val="none" w:sz="0" w:space="0" w:color="auto"/>
      </w:divBdr>
    </w:div>
    <w:div w:id="453328459">
      <w:marLeft w:val="0"/>
      <w:marRight w:val="0"/>
      <w:marTop w:val="-20"/>
      <w:marBottom w:val="-20"/>
      <w:divBdr>
        <w:top w:val="none" w:sz="0" w:space="0" w:color="auto"/>
        <w:left w:val="none" w:sz="0" w:space="0" w:color="auto"/>
        <w:bottom w:val="none" w:sz="0" w:space="0" w:color="auto"/>
        <w:right w:val="none" w:sz="0" w:space="0" w:color="auto"/>
      </w:divBdr>
    </w:div>
    <w:div w:id="455612168">
      <w:marLeft w:val="0"/>
      <w:marRight w:val="0"/>
      <w:marTop w:val="-20"/>
      <w:marBottom w:val="-20"/>
      <w:divBdr>
        <w:top w:val="none" w:sz="0" w:space="0" w:color="auto"/>
        <w:left w:val="none" w:sz="0" w:space="0" w:color="auto"/>
        <w:bottom w:val="none" w:sz="0" w:space="0" w:color="auto"/>
        <w:right w:val="none" w:sz="0" w:space="0" w:color="auto"/>
      </w:divBdr>
    </w:div>
    <w:div w:id="455637422">
      <w:marLeft w:val="0"/>
      <w:marRight w:val="0"/>
      <w:marTop w:val="-20"/>
      <w:marBottom w:val="-20"/>
      <w:divBdr>
        <w:top w:val="none" w:sz="0" w:space="0" w:color="auto"/>
        <w:left w:val="none" w:sz="0" w:space="0" w:color="auto"/>
        <w:bottom w:val="none" w:sz="0" w:space="0" w:color="auto"/>
        <w:right w:val="none" w:sz="0" w:space="0" w:color="auto"/>
      </w:divBdr>
    </w:div>
    <w:div w:id="458957734">
      <w:marLeft w:val="0"/>
      <w:marRight w:val="0"/>
      <w:marTop w:val="-20"/>
      <w:marBottom w:val="-20"/>
      <w:divBdr>
        <w:top w:val="none" w:sz="0" w:space="0" w:color="auto"/>
        <w:left w:val="none" w:sz="0" w:space="0" w:color="auto"/>
        <w:bottom w:val="none" w:sz="0" w:space="0" w:color="auto"/>
        <w:right w:val="none" w:sz="0" w:space="0" w:color="auto"/>
      </w:divBdr>
    </w:div>
    <w:div w:id="459416702">
      <w:marLeft w:val="0"/>
      <w:marRight w:val="0"/>
      <w:marTop w:val="-20"/>
      <w:marBottom w:val="-20"/>
      <w:divBdr>
        <w:top w:val="none" w:sz="0" w:space="0" w:color="auto"/>
        <w:left w:val="none" w:sz="0" w:space="0" w:color="auto"/>
        <w:bottom w:val="none" w:sz="0" w:space="0" w:color="auto"/>
        <w:right w:val="none" w:sz="0" w:space="0" w:color="auto"/>
      </w:divBdr>
    </w:div>
    <w:div w:id="461507014">
      <w:marLeft w:val="0"/>
      <w:marRight w:val="0"/>
      <w:marTop w:val="-20"/>
      <w:marBottom w:val="-20"/>
      <w:divBdr>
        <w:top w:val="none" w:sz="0" w:space="0" w:color="auto"/>
        <w:left w:val="none" w:sz="0" w:space="0" w:color="auto"/>
        <w:bottom w:val="none" w:sz="0" w:space="0" w:color="auto"/>
        <w:right w:val="none" w:sz="0" w:space="0" w:color="auto"/>
      </w:divBdr>
    </w:div>
    <w:div w:id="462240212">
      <w:marLeft w:val="0"/>
      <w:marRight w:val="0"/>
      <w:marTop w:val="-20"/>
      <w:marBottom w:val="-20"/>
      <w:divBdr>
        <w:top w:val="none" w:sz="0" w:space="0" w:color="auto"/>
        <w:left w:val="none" w:sz="0" w:space="0" w:color="auto"/>
        <w:bottom w:val="none" w:sz="0" w:space="0" w:color="auto"/>
        <w:right w:val="none" w:sz="0" w:space="0" w:color="auto"/>
      </w:divBdr>
    </w:div>
    <w:div w:id="462310233">
      <w:marLeft w:val="0"/>
      <w:marRight w:val="0"/>
      <w:marTop w:val="-20"/>
      <w:marBottom w:val="-20"/>
      <w:divBdr>
        <w:top w:val="none" w:sz="0" w:space="0" w:color="auto"/>
        <w:left w:val="none" w:sz="0" w:space="0" w:color="auto"/>
        <w:bottom w:val="none" w:sz="0" w:space="0" w:color="auto"/>
        <w:right w:val="none" w:sz="0" w:space="0" w:color="auto"/>
      </w:divBdr>
    </w:div>
    <w:div w:id="464204243">
      <w:marLeft w:val="0"/>
      <w:marRight w:val="0"/>
      <w:marTop w:val="-20"/>
      <w:marBottom w:val="-20"/>
      <w:divBdr>
        <w:top w:val="none" w:sz="0" w:space="0" w:color="auto"/>
        <w:left w:val="none" w:sz="0" w:space="0" w:color="auto"/>
        <w:bottom w:val="none" w:sz="0" w:space="0" w:color="auto"/>
        <w:right w:val="none" w:sz="0" w:space="0" w:color="auto"/>
      </w:divBdr>
    </w:div>
    <w:div w:id="466779737">
      <w:marLeft w:val="0"/>
      <w:marRight w:val="0"/>
      <w:marTop w:val="-20"/>
      <w:marBottom w:val="-20"/>
      <w:divBdr>
        <w:top w:val="none" w:sz="0" w:space="0" w:color="auto"/>
        <w:left w:val="none" w:sz="0" w:space="0" w:color="auto"/>
        <w:bottom w:val="none" w:sz="0" w:space="0" w:color="auto"/>
        <w:right w:val="none" w:sz="0" w:space="0" w:color="auto"/>
      </w:divBdr>
    </w:div>
    <w:div w:id="468286424">
      <w:marLeft w:val="0"/>
      <w:marRight w:val="0"/>
      <w:marTop w:val="-20"/>
      <w:marBottom w:val="-20"/>
      <w:divBdr>
        <w:top w:val="none" w:sz="0" w:space="0" w:color="auto"/>
        <w:left w:val="none" w:sz="0" w:space="0" w:color="auto"/>
        <w:bottom w:val="none" w:sz="0" w:space="0" w:color="auto"/>
        <w:right w:val="none" w:sz="0" w:space="0" w:color="auto"/>
      </w:divBdr>
    </w:div>
    <w:div w:id="470176285">
      <w:marLeft w:val="0"/>
      <w:marRight w:val="0"/>
      <w:marTop w:val="-20"/>
      <w:marBottom w:val="-20"/>
      <w:divBdr>
        <w:top w:val="none" w:sz="0" w:space="0" w:color="auto"/>
        <w:left w:val="none" w:sz="0" w:space="0" w:color="auto"/>
        <w:bottom w:val="none" w:sz="0" w:space="0" w:color="auto"/>
        <w:right w:val="none" w:sz="0" w:space="0" w:color="auto"/>
      </w:divBdr>
    </w:div>
    <w:div w:id="471411387">
      <w:marLeft w:val="0"/>
      <w:marRight w:val="0"/>
      <w:marTop w:val="-20"/>
      <w:marBottom w:val="-20"/>
      <w:divBdr>
        <w:top w:val="none" w:sz="0" w:space="0" w:color="auto"/>
        <w:left w:val="none" w:sz="0" w:space="0" w:color="auto"/>
        <w:bottom w:val="none" w:sz="0" w:space="0" w:color="auto"/>
        <w:right w:val="none" w:sz="0" w:space="0" w:color="auto"/>
      </w:divBdr>
    </w:div>
    <w:div w:id="471483623">
      <w:marLeft w:val="0"/>
      <w:marRight w:val="0"/>
      <w:marTop w:val="-20"/>
      <w:marBottom w:val="-20"/>
      <w:divBdr>
        <w:top w:val="none" w:sz="0" w:space="0" w:color="auto"/>
        <w:left w:val="none" w:sz="0" w:space="0" w:color="auto"/>
        <w:bottom w:val="none" w:sz="0" w:space="0" w:color="auto"/>
        <w:right w:val="none" w:sz="0" w:space="0" w:color="auto"/>
      </w:divBdr>
    </w:div>
    <w:div w:id="472404254">
      <w:marLeft w:val="0"/>
      <w:marRight w:val="0"/>
      <w:marTop w:val="-20"/>
      <w:marBottom w:val="-20"/>
      <w:divBdr>
        <w:top w:val="none" w:sz="0" w:space="0" w:color="auto"/>
        <w:left w:val="none" w:sz="0" w:space="0" w:color="auto"/>
        <w:bottom w:val="none" w:sz="0" w:space="0" w:color="auto"/>
        <w:right w:val="none" w:sz="0" w:space="0" w:color="auto"/>
      </w:divBdr>
    </w:div>
    <w:div w:id="473186362">
      <w:marLeft w:val="0"/>
      <w:marRight w:val="0"/>
      <w:marTop w:val="-20"/>
      <w:marBottom w:val="-20"/>
      <w:divBdr>
        <w:top w:val="none" w:sz="0" w:space="0" w:color="auto"/>
        <w:left w:val="none" w:sz="0" w:space="0" w:color="auto"/>
        <w:bottom w:val="none" w:sz="0" w:space="0" w:color="auto"/>
        <w:right w:val="none" w:sz="0" w:space="0" w:color="auto"/>
      </w:divBdr>
    </w:div>
    <w:div w:id="473526687">
      <w:marLeft w:val="0"/>
      <w:marRight w:val="0"/>
      <w:marTop w:val="-20"/>
      <w:marBottom w:val="-20"/>
      <w:divBdr>
        <w:top w:val="none" w:sz="0" w:space="0" w:color="auto"/>
        <w:left w:val="none" w:sz="0" w:space="0" w:color="auto"/>
        <w:bottom w:val="none" w:sz="0" w:space="0" w:color="auto"/>
        <w:right w:val="none" w:sz="0" w:space="0" w:color="auto"/>
      </w:divBdr>
    </w:div>
    <w:div w:id="473717146">
      <w:marLeft w:val="0"/>
      <w:marRight w:val="0"/>
      <w:marTop w:val="-20"/>
      <w:marBottom w:val="-20"/>
      <w:divBdr>
        <w:top w:val="none" w:sz="0" w:space="0" w:color="auto"/>
        <w:left w:val="none" w:sz="0" w:space="0" w:color="auto"/>
        <w:bottom w:val="none" w:sz="0" w:space="0" w:color="auto"/>
        <w:right w:val="none" w:sz="0" w:space="0" w:color="auto"/>
      </w:divBdr>
    </w:div>
    <w:div w:id="473791374">
      <w:marLeft w:val="0"/>
      <w:marRight w:val="0"/>
      <w:marTop w:val="-20"/>
      <w:marBottom w:val="-20"/>
      <w:divBdr>
        <w:top w:val="none" w:sz="0" w:space="0" w:color="auto"/>
        <w:left w:val="none" w:sz="0" w:space="0" w:color="auto"/>
        <w:bottom w:val="none" w:sz="0" w:space="0" w:color="auto"/>
        <w:right w:val="none" w:sz="0" w:space="0" w:color="auto"/>
      </w:divBdr>
    </w:div>
    <w:div w:id="476919030">
      <w:marLeft w:val="0"/>
      <w:marRight w:val="0"/>
      <w:marTop w:val="-20"/>
      <w:marBottom w:val="-20"/>
      <w:divBdr>
        <w:top w:val="none" w:sz="0" w:space="0" w:color="auto"/>
        <w:left w:val="none" w:sz="0" w:space="0" w:color="auto"/>
        <w:bottom w:val="none" w:sz="0" w:space="0" w:color="auto"/>
        <w:right w:val="none" w:sz="0" w:space="0" w:color="auto"/>
      </w:divBdr>
    </w:div>
    <w:div w:id="477308792">
      <w:marLeft w:val="0"/>
      <w:marRight w:val="0"/>
      <w:marTop w:val="-20"/>
      <w:marBottom w:val="-20"/>
      <w:divBdr>
        <w:top w:val="none" w:sz="0" w:space="0" w:color="auto"/>
        <w:left w:val="none" w:sz="0" w:space="0" w:color="auto"/>
        <w:bottom w:val="none" w:sz="0" w:space="0" w:color="auto"/>
        <w:right w:val="none" w:sz="0" w:space="0" w:color="auto"/>
      </w:divBdr>
    </w:div>
    <w:div w:id="479542849">
      <w:marLeft w:val="0"/>
      <w:marRight w:val="0"/>
      <w:marTop w:val="-20"/>
      <w:marBottom w:val="-20"/>
      <w:divBdr>
        <w:top w:val="none" w:sz="0" w:space="0" w:color="auto"/>
        <w:left w:val="none" w:sz="0" w:space="0" w:color="auto"/>
        <w:bottom w:val="none" w:sz="0" w:space="0" w:color="auto"/>
        <w:right w:val="none" w:sz="0" w:space="0" w:color="auto"/>
      </w:divBdr>
    </w:div>
    <w:div w:id="480270755">
      <w:marLeft w:val="0"/>
      <w:marRight w:val="0"/>
      <w:marTop w:val="-20"/>
      <w:marBottom w:val="-20"/>
      <w:divBdr>
        <w:top w:val="none" w:sz="0" w:space="0" w:color="auto"/>
        <w:left w:val="none" w:sz="0" w:space="0" w:color="auto"/>
        <w:bottom w:val="none" w:sz="0" w:space="0" w:color="auto"/>
        <w:right w:val="none" w:sz="0" w:space="0" w:color="auto"/>
      </w:divBdr>
    </w:div>
    <w:div w:id="480773411">
      <w:marLeft w:val="0"/>
      <w:marRight w:val="0"/>
      <w:marTop w:val="-20"/>
      <w:marBottom w:val="-20"/>
      <w:divBdr>
        <w:top w:val="none" w:sz="0" w:space="0" w:color="auto"/>
        <w:left w:val="none" w:sz="0" w:space="0" w:color="auto"/>
        <w:bottom w:val="none" w:sz="0" w:space="0" w:color="auto"/>
        <w:right w:val="none" w:sz="0" w:space="0" w:color="auto"/>
      </w:divBdr>
    </w:div>
    <w:div w:id="482812441">
      <w:marLeft w:val="0"/>
      <w:marRight w:val="0"/>
      <w:marTop w:val="-20"/>
      <w:marBottom w:val="-20"/>
      <w:divBdr>
        <w:top w:val="none" w:sz="0" w:space="0" w:color="auto"/>
        <w:left w:val="none" w:sz="0" w:space="0" w:color="auto"/>
        <w:bottom w:val="none" w:sz="0" w:space="0" w:color="auto"/>
        <w:right w:val="none" w:sz="0" w:space="0" w:color="auto"/>
      </w:divBdr>
    </w:div>
    <w:div w:id="483397908">
      <w:marLeft w:val="0"/>
      <w:marRight w:val="0"/>
      <w:marTop w:val="-20"/>
      <w:marBottom w:val="-20"/>
      <w:divBdr>
        <w:top w:val="none" w:sz="0" w:space="0" w:color="auto"/>
        <w:left w:val="none" w:sz="0" w:space="0" w:color="auto"/>
        <w:bottom w:val="none" w:sz="0" w:space="0" w:color="auto"/>
        <w:right w:val="none" w:sz="0" w:space="0" w:color="auto"/>
      </w:divBdr>
    </w:div>
    <w:div w:id="484123694">
      <w:marLeft w:val="0"/>
      <w:marRight w:val="0"/>
      <w:marTop w:val="-20"/>
      <w:marBottom w:val="-20"/>
      <w:divBdr>
        <w:top w:val="none" w:sz="0" w:space="0" w:color="auto"/>
        <w:left w:val="none" w:sz="0" w:space="0" w:color="auto"/>
        <w:bottom w:val="none" w:sz="0" w:space="0" w:color="auto"/>
        <w:right w:val="none" w:sz="0" w:space="0" w:color="auto"/>
      </w:divBdr>
    </w:div>
    <w:div w:id="484207342">
      <w:marLeft w:val="0"/>
      <w:marRight w:val="0"/>
      <w:marTop w:val="-20"/>
      <w:marBottom w:val="-20"/>
      <w:divBdr>
        <w:top w:val="none" w:sz="0" w:space="0" w:color="auto"/>
        <w:left w:val="none" w:sz="0" w:space="0" w:color="auto"/>
        <w:bottom w:val="none" w:sz="0" w:space="0" w:color="auto"/>
        <w:right w:val="none" w:sz="0" w:space="0" w:color="auto"/>
      </w:divBdr>
    </w:div>
    <w:div w:id="484704872">
      <w:marLeft w:val="0"/>
      <w:marRight w:val="0"/>
      <w:marTop w:val="-20"/>
      <w:marBottom w:val="-20"/>
      <w:divBdr>
        <w:top w:val="none" w:sz="0" w:space="0" w:color="auto"/>
        <w:left w:val="none" w:sz="0" w:space="0" w:color="auto"/>
        <w:bottom w:val="none" w:sz="0" w:space="0" w:color="auto"/>
        <w:right w:val="none" w:sz="0" w:space="0" w:color="auto"/>
      </w:divBdr>
    </w:div>
    <w:div w:id="484784489">
      <w:marLeft w:val="0"/>
      <w:marRight w:val="0"/>
      <w:marTop w:val="-20"/>
      <w:marBottom w:val="-20"/>
      <w:divBdr>
        <w:top w:val="none" w:sz="0" w:space="0" w:color="auto"/>
        <w:left w:val="none" w:sz="0" w:space="0" w:color="auto"/>
        <w:bottom w:val="none" w:sz="0" w:space="0" w:color="auto"/>
        <w:right w:val="none" w:sz="0" w:space="0" w:color="auto"/>
      </w:divBdr>
    </w:div>
    <w:div w:id="486357655">
      <w:marLeft w:val="0"/>
      <w:marRight w:val="0"/>
      <w:marTop w:val="-20"/>
      <w:marBottom w:val="-20"/>
      <w:divBdr>
        <w:top w:val="none" w:sz="0" w:space="0" w:color="auto"/>
        <w:left w:val="none" w:sz="0" w:space="0" w:color="auto"/>
        <w:bottom w:val="none" w:sz="0" w:space="0" w:color="auto"/>
        <w:right w:val="none" w:sz="0" w:space="0" w:color="auto"/>
      </w:divBdr>
    </w:div>
    <w:div w:id="488638977">
      <w:marLeft w:val="0"/>
      <w:marRight w:val="0"/>
      <w:marTop w:val="-20"/>
      <w:marBottom w:val="-20"/>
      <w:divBdr>
        <w:top w:val="none" w:sz="0" w:space="0" w:color="auto"/>
        <w:left w:val="none" w:sz="0" w:space="0" w:color="auto"/>
        <w:bottom w:val="none" w:sz="0" w:space="0" w:color="auto"/>
        <w:right w:val="none" w:sz="0" w:space="0" w:color="auto"/>
      </w:divBdr>
    </w:div>
    <w:div w:id="489952992">
      <w:marLeft w:val="0"/>
      <w:marRight w:val="0"/>
      <w:marTop w:val="-20"/>
      <w:marBottom w:val="-20"/>
      <w:divBdr>
        <w:top w:val="none" w:sz="0" w:space="0" w:color="auto"/>
        <w:left w:val="none" w:sz="0" w:space="0" w:color="auto"/>
        <w:bottom w:val="none" w:sz="0" w:space="0" w:color="auto"/>
        <w:right w:val="none" w:sz="0" w:space="0" w:color="auto"/>
      </w:divBdr>
    </w:div>
    <w:div w:id="490487903">
      <w:marLeft w:val="0"/>
      <w:marRight w:val="0"/>
      <w:marTop w:val="-20"/>
      <w:marBottom w:val="-20"/>
      <w:divBdr>
        <w:top w:val="none" w:sz="0" w:space="0" w:color="auto"/>
        <w:left w:val="none" w:sz="0" w:space="0" w:color="auto"/>
        <w:bottom w:val="none" w:sz="0" w:space="0" w:color="auto"/>
        <w:right w:val="none" w:sz="0" w:space="0" w:color="auto"/>
      </w:divBdr>
    </w:div>
    <w:div w:id="491487159">
      <w:marLeft w:val="0"/>
      <w:marRight w:val="0"/>
      <w:marTop w:val="-20"/>
      <w:marBottom w:val="-20"/>
      <w:divBdr>
        <w:top w:val="none" w:sz="0" w:space="0" w:color="auto"/>
        <w:left w:val="none" w:sz="0" w:space="0" w:color="auto"/>
        <w:bottom w:val="none" w:sz="0" w:space="0" w:color="auto"/>
        <w:right w:val="none" w:sz="0" w:space="0" w:color="auto"/>
      </w:divBdr>
    </w:div>
    <w:div w:id="491869991">
      <w:marLeft w:val="0"/>
      <w:marRight w:val="0"/>
      <w:marTop w:val="-20"/>
      <w:marBottom w:val="-20"/>
      <w:divBdr>
        <w:top w:val="none" w:sz="0" w:space="0" w:color="auto"/>
        <w:left w:val="none" w:sz="0" w:space="0" w:color="auto"/>
        <w:bottom w:val="none" w:sz="0" w:space="0" w:color="auto"/>
        <w:right w:val="none" w:sz="0" w:space="0" w:color="auto"/>
      </w:divBdr>
    </w:div>
    <w:div w:id="493491575">
      <w:marLeft w:val="0"/>
      <w:marRight w:val="0"/>
      <w:marTop w:val="-20"/>
      <w:marBottom w:val="-20"/>
      <w:divBdr>
        <w:top w:val="none" w:sz="0" w:space="0" w:color="auto"/>
        <w:left w:val="none" w:sz="0" w:space="0" w:color="auto"/>
        <w:bottom w:val="none" w:sz="0" w:space="0" w:color="auto"/>
        <w:right w:val="none" w:sz="0" w:space="0" w:color="auto"/>
      </w:divBdr>
    </w:div>
    <w:div w:id="493762506">
      <w:marLeft w:val="0"/>
      <w:marRight w:val="0"/>
      <w:marTop w:val="-20"/>
      <w:marBottom w:val="-20"/>
      <w:divBdr>
        <w:top w:val="none" w:sz="0" w:space="0" w:color="auto"/>
        <w:left w:val="none" w:sz="0" w:space="0" w:color="auto"/>
        <w:bottom w:val="none" w:sz="0" w:space="0" w:color="auto"/>
        <w:right w:val="none" w:sz="0" w:space="0" w:color="auto"/>
      </w:divBdr>
    </w:div>
    <w:div w:id="493840267">
      <w:marLeft w:val="0"/>
      <w:marRight w:val="0"/>
      <w:marTop w:val="-20"/>
      <w:marBottom w:val="-20"/>
      <w:divBdr>
        <w:top w:val="none" w:sz="0" w:space="0" w:color="auto"/>
        <w:left w:val="none" w:sz="0" w:space="0" w:color="auto"/>
        <w:bottom w:val="none" w:sz="0" w:space="0" w:color="auto"/>
        <w:right w:val="none" w:sz="0" w:space="0" w:color="auto"/>
      </w:divBdr>
    </w:div>
    <w:div w:id="496506018">
      <w:marLeft w:val="0"/>
      <w:marRight w:val="0"/>
      <w:marTop w:val="-20"/>
      <w:marBottom w:val="-20"/>
      <w:divBdr>
        <w:top w:val="none" w:sz="0" w:space="0" w:color="auto"/>
        <w:left w:val="none" w:sz="0" w:space="0" w:color="auto"/>
        <w:bottom w:val="none" w:sz="0" w:space="0" w:color="auto"/>
        <w:right w:val="none" w:sz="0" w:space="0" w:color="auto"/>
      </w:divBdr>
    </w:div>
    <w:div w:id="496921897">
      <w:marLeft w:val="0"/>
      <w:marRight w:val="0"/>
      <w:marTop w:val="-20"/>
      <w:marBottom w:val="-20"/>
      <w:divBdr>
        <w:top w:val="none" w:sz="0" w:space="0" w:color="auto"/>
        <w:left w:val="none" w:sz="0" w:space="0" w:color="auto"/>
        <w:bottom w:val="none" w:sz="0" w:space="0" w:color="auto"/>
        <w:right w:val="none" w:sz="0" w:space="0" w:color="auto"/>
      </w:divBdr>
    </w:div>
    <w:div w:id="498035856">
      <w:marLeft w:val="0"/>
      <w:marRight w:val="0"/>
      <w:marTop w:val="-20"/>
      <w:marBottom w:val="-20"/>
      <w:divBdr>
        <w:top w:val="none" w:sz="0" w:space="0" w:color="auto"/>
        <w:left w:val="none" w:sz="0" w:space="0" w:color="auto"/>
        <w:bottom w:val="none" w:sz="0" w:space="0" w:color="auto"/>
        <w:right w:val="none" w:sz="0" w:space="0" w:color="auto"/>
      </w:divBdr>
    </w:div>
    <w:div w:id="498693693">
      <w:marLeft w:val="0"/>
      <w:marRight w:val="0"/>
      <w:marTop w:val="-20"/>
      <w:marBottom w:val="-20"/>
      <w:divBdr>
        <w:top w:val="none" w:sz="0" w:space="0" w:color="auto"/>
        <w:left w:val="none" w:sz="0" w:space="0" w:color="auto"/>
        <w:bottom w:val="none" w:sz="0" w:space="0" w:color="auto"/>
        <w:right w:val="none" w:sz="0" w:space="0" w:color="auto"/>
      </w:divBdr>
    </w:div>
    <w:div w:id="500237747">
      <w:marLeft w:val="0"/>
      <w:marRight w:val="0"/>
      <w:marTop w:val="-20"/>
      <w:marBottom w:val="-20"/>
      <w:divBdr>
        <w:top w:val="none" w:sz="0" w:space="0" w:color="auto"/>
        <w:left w:val="none" w:sz="0" w:space="0" w:color="auto"/>
        <w:bottom w:val="none" w:sz="0" w:space="0" w:color="auto"/>
        <w:right w:val="none" w:sz="0" w:space="0" w:color="auto"/>
      </w:divBdr>
    </w:div>
    <w:div w:id="500393321">
      <w:marLeft w:val="0"/>
      <w:marRight w:val="0"/>
      <w:marTop w:val="-20"/>
      <w:marBottom w:val="-20"/>
      <w:divBdr>
        <w:top w:val="none" w:sz="0" w:space="0" w:color="auto"/>
        <w:left w:val="none" w:sz="0" w:space="0" w:color="auto"/>
        <w:bottom w:val="none" w:sz="0" w:space="0" w:color="auto"/>
        <w:right w:val="none" w:sz="0" w:space="0" w:color="auto"/>
      </w:divBdr>
    </w:div>
    <w:div w:id="501285492">
      <w:marLeft w:val="0"/>
      <w:marRight w:val="0"/>
      <w:marTop w:val="-20"/>
      <w:marBottom w:val="-20"/>
      <w:divBdr>
        <w:top w:val="none" w:sz="0" w:space="0" w:color="auto"/>
        <w:left w:val="none" w:sz="0" w:space="0" w:color="auto"/>
        <w:bottom w:val="none" w:sz="0" w:space="0" w:color="auto"/>
        <w:right w:val="none" w:sz="0" w:space="0" w:color="auto"/>
      </w:divBdr>
    </w:div>
    <w:div w:id="503787851">
      <w:marLeft w:val="0"/>
      <w:marRight w:val="0"/>
      <w:marTop w:val="-20"/>
      <w:marBottom w:val="-20"/>
      <w:divBdr>
        <w:top w:val="none" w:sz="0" w:space="0" w:color="auto"/>
        <w:left w:val="none" w:sz="0" w:space="0" w:color="auto"/>
        <w:bottom w:val="none" w:sz="0" w:space="0" w:color="auto"/>
        <w:right w:val="none" w:sz="0" w:space="0" w:color="auto"/>
      </w:divBdr>
    </w:div>
    <w:div w:id="504247996">
      <w:marLeft w:val="0"/>
      <w:marRight w:val="0"/>
      <w:marTop w:val="-20"/>
      <w:marBottom w:val="-20"/>
      <w:divBdr>
        <w:top w:val="none" w:sz="0" w:space="0" w:color="auto"/>
        <w:left w:val="none" w:sz="0" w:space="0" w:color="auto"/>
        <w:bottom w:val="none" w:sz="0" w:space="0" w:color="auto"/>
        <w:right w:val="none" w:sz="0" w:space="0" w:color="auto"/>
      </w:divBdr>
    </w:div>
    <w:div w:id="504592839">
      <w:marLeft w:val="0"/>
      <w:marRight w:val="0"/>
      <w:marTop w:val="-20"/>
      <w:marBottom w:val="-20"/>
      <w:divBdr>
        <w:top w:val="none" w:sz="0" w:space="0" w:color="auto"/>
        <w:left w:val="none" w:sz="0" w:space="0" w:color="auto"/>
        <w:bottom w:val="none" w:sz="0" w:space="0" w:color="auto"/>
        <w:right w:val="none" w:sz="0" w:space="0" w:color="auto"/>
      </w:divBdr>
    </w:div>
    <w:div w:id="509181513">
      <w:marLeft w:val="0"/>
      <w:marRight w:val="0"/>
      <w:marTop w:val="-20"/>
      <w:marBottom w:val="-20"/>
      <w:divBdr>
        <w:top w:val="none" w:sz="0" w:space="0" w:color="auto"/>
        <w:left w:val="none" w:sz="0" w:space="0" w:color="auto"/>
        <w:bottom w:val="none" w:sz="0" w:space="0" w:color="auto"/>
        <w:right w:val="none" w:sz="0" w:space="0" w:color="auto"/>
      </w:divBdr>
    </w:div>
    <w:div w:id="510266537">
      <w:marLeft w:val="0"/>
      <w:marRight w:val="0"/>
      <w:marTop w:val="-20"/>
      <w:marBottom w:val="-20"/>
      <w:divBdr>
        <w:top w:val="none" w:sz="0" w:space="0" w:color="auto"/>
        <w:left w:val="none" w:sz="0" w:space="0" w:color="auto"/>
        <w:bottom w:val="none" w:sz="0" w:space="0" w:color="auto"/>
        <w:right w:val="none" w:sz="0" w:space="0" w:color="auto"/>
      </w:divBdr>
    </w:div>
    <w:div w:id="511333764">
      <w:marLeft w:val="0"/>
      <w:marRight w:val="0"/>
      <w:marTop w:val="-20"/>
      <w:marBottom w:val="-20"/>
      <w:divBdr>
        <w:top w:val="none" w:sz="0" w:space="0" w:color="auto"/>
        <w:left w:val="none" w:sz="0" w:space="0" w:color="auto"/>
        <w:bottom w:val="none" w:sz="0" w:space="0" w:color="auto"/>
        <w:right w:val="none" w:sz="0" w:space="0" w:color="auto"/>
      </w:divBdr>
    </w:div>
    <w:div w:id="513346177">
      <w:marLeft w:val="0"/>
      <w:marRight w:val="0"/>
      <w:marTop w:val="-20"/>
      <w:marBottom w:val="-20"/>
      <w:divBdr>
        <w:top w:val="none" w:sz="0" w:space="0" w:color="auto"/>
        <w:left w:val="none" w:sz="0" w:space="0" w:color="auto"/>
        <w:bottom w:val="none" w:sz="0" w:space="0" w:color="auto"/>
        <w:right w:val="none" w:sz="0" w:space="0" w:color="auto"/>
      </w:divBdr>
    </w:div>
    <w:div w:id="517547317">
      <w:marLeft w:val="0"/>
      <w:marRight w:val="0"/>
      <w:marTop w:val="-20"/>
      <w:marBottom w:val="-20"/>
      <w:divBdr>
        <w:top w:val="none" w:sz="0" w:space="0" w:color="auto"/>
        <w:left w:val="none" w:sz="0" w:space="0" w:color="auto"/>
        <w:bottom w:val="none" w:sz="0" w:space="0" w:color="auto"/>
        <w:right w:val="none" w:sz="0" w:space="0" w:color="auto"/>
      </w:divBdr>
    </w:div>
    <w:div w:id="518351571">
      <w:marLeft w:val="0"/>
      <w:marRight w:val="0"/>
      <w:marTop w:val="-20"/>
      <w:marBottom w:val="-20"/>
      <w:divBdr>
        <w:top w:val="none" w:sz="0" w:space="0" w:color="auto"/>
        <w:left w:val="none" w:sz="0" w:space="0" w:color="auto"/>
        <w:bottom w:val="none" w:sz="0" w:space="0" w:color="auto"/>
        <w:right w:val="none" w:sz="0" w:space="0" w:color="auto"/>
      </w:divBdr>
    </w:div>
    <w:div w:id="518466260">
      <w:marLeft w:val="0"/>
      <w:marRight w:val="0"/>
      <w:marTop w:val="-20"/>
      <w:marBottom w:val="-20"/>
      <w:divBdr>
        <w:top w:val="none" w:sz="0" w:space="0" w:color="auto"/>
        <w:left w:val="none" w:sz="0" w:space="0" w:color="auto"/>
        <w:bottom w:val="none" w:sz="0" w:space="0" w:color="auto"/>
        <w:right w:val="none" w:sz="0" w:space="0" w:color="auto"/>
      </w:divBdr>
    </w:div>
    <w:div w:id="519971650">
      <w:marLeft w:val="0"/>
      <w:marRight w:val="0"/>
      <w:marTop w:val="-20"/>
      <w:marBottom w:val="-20"/>
      <w:divBdr>
        <w:top w:val="none" w:sz="0" w:space="0" w:color="auto"/>
        <w:left w:val="none" w:sz="0" w:space="0" w:color="auto"/>
        <w:bottom w:val="none" w:sz="0" w:space="0" w:color="auto"/>
        <w:right w:val="none" w:sz="0" w:space="0" w:color="auto"/>
      </w:divBdr>
    </w:div>
    <w:div w:id="521285792">
      <w:marLeft w:val="0"/>
      <w:marRight w:val="0"/>
      <w:marTop w:val="-20"/>
      <w:marBottom w:val="-20"/>
      <w:divBdr>
        <w:top w:val="none" w:sz="0" w:space="0" w:color="auto"/>
        <w:left w:val="none" w:sz="0" w:space="0" w:color="auto"/>
        <w:bottom w:val="none" w:sz="0" w:space="0" w:color="auto"/>
        <w:right w:val="none" w:sz="0" w:space="0" w:color="auto"/>
      </w:divBdr>
    </w:div>
    <w:div w:id="523056817">
      <w:marLeft w:val="0"/>
      <w:marRight w:val="0"/>
      <w:marTop w:val="-20"/>
      <w:marBottom w:val="-20"/>
      <w:divBdr>
        <w:top w:val="none" w:sz="0" w:space="0" w:color="auto"/>
        <w:left w:val="none" w:sz="0" w:space="0" w:color="auto"/>
        <w:bottom w:val="none" w:sz="0" w:space="0" w:color="auto"/>
        <w:right w:val="none" w:sz="0" w:space="0" w:color="auto"/>
      </w:divBdr>
    </w:div>
    <w:div w:id="525871885">
      <w:marLeft w:val="0"/>
      <w:marRight w:val="0"/>
      <w:marTop w:val="-20"/>
      <w:marBottom w:val="-20"/>
      <w:divBdr>
        <w:top w:val="none" w:sz="0" w:space="0" w:color="auto"/>
        <w:left w:val="none" w:sz="0" w:space="0" w:color="auto"/>
        <w:bottom w:val="none" w:sz="0" w:space="0" w:color="auto"/>
        <w:right w:val="none" w:sz="0" w:space="0" w:color="auto"/>
      </w:divBdr>
    </w:div>
    <w:div w:id="527452137">
      <w:marLeft w:val="0"/>
      <w:marRight w:val="0"/>
      <w:marTop w:val="-20"/>
      <w:marBottom w:val="-20"/>
      <w:divBdr>
        <w:top w:val="none" w:sz="0" w:space="0" w:color="auto"/>
        <w:left w:val="none" w:sz="0" w:space="0" w:color="auto"/>
        <w:bottom w:val="none" w:sz="0" w:space="0" w:color="auto"/>
        <w:right w:val="none" w:sz="0" w:space="0" w:color="auto"/>
      </w:divBdr>
    </w:div>
    <w:div w:id="528178333">
      <w:marLeft w:val="0"/>
      <w:marRight w:val="0"/>
      <w:marTop w:val="-20"/>
      <w:marBottom w:val="-20"/>
      <w:divBdr>
        <w:top w:val="none" w:sz="0" w:space="0" w:color="auto"/>
        <w:left w:val="none" w:sz="0" w:space="0" w:color="auto"/>
        <w:bottom w:val="none" w:sz="0" w:space="0" w:color="auto"/>
        <w:right w:val="none" w:sz="0" w:space="0" w:color="auto"/>
      </w:divBdr>
    </w:div>
    <w:div w:id="529294353">
      <w:marLeft w:val="0"/>
      <w:marRight w:val="0"/>
      <w:marTop w:val="-20"/>
      <w:marBottom w:val="-20"/>
      <w:divBdr>
        <w:top w:val="none" w:sz="0" w:space="0" w:color="auto"/>
        <w:left w:val="none" w:sz="0" w:space="0" w:color="auto"/>
        <w:bottom w:val="none" w:sz="0" w:space="0" w:color="auto"/>
        <w:right w:val="none" w:sz="0" w:space="0" w:color="auto"/>
      </w:divBdr>
    </w:div>
    <w:div w:id="531916044">
      <w:marLeft w:val="0"/>
      <w:marRight w:val="0"/>
      <w:marTop w:val="-20"/>
      <w:marBottom w:val="-20"/>
      <w:divBdr>
        <w:top w:val="none" w:sz="0" w:space="0" w:color="auto"/>
        <w:left w:val="none" w:sz="0" w:space="0" w:color="auto"/>
        <w:bottom w:val="none" w:sz="0" w:space="0" w:color="auto"/>
        <w:right w:val="none" w:sz="0" w:space="0" w:color="auto"/>
      </w:divBdr>
    </w:div>
    <w:div w:id="533620374">
      <w:marLeft w:val="0"/>
      <w:marRight w:val="0"/>
      <w:marTop w:val="-20"/>
      <w:marBottom w:val="-20"/>
      <w:divBdr>
        <w:top w:val="none" w:sz="0" w:space="0" w:color="auto"/>
        <w:left w:val="none" w:sz="0" w:space="0" w:color="auto"/>
        <w:bottom w:val="none" w:sz="0" w:space="0" w:color="auto"/>
        <w:right w:val="none" w:sz="0" w:space="0" w:color="auto"/>
      </w:divBdr>
    </w:div>
    <w:div w:id="534315166">
      <w:marLeft w:val="0"/>
      <w:marRight w:val="0"/>
      <w:marTop w:val="-20"/>
      <w:marBottom w:val="-20"/>
      <w:divBdr>
        <w:top w:val="none" w:sz="0" w:space="0" w:color="auto"/>
        <w:left w:val="none" w:sz="0" w:space="0" w:color="auto"/>
        <w:bottom w:val="none" w:sz="0" w:space="0" w:color="auto"/>
        <w:right w:val="none" w:sz="0" w:space="0" w:color="auto"/>
      </w:divBdr>
    </w:div>
    <w:div w:id="534733833">
      <w:marLeft w:val="0"/>
      <w:marRight w:val="0"/>
      <w:marTop w:val="-20"/>
      <w:marBottom w:val="-20"/>
      <w:divBdr>
        <w:top w:val="none" w:sz="0" w:space="0" w:color="auto"/>
        <w:left w:val="none" w:sz="0" w:space="0" w:color="auto"/>
        <w:bottom w:val="none" w:sz="0" w:space="0" w:color="auto"/>
        <w:right w:val="none" w:sz="0" w:space="0" w:color="auto"/>
      </w:divBdr>
    </w:div>
    <w:div w:id="535122271">
      <w:marLeft w:val="0"/>
      <w:marRight w:val="0"/>
      <w:marTop w:val="-20"/>
      <w:marBottom w:val="-20"/>
      <w:divBdr>
        <w:top w:val="none" w:sz="0" w:space="0" w:color="auto"/>
        <w:left w:val="none" w:sz="0" w:space="0" w:color="auto"/>
        <w:bottom w:val="none" w:sz="0" w:space="0" w:color="auto"/>
        <w:right w:val="none" w:sz="0" w:space="0" w:color="auto"/>
      </w:divBdr>
    </w:div>
    <w:div w:id="536047441">
      <w:marLeft w:val="0"/>
      <w:marRight w:val="0"/>
      <w:marTop w:val="-20"/>
      <w:marBottom w:val="-20"/>
      <w:divBdr>
        <w:top w:val="none" w:sz="0" w:space="0" w:color="auto"/>
        <w:left w:val="none" w:sz="0" w:space="0" w:color="auto"/>
        <w:bottom w:val="none" w:sz="0" w:space="0" w:color="auto"/>
        <w:right w:val="none" w:sz="0" w:space="0" w:color="auto"/>
      </w:divBdr>
    </w:div>
    <w:div w:id="538475100">
      <w:marLeft w:val="0"/>
      <w:marRight w:val="0"/>
      <w:marTop w:val="-20"/>
      <w:marBottom w:val="-20"/>
      <w:divBdr>
        <w:top w:val="none" w:sz="0" w:space="0" w:color="auto"/>
        <w:left w:val="none" w:sz="0" w:space="0" w:color="auto"/>
        <w:bottom w:val="none" w:sz="0" w:space="0" w:color="auto"/>
        <w:right w:val="none" w:sz="0" w:space="0" w:color="auto"/>
      </w:divBdr>
    </w:div>
    <w:div w:id="538781075">
      <w:marLeft w:val="0"/>
      <w:marRight w:val="0"/>
      <w:marTop w:val="-20"/>
      <w:marBottom w:val="-20"/>
      <w:divBdr>
        <w:top w:val="none" w:sz="0" w:space="0" w:color="auto"/>
        <w:left w:val="none" w:sz="0" w:space="0" w:color="auto"/>
        <w:bottom w:val="none" w:sz="0" w:space="0" w:color="auto"/>
        <w:right w:val="none" w:sz="0" w:space="0" w:color="auto"/>
      </w:divBdr>
    </w:div>
    <w:div w:id="539316614">
      <w:marLeft w:val="0"/>
      <w:marRight w:val="0"/>
      <w:marTop w:val="-20"/>
      <w:marBottom w:val="-20"/>
      <w:divBdr>
        <w:top w:val="none" w:sz="0" w:space="0" w:color="auto"/>
        <w:left w:val="none" w:sz="0" w:space="0" w:color="auto"/>
        <w:bottom w:val="none" w:sz="0" w:space="0" w:color="auto"/>
        <w:right w:val="none" w:sz="0" w:space="0" w:color="auto"/>
      </w:divBdr>
    </w:div>
    <w:div w:id="539981294">
      <w:marLeft w:val="0"/>
      <w:marRight w:val="0"/>
      <w:marTop w:val="-20"/>
      <w:marBottom w:val="-20"/>
      <w:divBdr>
        <w:top w:val="none" w:sz="0" w:space="0" w:color="auto"/>
        <w:left w:val="none" w:sz="0" w:space="0" w:color="auto"/>
        <w:bottom w:val="none" w:sz="0" w:space="0" w:color="auto"/>
        <w:right w:val="none" w:sz="0" w:space="0" w:color="auto"/>
      </w:divBdr>
    </w:div>
    <w:div w:id="540896814">
      <w:marLeft w:val="0"/>
      <w:marRight w:val="0"/>
      <w:marTop w:val="-20"/>
      <w:marBottom w:val="-20"/>
      <w:divBdr>
        <w:top w:val="none" w:sz="0" w:space="0" w:color="auto"/>
        <w:left w:val="none" w:sz="0" w:space="0" w:color="auto"/>
        <w:bottom w:val="none" w:sz="0" w:space="0" w:color="auto"/>
        <w:right w:val="none" w:sz="0" w:space="0" w:color="auto"/>
      </w:divBdr>
    </w:div>
    <w:div w:id="541132823">
      <w:marLeft w:val="0"/>
      <w:marRight w:val="0"/>
      <w:marTop w:val="-20"/>
      <w:marBottom w:val="-20"/>
      <w:divBdr>
        <w:top w:val="none" w:sz="0" w:space="0" w:color="auto"/>
        <w:left w:val="none" w:sz="0" w:space="0" w:color="auto"/>
        <w:bottom w:val="none" w:sz="0" w:space="0" w:color="auto"/>
        <w:right w:val="none" w:sz="0" w:space="0" w:color="auto"/>
      </w:divBdr>
    </w:div>
    <w:div w:id="542521812">
      <w:marLeft w:val="0"/>
      <w:marRight w:val="0"/>
      <w:marTop w:val="-20"/>
      <w:marBottom w:val="-20"/>
      <w:divBdr>
        <w:top w:val="none" w:sz="0" w:space="0" w:color="auto"/>
        <w:left w:val="none" w:sz="0" w:space="0" w:color="auto"/>
        <w:bottom w:val="none" w:sz="0" w:space="0" w:color="auto"/>
        <w:right w:val="none" w:sz="0" w:space="0" w:color="auto"/>
      </w:divBdr>
    </w:div>
    <w:div w:id="544366775">
      <w:marLeft w:val="0"/>
      <w:marRight w:val="0"/>
      <w:marTop w:val="-20"/>
      <w:marBottom w:val="-20"/>
      <w:divBdr>
        <w:top w:val="none" w:sz="0" w:space="0" w:color="auto"/>
        <w:left w:val="none" w:sz="0" w:space="0" w:color="auto"/>
        <w:bottom w:val="none" w:sz="0" w:space="0" w:color="auto"/>
        <w:right w:val="none" w:sz="0" w:space="0" w:color="auto"/>
      </w:divBdr>
    </w:div>
    <w:div w:id="545027621">
      <w:marLeft w:val="0"/>
      <w:marRight w:val="0"/>
      <w:marTop w:val="-20"/>
      <w:marBottom w:val="-20"/>
      <w:divBdr>
        <w:top w:val="none" w:sz="0" w:space="0" w:color="auto"/>
        <w:left w:val="none" w:sz="0" w:space="0" w:color="auto"/>
        <w:bottom w:val="none" w:sz="0" w:space="0" w:color="auto"/>
        <w:right w:val="none" w:sz="0" w:space="0" w:color="auto"/>
      </w:divBdr>
    </w:div>
    <w:div w:id="545485519">
      <w:marLeft w:val="0"/>
      <w:marRight w:val="0"/>
      <w:marTop w:val="-20"/>
      <w:marBottom w:val="-20"/>
      <w:divBdr>
        <w:top w:val="none" w:sz="0" w:space="0" w:color="auto"/>
        <w:left w:val="none" w:sz="0" w:space="0" w:color="auto"/>
        <w:bottom w:val="none" w:sz="0" w:space="0" w:color="auto"/>
        <w:right w:val="none" w:sz="0" w:space="0" w:color="auto"/>
      </w:divBdr>
    </w:div>
    <w:div w:id="549458130">
      <w:marLeft w:val="0"/>
      <w:marRight w:val="0"/>
      <w:marTop w:val="-20"/>
      <w:marBottom w:val="-20"/>
      <w:divBdr>
        <w:top w:val="none" w:sz="0" w:space="0" w:color="auto"/>
        <w:left w:val="none" w:sz="0" w:space="0" w:color="auto"/>
        <w:bottom w:val="none" w:sz="0" w:space="0" w:color="auto"/>
        <w:right w:val="none" w:sz="0" w:space="0" w:color="auto"/>
      </w:divBdr>
    </w:div>
    <w:div w:id="549659108">
      <w:marLeft w:val="0"/>
      <w:marRight w:val="0"/>
      <w:marTop w:val="-20"/>
      <w:marBottom w:val="-20"/>
      <w:divBdr>
        <w:top w:val="none" w:sz="0" w:space="0" w:color="auto"/>
        <w:left w:val="none" w:sz="0" w:space="0" w:color="auto"/>
        <w:bottom w:val="none" w:sz="0" w:space="0" w:color="auto"/>
        <w:right w:val="none" w:sz="0" w:space="0" w:color="auto"/>
      </w:divBdr>
    </w:div>
    <w:div w:id="549726837">
      <w:marLeft w:val="0"/>
      <w:marRight w:val="0"/>
      <w:marTop w:val="-20"/>
      <w:marBottom w:val="-20"/>
      <w:divBdr>
        <w:top w:val="none" w:sz="0" w:space="0" w:color="auto"/>
        <w:left w:val="none" w:sz="0" w:space="0" w:color="auto"/>
        <w:bottom w:val="none" w:sz="0" w:space="0" w:color="auto"/>
        <w:right w:val="none" w:sz="0" w:space="0" w:color="auto"/>
      </w:divBdr>
    </w:div>
    <w:div w:id="550385001">
      <w:marLeft w:val="0"/>
      <w:marRight w:val="0"/>
      <w:marTop w:val="-20"/>
      <w:marBottom w:val="-20"/>
      <w:divBdr>
        <w:top w:val="none" w:sz="0" w:space="0" w:color="auto"/>
        <w:left w:val="none" w:sz="0" w:space="0" w:color="auto"/>
        <w:bottom w:val="none" w:sz="0" w:space="0" w:color="auto"/>
        <w:right w:val="none" w:sz="0" w:space="0" w:color="auto"/>
      </w:divBdr>
    </w:div>
    <w:div w:id="551694056">
      <w:marLeft w:val="0"/>
      <w:marRight w:val="0"/>
      <w:marTop w:val="-20"/>
      <w:marBottom w:val="-20"/>
      <w:divBdr>
        <w:top w:val="none" w:sz="0" w:space="0" w:color="auto"/>
        <w:left w:val="none" w:sz="0" w:space="0" w:color="auto"/>
        <w:bottom w:val="none" w:sz="0" w:space="0" w:color="auto"/>
        <w:right w:val="none" w:sz="0" w:space="0" w:color="auto"/>
      </w:divBdr>
    </w:div>
    <w:div w:id="552929940">
      <w:marLeft w:val="0"/>
      <w:marRight w:val="0"/>
      <w:marTop w:val="-20"/>
      <w:marBottom w:val="-20"/>
      <w:divBdr>
        <w:top w:val="none" w:sz="0" w:space="0" w:color="auto"/>
        <w:left w:val="none" w:sz="0" w:space="0" w:color="auto"/>
        <w:bottom w:val="none" w:sz="0" w:space="0" w:color="auto"/>
        <w:right w:val="none" w:sz="0" w:space="0" w:color="auto"/>
      </w:divBdr>
    </w:div>
    <w:div w:id="553271807">
      <w:marLeft w:val="0"/>
      <w:marRight w:val="0"/>
      <w:marTop w:val="-20"/>
      <w:marBottom w:val="-20"/>
      <w:divBdr>
        <w:top w:val="none" w:sz="0" w:space="0" w:color="auto"/>
        <w:left w:val="none" w:sz="0" w:space="0" w:color="auto"/>
        <w:bottom w:val="none" w:sz="0" w:space="0" w:color="auto"/>
        <w:right w:val="none" w:sz="0" w:space="0" w:color="auto"/>
      </w:divBdr>
    </w:div>
    <w:div w:id="553394540">
      <w:marLeft w:val="0"/>
      <w:marRight w:val="0"/>
      <w:marTop w:val="-20"/>
      <w:marBottom w:val="-20"/>
      <w:divBdr>
        <w:top w:val="none" w:sz="0" w:space="0" w:color="auto"/>
        <w:left w:val="none" w:sz="0" w:space="0" w:color="auto"/>
        <w:bottom w:val="none" w:sz="0" w:space="0" w:color="auto"/>
        <w:right w:val="none" w:sz="0" w:space="0" w:color="auto"/>
      </w:divBdr>
    </w:div>
    <w:div w:id="559707173">
      <w:marLeft w:val="0"/>
      <w:marRight w:val="0"/>
      <w:marTop w:val="-20"/>
      <w:marBottom w:val="-20"/>
      <w:divBdr>
        <w:top w:val="none" w:sz="0" w:space="0" w:color="auto"/>
        <w:left w:val="none" w:sz="0" w:space="0" w:color="auto"/>
        <w:bottom w:val="none" w:sz="0" w:space="0" w:color="auto"/>
        <w:right w:val="none" w:sz="0" w:space="0" w:color="auto"/>
      </w:divBdr>
    </w:div>
    <w:div w:id="562064772">
      <w:marLeft w:val="0"/>
      <w:marRight w:val="0"/>
      <w:marTop w:val="-20"/>
      <w:marBottom w:val="-20"/>
      <w:divBdr>
        <w:top w:val="none" w:sz="0" w:space="0" w:color="auto"/>
        <w:left w:val="none" w:sz="0" w:space="0" w:color="auto"/>
        <w:bottom w:val="none" w:sz="0" w:space="0" w:color="auto"/>
        <w:right w:val="none" w:sz="0" w:space="0" w:color="auto"/>
      </w:divBdr>
    </w:div>
    <w:div w:id="562299052">
      <w:marLeft w:val="0"/>
      <w:marRight w:val="0"/>
      <w:marTop w:val="-20"/>
      <w:marBottom w:val="-20"/>
      <w:divBdr>
        <w:top w:val="none" w:sz="0" w:space="0" w:color="auto"/>
        <w:left w:val="none" w:sz="0" w:space="0" w:color="auto"/>
        <w:bottom w:val="none" w:sz="0" w:space="0" w:color="auto"/>
        <w:right w:val="none" w:sz="0" w:space="0" w:color="auto"/>
      </w:divBdr>
    </w:div>
    <w:div w:id="562299406">
      <w:marLeft w:val="0"/>
      <w:marRight w:val="0"/>
      <w:marTop w:val="-20"/>
      <w:marBottom w:val="-20"/>
      <w:divBdr>
        <w:top w:val="none" w:sz="0" w:space="0" w:color="auto"/>
        <w:left w:val="none" w:sz="0" w:space="0" w:color="auto"/>
        <w:bottom w:val="none" w:sz="0" w:space="0" w:color="auto"/>
        <w:right w:val="none" w:sz="0" w:space="0" w:color="auto"/>
      </w:divBdr>
    </w:div>
    <w:div w:id="562713910">
      <w:marLeft w:val="0"/>
      <w:marRight w:val="0"/>
      <w:marTop w:val="-20"/>
      <w:marBottom w:val="-20"/>
      <w:divBdr>
        <w:top w:val="none" w:sz="0" w:space="0" w:color="auto"/>
        <w:left w:val="none" w:sz="0" w:space="0" w:color="auto"/>
        <w:bottom w:val="none" w:sz="0" w:space="0" w:color="auto"/>
        <w:right w:val="none" w:sz="0" w:space="0" w:color="auto"/>
      </w:divBdr>
    </w:div>
    <w:div w:id="565727894">
      <w:marLeft w:val="0"/>
      <w:marRight w:val="0"/>
      <w:marTop w:val="-20"/>
      <w:marBottom w:val="-20"/>
      <w:divBdr>
        <w:top w:val="none" w:sz="0" w:space="0" w:color="auto"/>
        <w:left w:val="none" w:sz="0" w:space="0" w:color="auto"/>
        <w:bottom w:val="none" w:sz="0" w:space="0" w:color="auto"/>
        <w:right w:val="none" w:sz="0" w:space="0" w:color="auto"/>
      </w:divBdr>
    </w:div>
    <w:div w:id="566763594">
      <w:marLeft w:val="0"/>
      <w:marRight w:val="0"/>
      <w:marTop w:val="-20"/>
      <w:marBottom w:val="-20"/>
      <w:divBdr>
        <w:top w:val="none" w:sz="0" w:space="0" w:color="auto"/>
        <w:left w:val="none" w:sz="0" w:space="0" w:color="auto"/>
        <w:bottom w:val="none" w:sz="0" w:space="0" w:color="auto"/>
        <w:right w:val="none" w:sz="0" w:space="0" w:color="auto"/>
      </w:divBdr>
    </w:div>
    <w:div w:id="567762536">
      <w:marLeft w:val="0"/>
      <w:marRight w:val="0"/>
      <w:marTop w:val="-20"/>
      <w:marBottom w:val="-20"/>
      <w:divBdr>
        <w:top w:val="none" w:sz="0" w:space="0" w:color="auto"/>
        <w:left w:val="none" w:sz="0" w:space="0" w:color="auto"/>
        <w:bottom w:val="none" w:sz="0" w:space="0" w:color="auto"/>
        <w:right w:val="none" w:sz="0" w:space="0" w:color="auto"/>
      </w:divBdr>
    </w:div>
    <w:div w:id="568075700">
      <w:marLeft w:val="0"/>
      <w:marRight w:val="0"/>
      <w:marTop w:val="-20"/>
      <w:marBottom w:val="-20"/>
      <w:divBdr>
        <w:top w:val="none" w:sz="0" w:space="0" w:color="auto"/>
        <w:left w:val="none" w:sz="0" w:space="0" w:color="auto"/>
        <w:bottom w:val="none" w:sz="0" w:space="0" w:color="auto"/>
        <w:right w:val="none" w:sz="0" w:space="0" w:color="auto"/>
      </w:divBdr>
    </w:div>
    <w:div w:id="569461524">
      <w:marLeft w:val="0"/>
      <w:marRight w:val="0"/>
      <w:marTop w:val="-20"/>
      <w:marBottom w:val="-20"/>
      <w:divBdr>
        <w:top w:val="none" w:sz="0" w:space="0" w:color="auto"/>
        <w:left w:val="none" w:sz="0" w:space="0" w:color="auto"/>
        <w:bottom w:val="none" w:sz="0" w:space="0" w:color="auto"/>
        <w:right w:val="none" w:sz="0" w:space="0" w:color="auto"/>
      </w:divBdr>
    </w:div>
    <w:div w:id="569537863">
      <w:marLeft w:val="0"/>
      <w:marRight w:val="0"/>
      <w:marTop w:val="-20"/>
      <w:marBottom w:val="-20"/>
      <w:divBdr>
        <w:top w:val="none" w:sz="0" w:space="0" w:color="auto"/>
        <w:left w:val="none" w:sz="0" w:space="0" w:color="auto"/>
        <w:bottom w:val="none" w:sz="0" w:space="0" w:color="auto"/>
        <w:right w:val="none" w:sz="0" w:space="0" w:color="auto"/>
      </w:divBdr>
    </w:div>
    <w:div w:id="571157504">
      <w:marLeft w:val="0"/>
      <w:marRight w:val="0"/>
      <w:marTop w:val="-20"/>
      <w:marBottom w:val="-20"/>
      <w:divBdr>
        <w:top w:val="none" w:sz="0" w:space="0" w:color="auto"/>
        <w:left w:val="none" w:sz="0" w:space="0" w:color="auto"/>
        <w:bottom w:val="none" w:sz="0" w:space="0" w:color="auto"/>
        <w:right w:val="none" w:sz="0" w:space="0" w:color="auto"/>
      </w:divBdr>
    </w:div>
    <w:div w:id="572081506">
      <w:marLeft w:val="0"/>
      <w:marRight w:val="0"/>
      <w:marTop w:val="-20"/>
      <w:marBottom w:val="-20"/>
      <w:divBdr>
        <w:top w:val="none" w:sz="0" w:space="0" w:color="auto"/>
        <w:left w:val="none" w:sz="0" w:space="0" w:color="auto"/>
        <w:bottom w:val="none" w:sz="0" w:space="0" w:color="auto"/>
        <w:right w:val="none" w:sz="0" w:space="0" w:color="auto"/>
      </w:divBdr>
    </w:div>
    <w:div w:id="573901202">
      <w:marLeft w:val="0"/>
      <w:marRight w:val="0"/>
      <w:marTop w:val="-20"/>
      <w:marBottom w:val="-20"/>
      <w:divBdr>
        <w:top w:val="none" w:sz="0" w:space="0" w:color="auto"/>
        <w:left w:val="none" w:sz="0" w:space="0" w:color="auto"/>
        <w:bottom w:val="none" w:sz="0" w:space="0" w:color="auto"/>
        <w:right w:val="none" w:sz="0" w:space="0" w:color="auto"/>
      </w:divBdr>
    </w:div>
    <w:div w:id="575867310">
      <w:marLeft w:val="0"/>
      <w:marRight w:val="0"/>
      <w:marTop w:val="-20"/>
      <w:marBottom w:val="-20"/>
      <w:divBdr>
        <w:top w:val="none" w:sz="0" w:space="0" w:color="auto"/>
        <w:left w:val="none" w:sz="0" w:space="0" w:color="auto"/>
        <w:bottom w:val="none" w:sz="0" w:space="0" w:color="auto"/>
        <w:right w:val="none" w:sz="0" w:space="0" w:color="auto"/>
      </w:divBdr>
    </w:div>
    <w:div w:id="576788088">
      <w:marLeft w:val="0"/>
      <w:marRight w:val="0"/>
      <w:marTop w:val="-20"/>
      <w:marBottom w:val="-20"/>
      <w:divBdr>
        <w:top w:val="none" w:sz="0" w:space="0" w:color="auto"/>
        <w:left w:val="none" w:sz="0" w:space="0" w:color="auto"/>
        <w:bottom w:val="none" w:sz="0" w:space="0" w:color="auto"/>
        <w:right w:val="none" w:sz="0" w:space="0" w:color="auto"/>
      </w:divBdr>
    </w:div>
    <w:div w:id="576986493">
      <w:marLeft w:val="0"/>
      <w:marRight w:val="0"/>
      <w:marTop w:val="-20"/>
      <w:marBottom w:val="-20"/>
      <w:divBdr>
        <w:top w:val="none" w:sz="0" w:space="0" w:color="auto"/>
        <w:left w:val="none" w:sz="0" w:space="0" w:color="auto"/>
        <w:bottom w:val="none" w:sz="0" w:space="0" w:color="auto"/>
        <w:right w:val="none" w:sz="0" w:space="0" w:color="auto"/>
      </w:divBdr>
    </w:div>
    <w:div w:id="576986581">
      <w:marLeft w:val="0"/>
      <w:marRight w:val="0"/>
      <w:marTop w:val="-20"/>
      <w:marBottom w:val="-20"/>
      <w:divBdr>
        <w:top w:val="none" w:sz="0" w:space="0" w:color="auto"/>
        <w:left w:val="none" w:sz="0" w:space="0" w:color="auto"/>
        <w:bottom w:val="none" w:sz="0" w:space="0" w:color="auto"/>
        <w:right w:val="none" w:sz="0" w:space="0" w:color="auto"/>
      </w:divBdr>
    </w:div>
    <w:div w:id="577208039">
      <w:marLeft w:val="0"/>
      <w:marRight w:val="0"/>
      <w:marTop w:val="-20"/>
      <w:marBottom w:val="-20"/>
      <w:divBdr>
        <w:top w:val="none" w:sz="0" w:space="0" w:color="auto"/>
        <w:left w:val="none" w:sz="0" w:space="0" w:color="auto"/>
        <w:bottom w:val="none" w:sz="0" w:space="0" w:color="auto"/>
        <w:right w:val="none" w:sz="0" w:space="0" w:color="auto"/>
      </w:divBdr>
    </w:div>
    <w:div w:id="577715845">
      <w:marLeft w:val="0"/>
      <w:marRight w:val="0"/>
      <w:marTop w:val="-20"/>
      <w:marBottom w:val="-20"/>
      <w:divBdr>
        <w:top w:val="none" w:sz="0" w:space="0" w:color="auto"/>
        <w:left w:val="none" w:sz="0" w:space="0" w:color="auto"/>
        <w:bottom w:val="none" w:sz="0" w:space="0" w:color="auto"/>
        <w:right w:val="none" w:sz="0" w:space="0" w:color="auto"/>
      </w:divBdr>
    </w:div>
    <w:div w:id="578641066">
      <w:marLeft w:val="0"/>
      <w:marRight w:val="0"/>
      <w:marTop w:val="-20"/>
      <w:marBottom w:val="-20"/>
      <w:divBdr>
        <w:top w:val="none" w:sz="0" w:space="0" w:color="auto"/>
        <w:left w:val="none" w:sz="0" w:space="0" w:color="auto"/>
        <w:bottom w:val="none" w:sz="0" w:space="0" w:color="auto"/>
        <w:right w:val="none" w:sz="0" w:space="0" w:color="auto"/>
      </w:divBdr>
    </w:div>
    <w:div w:id="579024107">
      <w:marLeft w:val="0"/>
      <w:marRight w:val="0"/>
      <w:marTop w:val="-20"/>
      <w:marBottom w:val="-20"/>
      <w:divBdr>
        <w:top w:val="none" w:sz="0" w:space="0" w:color="auto"/>
        <w:left w:val="none" w:sz="0" w:space="0" w:color="auto"/>
        <w:bottom w:val="none" w:sz="0" w:space="0" w:color="auto"/>
        <w:right w:val="none" w:sz="0" w:space="0" w:color="auto"/>
      </w:divBdr>
    </w:div>
    <w:div w:id="580675980">
      <w:marLeft w:val="0"/>
      <w:marRight w:val="0"/>
      <w:marTop w:val="-20"/>
      <w:marBottom w:val="-20"/>
      <w:divBdr>
        <w:top w:val="none" w:sz="0" w:space="0" w:color="auto"/>
        <w:left w:val="none" w:sz="0" w:space="0" w:color="auto"/>
        <w:bottom w:val="none" w:sz="0" w:space="0" w:color="auto"/>
        <w:right w:val="none" w:sz="0" w:space="0" w:color="auto"/>
      </w:divBdr>
    </w:div>
    <w:div w:id="583729331">
      <w:marLeft w:val="0"/>
      <w:marRight w:val="0"/>
      <w:marTop w:val="-20"/>
      <w:marBottom w:val="-20"/>
      <w:divBdr>
        <w:top w:val="none" w:sz="0" w:space="0" w:color="auto"/>
        <w:left w:val="none" w:sz="0" w:space="0" w:color="auto"/>
        <w:bottom w:val="none" w:sz="0" w:space="0" w:color="auto"/>
        <w:right w:val="none" w:sz="0" w:space="0" w:color="auto"/>
      </w:divBdr>
    </w:div>
    <w:div w:id="583729907">
      <w:marLeft w:val="0"/>
      <w:marRight w:val="0"/>
      <w:marTop w:val="-20"/>
      <w:marBottom w:val="-20"/>
      <w:divBdr>
        <w:top w:val="none" w:sz="0" w:space="0" w:color="auto"/>
        <w:left w:val="none" w:sz="0" w:space="0" w:color="auto"/>
        <w:bottom w:val="none" w:sz="0" w:space="0" w:color="auto"/>
        <w:right w:val="none" w:sz="0" w:space="0" w:color="auto"/>
      </w:divBdr>
    </w:div>
    <w:div w:id="589193682">
      <w:marLeft w:val="0"/>
      <w:marRight w:val="0"/>
      <w:marTop w:val="-20"/>
      <w:marBottom w:val="-20"/>
      <w:divBdr>
        <w:top w:val="none" w:sz="0" w:space="0" w:color="auto"/>
        <w:left w:val="none" w:sz="0" w:space="0" w:color="auto"/>
        <w:bottom w:val="none" w:sz="0" w:space="0" w:color="auto"/>
        <w:right w:val="none" w:sz="0" w:space="0" w:color="auto"/>
      </w:divBdr>
    </w:div>
    <w:div w:id="589508911">
      <w:marLeft w:val="0"/>
      <w:marRight w:val="0"/>
      <w:marTop w:val="-20"/>
      <w:marBottom w:val="-20"/>
      <w:divBdr>
        <w:top w:val="none" w:sz="0" w:space="0" w:color="auto"/>
        <w:left w:val="none" w:sz="0" w:space="0" w:color="auto"/>
        <w:bottom w:val="none" w:sz="0" w:space="0" w:color="auto"/>
        <w:right w:val="none" w:sz="0" w:space="0" w:color="auto"/>
      </w:divBdr>
    </w:div>
    <w:div w:id="590164392">
      <w:marLeft w:val="0"/>
      <w:marRight w:val="0"/>
      <w:marTop w:val="-20"/>
      <w:marBottom w:val="-20"/>
      <w:divBdr>
        <w:top w:val="none" w:sz="0" w:space="0" w:color="auto"/>
        <w:left w:val="none" w:sz="0" w:space="0" w:color="auto"/>
        <w:bottom w:val="none" w:sz="0" w:space="0" w:color="auto"/>
        <w:right w:val="none" w:sz="0" w:space="0" w:color="auto"/>
      </w:divBdr>
    </w:div>
    <w:div w:id="590704467">
      <w:marLeft w:val="0"/>
      <w:marRight w:val="0"/>
      <w:marTop w:val="-20"/>
      <w:marBottom w:val="-20"/>
      <w:divBdr>
        <w:top w:val="none" w:sz="0" w:space="0" w:color="auto"/>
        <w:left w:val="none" w:sz="0" w:space="0" w:color="auto"/>
        <w:bottom w:val="none" w:sz="0" w:space="0" w:color="auto"/>
        <w:right w:val="none" w:sz="0" w:space="0" w:color="auto"/>
      </w:divBdr>
    </w:div>
    <w:div w:id="591402564">
      <w:marLeft w:val="0"/>
      <w:marRight w:val="0"/>
      <w:marTop w:val="-20"/>
      <w:marBottom w:val="-20"/>
      <w:divBdr>
        <w:top w:val="none" w:sz="0" w:space="0" w:color="auto"/>
        <w:left w:val="none" w:sz="0" w:space="0" w:color="auto"/>
        <w:bottom w:val="none" w:sz="0" w:space="0" w:color="auto"/>
        <w:right w:val="none" w:sz="0" w:space="0" w:color="auto"/>
      </w:divBdr>
    </w:div>
    <w:div w:id="593437512">
      <w:marLeft w:val="0"/>
      <w:marRight w:val="0"/>
      <w:marTop w:val="-20"/>
      <w:marBottom w:val="-20"/>
      <w:divBdr>
        <w:top w:val="none" w:sz="0" w:space="0" w:color="auto"/>
        <w:left w:val="none" w:sz="0" w:space="0" w:color="auto"/>
        <w:bottom w:val="none" w:sz="0" w:space="0" w:color="auto"/>
        <w:right w:val="none" w:sz="0" w:space="0" w:color="auto"/>
      </w:divBdr>
    </w:div>
    <w:div w:id="593706373">
      <w:marLeft w:val="0"/>
      <w:marRight w:val="0"/>
      <w:marTop w:val="-20"/>
      <w:marBottom w:val="-20"/>
      <w:divBdr>
        <w:top w:val="none" w:sz="0" w:space="0" w:color="auto"/>
        <w:left w:val="none" w:sz="0" w:space="0" w:color="auto"/>
        <w:bottom w:val="none" w:sz="0" w:space="0" w:color="auto"/>
        <w:right w:val="none" w:sz="0" w:space="0" w:color="auto"/>
      </w:divBdr>
    </w:div>
    <w:div w:id="594019499">
      <w:marLeft w:val="0"/>
      <w:marRight w:val="0"/>
      <w:marTop w:val="-20"/>
      <w:marBottom w:val="-20"/>
      <w:divBdr>
        <w:top w:val="none" w:sz="0" w:space="0" w:color="auto"/>
        <w:left w:val="none" w:sz="0" w:space="0" w:color="auto"/>
        <w:bottom w:val="none" w:sz="0" w:space="0" w:color="auto"/>
        <w:right w:val="none" w:sz="0" w:space="0" w:color="auto"/>
      </w:divBdr>
    </w:div>
    <w:div w:id="598756466">
      <w:marLeft w:val="0"/>
      <w:marRight w:val="0"/>
      <w:marTop w:val="-20"/>
      <w:marBottom w:val="-20"/>
      <w:divBdr>
        <w:top w:val="none" w:sz="0" w:space="0" w:color="auto"/>
        <w:left w:val="none" w:sz="0" w:space="0" w:color="auto"/>
        <w:bottom w:val="none" w:sz="0" w:space="0" w:color="auto"/>
        <w:right w:val="none" w:sz="0" w:space="0" w:color="auto"/>
      </w:divBdr>
    </w:div>
    <w:div w:id="598761673">
      <w:marLeft w:val="0"/>
      <w:marRight w:val="0"/>
      <w:marTop w:val="-20"/>
      <w:marBottom w:val="-20"/>
      <w:divBdr>
        <w:top w:val="none" w:sz="0" w:space="0" w:color="auto"/>
        <w:left w:val="none" w:sz="0" w:space="0" w:color="auto"/>
        <w:bottom w:val="none" w:sz="0" w:space="0" w:color="auto"/>
        <w:right w:val="none" w:sz="0" w:space="0" w:color="auto"/>
      </w:divBdr>
    </w:div>
    <w:div w:id="598832597">
      <w:marLeft w:val="0"/>
      <w:marRight w:val="0"/>
      <w:marTop w:val="-20"/>
      <w:marBottom w:val="-20"/>
      <w:divBdr>
        <w:top w:val="none" w:sz="0" w:space="0" w:color="auto"/>
        <w:left w:val="none" w:sz="0" w:space="0" w:color="auto"/>
        <w:bottom w:val="none" w:sz="0" w:space="0" w:color="auto"/>
        <w:right w:val="none" w:sz="0" w:space="0" w:color="auto"/>
      </w:divBdr>
    </w:div>
    <w:div w:id="600381899">
      <w:marLeft w:val="0"/>
      <w:marRight w:val="0"/>
      <w:marTop w:val="-20"/>
      <w:marBottom w:val="-20"/>
      <w:divBdr>
        <w:top w:val="none" w:sz="0" w:space="0" w:color="auto"/>
        <w:left w:val="none" w:sz="0" w:space="0" w:color="auto"/>
        <w:bottom w:val="none" w:sz="0" w:space="0" w:color="auto"/>
        <w:right w:val="none" w:sz="0" w:space="0" w:color="auto"/>
      </w:divBdr>
    </w:div>
    <w:div w:id="600453661">
      <w:marLeft w:val="0"/>
      <w:marRight w:val="0"/>
      <w:marTop w:val="-20"/>
      <w:marBottom w:val="-20"/>
      <w:divBdr>
        <w:top w:val="none" w:sz="0" w:space="0" w:color="auto"/>
        <w:left w:val="none" w:sz="0" w:space="0" w:color="auto"/>
        <w:bottom w:val="none" w:sz="0" w:space="0" w:color="auto"/>
        <w:right w:val="none" w:sz="0" w:space="0" w:color="auto"/>
      </w:divBdr>
    </w:div>
    <w:div w:id="601111898">
      <w:marLeft w:val="0"/>
      <w:marRight w:val="0"/>
      <w:marTop w:val="-20"/>
      <w:marBottom w:val="-20"/>
      <w:divBdr>
        <w:top w:val="none" w:sz="0" w:space="0" w:color="auto"/>
        <w:left w:val="none" w:sz="0" w:space="0" w:color="auto"/>
        <w:bottom w:val="none" w:sz="0" w:space="0" w:color="auto"/>
        <w:right w:val="none" w:sz="0" w:space="0" w:color="auto"/>
      </w:divBdr>
    </w:div>
    <w:div w:id="603420616">
      <w:marLeft w:val="0"/>
      <w:marRight w:val="0"/>
      <w:marTop w:val="-20"/>
      <w:marBottom w:val="-20"/>
      <w:divBdr>
        <w:top w:val="none" w:sz="0" w:space="0" w:color="auto"/>
        <w:left w:val="none" w:sz="0" w:space="0" w:color="auto"/>
        <w:bottom w:val="none" w:sz="0" w:space="0" w:color="auto"/>
        <w:right w:val="none" w:sz="0" w:space="0" w:color="auto"/>
      </w:divBdr>
    </w:div>
    <w:div w:id="603731314">
      <w:marLeft w:val="0"/>
      <w:marRight w:val="0"/>
      <w:marTop w:val="-20"/>
      <w:marBottom w:val="-20"/>
      <w:divBdr>
        <w:top w:val="none" w:sz="0" w:space="0" w:color="auto"/>
        <w:left w:val="none" w:sz="0" w:space="0" w:color="auto"/>
        <w:bottom w:val="none" w:sz="0" w:space="0" w:color="auto"/>
        <w:right w:val="none" w:sz="0" w:space="0" w:color="auto"/>
      </w:divBdr>
    </w:div>
    <w:div w:id="607664726">
      <w:marLeft w:val="0"/>
      <w:marRight w:val="0"/>
      <w:marTop w:val="-20"/>
      <w:marBottom w:val="-20"/>
      <w:divBdr>
        <w:top w:val="none" w:sz="0" w:space="0" w:color="auto"/>
        <w:left w:val="none" w:sz="0" w:space="0" w:color="auto"/>
        <w:bottom w:val="none" w:sz="0" w:space="0" w:color="auto"/>
        <w:right w:val="none" w:sz="0" w:space="0" w:color="auto"/>
      </w:divBdr>
    </w:div>
    <w:div w:id="608004240">
      <w:marLeft w:val="0"/>
      <w:marRight w:val="0"/>
      <w:marTop w:val="-20"/>
      <w:marBottom w:val="-20"/>
      <w:divBdr>
        <w:top w:val="none" w:sz="0" w:space="0" w:color="auto"/>
        <w:left w:val="none" w:sz="0" w:space="0" w:color="auto"/>
        <w:bottom w:val="none" w:sz="0" w:space="0" w:color="auto"/>
        <w:right w:val="none" w:sz="0" w:space="0" w:color="auto"/>
      </w:divBdr>
    </w:div>
    <w:div w:id="608583536">
      <w:marLeft w:val="0"/>
      <w:marRight w:val="0"/>
      <w:marTop w:val="-20"/>
      <w:marBottom w:val="-20"/>
      <w:divBdr>
        <w:top w:val="none" w:sz="0" w:space="0" w:color="auto"/>
        <w:left w:val="none" w:sz="0" w:space="0" w:color="auto"/>
        <w:bottom w:val="none" w:sz="0" w:space="0" w:color="auto"/>
        <w:right w:val="none" w:sz="0" w:space="0" w:color="auto"/>
      </w:divBdr>
    </w:div>
    <w:div w:id="610631288">
      <w:marLeft w:val="0"/>
      <w:marRight w:val="0"/>
      <w:marTop w:val="-20"/>
      <w:marBottom w:val="-20"/>
      <w:divBdr>
        <w:top w:val="none" w:sz="0" w:space="0" w:color="auto"/>
        <w:left w:val="none" w:sz="0" w:space="0" w:color="auto"/>
        <w:bottom w:val="none" w:sz="0" w:space="0" w:color="auto"/>
        <w:right w:val="none" w:sz="0" w:space="0" w:color="auto"/>
      </w:divBdr>
    </w:div>
    <w:div w:id="611984839">
      <w:marLeft w:val="0"/>
      <w:marRight w:val="0"/>
      <w:marTop w:val="-20"/>
      <w:marBottom w:val="-20"/>
      <w:divBdr>
        <w:top w:val="none" w:sz="0" w:space="0" w:color="auto"/>
        <w:left w:val="none" w:sz="0" w:space="0" w:color="auto"/>
        <w:bottom w:val="none" w:sz="0" w:space="0" w:color="auto"/>
        <w:right w:val="none" w:sz="0" w:space="0" w:color="auto"/>
      </w:divBdr>
    </w:div>
    <w:div w:id="612858944">
      <w:marLeft w:val="0"/>
      <w:marRight w:val="0"/>
      <w:marTop w:val="-20"/>
      <w:marBottom w:val="-20"/>
      <w:divBdr>
        <w:top w:val="none" w:sz="0" w:space="0" w:color="auto"/>
        <w:left w:val="none" w:sz="0" w:space="0" w:color="auto"/>
        <w:bottom w:val="none" w:sz="0" w:space="0" w:color="auto"/>
        <w:right w:val="none" w:sz="0" w:space="0" w:color="auto"/>
      </w:divBdr>
    </w:div>
    <w:div w:id="613247191">
      <w:marLeft w:val="0"/>
      <w:marRight w:val="0"/>
      <w:marTop w:val="-20"/>
      <w:marBottom w:val="-20"/>
      <w:divBdr>
        <w:top w:val="none" w:sz="0" w:space="0" w:color="auto"/>
        <w:left w:val="none" w:sz="0" w:space="0" w:color="auto"/>
        <w:bottom w:val="none" w:sz="0" w:space="0" w:color="auto"/>
        <w:right w:val="none" w:sz="0" w:space="0" w:color="auto"/>
      </w:divBdr>
    </w:div>
    <w:div w:id="613440596">
      <w:marLeft w:val="0"/>
      <w:marRight w:val="0"/>
      <w:marTop w:val="-20"/>
      <w:marBottom w:val="-20"/>
      <w:divBdr>
        <w:top w:val="none" w:sz="0" w:space="0" w:color="auto"/>
        <w:left w:val="none" w:sz="0" w:space="0" w:color="auto"/>
        <w:bottom w:val="none" w:sz="0" w:space="0" w:color="auto"/>
        <w:right w:val="none" w:sz="0" w:space="0" w:color="auto"/>
      </w:divBdr>
    </w:div>
    <w:div w:id="614290773">
      <w:marLeft w:val="0"/>
      <w:marRight w:val="0"/>
      <w:marTop w:val="-20"/>
      <w:marBottom w:val="-20"/>
      <w:divBdr>
        <w:top w:val="none" w:sz="0" w:space="0" w:color="auto"/>
        <w:left w:val="none" w:sz="0" w:space="0" w:color="auto"/>
        <w:bottom w:val="none" w:sz="0" w:space="0" w:color="auto"/>
        <w:right w:val="none" w:sz="0" w:space="0" w:color="auto"/>
      </w:divBdr>
    </w:div>
    <w:div w:id="614336897">
      <w:marLeft w:val="0"/>
      <w:marRight w:val="0"/>
      <w:marTop w:val="-20"/>
      <w:marBottom w:val="-20"/>
      <w:divBdr>
        <w:top w:val="none" w:sz="0" w:space="0" w:color="auto"/>
        <w:left w:val="none" w:sz="0" w:space="0" w:color="auto"/>
        <w:bottom w:val="none" w:sz="0" w:space="0" w:color="auto"/>
        <w:right w:val="none" w:sz="0" w:space="0" w:color="auto"/>
      </w:divBdr>
    </w:div>
    <w:div w:id="614675030">
      <w:marLeft w:val="0"/>
      <w:marRight w:val="0"/>
      <w:marTop w:val="-20"/>
      <w:marBottom w:val="-20"/>
      <w:divBdr>
        <w:top w:val="none" w:sz="0" w:space="0" w:color="auto"/>
        <w:left w:val="none" w:sz="0" w:space="0" w:color="auto"/>
        <w:bottom w:val="none" w:sz="0" w:space="0" w:color="auto"/>
        <w:right w:val="none" w:sz="0" w:space="0" w:color="auto"/>
      </w:divBdr>
    </w:div>
    <w:div w:id="615215013">
      <w:marLeft w:val="0"/>
      <w:marRight w:val="0"/>
      <w:marTop w:val="-20"/>
      <w:marBottom w:val="-20"/>
      <w:divBdr>
        <w:top w:val="none" w:sz="0" w:space="0" w:color="auto"/>
        <w:left w:val="none" w:sz="0" w:space="0" w:color="auto"/>
        <w:bottom w:val="none" w:sz="0" w:space="0" w:color="auto"/>
        <w:right w:val="none" w:sz="0" w:space="0" w:color="auto"/>
      </w:divBdr>
    </w:div>
    <w:div w:id="615260784">
      <w:marLeft w:val="0"/>
      <w:marRight w:val="0"/>
      <w:marTop w:val="-20"/>
      <w:marBottom w:val="-20"/>
      <w:divBdr>
        <w:top w:val="none" w:sz="0" w:space="0" w:color="auto"/>
        <w:left w:val="none" w:sz="0" w:space="0" w:color="auto"/>
        <w:bottom w:val="none" w:sz="0" w:space="0" w:color="auto"/>
        <w:right w:val="none" w:sz="0" w:space="0" w:color="auto"/>
      </w:divBdr>
    </w:div>
    <w:div w:id="615334031">
      <w:marLeft w:val="0"/>
      <w:marRight w:val="0"/>
      <w:marTop w:val="-20"/>
      <w:marBottom w:val="-20"/>
      <w:divBdr>
        <w:top w:val="none" w:sz="0" w:space="0" w:color="auto"/>
        <w:left w:val="none" w:sz="0" w:space="0" w:color="auto"/>
        <w:bottom w:val="none" w:sz="0" w:space="0" w:color="auto"/>
        <w:right w:val="none" w:sz="0" w:space="0" w:color="auto"/>
      </w:divBdr>
    </w:div>
    <w:div w:id="616723061">
      <w:marLeft w:val="0"/>
      <w:marRight w:val="0"/>
      <w:marTop w:val="-20"/>
      <w:marBottom w:val="-20"/>
      <w:divBdr>
        <w:top w:val="none" w:sz="0" w:space="0" w:color="auto"/>
        <w:left w:val="none" w:sz="0" w:space="0" w:color="auto"/>
        <w:bottom w:val="none" w:sz="0" w:space="0" w:color="auto"/>
        <w:right w:val="none" w:sz="0" w:space="0" w:color="auto"/>
      </w:divBdr>
    </w:div>
    <w:div w:id="617178443">
      <w:marLeft w:val="0"/>
      <w:marRight w:val="0"/>
      <w:marTop w:val="-20"/>
      <w:marBottom w:val="-20"/>
      <w:divBdr>
        <w:top w:val="none" w:sz="0" w:space="0" w:color="auto"/>
        <w:left w:val="none" w:sz="0" w:space="0" w:color="auto"/>
        <w:bottom w:val="none" w:sz="0" w:space="0" w:color="auto"/>
        <w:right w:val="none" w:sz="0" w:space="0" w:color="auto"/>
      </w:divBdr>
    </w:div>
    <w:div w:id="617952985">
      <w:marLeft w:val="0"/>
      <w:marRight w:val="0"/>
      <w:marTop w:val="-20"/>
      <w:marBottom w:val="-20"/>
      <w:divBdr>
        <w:top w:val="none" w:sz="0" w:space="0" w:color="auto"/>
        <w:left w:val="none" w:sz="0" w:space="0" w:color="auto"/>
        <w:bottom w:val="none" w:sz="0" w:space="0" w:color="auto"/>
        <w:right w:val="none" w:sz="0" w:space="0" w:color="auto"/>
      </w:divBdr>
    </w:div>
    <w:div w:id="619190932">
      <w:marLeft w:val="0"/>
      <w:marRight w:val="0"/>
      <w:marTop w:val="-20"/>
      <w:marBottom w:val="-20"/>
      <w:divBdr>
        <w:top w:val="none" w:sz="0" w:space="0" w:color="auto"/>
        <w:left w:val="none" w:sz="0" w:space="0" w:color="auto"/>
        <w:bottom w:val="none" w:sz="0" w:space="0" w:color="auto"/>
        <w:right w:val="none" w:sz="0" w:space="0" w:color="auto"/>
      </w:divBdr>
    </w:div>
    <w:div w:id="619341323">
      <w:marLeft w:val="0"/>
      <w:marRight w:val="0"/>
      <w:marTop w:val="-20"/>
      <w:marBottom w:val="-20"/>
      <w:divBdr>
        <w:top w:val="none" w:sz="0" w:space="0" w:color="auto"/>
        <w:left w:val="none" w:sz="0" w:space="0" w:color="auto"/>
        <w:bottom w:val="none" w:sz="0" w:space="0" w:color="auto"/>
        <w:right w:val="none" w:sz="0" w:space="0" w:color="auto"/>
      </w:divBdr>
    </w:div>
    <w:div w:id="621424207">
      <w:marLeft w:val="0"/>
      <w:marRight w:val="0"/>
      <w:marTop w:val="-20"/>
      <w:marBottom w:val="-20"/>
      <w:divBdr>
        <w:top w:val="none" w:sz="0" w:space="0" w:color="auto"/>
        <w:left w:val="none" w:sz="0" w:space="0" w:color="auto"/>
        <w:bottom w:val="none" w:sz="0" w:space="0" w:color="auto"/>
        <w:right w:val="none" w:sz="0" w:space="0" w:color="auto"/>
      </w:divBdr>
    </w:div>
    <w:div w:id="621503262">
      <w:marLeft w:val="0"/>
      <w:marRight w:val="0"/>
      <w:marTop w:val="-20"/>
      <w:marBottom w:val="-20"/>
      <w:divBdr>
        <w:top w:val="none" w:sz="0" w:space="0" w:color="auto"/>
        <w:left w:val="none" w:sz="0" w:space="0" w:color="auto"/>
        <w:bottom w:val="none" w:sz="0" w:space="0" w:color="auto"/>
        <w:right w:val="none" w:sz="0" w:space="0" w:color="auto"/>
      </w:divBdr>
    </w:div>
    <w:div w:id="621770196">
      <w:marLeft w:val="0"/>
      <w:marRight w:val="0"/>
      <w:marTop w:val="-20"/>
      <w:marBottom w:val="-20"/>
      <w:divBdr>
        <w:top w:val="none" w:sz="0" w:space="0" w:color="auto"/>
        <w:left w:val="none" w:sz="0" w:space="0" w:color="auto"/>
        <w:bottom w:val="none" w:sz="0" w:space="0" w:color="auto"/>
        <w:right w:val="none" w:sz="0" w:space="0" w:color="auto"/>
      </w:divBdr>
    </w:div>
    <w:div w:id="623732234">
      <w:marLeft w:val="0"/>
      <w:marRight w:val="0"/>
      <w:marTop w:val="-20"/>
      <w:marBottom w:val="-20"/>
      <w:divBdr>
        <w:top w:val="none" w:sz="0" w:space="0" w:color="auto"/>
        <w:left w:val="none" w:sz="0" w:space="0" w:color="auto"/>
        <w:bottom w:val="none" w:sz="0" w:space="0" w:color="auto"/>
        <w:right w:val="none" w:sz="0" w:space="0" w:color="auto"/>
      </w:divBdr>
    </w:div>
    <w:div w:id="623773806">
      <w:marLeft w:val="0"/>
      <w:marRight w:val="0"/>
      <w:marTop w:val="-20"/>
      <w:marBottom w:val="-20"/>
      <w:divBdr>
        <w:top w:val="none" w:sz="0" w:space="0" w:color="auto"/>
        <w:left w:val="none" w:sz="0" w:space="0" w:color="auto"/>
        <w:bottom w:val="none" w:sz="0" w:space="0" w:color="auto"/>
        <w:right w:val="none" w:sz="0" w:space="0" w:color="auto"/>
      </w:divBdr>
    </w:div>
    <w:div w:id="624390192">
      <w:marLeft w:val="0"/>
      <w:marRight w:val="0"/>
      <w:marTop w:val="-20"/>
      <w:marBottom w:val="-20"/>
      <w:divBdr>
        <w:top w:val="none" w:sz="0" w:space="0" w:color="auto"/>
        <w:left w:val="none" w:sz="0" w:space="0" w:color="auto"/>
        <w:bottom w:val="none" w:sz="0" w:space="0" w:color="auto"/>
        <w:right w:val="none" w:sz="0" w:space="0" w:color="auto"/>
      </w:divBdr>
    </w:div>
    <w:div w:id="624579839">
      <w:marLeft w:val="0"/>
      <w:marRight w:val="0"/>
      <w:marTop w:val="-20"/>
      <w:marBottom w:val="-20"/>
      <w:divBdr>
        <w:top w:val="none" w:sz="0" w:space="0" w:color="auto"/>
        <w:left w:val="none" w:sz="0" w:space="0" w:color="auto"/>
        <w:bottom w:val="none" w:sz="0" w:space="0" w:color="auto"/>
        <w:right w:val="none" w:sz="0" w:space="0" w:color="auto"/>
      </w:divBdr>
    </w:div>
    <w:div w:id="624698414">
      <w:marLeft w:val="0"/>
      <w:marRight w:val="0"/>
      <w:marTop w:val="-20"/>
      <w:marBottom w:val="-20"/>
      <w:divBdr>
        <w:top w:val="none" w:sz="0" w:space="0" w:color="auto"/>
        <w:left w:val="none" w:sz="0" w:space="0" w:color="auto"/>
        <w:bottom w:val="none" w:sz="0" w:space="0" w:color="auto"/>
        <w:right w:val="none" w:sz="0" w:space="0" w:color="auto"/>
      </w:divBdr>
    </w:div>
    <w:div w:id="627325179">
      <w:marLeft w:val="0"/>
      <w:marRight w:val="0"/>
      <w:marTop w:val="-20"/>
      <w:marBottom w:val="-20"/>
      <w:divBdr>
        <w:top w:val="none" w:sz="0" w:space="0" w:color="auto"/>
        <w:left w:val="none" w:sz="0" w:space="0" w:color="auto"/>
        <w:bottom w:val="none" w:sz="0" w:space="0" w:color="auto"/>
        <w:right w:val="none" w:sz="0" w:space="0" w:color="auto"/>
      </w:divBdr>
    </w:div>
    <w:div w:id="628899741">
      <w:marLeft w:val="0"/>
      <w:marRight w:val="0"/>
      <w:marTop w:val="-20"/>
      <w:marBottom w:val="-20"/>
      <w:divBdr>
        <w:top w:val="none" w:sz="0" w:space="0" w:color="auto"/>
        <w:left w:val="none" w:sz="0" w:space="0" w:color="auto"/>
        <w:bottom w:val="none" w:sz="0" w:space="0" w:color="auto"/>
        <w:right w:val="none" w:sz="0" w:space="0" w:color="auto"/>
      </w:divBdr>
    </w:div>
    <w:div w:id="629020382">
      <w:marLeft w:val="0"/>
      <w:marRight w:val="0"/>
      <w:marTop w:val="-20"/>
      <w:marBottom w:val="-20"/>
      <w:divBdr>
        <w:top w:val="none" w:sz="0" w:space="0" w:color="auto"/>
        <w:left w:val="none" w:sz="0" w:space="0" w:color="auto"/>
        <w:bottom w:val="none" w:sz="0" w:space="0" w:color="auto"/>
        <w:right w:val="none" w:sz="0" w:space="0" w:color="auto"/>
      </w:divBdr>
    </w:div>
    <w:div w:id="629753167">
      <w:marLeft w:val="0"/>
      <w:marRight w:val="0"/>
      <w:marTop w:val="-20"/>
      <w:marBottom w:val="-20"/>
      <w:divBdr>
        <w:top w:val="none" w:sz="0" w:space="0" w:color="auto"/>
        <w:left w:val="none" w:sz="0" w:space="0" w:color="auto"/>
        <w:bottom w:val="none" w:sz="0" w:space="0" w:color="auto"/>
        <w:right w:val="none" w:sz="0" w:space="0" w:color="auto"/>
      </w:divBdr>
    </w:div>
    <w:div w:id="630133052">
      <w:marLeft w:val="0"/>
      <w:marRight w:val="0"/>
      <w:marTop w:val="-20"/>
      <w:marBottom w:val="-20"/>
      <w:divBdr>
        <w:top w:val="none" w:sz="0" w:space="0" w:color="auto"/>
        <w:left w:val="none" w:sz="0" w:space="0" w:color="auto"/>
        <w:bottom w:val="none" w:sz="0" w:space="0" w:color="auto"/>
        <w:right w:val="none" w:sz="0" w:space="0" w:color="auto"/>
      </w:divBdr>
    </w:div>
    <w:div w:id="631403533">
      <w:marLeft w:val="0"/>
      <w:marRight w:val="0"/>
      <w:marTop w:val="-20"/>
      <w:marBottom w:val="-20"/>
      <w:divBdr>
        <w:top w:val="none" w:sz="0" w:space="0" w:color="auto"/>
        <w:left w:val="none" w:sz="0" w:space="0" w:color="auto"/>
        <w:bottom w:val="none" w:sz="0" w:space="0" w:color="auto"/>
        <w:right w:val="none" w:sz="0" w:space="0" w:color="auto"/>
      </w:divBdr>
    </w:div>
    <w:div w:id="631717289">
      <w:marLeft w:val="0"/>
      <w:marRight w:val="0"/>
      <w:marTop w:val="-20"/>
      <w:marBottom w:val="-20"/>
      <w:divBdr>
        <w:top w:val="none" w:sz="0" w:space="0" w:color="auto"/>
        <w:left w:val="none" w:sz="0" w:space="0" w:color="auto"/>
        <w:bottom w:val="none" w:sz="0" w:space="0" w:color="auto"/>
        <w:right w:val="none" w:sz="0" w:space="0" w:color="auto"/>
      </w:divBdr>
    </w:div>
    <w:div w:id="632443801">
      <w:marLeft w:val="0"/>
      <w:marRight w:val="0"/>
      <w:marTop w:val="-20"/>
      <w:marBottom w:val="-20"/>
      <w:divBdr>
        <w:top w:val="none" w:sz="0" w:space="0" w:color="auto"/>
        <w:left w:val="none" w:sz="0" w:space="0" w:color="auto"/>
        <w:bottom w:val="none" w:sz="0" w:space="0" w:color="auto"/>
        <w:right w:val="none" w:sz="0" w:space="0" w:color="auto"/>
      </w:divBdr>
    </w:div>
    <w:div w:id="636105790">
      <w:marLeft w:val="0"/>
      <w:marRight w:val="0"/>
      <w:marTop w:val="-20"/>
      <w:marBottom w:val="-20"/>
      <w:divBdr>
        <w:top w:val="none" w:sz="0" w:space="0" w:color="auto"/>
        <w:left w:val="none" w:sz="0" w:space="0" w:color="auto"/>
        <w:bottom w:val="none" w:sz="0" w:space="0" w:color="auto"/>
        <w:right w:val="none" w:sz="0" w:space="0" w:color="auto"/>
      </w:divBdr>
    </w:div>
    <w:div w:id="636569967">
      <w:marLeft w:val="0"/>
      <w:marRight w:val="0"/>
      <w:marTop w:val="-20"/>
      <w:marBottom w:val="-20"/>
      <w:divBdr>
        <w:top w:val="none" w:sz="0" w:space="0" w:color="auto"/>
        <w:left w:val="none" w:sz="0" w:space="0" w:color="auto"/>
        <w:bottom w:val="none" w:sz="0" w:space="0" w:color="auto"/>
        <w:right w:val="none" w:sz="0" w:space="0" w:color="auto"/>
      </w:divBdr>
    </w:div>
    <w:div w:id="636884493">
      <w:marLeft w:val="0"/>
      <w:marRight w:val="0"/>
      <w:marTop w:val="-20"/>
      <w:marBottom w:val="-20"/>
      <w:divBdr>
        <w:top w:val="none" w:sz="0" w:space="0" w:color="auto"/>
        <w:left w:val="none" w:sz="0" w:space="0" w:color="auto"/>
        <w:bottom w:val="none" w:sz="0" w:space="0" w:color="auto"/>
        <w:right w:val="none" w:sz="0" w:space="0" w:color="auto"/>
      </w:divBdr>
    </w:div>
    <w:div w:id="638069404">
      <w:marLeft w:val="0"/>
      <w:marRight w:val="0"/>
      <w:marTop w:val="-20"/>
      <w:marBottom w:val="-20"/>
      <w:divBdr>
        <w:top w:val="none" w:sz="0" w:space="0" w:color="auto"/>
        <w:left w:val="none" w:sz="0" w:space="0" w:color="auto"/>
        <w:bottom w:val="none" w:sz="0" w:space="0" w:color="auto"/>
        <w:right w:val="none" w:sz="0" w:space="0" w:color="auto"/>
      </w:divBdr>
    </w:div>
    <w:div w:id="638609084">
      <w:marLeft w:val="0"/>
      <w:marRight w:val="0"/>
      <w:marTop w:val="-20"/>
      <w:marBottom w:val="-20"/>
      <w:divBdr>
        <w:top w:val="none" w:sz="0" w:space="0" w:color="auto"/>
        <w:left w:val="none" w:sz="0" w:space="0" w:color="auto"/>
        <w:bottom w:val="none" w:sz="0" w:space="0" w:color="auto"/>
        <w:right w:val="none" w:sz="0" w:space="0" w:color="auto"/>
      </w:divBdr>
    </w:div>
    <w:div w:id="638657916">
      <w:marLeft w:val="0"/>
      <w:marRight w:val="0"/>
      <w:marTop w:val="-20"/>
      <w:marBottom w:val="-20"/>
      <w:divBdr>
        <w:top w:val="none" w:sz="0" w:space="0" w:color="auto"/>
        <w:left w:val="none" w:sz="0" w:space="0" w:color="auto"/>
        <w:bottom w:val="none" w:sz="0" w:space="0" w:color="auto"/>
        <w:right w:val="none" w:sz="0" w:space="0" w:color="auto"/>
      </w:divBdr>
    </w:div>
    <w:div w:id="638799757">
      <w:marLeft w:val="0"/>
      <w:marRight w:val="0"/>
      <w:marTop w:val="-20"/>
      <w:marBottom w:val="-20"/>
      <w:divBdr>
        <w:top w:val="none" w:sz="0" w:space="0" w:color="auto"/>
        <w:left w:val="none" w:sz="0" w:space="0" w:color="auto"/>
        <w:bottom w:val="none" w:sz="0" w:space="0" w:color="auto"/>
        <w:right w:val="none" w:sz="0" w:space="0" w:color="auto"/>
      </w:divBdr>
    </w:div>
    <w:div w:id="638925955">
      <w:marLeft w:val="0"/>
      <w:marRight w:val="0"/>
      <w:marTop w:val="-20"/>
      <w:marBottom w:val="-20"/>
      <w:divBdr>
        <w:top w:val="none" w:sz="0" w:space="0" w:color="auto"/>
        <w:left w:val="none" w:sz="0" w:space="0" w:color="auto"/>
        <w:bottom w:val="none" w:sz="0" w:space="0" w:color="auto"/>
        <w:right w:val="none" w:sz="0" w:space="0" w:color="auto"/>
      </w:divBdr>
    </w:div>
    <w:div w:id="640161854">
      <w:marLeft w:val="0"/>
      <w:marRight w:val="0"/>
      <w:marTop w:val="-20"/>
      <w:marBottom w:val="-20"/>
      <w:divBdr>
        <w:top w:val="none" w:sz="0" w:space="0" w:color="auto"/>
        <w:left w:val="none" w:sz="0" w:space="0" w:color="auto"/>
        <w:bottom w:val="none" w:sz="0" w:space="0" w:color="auto"/>
        <w:right w:val="none" w:sz="0" w:space="0" w:color="auto"/>
      </w:divBdr>
    </w:div>
    <w:div w:id="642662097">
      <w:marLeft w:val="0"/>
      <w:marRight w:val="0"/>
      <w:marTop w:val="-20"/>
      <w:marBottom w:val="-20"/>
      <w:divBdr>
        <w:top w:val="none" w:sz="0" w:space="0" w:color="auto"/>
        <w:left w:val="none" w:sz="0" w:space="0" w:color="auto"/>
        <w:bottom w:val="none" w:sz="0" w:space="0" w:color="auto"/>
        <w:right w:val="none" w:sz="0" w:space="0" w:color="auto"/>
      </w:divBdr>
    </w:div>
    <w:div w:id="643972645">
      <w:marLeft w:val="0"/>
      <w:marRight w:val="0"/>
      <w:marTop w:val="-20"/>
      <w:marBottom w:val="-20"/>
      <w:divBdr>
        <w:top w:val="none" w:sz="0" w:space="0" w:color="auto"/>
        <w:left w:val="none" w:sz="0" w:space="0" w:color="auto"/>
        <w:bottom w:val="none" w:sz="0" w:space="0" w:color="auto"/>
        <w:right w:val="none" w:sz="0" w:space="0" w:color="auto"/>
      </w:divBdr>
    </w:div>
    <w:div w:id="647512752">
      <w:marLeft w:val="0"/>
      <w:marRight w:val="0"/>
      <w:marTop w:val="-20"/>
      <w:marBottom w:val="-20"/>
      <w:divBdr>
        <w:top w:val="none" w:sz="0" w:space="0" w:color="auto"/>
        <w:left w:val="none" w:sz="0" w:space="0" w:color="auto"/>
        <w:bottom w:val="none" w:sz="0" w:space="0" w:color="auto"/>
        <w:right w:val="none" w:sz="0" w:space="0" w:color="auto"/>
      </w:divBdr>
    </w:div>
    <w:div w:id="649670630">
      <w:marLeft w:val="0"/>
      <w:marRight w:val="0"/>
      <w:marTop w:val="-20"/>
      <w:marBottom w:val="-20"/>
      <w:divBdr>
        <w:top w:val="none" w:sz="0" w:space="0" w:color="auto"/>
        <w:left w:val="none" w:sz="0" w:space="0" w:color="auto"/>
        <w:bottom w:val="none" w:sz="0" w:space="0" w:color="auto"/>
        <w:right w:val="none" w:sz="0" w:space="0" w:color="auto"/>
      </w:divBdr>
    </w:div>
    <w:div w:id="650788158">
      <w:marLeft w:val="0"/>
      <w:marRight w:val="0"/>
      <w:marTop w:val="-20"/>
      <w:marBottom w:val="-20"/>
      <w:divBdr>
        <w:top w:val="none" w:sz="0" w:space="0" w:color="auto"/>
        <w:left w:val="none" w:sz="0" w:space="0" w:color="auto"/>
        <w:bottom w:val="none" w:sz="0" w:space="0" w:color="auto"/>
        <w:right w:val="none" w:sz="0" w:space="0" w:color="auto"/>
      </w:divBdr>
    </w:div>
    <w:div w:id="651368420">
      <w:marLeft w:val="0"/>
      <w:marRight w:val="0"/>
      <w:marTop w:val="-20"/>
      <w:marBottom w:val="-20"/>
      <w:divBdr>
        <w:top w:val="none" w:sz="0" w:space="0" w:color="auto"/>
        <w:left w:val="none" w:sz="0" w:space="0" w:color="auto"/>
        <w:bottom w:val="none" w:sz="0" w:space="0" w:color="auto"/>
        <w:right w:val="none" w:sz="0" w:space="0" w:color="auto"/>
      </w:divBdr>
    </w:div>
    <w:div w:id="651837803">
      <w:marLeft w:val="0"/>
      <w:marRight w:val="0"/>
      <w:marTop w:val="-20"/>
      <w:marBottom w:val="-20"/>
      <w:divBdr>
        <w:top w:val="none" w:sz="0" w:space="0" w:color="auto"/>
        <w:left w:val="none" w:sz="0" w:space="0" w:color="auto"/>
        <w:bottom w:val="none" w:sz="0" w:space="0" w:color="auto"/>
        <w:right w:val="none" w:sz="0" w:space="0" w:color="auto"/>
      </w:divBdr>
    </w:div>
    <w:div w:id="652099246">
      <w:marLeft w:val="0"/>
      <w:marRight w:val="0"/>
      <w:marTop w:val="-20"/>
      <w:marBottom w:val="-20"/>
      <w:divBdr>
        <w:top w:val="none" w:sz="0" w:space="0" w:color="auto"/>
        <w:left w:val="none" w:sz="0" w:space="0" w:color="auto"/>
        <w:bottom w:val="none" w:sz="0" w:space="0" w:color="auto"/>
        <w:right w:val="none" w:sz="0" w:space="0" w:color="auto"/>
      </w:divBdr>
    </w:div>
    <w:div w:id="652875914">
      <w:marLeft w:val="0"/>
      <w:marRight w:val="0"/>
      <w:marTop w:val="-20"/>
      <w:marBottom w:val="-20"/>
      <w:divBdr>
        <w:top w:val="none" w:sz="0" w:space="0" w:color="auto"/>
        <w:left w:val="none" w:sz="0" w:space="0" w:color="auto"/>
        <w:bottom w:val="none" w:sz="0" w:space="0" w:color="auto"/>
        <w:right w:val="none" w:sz="0" w:space="0" w:color="auto"/>
      </w:divBdr>
    </w:div>
    <w:div w:id="652953312">
      <w:marLeft w:val="0"/>
      <w:marRight w:val="0"/>
      <w:marTop w:val="-20"/>
      <w:marBottom w:val="-20"/>
      <w:divBdr>
        <w:top w:val="none" w:sz="0" w:space="0" w:color="auto"/>
        <w:left w:val="none" w:sz="0" w:space="0" w:color="auto"/>
        <w:bottom w:val="none" w:sz="0" w:space="0" w:color="auto"/>
        <w:right w:val="none" w:sz="0" w:space="0" w:color="auto"/>
      </w:divBdr>
    </w:div>
    <w:div w:id="655845663">
      <w:marLeft w:val="0"/>
      <w:marRight w:val="0"/>
      <w:marTop w:val="-20"/>
      <w:marBottom w:val="-20"/>
      <w:divBdr>
        <w:top w:val="none" w:sz="0" w:space="0" w:color="auto"/>
        <w:left w:val="none" w:sz="0" w:space="0" w:color="auto"/>
        <w:bottom w:val="none" w:sz="0" w:space="0" w:color="auto"/>
        <w:right w:val="none" w:sz="0" w:space="0" w:color="auto"/>
      </w:divBdr>
    </w:div>
    <w:div w:id="659818909">
      <w:marLeft w:val="0"/>
      <w:marRight w:val="0"/>
      <w:marTop w:val="-20"/>
      <w:marBottom w:val="-20"/>
      <w:divBdr>
        <w:top w:val="none" w:sz="0" w:space="0" w:color="auto"/>
        <w:left w:val="none" w:sz="0" w:space="0" w:color="auto"/>
        <w:bottom w:val="none" w:sz="0" w:space="0" w:color="auto"/>
        <w:right w:val="none" w:sz="0" w:space="0" w:color="auto"/>
      </w:divBdr>
    </w:div>
    <w:div w:id="661276376">
      <w:marLeft w:val="0"/>
      <w:marRight w:val="0"/>
      <w:marTop w:val="-20"/>
      <w:marBottom w:val="-20"/>
      <w:divBdr>
        <w:top w:val="none" w:sz="0" w:space="0" w:color="auto"/>
        <w:left w:val="none" w:sz="0" w:space="0" w:color="auto"/>
        <w:bottom w:val="none" w:sz="0" w:space="0" w:color="auto"/>
        <w:right w:val="none" w:sz="0" w:space="0" w:color="auto"/>
      </w:divBdr>
    </w:div>
    <w:div w:id="661547284">
      <w:marLeft w:val="0"/>
      <w:marRight w:val="0"/>
      <w:marTop w:val="-20"/>
      <w:marBottom w:val="-20"/>
      <w:divBdr>
        <w:top w:val="none" w:sz="0" w:space="0" w:color="auto"/>
        <w:left w:val="none" w:sz="0" w:space="0" w:color="auto"/>
        <w:bottom w:val="none" w:sz="0" w:space="0" w:color="auto"/>
        <w:right w:val="none" w:sz="0" w:space="0" w:color="auto"/>
      </w:divBdr>
    </w:div>
    <w:div w:id="664549448">
      <w:marLeft w:val="0"/>
      <w:marRight w:val="0"/>
      <w:marTop w:val="-20"/>
      <w:marBottom w:val="-20"/>
      <w:divBdr>
        <w:top w:val="none" w:sz="0" w:space="0" w:color="auto"/>
        <w:left w:val="none" w:sz="0" w:space="0" w:color="auto"/>
        <w:bottom w:val="none" w:sz="0" w:space="0" w:color="auto"/>
        <w:right w:val="none" w:sz="0" w:space="0" w:color="auto"/>
      </w:divBdr>
    </w:div>
    <w:div w:id="665204887">
      <w:marLeft w:val="0"/>
      <w:marRight w:val="0"/>
      <w:marTop w:val="-20"/>
      <w:marBottom w:val="-20"/>
      <w:divBdr>
        <w:top w:val="none" w:sz="0" w:space="0" w:color="auto"/>
        <w:left w:val="none" w:sz="0" w:space="0" w:color="auto"/>
        <w:bottom w:val="none" w:sz="0" w:space="0" w:color="auto"/>
        <w:right w:val="none" w:sz="0" w:space="0" w:color="auto"/>
      </w:divBdr>
    </w:div>
    <w:div w:id="665402893">
      <w:marLeft w:val="0"/>
      <w:marRight w:val="0"/>
      <w:marTop w:val="-20"/>
      <w:marBottom w:val="-20"/>
      <w:divBdr>
        <w:top w:val="none" w:sz="0" w:space="0" w:color="auto"/>
        <w:left w:val="none" w:sz="0" w:space="0" w:color="auto"/>
        <w:bottom w:val="none" w:sz="0" w:space="0" w:color="auto"/>
        <w:right w:val="none" w:sz="0" w:space="0" w:color="auto"/>
      </w:divBdr>
    </w:div>
    <w:div w:id="666329731">
      <w:marLeft w:val="0"/>
      <w:marRight w:val="0"/>
      <w:marTop w:val="-20"/>
      <w:marBottom w:val="-20"/>
      <w:divBdr>
        <w:top w:val="none" w:sz="0" w:space="0" w:color="auto"/>
        <w:left w:val="none" w:sz="0" w:space="0" w:color="auto"/>
        <w:bottom w:val="none" w:sz="0" w:space="0" w:color="auto"/>
        <w:right w:val="none" w:sz="0" w:space="0" w:color="auto"/>
      </w:divBdr>
    </w:div>
    <w:div w:id="666860643">
      <w:marLeft w:val="0"/>
      <w:marRight w:val="0"/>
      <w:marTop w:val="-20"/>
      <w:marBottom w:val="-20"/>
      <w:divBdr>
        <w:top w:val="none" w:sz="0" w:space="0" w:color="auto"/>
        <w:left w:val="none" w:sz="0" w:space="0" w:color="auto"/>
        <w:bottom w:val="none" w:sz="0" w:space="0" w:color="auto"/>
        <w:right w:val="none" w:sz="0" w:space="0" w:color="auto"/>
      </w:divBdr>
    </w:div>
    <w:div w:id="667682301">
      <w:marLeft w:val="0"/>
      <w:marRight w:val="0"/>
      <w:marTop w:val="-20"/>
      <w:marBottom w:val="-20"/>
      <w:divBdr>
        <w:top w:val="none" w:sz="0" w:space="0" w:color="auto"/>
        <w:left w:val="none" w:sz="0" w:space="0" w:color="auto"/>
        <w:bottom w:val="none" w:sz="0" w:space="0" w:color="auto"/>
        <w:right w:val="none" w:sz="0" w:space="0" w:color="auto"/>
      </w:divBdr>
    </w:div>
    <w:div w:id="670180042">
      <w:marLeft w:val="0"/>
      <w:marRight w:val="0"/>
      <w:marTop w:val="-20"/>
      <w:marBottom w:val="-20"/>
      <w:divBdr>
        <w:top w:val="none" w:sz="0" w:space="0" w:color="auto"/>
        <w:left w:val="none" w:sz="0" w:space="0" w:color="auto"/>
        <w:bottom w:val="none" w:sz="0" w:space="0" w:color="auto"/>
        <w:right w:val="none" w:sz="0" w:space="0" w:color="auto"/>
      </w:divBdr>
    </w:div>
    <w:div w:id="672027640">
      <w:marLeft w:val="0"/>
      <w:marRight w:val="0"/>
      <w:marTop w:val="-20"/>
      <w:marBottom w:val="-20"/>
      <w:divBdr>
        <w:top w:val="none" w:sz="0" w:space="0" w:color="auto"/>
        <w:left w:val="none" w:sz="0" w:space="0" w:color="auto"/>
        <w:bottom w:val="none" w:sz="0" w:space="0" w:color="auto"/>
        <w:right w:val="none" w:sz="0" w:space="0" w:color="auto"/>
      </w:divBdr>
    </w:div>
    <w:div w:id="672608392">
      <w:marLeft w:val="0"/>
      <w:marRight w:val="0"/>
      <w:marTop w:val="-20"/>
      <w:marBottom w:val="-20"/>
      <w:divBdr>
        <w:top w:val="none" w:sz="0" w:space="0" w:color="auto"/>
        <w:left w:val="none" w:sz="0" w:space="0" w:color="auto"/>
        <w:bottom w:val="none" w:sz="0" w:space="0" w:color="auto"/>
        <w:right w:val="none" w:sz="0" w:space="0" w:color="auto"/>
      </w:divBdr>
    </w:div>
    <w:div w:id="672805290">
      <w:marLeft w:val="0"/>
      <w:marRight w:val="0"/>
      <w:marTop w:val="-20"/>
      <w:marBottom w:val="-20"/>
      <w:divBdr>
        <w:top w:val="none" w:sz="0" w:space="0" w:color="auto"/>
        <w:left w:val="none" w:sz="0" w:space="0" w:color="auto"/>
        <w:bottom w:val="none" w:sz="0" w:space="0" w:color="auto"/>
        <w:right w:val="none" w:sz="0" w:space="0" w:color="auto"/>
      </w:divBdr>
    </w:div>
    <w:div w:id="673265115">
      <w:marLeft w:val="0"/>
      <w:marRight w:val="0"/>
      <w:marTop w:val="-20"/>
      <w:marBottom w:val="-20"/>
      <w:divBdr>
        <w:top w:val="none" w:sz="0" w:space="0" w:color="auto"/>
        <w:left w:val="none" w:sz="0" w:space="0" w:color="auto"/>
        <w:bottom w:val="none" w:sz="0" w:space="0" w:color="auto"/>
        <w:right w:val="none" w:sz="0" w:space="0" w:color="auto"/>
      </w:divBdr>
    </w:div>
    <w:div w:id="674458412">
      <w:marLeft w:val="0"/>
      <w:marRight w:val="0"/>
      <w:marTop w:val="-20"/>
      <w:marBottom w:val="-20"/>
      <w:divBdr>
        <w:top w:val="none" w:sz="0" w:space="0" w:color="auto"/>
        <w:left w:val="none" w:sz="0" w:space="0" w:color="auto"/>
        <w:bottom w:val="none" w:sz="0" w:space="0" w:color="auto"/>
        <w:right w:val="none" w:sz="0" w:space="0" w:color="auto"/>
      </w:divBdr>
    </w:div>
    <w:div w:id="675154222">
      <w:marLeft w:val="0"/>
      <w:marRight w:val="0"/>
      <w:marTop w:val="-20"/>
      <w:marBottom w:val="-20"/>
      <w:divBdr>
        <w:top w:val="none" w:sz="0" w:space="0" w:color="auto"/>
        <w:left w:val="none" w:sz="0" w:space="0" w:color="auto"/>
        <w:bottom w:val="none" w:sz="0" w:space="0" w:color="auto"/>
        <w:right w:val="none" w:sz="0" w:space="0" w:color="auto"/>
      </w:divBdr>
    </w:div>
    <w:div w:id="677654843">
      <w:marLeft w:val="0"/>
      <w:marRight w:val="0"/>
      <w:marTop w:val="-20"/>
      <w:marBottom w:val="-20"/>
      <w:divBdr>
        <w:top w:val="none" w:sz="0" w:space="0" w:color="auto"/>
        <w:left w:val="none" w:sz="0" w:space="0" w:color="auto"/>
        <w:bottom w:val="none" w:sz="0" w:space="0" w:color="auto"/>
        <w:right w:val="none" w:sz="0" w:space="0" w:color="auto"/>
      </w:divBdr>
    </w:div>
    <w:div w:id="678116004">
      <w:marLeft w:val="0"/>
      <w:marRight w:val="0"/>
      <w:marTop w:val="-20"/>
      <w:marBottom w:val="-20"/>
      <w:divBdr>
        <w:top w:val="none" w:sz="0" w:space="0" w:color="auto"/>
        <w:left w:val="none" w:sz="0" w:space="0" w:color="auto"/>
        <w:bottom w:val="none" w:sz="0" w:space="0" w:color="auto"/>
        <w:right w:val="none" w:sz="0" w:space="0" w:color="auto"/>
      </w:divBdr>
    </w:div>
    <w:div w:id="678233876">
      <w:marLeft w:val="0"/>
      <w:marRight w:val="0"/>
      <w:marTop w:val="-20"/>
      <w:marBottom w:val="-20"/>
      <w:divBdr>
        <w:top w:val="none" w:sz="0" w:space="0" w:color="auto"/>
        <w:left w:val="none" w:sz="0" w:space="0" w:color="auto"/>
        <w:bottom w:val="none" w:sz="0" w:space="0" w:color="auto"/>
        <w:right w:val="none" w:sz="0" w:space="0" w:color="auto"/>
      </w:divBdr>
    </w:div>
    <w:div w:id="678580423">
      <w:marLeft w:val="0"/>
      <w:marRight w:val="0"/>
      <w:marTop w:val="-20"/>
      <w:marBottom w:val="-20"/>
      <w:divBdr>
        <w:top w:val="none" w:sz="0" w:space="0" w:color="auto"/>
        <w:left w:val="none" w:sz="0" w:space="0" w:color="auto"/>
        <w:bottom w:val="none" w:sz="0" w:space="0" w:color="auto"/>
        <w:right w:val="none" w:sz="0" w:space="0" w:color="auto"/>
      </w:divBdr>
    </w:div>
    <w:div w:id="681396432">
      <w:marLeft w:val="0"/>
      <w:marRight w:val="0"/>
      <w:marTop w:val="-20"/>
      <w:marBottom w:val="-20"/>
      <w:divBdr>
        <w:top w:val="none" w:sz="0" w:space="0" w:color="auto"/>
        <w:left w:val="none" w:sz="0" w:space="0" w:color="auto"/>
        <w:bottom w:val="none" w:sz="0" w:space="0" w:color="auto"/>
        <w:right w:val="none" w:sz="0" w:space="0" w:color="auto"/>
      </w:divBdr>
    </w:div>
    <w:div w:id="684283671">
      <w:marLeft w:val="0"/>
      <w:marRight w:val="0"/>
      <w:marTop w:val="-20"/>
      <w:marBottom w:val="-20"/>
      <w:divBdr>
        <w:top w:val="none" w:sz="0" w:space="0" w:color="auto"/>
        <w:left w:val="none" w:sz="0" w:space="0" w:color="auto"/>
        <w:bottom w:val="none" w:sz="0" w:space="0" w:color="auto"/>
        <w:right w:val="none" w:sz="0" w:space="0" w:color="auto"/>
      </w:divBdr>
    </w:div>
    <w:div w:id="685979163">
      <w:marLeft w:val="0"/>
      <w:marRight w:val="0"/>
      <w:marTop w:val="-20"/>
      <w:marBottom w:val="-20"/>
      <w:divBdr>
        <w:top w:val="none" w:sz="0" w:space="0" w:color="auto"/>
        <w:left w:val="none" w:sz="0" w:space="0" w:color="auto"/>
        <w:bottom w:val="none" w:sz="0" w:space="0" w:color="auto"/>
        <w:right w:val="none" w:sz="0" w:space="0" w:color="auto"/>
      </w:divBdr>
    </w:div>
    <w:div w:id="686056373">
      <w:marLeft w:val="0"/>
      <w:marRight w:val="0"/>
      <w:marTop w:val="-20"/>
      <w:marBottom w:val="-20"/>
      <w:divBdr>
        <w:top w:val="none" w:sz="0" w:space="0" w:color="auto"/>
        <w:left w:val="none" w:sz="0" w:space="0" w:color="auto"/>
        <w:bottom w:val="none" w:sz="0" w:space="0" w:color="auto"/>
        <w:right w:val="none" w:sz="0" w:space="0" w:color="auto"/>
      </w:divBdr>
    </w:div>
    <w:div w:id="686758055">
      <w:marLeft w:val="0"/>
      <w:marRight w:val="0"/>
      <w:marTop w:val="-20"/>
      <w:marBottom w:val="-20"/>
      <w:divBdr>
        <w:top w:val="none" w:sz="0" w:space="0" w:color="auto"/>
        <w:left w:val="none" w:sz="0" w:space="0" w:color="auto"/>
        <w:bottom w:val="none" w:sz="0" w:space="0" w:color="auto"/>
        <w:right w:val="none" w:sz="0" w:space="0" w:color="auto"/>
      </w:divBdr>
    </w:div>
    <w:div w:id="687751662">
      <w:marLeft w:val="0"/>
      <w:marRight w:val="0"/>
      <w:marTop w:val="-20"/>
      <w:marBottom w:val="-20"/>
      <w:divBdr>
        <w:top w:val="none" w:sz="0" w:space="0" w:color="auto"/>
        <w:left w:val="none" w:sz="0" w:space="0" w:color="auto"/>
        <w:bottom w:val="none" w:sz="0" w:space="0" w:color="auto"/>
        <w:right w:val="none" w:sz="0" w:space="0" w:color="auto"/>
      </w:divBdr>
    </w:div>
    <w:div w:id="688290390">
      <w:marLeft w:val="0"/>
      <w:marRight w:val="0"/>
      <w:marTop w:val="-20"/>
      <w:marBottom w:val="-20"/>
      <w:divBdr>
        <w:top w:val="none" w:sz="0" w:space="0" w:color="auto"/>
        <w:left w:val="none" w:sz="0" w:space="0" w:color="auto"/>
        <w:bottom w:val="none" w:sz="0" w:space="0" w:color="auto"/>
        <w:right w:val="none" w:sz="0" w:space="0" w:color="auto"/>
      </w:divBdr>
    </w:div>
    <w:div w:id="688989472">
      <w:marLeft w:val="0"/>
      <w:marRight w:val="0"/>
      <w:marTop w:val="-20"/>
      <w:marBottom w:val="-20"/>
      <w:divBdr>
        <w:top w:val="none" w:sz="0" w:space="0" w:color="auto"/>
        <w:left w:val="none" w:sz="0" w:space="0" w:color="auto"/>
        <w:bottom w:val="none" w:sz="0" w:space="0" w:color="auto"/>
        <w:right w:val="none" w:sz="0" w:space="0" w:color="auto"/>
      </w:divBdr>
    </w:div>
    <w:div w:id="690650280">
      <w:marLeft w:val="0"/>
      <w:marRight w:val="0"/>
      <w:marTop w:val="-20"/>
      <w:marBottom w:val="-20"/>
      <w:divBdr>
        <w:top w:val="none" w:sz="0" w:space="0" w:color="auto"/>
        <w:left w:val="none" w:sz="0" w:space="0" w:color="auto"/>
        <w:bottom w:val="none" w:sz="0" w:space="0" w:color="auto"/>
        <w:right w:val="none" w:sz="0" w:space="0" w:color="auto"/>
      </w:divBdr>
    </w:div>
    <w:div w:id="691761237">
      <w:marLeft w:val="0"/>
      <w:marRight w:val="0"/>
      <w:marTop w:val="-20"/>
      <w:marBottom w:val="-20"/>
      <w:divBdr>
        <w:top w:val="none" w:sz="0" w:space="0" w:color="auto"/>
        <w:left w:val="none" w:sz="0" w:space="0" w:color="auto"/>
        <w:bottom w:val="none" w:sz="0" w:space="0" w:color="auto"/>
        <w:right w:val="none" w:sz="0" w:space="0" w:color="auto"/>
      </w:divBdr>
    </w:div>
    <w:div w:id="692346099">
      <w:marLeft w:val="0"/>
      <w:marRight w:val="0"/>
      <w:marTop w:val="-20"/>
      <w:marBottom w:val="-20"/>
      <w:divBdr>
        <w:top w:val="none" w:sz="0" w:space="0" w:color="auto"/>
        <w:left w:val="none" w:sz="0" w:space="0" w:color="auto"/>
        <w:bottom w:val="none" w:sz="0" w:space="0" w:color="auto"/>
        <w:right w:val="none" w:sz="0" w:space="0" w:color="auto"/>
      </w:divBdr>
    </w:div>
    <w:div w:id="693846166">
      <w:marLeft w:val="0"/>
      <w:marRight w:val="0"/>
      <w:marTop w:val="-20"/>
      <w:marBottom w:val="-20"/>
      <w:divBdr>
        <w:top w:val="none" w:sz="0" w:space="0" w:color="auto"/>
        <w:left w:val="none" w:sz="0" w:space="0" w:color="auto"/>
        <w:bottom w:val="none" w:sz="0" w:space="0" w:color="auto"/>
        <w:right w:val="none" w:sz="0" w:space="0" w:color="auto"/>
      </w:divBdr>
    </w:div>
    <w:div w:id="694699959">
      <w:marLeft w:val="0"/>
      <w:marRight w:val="0"/>
      <w:marTop w:val="-20"/>
      <w:marBottom w:val="-20"/>
      <w:divBdr>
        <w:top w:val="none" w:sz="0" w:space="0" w:color="auto"/>
        <w:left w:val="none" w:sz="0" w:space="0" w:color="auto"/>
        <w:bottom w:val="none" w:sz="0" w:space="0" w:color="auto"/>
        <w:right w:val="none" w:sz="0" w:space="0" w:color="auto"/>
      </w:divBdr>
    </w:div>
    <w:div w:id="694774076">
      <w:marLeft w:val="0"/>
      <w:marRight w:val="0"/>
      <w:marTop w:val="-20"/>
      <w:marBottom w:val="-20"/>
      <w:divBdr>
        <w:top w:val="none" w:sz="0" w:space="0" w:color="auto"/>
        <w:left w:val="none" w:sz="0" w:space="0" w:color="auto"/>
        <w:bottom w:val="none" w:sz="0" w:space="0" w:color="auto"/>
        <w:right w:val="none" w:sz="0" w:space="0" w:color="auto"/>
      </w:divBdr>
    </w:div>
    <w:div w:id="695498001">
      <w:marLeft w:val="0"/>
      <w:marRight w:val="0"/>
      <w:marTop w:val="-20"/>
      <w:marBottom w:val="-20"/>
      <w:divBdr>
        <w:top w:val="none" w:sz="0" w:space="0" w:color="auto"/>
        <w:left w:val="none" w:sz="0" w:space="0" w:color="auto"/>
        <w:bottom w:val="none" w:sz="0" w:space="0" w:color="auto"/>
        <w:right w:val="none" w:sz="0" w:space="0" w:color="auto"/>
      </w:divBdr>
    </w:div>
    <w:div w:id="695733498">
      <w:marLeft w:val="0"/>
      <w:marRight w:val="0"/>
      <w:marTop w:val="-20"/>
      <w:marBottom w:val="-20"/>
      <w:divBdr>
        <w:top w:val="none" w:sz="0" w:space="0" w:color="auto"/>
        <w:left w:val="none" w:sz="0" w:space="0" w:color="auto"/>
        <w:bottom w:val="none" w:sz="0" w:space="0" w:color="auto"/>
        <w:right w:val="none" w:sz="0" w:space="0" w:color="auto"/>
      </w:divBdr>
    </w:div>
    <w:div w:id="695928516">
      <w:marLeft w:val="0"/>
      <w:marRight w:val="0"/>
      <w:marTop w:val="-20"/>
      <w:marBottom w:val="-20"/>
      <w:divBdr>
        <w:top w:val="none" w:sz="0" w:space="0" w:color="auto"/>
        <w:left w:val="none" w:sz="0" w:space="0" w:color="auto"/>
        <w:bottom w:val="none" w:sz="0" w:space="0" w:color="auto"/>
        <w:right w:val="none" w:sz="0" w:space="0" w:color="auto"/>
      </w:divBdr>
    </w:div>
    <w:div w:id="697512029">
      <w:marLeft w:val="0"/>
      <w:marRight w:val="0"/>
      <w:marTop w:val="-20"/>
      <w:marBottom w:val="-20"/>
      <w:divBdr>
        <w:top w:val="none" w:sz="0" w:space="0" w:color="auto"/>
        <w:left w:val="none" w:sz="0" w:space="0" w:color="auto"/>
        <w:bottom w:val="none" w:sz="0" w:space="0" w:color="auto"/>
        <w:right w:val="none" w:sz="0" w:space="0" w:color="auto"/>
      </w:divBdr>
    </w:div>
    <w:div w:id="699746180">
      <w:marLeft w:val="0"/>
      <w:marRight w:val="0"/>
      <w:marTop w:val="-20"/>
      <w:marBottom w:val="-20"/>
      <w:divBdr>
        <w:top w:val="none" w:sz="0" w:space="0" w:color="auto"/>
        <w:left w:val="none" w:sz="0" w:space="0" w:color="auto"/>
        <w:bottom w:val="none" w:sz="0" w:space="0" w:color="auto"/>
        <w:right w:val="none" w:sz="0" w:space="0" w:color="auto"/>
      </w:divBdr>
    </w:div>
    <w:div w:id="700937519">
      <w:marLeft w:val="0"/>
      <w:marRight w:val="0"/>
      <w:marTop w:val="-20"/>
      <w:marBottom w:val="-20"/>
      <w:divBdr>
        <w:top w:val="none" w:sz="0" w:space="0" w:color="auto"/>
        <w:left w:val="none" w:sz="0" w:space="0" w:color="auto"/>
        <w:bottom w:val="none" w:sz="0" w:space="0" w:color="auto"/>
        <w:right w:val="none" w:sz="0" w:space="0" w:color="auto"/>
      </w:divBdr>
    </w:div>
    <w:div w:id="701789240">
      <w:marLeft w:val="0"/>
      <w:marRight w:val="0"/>
      <w:marTop w:val="-20"/>
      <w:marBottom w:val="-20"/>
      <w:divBdr>
        <w:top w:val="none" w:sz="0" w:space="0" w:color="auto"/>
        <w:left w:val="none" w:sz="0" w:space="0" w:color="auto"/>
        <w:bottom w:val="none" w:sz="0" w:space="0" w:color="auto"/>
        <w:right w:val="none" w:sz="0" w:space="0" w:color="auto"/>
      </w:divBdr>
    </w:div>
    <w:div w:id="705909552">
      <w:marLeft w:val="0"/>
      <w:marRight w:val="0"/>
      <w:marTop w:val="-20"/>
      <w:marBottom w:val="-20"/>
      <w:divBdr>
        <w:top w:val="none" w:sz="0" w:space="0" w:color="auto"/>
        <w:left w:val="none" w:sz="0" w:space="0" w:color="auto"/>
        <w:bottom w:val="none" w:sz="0" w:space="0" w:color="auto"/>
        <w:right w:val="none" w:sz="0" w:space="0" w:color="auto"/>
      </w:divBdr>
    </w:div>
    <w:div w:id="707070077">
      <w:marLeft w:val="0"/>
      <w:marRight w:val="0"/>
      <w:marTop w:val="-20"/>
      <w:marBottom w:val="-20"/>
      <w:divBdr>
        <w:top w:val="none" w:sz="0" w:space="0" w:color="auto"/>
        <w:left w:val="none" w:sz="0" w:space="0" w:color="auto"/>
        <w:bottom w:val="none" w:sz="0" w:space="0" w:color="auto"/>
        <w:right w:val="none" w:sz="0" w:space="0" w:color="auto"/>
      </w:divBdr>
    </w:div>
    <w:div w:id="707685954">
      <w:marLeft w:val="0"/>
      <w:marRight w:val="0"/>
      <w:marTop w:val="-20"/>
      <w:marBottom w:val="-20"/>
      <w:divBdr>
        <w:top w:val="none" w:sz="0" w:space="0" w:color="auto"/>
        <w:left w:val="none" w:sz="0" w:space="0" w:color="auto"/>
        <w:bottom w:val="none" w:sz="0" w:space="0" w:color="auto"/>
        <w:right w:val="none" w:sz="0" w:space="0" w:color="auto"/>
      </w:divBdr>
    </w:div>
    <w:div w:id="708919847">
      <w:marLeft w:val="0"/>
      <w:marRight w:val="0"/>
      <w:marTop w:val="-20"/>
      <w:marBottom w:val="-20"/>
      <w:divBdr>
        <w:top w:val="none" w:sz="0" w:space="0" w:color="auto"/>
        <w:left w:val="none" w:sz="0" w:space="0" w:color="auto"/>
        <w:bottom w:val="none" w:sz="0" w:space="0" w:color="auto"/>
        <w:right w:val="none" w:sz="0" w:space="0" w:color="auto"/>
      </w:divBdr>
    </w:div>
    <w:div w:id="709571592">
      <w:marLeft w:val="0"/>
      <w:marRight w:val="0"/>
      <w:marTop w:val="-20"/>
      <w:marBottom w:val="-20"/>
      <w:divBdr>
        <w:top w:val="none" w:sz="0" w:space="0" w:color="auto"/>
        <w:left w:val="none" w:sz="0" w:space="0" w:color="auto"/>
        <w:bottom w:val="none" w:sz="0" w:space="0" w:color="auto"/>
        <w:right w:val="none" w:sz="0" w:space="0" w:color="auto"/>
      </w:divBdr>
    </w:div>
    <w:div w:id="710805589">
      <w:marLeft w:val="0"/>
      <w:marRight w:val="0"/>
      <w:marTop w:val="-20"/>
      <w:marBottom w:val="-20"/>
      <w:divBdr>
        <w:top w:val="none" w:sz="0" w:space="0" w:color="auto"/>
        <w:left w:val="none" w:sz="0" w:space="0" w:color="auto"/>
        <w:bottom w:val="none" w:sz="0" w:space="0" w:color="auto"/>
        <w:right w:val="none" w:sz="0" w:space="0" w:color="auto"/>
      </w:divBdr>
    </w:div>
    <w:div w:id="711004303">
      <w:marLeft w:val="0"/>
      <w:marRight w:val="0"/>
      <w:marTop w:val="-20"/>
      <w:marBottom w:val="-20"/>
      <w:divBdr>
        <w:top w:val="none" w:sz="0" w:space="0" w:color="auto"/>
        <w:left w:val="none" w:sz="0" w:space="0" w:color="auto"/>
        <w:bottom w:val="none" w:sz="0" w:space="0" w:color="auto"/>
        <w:right w:val="none" w:sz="0" w:space="0" w:color="auto"/>
      </w:divBdr>
    </w:div>
    <w:div w:id="711346736">
      <w:marLeft w:val="0"/>
      <w:marRight w:val="0"/>
      <w:marTop w:val="-20"/>
      <w:marBottom w:val="-20"/>
      <w:divBdr>
        <w:top w:val="none" w:sz="0" w:space="0" w:color="auto"/>
        <w:left w:val="none" w:sz="0" w:space="0" w:color="auto"/>
        <w:bottom w:val="none" w:sz="0" w:space="0" w:color="auto"/>
        <w:right w:val="none" w:sz="0" w:space="0" w:color="auto"/>
      </w:divBdr>
    </w:div>
    <w:div w:id="712659486">
      <w:marLeft w:val="0"/>
      <w:marRight w:val="0"/>
      <w:marTop w:val="-20"/>
      <w:marBottom w:val="-20"/>
      <w:divBdr>
        <w:top w:val="none" w:sz="0" w:space="0" w:color="auto"/>
        <w:left w:val="none" w:sz="0" w:space="0" w:color="auto"/>
        <w:bottom w:val="none" w:sz="0" w:space="0" w:color="auto"/>
        <w:right w:val="none" w:sz="0" w:space="0" w:color="auto"/>
      </w:divBdr>
    </w:div>
    <w:div w:id="713310953">
      <w:marLeft w:val="0"/>
      <w:marRight w:val="0"/>
      <w:marTop w:val="-20"/>
      <w:marBottom w:val="-20"/>
      <w:divBdr>
        <w:top w:val="none" w:sz="0" w:space="0" w:color="auto"/>
        <w:left w:val="none" w:sz="0" w:space="0" w:color="auto"/>
        <w:bottom w:val="none" w:sz="0" w:space="0" w:color="auto"/>
        <w:right w:val="none" w:sz="0" w:space="0" w:color="auto"/>
      </w:divBdr>
    </w:div>
    <w:div w:id="713433133">
      <w:marLeft w:val="0"/>
      <w:marRight w:val="0"/>
      <w:marTop w:val="-20"/>
      <w:marBottom w:val="-20"/>
      <w:divBdr>
        <w:top w:val="none" w:sz="0" w:space="0" w:color="auto"/>
        <w:left w:val="none" w:sz="0" w:space="0" w:color="auto"/>
        <w:bottom w:val="none" w:sz="0" w:space="0" w:color="auto"/>
        <w:right w:val="none" w:sz="0" w:space="0" w:color="auto"/>
      </w:divBdr>
    </w:div>
    <w:div w:id="713849908">
      <w:marLeft w:val="0"/>
      <w:marRight w:val="0"/>
      <w:marTop w:val="-20"/>
      <w:marBottom w:val="-20"/>
      <w:divBdr>
        <w:top w:val="none" w:sz="0" w:space="0" w:color="auto"/>
        <w:left w:val="none" w:sz="0" w:space="0" w:color="auto"/>
        <w:bottom w:val="none" w:sz="0" w:space="0" w:color="auto"/>
        <w:right w:val="none" w:sz="0" w:space="0" w:color="auto"/>
      </w:divBdr>
    </w:div>
    <w:div w:id="714162115">
      <w:marLeft w:val="0"/>
      <w:marRight w:val="0"/>
      <w:marTop w:val="-20"/>
      <w:marBottom w:val="-20"/>
      <w:divBdr>
        <w:top w:val="none" w:sz="0" w:space="0" w:color="auto"/>
        <w:left w:val="none" w:sz="0" w:space="0" w:color="auto"/>
        <w:bottom w:val="none" w:sz="0" w:space="0" w:color="auto"/>
        <w:right w:val="none" w:sz="0" w:space="0" w:color="auto"/>
      </w:divBdr>
    </w:div>
    <w:div w:id="714625325">
      <w:marLeft w:val="0"/>
      <w:marRight w:val="0"/>
      <w:marTop w:val="-20"/>
      <w:marBottom w:val="-20"/>
      <w:divBdr>
        <w:top w:val="none" w:sz="0" w:space="0" w:color="auto"/>
        <w:left w:val="none" w:sz="0" w:space="0" w:color="auto"/>
        <w:bottom w:val="none" w:sz="0" w:space="0" w:color="auto"/>
        <w:right w:val="none" w:sz="0" w:space="0" w:color="auto"/>
      </w:divBdr>
    </w:div>
    <w:div w:id="717513301">
      <w:marLeft w:val="0"/>
      <w:marRight w:val="0"/>
      <w:marTop w:val="-20"/>
      <w:marBottom w:val="-20"/>
      <w:divBdr>
        <w:top w:val="none" w:sz="0" w:space="0" w:color="auto"/>
        <w:left w:val="none" w:sz="0" w:space="0" w:color="auto"/>
        <w:bottom w:val="none" w:sz="0" w:space="0" w:color="auto"/>
        <w:right w:val="none" w:sz="0" w:space="0" w:color="auto"/>
      </w:divBdr>
    </w:div>
    <w:div w:id="718624220">
      <w:marLeft w:val="0"/>
      <w:marRight w:val="0"/>
      <w:marTop w:val="-20"/>
      <w:marBottom w:val="-20"/>
      <w:divBdr>
        <w:top w:val="none" w:sz="0" w:space="0" w:color="auto"/>
        <w:left w:val="none" w:sz="0" w:space="0" w:color="auto"/>
        <w:bottom w:val="none" w:sz="0" w:space="0" w:color="auto"/>
        <w:right w:val="none" w:sz="0" w:space="0" w:color="auto"/>
      </w:divBdr>
    </w:div>
    <w:div w:id="719011216">
      <w:marLeft w:val="0"/>
      <w:marRight w:val="0"/>
      <w:marTop w:val="-20"/>
      <w:marBottom w:val="-20"/>
      <w:divBdr>
        <w:top w:val="none" w:sz="0" w:space="0" w:color="auto"/>
        <w:left w:val="none" w:sz="0" w:space="0" w:color="auto"/>
        <w:bottom w:val="none" w:sz="0" w:space="0" w:color="auto"/>
        <w:right w:val="none" w:sz="0" w:space="0" w:color="auto"/>
      </w:divBdr>
    </w:div>
    <w:div w:id="720783882">
      <w:marLeft w:val="0"/>
      <w:marRight w:val="0"/>
      <w:marTop w:val="-20"/>
      <w:marBottom w:val="-20"/>
      <w:divBdr>
        <w:top w:val="none" w:sz="0" w:space="0" w:color="auto"/>
        <w:left w:val="none" w:sz="0" w:space="0" w:color="auto"/>
        <w:bottom w:val="none" w:sz="0" w:space="0" w:color="auto"/>
        <w:right w:val="none" w:sz="0" w:space="0" w:color="auto"/>
      </w:divBdr>
    </w:div>
    <w:div w:id="721254048">
      <w:marLeft w:val="0"/>
      <w:marRight w:val="0"/>
      <w:marTop w:val="-20"/>
      <w:marBottom w:val="-20"/>
      <w:divBdr>
        <w:top w:val="none" w:sz="0" w:space="0" w:color="auto"/>
        <w:left w:val="none" w:sz="0" w:space="0" w:color="auto"/>
        <w:bottom w:val="none" w:sz="0" w:space="0" w:color="auto"/>
        <w:right w:val="none" w:sz="0" w:space="0" w:color="auto"/>
      </w:divBdr>
    </w:div>
    <w:div w:id="723062969">
      <w:marLeft w:val="0"/>
      <w:marRight w:val="0"/>
      <w:marTop w:val="-20"/>
      <w:marBottom w:val="-20"/>
      <w:divBdr>
        <w:top w:val="none" w:sz="0" w:space="0" w:color="auto"/>
        <w:left w:val="none" w:sz="0" w:space="0" w:color="auto"/>
        <w:bottom w:val="none" w:sz="0" w:space="0" w:color="auto"/>
        <w:right w:val="none" w:sz="0" w:space="0" w:color="auto"/>
      </w:divBdr>
    </w:div>
    <w:div w:id="723065526">
      <w:marLeft w:val="0"/>
      <w:marRight w:val="0"/>
      <w:marTop w:val="-20"/>
      <w:marBottom w:val="-20"/>
      <w:divBdr>
        <w:top w:val="none" w:sz="0" w:space="0" w:color="auto"/>
        <w:left w:val="none" w:sz="0" w:space="0" w:color="auto"/>
        <w:bottom w:val="none" w:sz="0" w:space="0" w:color="auto"/>
        <w:right w:val="none" w:sz="0" w:space="0" w:color="auto"/>
      </w:divBdr>
    </w:div>
    <w:div w:id="723336631">
      <w:marLeft w:val="0"/>
      <w:marRight w:val="0"/>
      <w:marTop w:val="-20"/>
      <w:marBottom w:val="-20"/>
      <w:divBdr>
        <w:top w:val="none" w:sz="0" w:space="0" w:color="auto"/>
        <w:left w:val="none" w:sz="0" w:space="0" w:color="auto"/>
        <w:bottom w:val="none" w:sz="0" w:space="0" w:color="auto"/>
        <w:right w:val="none" w:sz="0" w:space="0" w:color="auto"/>
      </w:divBdr>
    </w:div>
    <w:div w:id="724135418">
      <w:marLeft w:val="0"/>
      <w:marRight w:val="0"/>
      <w:marTop w:val="-20"/>
      <w:marBottom w:val="-20"/>
      <w:divBdr>
        <w:top w:val="none" w:sz="0" w:space="0" w:color="auto"/>
        <w:left w:val="none" w:sz="0" w:space="0" w:color="auto"/>
        <w:bottom w:val="none" w:sz="0" w:space="0" w:color="auto"/>
        <w:right w:val="none" w:sz="0" w:space="0" w:color="auto"/>
      </w:divBdr>
    </w:div>
    <w:div w:id="724454488">
      <w:marLeft w:val="0"/>
      <w:marRight w:val="0"/>
      <w:marTop w:val="-20"/>
      <w:marBottom w:val="-20"/>
      <w:divBdr>
        <w:top w:val="none" w:sz="0" w:space="0" w:color="auto"/>
        <w:left w:val="none" w:sz="0" w:space="0" w:color="auto"/>
        <w:bottom w:val="none" w:sz="0" w:space="0" w:color="auto"/>
        <w:right w:val="none" w:sz="0" w:space="0" w:color="auto"/>
      </w:divBdr>
    </w:div>
    <w:div w:id="725690847">
      <w:marLeft w:val="0"/>
      <w:marRight w:val="0"/>
      <w:marTop w:val="-20"/>
      <w:marBottom w:val="-20"/>
      <w:divBdr>
        <w:top w:val="none" w:sz="0" w:space="0" w:color="auto"/>
        <w:left w:val="none" w:sz="0" w:space="0" w:color="auto"/>
        <w:bottom w:val="none" w:sz="0" w:space="0" w:color="auto"/>
        <w:right w:val="none" w:sz="0" w:space="0" w:color="auto"/>
      </w:divBdr>
    </w:div>
    <w:div w:id="725759483">
      <w:marLeft w:val="0"/>
      <w:marRight w:val="0"/>
      <w:marTop w:val="-20"/>
      <w:marBottom w:val="-20"/>
      <w:divBdr>
        <w:top w:val="none" w:sz="0" w:space="0" w:color="auto"/>
        <w:left w:val="none" w:sz="0" w:space="0" w:color="auto"/>
        <w:bottom w:val="none" w:sz="0" w:space="0" w:color="auto"/>
        <w:right w:val="none" w:sz="0" w:space="0" w:color="auto"/>
      </w:divBdr>
    </w:div>
    <w:div w:id="726074500">
      <w:marLeft w:val="0"/>
      <w:marRight w:val="0"/>
      <w:marTop w:val="-20"/>
      <w:marBottom w:val="-20"/>
      <w:divBdr>
        <w:top w:val="none" w:sz="0" w:space="0" w:color="auto"/>
        <w:left w:val="none" w:sz="0" w:space="0" w:color="auto"/>
        <w:bottom w:val="none" w:sz="0" w:space="0" w:color="auto"/>
        <w:right w:val="none" w:sz="0" w:space="0" w:color="auto"/>
      </w:divBdr>
    </w:div>
    <w:div w:id="728039734">
      <w:marLeft w:val="0"/>
      <w:marRight w:val="0"/>
      <w:marTop w:val="-20"/>
      <w:marBottom w:val="-20"/>
      <w:divBdr>
        <w:top w:val="none" w:sz="0" w:space="0" w:color="auto"/>
        <w:left w:val="none" w:sz="0" w:space="0" w:color="auto"/>
        <w:bottom w:val="none" w:sz="0" w:space="0" w:color="auto"/>
        <w:right w:val="none" w:sz="0" w:space="0" w:color="auto"/>
      </w:divBdr>
    </w:div>
    <w:div w:id="728188310">
      <w:marLeft w:val="0"/>
      <w:marRight w:val="0"/>
      <w:marTop w:val="-20"/>
      <w:marBottom w:val="-20"/>
      <w:divBdr>
        <w:top w:val="none" w:sz="0" w:space="0" w:color="auto"/>
        <w:left w:val="none" w:sz="0" w:space="0" w:color="auto"/>
        <w:bottom w:val="none" w:sz="0" w:space="0" w:color="auto"/>
        <w:right w:val="none" w:sz="0" w:space="0" w:color="auto"/>
      </w:divBdr>
    </w:div>
    <w:div w:id="728696679">
      <w:marLeft w:val="0"/>
      <w:marRight w:val="0"/>
      <w:marTop w:val="-20"/>
      <w:marBottom w:val="-20"/>
      <w:divBdr>
        <w:top w:val="none" w:sz="0" w:space="0" w:color="auto"/>
        <w:left w:val="none" w:sz="0" w:space="0" w:color="auto"/>
        <w:bottom w:val="none" w:sz="0" w:space="0" w:color="auto"/>
        <w:right w:val="none" w:sz="0" w:space="0" w:color="auto"/>
      </w:divBdr>
    </w:div>
    <w:div w:id="729352003">
      <w:marLeft w:val="0"/>
      <w:marRight w:val="0"/>
      <w:marTop w:val="-20"/>
      <w:marBottom w:val="-20"/>
      <w:divBdr>
        <w:top w:val="none" w:sz="0" w:space="0" w:color="auto"/>
        <w:left w:val="none" w:sz="0" w:space="0" w:color="auto"/>
        <w:bottom w:val="none" w:sz="0" w:space="0" w:color="auto"/>
        <w:right w:val="none" w:sz="0" w:space="0" w:color="auto"/>
      </w:divBdr>
    </w:div>
    <w:div w:id="730540771">
      <w:marLeft w:val="0"/>
      <w:marRight w:val="0"/>
      <w:marTop w:val="-20"/>
      <w:marBottom w:val="-20"/>
      <w:divBdr>
        <w:top w:val="none" w:sz="0" w:space="0" w:color="auto"/>
        <w:left w:val="none" w:sz="0" w:space="0" w:color="auto"/>
        <w:bottom w:val="none" w:sz="0" w:space="0" w:color="auto"/>
        <w:right w:val="none" w:sz="0" w:space="0" w:color="auto"/>
      </w:divBdr>
    </w:div>
    <w:div w:id="731394470">
      <w:marLeft w:val="0"/>
      <w:marRight w:val="0"/>
      <w:marTop w:val="-20"/>
      <w:marBottom w:val="-20"/>
      <w:divBdr>
        <w:top w:val="none" w:sz="0" w:space="0" w:color="auto"/>
        <w:left w:val="none" w:sz="0" w:space="0" w:color="auto"/>
        <w:bottom w:val="none" w:sz="0" w:space="0" w:color="auto"/>
        <w:right w:val="none" w:sz="0" w:space="0" w:color="auto"/>
      </w:divBdr>
    </w:div>
    <w:div w:id="732434052">
      <w:marLeft w:val="0"/>
      <w:marRight w:val="0"/>
      <w:marTop w:val="-20"/>
      <w:marBottom w:val="-20"/>
      <w:divBdr>
        <w:top w:val="none" w:sz="0" w:space="0" w:color="auto"/>
        <w:left w:val="none" w:sz="0" w:space="0" w:color="auto"/>
        <w:bottom w:val="none" w:sz="0" w:space="0" w:color="auto"/>
        <w:right w:val="none" w:sz="0" w:space="0" w:color="auto"/>
      </w:divBdr>
    </w:div>
    <w:div w:id="732627628">
      <w:marLeft w:val="0"/>
      <w:marRight w:val="0"/>
      <w:marTop w:val="-20"/>
      <w:marBottom w:val="-20"/>
      <w:divBdr>
        <w:top w:val="none" w:sz="0" w:space="0" w:color="auto"/>
        <w:left w:val="none" w:sz="0" w:space="0" w:color="auto"/>
        <w:bottom w:val="none" w:sz="0" w:space="0" w:color="auto"/>
        <w:right w:val="none" w:sz="0" w:space="0" w:color="auto"/>
      </w:divBdr>
    </w:div>
    <w:div w:id="733310788">
      <w:marLeft w:val="0"/>
      <w:marRight w:val="0"/>
      <w:marTop w:val="-20"/>
      <w:marBottom w:val="-20"/>
      <w:divBdr>
        <w:top w:val="none" w:sz="0" w:space="0" w:color="auto"/>
        <w:left w:val="none" w:sz="0" w:space="0" w:color="auto"/>
        <w:bottom w:val="none" w:sz="0" w:space="0" w:color="auto"/>
        <w:right w:val="none" w:sz="0" w:space="0" w:color="auto"/>
      </w:divBdr>
    </w:div>
    <w:div w:id="735513905">
      <w:marLeft w:val="0"/>
      <w:marRight w:val="0"/>
      <w:marTop w:val="-20"/>
      <w:marBottom w:val="-20"/>
      <w:divBdr>
        <w:top w:val="none" w:sz="0" w:space="0" w:color="auto"/>
        <w:left w:val="none" w:sz="0" w:space="0" w:color="auto"/>
        <w:bottom w:val="none" w:sz="0" w:space="0" w:color="auto"/>
        <w:right w:val="none" w:sz="0" w:space="0" w:color="auto"/>
      </w:divBdr>
    </w:div>
    <w:div w:id="736248087">
      <w:marLeft w:val="0"/>
      <w:marRight w:val="0"/>
      <w:marTop w:val="-20"/>
      <w:marBottom w:val="-20"/>
      <w:divBdr>
        <w:top w:val="none" w:sz="0" w:space="0" w:color="auto"/>
        <w:left w:val="none" w:sz="0" w:space="0" w:color="auto"/>
        <w:bottom w:val="none" w:sz="0" w:space="0" w:color="auto"/>
        <w:right w:val="none" w:sz="0" w:space="0" w:color="auto"/>
      </w:divBdr>
    </w:div>
    <w:div w:id="740175661">
      <w:marLeft w:val="0"/>
      <w:marRight w:val="0"/>
      <w:marTop w:val="-20"/>
      <w:marBottom w:val="-20"/>
      <w:divBdr>
        <w:top w:val="none" w:sz="0" w:space="0" w:color="auto"/>
        <w:left w:val="none" w:sz="0" w:space="0" w:color="auto"/>
        <w:bottom w:val="none" w:sz="0" w:space="0" w:color="auto"/>
        <w:right w:val="none" w:sz="0" w:space="0" w:color="auto"/>
      </w:divBdr>
    </w:div>
    <w:div w:id="740954572">
      <w:marLeft w:val="0"/>
      <w:marRight w:val="0"/>
      <w:marTop w:val="-20"/>
      <w:marBottom w:val="-20"/>
      <w:divBdr>
        <w:top w:val="none" w:sz="0" w:space="0" w:color="auto"/>
        <w:left w:val="none" w:sz="0" w:space="0" w:color="auto"/>
        <w:bottom w:val="none" w:sz="0" w:space="0" w:color="auto"/>
        <w:right w:val="none" w:sz="0" w:space="0" w:color="auto"/>
      </w:divBdr>
    </w:div>
    <w:div w:id="741104663">
      <w:marLeft w:val="0"/>
      <w:marRight w:val="0"/>
      <w:marTop w:val="-20"/>
      <w:marBottom w:val="-20"/>
      <w:divBdr>
        <w:top w:val="none" w:sz="0" w:space="0" w:color="auto"/>
        <w:left w:val="none" w:sz="0" w:space="0" w:color="auto"/>
        <w:bottom w:val="none" w:sz="0" w:space="0" w:color="auto"/>
        <w:right w:val="none" w:sz="0" w:space="0" w:color="auto"/>
      </w:divBdr>
    </w:div>
    <w:div w:id="741223371">
      <w:marLeft w:val="0"/>
      <w:marRight w:val="0"/>
      <w:marTop w:val="-20"/>
      <w:marBottom w:val="-20"/>
      <w:divBdr>
        <w:top w:val="none" w:sz="0" w:space="0" w:color="auto"/>
        <w:left w:val="none" w:sz="0" w:space="0" w:color="auto"/>
        <w:bottom w:val="none" w:sz="0" w:space="0" w:color="auto"/>
        <w:right w:val="none" w:sz="0" w:space="0" w:color="auto"/>
      </w:divBdr>
    </w:div>
    <w:div w:id="741681415">
      <w:marLeft w:val="0"/>
      <w:marRight w:val="0"/>
      <w:marTop w:val="-20"/>
      <w:marBottom w:val="-20"/>
      <w:divBdr>
        <w:top w:val="none" w:sz="0" w:space="0" w:color="auto"/>
        <w:left w:val="none" w:sz="0" w:space="0" w:color="auto"/>
        <w:bottom w:val="none" w:sz="0" w:space="0" w:color="auto"/>
        <w:right w:val="none" w:sz="0" w:space="0" w:color="auto"/>
      </w:divBdr>
    </w:div>
    <w:div w:id="741874818">
      <w:marLeft w:val="0"/>
      <w:marRight w:val="0"/>
      <w:marTop w:val="-20"/>
      <w:marBottom w:val="-20"/>
      <w:divBdr>
        <w:top w:val="none" w:sz="0" w:space="0" w:color="auto"/>
        <w:left w:val="none" w:sz="0" w:space="0" w:color="auto"/>
        <w:bottom w:val="none" w:sz="0" w:space="0" w:color="auto"/>
        <w:right w:val="none" w:sz="0" w:space="0" w:color="auto"/>
      </w:divBdr>
    </w:div>
    <w:div w:id="742264398">
      <w:marLeft w:val="0"/>
      <w:marRight w:val="0"/>
      <w:marTop w:val="-20"/>
      <w:marBottom w:val="-20"/>
      <w:divBdr>
        <w:top w:val="none" w:sz="0" w:space="0" w:color="auto"/>
        <w:left w:val="none" w:sz="0" w:space="0" w:color="auto"/>
        <w:bottom w:val="none" w:sz="0" w:space="0" w:color="auto"/>
        <w:right w:val="none" w:sz="0" w:space="0" w:color="auto"/>
      </w:divBdr>
    </w:div>
    <w:div w:id="742945941">
      <w:marLeft w:val="0"/>
      <w:marRight w:val="0"/>
      <w:marTop w:val="-20"/>
      <w:marBottom w:val="-20"/>
      <w:divBdr>
        <w:top w:val="none" w:sz="0" w:space="0" w:color="auto"/>
        <w:left w:val="none" w:sz="0" w:space="0" w:color="auto"/>
        <w:bottom w:val="none" w:sz="0" w:space="0" w:color="auto"/>
        <w:right w:val="none" w:sz="0" w:space="0" w:color="auto"/>
      </w:divBdr>
    </w:div>
    <w:div w:id="745764923">
      <w:marLeft w:val="0"/>
      <w:marRight w:val="0"/>
      <w:marTop w:val="-20"/>
      <w:marBottom w:val="-20"/>
      <w:divBdr>
        <w:top w:val="none" w:sz="0" w:space="0" w:color="auto"/>
        <w:left w:val="none" w:sz="0" w:space="0" w:color="auto"/>
        <w:bottom w:val="none" w:sz="0" w:space="0" w:color="auto"/>
        <w:right w:val="none" w:sz="0" w:space="0" w:color="auto"/>
      </w:divBdr>
    </w:div>
    <w:div w:id="745952294">
      <w:marLeft w:val="0"/>
      <w:marRight w:val="0"/>
      <w:marTop w:val="-20"/>
      <w:marBottom w:val="-20"/>
      <w:divBdr>
        <w:top w:val="none" w:sz="0" w:space="0" w:color="auto"/>
        <w:left w:val="none" w:sz="0" w:space="0" w:color="auto"/>
        <w:bottom w:val="none" w:sz="0" w:space="0" w:color="auto"/>
        <w:right w:val="none" w:sz="0" w:space="0" w:color="auto"/>
      </w:divBdr>
    </w:div>
    <w:div w:id="746197233">
      <w:marLeft w:val="0"/>
      <w:marRight w:val="0"/>
      <w:marTop w:val="-20"/>
      <w:marBottom w:val="-20"/>
      <w:divBdr>
        <w:top w:val="none" w:sz="0" w:space="0" w:color="auto"/>
        <w:left w:val="none" w:sz="0" w:space="0" w:color="auto"/>
        <w:bottom w:val="none" w:sz="0" w:space="0" w:color="auto"/>
        <w:right w:val="none" w:sz="0" w:space="0" w:color="auto"/>
      </w:divBdr>
    </w:div>
    <w:div w:id="747192517">
      <w:marLeft w:val="0"/>
      <w:marRight w:val="0"/>
      <w:marTop w:val="-20"/>
      <w:marBottom w:val="-20"/>
      <w:divBdr>
        <w:top w:val="none" w:sz="0" w:space="0" w:color="auto"/>
        <w:left w:val="none" w:sz="0" w:space="0" w:color="auto"/>
        <w:bottom w:val="none" w:sz="0" w:space="0" w:color="auto"/>
        <w:right w:val="none" w:sz="0" w:space="0" w:color="auto"/>
      </w:divBdr>
    </w:div>
    <w:div w:id="751438221">
      <w:marLeft w:val="0"/>
      <w:marRight w:val="0"/>
      <w:marTop w:val="-20"/>
      <w:marBottom w:val="-20"/>
      <w:divBdr>
        <w:top w:val="none" w:sz="0" w:space="0" w:color="auto"/>
        <w:left w:val="none" w:sz="0" w:space="0" w:color="auto"/>
        <w:bottom w:val="none" w:sz="0" w:space="0" w:color="auto"/>
        <w:right w:val="none" w:sz="0" w:space="0" w:color="auto"/>
      </w:divBdr>
    </w:div>
    <w:div w:id="754205204">
      <w:marLeft w:val="0"/>
      <w:marRight w:val="0"/>
      <w:marTop w:val="-20"/>
      <w:marBottom w:val="-20"/>
      <w:divBdr>
        <w:top w:val="none" w:sz="0" w:space="0" w:color="auto"/>
        <w:left w:val="none" w:sz="0" w:space="0" w:color="auto"/>
        <w:bottom w:val="none" w:sz="0" w:space="0" w:color="auto"/>
        <w:right w:val="none" w:sz="0" w:space="0" w:color="auto"/>
      </w:divBdr>
    </w:div>
    <w:div w:id="755174043">
      <w:marLeft w:val="0"/>
      <w:marRight w:val="0"/>
      <w:marTop w:val="-20"/>
      <w:marBottom w:val="-20"/>
      <w:divBdr>
        <w:top w:val="none" w:sz="0" w:space="0" w:color="auto"/>
        <w:left w:val="none" w:sz="0" w:space="0" w:color="auto"/>
        <w:bottom w:val="none" w:sz="0" w:space="0" w:color="auto"/>
        <w:right w:val="none" w:sz="0" w:space="0" w:color="auto"/>
      </w:divBdr>
    </w:div>
    <w:div w:id="757286966">
      <w:marLeft w:val="0"/>
      <w:marRight w:val="0"/>
      <w:marTop w:val="-20"/>
      <w:marBottom w:val="-20"/>
      <w:divBdr>
        <w:top w:val="none" w:sz="0" w:space="0" w:color="auto"/>
        <w:left w:val="none" w:sz="0" w:space="0" w:color="auto"/>
        <w:bottom w:val="none" w:sz="0" w:space="0" w:color="auto"/>
        <w:right w:val="none" w:sz="0" w:space="0" w:color="auto"/>
      </w:divBdr>
    </w:div>
    <w:div w:id="757754731">
      <w:marLeft w:val="0"/>
      <w:marRight w:val="0"/>
      <w:marTop w:val="-20"/>
      <w:marBottom w:val="-20"/>
      <w:divBdr>
        <w:top w:val="none" w:sz="0" w:space="0" w:color="auto"/>
        <w:left w:val="none" w:sz="0" w:space="0" w:color="auto"/>
        <w:bottom w:val="none" w:sz="0" w:space="0" w:color="auto"/>
        <w:right w:val="none" w:sz="0" w:space="0" w:color="auto"/>
      </w:divBdr>
    </w:div>
    <w:div w:id="760612915">
      <w:marLeft w:val="0"/>
      <w:marRight w:val="0"/>
      <w:marTop w:val="-20"/>
      <w:marBottom w:val="-20"/>
      <w:divBdr>
        <w:top w:val="none" w:sz="0" w:space="0" w:color="auto"/>
        <w:left w:val="none" w:sz="0" w:space="0" w:color="auto"/>
        <w:bottom w:val="none" w:sz="0" w:space="0" w:color="auto"/>
        <w:right w:val="none" w:sz="0" w:space="0" w:color="auto"/>
      </w:divBdr>
    </w:div>
    <w:div w:id="760679957">
      <w:marLeft w:val="0"/>
      <w:marRight w:val="0"/>
      <w:marTop w:val="-20"/>
      <w:marBottom w:val="-20"/>
      <w:divBdr>
        <w:top w:val="none" w:sz="0" w:space="0" w:color="auto"/>
        <w:left w:val="none" w:sz="0" w:space="0" w:color="auto"/>
        <w:bottom w:val="none" w:sz="0" w:space="0" w:color="auto"/>
        <w:right w:val="none" w:sz="0" w:space="0" w:color="auto"/>
      </w:divBdr>
    </w:div>
    <w:div w:id="760873239">
      <w:marLeft w:val="0"/>
      <w:marRight w:val="0"/>
      <w:marTop w:val="-20"/>
      <w:marBottom w:val="-20"/>
      <w:divBdr>
        <w:top w:val="none" w:sz="0" w:space="0" w:color="auto"/>
        <w:left w:val="none" w:sz="0" w:space="0" w:color="auto"/>
        <w:bottom w:val="none" w:sz="0" w:space="0" w:color="auto"/>
        <w:right w:val="none" w:sz="0" w:space="0" w:color="auto"/>
      </w:divBdr>
    </w:div>
    <w:div w:id="762998729">
      <w:marLeft w:val="0"/>
      <w:marRight w:val="0"/>
      <w:marTop w:val="-20"/>
      <w:marBottom w:val="-20"/>
      <w:divBdr>
        <w:top w:val="none" w:sz="0" w:space="0" w:color="auto"/>
        <w:left w:val="none" w:sz="0" w:space="0" w:color="auto"/>
        <w:bottom w:val="none" w:sz="0" w:space="0" w:color="auto"/>
        <w:right w:val="none" w:sz="0" w:space="0" w:color="auto"/>
      </w:divBdr>
    </w:div>
    <w:div w:id="765810651">
      <w:marLeft w:val="0"/>
      <w:marRight w:val="0"/>
      <w:marTop w:val="-20"/>
      <w:marBottom w:val="-20"/>
      <w:divBdr>
        <w:top w:val="none" w:sz="0" w:space="0" w:color="auto"/>
        <w:left w:val="none" w:sz="0" w:space="0" w:color="auto"/>
        <w:bottom w:val="none" w:sz="0" w:space="0" w:color="auto"/>
        <w:right w:val="none" w:sz="0" w:space="0" w:color="auto"/>
      </w:divBdr>
    </w:div>
    <w:div w:id="766661355">
      <w:marLeft w:val="0"/>
      <w:marRight w:val="0"/>
      <w:marTop w:val="-20"/>
      <w:marBottom w:val="-20"/>
      <w:divBdr>
        <w:top w:val="none" w:sz="0" w:space="0" w:color="auto"/>
        <w:left w:val="none" w:sz="0" w:space="0" w:color="auto"/>
        <w:bottom w:val="none" w:sz="0" w:space="0" w:color="auto"/>
        <w:right w:val="none" w:sz="0" w:space="0" w:color="auto"/>
      </w:divBdr>
    </w:div>
    <w:div w:id="768279232">
      <w:marLeft w:val="0"/>
      <w:marRight w:val="0"/>
      <w:marTop w:val="-20"/>
      <w:marBottom w:val="-20"/>
      <w:divBdr>
        <w:top w:val="none" w:sz="0" w:space="0" w:color="auto"/>
        <w:left w:val="none" w:sz="0" w:space="0" w:color="auto"/>
        <w:bottom w:val="none" w:sz="0" w:space="0" w:color="auto"/>
        <w:right w:val="none" w:sz="0" w:space="0" w:color="auto"/>
      </w:divBdr>
    </w:div>
    <w:div w:id="768358248">
      <w:marLeft w:val="0"/>
      <w:marRight w:val="0"/>
      <w:marTop w:val="-20"/>
      <w:marBottom w:val="-20"/>
      <w:divBdr>
        <w:top w:val="none" w:sz="0" w:space="0" w:color="auto"/>
        <w:left w:val="none" w:sz="0" w:space="0" w:color="auto"/>
        <w:bottom w:val="none" w:sz="0" w:space="0" w:color="auto"/>
        <w:right w:val="none" w:sz="0" w:space="0" w:color="auto"/>
      </w:divBdr>
    </w:div>
    <w:div w:id="770274193">
      <w:marLeft w:val="0"/>
      <w:marRight w:val="0"/>
      <w:marTop w:val="-20"/>
      <w:marBottom w:val="-20"/>
      <w:divBdr>
        <w:top w:val="none" w:sz="0" w:space="0" w:color="auto"/>
        <w:left w:val="none" w:sz="0" w:space="0" w:color="auto"/>
        <w:bottom w:val="none" w:sz="0" w:space="0" w:color="auto"/>
        <w:right w:val="none" w:sz="0" w:space="0" w:color="auto"/>
      </w:divBdr>
    </w:div>
    <w:div w:id="770588464">
      <w:marLeft w:val="0"/>
      <w:marRight w:val="0"/>
      <w:marTop w:val="-20"/>
      <w:marBottom w:val="-20"/>
      <w:divBdr>
        <w:top w:val="none" w:sz="0" w:space="0" w:color="auto"/>
        <w:left w:val="none" w:sz="0" w:space="0" w:color="auto"/>
        <w:bottom w:val="none" w:sz="0" w:space="0" w:color="auto"/>
        <w:right w:val="none" w:sz="0" w:space="0" w:color="auto"/>
      </w:divBdr>
    </w:div>
    <w:div w:id="770976591">
      <w:marLeft w:val="0"/>
      <w:marRight w:val="0"/>
      <w:marTop w:val="-20"/>
      <w:marBottom w:val="-20"/>
      <w:divBdr>
        <w:top w:val="none" w:sz="0" w:space="0" w:color="auto"/>
        <w:left w:val="none" w:sz="0" w:space="0" w:color="auto"/>
        <w:bottom w:val="none" w:sz="0" w:space="0" w:color="auto"/>
        <w:right w:val="none" w:sz="0" w:space="0" w:color="auto"/>
      </w:divBdr>
    </w:div>
    <w:div w:id="774397488">
      <w:marLeft w:val="0"/>
      <w:marRight w:val="0"/>
      <w:marTop w:val="-20"/>
      <w:marBottom w:val="-20"/>
      <w:divBdr>
        <w:top w:val="none" w:sz="0" w:space="0" w:color="auto"/>
        <w:left w:val="none" w:sz="0" w:space="0" w:color="auto"/>
        <w:bottom w:val="none" w:sz="0" w:space="0" w:color="auto"/>
        <w:right w:val="none" w:sz="0" w:space="0" w:color="auto"/>
      </w:divBdr>
    </w:div>
    <w:div w:id="775102604">
      <w:marLeft w:val="0"/>
      <w:marRight w:val="0"/>
      <w:marTop w:val="-20"/>
      <w:marBottom w:val="-20"/>
      <w:divBdr>
        <w:top w:val="none" w:sz="0" w:space="0" w:color="auto"/>
        <w:left w:val="none" w:sz="0" w:space="0" w:color="auto"/>
        <w:bottom w:val="none" w:sz="0" w:space="0" w:color="auto"/>
        <w:right w:val="none" w:sz="0" w:space="0" w:color="auto"/>
      </w:divBdr>
    </w:div>
    <w:div w:id="775639785">
      <w:marLeft w:val="0"/>
      <w:marRight w:val="0"/>
      <w:marTop w:val="-20"/>
      <w:marBottom w:val="-20"/>
      <w:divBdr>
        <w:top w:val="none" w:sz="0" w:space="0" w:color="auto"/>
        <w:left w:val="none" w:sz="0" w:space="0" w:color="auto"/>
        <w:bottom w:val="none" w:sz="0" w:space="0" w:color="auto"/>
        <w:right w:val="none" w:sz="0" w:space="0" w:color="auto"/>
      </w:divBdr>
    </w:div>
    <w:div w:id="777332957">
      <w:marLeft w:val="0"/>
      <w:marRight w:val="0"/>
      <w:marTop w:val="-20"/>
      <w:marBottom w:val="-20"/>
      <w:divBdr>
        <w:top w:val="none" w:sz="0" w:space="0" w:color="auto"/>
        <w:left w:val="none" w:sz="0" w:space="0" w:color="auto"/>
        <w:bottom w:val="none" w:sz="0" w:space="0" w:color="auto"/>
        <w:right w:val="none" w:sz="0" w:space="0" w:color="auto"/>
      </w:divBdr>
    </w:div>
    <w:div w:id="777869210">
      <w:marLeft w:val="0"/>
      <w:marRight w:val="0"/>
      <w:marTop w:val="-20"/>
      <w:marBottom w:val="-20"/>
      <w:divBdr>
        <w:top w:val="none" w:sz="0" w:space="0" w:color="auto"/>
        <w:left w:val="none" w:sz="0" w:space="0" w:color="auto"/>
        <w:bottom w:val="none" w:sz="0" w:space="0" w:color="auto"/>
        <w:right w:val="none" w:sz="0" w:space="0" w:color="auto"/>
      </w:divBdr>
    </w:div>
    <w:div w:id="778335615">
      <w:marLeft w:val="0"/>
      <w:marRight w:val="0"/>
      <w:marTop w:val="-20"/>
      <w:marBottom w:val="-20"/>
      <w:divBdr>
        <w:top w:val="none" w:sz="0" w:space="0" w:color="auto"/>
        <w:left w:val="none" w:sz="0" w:space="0" w:color="auto"/>
        <w:bottom w:val="none" w:sz="0" w:space="0" w:color="auto"/>
        <w:right w:val="none" w:sz="0" w:space="0" w:color="auto"/>
      </w:divBdr>
    </w:div>
    <w:div w:id="780103050">
      <w:marLeft w:val="0"/>
      <w:marRight w:val="0"/>
      <w:marTop w:val="-20"/>
      <w:marBottom w:val="-20"/>
      <w:divBdr>
        <w:top w:val="none" w:sz="0" w:space="0" w:color="auto"/>
        <w:left w:val="none" w:sz="0" w:space="0" w:color="auto"/>
        <w:bottom w:val="none" w:sz="0" w:space="0" w:color="auto"/>
        <w:right w:val="none" w:sz="0" w:space="0" w:color="auto"/>
      </w:divBdr>
    </w:div>
    <w:div w:id="781077004">
      <w:marLeft w:val="0"/>
      <w:marRight w:val="0"/>
      <w:marTop w:val="-20"/>
      <w:marBottom w:val="-20"/>
      <w:divBdr>
        <w:top w:val="none" w:sz="0" w:space="0" w:color="auto"/>
        <w:left w:val="none" w:sz="0" w:space="0" w:color="auto"/>
        <w:bottom w:val="none" w:sz="0" w:space="0" w:color="auto"/>
        <w:right w:val="none" w:sz="0" w:space="0" w:color="auto"/>
      </w:divBdr>
    </w:div>
    <w:div w:id="781341056">
      <w:marLeft w:val="0"/>
      <w:marRight w:val="0"/>
      <w:marTop w:val="-20"/>
      <w:marBottom w:val="-20"/>
      <w:divBdr>
        <w:top w:val="none" w:sz="0" w:space="0" w:color="auto"/>
        <w:left w:val="none" w:sz="0" w:space="0" w:color="auto"/>
        <w:bottom w:val="none" w:sz="0" w:space="0" w:color="auto"/>
        <w:right w:val="none" w:sz="0" w:space="0" w:color="auto"/>
      </w:divBdr>
    </w:div>
    <w:div w:id="783965967">
      <w:marLeft w:val="0"/>
      <w:marRight w:val="0"/>
      <w:marTop w:val="-20"/>
      <w:marBottom w:val="-20"/>
      <w:divBdr>
        <w:top w:val="none" w:sz="0" w:space="0" w:color="auto"/>
        <w:left w:val="none" w:sz="0" w:space="0" w:color="auto"/>
        <w:bottom w:val="none" w:sz="0" w:space="0" w:color="auto"/>
        <w:right w:val="none" w:sz="0" w:space="0" w:color="auto"/>
      </w:divBdr>
    </w:div>
    <w:div w:id="784158490">
      <w:marLeft w:val="0"/>
      <w:marRight w:val="0"/>
      <w:marTop w:val="-20"/>
      <w:marBottom w:val="-20"/>
      <w:divBdr>
        <w:top w:val="none" w:sz="0" w:space="0" w:color="auto"/>
        <w:left w:val="none" w:sz="0" w:space="0" w:color="auto"/>
        <w:bottom w:val="none" w:sz="0" w:space="0" w:color="auto"/>
        <w:right w:val="none" w:sz="0" w:space="0" w:color="auto"/>
      </w:divBdr>
    </w:div>
    <w:div w:id="784229766">
      <w:marLeft w:val="0"/>
      <w:marRight w:val="0"/>
      <w:marTop w:val="-20"/>
      <w:marBottom w:val="-20"/>
      <w:divBdr>
        <w:top w:val="none" w:sz="0" w:space="0" w:color="auto"/>
        <w:left w:val="none" w:sz="0" w:space="0" w:color="auto"/>
        <w:bottom w:val="none" w:sz="0" w:space="0" w:color="auto"/>
        <w:right w:val="none" w:sz="0" w:space="0" w:color="auto"/>
      </w:divBdr>
    </w:div>
    <w:div w:id="784422272">
      <w:marLeft w:val="0"/>
      <w:marRight w:val="0"/>
      <w:marTop w:val="-20"/>
      <w:marBottom w:val="-20"/>
      <w:divBdr>
        <w:top w:val="none" w:sz="0" w:space="0" w:color="auto"/>
        <w:left w:val="none" w:sz="0" w:space="0" w:color="auto"/>
        <w:bottom w:val="none" w:sz="0" w:space="0" w:color="auto"/>
        <w:right w:val="none" w:sz="0" w:space="0" w:color="auto"/>
      </w:divBdr>
    </w:div>
    <w:div w:id="784496489">
      <w:marLeft w:val="0"/>
      <w:marRight w:val="0"/>
      <w:marTop w:val="-20"/>
      <w:marBottom w:val="-20"/>
      <w:divBdr>
        <w:top w:val="none" w:sz="0" w:space="0" w:color="auto"/>
        <w:left w:val="none" w:sz="0" w:space="0" w:color="auto"/>
        <w:bottom w:val="none" w:sz="0" w:space="0" w:color="auto"/>
        <w:right w:val="none" w:sz="0" w:space="0" w:color="auto"/>
      </w:divBdr>
    </w:div>
    <w:div w:id="784808555">
      <w:marLeft w:val="0"/>
      <w:marRight w:val="0"/>
      <w:marTop w:val="-20"/>
      <w:marBottom w:val="-20"/>
      <w:divBdr>
        <w:top w:val="none" w:sz="0" w:space="0" w:color="auto"/>
        <w:left w:val="none" w:sz="0" w:space="0" w:color="auto"/>
        <w:bottom w:val="none" w:sz="0" w:space="0" w:color="auto"/>
        <w:right w:val="none" w:sz="0" w:space="0" w:color="auto"/>
      </w:divBdr>
    </w:div>
    <w:div w:id="784926123">
      <w:marLeft w:val="0"/>
      <w:marRight w:val="0"/>
      <w:marTop w:val="-20"/>
      <w:marBottom w:val="-20"/>
      <w:divBdr>
        <w:top w:val="none" w:sz="0" w:space="0" w:color="auto"/>
        <w:left w:val="none" w:sz="0" w:space="0" w:color="auto"/>
        <w:bottom w:val="none" w:sz="0" w:space="0" w:color="auto"/>
        <w:right w:val="none" w:sz="0" w:space="0" w:color="auto"/>
      </w:divBdr>
    </w:div>
    <w:div w:id="785271767">
      <w:marLeft w:val="0"/>
      <w:marRight w:val="0"/>
      <w:marTop w:val="-20"/>
      <w:marBottom w:val="-20"/>
      <w:divBdr>
        <w:top w:val="none" w:sz="0" w:space="0" w:color="auto"/>
        <w:left w:val="none" w:sz="0" w:space="0" w:color="auto"/>
        <w:bottom w:val="none" w:sz="0" w:space="0" w:color="auto"/>
        <w:right w:val="none" w:sz="0" w:space="0" w:color="auto"/>
      </w:divBdr>
    </w:div>
    <w:div w:id="785470089">
      <w:marLeft w:val="0"/>
      <w:marRight w:val="0"/>
      <w:marTop w:val="-20"/>
      <w:marBottom w:val="-20"/>
      <w:divBdr>
        <w:top w:val="none" w:sz="0" w:space="0" w:color="auto"/>
        <w:left w:val="none" w:sz="0" w:space="0" w:color="auto"/>
        <w:bottom w:val="none" w:sz="0" w:space="0" w:color="auto"/>
        <w:right w:val="none" w:sz="0" w:space="0" w:color="auto"/>
      </w:divBdr>
    </w:div>
    <w:div w:id="786780507">
      <w:marLeft w:val="0"/>
      <w:marRight w:val="0"/>
      <w:marTop w:val="-20"/>
      <w:marBottom w:val="-20"/>
      <w:divBdr>
        <w:top w:val="none" w:sz="0" w:space="0" w:color="auto"/>
        <w:left w:val="none" w:sz="0" w:space="0" w:color="auto"/>
        <w:bottom w:val="none" w:sz="0" w:space="0" w:color="auto"/>
        <w:right w:val="none" w:sz="0" w:space="0" w:color="auto"/>
      </w:divBdr>
    </w:div>
    <w:div w:id="787049768">
      <w:marLeft w:val="0"/>
      <w:marRight w:val="0"/>
      <w:marTop w:val="-20"/>
      <w:marBottom w:val="-20"/>
      <w:divBdr>
        <w:top w:val="none" w:sz="0" w:space="0" w:color="auto"/>
        <w:left w:val="none" w:sz="0" w:space="0" w:color="auto"/>
        <w:bottom w:val="none" w:sz="0" w:space="0" w:color="auto"/>
        <w:right w:val="none" w:sz="0" w:space="0" w:color="auto"/>
      </w:divBdr>
    </w:div>
    <w:div w:id="789595961">
      <w:marLeft w:val="0"/>
      <w:marRight w:val="0"/>
      <w:marTop w:val="-20"/>
      <w:marBottom w:val="-20"/>
      <w:divBdr>
        <w:top w:val="none" w:sz="0" w:space="0" w:color="auto"/>
        <w:left w:val="none" w:sz="0" w:space="0" w:color="auto"/>
        <w:bottom w:val="none" w:sz="0" w:space="0" w:color="auto"/>
        <w:right w:val="none" w:sz="0" w:space="0" w:color="auto"/>
      </w:divBdr>
    </w:div>
    <w:div w:id="789781705">
      <w:marLeft w:val="0"/>
      <w:marRight w:val="0"/>
      <w:marTop w:val="-20"/>
      <w:marBottom w:val="-20"/>
      <w:divBdr>
        <w:top w:val="none" w:sz="0" w:space="0" w:color="auto"/>
        <w:left w:val="none" w:sz="0" w:space="0" w:color="auto"/>
        <w:bottom w:val="none" w:sz="0" w:space="0" w:color="auto"/>
        <w:right w:val="none" w:sz="0" w:space="0" w:color="auto"/>
      </w:divBdr>
    </w:div>
    <w:div w:id="790828974">
      <w:marLeft w:val="0"/>
      <w:marRight w:val="0"/>
      <w:marTop w:val="-20"/>
      <w:marBottom w:val="-20"/>
      <w:divBdr>
        <w:top w:val="none" w:sz="0" w:space="0" w:color="auto"/>
        <w:left w:val="none" w:sz="0" w:space="0" w:color="auto"/>
        <w:bottom w:val="none" w:sz="0" w:space="0" w:color="auto"/>
        <w:right w:val="none" w:sz="0" w:space="0" w:color="auto"/>
      </w:divBdr>
    </w:div>
    <w:div w:id="791559129">
      <w:marLeft w:val="0"/>
      <w:marRight w:val="0"/>
      <w:marTop w:val="-20"/>
      <w:marBottom w:val="-20"/>
      <w:divBdr>
        <w:top w:val="none" w:sz="0" w:space="0" w:color="auto"/>
        <w:left w:val="none" w:sz="0" w:space="0" w:color="auto"/>
        <w:bottom w:val="none" w:sz="0" w:space="0" w:color="auto"/>
        <w:right w:val="none" w:sz="0" w:space="0" w:color="auto"/>
      </w:divBdr>
    </w:div>
    <w:div w:id="791706596">
      <w:marLeft w:val="0"/>
      <w:marRight w:val="0"/>
      <w:marTop w:val="-20"/>
      <w:marBottom w:val="-20"/>
      <w:divBdr>
        <w:top w:val="none" w:sz="0" w:space="0" w:color="auto"/>
        <w:left w:val="none" w:sz="0" w:space="0" w:color="auto"/>
        <w:bottom w:val="none" w:sz="0" w:space="0" w:color="auto"/>
        <w:right w:val="none" w:sz="0" w:space="0" w:color="auto"/>
      </w:divBdr>
    </w:div>
    <w:div w:id="792945828">
      <w:marLeft w:val="0"/>
      <w:marRight w:val="0"/>
      <w:marTop w:val="-20"/>
      <w:marBottom w:val="-20"/>
      <w:divBdr>
        <w:top w:val="none" w:sz="0" w:space="0" w:color="auto"/>
        <w:left w:val="none" w:sz="0" w:space="0" w:color="auto"/>
        <w:bottom w:val="none" w:sz="0" w:space="0" w:color="auto"/>
        <w:right w:val="none" w:sz="0" w:space="0" w:color="auto"/>
      </w:divBdr>
    </w:div>
    <w:div w:id="793518894">
      <w:marLeft w:val="0"/>
      <w:marRight w:val="0"/>
      <w:marTop w:val="-20"/>
      <w:marBottom w:val="-20"/>
      <w:divBdr>
        <w:top w:val="none" w:sz="0" w:space="0" w:color="auto"/>
        <w:left w:val="none" w:sz="0" w:space="0" w:color="auto"/>
        <w:bottom w:val="none" w:sz="0" w:space="0" w:color="auto"/>
        <w:right w:val="none" w:sz="0" w:space="0" w:color="auto"/>
      </w:divBdr>
    </w:div>
    <w:div w:id="796870093">
      <w:marLeft w:val="0"/>
      <w:marRight w:val="0"/>
      <w:marTop w:val="-20"/>
      <w:marBottom w:val="-20"/>
      <w:divBdr>
        <w:top w:val="none" w:sz="0" w:space="0" w:color="auto"/>
        <w:left w:val="none" w:sz="0" w:space="0" w:color="auto"/>
        <w:bottom w:val="none" w:sz="0" w:space="0" w:color="auto"/>
        <w:right w:val="none" w:sz="0" w:space="0" w:color="auto"/>
      </w:divBdr>
    </w:div>
    <w:div w:id="797453850">
      <w:marLeft w:val="0"/>
      <w:marRight w:val="0"/>
      <w:marTop w:val="-20"/>
      <w:marBottom w:val="-20"/>
      <w:divBdr>
        <w:top w:val="none" w:sz="0" w:space="0" w:color="auto"/>
        <w:left w:val="none" w:sz="0" w:space="0" w:color="auto"/>
        <w:bottom w:val="none" w:sz="0" w:space="0" w:color="auto"/>
        <w:right w:val="none" w:sz="0" w:space="0" w:color="auto"/>
      </w:divBdr>
    </w:div>
    <w:div w:id="799805646">
      <w:marLeft w:val="0"/>
      <w:marRight w:val="0"/>
      <w:marTop w:val="-20"/>
      <w:marBottom w:val="-20"/>
      <w:divBdr>
        <w:top w:val="none" w:sz="0" w:space="0" w:color="auto"/>
        <w:left w:val="none" w:sz="0" w:space="0" w:color="auto"/>
        <w:bottom w:val="none" w:sz="0" w:space="0" w:color="auto"/>
        <w:right w:val="none" w:sz="0" w:space="0" w:color="auto"/>
      </w:divBdr>
    </w:div>
    <w:div w:id="800076074">
      <w:marLeft w:val="0"/>
      <w:marRight w:val="0"/>
      <w:marTop w:val="-20"/>
      <w:marBottom w:val="-20"/>
      <w:divBdr>
        <w:top w:val="none" w:sz="0" w:space="0" w:color="auto"/>
        <w:left w:val="none" w:sz="0" w:space="0" w:color="auto"/>
        <w:bottom w:val="none" w:sz="0" w:space="0" w:color="auto"/>
        <w:right w:val="none" w:sz="0" w:space="0" w:color="auto"/>
      </w:divBdr>
    </w:div>
    <w:div w:id="800266691">
      <w:marLeft w:val="0"/>
      <w:marRight w:val="0"/>
      <w:marTop w:val="-20"/>
      <w:marBottom w:val="-20"/>
      <w:divBdr>
        <w:top w:val="none" w:sz="0" w:space="0" w:color="auto"/>
        <w:left w:val="none" w:sz="0" w:space="0" w:color="auto"/>
        <w:bottom w:val="none" w:sz="0" w:space="0" w:color="auto"/>
        <w:right w:val="none" w:sz="0" w:space="0" w:color="auto"/>
      </w:divBdr>
    </w:div>
    <w:div w:id="800462885">
      <w:marLeft w:val="0"/>
      <w:marRight w:val="0"/>
      <w:marTop w:val="-20"/>
      <w:marBottom w:val="-20"/>
      <w:divBdr>
        <w:top w:val="none" w:sz="0" w:space="0" w:color="auto"/>
        <w:left w:val="none" w:sz="0" w:space="0" w:color="auto"/>
        <w:bottom w:val="none" w:sz="0" w:space="0" w:color="auto"/>
        <w:right w:val="none" w:sz="0" w:space="0" w:color="auto"/>
      </w:divBdr>
    </w:div>
    <w:div w:id="801920601">
      <w:marLeft w:val="0"/>
      <w:marRight w:val="0"/>
      <w:marTop w:val="-20"/>
      <w:marBottom w:val="-20"/>
      <w:divBdr>
        <w:top w:val="none" w:sz="0" w:space="0" w:color="auto"/>
        <w:left w:val="none" w:sz="0" w:space="0" w:color="auto"/>
        <w:bottom w:val="none" w:sz="0" w:space="0" w:color="auto"/>
        <w:right w:val="none" w:sz="0" w:space="0" w:color="auto"/>
      </w:divBdr>
    </w:div>
    <w:div w:id="802885586">
      <w:marLeft w:val="0"/>
      <w:marRight w:val="0"/>
      <w:marTop w:val="-20"/>
      <w:marBottom w:val="-20"/>
      <w:divBdr>
        <w:top w:val="none" w:sz="0" w:space="0" w:color="auto"/>
        <w:left w:val="none" w:sz="0" w:space="0" w:color="auto"/>
        <w:bottom w:val="none" w:sz="0" w:space="0" w:color="auto"/>
        <w:right w:val="none" w:sz="0" w:space="0" w:color="auto"/>
      </w:divBdr>
    </w:div>
    <w:div w:id="803042579">
      <w:marLeft w:val="0"/>
      <w:marRight w:val="0"/>
      <w:marTop w:val="-20"/>
      <w:marBottom w:val="-20"/>
      <w:divBdr>
        <w:top w:val="none" w:sz="0" w:space="0" w:color="auto"/>
        <w:left w:val="none" w:sz="0" w:space="0" w:color="auto"/>
        <w:bottom w:val="none" w:sz="0" w:space="0" w:color="auto"/>
        <w:right w:val="none" w:sz="0" w:space="0" w:color="auto"/>
      </w:divBdr>
    </w:div>
    <w:div w:id="805203456">
      <w:marLeft w:val="0"/>
      <w:marRight w:val="0"/>
      <w:marTop w:val="-20"/>
      <w:marBottom w:val="-20"/>
      <w:divBdr>
        <w:top w:val="none" w:sz="0" w:space="0" w:color="auto"/>
        <w:left w:val="none" w:sz="0" w:space="0" w:color="auto"/>
        <w:bottom w:val="none" w:sz="0" w:space="0" w:color="auto"/>
        <w:right w:val="none" w:sz="0" w:space="0" w:color="auto"/>
      </w:divBdr>
    </w:div>
    <w:div w:id="808322936">
      <w:marLeft w:val="0"/>
      <w:marRight w:val="0"/>
      <w:marTop w:val="-20"/>
      <w:marBottom w:val="-20"/>
      <w:divBdr>
        <w:top w:val="none" w:sz="0" w:space="0" w:color="auto"/>
        <w:left w:val="none" w:sz="0" w:space="0" w:color="auto"/>
        <w:bottom w:val="none" w:sz="0" w:space="0" w:color="auto"/>
        <w:right w:val="none" w:sz="0" w:space="0" w:color="auto"/>
      </w:divBdr>
    </w:div>
    <w:div w:id="808403792">
      <w:marLeft w:val="0"/>
      <w:marRight w:val="0"/>
      <w:marTop w:val="-20"/>
      <w:marBottom w:val="-20"/>
      <w:divBdr>
        <w:top w:val="none" w:sz="0" w:space="0" w:color="auto"/>
        <w:left w:val="none" w:sz="0" w:space="0" w:color="auto"/>
        <w:bottom w:val="none" w:sz="0" w:space="0" w:color="auto"/>
        <w:right w:val="none" w:sz="0" w:space="0" w:color="auto"/>
      </w:divBdr>
    </w:div>
    <w:div w:id="808474956">
      <w:marLeft w:val="0"/>
      <w:marRight w:val="0"/>
      <w:marTop w:val="-20"/>
      <w:marBottom w:val="-20"/>
      <w:divBdr>
        <w:top w:val="none" w:sz="0" w:space="0" w:color="auto"/>
        <w:left w:val="none" w:sz="0" w:space="0" w:color="auto"/>
        <w:bottom w:val="none" w:sz="0" w:space="0" w:color="auto"/>
        <w:right w:val="none" w:sz="0" w:space="0" w:color="auto"/>
      </w:divBdr>
    </w:div>
    <w:div w:id="808478927">
      <w:marLeft w:val="0"/>
      <w:marRight w:val="0"/>
      <w:marTop w:val="-20"/>
      <w:marBottom w:val="-20"/>
      <w:divBdr>
        <w:top w:val="none" w:sz="0" w:space="0" w:color="auto"/>
        <w:left w:val="none" w:sz="0" w:space="0" w:color="auto"/>
        <w:bottom w:val="none" w:sz="0" w:space="0" w:color="auto"/>
        <w:right w:val="none" w:sz="0" w:space="0" w:color="auto"/>
      </w:divBdr>
    </w:div>
    <w:div w:id="808857924">
      <w:marLeft w:val="0"/>
      <w:marRight w:val="0"/>
      <w:marTop w:val="-20"/>
      <w:marBottom w:val="-20"/>
      <w:divBdr>
        <w:top w:val="none" w:sz="0" w:space="0" w:color="auto"/>
        <w:left w:val="none" w:sz="0" w:space="0" w:color="auto"/>
        <w:bottom w:val="none" w:sz="0" w:space="0" w:color="auto"/>
        <w:right w:val="none" w:sz="0" w:space="0" w:color="auto"/>
      </w:divBdr>
    </w:div>
    <w:div w:id="808937822">
      <w:marLeft w:val="0"/>
      <w:marRight w:val="0"/>
      <w:marTop w:val="-20"/>
      <w:marBottom w:val="-20"/>
      <w:divBdr>
        <w:top w:val="none" w:sz="0" w:space="0" w:color="auto"/>
        <w:left w:val="none" w:sz="0" w:space="0" w:color="auto"/>
        <w:bottom w:val="none" w:sz="0" w:space="0" w:color="auto"/>
        <w:right w:val="none" w:sz="0" w:space="0" w:color="auto"/>
      </w:divBdr>
    </w:div>
    <w:div w:id="810750607">
      <w:marLeft w:val="0"/>
      <w:marRight w:val="0"/>
      <w:marTop w:val="-20"/>
      <w:marBottom w:val="-20"/>
      <w:divBdr>
        <w:top w:val="none" w:sz="0" w:space="0" w:color="auto"/>
        <w:left w:val="none" w:sz="0" w:space="0" w:color="auto"/>
        <w:bottom w:val="none" w:sz="0" w:space="0" w:color="auto"/>
        <w:right w:val="none" w:sz="0" w:space="0" w:color="auto"/>
      </w:divBdr>
    </w:div>
    <w:div w:id="811168776">
      <w:marLeft w:val="0"/>
      <w:marRight w:val="0"/>
      <w:marTop w:val="-20"/>
      <w:marBottom w:val="-20"/>
      <w:divBdr>
        <w:top w:val="none" w:sz="0" w:space="0" w:color="auto"/>
        <w:left w:val="none" w:sz="0" w:space="0" w:color="auto"/>
        <w:bottom w:val="none" w:sz="0" w:space="0" w:color="auto"/>
        <w:right w:val="none" w:sz="0" w:space="0" w:color="auto"/>
      </w:divBdr>
    </w:div>
    <w:div w:id="811486243">
      <w:marLeft w:val="0"/>
      <w:marRight w:val="0"/>
      <w:marTop w:val="-20"/>
      <w:marBottom w:val="-20"/>
      <w:divBdr>
        <w:top w:val="none" w:sz="0" w:space="0" w:color="auto"/>
        <w:left w:val="none" w:sz="0" w:space="0" w:color="auto"/>
        <w:bottom w:val="none" w:sz="0" w:space="0" w:color="auto"/>
        <w:right w:val="none" w:sz="0" w:space="0" w:color="auto"/>
      </w:divBdr>
    </w:div>
    <w:div w:id="811798174">
      <w:marLeft w:val="0"/>
      <w:marRight w:val="0"/>
      <w:marTop w:val="-20"/>
      <w:marBottom w:val="-20"/>
      <w:divBdr>
        <w:top w:val="none" w:sz="0" w:space="0" w:color="auto"/>
        <w:left w:val="none" w:sz="0" w:space="0" w:color="auto"/>
        <w:bottom w:val="none" w:sz="0" w:space="0" w:color="auto"/>
        <w:right w:val="none" w:sz="0" w:space="0" w:color="auto"/>
      </w:divBdr>
    </w:div>
    <w:div w:id="812334503">
      <w:marLeft w:val="0"/>
      <w:marRight w:val="0"/>
      <w:marTop w:val="-20"/>
      <w:marBottom w:val="-20"/>
      <w:divBdr>
        <w:top w:val="none" w:sz="0" w:space="0" w:color="auto"/>
        <w:left w:val="none" w:sz="0" w:space="0" w:color="auto"/>
        <w:bottom w:val="none" w:sz="0" w:space="0" w:color="auto"/>
        <w:right w:val="none" w:sz="0" w:space="0" w:color="auto"/>
      </w:divBdr>
    </w:div>
    <w:div w:id="812524231">
      <w:marLeft w:val="0"/>
      <w:marRight w:val="0"/>
      <w:marTop w:val="-20"/>
      <w:marBottom w:val="-20"/>
      <w:divBdr>
        <w:top w:val="none" w:sz="0" w:space="0" w:color="auto"/>
        <w:left w:val="none" w:sz="0" w:space="0" w:color="auto"/>
        <w:bottom w:val="none" w:sz="0" w:space="0" w:color="auto"/>
        <w:right w:val="none" w:sz="0" w:space="0" w:color="auto"/>
      </w:divBdr>
    </w:div>
    <w:div w:id="815685453">
      <w:marLeft w:val="0"/>
      <w:marRight w:val="0"/>
      <w:marTop w:val="-20"/>
      <w:marBottom w:val="-20"/>
      <w:divBdr>
        <w:top w:val="none" w:sz="0" w:space="0" w:color="auto"/>
        <w:left w:val="none" w:sz="0" w:space="0" w:color="auto"/>
        <w:bottom w:val="none" w:sz="0" w:space="0" w:color="auto"/>
        <w:right w:val="none" w:sz="0" w:space="0" w:color="auto"/>
      </w:divBdr>
    </w:div>
    <w:div w:id="816142649">
      <w:marLeft w:val="0"/>
      <w:marRight w:val="0"/>
      <w:marTop w:val="-20"/>
      <w:marBottom w:val="-20"/>
      <w:divBdr>
        <w:top w:val="none" w:sz="0" w:space="0" w:color="auto"/>
        <w:left w:val="none" w:sz="0" w:space="0" w:color="auto"/>
        <w:bottom w:val="none" w:sz="0" w:space="0" w:color="auto"/>
        <w:right w:val="none" w:sz="0" w:space="0" w:color="auto"/>
      </w:divBdr>
    </w:div>
    <w:div w:id="816188933">
      <w:marLeft w:val="0"/>
      <w:marRight w:val="0"/>
      <w:marTop w:val="-20"/>
      <w:marBottom w:val="-20"/>
      <w:divBdr>
        <w:top w:val="none" w:sz="0" w:space="0" w:color="auto"/>
        <w:left w:val="none" w:sz="0" w:space="0" w:color="auto"/>
        <w:bottom w:val="none" w:sz="0" w:space="0" w:color="auto"/>
        <w:right w:val="none" w:sz="0" w:space="0" w:color="auto"/>
      </w:divBdr>
    </w:div>
    <w:div w:id="816919128">
      <w:marLeft w:val="0"/>
      <w:marRight w:val="0"/>
      <w:marTop w:val="-20"/>
      <w:marBottom w:val="-20"/>
      <w:divBdr>
        <w:top w:val="none" w:sz="0" w:space="0" w:color="auto"/>
        <w:left w:val="none" w:sz="0" w:space="0" w:color="auto"/>
        <w:bottom w:val="none" w:sz="0" w:space="0" w:color="auto"/>
        <w:right w:val="none" w:sz="0" w:space="0" w:color="auto"/>
      </w:divBdr>
    </w:div>
    <w:div w:id="818375958">
      <w:marLeft w:val="0"/>
      <w:marRight w:val="0"/>
      <w:marTop w:val="-20"/>
      <w:marBottom w:val="-20"/>
      <w:divBdr>
        <w:top w:val="none" w:sz="0" w:space="0" w:color="auto"/>
        <w:left w:val="none" w:sz="0" w:space="0" w:color="auto"/>
        <w:bottom w:val="none" w:sz="0" w:space="0" w:color="auto"/>
        <w:right w:val="none" w:sz="0" w:space="0" w:color="auto"/>
      </w:divBdr>
    </w:div>
    <w:div w:id="818837763">
      <w:marLeft w:val="0"/>
      <w:marRight w:val="0"/>
      <w:marTop w:val="-20"/>
      <w:marBottom w:val="-20"/>
      <w:divBdr>
        <w:top w:val="none" w:sz="0" w:space="0" w:color="auto"/>
        <w:left w:val="none" w:sz="0" w:space="0" w:color="auto"/>
        <w:bottom w:val="none" w:sz="0" w:space="0" w:color="auto"/>
        <w:right w:val="none" w:sz="0" w:space="0" w:color="auto"/>
      </w:divBdr>
    </w:div>
    <w:div w:id="819809725">
      <w:marLeft w:val="0"/>
      <w:marRight w:val="0"/>
      <w:marTop w:val="-20"/>
      <w:marBottom w:val="-20"/>
      <w:divBdr>
        <w:top w:val="none" w:sz="0" w:space="0" w:color="auto"/>
        <w:left w:val="none" w:sz="0" w:space="0" w:color="auto"/>
        <w:bottom w:val="none" w:sz="0" w:space="0" w:color="auto"/>
        <w:right w:val="none" w:sz="0" w:space="0" w:color="auto"/>
      </w:divBdr>
    </w:div>
    <w:div w:id="820272328">
      <w:marLeft w:val="0"/>
      <w:marRight w:val="0"/>
      <w:marTop w:val="-20"/>
      <w:marBottom w:val="-20"/>
      <w:divBdr>
        <w:top w:val="none" w:sz="0" w:space="0" w:color="auto"/>
        <w:left w:val="none" w:sz="0" w:space="0" w:color="auto"/>
        <w:bottom w:val="none" w:sz="0" w:space="0" w:color="auto"/>
        <w:right w:val="none" w:sz="0" w:space="0" w:color="auto"/>
      </w:divBdr>
    </w:div>
    <w:div w:id="820582134">
      <w:marLeft w:val="0"/>
      <w:marRight w:val="0"/>
      <w:marTop w:val="-20"/>
      <w:marBottom w:val="-20"/>
      <w:divBdr>
        <w:top w:val="none" w:sz="0" w:space="0" w:color="auto"/>
        <w:left w:val="none" w:sz="0" w:space="0" w:color="auto"/>
        <w:bottom w:val="none" w:sz="0" w:space="0" w:color="auto"/>
        <w:right w:val="none" w:sz="0" w:space="0" w:color="auto"/>
      </w:divBdr>
    </w:div>
    <w:div w:id="820805032">
      <w:marLeft w:val="0"/>
      <w:marRight w:val="0"/>
      <w:marTop w:val="-20"/>
      <w:marBottom w:val="-20"/>
      <w:divBdr>
        <w:top w:val="none" w:sz="0" w:space="0" w:color="auto"/>
        <w:left w:val="none" w:sz="0" w:space="0" w:color="auto"/>
        <w:bottom w:val="none" w:sz="0" w:space="0" w:color="auto"/>
        <w:right w:val="none" w:sz="0" w:space="0" w:color="auto"/>
      </w:divBdr>
    </w:div>
    <w:div w:id="822350819">
      <w:marLeft w:val="0"/>
      <w:marRight w:val="0"/>
      <w:marTop w:val="-20"/>
      <w:marBottom w:val="-20"/>
      <w:divBdr>
        <w:top w:val="none" w:sz="0" w:space="0" w:color="auto"/>
        <w:left w:val="none" w:sz="0" w:space="0" w:color="auto"/>
        <w:bottom w:val="none" w:sz="0" w:space="0" w:color="auto"/>
        <w:right w:val="none" w:sz="0" w:space="0" w:color="auto"/>
      </w:divBdr>
    </w:div>
    <w:div w:id="824052620">
      <w:marLeft w:val="0"/>
      <w:marRight w:val="0"/>
      <w:marTop w:val="-20"/>
      <w:marBottom w:val="-20"/>
      <w:divBdr>
        <w:top w:val="none" w:sz="0" w:space="0" w:color="auto"/>
        <w:left w:val="none" w:sz="0" w:space="0" w:color="auto"/>
        <w:bottom w:val="none" w:sz="0" w:space="0" w:color="auto"/>
        <w:right w:val="none" w:sz="0" w:space="0" w:color="auto"/>
      </w:divBdr>
    </w:div>
    <w:div w:id="824054846">
      <w:marLeft w:val="0"/>
      <w:marRight w:val="0"/>
      <w:marTop w:val="-20"/>
      <w:marBottom w:val="-20"/>
      <w:divBdr>
        <w:top w:val="none" w:sz="0" w:space="0" w:color="auto"/>
        <w:left w:val="none" w:sz="0" w:space="0" w:color="auto"/>
        <w:bottom w:val="none" w:sz="0" w:space="0" w:color="auto"/>
        <w:right w:val="none" w:sz="0" w:space="0" w:color="auto"/>
      </w:divBdr>
    </w:div>
    <w:div w:id="824206167">
      <w:marLeft w:val="0"/>
      <w:marRight w:val="0"/>
      <w:marTop w:val="-20"/>
      <w:marBottom w:val="-20"/>
      <w:divBdr>
        <w:top w:val="none" w:sz="0" w:space="0" w:color="auto"/>
        <w:left w:val="none" w:sz="0" w:space="0" w:color="auto"/>
        <w:bottom w:val="none" w:sz="0" w:space="0" w:color="auto"/>
        <w:right w:val="none" w:sz="0" w:space="0" w:color="auto"/>
      </w:divBdr>
    </w:div>
    <w:div w:id="826554075">
      <w:marLeft w:val="0"/>
      <w:marRight w:val="0"/>
      <w:marTop w:val="-20"/>
      <w:marBottom w:val="-20"/>
      <w:divBdr>
        <w:top w:val="none" w:sz="0" w:space="0" w:color="auto"/>
        <w:left w:val="none" w:sz="0" w:space="0" w:color="auto"/>
        <w:bottom w:val="none" w:sz="0" w:space="0" w:color="auto"/>
        <w:right w:val="none" w:sz="0" w:space="0" w:color="auto"/>
      </w:divBdr>
    </w:div>
    <w:div w:id="829560602">
      <w:marLeft w:val="0"/>
      <w:marRight w:val="0"/>
      <w:marTop w:val="-20"/>
      <w:marBottom w:val="-20"/>
      <w:divBdr>
        <w:top w:val="none" w:sz="0" w:space="0" w:color="auto"/>
        <w:left w:val="none" w:sz="0" w:space="0" w:color="auto"/>
        <w:bottom w:val="none" w:sz="0" w:space="0" w:color="auto"/>
        <w:right w:val="none" w:sz="0" w:space="0" w:color="auto"/>
      </w:divBdr>
    </w:div>
    <w:div w:id="834108946">
      <w:marLeft w:val="0"/>
      <w:marRight w:val="0"/>
      <w:marTop w:val="-20"/>
      <w:marBottom w:val="-20"/>
      <w:divBdr>
        <w:top w:val="none" w:sz="0" w:space="0" w:color="auto"/>
        <w:left w:val="none" w:sz="0" w:space="0" w:color="auto"/>
        <w:bottom w:val="none" w:sz="0" w:space="0" w:color="auto"/>
        <w:right w:val="none" w:sz="0" w:space="0" w:color="auto"/>
      </w:divBdr>
    </w:div>
    <w:div w:id="836578009">
      <w:marLeft w:val="0"/>
      <w:marRight w:val="0"/>
      <w:marTop w:val="-20"/>
      <w:marBottom w:val="-20"/>
      <w:divBdr>
        <w:top w:val="none" w:sz="0" w:space="0" w:color="auto"/>
        <w:left w:val="none" w:sz="0" w:space="0" w:color="auto"/>
        <w:bottom w:val="none" w:sz="0" w:space="0" w:color="auto"/>
        <w:right w:val="none" w:sz="0" w:space="0" w:color="auto"/>
      </w:divBdr>
    </w:div>
    <w:div w:id="837815863">
      <w:marLeft w:val="0"/>
      <w:marRight w:val="0"/>
      <w:marTop w:val="-20"/>
      <w:marBottom w:val="-20"/>
      <w:divBdr>
        <w:top w:val="none" w:sz="0" w:space="0" w:color="auto"/>
        <w:left w:val="none" w:sz="0" w:space="0" w:color="auto"/>
        <w:bottom w:val="none" w:sz="0" w:space="0" w:color="auto"/>
        <w:right w:val="none" w:sz="0" w:space="0" w:color="auto"/>
      </w:divBdr>
    </w:div>
    <w:div w:id="839123407">
      <w:marLeft w:val="0"/>
      <w:marRight w:val="0"/>
      <w:marTop w:val="-20"/>
      <w:marBottom w:val="-20"/>
      <w:divBdr>
        <w:top w:val="none" w:sz="0" w:space="0" w:color="auto"/>
        <w:left w:val="none" w:sz="0" w:space="0" w:color="auto"/>
        <w:bottom w:val="none" w:sz="0" w:space="0" w:color="auto"/>
        <w:right w:val="none" w:sz="0" w:space="0" w:color="auto"/>
      </w:divBdr>
    </w:div>
    <w:div w:id="840706257">
      <w:marLeft w:val="0"/>
      <w:marRight w:val="0"/>
      <w:marTop w:val="-20"/>
      <w:marBottom w:val="-20"/>
      <w:divBdr>
        <w:top w:val="none" w:sz="0" w:space="0" w:color="auto"/>
        <w:left w:val="none" w:sz="0" w:space="0" w:color="auto"/>
        <w:bottom w:val="none" w:sz="0" w:space="0" w:color="auto"/>
        <w:right w:val="none" w:sz="0" w:space="0" w:color="auto"/>
      </w:divBdr>
    </w:div>
    <w:div w:id="842667143">
      <w:marLeft w:val="0"/>
      <w:marRight w:val="0"/>
      <w:marTop w:val="-20"/>
      <w:marBottom w:val="-20"/>
      <w:divBdr>
        <w:top w:val="none" w:sz="0" w:space="0" w:color="auto"/>
        <w:left w:val="none" w:sz="0" w:space="0" w:color="auto"/>
        <w:bottom w:val="none" w:sz="0" w:space="0" w:color="auto"/>
        <w:right w:val="none" w:sz="0" w:space="0" w:color="auto"/>
      </w:divBdr>
    </w:div>
    <w:div w:id="843591263">
      <w:marLeft w:val="0"/>
      <w:marRight w:val="0"/>
      <w:marTop w:val="-20"/>
      <w:marBottom w:val="-20"/>
      <w:divBdr>
        <w:top w:val="none" w:sz="0" w:space="0" w:color="auto"/>
        <w:left w:val="none" w:sz="0" w:space="0" w:color="auto"/>
        <w:bottom w:val="none" w:sz="0" w:space="0" w:color="auto"/>
        <w:right w:val="none" w:sz="0" w:space="0" w:color="auto"/>
      </w:divBdr>
    </w:div>
    <w:div w:id="845022410">
      <w:marLeft w:val="0"/>
      <w:marRight w:val="0"/>
      <w:marTop w:val="-20"/>
      <w:marBottom w:val="-20"/>
      <w:divBdr>
        <w:top w:val="none" w:sz="0" w:space="0" w:color="auto"/>
        <w:left w:val="none" w:sz="0" w:space="0" w:color="auto"/>
        <w:bottom w:val="none" w:sz="0" w:space="0" w:color="auto"/>
        <w:right w:val="none" w:sz="0" w:space="0" w:color="auto"/>
      </w:divBdr>
    </w:div>
    <w:div w:id="845628638">
      <w:marLeft w:val="0"/>
      <w:marRight w:val="0"/>
      <w:marTop w:val="-20"/>
      <w:marBottom w:val="-20"/>
      <w:divBdr>
        <w:top w:val="none" w:sz="0" w:space="0" w:color="auto"/>
        <w:left w:val="none" w:sz="0" w:space="0" w:color="auto"/>
        <w:bottom w:val="none" w:sz="0" w:space="0" w:color="auto"/>
        <w:right w:val="none" w:sz="0" w:space="0" w:color="auto"/>
      </w:divBdr>
    </w:div>
    <w:div w:id="846359388">
      <w:marLeft w:val="0"/>
      <w:marRight w:val="0"/>
      <w:marTop w:val="-20"/>
      <w:marBottom w:val="-20"/>
      <w:divBdr>
        <w:top w:val="none" w:sz="0" w:space="0" w:color="auto"/>
        <w:left w:val="none" w:sz="0" w:space="0" w:color="auto"/>
        <w:bottom w:val="none" w:sz="0" w:space="0" w:color="auto"/>
        <w:right w:val="none" w:sz="0" w:space="0" w:color="auto"/>
      </w:divBdr>
    </w:div>
    <w:div w:id="847406911">
      <w:marLeft w:val="0"/>
      <w:marRight w:val="0"/>
      <w:marTop w:val="-20"/>
      <w:marBottom w:val="-20"/>
      <w:divBdr>
        <w:top w:val="none" w:sz="0" w:space="0" w:color="auto"/>
        <w:left w:val="none" w:sz="0" w:space="0" w:color="auto"/>
        <w:bottom w:val="none" w:sz="0" w:space="0" w:color="auto"/>
        <w:right w:val="none" w:sz="0" w:space="0" w:color="auto"/>
      </w:divBdr>
    </w:div>
    <w:div w:id="848831469">
      <w:marLeft w:val="0"/>
      <w:marRight w:val="0"/>
      <w:marTop w:val="-20"/>
      <w:marBottom w:val="-20"/>
      <w:divBdr>
        <w:top w:val="none" w:sz="0" w:space="0" w:color="auto"/>
        <w:left w:val="none" w:sz="0" w:space="0" w:color="auto"/>
        <w:bottom w:val="none" w:sz="0" w:space="0" w:color="auto"/>
        <w:right w:val="none" w:sz="0" w:space="0" w:color="auto"/>
      </w:divBdr>
    </w:div>
    <w:div w:id="850071170">
      <w:marLeft w:val="0"/>
      <w:marRight w:val="0"/>
      <w:marTop w:val="-20"/>
      <w:marBottom w:val="-20"/>
      <w:divBdr>
        <w:top w:val="none" w:sz="0" w:space="0" w:color="auto"/>
        <w:left w:val="none" w:sz="0" w:space="0" w:color="auto"/>
        <w:bottom w:val="none" w:sz="0" w:space="0" w:color="auto"/>
        <w:right w:val="none" w:sz="0" w:space="0" w:color="auto"/>
      </w:divBdr>
    </w:div>
    <w:div w:id="850266588">
      <w:marLeft w:val="0"/>
      <w:marRight w:val="0"/>
      <w:marTop w:val="-20"/>
      <w:marBottom w:val="-20"/>
      <w:divBdr>
        <w:top w:val="none" w:sz="0" w:space="0" w:color="auto"/>
        <w:left w:val="none" w:sz="0" w:space="0" w:color="auto"/>
        <w:bottom w:val="none" w:sz="0" w:space="0" w:color="auto"/>
        <w:right w:val="none" w:sz="0" w:space="0" w:color="auto"/>
      </w:divBdr>
    </w:div>
    <w:div w:id="857696927">
      <w:marLeft w:val="0"/>
      <w:marRight w:val="0"/>
      <w:marTop w:val="-20"/>
      <w:marBottom w:val="-20"/>
      <w:divBdr>
        <w:top w:val="none" w:sz="0" w:space="0" w:color="auto"/>
        <w:left w:val="none" w:sz="0" w:space="0" w:color="auto"/>
        <w:bottom w:val="none" w:sz="0" w:space="0" w:color="auto"/>
        <w:right w:val="none" w:sz="0" w:space="0" w:color="auto"/>
      </w:divBdr>
    </w:div>
    <w:div w:id="858079239">
      <w:marLeft w:val="0"/>
      <w:marRight w:val="0"/>
      <w:marTop w:val="-20"/>
      <w:marBottom w:val="-20"/>
      <w:divBdr>
        <w:top w:val="none" w:sz="0" w:space="0" w:color="auto"/>
        <w:left w:val="none" w:sz="0" w:space="0" w:color="auto"/>
        <w:bottom w:val="none" w:sz="0" w:space="0" w:color="auto"/>
        <w:right w:val="none" w:sz="0" w:space="0" w:color="auto"/>
      </w:divBdr>
    </w:div>
    <w:div w:id="859701715">
      <w:marLeft w:val="0"/>
      <w:marRight w:val="0"/>
      <w:marTop w:val="-20"/>
      <w:marBottom w:val="-20"/>
      <w:divBdr>
        <w:top w:val="none" w:sz="0" w:space="0" w:color="auto"/>
        <w:left w:val="none" w:sz="0" w:space="0" w:color="auto"/>
        <w:bottom w:val="none" w:sz="0" w:space="0" w:color="auto"/>
        <w:right w:val="none" w:sz="0" w:space="0" w:color="auto"/>
      </w:divBdr>
    </w:div>
    <w:div w:id="861013390">
      <w:marLeft w:val="0"/>
      <w:marRight w:val="0"/>
      <w:marTop w:val="-20"/>
      <w:marBottom w:val="-20"/>
      <w:divBdr>
        <w:top w:val="none" w:sz="0" w:space="0" w:color="auto"/>
        <w:left w:val="none" w:sz="0" w:space="0" w:color="auto"/>
        <w:bottom w:val="none" w:sz="0" w:space="0" w:color="auto"/>
        <w:right w:val="none" w:sz="0" w:space="0" w:color="auto"/>
      </w:divBdr>
    </w:div>
    <w:div w:id="862742506">
      <w:marLeft w:val="0"/>
      <w:marRight w:val="0"/>
      <w:marTop w:val="-20"/>
      <w:marBottom w:val="-20"/>
      <w:divBdr>
        <w:top w:val="none" w:sz="0" w:space="0" w:color="auto"/>
        <w:left w:val="none" w:sz="0" w:space="0" w:color="auto"/>
        <w:bottom w:val="none" w:sz="0" w:space="0" w:color="auto"/>
        <w:right w:val="none" w:sz="0" w:space="0" w:color="auto"/>
      </w:divBdr>
    </w:div>
    <w:div w:id="865756869">
      <w:marLeft w:val="0"/>
      <w:marRight w:val="0"/>
      <w:marTop w:val="-20"/>
      <w:marBottom w:val="-20"/>
      <w:divBdr>
        <w:top w:val="none" w:sz="0" w:space="0" w:color="auto"/>
        <w:left w:val="none" w:sz="0" w:space="0" w:color="auto"/>
        <w:bottom w:val="none" w:sz="0" w:space="0" w:color="auto"/>
        <w:right w:val="none" w:sz="0" w:space="0" w:color="auto"/>
      </w:divBdr>
    </w:div>
    <w:div w:id="866332643">
      <w:marLeft w:val="0"/>
      <w:marRight w:val="0"/>
      <w:marTop w:val="-20"/>
      <w:marBottom w:val="-20"/>
      <w:divBdr>
        <w:top w:val="none" w:sz="0" w:space="0" w:color="auto"/>
        <w:left w:val="none" w:sz="0" w:space="0" w:color="auto"/>
        <w:bottom w:val="none" w:sz="0" w:space="0" w:color="auto"/>
        <w:right w:val="none" w:sz="0" w:space="0" w:color="auto"/>
      </w:divBdr>
    </w:div>
    <w:div w:id="867911603">
      <w:marLeft w:val="0"/>
      <w:marRight w:val="0"/>
      <w:marTop w:val="-20"/>
      <w:marBottom w:val="-20"/>
      <w:divBdr>
        <w:top w:val="none" w:sz="0" w:space="0" w:color="auto"/>
        <w:left w:val="none" w:sz="0" w:space="0" w:color="auto"/>
        <w:bottom w:val="none" w:sz="0" w:space="0" w:color="auto"/>
        <w:right w:val="none" w:sz="0" w:space="0" w:color="auto"/>
      </w:divBdr>
    </w:div>
    <w:div w:id="867983016">
      <w:marLeft w:val="0"/>
      <w:marRight w:val="0"/>
      <w:marTop w:val="-20"/>
      <w:marBottom w:val="-20"/>
      <w:divBdr>
        <w:top w:val="none" w:sz="0" w:space="0" w:color="auto"/>
        <w:left w:val="none" w:sz="0" w:space="0" w:color="auto"/>
        <w:bottom w:val="none" w:sz="0" w:space="0" w:color="auto"/>
        <w:right w:val="none" w:sz="0" w:space="0" w:color="auto"/>
      </w:divBdr>
    </w:div>
    <w:div w:id="868638751">
      <w:marLeft w:val="0"/>
      <w:marRight w:val="0"/>
      <w:marTop w:val="-20"/>
      <w:marBottom w:val="-20"/>
      <w:divBdr>
        <w:top w:val="none" w:sz="0" w:space="0" w:color="auto"/>
        <w:left w:val="none" w:sz="0" w:space="0" w:color="auto"/>
        <w:bottom w:val="none" w:sz="0" w:space="0" w:color="auto"/>
        <w:right w:val="none" w:sz="0" w:space="0" w:color="auto"/>
      </w:divBdr>
    </w:div>
    <w:div w:id="871461297">
      <w:marLeft w:val="0"/>
      <w:marRight w:val="0"/>
      <w:marTop w:val="-20"/>
      <w:marBottom w:val="-20"/>
      <w:divBdr>
        <w:top w:val="none" w:sz="0" w:space="0" w:color="auto"/>
        <w:left w:val="none" w:sz="0" w:space="0" w:color="auto"/>
        <w:bottom w:val="none" w:sz="0" w:space="0" w:color="auto"/>
        <w:right w:val="none" w:sz="0" w:space="0" w:color="auto"/>
      </w:divBdr>
    </w:div>
    <w:div w:id="871959471">
      <w:marLeft w:val="0"/>
      <w:marRight w:val="0"/>
      <w:marTop w:val="-20"/>
      <w:marBottom w:val="-20"/>
      <w:divBdr>
        <w:top w:val="none" w:sz="0" w:space="0" w:color="auto"/>
        <w:left w:val="none" w:sz="0" w:space="0" w:color="auto"/>
        <w:bottom w:val="none" w:sz="0" w:space="0" w:color="auto"/>
        <w:right w:val="none" w:sz="0" w:space="0" w:color="auto"/>
      </w:divBdr>
    </w:div>
    <w:div w:id="872378439">
      <w:marLeft w:val="0"/>
      <w:marRight w:val="0"/>
      <w:marTop w:val="-20"/>
      <w:marBottom w:val="-20"/>
      <w:divBdr>
        <w:top w:val="none" w:sz="0" w:space="0" w:color="auto"/>
        <w:left w:val="none" w:sz="0" w:space="0" w:color="auto"/>
        <w:bottom w:val="none" w:sz="0" w:space="0" w:color="auto"/>
        <w:right w:val="none" w:sz="0" w:space="0" w:color="auto"/>
      </w:divBdr>
    </w:div>
    <w:div w:id="873082119">
      <w:marLeft w:val="0"/>
      <w:marRight w:val="0"/>
      <w:marTop w:val="-20"/>
      <w:marBottom w:val="-20"/>
      <w:divBdr>
        <w:top w:val="none" w:sz="0" w:space="0" w:color="auto"/>
        <w:left w:val="none" w:sz="0" w:space="0" w:color="auto"/>
        <w:bottom w:val="none" w:sz="0" w:space="0" w:color="auto"/>
        <w:right w:val="none" w:sz="0" w:space="0" w:color="auto"/>
      </w:divBdr>
    </w:div>
    <w:div w:id="875003682">
      <w:marLeft w:val="0"/>
      <w:marRight w:val="0"/>
      <w:marTop w:val="-20"/>
      <w:marBottom w:val="-20"/>
      <w:divBdr>
        <w:top w:val="none" w:sz="0" w:space="0" w:color="auto"/>
        <w:left w:val="none" w:sz="0" w:space="0" w:color="auto"/>
        <w:bottom w:val="none" w:sz="0" w:space="0" w:color="auto"/>
        <w:right w:val="none" w:sz="0" w:space="0" w:color="auto"/>
      </w:divBdr>
    </w:div>
    <w:div w:id="875700942">
      <w:marLeft w:val="0"/>
      <w:marRight w:val="0"/>
      <w:marTop w:val="-20"/>
      <w:marBottom w:val="-20"/>
      <w:divBdr>
        <w:top w:val="none" w:sz="0" w:space="0" w:color="auto"/>
        <w:left w:val="none" w:sz="0" w:space="0" w:color="auto"/>
        <w:bottom w:val="none" w:sz="0" w:space="0" w:color="auto"/>
        <w:right w:val="none" w:sz="0" w:space="0" w:color="auto"/>
      </w:divBdr>
    </w:div>
    <w:div w:id="877274752">
      <w:marLeft w:val="0"/>
      <w:marRight w:val="0"/>
      <w:marTop w:val="-20"/>
      <w:marBottom w:val="-20"/>
      <w:divBdr>
        <w:top w:val="none" w:sz="0" w:space="0" w:color="auto"/>
        <w:left w:val="none" w:sz="0" w:space="0" w:color="auto"/>
        <w:bottom w:val="none" w:sz="0" w:space="0" w:color="auto"/>
        <w:right w:val="none" w:sz="0" w:space="0" w:color="auto"/>
      </w:divBdr>
    </w:div>
    <w:div w:id="877619102">
      <w:marLeft w:val="0"/>
      <w:marRight w:val="0"/>
      <w:marTop w:val="-20"/>
      <w:marBottom w:val="-20"/>
      <w:divBdr>
        <w:top w:val="none" w:sz="0" w:space="0" w:color="auto"/>
        <w:left w:val="none" w:sz="0" w:space="0" w:color="auto"/>
        <w:bottom w:val="none" w:sz="0" w:space="0" w:color="auto"/>
        <w:right w:val="none" w:sz="0" w:space="0" w:color="auto"/>
      </w:divBdr>
    </w:div>
    <w:div w:id="878738109">
      <w:marLeft w:val="0"/>
      <w:marRight w:val="0"/>
      <w:marTop w:val="-20"/>
      <w:marBottom w:val="-20"/>
      <w:divBdr>
        <w:top w:val="none" w:sz="0" w:space="0" w:color="auto"/>
        <w:left w:val="none" w:sz="0" w:space="0" w:color="auto"/>
        <w:bottom w:val="none" w:sz="0" w:space="0" w:color="auto"/>
        <w:right w:val="none" w:sz="0" w:space="0" w:color="auto"/>
      </w:divBdr>
    </w:div>
    <w:div w:id="878779024">
      <w:marLeft w:val="0"/>
      <w:marRight w:val="0"/>
      <w:marTop w:val="-20"/>
      <w:marBottom w:val="-20"/>
      <w:divBdr>
        <w:top w:val="none" w:sz="0" w:space="0" w:color="auto"/>
        <w:left w:val="none" w:sz="0" w:space="0" w:color="auto"/>
        <w:bottom w:val="none" w:sz="0" w:space="0" w:color="auto"/>
        <w:right w:val="none" w:sz="0" w:space="0" w:color="auto"/>
      </w:divBdr>
    </w:div>
    <w:div w:id="879130817">
      <w:marLeft w:val="0"/>
      <w:marRight w:val="0"/>
      <w:marTop w:val="-20"/>
      <w:marBottom w:val="-20"/>
      <w:divBdr>
        <w:top w:val="none" w:sz="0" w:space="0" w:color="auto"/>
        <w:left w:val="none" w:sz="0" w:space="0" w:color="auto"/>
        <w:bottom w:val="none" w:sz="0" w:space="0" w:color="auto"/>
        <w:right w:val="none" w:sz="0" w:space="0" w:color="auto"/>
      </w:divBdr>
    </w:div>
    <w:div w:id="881406727">
      <w:marLeft w:val="0"/>
      <w:marRight w:val="0"/>
      <w:marTop w:val="-20"/>
      <w:marBottom w:val="-20"/>
      <w:divBdr>
        <w:top w:val="none" w:sz="0" w:space="0" w:color="auto"/>
        <w:left w:val="none" w:sz="0" w:space="0" w:color="auto"/>
        <w:bottom w:val="none" w:sz="0" w:space="0" w:color="auto"/>
        <w:right w:val="none" w:sz="0" w:space="0" w:color="auto"/>
      </w:divBdr>
    </w:div>
    <w:div w:id="881525540">
      <w:marLeft w:val="0"/>
      <w:marRight w:val="0"/>
      <w:marTop w:val="-20"/>
      <w:marBottom w:val="-20"/>
      <w:divBdr>
        <w:top w:val="none" w:sz="0" w:space="0" w:color="auto"/>
        <w:left w:val="none" w:sz="0" w:space="0" w:color="auto"/>
        <w:bottom w:val="none" w:sz="0" w:space="0" w:color="auto"/>
        <w:right w:val="none" w:sz="0" w:space="0" w:color="auto"/>
      </w:divBdr>
    </w:div>
    <w:div w:id="882130984">
      <w:marLeft w:val="0"/>
      <w:marRight w:val="0"/>
      <w:marTop w:val="-20"/>
      <w:marBottom w:val="-20"/>
      <w:divBdr>
        <w:top w:val="none" w:sz="0" w:space="0" w:color="auto"/>
        <w:left w:val="none" w:sz="0" w:space="0" w:color="auto"/>
        <w:bottom w:val="none" w:sz="0" w:space="0" w:color="auto"/>
        <w:right w:val="none" w:sz="0" w:space="0" w:color="auto"/>
      </w:divBdr>
    </w:div>
    <w:div w:id="883104829">
      <w:marLeft w:val="0"/>
      <w:marRight w:val="0"/>
      <w:marTop w:val="-20"/>
      <w:marBottom w:val="-20"/>
      <w:divBdr>
        <w:top w:val="none" w:sz="0" w:space="0" w:color="auto"/>
        <w:left w:val="none" w:sz="0" w:space="0" w:color="auto"/>
        <w:bottom w:val="none" w:sz="0" w:space="0" w:color="auto"/>
        <w:right w:val="none" w:sz="0" w:space="0" w:color="auto"/>
      </w:divBdr>
    </w:div>
    <w:div w:id="883642803">
      <w:marLeft w:val="0"/>
      <w:marRight w:val="0"/>
      <w:marTop w:val="-20"/>
      <w:marBottom w:val="-20"/>
      <w:divBdr>
        <w:top w:val="none" w:sz="0" w:space="0" w:color="auto"/>
        <w:left w:val="none" w:sz="0" w:space="0" w:color="auto"/>
        <w:bottom w:val="none" w:sz="0" w:space="0" w:color="auto"/>
        <w:right w:val="none" w:sz="0" w:space="0" w:color="auto"/>
      </w:divBdr>
    </w:div>
    <w:div w:id="884218596">
      <w:marLeft w:val="0"/>
      <w:marRight w:val="0"/>
      <w:marTop w:val="-20"/>
      <w:marBottom w:val="-20"/>
      <w:divBdr>
        <w:top w:val="none" w:sz="0" w:space="0" w:color="auto"/>
        <w:left w:val="none" w:sz="0" w:space="0" w:color="auto"/>
        <w:bottom w:val="none" w:sz="0" w:space="0" w:color="auto"/>
        <w:right w:val="none" w:sz="0" w:space="0" w:color="auto"/>
      </w:divBdr>
    </w:div>
    <w:div w:id="884635608">
      <w:marLeft w:val="0"/>
      <w:marRight w:val="0"/>
      <w:marTop w:val="-20"/>
      <w:marBottom w:val="-20"/>
      <w:divBdr>
        <w:top w:val="none" w:sz="0" w:space="0" w:color="auto"/>
        <w:left w:val="none" w:sz="0" w:space="0" w:color="auto"/>
        <w:bottom w:val="none" w:sz="0" w:space="0" w:color="auto"/>
        <w:right w:val="none" w:sz="0" w:space="0" w:color="auto"/>
      </w:divBdr>
    </w:div>
    <w:div w:id="885264940">
      <w:marLeft w:val="0"/>
      <w:marRight w:val="0"/>
      <w:marTop w:val="-20"/>
      <w:marBottom w:val="-20"/>
      <w:divBdr>
        <w:top w:val="none" w:sz="0" w:space="0" w:color="auto"/>
        <w:left w:val="none" w:sz="0" w:space="0" w:color="auto"/>
        <w:bottom w:val="none" w:sz="0" w:space="0" w:color="auto"/>
        <w:right w:val="none" w:sz="0" w:space="0" w:color="auto"/>
      </w:divBdr>
    </w:div>
    <w:div w:id="885337443">
      <w:marLeft w:val="0"/>
      <w:marRight w:val="0"/>
      <w:marTop w:val="-20"/>
      <w:marBottom w:val="-20"/>
      <w:divBdr>
        <w:top w:val="none" w:sz="0" w:space="0" w:color="auto"/>
        <w:left w:val="none" w:sz="0" w:space="0" w:color="auto"/>
        <w:bottom w:val="none" w:sz="0" w:space="0" w:color="auto"/>
        <w:right w:val="none" w:sz="0" w:space="0" w:color="auto"/>
      </w:divBdr>
    </w:div>
    <w:div w:id="885529005">
      <w:marLeft w:val="0"/>
      <w:marRight w:val="0"/>
      <w:marTop w:val="-20"/>
      <w:marBottom w:val="-20"/>
      <w:divBdr>
        <w:top w:val="none" w:sz="0" w:space="0" w:color="auto"/>
        <w:left w:val="none" w:sz="0" w:space="0" w:color="auto"/>
        <w:bottom w:val="none" w:sz="0" w:space="0" w:color="auto"/>
        <w:right w:val="none" w:sz="0" w:space="0" w:color="auto"/>
      </w:divBdr>
    </w:div>
    <w:div w:id="885989572">
      <w:marLeft w:val="0"/>
      <w:marRight w:val="0"/>
      <w:marTop w:val="-20"/>
      <w:marBottom w:val="-20"/>
      <w:divBdr>
        <w:top w:val="none" w:sz="0" w:space="0" w:color="auto"/>
        <w:left w:val="none" w:sz="0" w:space="0" w:color="auto"/>
        <w:bottom w:val="none" w:sz="0" w:space="0" w:color="auto"/>
        <w:right w:val="none" w:sz="0" w:space="0" w:color="auto"/>
      </w:divBdr>
    </w:div>
    <w:div w:id="886140145">
      <w:marLeft w:val="0"/>
      <w:marRight w:val="0"/>
      <w:marTop w:val="-20"/>
      <w:marBottom w:val="-20"/>
      <w:divBdr>
        <w:top w:val="none" w:sz="0" w:space="0" w:color="auto"/>
        <w:left w:val="none" w:sz="0" w:space="0" w:color="auto"/>
        <w:bottom w:val="none" w:sz="0" w:space="0" w:color="auto"/>
        <w:right w:val="none" w:sz="0" w:space="0" w:color="auto"/>
      </w:divBdr>
    </w:div>
    <w:div w:id="886338497">
      <w:marLeft w:val="0"/>
      <w:marRight w:val="0"/>
      <w:marTop w:val="-20"/>
      <w:marBottom w:val="-20"/>
      <w:divBdr>
        <w:top w:val="none" w:sz="0" w:space="0" w:color="auto"/>
        <w:left w:val="none" w:sz="0" w:space="0" w:color="auto"/>
        <w:bottom w:val="none" w:sz="0" w:space="0" w:color="auto"/>
        <w:right w:val="none" w:sz="0" w:space="0" w:color="auto"/>
      </w:divBdr>
    </w:div>
    <w:div w:id="887034177">
      <w:marLeft w:val="0"/>
      <w:marRight w:val="0"/>
      <w:marTop w:val="-20"/>
      <w:marBottom w:val="-20"/>
      <w:divBdr>
        <w:top w:val="none" w:sz="0" w:space="0" w:color="auto"/>
        <w:left w:val="none" w:sz="0" w:space="0" w:color="auto"/>
        <w:bottom w:val="none" w:sz="0" w:space="0" w:color="auto"/>
        <w:right w:val="none" w:sz="0" w:space="0" w:color="auto"/>
      </w:divBdr>
    </w:div>
    <w:div w:id="887909875">
      <w:marLeft w:val="0"/>
      <w:marRight w:val="0"/>
      <w:marTop w:val="-20"/>
      <w:marBottom w:val="-20"/>
      <w:divBdr>
        <w:top w:val="none" w:sz="0" w:space="0" w:color="auto"/>
        <w:left w:val="none" w:sz="0" w:space="0" w:color="auto"/>
        <w:bottom w:val="none" w:sz="0" w:space="0" w:color="auto"/>
        <w:right w:val="none" w:sz="0" w:space="0" w:color="auto"/>
      </w:divBdr>
    </w:div>
    <w:div w:id="888344214">
      <w:marLeft w:val="0"/>
      <w:marRight w:val="0"/>
      <w:marTop w:val="-20"/>
      <w:marBottom w:val="-20"/>
      <w:divBdr>
        <w:top w:val="none" w:sz="0" w:space="0" w:color="auto"/>
        <w:left w:val="none" w:sz="0" w:space="0" w:color="auto"/>
        <w:bottom w:val="none" w:sz="0" w:space="0" w:color="auto"/>
        <w:right w:val="none" w:sz="0" w:space="0" w:color="auto"/>
      </w:divBdr>
    </w:div>
    <w:div w:id="888735158">
      <w:marLeft w:val="0"/>
      <w:marRight w:val="0"/>
      <w:marTop w:val="-20"/>
      <w:marBottom w:val="-20"/>
      <w:divBdr>
        <w:top w:val="none" w:sz="0" w:space="0" w:color="auto"/>
        <w:left w:val="none" w:sz="0" w:space="0" w:color="auto"/>
        <w:bottom w:val="none" w:sz="0" w:space="0" w:color="auto"/>
        <w:right w:val="none" w:sz="0" w:space="0" w:color="auto"/>
      </w:divBdr>
    </w:div>
    <w:div w:id="888809955">
      <w:marLeft w:val="0"/>
      <w:marRight w:val="0"/>
      <w:marTop w:val="-20"/>
      <w:marBottom w:val="-20"/>
      <w:divBdr>
        <w:top w:val="none" w:sz="0" w:space="0" w:color="auto"/>
        <w:left w:val="none" w:sz="0" w:space="0" w:color="auto"/>
        <w:bottom w:val="none" w:sz="0" w:space="0" w:color="auto"/>
        <w:right w:val="none" w:sz="0" w:space="0" w:color="auto"/>
      </w:divBdr>
    </w:div>
    <w:div w:id="889078349">
      <w:marLeft w:val="0"/>
      <w:marRight w:val="0"/>
      <w:marTop w:val="-20"/>
      <w:marBottom w:val="-20"/>
      <w:divBdr>
        <w:top w:val="none" w:sz="0" w:space="0" w:color="auto"/>
        <w:left w:val="none" w:sz="0" w:space="0" w:color="auto"/>
        <w:bottom w:val="none" w:sz="0" w:space="0" w:color="auto"/>
        <w:right w:val="none" w:sz="0" w:space="0" w:color="auto"/>
      </w:divBdr>
    </w:div>
    <w:div w:id="889150896">
      <w:marLeft w:val="0"/>
      <w:marRight w:val="0"/>
      <w:marTop w:val="-20"/>
      <w:marBottom w:val="-20"/>
      <w:divBdr>
        <w:top w:val="none" w:sz="0" w:space="0" w:color="auto"/>
        <w:left w:val="none" w:sz="0" w:space="0" w:color="auto"/>
        <w:bottom w:val="none" w:sz="0" w:space="0" w:color="auto"/>
        <w:right w:val="none" w:sz="0" w:space="0" w:color="auto"/>
      </w:divBdr>
    </w:div>
    <w:div w:id="891160101">
      <w:marLeft w:val="0"/>
      <w:marRight w:val="0"/>
      <w:marTop w:val="-20"/>
      <w:marBottom w:val="-20"/>
      <w:divBdr>
        <w:top w:val="none" w:sz="0" w:space="0" w:color="auto"/>
        <w:left w:val="none" w:sz="0" w:space="0" w:color="auto"/>
        <w:bottom w:val="none" w:sz="0" w:space="0" w:color="auto"/>
        <w:right w:val="none" w:sz="0" w:space="0" w:color="auto"/>
      </w:divBdr>
    </w:div>
    <w:div w:id="891765961">
      <w:marLeft w:val="0"/>
      <w:marRight w:val="0"/>
      <w:marTop w:val="-20"/>
      <w:marBottom w:val="-20"/>
      <w:divBdr>
        <w:top w:val="none" w:sz="0" w:space="0" w:color="auto"/>
        <w:left w:val="none" w:sz="0" w:space="0" w:color="auto"/>
        <w:bottom w:val="none" w:sz="0" w:space="0" w:color="auto"/>
        <w:right w:val="none" w:sz="0" w:space="0" w:color="auto"/>
      </w:divBdr>
    </w:div>
    <w:div w:id="891841896">
      <w:marLeft w:val="0"/>
      <w:marRight w:val="0"/>
      <w:marTop w:val="-20"/>
      <w:marBottom w:val="-20"/>
      <w:divBdr>
        <w:top w:val="none" w:sz="0" w:space="0" w:color="auto"/>
        <w:left w:val="none" w:sz="0" w:space="0" w:color="auto"/>
        <w:bottom w:val="none" w:sz="0" w:space="0" w:color="auto"/>
        <w:right w:val="none" w:sz="0" w:space="0" w:color="auto"/>
      </w:divBdr>
    </w:div>
    <w:div w:id="893008391">
      <w:marLeft w:val="0"/>
      <w:marRight w:val="0"/>
      <w:marTop w:val="-20"/>
      <w:marBottom w:val="-20"/>
      <w:divBdr>
        <w:top w:val="none" w:sz="0" w:space="0" w:color="auto"/>
        <w:left w:val="none" w:sz="0" w:space="0" w:color="auto"/>
        <w:bottom w:val="none" w:sz="0" w:space="0" w:color="auto"/>
        <w:right w:val="none" w:sz="0" w:space="0" w:color="auto"/>
      </w:divBdr>
    </w:div>
    <w:div w:id="894245588">
      <w:marLeft w:val="0"/>
      <w:marRight w:val="0"/>
      <w:marTop w:val="-20"/>
      <w:marBottom w:val="-20"/>
      <w:divBdr>
        <w:top w:val="none" w:sz="0" w:space="0" w:color="auto"/>
        <w:left w:val="none" w:sz="0" w:space="0" w:color="auto"/>
        <w:bottom w:val="none" w:sz="0" w:space="0" w:color="auto"/>
        <w:right w:val="none" w:sz="0" w:space="0" w:color="auto"/>
      </w:divBdr>
    </w:div>
    <w:div w:id="895166693">
      <w:marLeft w:val="0"/>
      <w:marRight w:val="0"/>
      <w:marTop w:val="-20"/>
      <w:marBottom w:val="-20"/>
      <w:divBdr>
        <w:top w:val="none" w:sz="0" w:space="0" w:color="auto"/>
        <w:left w:val="none" w:sz="0" w:space="0" w:color="auto"/>
        <w:bottom w:val="none" w:sz="0" w:space="0" w:color="auto"/>
        <w:right w:val="none" w:sz="0" w:space="0" w:color="auto"/>
      </w:divBdr>
    </w:div>
    <w:div w:id="895166955">
      <w:marLeft w:val="0"/>
      <w:marRight w:val="0"/>
      <w:marTop w:val="-20"/>
      <w:marBottom w:val="-20"/>
      <w:divBdr>
        <w:top w:val="none" w:sz="0" w:space="0" w:color="auto"/>
        <w:left w:val="none" w:sz="0" w:space="0" w:color="auto"/>
        <w:bottom w:val="none" w:sz="0" w:space="0" w:color="auto"/>
        <w:right w:val="none" w:sz="0" w:space="0" w:color="auto"/>
      </w:divBdr>
    </w:div>
    <w:div w:id="895504419">
      <w:marLeft w:val="0"/>
      <w:marRight w:val="0"/>
      <w:marTop w:val="-20"/>
      <w:marBottom w:val="-20"/>
      <w:divBdr>
        <w:top w:val="none" w:sz="0" w:space="0" w:color="auto"/>
        <w:left w:val="none" w:sz="0" w:space="0" w:color="auto"/>
        <w:bottom w:val="none" w:sz="0" w:space="0" w:color="auto"/>
        <w:right w:val="none" w:sz="0" w:space="0" w:color="auto"/>
      </w:divBdr>
    </w:div>
    <w:div w:id="895778036">
      <w:marLeft w:val="0"/>
      <w:marRight w:val="0"/>
      <w:marTop w:val="-20"/>
      <w:marBottom w:val="-20"/>
      <w:divBdr>
        <w:top w:val="none" w:sz="0" w:space="0" w:color="auto"/>
        <w:left w:val="none" w:sz="0" w:space="0" w:color="auto"/>
        <w:bottom w:val="none" w:sz="0" w:space="0" w:color="auto"/>
        <w:right w:val="none" w:sz="0" w:space="0" w:color="auto"/>
      </w:divBdr>
    </w:div>
    <w:div w:id="896206611">
      <w:marLeft w:val="0"/>
      <w:marRight w:val="0"/>
      <w:marTop w:val="-20"/>
      <w:marBottom w:val="-20"/>
      <w:divBdr>
        <w:top w:val="none" w:sz="0" w:space="0" w:color="auto"/>
        <w:left w:val="none" w:sz="0" w:space="0" w:color="auto"/>
        <w:bottom w:val="none" w:sz="0" w:space="0" w:color="auto"/>
        <w:right w:val="none" w:sz="0" w:space="0" w:color="auto"/>
      </w:divBdr>
    </w:div>
    <w:div w:id="896473113">
      <w:marLeft w:val="0"/>
      <w:marRight w:val="0"/>
      <w:marTop w:val="-20"/>
      <w:marBottom w:val="-20"/>
      <w:divBdr>
        <w:top w:val="none" w:sz="0" w:space="0" w:color="auto"/>
        <w:left w:val="none" w:sz="0" w:space="0" w:color="auto"/>
        <w:bottom w:val="none" w:sz="0" w:space="0" w:color="auto"/>
        <w:right w:val="none" w:sz="0" w:space="0" w:color="auto"/>
      </w:divBdr>
    </w:div>
    <w:div w:id="896822906">
      <w:marLeft w:val="0"/>
      <w:marRight w:val="0"/>
      <w:marTop w:val="-20"/>
      <w:marBottom w:val="-20"/>
      <w:divBdr>
        <w:top w:val="none" w:sz="0" w:space="0" w:color="auto"/>
        <w:left w:val="none" w:sz="0" w:space="0" w:color="auto"/>
        <w:bottom w:val="none" w:sz="0" w:space="0" w:color="auto"/>
        <w:right w:val="none" w:sz="0" w:space="0" w:color="auto"/>
      </w:divBdr>
    </w:div>
    <w:div w:id="901211442">
      <w:marLeft w:val="0"/>
      <w:marRight w:val="0"/>
      <w:marTop w:val="-20"/>
      <w:marBottom w:val="-20"/>
      <w:divBdr>
        <w:top w:val="none" w:sz="0" w:space="0" w:color="auto"/>
        <w:left w:val="none" w:sz="0" w:space="0" w:color="auto"/>
        <w:bottom w:val="none" w:sz="0" w:space="0" w:color="auto"/>
        <w:right w:val="none" w:sz="0" w:space="0" w:color="auto"/>
      </w:divBdr>
    </w:div>
    <w:div w:id="902449336">
      <w:marLeft w:val="0"/>
      <w:marRight w:val="0"/>
      <w:marTop w:val="-20"/>
      <w:marBottom w:val="-20"/>
      <w:divBdr>
        <w:top w:val="none" w:sz="0" w:space="0" w:color="auto"/>
        <w:left w:val="none" w:sz="0" w:space="0" w:color="auto"/>
        <w:bottom w:val="none" w:sz="0" w:space="0" w:color="auto"/>
        <w:right w:val="none" w:sz="0" w:space="0" w:color="auto"/>
      </w:divBdr>
    </w:div>
    <w:div w:id="904487899">
      <w:marLeft w:val="0"/>
      <w:marRight w:val="0"/>
      <w:marTop w:val="-20"/>
      <w:marBottom w:val="-20"/>
      <w:divBdr>
        <w:top w:val="none" w:sz="0" w:space="0" w:color="auto"/>
        <w:left w:val="none" w:sz="0" w:space="0" w:color="auto"/>
        <w:bottom w:val="none" w:sz="0" w:space="0" w:color="auto"/>
        <w:right w:val="none" w:sz="0" w:space="0" w:color="auto"/>
      </w:divBdr>
    </w:div>
    <w:div w:id="904949523">
      <w:marLeft w:val="0"/>
      <w:marRight w:val="0"/>
      <w:marTop w:val="-20"/>
      <w:marBottom w:val="-20"/>
      <w:divBdr>
        <w:top w:val="none" w:sz="0" w:space="0" w:color="auto"/>
        <w:left w:val="none" w:sz="0" w:space="0" w:color="auto"/>
        <w:bottom w:val="none" w:sz="0" w:space="0" w:color="auto"/>
        <w:right w:val="none" w:sz="0" w:space="0" w:color="auto"/>
      </w:divBdr>
    </w:div>
    <w:div w:id="908729752">
      <w:marLeft w:val="0"/>
      <w:marRight w:val="0"/>
      <w:marTop w:val="-20"/>
      <w:marBottom w:val="-20"/>
      <w:divBdr>
        <w:top w:val="none" w:sz="0" w:space="0" w:color="auto"/>
        <w:left w:val="none" w:sz="0" w:space="0" w:color="auto"/>
        <w:bottom w:val="none" w:sz="0" w:space="0" w:color="auto"/>
        <w:right w:val="none" w:sz="0" w:space="0" w:color="auto"/>
      </w:divBdr>
    </w:div>
    <w:div w:id="909266755">
      <w:marLeft w:val="0"/>
      <w:marRight w:val="0"/>
      <w:marTop w:val="-20"/>
      <w:marBottom w:val="-20"/>
      <w:divBdr>
        <w:top w:val="none" w:sz="0" w:space="0" w:color="auto"/>
        <w:left w:val="none" w:sz="0" w:space="0" w:color="auto"/>
        <w:bottom w:val="none" w:sz="0" w:space="0" w:color="auto"/>
        <w:right w:val="none" w:sz="0" w:space="0" w:color="auto"/>
      </w:divBdr>
    </w:div>
    <w:div w:id="909383204">
      <w:marLeft w:val="0"/>
      <w:marRight w:val="0"/>
      <w:marTop w:val="-20"/>
      <w:marBottom w:val="-20"/>
      <w:divBdr>
        <w:top w:val="none" w:sz="0" w:space="0" w:color="auto"/>
        <w:left w:val="none" w:sz="0" w:space="0" w:color="auto"/>
        <w:bottom w:val="none" w:sz="0" w:space="0" w:color="auto"/>
        <w:right w:val="none" w:sz="0" w:space="0" w:color="auto"/>
      </w:divBdr>
    </w:div>
    <w:div w:id="912081875">
      <w:marLeft w:val="0"/>
      <w:marRight w:val="0"/>
      <w:marTop w:val="-20"/>
      <w:marBottom w:val="-20"/>
      <w:divBdr>
        <w:top w:val="none" w:sz="0" w:space="0" w:color="auto"/>
        <w:left w:val="none" w:sz="0" w:space="0" w:color="auto"/>
        <w:bottom w:val="none" w:sz="0" w:space="0" w:color="auto"/>
        <w:right w:val="none" w:sz="0" w:space="0" w:color="auto"/>
      </w:divBdr>
    </w:div>
    <w:div w:id="912348643">
      <w:marLeft w:val="0"/>
      <w:marRight w:val="0"/>
      <w:marTop w:val="-20"/>
      <w:marBottom w:val="-20"/>
      <w:divBdr>
        <w:top w:val="none" w:sz="0" w:space="0" w:color="auto"/>
        <w:left w:val="none" w:sz="0" w:space="0" w:color="auto"/>
        <w:bottom w:val="none" w:sz="0" w:space="0" w:color="auto"/>
        <w:right w:val="none" w:sz="0" w:space="0" w:color="auto"/>
      </w:divBdr>
    </w:div>
    <w:div w:id="913005249">
      <w:marLeft w:val="0"/>
      <w:marRight w:val="0"/>
      <w:marTop w:val="-20"/>
      <w:marBottom w:val="-20"/>
      <w:divBdr>
        <w:top w:val="none" w:sz="0" w:space="0" w:color="auto"/>
        <w:left w:val="none" w:sz="0" w:space="0" w:color="auto"/>
        <w:bottom w:val="none" w:sz="0" w:space="0" w:color="auto"/>
        <w:right w:val="none" w:sz="0" w:space="0" w:color="auto"/>
      </w:divBdr>
    </w:div>
    <w:div w:id="913122315">
      <w:marLeft w:val="0"/>
      <w:marRight w:val="0"/>
      <w:marTop w:val="-20"/>
      <w:marBottom w:val="-20"/>
      <w:divBdr>
        <w:top w:val="none" w:sz="0" w:space="0" w:color="auto"/>
        <w:left w:val="none" w:sz="0" w:space="0" w:color="auto"/>
        <w:bottom w:val="none" w:sz="0" w:space="0" w:color="auto"/>
        <w:right w:val="none" w:sz="0" w:space="0" w:color="auto"/>
      </w:divBdr>
    </w:div>
    <w:div w:id="913391282">
      <w:marLeft w:val="0"/>
      <w:marRight w:val="0"/>
      <w:marTop w:val="-20"/>
      <w:marBottom w:val="-20"/>
      <w:divBdr>
        <w:top w:val="none" w:sz="0" w:space="0" w:color="auto"/>
        <w:left w:val="none" w:sz="0" w:space="0" w:color="auto"/>
        <w:bottom w:val="none" w:sz="0" w:space="0" w:color="auto"/>
        <w:right w:val="none" w:sz="0" w:space="0" w:color="auto"/>
      </w:divBdr>
    </w:div>
    <w:div w:id="915817873">
      <w:marLeft w:val="0"/>
      <w:marRight w:val="0"/>
      <w:marTop w:val="-20"/>
      <w:marBottom w:val="-20"/>
      <w:divBdr>
        <w:top w:val="none" w:sz="0" w:space="0" w:color="auto"/>
        <w:left w:val="none" w:sz="0" w:space="0" w:color="auto"/>
        <w:bottom w:val="none" w:sz="0" w:space="0" w:color="auto"/>
        <w:right w:val="none" w:sz="0" w:space="0" w:color="auto"/>
      </w:divBdr>
    </w:div>
    <w:div w:id="917591527">
      <w:marLeft w:val="0"/>
      <w:marRight w:val="0"/>
      <w:marTop w:val="-20"/>
      <w:marBottom w:val="-20"/>
      <w:divBdr>
        <w:top w:val="none" w:sz="0" w:space="0" w:color="auto"/>
        <w:left w:val="none" w:sz="0" w:space="0" w:color="auto"/>
        <w:bottom w:val="none" w:sz="0" w:space="0" w:color="auto"/>
        <w:right w:val="none" w:sz="0" w:space="0" w:color="auto"/>
      </w:divBdr>
    </w:div>
    <w:div w:id="917984682">
      <w:marLeft w:val="0"/>
      <w:marRight w:val="0"/>
      <w:marTop w:val="-20"/>
      <w:marBottom w:val="-20"/>
      <w:divBdr>
        <w:top w:val="none" w:sz="0" w:space="0" w:color="auto"/>
        <w:left w:val="none" w:sz="0" w:space="0" w:color="auto"/>
        <w:bottom w:val="none" w:sz="0" w:space="0" w:color="auto"/>
        <w:right w:val="none" w:sz="0" w:space="0" w:color="auto"/>
      </w:divBdr>
    </w:div>
    <w:div w:id="921178396">
      <w:marLeft w:val="0"/>
      <w:marRight w:val="0"/>
      <w:marTop w:val="-20"/>
      <w:marBottom w:val="-20"/>
      <w:divBdr>
        <w:top w:val="none" w:sz="0" w:space="0" w:color="auto"/>
        <w:left w:val="none" w:sz="0" w:space="0" w:color="auto"/>
        <w:bottom w:val="none" w:sz="0" w:space="0" w:color="auto"/>
        <w:right w:val="none" w:sz="0" w:space="0" w:color="auto"/>
      </w:divBdr>
    </w:div>
    <w:div w:id="922684055">
      <w:marLeft w:val="0"/>
      <w:marRight w:val="0"/>
      <w:marTop w:val="-20"/>
      <w:marBottom w:val="-20"/>
      <w:divBdr>
        <w:top w:val="none" w:sz="0" w:space="0" w:color="auto"/>
        <w:left w:val="none" w:sz="0" w:space="0" w:color="auto"/>
        <w:bottom w:val="none" w:sz="0" w:space="0" w:color="auto"/>
        <w:right w:val="none" w:sz="0" w:space="0" w:color="auto"/>
      </w:divBdr>
    </w:div>
    <w:div w:id="924607250">
      <w:marLeft w:val="0"/>
      <w:marRight w:val="0"/>
      <w:marTop w:val="-20"/>
      <w:marBottom w:val="-20"/>
      <w:divBdr>
        <w:top w:val="none" w:sz="0" w:space="0" w:color="auto"/>
        <w:left w:val="none" w:sz="0" w:space="0" w:color="auto"/>
        <w:bottom w:val="none" w:sz="0" w:space="0" w:color="auto"/>
        <w:right w:val="none" w:sz="0" w:space="0" w:color="auto"/>
      </w:divBdr>
    </w:div>
    <w:div w:id="926226525">
      <w:marLeft w:val="0"/>
      <w:marRight w:val="0"/>
      <w:marTop w:val="-20"/>
      <w:marBottom w:val="-20"/>
      <w:divBdr>
        <w:top w:val="none" w:sz="0" w:space="0" w:color="auto"/>
        <w:left w:val="none" w:sz="0" w:space="0" w:color="auto"/>
        <w:bottom w:val="none" w:sz="0" w:space="0" w:color="auto"/>
        <w:right w:val="none" w:sz="0" w:space="0" w:color="auto"/>
      </w:divBdr>
    </w:div>
    <w:div w:id="927273318">
      <w:marLeft w:val="0"/>
      <w:marRight w:val="0"/>
      <w:marTop w:val="-20"/>
      <w:marBottom w:val="-20"/>
      <w:divBdr>
        <w:top w:val="none" w:sz="0" w:space="0" w:color="auto"/>
        <w:left w:val="none" w:sz="0" w:space="0" w:color="auto"/>
        <w:bottom w:val="none" w:sz="0" w:space="0" w:color="auto"/>
        <w:right w:val="none" w:sz="0" w:space="0" w:color="auto"/>
      </w:divBdr>
    </w:div>
    <w:div w:id="930042585">
      <w:marLeft w:val="0"/>
      <w:marRight w:val="0"/>
      <w:marTop w:val="-20"/>
      <w:marBottom w:val="-20"/>
      <w:divBdr>
        <w:top w:val="none" w:sz="0" w:space="0" w:color="auto"/>
        <w:left w:val="none" w:sz="0" w:space="0" w:color="auto"/>
        <w:bottom w:val="none" w:sz="0" w:space="0" w:color="auto"/>
        <w:right w:val="none" w:sz="0" w:space="0" w:color="auto"/>
      </w:divBdr>
    </w:div>
    <w:div w:id="931164968">
      <w:marLeft w:val="0"/>
      <w:marRight w:val="0"/>
      <w:marTop w:val="-20"/>
      <w:marBottom w:val="-20"/>
      <w:divBdr>
        <w:top w:val="none" w:sz="0" w:space="0" w:color="auto"/>
        <w:left w:val="none" w:sz="0" w:space="0" w:color="auto"/>
        <w:bottom w:val="none" w:sz="0" w:space="0" w:color="auto"/>
        <w:right w:val="none" w:sz="0" w:space="0" w:color="auto"/>
      </w:divBdr>
    </w:div>
    <w:div w:id="932124130">
      <w:marLeft w:val="0"/>
      <w:marRight w:val="0"/>
      <w:marTop w:val="-20"/>
      <w:marBottom w:val="-20"/>
      <w:divBdr>
        <w:top w:val="none" w:sz="0" w:space="0" w:color="auto"/>
        <w:left w:val="none" w:sz="0" w:space="0" w:color="auto"/>
        <w:bottom w:val="none" w:sz="0" w:space="0" w:color="auto"/>
        <w:right w:val="none" w:sz="0" w:space="0" w:color="auto"/>
      </w:divBdr>
    </w:div>
    <w:div w:id="932736925">
      <w:marLeft w:val="0"/>
      <w:marRight w:val="0"/>
      <w:marTop w:val="-20"/>
      <w:marBottom w:val="-20"/>
      <w:divBdr>
        <w:top w:val="none" w:sz="0" w:space="0" w:color="auto"/>
        <w:left w:val="none" w:sz="0" w:space="0" w:color="auto"/>
        <w:bottom w:val="none" w:sz="0" w:space="0" w:color="auto"/>
        <w:right w:val="none" w:sz="0" w:space="0" w:color="auto"/>
      </w:divBdr>
    </w:div>
    <w:div w:id="933590480">
      <w:marLeft w:val="0"/>
      <w:marRight w:val="0"/>
      <w:marTop w:val="-20"/>
      <w:marBottom w:val="-20"/>
      <w:divBdr>
        <w:top w:val="none" w:sz="0" w:space="0" w:color="auto"/>
        <w:left w:val="none" w:sz="0" w:space="0" w:color="auto"/>
        <w:bottom w:val="none" w:sz="0" w:space="0" w:color="auto"/>
        <w:right w:val="none" w:sz="0" w:space="0" w:color="auto"/>
      </w:divBdr>
    </w:div>
    <w:div w:id="934829692">
      <w:marLeft w:val="0"/>
      <w:marRight w:val="0"/>
      <w:marTop w:val="-20"/>
      <w:marBottom w:val="-20"/>
      <w:divBdr>
        <w:top w:val="none" w:sz="0" w:space="0" w:color="auto"/>
        <w:left w:val="none" w:sz="0" w:space="0" w:color="auto"/>
        <w:bottom w:val="none" w:sz="0" w:space="0" w:color="auto"/>
        <w:right w:val="none" w:sz="0" w:space="0" w:color="auto"/>
      </w:divBdr>
    </w:div>
    <w:div w:id="935097169">
      <w:marLeft w:val="0"/>
      <w:marRight w:val="0"/>
      <w:marTop w:val="-20"/>
      <w:marBottom w:val="-20"/>
      <w:divBdr>
        <w:top w:val="none" w:sz="0" w:space="0" w:color="auto"/>
        <w:left w:val="none" w:sz="0" w:space="0" w:color="auto"/>
        <w:bottom w:val="none" w:sz="0" w:space="0" w:color="auto"/>
        <w:right w:val="none" w:sz="0" w:space="0" w:color="auto"/>
      </w:divBdr>
    </w:div>
    <w:div w:id="935750918">
      <w:marLeft w:val="0"/>
      <w:marRight w:val="0"/>
      <w:marTop w:val="-20"/>
      <w:marBottom w:val="-20"/>
      <w:divBdr>
        <w:top w:val="none" w:sz="0" w:space="0" w:color="auto"/>
        <w:left w:val="none" w:sz="0" w:space="0" w:color="auto"/>
        <w:bottom w:val="none" w:sz="0" w:space="0" w:color="auto"/>
        <w:right w:val="none" w:sz="0" w:space="0" w:color="auto"/>
      </w:divBdr>
    </w:div>
    <w:div w:id="936519844">
      <w:marLeft w:val="0"/>
      <w:marRight w:val="0"/>
      <w:marTop w:val="-20"/>
      <w:marBottom w:val="-20"/>
      <w:divBdr>
        <w:top w:val="none" w:sz="0" w:space="0" w:color="auto"/>
        <w:left w:val="none" w:sz="0" w:space="0" w:color="auto"/>
        <w:bottom w:val="none" w:sz="0" w:space="0" w:color="auto"/>
        <w:right w:val="none" w:sz="0" w:space="0" w:color="auto"/>
      </w:divBdr>
    </w:div>
    <w:div w:id="936905381">
      <w:marLeft w:val="0"/>
      <w:marRight w:val="0"/>
      <w:marTop w:val="-20"/>
      <w:marBottom w:val="-20"/>
      <w:divBdr>
        <w:top w:val="none" w:sz="0" w:space="0" w:color="auto"/>
        <w:left w:val="none" w:sz="0" w:space="0" w:color="auto"/>
        <w:bottom w:val="none" w:sz="0" w:space="0" w:color="auto"/>
        <w:right w:val="none" w:sz="0" w:space="0" w:color="auto"/>
      </w:divBdr>
    </w:div>
    <w:div w:id="938637795">
      <w:marLeft w:val="0"/>
      <w:marRight w:val="0"/>
      <w:marTop w:val="-20"/>
      <w:marBottom w:val="-20"/>
      <w:divBdr>
        <w:top w:val="none" w:sz="0" w:space="0" w:color="auto"/>
        <w:left w:val="none" w:sz="0" w:space="0" w:color="auto"/>
        <w:bottom w:val="none" w:sz="0" w:space="0" w:color="auto"/>
        <w:right w:val="none" w:sz="0" w:space="0" w:color="auto"/>
      </w:divBdr>
    </w:div>
    <w:div w:id="938876794">
      <w:marLeft w:val="0"/>
      <w:marRight w:val="0"/>
      <w:marTop w:val="-20"/>
      <w:marBottom w:val="-20"/>
      <w:divBdr>
        <w:top w:val="none" w:sz="0" w:space="0" w:color="auto"/>
        <w:left w:val="none" w:sz="0" w:space="0" w:color="auto"/>
        <w:bottom w:val="none" w:sz="0" w:space="0" w:color="auto"/>
        <w:right w:val="none" w:sz="0" w:space="0" w:color="auto"/>
      </w:divBdr>
    </w:div>
    <w:div w:id="940718692">
      <w:marLeft w:val="0"/>
      <w:marRight w:val="0"/>
      <w:marTop w:val="-20"/>
      <w:marBottom w:val="-20"/>
      <w:divBdr>
        <w:top w:val="none" w:sz="0" w:space="0" w:color="auto"/>
        <w:left w:val="none" w:sz="0" w:space="0" w:color="auto"/>
        <w:bottom w:val="none" w:sz="0" w:space="0" w:color="auto"/>
        <w:right w:val="none" w:sz="0" w:space="0" w:color="auto"/>
      </w:divBdr>
    </w:div>
    <w:div w:id="941113893">
      <w:marLeft w:val="0"/>
      <w:marRight w:val="0"/>
      <w:marTop w:val="-20"/>
      <w:marBottom w:val="-20"/>
      <w:divBdr>
        <w:top w:val="none" w:sz="0" w:space="0" w:color="auto"/>
        <w:left w:val="none" w:sz="0" w:space="0" w:color="auto"/>
        <w:bottom w:val="none" w:sz="0" w:space="0" w:color="auto"/>
        <w:right w:val="none" w:sz="0" w:space="0" w:color="auto"/>
      </w:divBdr>
    </w:div>
    <w:div w:id="942879143">
      <w:marLeft w:val="0"/>
      <w:marRight w:val="0"/>
      <w:marTop w:val="-20"/>
      <w:marBottom w:val="-20"/>
      <w:divBdr>
        <w:top w:val="none" w:sz="0" w:space="0" w:color="auto"/>
        <w:left w:val="none" w:sz="0" w:space="0" w:color="auto"/>
        <w:bottom w:val="none" w:sz="0" w:space="0" w:color="auto"/>
        <w:right w:val="none" w:sz="0" w:space="0" w:color="auto"/>
      </w:divBdr>
    </w:div>
    <w:div w:id="944314998">
      <w:marLeft w:val="0"/>
      <w:marRight w:val="0"/>
      <w:marTop w:val="-20"/>
      <w:marBottom w:val="-20"/>
      <w:divBdr>
        <w:top w:val="none" w:sz="0" w:space="0" w:color="auto"/>
        <w:left w:val="none" w:sz="0" w:space="0" w:color="auto"/>
        <w:bottom w:val="none" w:sz="0" w:space="0" w:color="auto"/>
        <w:right w:val="none" w:sz="0" w:space="0" w:color="auto"/>
      </w:divBdr>
    </w:div>
    <w:div w:id="946155000">
      <w:marLeft w:val="0"/>
      <w:marRight w:val="0"/>
      <w:marTop w:val="-20"/>
      <w:marBottom w:val="-20"/>
      <w:divBdr>
        <w:top w:val="none" w:sz="0" w:space="0" w:color="auto"/>
        <w:left w:val="none" w:sz="0" w:space="0" w:color="auto"/>
        <w:bottom w:val="none" w:sz="0" w:space="0" w:color="auto"/>
        <w:right w:val="none" w:sz="0" w:space="0" w:color="auto"/>
      </w:divBdr>
    </w:div>
    <w:div w:id="948053368">
      <w:marLeft w:val="0"/>
      <w:marRight w:val="0"/>
      <w:marTop w:val="-20"/>
      <w:marBottom w:val="-20"/>
      <w:divBdr>
        <w:top w:val="none" w:sz="0" w:space="0" w:color="auto"/>
        <w:left w:val="none" w:sz="0" w:space="0" w:color="auto"/>
        <w:bottom w:val="none" w:sz="0" w:space="0" w:color="auto"/>
        <w:right w:val="none" w:sz="0" w:space="0" w:color="auto"/>
      </w:divBdr>
    </w:div>
    <w:div w:id="948318074">
      <w:marLeft w:val="0"/>
      <w:marRight w:val="0"/>
      <w:marTop w:val="-20"/>
      <w:marBottom w:val="-20"/>
      <w:divBdr>
        <w:top w:val="none" w:sz="0" w:space="0" w:color="auto"/>
        <w:left w:val="none" w:sz="0" w:space="0" w:color="auto"/>
        <w:bottom w:val="none" w:sz="0" w:space="0" w:color="auto"/>
        <w:right w:val="none" w:sz="0" w:space="0" w:color="auto"/>
      </w:divBdr>
    </w:div>
    <w:div w:id="948968169">
      <w:marLeft w:val="0"/>
      <w:marRight w:val="0"/>
      <w:marTop w:val="-20"/>
      <w:marBottom w:val="-20"/>
      <w:divBdr>
        <w:top w:val="none" w:sz="0" w:space="0" w:color="auto"/>
        <w:left w:val="none" w:sz="0" w:space="0" w:color="auto"/>
        <w:bottom w:val="none" w:sz="0" w:space="0" w:color="auto"/>
        <w:right w:val="none" w:sz="0" w:space="0" w:color="auto"/>
      </w:divBdr>
    </w:div>
    <w:div w:id="954412401">
      <w:marLeft w:val="0"/>
      <w:marRight w:val="0"/>
      <w:marTop w:val="-20"/>
      <w:marBottom w:val="-20"/>
      <w:divBdr>
        <w:top w:val="none" w:sz="0" w:space="0" w:color="auto"/>
        <w:left w:val="none" w:sz="0" w:space="0" w:color="auto"/>
        <w:bottom w:val="none" w:sz="0" w:space="0" w:color="auto"/>
        <w:right w:val="none" w:sz="0" w:space="0" w:color="auto"/>
      </w:divBdr>
    </w:div>
    <w:div w:id="954676503">
      <w:marLeft w:val="0"/>
      <w:marRight w:val="0"/>
      <w:marTop w:val="-20"/>
      <w:marBottom w:val="-20"/>
      <w:divBdr>
        <w:top w:val="none" w:sz="0" w:space="0" w:color="auto"/>
        <w:left w:val="none" w:sz="0" w:space="0" w:color="auto"/>
        <w:bottom w:val="none" w:sz="0" w:space="0" w:color="auto"/>
        <w:right w:val="none" w:sz="0" w:space="0" w:color="auto"/>
      </w:divBdr>
    </w:div>
    <w:div w:id="955214163">
      <w:marLeft w:val="0"/>
      <w:marRight w:val="0"/>
      <w:marTop w:val="-20"/>
      <w:marBottom w:val="-20"/>
      <w:divBdr>
        <w:top w:val="none" w:sz="0" w:space="0" w:color="auto"/>
        <w:left w:val="none" w:sz="0" w:space="0" w:color="auto"/>
        <w:bottom w:val="none" w:sz="0" w:space="0" w:color="auto"/>
        <w:right w:val="none" w:sz="0" w:space="0" w:color="auto"/>
      </w:divBdr>
    </w:div>
    <w:div w:id="956564394">
      <w:marLeft w:val="0"/>
      <w:marRight w:val="0"/>
      <w:marTop w:val="-20"/>
      <w:marBottom w:val="-20"/>
      <w:divBdr>
        <w:top w:val="none" w:sz="0" w:space="0" w:color="auto"/>
        <w:left w:val="none" w:sz="0" w:space="0" w:color="auto"/>
        <w:bottom w:val="none" w:sz="0" w:space="0" w:color="auto"/>
        <w:right w:val="none" w:sz="0" w:space="0" w:color="auto"/>
      </w:divBdr>
    </w:div>
    <w:div w:id="956717444">
      <w:marLeft w:val="0"/>
      <w:marRight w:val="0"/>
      <w:marTop w:val="-20"/>
      <w:marBottom w:val="-20"/>
      <w:divBdr>
        <w:top w:val="none" w:sz="0" w:space="0" w:color="auto"/>
        <w:left w:val="none" w:sz="0" w:space="0" w:color="auto"/>
        <w:bottom w:val="none" w:sz="0" w:space="0" w:color="auto"/>
        <w:right w:val="none" w:sz="0" w:space="0" w:color="auto"/>
      </w:divBdr>
    </w:div>
    <w:div w:id="957295414">
      <w:marLeft w:val="0"/>
      <w:marRight w:val="0"/>
      <w:marTop w:val="-20"/>
      <w:marBottom w:val="-20"/>
      <w:divBdr>
        <w:top w:val="none" w:sz="0" w:space="0" w:color="auto"/>
        <w:left w:val="none" w:sz="0" w:space="0" w:color="auto"/>
        <w:bottom w:val="none" w:sz="0" w:space="0" w:color="auto"/>
        <w:right w:val="none" w:sz="0" w:space="0" w:color="auto"/>
      </w:divBdr>
    </w:div>
    <w:div w:id="957875272">
      <w:marLeft w:val="0"/>
      <w:marRight w:val="0"/>
      <w:marTop w:val="-20"/>
      <w:marBottom w:val="-20"/>
      <w:divBdr>
        <w:top w:val="none" w:sz="0" w:space="0" w:color="auto"/>
        <w:left w:val="none" w:sz="0" w:space="0" w:color="auto"/>
        <w:bottom w:val="none" w:sz="0" w:space="0" w:color="auto"/>
        <w:right w:val="none" w:sz="0" w:space="0" w:color="auto"/>
      </w:divBdr>
    </w:div>
    <w:div w:id="962273565">
      <w:marLeft w:val="0"/>
      <w:marRight w:val="0"/>
      <w:marTop w:val="-20"/>
      <w:marBottom w:val="-20"/>
      <w:divBdr>
        <w:top w:val="none" w:sz="0" w:space="0" w:color="auto"/>
        <w:left w:val="none" w:sz="0" w:space="0" w:color="auto"/>
        <w:bottom w:val="none" w:sz="0" w:space="0" w:color="auto"/>
        <w:right w:val="none" w:sz="0" w:space="0" w:color="auto"/>
      </w:divBdr>
    </w:div>
    <w:div w:id="962540206">
      <w:marLeft w:val="0"/>
      <w:marRight w:val="0"/>
      <w:marTop w:val="-20"/>
      <w:marBottom w:val="-20"/>
      <w:divBdr>
        <w:top w:val="none" w:sz="0" w:space="0" w:color="auto"/>
        <w:left w:val="none" w:sz="0" w:space="0" w:color="auto"/>
        <w:bottom w:val="none" w:sz="0" w:space="0" w:color="auto"/>
        <w:right w:val="none" w:sz="0" w:space="0" w:color="auto"/>
      </w:divBdr>
    </w:div>
    <w:div w:id="962999235">
      <w:marLeft w:val="0"/>
      <w:marRight w:val="0"/>
      <w:marTop w:val="-20"/>
      <w:marBottom w:val="-20"/>
      <w:divBdr>
        <w:top w:val="none" w:sz="0" w:space="0" w:color="auto"/>
        <w:left w:val="none" w:sz="0" w:space="0" w:color="auto"/>
        <w:bottom w:val="none" w:sz="0" w:space="0" w:color="auto"/>
        <w:right w:val="none" w:sz="0" w:space="0" w:color="auto"/>
      </w:divBdr>
    </w:div>
    <w:div w:id="963119525">
      <w:marLeft w:val="0"/>
      <w:marRight w:val="0"/>
      <w:marTop w:val="-20"/>
      <w:marBottom w:val="-20"/>
      <w:divBdr>
        <w:top w:val="none" w:sz="0" w:space="0" w:color="auto"/>
        <w:left w:val="none" w:sz="0" w:space="0" w:color="auto"/>
        <w:bottom w:val="none" w:sz="0" w:space="0" w:color="auto"/>
        <w:right w:val="none" w:sz="0" w:space="0" w:color="auto"/>
      </w:divBdr>
    </w:div>
    <w:div w:id="965353763">
      <w:marLeft w:val="0"/>
      <w:marRight w:val="0"/>
      <w:marTop w:val="-20"/>
      <w:marBottom w:val="-20"/>
      <w:divBdr>
        <w:top w:val="none" w:sz="0" w:space="0" w:color="auto"/>
        <w:left w:val="none" w:sz="0" w:space="0" w:color="auto"/>
        <w:bottom w:val="none" w:sz="0" w:space="0" w:color="auto"/>
        <w:right w:val="none" w:sz="0" w:space="0" w:color="auto"/>
      </w:divBdr>
    </w:div>
    <w:div w:id="966398368">
      <w:marLeft w:val="0"/>
      <w:marRight w:val="0"/>
      <w:marTop w:val="-20"/>
      <w:marBottom w:val="-20"/>
      <w:divBdr>
        <w:top w:val="none" w:sz="0" w:space="0" w:color="auto"/>
        <w:left w:val="none" w:sz="0" w:space="0" w:color="auto"/>
        <w:bottom w:val="none" w:sz="0" w:space="0" w:color="auto"/>
        <w:right w:val="none" w:sz="0" w:space="0" w:color="auto"/>
      </w:divBdr>
    </w:div>
    <w:div w:id="967978734">
      <w:marLeft w:val="0"/>
      <w:marRight w:val="0"/>
      <w:marTop w:val="-20"/>
      <w:marBottom w:val="-20"/>
      <w:divBdr>
        <w:top w:val="none" w:sz="0" w:space="0" w:color="auto"/>
        <w:left w:val="none" w:sz="0" w:space="0" w:color="auto"/>
        <w:bottom w:val="none" w:sz="0" w:space="0" w:color="auto"/>
        <w:right w:val="none" w:sz="0" w:space="0" w:color="auto"/>
      </w:divBdr>
    </w:div>
    <w:div w:id="968048263">
      <w:marLeft w:val="0"/>
      <w:marRight w:val="0"/>
      <w:marTop w:val="-20"/>
      <w:marBottom w:val="-20"/>
      <w:divBdr>
        <w:top w:val="none" w:sz="0" w:space="0" w:color="auto"/>
        <w:left w:val="none" w:sz="0" w:space="0" w:color="auto"/>
        <w:bottom w:val="none" w:sz="0" w:space="0" w:color="auto"/>
        <w:right w:val="none" w:sz="0" w:space="0" w:color="auto"/>
      </w:divBdr>
    </w:div>
    <w:div w:id="971865658">
      <w:marLeft w:val="0"/>
      <w:marRight w:val="0"/>
      <w:marTop w:val="-20"/>
      <w:marBottom w:val="-20"/>
      <w:divBdr>
        <w:top w:val="none" w:sz="0" w:space="0" w:color="auto"/>
        <w:left w:val="none" w:sz="0" w:space="0" w:color="auto"/>
        <w:bottom w:val="none" w:sz="0" w:space="0" w:color="auto"/>
        <w:right w:val="none" w:sz="0" w:space="0" w:color="auto"/>
      </w:divBdr>
    </w:div>
    <w:div w:id="972292125">
      <w:marLeft w:val="0"/>
      <w:marRight w:val="0"/>
      <w:marTop w:val="-20"/>
      <w:marBottom w:val="-20"/>
      <w:divBdr>
        <w:top w:val="none" w:sz="0" w:space="0" w:color="auto"/>
        <w:left w:val="none" w:sz="0" w:space="0" w:color="auto"/>
        <w:bottom w:val="none" w:sz="0" w:space="0" w:color="auto"/>
        <w:right w:val="none" w:sz="0" w:space="0" w:color="auto"/>
      </w:divBdr>
    </w:div>
    <w:div w:id="972566757">
      <w:marLeft w:val="0"/>
      <w:marRight w:val="0"/>
      <w:marTop w:val="-20"/>
      <w:marBottom w:val="-20"/>
      <w:divBdr>
        <w:top w:val="none" w:sz="0" w:space="0" w:color="auto"/>
        <w:left w:val="none" w:sz="0" w:space="0" w:color="auto"/>
        <w:bottom w:val="none" w:sz="0" w:space="0" w:color="auto"/>
        <w:right w:val="none" w:sz="0" w:space="0" w:color="auto"/>
      </w:divBdr>
    </w:div>
    <w:div w:id="974872936">
      <w:marLeft w:val="0"/>
      <w:marRight w:val="0"/>
      <w:marTop w:val="-20"/>
      <w:marBottom w:val="-20"/>
      <w:divBdr>
        <w:top w:val="none" w:sz="0" w:space="0" w:color="auto"/>
        <w:left w:val="none" w:sz="0" w:space="0" w:color="auto"/>
        <w:bottom w:val="none" w:sz="0" w:space="0" w:color="auto"/>
        <w:right w:val="none" w:sz="0" w:space="0" w:color="auto"/>
      </w:divBdr>
    </w:div>
    <w:div w:id="976647367">
      <w:marLeft w:val="0"/>
      <w:marRight w:val="0"/>
      <w:marTop w:val="-20"/>
      <w:marBottom w:val="-20"/>
      <w:divBdr>
        <w:top w:val="none" w:sz="0" w:space="0" w:color="auto"/>
        <w:left w:val="none" w:sz="0" w:space="0" w:color="auto"/>
        <w:bottom w:val="none" w:sz="0" w:space="0" w:color="auto"/>
        <w:right w:val="none" w:sz="0" w:space="0" w:color="auto"/>
      </w:divBdr>
    </w:div>
    <w:div w:id="977150370">
      <w:marLeft w:val="0"/>
      <w:marRight w:val="0"/>
      <w:marTop w:val="-20"/>
      <w:marBottom w:val="-20"/>
      <w:divBdr>
        <w:top w:val="none" w:sz="0" w:space="0" w:color="auto"/>
        <w:left w:val="none" w:sz="0" w:space="0" w:color="auto"/>
        <w:bottom w:val="none" w:sz="0" w:space="0" w:color="auto"/>
        <w:right w:val="none" w:sz="0" w:space="0" w:color="auto"/>
      </w:divBdr>
    </w:div>
    <w:div w:id="978875608">
      <w:marLeft w:val="0"/>
      <w:marRight w:val="0"/>
      <w:marTop w:val="-20"/>
      <w:marBottom w:val="-20"/>
      <w:divBdr>
        <w:top w:val="none" w:sz="0" w:space="0" w:color="auto"/>
        <w:left w:val="none" w:sz="0" w:space="0" w:color="auto"/>
        <w:bottom w:val="none" w:sz="0" w:space="0" w:color="auto"/>
        <w:right w:val="none" w:sz="0" w:space="0" w:color="auto"/>
      </w:divBdr>
    </w:div>
    <w:div w:id="979109917">
      <w:marLeft w:val="0"/>
      <w:marRight w:val="0"/>
      <w:marTop w:val="-20"/>
      <w:marBottom w:val="-20"/>
      <w:divBdr>
        <w:top w:val="none" w:sz="0" w:space="0" w:color="auto"/>
        <w:left w:val="none" w:sz="0" w:space="0" w:color="auto"/>
        <w:bottom w:val="none" w:sz="0" w:space="0" w:color="auto"/>
        <w:right w:val="none" w:sz="0" w:space="0" w:color="auto"/>
      </w:divBdr>
    </w:div>
    <w:div w:id="979115999">
      <w:marLeft w:val="0"/>
      <w:marRight w:val="0"/>
      <w:marTop w:val="-20"/>
      <w:marBottom w:val="-20"/>
      <w:divBdr>
        <w:top w:val="none" w:sz="0" w:space="0" w:color="auto"/>
        <w:left w:val="none" w:sz="0" w:space="0" w:color="auto"/>
        <w:bottom w:val="none" w:sz="0" w:space="0" w:color="auto"/>
        <w:right w:val="none" w:sz="0" w:space="0" w:color="auto"/>
      </w:divBdr>
    </w:div>
    <w:div w:id="981271734">
      <w:marLeft w:val="0"/>
      <w:marRight w:val="0"/>
      <w:marTop w:val="-20"/>
      <w:marBottom w:val="-20"/>
      <w:divBdr>
        <w:top w:val="none" w:sz="0" w:space="0" w:color="auto"/>
        <w:left w:val="none" w:sz="0" w:space="0" w:color="auto"/>
        <w:bottom w:val="none" w:sz="0" w:space="0" w:color="auto"/>
        <w:right w:val="none" w:sz="0" w:space="0" w:color="auto"/>
      </w:divBdr>
    </w:div>
    <w:div w:id="982152109">
      <w:marLeft w:val="0"/>
      <w:marRight w:val="0"/>
      <w:marTop w:val="-20"/>
      <w:marBottom w:val="-20"/>
      <w:divBdr>
        <w:top w:val="none" w:sz="0" w:space="0" w:color="auto"/>
        <w:left w:val="none" w:sz="0" w:space="0" w:color="auto"/>
        <w:bottom w:val="none" w:sz="0" w:space="0" w:color="auto"/>
        <w:right w:val="none" w:sz="0" w:space="0" w:color="auto"/>
      </w:divBdr>
    </w:div>
    <w:div w:id="982349714">
      <w:marLeft w:val="0"/>
      <w:marRight w:val="0"/>
      <w:marTop w:val="-20"/>
      <w:marBottom w:val="-20"/>
      <w:divBdr>
        <w:top w:val="none" w:sz="0" w:space="0" w:color="auto"/>
        <w:left w:val="none" w:sz="0" w:space="0" w:color="auto"/>
        <w:bottom w:val="none" w:sz="0" w:space="0" w:color="auto"/>
        <w:right w:val="none" w:sz="0" w:space="0" w:color="auto"/>
      </w:divBdr>
    </w:div>
    <w:div w:id="982351659">
      <w:marLeft w:val="0"/>
      <w:marRight w:val="0"/>
      <w:marTop w:val="-20"/>
      <w:marBottom w:val="-20"/>
      <w:divBdr>
        <w:top w:val="none" w:sz="0" w:space="0" w:color="auto"/>
        <w:left w:val="none" w:sz="0" w:space="0" w:color="auto"/>
        <w:bottom w:val="none" w:sz="0" w:space="0" w:color="auto"/>
        <w:right w:val="none" w:sz="0" w:space="0" w:color="auto"/>
      </w:divBdr>
    </w:div>
    <w:div w:id="982662842">
      <w:marLeft w:val="0"/>
      <w:marRight w:val="0"/>
      <w:marTop w:val="-20"/>
      <w:marBottom w:val="-20"/>
      <w:divBdr>
        <w:top w:val="none" w:sz="0" w:space="0" w:color="auto"/>
        <w:left w:val="none" w:sz="0" w:space="0" w:color="auto"/>
        <w:bottom w:val="none" w:sz="0" w:space="0" w:color="auto"/>
        <w:right w:val="none" w:sz="0" w:space="0" w:color="auto"/>
      </w:divBdr>
    </w:div>
    <w:div w:id="982739543">
      <w:marLeft w:val="0"/>
      <w:marRight w:val="0"/>
      <w:marTop w:val="-20"/>
      <w:marBottom w:val="-20"/>
      <w:divBdr>
        <w:top w:val="none" w:sz="0" w:space="0" w:color="auto"/>
        <w:left w:val="none" w:sz="0" w:space="0" w:color="auto"/>
        <w:bottom w:val="none" w:sz="0" w:space="0" w:color="auto"/>
        <w:right w:val="none" w:sz="0" w:space="0" w:color="auto"/>
      </w:divBdr>
    </w:div>
    <w:div w:id="983123597">
      <w:marLeft w:val="0"/>
      <w:marRight w:val="0"/>
      <w:marTop w:val="-20"/>
      <w:marBottom w:val="-20"/>
      <w:divBdr>
        <w:top w:val="none" w:sz="0" w:space="0" w:color="auto"/>
        <w:left w:val="none" w:sz="0" w:space="0" w:color="auto"/>
        <w:bottom w:val="none" w:sz="0" w:space="0" w:color="auto"/>
        <w:right w:val="none" w:sz="0" w:space="0" w:color="auto"/>
      </w:divBdr>
    </w:div>
    <w:div w:id="983854445">
      <w:marLeft w:val="0"/>
      <w:marRight w:val="0"/>
      <w:marTop w:val="-20"/>
      <w:marBottom w:val="-20"/>
      <w:divBdr>
        <w:top w:val="none" w:sz="0" w:space="0" w:color="auto"/>
        <w:left w:val="none" w:sz="0" w:space="0" w:color="auto"/>
        <w:bottom w:val="none" w:sz="0" w:space="0" w:color="auto"/>
        <w:right w:val="none" w:sz="0" w:space="0" w:color="auto"/>
      </w:divBdr>
    </w:div>
    <w:div w:id="985429606">
      <w:marLeft w:val="0"/>
      <w:marRight w:val="0"/>
      <w:marTop w:val="-20"/>
      <w:marBottom w:val="-20"/>
      <w:divBdr>
        <w:top w:val="none" w:sz="0" w:space="0" w:color="auto"/>
        <w:left w:val="none" w:sz="0" w:space="0" w:color="auto"/>
        <w:bottom w:val="none" w:sz="0" w:space="0" w:color="auto"/>
        <w:right w:val="none" w:sz="0" w:space="0" w:color="auto"/>
      </w:divBdr>
    </w:div>
    <w:div w:id="985669776">
      <w:marLeft w:val="0"/>
      <w:marRight w:val="0"/>
      <w:marTop w:val="-20"/>
      <w:marBottom w:val="-20"/>
      <w:divBdr>
        <w:top w:val="none" w:sz="0" w:space="0" w:color="auto"/>
        <w:left w:val="none" w:sz="0" w:space="0" w:color="auto"/>
        <w:bottom w:val="none" w:sz="0" w:space="0" w:color="auto"/>
        <w:right w:val="none" w:sz="0" w:space="0" w:color="auto"/>
      </w:divBdr>
    </w:div>
    <w:div w:id="986083903">
      <w:marLeft w:val="0"/>
      <w:marRight w:val="0"/>
      <w:marTop w:val="-20"/>
      <w:marBottom w:val="-20"/>
      <w:divBdr>
        <w:top w:val="none" w:sz="0" w:space="0" w:color="auto"/>
        <w:left w:val="none" w:sz="0" w:space="0" w:color="auto"/>
        <w:bottom w:val="none" w:sz="0" w:space="0" w:color="auto"/>
        <w:right w:val="none" w:sz="0" w:space="0" w:color="auto"/>
      </w:divBdr>
    </w:div>
    <w:div w:id="986085639">
      <w:marLeft w:val="0"/>
      <w:marRight w:val="0"/>
      <w:marTop w:val="-20"/>
      <w:marBottom w:val="-20"/>
      <w:divBdr>
        <w:top w:val="none" w:sz="0" w:space="0" w:color="auto"/>
        <w:left w:val="none" w:sz="0" w:space="0" w:color="auto"/>
        <w:bottom w:val="none" w:sz="0" w:space="0" w:color="auto"/>
        <w:right w:val="none" w:sz="0" w:space="0" w:color="auto"/>
      </w:divBdr>
    </w:div>
    <w:div w:id="986320995">
      <w:marLeft w:val="0"/>
      <w:marRight w:val="0"/>
      <w:marTop w:val="-20"/>
      <w:marBottom w:val="-20"/>
      <w:divBdr>
        <w:top w:val="none" w:sz="0" w:space="0" w:color="auto"/>
        <w:left w:val="none" w:sz="0" w:space="0" w:color="auto"/>
        <w:bottom w:val="none" w:sz="0" w:space="0" w:color="auto"/>
        <w:right w:val="none" w:sz="0" w:space="0" w:color="auto"/>
      </w:divBdr>
    </w:div>
    <w:div w:id="986664669">
      <w:marLeft w:val="0"/>
      <w:marRight w:val="0"/>
      <w:marTop w:val="-20"/>
      <w:marBottom w:val="-20"/>
      <w:divBdr>
        <w:top w:val="none" w:sz="0" w:space="0" w:color="auto"/>
        <w:left w:val="none" w:sz="0" w:space="0" w:color="auto"/>
        <w:bottom w:val="none" w:sz="0" w:space="0" w:color="auto"/>
        <w:right w:val="none" w:sz="0" w:space="0" w:color="auto"/>
      </w:divBdr>
    </w:div>
    <w:div w:id="986665623">
      <w:marLeft w:val="0"/>
      <w:marRight w:val="0"/>
      <w:marTop w:val="-20"/>
      <w:marBottom w:val="-20"/>
      <w:divBdr>
        <w:top w:val="none" w:sz="0" w:space="0" w:color="auto"/>
        <w:left w:val="none" w:sz="0" w:space="0" w:color="auto"/>
        <w:bottom w:val="none" w:sz="0" w:space="0" w:color="auto"/>
        <w:right w:val="none" w:sz="0" w:space="0" w:color="auto"/>
      </w:divBdr>
    </w:div>
    <w:div w:id="987053344">
      <w:marLeft w:val="0"/>
      <w:marRight w:val="0"/>
      <w:marTop w:val="-20"/>
      <w:marBottom w:val="-20"/>
      <w:divBdr>
        <w:top w:val="none" w:sz="0" w:space="0" w:color="auto"/>
        <w:left w:val="none" w:sz="0" w:space="0" w:color="auto"/>
        <w:bottom w:val="none" w:sz="0" w:space="0" w:color="auto"/>
        <w:right w:val="none" w:sz="0" w:space="0" w:color="auto"/>
      </w:divBdr>
    </w:div>
    <w:div w:id="988359333">
      <w:marLeft w:val="0"/>
      <w:marRight w:val="0"/>
      <w:marTop w:val="-20"/>
      <w:marBottom w:val="-20"/>
      <w:divBdr>
        <w:top w:val="none" w:sz="0" w:space="0" w:color="auto"/>
        <w:left w:val="none" w:sz="0" w:space="0" w:color="auto"/>
        <w:bottom w:val="none" w:sz="0" w:space="0" w:color="auto"/>
        <w:right w:val="none" w:sz="0" w:space="0" w:color="auto"/>
      </w:divBdr>
    </w:div>
    <w:div w:id="989141099">
      <w:marLeft w:val="0"/>
      <w:marRight w:val="0"/>
      <w:marTop w:val="-20"/>
      <w:marBottom w:val="-20"/>
      <w:divBdr>
        <w:top w:val="none" w:sz="0" w:space="0" w:color="auto"/>
        <w:left w:val="none" w:sz="0" w:space="0" w:color="auto"/>
        <w:bottom w:val="none" w:sz="0" w:space="0" w:color="auto"/>
        <w:right w:val="none" w:sz="0" w:space="0" w:color="auto"/>
      </w:divBdr>
    </w:div>
    <w:div w:id="989289088">
      <w:marLeft w:val="0"/>
      <w:marRight w:val="0"/>
      <w:marTop w:val="-20"/>
      <w:marBottom w:val="-20"/>
      <w:divBdr>
        <w:top w:val="none" w:sz="0" w:space="0" w:color="auto"/>
        <w:left w:val="none" w:sz="0" w:space="0" w:color="auto"/>
        <w:bottom w:val="none" w:sz="0" w:space="0" w:color="auto"/>
        <w:right w:val="none" w:sz="0" w:space="0" w:color="auto"/>
      </w:divBdr>
    </w:div>
    <w:div w:id="991522064">
      <w:marLeft w:val="0"/>
      <w:marRight w:val="0"/>
      <w:marTop w:val="-20"/>
      <w:marBottom w:val="-20"/>
      <w:divBdr>
        <w:top w:val="none" w:sz="0" w:space="0" w:color="auto"/>
        <w:left w:val="none" w:sz="0" w:space="0" w:color="auto"/>
        <w:bottom w:val="none" w:sz="0" w:space="0" w:color="auto"/>
        <w:right w:val="none" w:sz="0" w:space="0" w:color="auto"/>
      </w:divBdr>
    </w:div>
    <w:div w:id="991525559">
      <w:marLeft w:val="0"/>
      <w:marRight w:val="0"/>
      <w:marTop w:val="-20"/>
      <w:marBottom w:val="-20"/>
      <w:divBdr>
        <w:top w:val="none" w:sz="0" w:space="0" w:color="auto"/>
        <w:left w:val="none" w:sz="0" w:space="0" w:color="auto"/>
        <w:bottom w:val="none" w:sz="0" w:space="0" w:color="auto"/>
        <w:right w:val="none" w:sz="0" w:space="0" w:color="auto"/>
      </w:divBdr>
    </w:div>
    <w:div w:id="992372537">
      <w:marLeft w:val="0"/>
      <w:marRight w:val="0"/>
      <w:marTop w:val="-20"/>
      <w:marBottom w:val="-20"/>
      <w:divBdr>
        <w:top w:val="none" w:sz="0" w:space="0" w:color="auto"/>
        <w:left w:val="none" w:sz="0" w:space="0" w:color="auto"/>
        <w:bottom w:val="none" w:sz="0" w:space="0" w:color="auto"/>
        <w:right w:val="none" w:sz="0" w:space="0" w:color="auto"/>
      </w:divBdr>
    </w:div>
    <w:div w:id="992947001">
      <w:marLeft w:val="0"/>
      <w:marRight w:val="0"/>
      <w:marTop w:val="-20"/>
      <w:marBottom w:val="-20"/>
      <w:divBdr>
        <w:top w:val="none" w:sz="0" w:space="0" w:color="auto"/>
        <w:left w:val="none" w:sz="0" w:space="0" w:color="auto"/>
        <w:bottom w:val="none" w:sz="0" w:space="0" w:color="auto"/>
        <w:right w:val="none" w:sz="0" w:space="0" w:color="auto"/>
      </w:divBdr>
    </w:div>
    <w:div w:id="993530081">
      <w:marLeft w:val="0"/>
      <w:marRight w:val="0"/>
      <w:marTop w:val="-20"/>
      <w:marBottom w:val="-20"/>
      <w:divBdr>
        <w:top w:val="none" w:sz="0" w:space="0" w:color="auto"/>
        <w:left w:val="none" w:sz="0" w:space="0" w:color="auto"/>
        <w:bottom w:val="none" w:sz="0" w:space="0" w:color="auto"/>
        <w:right w:val="none" w:sz="0" w:space="0" w:color="auto"/>
      </w:divBdr>
    </w:div>
    <w:div w:id="994063866">
      <w:marLeft w:val="0"/>
      <w:marRight w:val="0"/>
      <w:marTop w:val="-20"/>
      <w:marBottom w:val="-20"/>
      <w:divBdr>
        <w:top w:val="none" w:sz="0" w:space="0" w:color="auto"/>
        <w:left w:val="none" w:sz="0" w:space="0" w:color="auto"/>
        <w:bottom w:val="none" w:sz="0" w:space="0" w:color="auto"/>
        <w:right w:val="none" w:sz="0" w:space="0" w:color="auto"/>
      </w:divBdr>
    </w:div>
    <w:div w:id="994912862">
      <w:marLeft w:val="0"/>
      <w:marRight w:val="0"/>
      <w:marTop w:val="-20"/>
      <w:marBottom w:val="-20"/>
      <w:divBdr>
        <w:top w:val="none" w:sz="0" w:space="0" w:color="auto"/>
        <w:left w:val="none" w:sz="0" w:space="0" w:color="auto"/>
        <w:bottom w:val="none" w:sz="0" w:space="0" w:color="auto"/>
        <w:right w:val="none" w:sz="0" w:space="0" w:color="auto"/>
      </w:divBdr>
    </w:div>
    <w:div w:id="995497871">
      <w:marLeft w:val="0"/>
      <w:marRight w:val="0"/>
      <w:marTop w:val="-20"/>
      <w:marBottom w:val="-20"/>
      <w:divBdr>
        <w:top w:val="none" w:sz="0" w:space="0" w:color="auto"/>
        <w:left w:val="none" w:sz="0" w:space="0" w:color="auto"/>
        <w:bottom w:val="none" w:sz="0" w:space="0" w:color="auto"/>
        <w:right w:val="none" w:sz="0" w:space="0" w:color="auto"/>
      </w:divBdr>
    </w:div>
    <w:div w:id="995912945">
      <w:marLeft w:val="0"/>
      <w:marRight w:val="0"/>
      <w:marTop w:val="-20"/>
      <w:marBottom w:val="-20"/>
      <w:divBdr>
        <w:top w:val="none" w:sz="0" w:space="0" w:color="auto"/>
        <w:left w:val="none" w:sz="0" w:space="0" w:color="auto"/>
        <w:bottom w:val="none" w:sz="0" w:space="0" w:color="auto"/>
        <w:right w:val="none" w:sz="0" w:space="0" w:color="auto"/>
      </w:divBdr>
    </w:div>
    <w:div w:id="996156534">
      <w:marLeft w:val="0"/>
      <w:marRight w:val="0"/>
      <w:marTop w:val="-20"/>
      <w:marBottom w:val="-20"/>
      <w:divBdr>
        <w:top w:val="none" w:sz="0" w:space="0" w:color="auto"/>
        <w:left w:val="none" w:sz="0" w:space="0" w:color="auto"/>
        <w:bottom w:val="none" w:sz="0" w:space="0" w:color="auto"/>
        <w:right w:val="none" w:sz="0" w:space="0" w:color="auto"/>
      </w:divBdr>
    </w:div>
    <w:div w:id="997420884">
      <w:marLeft w:val="0"/>
      <w:marRight w:val="0"/>
      <w:marTop w:val="-20"/>
      <w:marBottom w:val="-20"/>
      <w:divBdr>
        <w:top w:val="none" w:sz="0" w:space="0" w:color="auto"/>
        <w:left w:val="none" w:sz="0" w:space="0" w:color="auto"/>
        <w:bottom w:val="none" w:sz="0" w:space="0" w:color="auto"/>
        <w:right w:val="none" w:sz="0" w:space="0" w:color="auto"/>
      </w:divBdr>
    </w:div>
    <w:div w:id="999116719">
      <w:marLeft w:val="0"/>
      <w:marRight w:val="0"/>
      <w:marTop w:val="-20"/>
      <w:marBottom w:val="-20"/>
      <w:divBdr>
        <w:top w:val="none" w:sz="0" w:space="0" w:color="auto"/>
        <w:left w:val="none" w:sz="0" w:space="0" w:color="auto"/>
        <w:bottom w:val="none" w:sz="0" w:space="0" w:color="auto"/>
        <w:right w:val="none" w:sz="0" w:space="0" w:color="auto"/>
      </w:divBdr>
    </w:div>
    <w:div w:id="1000738478">
      <w:marLeft w:val="0"/>
      <w:marRight w:val="0"/>
      <w:marTop w:val="-20"/>
      <w:marBottom w:val="-20"/>
      <w:divBdr>
        <w:top w:val="none" w:sz="0" w:space="0" w:color="auto"/>
        <w:left w:val="none" w:sz="0" w:space="0" w:color="auto"/>
        <w:bottom w:val="none" w:sz="0" w:space="0" w:color="auto"/>
        <w:right w:val="none" w:sz="0" w:space="0" w:color="auto"/>
      </w:divBdr>
    </w:div>
    <w:div w:id="1001158555">
      <w:marLeft w:val="0"/>
      <w:marRight w:val="0"/>
      <w:marTop w:val="-20"/>
      <w:marBottom w:val="-20"/>
      <w:divBdr>
        <w:top w:val="none" w:sz="0" w:space="0" w:color="auto"/>
        <w:left w:val="none" w:sz="0" w:space="0" w:color="auto"/>
        <w:bottom w:val="none" w:sz="0" w:space="0" w:color="auto"/>
        <w:right w:val="none" w:sz="0" w:space="0" w:color="auto"/>
      </w:divBdr>
    </w:div>
    <w:div w:id="1001353528">
      <w:marLeft w:val="0"/>
      <w:marRight w:val="0"/>
      <w:marTop w:val="-20"/>
      <w:marBottom w:val="-20"/>
      <w:divBdr>
        <w:top w:val="none" w:sz="0" w:space="0" w:color="auto"/>
        <w:left w:val="none" w:sz="0" w:space="0" w:color="auto"/>
        <w:bottom w:val="none" w:sz="0" w:space="0" w:color="auto"/>
        <w:right w:val="none" w:sz="0" w:space="0" w:color="auto"/>
      </w:divBdr>
    </w:div>
    <w:div w:id="1002053950">
      <w:marLeft w:val="0"/>
      <w:marRight w:val="0"/>
      <w:marTop w:val="-20"/>
      <w:marBottom w:val="-20"/>
      <w:divBdr>
        <w:top w:val="none" w:sz="0" w:space="0" w:color="auto"/>
        <w:left w:val="none" w:sz="0" w:space="0" w:color="auto"/>
        <w:bottom w:val="none" w:sz="0" w:space="0" w:color="auto"/>
        <w:right w:val="none" w:sz="0" w:space="0" w:color="auto"/>
      </w:divBdr>
    </w:div>
    <w:div w:id="1003314259">
      <w:marLeft w:val="0"/>
      <w:marRight w:val="0"/>
      <w:marTop w:val="-20"/>
      <w:marBottom w:val="-20"/>
      <w:divBdr>
        <w:top w:val="none" w:sz="0" w:space="0" w:color="auto"/>
        <w:left w:val="none" w:sz="0" w:space="0" w:color="auto"/>
        <w:bottom w:val="none" w:sz="0" w:space="0" w:color="auto"/>
        <w:right w:val="none" w:sz="0" w:space="0" w:color="auto"/>
      </w:divBdr>
    </w:div>
    <w:div w:id="1005211781">
      <w:marLeft w:val="0"/>
      <w:marRight w:val="0"/>
      <w:marTop w:val="-20"/>
      <w:marBottom w:val="-20"/>
      <w:divBdr>
        <w:top w:val="none" w:sz="0" w:space="0" w:color="auto"/>
        <w:left w:val="none" w:sz="0" w:space="0" w:color="auto"/>
        <w:bottom w:val="none" w:sz="0" w:space="0" w:color="auto"/>
        <w:right w:val="none" w:sz="0" w:space="0" w:color="auto"/>
      </w:divBdr>
    </w:div>
    <w:div w:id="1005747360">
      <w:marLeft w:val="0"/>
      <w:marRight w:val="0"/>
      <w:marTop w:val="-20"/>
      <w:marBottom w:val="-20"/>
      <w:divBdr>
        <w:top w:val="none" w:sz="0" w:space="0" w:color="auto"/>
        <w:left w:val="none" w:sz="0" w:space="0" w:color="auto"/>
        <w:bottom w:val="none" w:sz="0" w:space="0" w:color="auto"/>
        <w:right w:val="none" w:sz="0" w:space="0" w:color="auto"/>
      </w:divBdr>
    </w:div>
    <w:div w:id="1005978620">
      <w:marLeft w:val="0"/>
      <w:marRight w:val="0"/>
      <w:marTop w:val="-20"/>
      <w:marBottom w:val="-20"/>
      <w:divBdr>
        <w:top w:val="none" w:sz="0" w:space="0" w:color="auto"/>
        <w:left w:val="none" w:sz="0" w:space="0" w:color="auto"/>
        <w:bottom w:val="none" w:sz="0" w:space="0" w:color="auto"/>
        <w:right w:val="none" w:sz="0" w:space="0" w:color="auto"/>
      </w:divBdr>
    </w:div>
    <w:div w:id="1007170510">
      <w:marLeft w:val="0"/>
      <w:marRight w:val="0"/>
      <w:marTop w:val="-20"/>
      <w:marBottom w:val="-20"/>
      <w:divBdr>
        <w:top w:val="none" w:sz="0" w:space="0" w:color="auto"/>
        <w:left w:val="none" w:sz="0" w:space="0" w:color="auto"/>
        <w:bottom w:val="none" w:sz="0" w:space="0" w:color="auto"/>
        <w:right w:val="none" w:sz="0" w:space="0" w:color="auto"/>
      </w:divBdr>
    </w:div>
    <w:div w:id="1007710714">
      <w:marLeft w:val="0"/>
      <w:marRight w:val="0"/>
      <w:marTop w:val="-20"/>
      <w:marBottom w:val="-20"/>
      <w:divBdr>
        <w:top w:val="none" w:sz="0" w:space="0" w:color="auto"/>
        <w:left w:val="none" w:sz="0" w:space="0" w:color="auto"/>
        <w:bottom w:val="none" w:sz="0" w:space="0" w:color="auto"/>
        <w:right w:val="none" w:sz="0" w:space="0" w:color="auto"/>
      </w:divBdr>
    </w:div>
    <w:div w:id="1008291748">
      <w:marLeft w:val="0"/>
      <w:marRight w:val="0"/>
      <w:marTop w:val="-20"/>
      <w:marBottom w:val="-20"/>
      <w:divBdr>
        <w:top w:val="none" w:sz="0" w:space="0" w:color="auto"/>
        <w:left w:val="none" w:sz="0" w:space="0" w:color="auto"/>
        <w:bottom w:val="none" w:sz="0" w:space="0" w:color="auto"/>
        <w:right w:val="none" w:sz="0" w:space="0" w:color="auto"/>
      </w:divBdr>
    </w:div>
    <w:div w:id="1010106712">
      <w:marLeft w:val="0"/>
      <w:marRight w:val="0"/>
      <w:marTop w:val="-20"/>
      <w:marBottom w:val="-20"/>
      <w:divBdr>
        <w:top w:val="none" w:sz="0" w:space="0" w:color="auto"/>
        <w:left w:val="none" w:sz="0" w:space="0" w:color="auto"/>
        <w:bottom w:val="none" w:sz="0" w:space="0" w:color="auto"/>
        <w:right w:val="none" w:sz="0" w:space="0" w:color="auto"/>
      </w:divBdr>
    </w:div>
    <w:div w:id="1011026315">
      <w:marLeft w:val="0"/>
      <w:marRight w:val="0"/>
      <w:marTop w:val="-20"/>
      <w:marBottom w:val="-20"/>
      <w:divBdr>
        <w:top w:val="none" w:sz="0" w:space="0" w:color="auto"/>
        <w:left w:val="none" w:sz="0" w:space="0" w:color="auto"/>
        <w:bottom w:val="none" w:sz="0" w:space="0" w:color="auto"/>
        <w:right w:val="none" w:sz="0" w:space="0" w:color="auto"/>
      </w:divBdr>
    </w:div>
    <w:div w:id="1011495470">
      <w:marLeft w:val="0"/>
      <w:marRight w:val="0"/>
      <w:marTop w:val="-20"/>
      <w:marBottom w:val="-20"/>
      <w:divBdr>
        <w:top w:val="none" w:sz="0" w:space="0" w:color="auto"/>
        <w:left w:val="none" w:sz="0" w:space="0" w:color="auto"/>
        <w:bottom w:val="none" w:sz="0" w:space="0" w:color="auto"/>
        <w:right w:val="none" w:sz="0" w:space="0" w:color="auto"/>
      </w:divBdr>
    </w:div>
    <w:div w:id="1012337490">
      <w:marLeft w:val="0"/>
      <w:marRight w:val="0"/>
      <w:marTop w:val="-20"/>
      <w:marBottom w:val="-20"/>
      <w:divBdr>
        <w:top w:val="none" w:sz="0" w:space="0" w:color="auto"/>
        <w:left w:val="none" w:sz="0" w:space="0" w:color="auto"/>
        <w:bottom w:val="none" w:sz="0" w:space="0" w:color="auto"/>
        <w:right w:val="none" w:sz="0" w:space="0" w:color="auto"/>
      </w:divBdr>
    </w:div>
    <w:div w:id="1012685139">
      <w:marLeft w:val="0"/>
      <w:marRight w:val="0"/>
      <w:marTop w:val="-20"/>
      <w:marBottom w:val="-20"/>
      <w:divBdr>
        <w:top w:val="none" w:sz="0" w:space="0" w:color="auto"/>
        <w:left w:val="none" w:sz="0" w:space="0" w:color="auto"/>
        <w:bottom w:val="none" w:sz="0" w:space="0" w:color="auto"/>
        <w:right w:val="none" w:sz="0" w:space="0" w:color="auto"/>
      </w:divBdr>
    </w:div>
    <w:div w:id="1015032134">
      <w:marLeft w:val="0"/>
      <w:marRight w:val="0"/>
      <w:marTop w:val="-20"/>
      <w:marBottom w:val="-20"/>
      <w:divBdr>
        <w:top w:val="none" w:sz="0" w:space="0" w:color="auto"/>
        <w:left w:val="none" w:sz="0" w:space="0" w:color="auto"/>
        <w:bottom w:val="none" w:sz="0" w:space="0" w:color="auto"/>
        <w:right w:val="none" w:sz="0" w:space="0" w:color="auto"/>
      </w:divBdr>
    </w:div>
    <w:div w:id="1016616534">
      <w:marLeft w:val="0"/>
      <w:marRight w:val="0"/>
      <w:marTop w:val="-20"/>
      <w:marBottom w:val="-20"/>
      <w:divBdr>
        <w:top w:val="none" w:sz="0" w:space="0" w:color="auto"/>
        <w:left w:val="none" w:sz="0" w:space="0" w:color="auto"/>
        <w:bottom w:val="none" w:sz="0" w:space="0" w:color="auto"/>
        <w:right w:val="none" w:sz="0" w:space="0" w:color="auto"/>
      </w:divBdr>
    </w:div>
    <w:div w:id="1017073756">
      <w:marLeft w:val="0"/>
      <w:marRight w:val="0"/>
      <w:marTop w:val="-20"/>
      <w:marBottom w:val="-20"/>
      <w:divBdr>
        <w:top w:val="none" w:sz="0" w:space="0" w:color="auto"/>
        <w:left w:val="none" w:sz="0" w:space="0" w:color="auto"/>
        <w:bottom w:val="none" w:sz="0" w:space="0" w:color="auto"/>
        <w:right w:val="none" w:sz="0" w:space="0" w:color="auto"/>
      </w:divBdr>
    </w:div>
    <w:div w:id="1018387541">
      <w:marLeft w:val="0"/>
      <w:marRight w:val="0"/>
      <w:marTop w:val="-20"/>
      <w:marBottom w:val="-20"/>
      <w:divBdr>
        <w:top w:val="none" w:sz="0" w:space="0" w:color="auto"/>
        <w:left w:val="none" w:sz="0" w:space="0" w:color="auto"/>
        <w:bottom w:val="none" w:sz="0" w:space="0" w:color="auto"/>
        <w:right w:val="none" w:sz="0" w:space="0" w:color="auto"/>
      </w:divBdr>
    </w:div>
    <w:div w:id="1020274252">
      <w:marLeft w:val="0"/>
      <w:marRight w:val="0"/>
      <w:marTop w:val="-20"/>
      <w:marBottom w:val="-20"/>
      <w:divBdr>
        <w:top w:val="none" w:sz="0" w:space="0" w:color="auto"/>
        <w:left w:val="none" w:sz="0" w:space="0" w:color="auto"/>
        <w:bottom w:val="none" w:sz="0" w:space="0" w:color="auto"/>
        <w:right w:val="none" w:sz="0" w:space="0" w:color="auto"/>
      </w:divBdr>
    </w:div>
    <w:div w:id="1020278396">
      <w:marLeft w:val="0"/>
      <w:marRight w:val="0"/>
      <w:marTop w:val="-20"/>
      <w:marBottom w:val="-20"/>
      <w:divBdr>
        <w:top w:val="none" w:sz="0" w:space="0" w:color="auto"/>
        <w:left w:val="none" w:sz="0" w:space="0" w:color="auto"/>
        <w:bottom w:val="none" w:sz="0" w:space="0" w:color="auto"/>
        <w:right w:val="none" w:sz="0" w:space="0" w:color="auto"/>
      </w:divBdr>
    </w:div>
    <w:div w:id="1020400942">
      <w:marLeft w:val="0"/>
      <w:marRight w:val="0"/>
      <w:marTop w:val="-20"/>
      <w:marBottom w:val="-20"/>
      <w:divBdr>
        <w:top w:val="none" w:sz="0" w:space="0" w:color="auto"/>
        <w:left w:val="none" w:sz="0" w:space="0" w:color="auto"/>
        <w:bottom w:val="none" w:sz="0" w:space="0" w:color="auto"/>
        <w:right w:val="none" w:sz="0" w:space="0" w:color="auto"/>
      </w:divBdr>
    </w:div>
    <w:div w:id="1021008534">
      <w:marLeft w:val="0"/>
      <w:marRight w:val="0"/>
      <w:marTop w:val="-20"/>
      <w:marBottom w:val="-20"/>
      <w:divBdr>
        <w:top w:val="none" w:sz="0" w:space="0" w:color="auto"/>
        <w:left w:val="none" w:sz="0" w:space="0" w:color="auto"/>
        <w:bottom w:val="none" w:sz="0" w:space="0" w:color="auto"/>
        <w:right w:val="none" w:sz="0" w:space="0" w:color="auto"/>
      </w:divBdr>
    </w:div>
    <w:div w:id="1021198942">
      <w:marLeft w:val="0"/>
      <w:marRight w:val="0"/>
      <w:marTop w:val="-20"/>
      <w:marBottom w:val="-20"/>
      <w:divBdr>
        <w:top w:val="none" w:sz="0" w:space="0" w:color="auto"/>
        <w:left w:val="none" w:sz="0" w:space="0" w:color="auto"/>
        <w:bottom w:val="none" w:sz="0" w:space="0" w:color="auto"/>
        <w:right w:val="none" w:sz="0" w:space="0" w:color="auto"/>
      </w:divBdr>
    </w:div>
    <w:div w:id="1023508417">
      <w:marLeft w:val="0"/>
      <w:marRight w:val="0"/>
      <w:marTop w:val="-20"/>
      <w:marBottom w:val="-20"/>
      <w:divBdr>
        <w:top w:val="none" w:sz="0" w:space="0" w:color="auto"/>
        <w:left w:val="none" w:sz="0" w:space="0" w:color="auto"/>
        <w:bottom w:val="none" w:sz="0" w:space="0" w:color="auto"/>
        <w:right w:val="none" w:sz="0" w:space="0" w:color="auto"/>
      </w:divBdr>
    </w:div>
    <w:div w:id="1025860521">
      <w:marLeft w:val="0"/>
      <w:marRight w:val="0"/>
      <w:marTop w:val="-20"/>
      <w:marBottom w:val="-20"/>
      <w:divBdr>
        <w:top w:val="none" w:sz="0" w:space="0" w:color="auto"/>
        <w:left w:val="none" w:sz="0" w:space="0" w:color="auto"/>
        <w:bottom w:val="none" w:sz="0" w:space="0" w:color="auto"/>
        <w:right w:val="none" w:sz="0" w:space="0" w:color="auto"/>
      </w:divBdr>
    </w:div>
    <w:div w:id="1027217772">
      <w:marLeft w:val="0"/>
      <w:marRight w:val="0"/>
      <w:marTop w:val="-20"/>
      <w:marBottom w:val="-20"/>
      <w:divBdr>
        <w:top w:val="none" w:sz="0" w:space="0" w:color="auto"/>
        <w:left w:val="none" w:sz="0" w:space="0" w:color="auto"/>
        <w:bottom w:val="none" w:sz="0" w:space="0" w:color="auto"/>
        <w:right w:val="none" w:sz="0" w:space="0" w:color="auto"/>
      </w:divBdr>
    </w:div>
    <w:div w:id="1030228137">
      <w:marLeft w:val="0"/>
      <w:marRight w:val="0"/>
      <w:marTop w:val="-20"/>
      <w:marBottom w:val="-20"/>
      <w:divBdr>
        <w:top w:val="none" w:sz="0" w:space="0" w:color="auto"/>
        <w:left w:val="none" w:sz="0" w:space="0" w:color="auto"/>
        <w:bottom w:val="none" w:sz="0" w:space="0" w:color="auto"/>
        <w:right w:val="none" w:sz="0" w:space="0" w:color="auto"/>
      </w:divBdr>
    </w:div>
    <w:div w:id="1030303545">
      <w:marLeft w:val="0"/>
      <w:marRight w:val="0"/>
      <w:marTop w:val="-20"/>
      <w:marBottom w:val="-20"/>
      <w:divBdr>
        <w:top w:val="none" w:sz="0" w:space="0" w:color="auto"/>
        <w:left w:val="none" w:sz="0" w:space="0" w:color="auto"/>
        <w:bottom w:val="none" w:sz="0" w:space="0" w:color="auto"/>
        <w:right w:val="none" w:sz="0" w:space="0" w:color="auto"/>
      </w:divBdr>
    </w:div>
    <w:div w:id="1031224430">
      <w:marLeft w:val="0"/>
      <w:marRight w:val="0"/>
      <w:marTop w:val="-20"/>
      <w:marBottom w:val="-20"/>
      <w:divBdr>
        <w:top w:val="none" w:sz="0" w:space="0" w:color="auto"/>
        <w:left w:val="none" w:sz="0" w:space="0" w:color="auto"/>
        <w:bottom w:val="none" w:sz="0" w:space="0" w:color="auto"/>
        <w:right w:val="none" w:sz="0" w:space="0" w:color="auto"/>
      </w:divBdr>
    </w:div>
    <w:div w:id="1031803580">
      <w:marLeft w:val="0"/>
      <w:marRight w:val="0"/>
      <w:marTop w:val="-20"/>
      <w:marBottom w:val="-20"/>
      <w:divBdr>
        <w:top w:val="none" w:sz="0" w:space="0" w:color="auto"/>
        <w:left w:val="none" w:sz="0" w:space="0" w:color="auto"/>
        <w:bottom w:val="none" w:sz="0" w:space="0" w:color="auto"/>
        <w:right w:val="none" w:sz="0" w:space="0" w:color="auto"/>
      </w:divBdr>
    </w:div>
    <w:div w:id="1033919499">
      <w:marLeft w:val="0"/>
      <w:marRight w:val="0"/>
      <w:marTop w:val="-20"/>
      <w:marBottom w:val="-20"/>
      <w:divBdr>
        <w:top w:val="none" w:sz="0" w:space="0" w:color="auto"/>
        <w:left w:val="none" w:sz="0" w:space="0" w:color="auto"/>
        <w:bottom w:val="none" w:sz="0" w:space="0" w:color="auto"/>
        <w:right w:val="none" w:sz="0" w:space="0" w:color="auto"/>
      </w:divBdr>
    </w:div>
    <w:div w:id="1036080444">
      <w:marLeft w:val="0"/>
      <w:marRight w:val="0"/>
      <w:marTop w:val="-20"/>
      <w:marBottom w:val="-20"/>
      <w:divBdr>
        <w:top w:val="none" w:sz="0" w:space="0" w:color="auto"/>
        <w:left w:val="none" w:sz="0" w:space="0" w:color="auto"/>
        <w:bottom w:val="none" w:sz="0" w:space="0" w:color="auto"/>
        <w:right w:val="none" w:sz="0" w:space="0" w:color="auto"/>
      </w:divBdr>
    </w:div>
    <w:div w:id="1036345812">
      <w:marLeft w:val="0"/>
      <w:marRight w:val="0"/>
      <w:marTop w:val="-20"/>
      <w:marBottom w:val="-20"/>
      <w:divBdr>
        <w:top w:val="none" w:sz="0" w:space="0" w:color="auto"/>
        <w:left w:val="none" w:sz="0" w:space="0" w:color="auto"/>
        <w:bottom w:val="none" w:sz="0" w:space="0" w:color="auto"/>
        <w:right w:val="none" w:sz="0" w:space="0" w:color="auto"/>
      </w:divBdr>
    </w:div>
    <w:div w:id="1039085242">
      <w:marLeft w:val="0"/>
      <w:marRight w:val="0"/>
      <w:marTop w:val="-20"/>
      <w:marBottom w:val="-20"/>
      <w:divBdr>
        <w:top w:val="none" w:sz="0" w:space="0" w:color="auto"/>
        <w:left w:val="none" w:sz="0" w:space="0" w:color="auto"/>
        <w:bottom w:val="none" w:sz="0" w:space="0" w:color="auto"/>
        <w:right w:val="none" w:sz="0" w:space="0" w:color="auto"/>
      </w:divBdr>
    </w:div>
    <w:div w:id="1039359608">
      <w:marLeft w:val="0"/>
      <w:marRight w:val="0"/>
      <w:marTop w:val="-20"/>
      <w:marBottom w:val="-20"/>
      <w:divBdr>
        <w:top w:val="none" w:sz="0" w:space="0" w:color="auto"/>
        <w:left w:val="none" w:sz="0" w:space="0" w:color="auto"/>
        <w:bottom w:val="none" w:sz="0" w:space="0" w:color="auto"/>
        <w:right w:val="none" w:sz="0" w:space="0" w:color="auto"/>
      </w:divBdr>
    </w:div>
    <w:div w:id="1039470779">
      <w:marLeft w:val="0"/>
      <w:marRight w:val="0"/>
      <w:marTop w:val="-20"/>
      <w:marBottom w:val="-20"/>
      <w:divBdr>
        <w:top w:val="none" w:sz="0" w:space="0" w:color="auto"/>
        <w:left w:val="none" w:sz="0" w:space="0" w:color="auto"/>
        <w:bottom w:val="none" w:sz="0" w:space="0" w:color="auto"/>
        <w:right w:val="none" w:sz="0" w:space="0" w:color="auto"/>
      </w:divBdr>
    </w:div>
    <w:div w:id="1039671674">
      <w:marLeft w:val="0"/>
      <w:marRight w:val="0"/>
      <w:marTop w:val="-20"/>
      <w:marBottom w:val="-20"/>
      <w:divBdr>
        <w:top w:val="none" w:sz="0" w:space="0" w:color="auto"/>
        <w:left w:val="none" w:sz="0" w:space="0" w:color="auto"/>
        <w:bottom w:val="none" w:sz="0" w:space="0" w:color="auto"/>
        <w:right w:val="none" w:sz="0" w:space="0" w:color="auto"/>
      </w:divBdr>
    </w:div>
    <w:div w:id="1041395099">
      <w:marLeft w:val="0"/>
      <w:marRight w:val="0"/>
      <w:marTop w:val="-20"/>
      <w:marBottom w:val="-20"/>
      <w:divBdr>
        <w:top w:val="none" w:sz="0" w:space="0" w:color="auto"/>
        <w:left w:val="none" w:sz="0" w:space="0" w:color="auto"/>
        <w:bottom w:val="none" w:sz="0" w:space="0" w:color="auto"/>
        <w:right w:val="none" w:sz="0" w:space="0" w:color="auto"/>
      </w:divBdr>
    </w:div>
    <w:div w:id="1042363484">
      <w:marLeft w:val="0"/>
      <w:marRight w:val="0"/>
      <w:marTop w:val="-20"/>
      <w:marBottom w:val="-20"/>
      <w:divBdr>
        <w:top w:val="none" w:sz="0" w:space="0" w:color="auto"/>
        <w:left w:val="none" w:sz="0" w:space="0" w:color="auto"/>
        <w:bottom w:val="none" w:sz="0" w:space="0" w:color="auto"/>
        <w:right w:val="none" w:sz="0" w:space="0" w:color="auto"/>
      </w:divBdr>
    </w:div>
    <w:div w:id="1042443580">
      <w:marLeft w:val="0"/>
      <w:marRight w:val="0"/>
      <w:marTop w:val="-20"/>
      <w:marBottom w:val="-20"/>
      <w:divBdr>
        <w:top w:val="none" w:sz="0" w:space="0" w:color="auto"/>
        <w:left w:val="none" w:sz="0" w:space="0" w:color="auto"/>
        <w:bottom w:val="none" w:sz="0" w:space="0" w:color="auto"/>
        <w:right w:val="none" w:sz="0" w:space="0" w:color="auto"/>
      </w:divBdr>
    </w:div>
    <w:div w:id="1042443607">
      <w:marLeft w:val="0"/>
      <w:marRight w:val="0"/>
      <w:marTop w:val="-20"/>
      <w:marBottom w:val="-20"/>
      <w:divBdr>
        <w:top w:val="none" w:sz="0" w:space="0" w:color="auto"/>
        <w:left w:val="none" w:sz="0" w:space="0" w:color="auto"/>
        <w:bottom w:val="none" w:sz="0" w:space="0" w:color="auto"/>
        <w:right w:val="none" w:sz="0" w:space="0" w:color="auto"/>
      </w:divBdr>
    </w:div>
    <w:div w:id="1044213124">
      <w:marLeft w:val="0"/>
      <w:marRight w:val="0"/>
      <w:marTop w:val="-20"/>
      <w:marBottom w:val="-20"/>
      <w:divBdr>
        <w:top w:val="none" w:sz="0" w:space="0" w:color="auto"/>
        <w:left w:val="none" w:sz="0" w:space="0" w:color="auto"/>
        <w:bottom w:val="none" w:sz="0" w:space="0" w:color="auto"/>
        <w:right w:val="none" w:sz="0" w:space="0" w:color="auto"/>
      </w:divBdr>
    </w:div>
    <w:div w:id="1044987504">
      <w:marLeft w:val="0"/>
      <w:marRight w:val="0"/>
      <w:marTop w:val="-20"/>
      <w:marBottom w:val="-20"/>
      <w:divBdr>
        <w:top w:val="none" w:sz="0" w:space="0" w:color="auto"/>
        <w:left w:val="none" w:sz="0" w:space="0" w:color="auto"/>
        <w:bottom w:val="none" w:sz="0" w:space="0" w:color="auto"/>
        <w:right w:val="none" w:sz="0" w:space="0" w:color="auto"/>
      </w:divBdr>
    </w:div>
    <w:div w:id="1046098079">
      <w:marLeft w:val="0"/>
      <w:marRight w:val="0"/>
      <w:marTop w:val="-20"/>
      <w:marBottom w:val="-20"/>
      <w:divBdr>
        <w:top w:val="none" w:sz="0" w:space="0" w:color="auto"/>
        <w:left w:val="none" w:sz="0" w:space="0" w:color="auto"/>
        <w:bottom w:val="none" w:sz="0" w:space="0" w:color="auto"/>
        <w:right w:val="none" w:sz="0" w:space="0" w:color="auto"/>
      </w:divBdr>
    </w:div>
    <w:div w:id="1046369200">
      <w:marLeft w:val="0"/>
      <w:marRight w:val="0"/>
      <w:marTop w:val="-20"/>
      <w:marBottom w:val="-20"/>
      <w:divBdr>
        <w:top w:val="none" w:sz="0" w:space="0" w:color="auto"/>
        <w:left w:val="none" w:sz="0" w:space="0" w:color="auto"/>
        <w:bottom w:val="none" w:sz="0" w:space="0" w:color="auto"/>
        <w:right w:val="none" w:sz="0" w:space="0" w:color="auto"/>
      </w:divBdr>
    </w:div>
    <w:div w:id="1046762128">
      <w:marLeft w:val="0"/>
      <w:marRight w:val="0"/>
      <w:marTop w:val="-20"/>
      <w:marBottom w:val="-20"/>
      <w:divBdr>
        <w:top w:val="none" w:sz="0" w:space="0" w:color="auto"/>
        <w:left w:val="none" w:sz="0" w:space="0" w:color="auto"/>
        <w:bottom w:val="none" w:sz="0" w:space="0" w:color="auto"/>
        <w:right w:val="none" w:sz="0" w:space="0" w:color="auto"/>
      </w:divBdr>
    </w:div>
    <w:div w:id="1047678498">
      <w:marLeft w:val="0"/>
      <w:marRight w:val="0"/>
      <w:marTop w:val="-20"/>
      <w:marBottom w:val="-20"/>
      <w:divBdr>
        <w:top w:val="none" w:sz="0" w:space="0" w:color="auto"/>
        <w:left w:val="none" w:sz="0" w:space="0" w:color="auto"/>
        <w:bottom w:val="none" w:sz="0" w:space="0" w:color="auto"/>
        <w:right w:val="none" w:sz="0" w:space="0" w:color="auto"/>
      </w:divBdr>
    </w:div>
    <w:div w:id="1047878442">
      <w:marLeft w:val="0"/>
      <w:marRight w:val="0"/>
      <w:marTop w:val="-20"/>
      <w:marBottom w:val="-20"/>
      <w:divBdr>
        <w:top w:val="none" w:sz="0" w:space="0" w:color="auto"/>
        <w:left w:val="none" w:sz="0" w:space="0" w:color="auto"/>
        <w:bottom w:val="none" w:sz="0" w:space="0" w:color="auto"/>
        <w:right w:val="none" w:sz="0" w:space="0" w:color="auto"/>
      </w:divBdr>
    </w:div>
    <w:div w:id="1049692151">
      <w:marLeft w:val="0"/>
      <w:marRight w:val="0"/>
      <w:marTop w:val="-20"/>
      <w:marBottom w:val="-20"/>
      <w:divBdr>
        <w:top w:val="none" w:sz="0" w:space="0" w:color="auto"/>
        <w:left w:val="none" w:sz="0" w:space="0" w:color="auto"/>
        <w:bottom w:val="none" w:sz="0" w:space="0" w:color="auto"/>
        <w:right w:val="none" w:sz="0" w:space="0" w:color="auto"/>
      </w:divBdr>
    </w:div>
    <w:div w:id="1051344046">
      <w:marLeft w:val="0"/>
      <w:marRight w:val="0"/>
      <w:marTop w:val="-20"/>
      <w:marBottom w:val="-20"/>
      <w:divBdr>
        <w:top w:val="none" w:sz="0" w:space="0" w:color="auto"/>
        <w:left w:val="none" w:sz="0" w:space="0" w:color="auto"/>
        <w:bottom w:val="none" w:sz="0" w:space="0" w:color="auto"/>
        <w:right w:val="none" w:sz="0" w:space="0" w:color="auto"/>
      </w:divBdr>
    </w:div>
    <w:div w:id="1051804130">
      <w:marLeft w:val="0"/>
      <w:marRight w:val="0"/>
      <w:marTop w:val="-20"/>
      <w:marBottom w:val="-20"/>
      <w:divBdr>
        <w:top w:val="none" w:sz="0" w:space="0" w:color="auto"/>
        <w:left w:val="none" w:sz="0" w:space="0" w:color="auto"/>
        <w:bottom w:val="none" w:sz="0" w:space="0" w:color="auto"/>
        <w:right w:val="none" w:sz="0" w:space="0" w:color="auto"/>
      </w:divBdr>
    </w:div>
    <w:div w:id="1057436005">
      <w:marLeft w:val="0"/>
      <w:marRight w:val="0"/>
      <w:marTop w:val="-20"/>
      <w:marBottom w:val="-20"/>
      <w:divBdr>
        <w:top w:val="none" w:sz="0" w:space="0" w:color="auto"/>
        <w:left w:val="none" w:sz="0" w:space="0" w:color="auto"/>
        <w:bottom w:val="none" w:sz="0" w:space="0" w:color="auto"/>
        <w:right w:val="none" w:sz="0" w:space="0" w:color="auto"/>
      </w:divBdr>
    </w:div>
    <w:div w:id="1058940970">
      <w:marLeft w:val="0"/>
      <w:marRight w:val="0"/>
      <w:marTop w:val="-20"/>
      <w:marBottom w:val="-20"/>
      <w:divBdr>
        <w:top w:val="none" w:sz="0" w:space="0" w:color="auto"/>
        <w:left w:val="none" w:sz="0" w:space="0" w:color="auto"/>
        <w:bottom w:val="none" w:sz="0" w:space="0" w:color="auto"/>
        <w:right w:val="none" w:sz="0" w:space="0" w:color="auto"/>
      </w:divBdr>
    </w:div>
    <w:div w:id="1059212937">
      <w:marLeft w:val="0"/>
      <w:marRight w:val="0"/>
      <w:marTop w:val="-20"/>
      <w:marBottom w:val="-20"/>
      <w:divBdr>
        <w:top w:val="none" w:sz="0" w:space="0" w:color="auto"/>
        <w:left w:val="none" w:sz="0" w:space="0" w:color="auto"/>
        <w:bottom w:val="none" w:sz="0" w:space="0" w:color="auto"/>
        <w:right w:val="none" w:sz="0" w:space="0" w:color="auto"/>
      </w:divBdr>
    </w:div>
    <w:div w:id="1059287390">
      <w:marLeft w:val="0"/>
      <w:marRight w:val="0"/>
      <w:marTop w:val="-20"/>
      <w:marBottom w:val="-20"/>
      <w:divBdr>
        <w:top w:val="none" w:sz="0" w:space="0" w:color="auto"/>
        <w:left w:val="none" w:sz="0" w:space="0" w:color="auto"/>
        <w:bottom w:val="none" w:sz="0" w:space="0" w:color="auto"/>
        <w:right w:val="none" w:sz="0" w:space="0" w:color="auto"/>
      </w:divBdr>
    </w:div>
    <w:div w:id="1060985335">
      <w:marLeft w:val="0"/>
      <w:marRight w:val="0"/>
      <w:marTop w:val="-20"/>
      <w:marBottom w:val="-20"/>
      <w:divBdr>
        <w:top w:val="none" w:sz="0" w:space="0" w:color="auto"/>
        <w:left w:val="none" w:sz="0" w:space="0" w:color="auto"/>
        <w:bottom w:val="none" w:sz="0" w:space="0" w:color="auto"/>
        <w:right w:val="none" w:sz="0" w:space="0" w:color="auto"/>
      </w:divBdr>
    </w:div>
    <w:div w:id="1061101373">
      <w:marLeft w:val="0"/>
      <w:marRight w:val="0"/>
      <w:marTop w:val="-20"/>
      <w:marBottom w:val="-20"/>
      <w:divBdr>
        <w:top w:val="none" w:sz="0" w:space="0" w:color="auto"/>
        <w:left w:val="none" w:sz="0" w:space="0" w:color="auto"/>
        <w:bottom w:val="none" w:sz="0" w:space="0" w:color="auto"/>
        <w:right w:val="none" w:sz="0" w:space="0" w:color="auto"/>
      </w:divBdr>
    </w:div>
    <w:div w:id="1064452816">
      <w:marLeft w:val="0"/>
      <w:marRight w:val="0"/>
      <w:marTop w:val="-20"/>
      <w:marBottom w:val="-20"/>
      <w:divBdr>
        <w:top w:val="none" w:sz="0" w:space="0" w:color="auto"/>
        <w:left w:val="none" w:sz="0" w:space="0" w:color="auto"/>
        <w:bottom w:val="none" w:sz="0" w:space="0" w:color="auto"/>
        <w:right w:val="none" w:sz="0" w:space="0" w:color="auto"/>
      </w:divBdr>
    </w:div>
    <w:div w:id="1064528053">
      <w:marLeft w:val="0"/>
      <w:marRight w:val="0"/>
      <w:marTop w:val="-20"/>
      <w:marBottom w:val="-20"/>
      <w:divBdr>
        <w:top w:val="none" w:sz="0" w:space="0" w:color="auto"/>
        <w:left w:val="none" w:sz="0" w:space="0" w:color="auto"/>
        <w:bottom w:val="none" w:sz="0" w:space="0" w:color="auto"/>
        <w:right w:val="none" w:sz="0" w:space="0" w:color="auto"/>
      </w:divBdr>
    </w:div>
    <w:div w:id="1065184541">
      <w:marLeft w:val="0"/>
      <w:marRight w:val="0"/>
      <w:marTop w:val="-20"/>
      <w:marBottom w:val="-20"/>
      <w:divBdr>
        <w:top w:val="none" w:sz="0" w:space="0" w:color="auto"/>
        <w:left w:val="none" w:sz="0" w:space="0" w:color="auto"/>
        <w:bottom w:val="none" w:sz="0" w:space="0" w:color="auto"/>
        <w:right w:val="none" w:sz="0" w:space="0" w:color="auto"/>
      </w:divBdr>
    </w:div>
    <w:div w:id="1065760810">
      <w:marLeft w:val="0"/>
      <w:marRight w:val="0"/>
      <w:marTop w:val="-20"/>
      <w:marBottom w:val="-20"/>
      <w:divBdr>
        <w:top w:val="none" w:sz="0" w:space="0" w:color="auto"/>
        <w:left w:val="none" w:sz="0" w:space="0" w:color="auto"/>
        <w:bottom w:val="none" w:sz="0" w:space="0" w:color="auto"/>
        <w:right w:val="none" w:sz="0" w:space="0" w:color="auto"/>
      </w:divBdr>
    </w:div>
    <w:div w:id="1067067513">
      <w:marLeft w:val="0"/>
      <w:marRight w:val="0"/>
      <w:marTop w:val="-20"/>
      <w:marBottom w:val="-20"/>
      <w:divBdr>
        <w:top w:val="none" w:sz="0" w:space="0" w:color="auto"/>
        <w:left w:val="none" w:sz="0" w:space="0" w:color="auto"/>
        <w:bottom w:val="none" w:sz="0" w:space="0" w:color="auto"/>
        <w:right w:val="none" w:sz="0" w:space="0" w:color="auto"/>
      </w:divBdr>
    </w:div>
    <w:div w:id="1068844100">
      <w:marLeft w:val="0"/>
      <w:marRight w:val="0"/>
      <w:marTop w:val="-20"/>
      <w:marBottom w:val="-20"/>
      <w:divBdr>
        <w:top w:val="none" w:sz="0" w:space="0" w:color="auto"/>
        <w:left w:val="none" w:sz="0" w:space="0" w:color="auto"/>
        <w:bottom w:val="none" w:sz="0" w:space="0" w:color="auto"/>
        <w:right w:val="none" w:sz="0" w:space="0" w:color="auto"/>
      </w:divBdr>
    </w:div>
    <w:div w:id="1071393634">
      <w:marLeft w:val="0"/>
      <w:marRight w:val="0"/>
      <w:marTop w:val="-20"/>
      <w:marBottom w:val="-20"/>
      <w:divBdr>
        <w:top w:val="none" w:sz="0" w:space="0" w:color="auto"/>
        <w:left w:val="none" w:sz="0" w:space="0" w:color="auto"/>
        <w:bottom w:val="none" w:sz="0" w:space="0" w:color="auto"/>
        <w:right w:val="none" w:sz="0" w:space="0" w:color="auto"/>
      </w:divBdr>
    </w:div>
    <w:div w:id="1072434819">
      <w:marLeft w:val="0"/>
      <w:marRight w:val="0"/>
      <w:marTop w:val="-20"/>
      <w:marBottom w:val="-20"/>
      <w:divBdr>
        <w:top w:val="none" w:sz="0" w:space="0" w:color="auto"/>
        <w:left w:val="none" w:sz="0" w:space="0" w:color="auto"/>
        <w:bottom w:val="none" w:sz="0" w:space="0" w:color="auto"/>
        <w:right w:val="none" w:sz="0" w:space="0" w:color="auto"/>
      </w:divBdr>
    </w:div>
    <w:div w:id="1072704531">
      <w:marLeft w:val="0"/>
      <w:marRight w:val="0"/>
      <w:marTop w:val="-20"/>
      <w:marBottom w:val="-20"/>
      <w:divBdr>
        <w:top w:val="none" w:sz="0" w:space="0" w:color="auto"/>
        <w:left w:val="none" w:sz="0" w:space="0" w:color="auto"/>
        <w:bottom w:val="none" w:sz="0" w:space="0" w:color="auto"/>
        <w:right w:val="none" w:sz="0" w:space="0" w:color="auto"/>
      </w:divBdr>
    </w:div>
    <w:div w:id="1073894299">
      <w:marLeft w:val="0"/>
      <w:marRight w:val="0"/>
      <w:marTop w:val="-20"/>
      <w:marBottom w:val="-20"/>
      <w:divBdr>
        <w:top w:val="none" w:sz="0" w:space="0" w:color="auto"/>
        <w:left w:val="none" w:sz="0" w:space="0" w:color="auto"/>
        <w:bottom w:val="none" w:sz="0" w:space="0" w:color="auto"/>
        <w:right w:val="none" w:sz="0" w:space="0" w:color="auto"/>
      </w:divBdr>
    </w:div>
    <w:div w:id="1075400261">
      <w:marLeft w:val="0"/>
      <w:marRight w:val="0"/>
      <w:marTop w:val="-20"/>
      <w:marBottom w:val="-20"/>
      <w:divBdr>
        <w:top w:val="none" w:sz="0" w:space="0" w:color="auto"/>
        <w:left w:val="none" w:sz="0" w:space="0" w:color="auto"/>
        <w:bottom w:val="none" w:sz="0" w:space="0" w:color="auto"/>
        <w:right w:val="none" w:sz="0" w:space="0" w:color="auto"/>
      </w:divBdr>
    </w:div>
    <w:div w:id="1078478859">
      <w:marLeft w:val="0"/>
      <w:marRight w:val="0"/>
      <w:marTop w:val="-20"/>
      <w:marBottom w:val="-20"/>
      <w:divBdr>
        <w:top w:val="none" w:sz="0" w:space="0" w:color="auto"/>
        <w:left w:val="none" w:sz="0" w:space="0" w:color="auto"/>
        <w:bottom w:val="none" w:sz="0" w:space="0" w:color="auto"/>
        <w:right w:val="none" w:sz="0" w:space="0" w:color="auto"/>
      </w:divBdr>
    </w:div>
    <w:div w:id="1079400936">
      <w:marLeft w:val="0"/>
      <w:marRight w:val="0"/>
      <w:marTop w:val="-20"/>
      <w:marBottom w:val="-20"/>
      <w:divBdr>
        <w:top w:val="none" w:sz="0" w:space="0" w:color="auto"/>
        <w:left w:val="none" w:sz="0" w:space="0" w:color="auto"/>
        <w:bottom w:val="none" w:sz="0" w:space="0" w:color="auto"/>
        <w:right w:val="none" w:sz="0" w:space="0" w:color="auto"/>
      </w:divBdr>
    </w:div>
    <w:div w:id="1082603184">
      <w:marLeft w:val="0"/>
      <w:marRight w:val="0"/>
      <w:marTop w:val="-20"/>
      <w:marBottom w:val="-20"/>
      <w:divBdr>
        <w:top w:val="none" w:sz="0" w:space="0" w:color="auto"/>
        <w:left w:val="none" w:sz="0" w:space="0" w:color="auto"/>
        <w:bottom w:val="none" w:sz="0" w:space="0" w:color="auto"/>
        <w:right w:val="none" w:sz="0" w:space="0" w:color="auto"/>
      </w:divBdr>
    </w:div>
    <w:div w:id="1083263791">
      <w:marLeft w:val="0"/>
      <w:marRight w:val="0"/>
      <w:marTop w:val="-20"/>
      <w:marBottom w:val="-20"/>
      <w:divBdr>
        <w:top w:val="none" w:sz="0" w:space="0" w:color="auto"/>
        <w:left w:val="none" w:sz="0" w:space="0" w:color="auto"/>
        <w:bottom w:val="none" w:sz="0" w:space="0" w:color="auto"/>
        <w:right w:val="none" w:sz="0" w:space="0" w:color="auto"/>
      </w:divBdr>
    </w:div>
    <w:div w:id="1083452870">
      <w:marLeft w:val="0"/>
      <w:marRight w:val="0"/>
      <w:marTop w:val="-20"/>
      <w:marBottom w:val="-20"/>
      <w:divBdr>
        <w:top w:val="none" w:sz="0" w:space="0" w:color="auto"/>
        <w:left w:val="none" w:sz="0" w:space="0" w:color="auto"/>
        <w:bottom w:val="none" w:sz="0" w:space="0" w:color="auto"/>
        <w:right w:val="none" w:sz="0" w:space="0" w:color="auto"/>
      </w:divBdr>
    </w:div>
    <w:div w:id="1083913924">
      <w:marLeft w:val="0"/>
      <w:marRight w:val="0"/>
      <w:marTop w:val="-20"/>
      <w:marBottom w:val="-20"/>
      <w:divBdr>
        <w:top w:val="none" w:sz="0" w:space="0" w:color="auto"/>
        <w:left w:val="none" w:sz="0" w:space="0" w:color="auto"/>
        <w:bottom w:val="none" w:sz="0" w:space="0" w:color="auto"/>
        <w:right w:val="none" w:sz="0" w:space="0" w:color="auto"/>
      </w:divBdr>
    </w:div>
    <w:div w:id="1085346706">
      <w:marLeft w:val="0"/>
      <w:marRight w:val="0"/>
      <w:marTop w:val="-20"/>
      <w:marBottom w:val="-20"/>
      <w:divBdr>
        <w:top w:val="none" w:sz="0" w:space="0" w:color="auto"/>
        <w:left w:val="none" w:sz="0" w:space="0" w:color="auto"/>
        <w:bottom w:val="none" w:sz="0" w:space="0" w:color="auto"/>
        <w:right w:val="none" w:sz="0" w:space="0" w:color="auto"/>
      </w:divBdr>
    </w:div>
    <w:div w:id="1085882522">
      <w:marLeft w:val="0"/>
      <w:marRight w:val="0"/>
      <w:marTop w:val="-20"/>
      <w:marBottom w:val="-20"/>
      <w:divBdr>
        <w:top w:val="none" w:sz="0" w:space="0" w:color="auto"/>
        <w:left w:val="none" w:sz="0" w:space="0" w:color="auto"/>
        <w:bottom w:val="none" w:sz="0" w:space="0" w:color="auto"/>
        <w:right w:val="none" w:sz="0" w:space="0" w:color="auto"/>
      </w:divBdr>
    </w:div>
    <w:div w:id="1086463160">
      <w:marLeft w:val="0"/>
      <w:marRight w:val="0"/>
      <w:marTop w:val="-20"/>
      <w:marBottom w:val="-20"/>
      <w:divBdr>
        <w:top w:val="none" w:sz="0" w:space="0" w:color="auto"/>
        <w:left w:val="none" w:sz="0" w:space="0" w:color="auto"/>
        <w:bottom w:val="none" w:sz="0" w:space="0" w:color="auto"/>
        <w:right w:val="none" w:sz="0" w:space="0" w:color="auto"/>
      </w:divBdr>
    </w:div>
    <w:div w:id="1086536306">
      <w:marLeft w:val="0"/>
      <w:marRight w:val="0"/>
      <w:marTop w:val="-20"/>
      <w:marBottom w:val="-20"/>
      <w:divBdr>
        <w:top w:val="none" w:sz="0" w:space="0" w:color="auto"/>
        <w:left w:val="none" w:sz="0" w:space="0" w:color="auto"/>
        <w:bottom w:val="none" w:sz="0" w:space="0" w:color="auto"/>
        <w:right w:val="none" w:sz="0" w:space="0" w:color="auto"/>
      </w:divBdr>
    </w:div>
    <w:div w:id="1087002336">
      <w:marLeft w:val="0"/>
      <w:marRight w:val="0"/>
      <w:marTop w:val="-20"/>
      <w:marBottom w:val="-20"/>
      <w:divBdr>
        <w:top w:val="none" w:sz="0" w:space="0" w:color="auto"/>
        <w:left w:val="none" w:sz="0" w:space="0" w:color="auto"/>
        <w:bottom w:val="none" w:sz="0" w:space="0" w:color="auto"/>
        <w:right w:val="none" w:sz="0" w:space="0" w:color="auto"/>
      </w:divBdr>
    </w:div>
    <w:div w:id="1087269390">
      <w:marLeft w:val="0"/>
      <w:marRight w:val="0"/>
      <w:marTop w:val="-20"/>
      <w:marBottom w:val="-20"/>
      <w:divBdr>
        <w:top w:val="none" w:sz="0" w:space="0" w:color="auto"/>
        <w:left w:val="none" w:sz="0" w:space="0" w:color="auto"/>
        <w:bottom w:val="none" w:sz="0" w:space="0" w:color="auto"/>
        <w:right w:val="none" w:sz="0" w:space="0" w:color="auto"/>
      </w:divBdr>
    </w:div>
    <w:div w:id="1087731083">
      <w:marLeft w:val="0"/>
      <w:marRight w:val="0"/>
      <w:marTop w:val="-20"/>
      <w:marBottom w:val="-20"/>
      <w:divBdr>
        <w:top w:val="none" w:sz="0" w:space="0" w:color="auto"/>
        <w:left w:val="none" w:sz="0" w:space="0" w:color="auto"/>
        <w:bottom w:val="none" w:sz="0" w:space="0" w:color="auto"/>
        <w:right w:val="none" w:sz="0" w:space="0" w:color="auto"/>
      </w:divBdr>
    </w:div>
    <w:div w:id="1088233637">
      <w:marLeft w:val="0"/>
      <w:marRight w:val="0"/>
      <w:marTop w:val="-20"/>
      <w:marBottom w:val="-20"/>
      <w:divBdr>
        <w:top w:val="none" w:sz="0" w:space="0" w:color="auto"/>
        <w:left w:val="none" w:sz="0" w:space="0" w:color="auto"/>
        <w:bottom w:val="none" w:sz="0" w:space="0" w:color="auto"/>
        <w:right w:val="none" w:sz="0" w:space="0" w:color="auto"/>
      </w:divBdr>
    </w:div>
    <w:div w:id="1090352456">
      <w:marLeft w:val="0"/>
      <w:marRight w:val="0"/>
      <w:marTop w:val="-20"/>
      <w:marBottom w:val="-20"/>
      <w:divBdr>
        <w:top w:val="none" w:sz="0" w:space="0" w:color="auto"/>
        <w:left w:val="none" w:sz="0" w:space="0" w:color="auto"/>
        <w:bottom w:val="none" w:sz="0" w:space="0" w:color="auto"/>
        <w:right w:val="none" w:sz="0" w:space="0" w:color="auto"/>
      </w:divBdr>
    </w:div>
    <w:div w:id="1090539363">
      <w:marLeft w:val="0"/>
      <w:marRight w:val="0"/>
      <w:marTop w:val="-20"/>
      <w:marBottom w:val="-20"/>
      <w:divBdr>
        <w:top w:val="none" w:sz="0" w:space="0" w:color="auto"/>
        <w:left w:val="none" w:sz="0" w:space="0" w:color="auto"/>
        <w:bottom w:val="none" w:sz="0" w:space="0" w:color="auto"/>
        <w:right w:val="none" w:sz="0" w:space="0" w:color="auto"/>
      </w:divBdr>
    </w:div>
    <w:div w:id="1091044871">
      <w:marLeft w:val="0"/>
      <w:marRight w:val="0"/>
      <w:marTop w:val="-20"/>
      <w:marBottom w:val="-20"/>
      <w:divBdr>
        <w:top w:val="none" w:sz="0" w:space="0" w:color="auto"/>
        <w:left w:val="none" w:sz="0" w:space="0" w:color="auto"/>
        <w:bottom w:val="none" w:sz="0" w:space="0" w:color="auto"/>
        <w:right w:val="none" w:sz="0" w:space="0" w:color="auto"/>
      </w:divBdr>
    </w:div>
    <w:div w:id="1091509779">
      <w:marLeft w:val="0"/>
      <w:marRight w:val="0"/>
      <w:marTop w:val="-20"/>
      <w:marBottom w:val="-20"/>
      <w:divBdr>
        <w:top w:val="none" w:sz="0" w:space="0" w:color="auto"/>
        <w:left w:val="none" w:sz="0" w:space="0" w:color="auto"/>
        <w:bottom w:val="none" w:sz="0" w:space="0" w:color="auto"/>
        <w:right w:val="none" w:sz="0" w:space="0" w:color="auto"/>
      </w:divBdr>
    </w:div>
    <w:div w:id="1095638233">
      <w:marLeft w:val="0"/>
      <w:marRight w:val="0"/>
      <w:marTop w:val="-20"/>
      <w:marBottom w:val="-20"/>
      <w:divBdr>
        <w:top w:val="none" w:sz="0" w:space="0" w:color="auto"/>
        <w:left w:val="none" w:sz="0" w:space="0" w:color="auto"/>
        <w:bottom w:val="none" w:sz="0" w:space="0" w:color="auto"/>
        <w:right w:val="none" w:sz="0" w:space="0" w:color="auto"/>
      </w:divBdr>
    </w:div>
    <w:div w:id="1097139952">
      <w:marLeft w:val="0"/>
      <w:marRight w:val="0"/>
      <w:marTop w:val="-20"/>
      <w:marBottom w:val="-20"/>
      <w:divBdr>
        <w:top w:val="none" w:sz="0" w:space="0" w:color="auto"/>
        <w:left w:val="none" w:sz="0" w:space="0" w:color="auto"/>
        <w:bottom w:val="none" w:sz="0" w:space="0" w:color="auto"/>
        <w:right w:val="none" w:sz="0" w:space="0" w:color="auto"/>
      </w:divBdr>
    </w:div>
    <w:div w:id="1097750768">
      <w:marLeft w:val="0"/>
      <w:marRight w:val="0"/>
      <w:marTop w:val="-20"/>
      <w:marBottom w:val="-20"/>
      <w:divBdr>
        <w:top w:val="none" w:sz="0" w:space="0" w:color="auto"/>
        <w:left w:val="none" w:sz="0" w:space="0" w:color="auto"/>
        <w:bottom w:val="none" w:sz="0" w:space="0" w:color="auto"/>
        <w:right w:val="none" w:sz="0" w:space="0" w:color="auto"/>
      </w:divBdr>
    </w:div>
    <w:div w:id="1098939834">
      <w:marLeft w:val="0"/>
      <w:marRight w:val="0"/>
      <w:marTop w:val="-20"/>
      <w:marBottom w:val="-20"/>
      <w:divBdr>
        <w:top w:val="none" w:sz="0" w:space="0" w:color="auto"/>
        <w:left w:val="none" w:sz="0" w:space="0" w:color="auto"/>
        <w:bottom w:val="none" w:sz="0" w:space="0" w:color="auto"/>
        <w:right w:val="none" w:sz="0" w:space="0" w:color="auto"/>
      </w:divBdr>
    </w:div>
    <w:div w:id="1099982563">
      <w:marLeft w:val="0"/>
      <w:marRight w:val="0"/>
      <w:marTop w:val="-20"/>
      <w:marBottom w:val="-20"/>
      <w:divBdr>
        <w:top w:val="none" w:sz="0" w:space="0" w:color="auto"/>
        <w:left w:val="none" w:sz="0" w:space="0" w:color="auto"/>
        <w:bottom w:val="none" w:sz="0" w:space="0" w:color="auto"/>
        <w:right w:val="none" w:sz="0" w:space="0" w:color="auto"/>
      </w:divBdr>
    </w:div>
    <w:div w:id="1100369478">
      <w:marLeft w:val="0"/>
      <w:marRight w:val="0"/>
      <w:marTop w:val="-20"/>
      <w:marBottom w:val="-20"/>
      <w:divBdr>
        <w:top w:val="none" w:sz="0" w:space="0" w:color="auto"/>
        <w:left w:val="none" w:sz="0" w:space="0" w:color="auto"/>
        <w:bottom w:val="none" w:sz="0" w:space="0" w:color="auto"/>
        <w:right w:val="none" w:sz="0" w:space="0" w:color="auto"/>
      </w:divBdr>
    </w:div>
    <w:div w:id="1103187413">
      <w:marLeft w:val="0"/>
      <w:marRight w:val="0"/>
      <w:marTop w:val="-20"/>
      <w:marBottom w:val="-20"/>
      <w:divBdr>
        <w:top w:val="none" w:sz="0" w:space="0" w:color="auto"/>
        <w:left w:val="none" w:sz="0" w:space="0" w:color="auto"/>
        <w:bottom w:val="none" w:sz="0" w:space="0" w:color="auto"/>
        <w:right w:val="none" w:sz="0" w:space="0" w:color="auto"/>
      </w:divBdr>
    </w:div>
    <w:div w:id="1103187597">
      <w:marLeft w:val="0"/>
      <w:marRight w:val="0"/>
      <w:marTop w:val="-20"/>
      <w:marBottom w:val="-20"/>
      <w:divBdr>
        <w:top w:val="none" w:sz="0" w:space="0" w:color="auto"/>
        <w:left w:val="none" w:sz="0" w:space="0" w:color="auto"/>
        <w:bottom w:val="none" w:sz="0" w:space="0" w:color="auto"/>
        <w:right w:val="none" w:sz="0" w:space="0" w:color="auto"/>
      </w:divBdr>
    </w:div>
    <w:div w:id="1103575275">
      <w:marLeft w:val="0"/>
      <w:marRight w:val="0"/>
      <w:marTop w:val="-20"/>
      <w:marBottom w:val="-20"/>
      <w:divBdr>
        <w:top w:val="none" w:sz="0" w:space="0" w:color="auto"/>
        <w:left w:val="none" w:sz="0" w:space="0" w:color="auto"/>
        <w:bottom w:val="none" w:sz="0" w:space="0" w:color="auto"/>
        <w:right w:val="none" w:sz="0" w:space="0" w:color="auto"/>
      </w:divBdr>
    </w:div>
    <w:div w:id="1104299631">
      <w:marLeft w:val="0"/>
      <w:marRight w:val="0"/>
      <w:marTop w:val="-20"/>
      <w:marBottom w:val="-20"/>
      <w:divBdr>
        <w:top w:val="none" w:sz="0" w:space="0" w:color="auto"/>
        <w:left w:val="none" w:sz="0" w:space="0" w:color="auto"/>
        <w:bottom w:val="none" w:sz="0" w:space="0" w:color="auto"/>
        <w:right w:val="none" w:sz="0" w:space="0" w:color="auto"/>
      </w:divBdr>
    </w:div>
    <w:div w:id="1105030056">
      <w:marLeft w:val="0"/>
      <w:marRight w:val="0"/>
      <w:marTop w:val="-20"/>
      <w:marBottom w:val="-20"/>
      <w:divBdr>
        <w:top w:val="none" w:sz="0" w:space="0" w:color="auto"/>
        <w:left w:val="none" w:sz="0" w:space="0" w:color="auto"/>
        <w:bottom w:val="none" w:sz="0" w:space="0" w:color="auto"/>
        <w:right w:val="none" w:sz="0" w:space="0" w:color="auto"/>
      </w:divBdr>
    </w:div>
    <w:div w:id="1105077343">
      <w:marLeft w:val="0"/>
      <w:marRight w:val="0"/>
      <w:marTop w:val="-20"/>
      <w:marBottom w:val="-20"/>
      <w:divBdr>
        <w:top w:val="none" w:sz="0" w:space="0" w:color="auto"/>
        <w:left w:val="none" w:sz="0" w:space="0" w:color="auto"/>
        <w:bottom w:val="none" w:sz="0" w:space="0" w:color="auto"/>
        <w:right w:val="none" w:sz="0" w:space="0" w:color="auto"/>
      </w:divBdr>
    </w:div>
    <w:div w:id="1105536672">
      <w:marLeft w:val="0"/>
      <w:marRight w:val="0"/>
      <w:marTop w:val="-20"/>
      <w:marBottom w:val="-20"/>
      <w:divBdr>
        <w:top w:val="none" w:sz="0" w:space="0" w:color="auto"/>
        <w:left w:val="none" w:sz="0" w:space="0" w:color="auto"/>
        <w:bottom w:val="none" w:sz="0" w:space="0" w:color="auto"/>
        <w:right w:val="none" w:sz="0" w:space="0" w:color="auto"/>
      </w:divBdr>
    </w:div>
    <w:div w:id="1106660433">
      <w:marLeft w:val="0"/>
      <w:marRight w:val="0"/>
      <w:marTop w:val="-20"/>
      <w:marBottom w:val="-20"/>
      <w:divBdr>
        <w:top w:val="none" w:sz="0" w:space="0" w:color="auto"/>
        <w:left w:val="none" w:sz="0" w:space="0" w:color="auto"/>
        <w:bottom w:val="none" w:sz="0" w:space="0" w:color="auto"/>
        <w:right w:val="none" w:sz="0" w:space="0" w:color="auto"/>
      </w:divBdr>
    </w:div>
    <w:div w:id="1106996836">
      <w:marLeft w:val="0"/>
      <w:marRight w:val="0"/>
      <w:marTop w:val="-20"/>
      <w:marBottom w:val="-20"/>
      <w:divBdr>
        <w:top w:val="none" w:sz="0" w:space="0" w:color="auto"/>
        <w:left w:val="none" w:sz="0" w:space="0" w:color="auto"/>
        <w:bottom w:val="none" w:sz="0" w:space="0" w:color="auto"/>
        <w:right w:val="none" w:sz="0" w:space="0" w:color="auto"/>
      </w:divBdr>
    </w:div>
    <w:div w:id="1109932417">
      <w:marLeft w:val="0"/>
      <w:marRight w:val="0"/>
      <w:marTop w:val="-20"/>
      <w:marBottom w:val="-20"/>
      <w:divBdr>
        <w:top w:val="none" w:sz="0" w:space="0" w:color="auto"/>
        <w:left w:val="none" w:sz="0" w:space="0" w:color="auto"/>
        <w:bottom w:val="none" w:sz="0" w:space="0" w:color="auto"/>
        <w:right w:val="none" w:sz="0" w:space="0" w:color="auto"/>
      </w:divBdr>
    </w:div>
    <w:div w:id="1110853910">
      <w:marLeft w:val="0"/>
      <w:marRight w:val="0"/>
      <w:marTop w:val="-20"/>
      <w:marBottom w:val="-20"/>
      <w:divBdr>
        <w:top w:val="none" w:sz="0" w:space="0" w:color="auto"/>
        <w:left w:val="none" w:sz="0" w:space="0" w:color="auto"/>
        <w:bottom w:val="none" w:sz="0" w:space="0" w:color="auto"/>
        <w:right w:val="none" w:sz="0" w:space="0" w:color="auto"/>
      </w:divBdr>
    </w:div>
    <w:div w:id="1110855389">
      <w:marLeft w:val="0"/>
      <w:marRight w:val="0"/>
      <w:marTop w:val="-20"/>
      <w:marBottom w:val="-20"/>
      <w:divBdr>
        <w:top w:val="none" w:sz="0" w:space="0" w:color="auto"/>
        <w:left w:val="none" w:sz="0" w:space="0" w:color="auto"/>
        <w:bottom w:val="none" w:sz="0" w:space="0" w:color="auto"/>
        <w:right w:val="none" w:sz="0" w:space="0" w:color="auto"/>
      </w:divBdr>
    </w:div>
    <w:div w:id="1112045971">
      <w:marLeft w:val="0"/>
      <w:marRight w:val="0"/>
      <w:marTop w:val="-20"/>
      <w:marBottom w:val="-20"/>
      <w:divBdr>
        <w:top w:val="none" w:sz="0" w:space="0" w:color="auto"/>
        <w:left w:val="none" w:sz="0" w:space="0" w:color="auto"/>
        <w:bottom w:val="none" w:sz="0" w:space="0" w:color="auto"/>
        <w:right w:val="none" w:sz="0" w:space="0" w:color="auto"/>
      </w:divBdr>
    </w:div>
    <w:div w:id="1113130250">
      <w:marLeft w:val="0"/>
      <w:marRight w:val="0"/>
      <w:marTop w:val="-20"/>
      <w:marBottom w:val="-20"/>
      <w:divBdr>
        <w:top w:val="none" w:sz="0" w:space="0" w:color="auto"/>
        <w:left w:val="none" w:sz="0" w:space="0" w:color="auto"/>
        <w:bottom w:val="none" w:sz="0" w:space="0" w:color="auto"/>
        <w:right w:val="none" w:sz="0" w:space="0" w:color="auto"/>
      </w:divBdr>
    </w:div>
    <w:div w:id="1113356018">
      <w:marLeft w:val="0"/>
      <w:marRight w:val="0"/>
      <w:marTop w:val="-20"/>
      <w:marBottom w:val="-20"/>
      <w:divBdr>
        <w:top w:val="none" w:sz="0" w:space="0" w:color="auto"/>
        <w:left w:val="none" w:sz="0" w:space="0" w:color="auto"/>
        <w:bottom w:val="none" w:sz="0" w:space="0" w:color="auto"/>
        <w:right w:val="none" w:sz="0" w:space="0" w:color="auto"/>
      </w:divBdr>
    </w:div>
    <w:div w:id="1117678136">
      <w:marLeft w:val="0"/>
      <w:marRight w:val="0"/>
      <w:marTop w:val="-20"/>
      <w:marBottom w:val="-20"/>
      <w:divBdr>
        <w:top w:val="none" w:sz="0" w:space="0" w:color="auto"/>
        <w:left w:val="none" w:sz="0" w:space="0" w:color="auto"/>
        <w:bottom w:val="none" w:sz="0" w:space="0" w:color="auto"/>
        <w:right w:val="none" w:sz="0" w:space="0" w:color="auto"/>
      </w:divBdr>
    </w:div>
    <w:div w:id="1121609115">
      <w:marLeft w:val="0"/>
      <w:marRight w:val="0"/>
      <w:marTop w:val="-20"/>
      <w:marBottom w:val="-20"/>
      <w:divBdr>
        <w:top w:val="none" w:sz="0" w:space="0" w:color="auto"/>
        <w:left w:val="none" w:sz="0" w:space="0" w:color="auto"/>
        <w:bottom w:val="none" w:sz="0" w:space="0" w:color="auto"/>
        <w:right w:val="none" w:sz="0" w:space="0" w:color="auto"/>
      </w:divBdr>
    </w:div>
    <w:div w:id="1123037375">
      <w:marLeft w:val="0"/>
      <w:marRight w:val="0"/>
      <w:marTop w:val="-20"/>
      <w:marBottom w:val="-20"/>
      <w:divBdr>
        <w:top w:val="none" w:sz="0" w:space="0" w:color="auto"/>
        <w:left w:val="none" w:sz="0" w:space="0" w:color="auto"/>
        <w:bottom w:val="none" w:sz="0" w:space="0" w:color="auto"/>
        <w:right w:val="none" w:sz="0" w:space="0" w:color="auto"/>
      </w:divBdr>
    </w:div>
    <w:div w:id="1123420210">
      <w:marLeft w:val="0"/>
      <w:marRight w:val="0"/>
      <w:marTop w:val="-20"/>
      <w:marBottom w:val="-20"/>
      <w:divBdr>
        <w:top w:val="none" w:sz="0" w:space="0" w:color="auto"/>
        <w:left w:val="none" w:sz="0" w:space="0" w:color="auto"/>
        <w:bottom w:val="none" w:sz="0" w:space="0" w:color="auto"/>
        <w:right w:val="none" w:sz="0" w:space="0" w:color="auto"/>
      </w:divBdr>
    </w:div>
    <w:div w:id="1124228203">
      <w:marLeft w:val="0"/>
      <w:marRight w:val="0"/>
      <w:marTop w:val="-20"/>
      <w:marBottom w:val="-20"/>
      <w:divBdr>
        <w:top w:val="none" w:sz="0" w:space="0" w:color="auto"/>
        <w:left w:val="none" w:sz="0" w:space="0" w:color="auto"/>
        <w:bottom w:val="none" w:sz="0" w:space="0" w:color="auto"/>
        <w:right w:val="none" w:sz="0" w:space="0" w:color="auto"/>
      </w:divBdr>
    </w:div>
    <w:div w:id="1124886952">
      <w:marLeft w:val="0"/>
      <w:marRight w:val="0"/>
      <w:marTop w:val="-20"/>
      <w:marBottom w:val="-20"/>
      <w:divBdr>
        <w:top w:val="none" w:sz="0" w:space="0" w:color="auto"/>
        <w:left w:val="none" w:sz="0" w:space="0" w:color="auto"/>
        <w:bottom w:val="none" w:sz="0" w:space="0" w:color="auto"/>
        <w:right w:val="none" w:sz="0" w:space="0" w:color="auto"/>
      </w:divBdr>
    </w:div>
    <w:div w:id="1126630274">
      <w:marLeft w:val="0"/>
      <w:marRight w:val="0"/>
      <w:marTop w:val="-20"/>
      <w:marBottom w:val="-20"/>
      <w:divBdr>
        <w:top w:val="none" w:sz="0" w:space="0" w:color="auto"/>
        <w:left w:val="none" w:sz="0" w:space="0" w:color="auto"/>
        <w:bottom w:val="none" w:sz="0" w:space="0" w:color="auto"/>
        <w:right w:val="none" w:sz="0" w:space="0" w:color="auto"/>
      </w:divBdr>
    </w:div>
    <w:div w:id="1127042577">
      <w:marLeft w:val="0"/>
      <w:marRight w:val="0"/>
      <w:marTop w:val="-20"/>
      <w:marBottom w:val="-20"/>
      <w:divBdr>
        <w:top w:val="none" w:sz="0" w:space="0" w:color="auto"/>
        <w:left w:val="none" w:sz="0" w:space="0" w:color="auto"/>
        <w:bottom w:val="none" w:sz="0" w:space="0" w:color="auto"/>
        <w:right w:val="none" w:sz="0" w:space="0" w:color="auto"/>
      </w:divBdr>
    </w:div>
    <w:div w:id="1127092186">
      <w:marLeft w:val="0"/>
      <w:marRight w:val="0"/>
      <w:marTop w:val="-20"/>
      <w:marBottom w:val="-20"/>
      <w:divBdr>
        <w:top w:val="none" w:sz="0" w:space="0" w:color="auto"/>
        <w:left w:val="none" w:sz="0" w:space="0" w:color="auto"/>
        <w:bottom w:val="none" w:sz="0" w:space="0" w:color="auto"/>
        <w:right w:val="none" w:sz="0" w:space="0" w:color="auto"/>
      </w:divBdr>
    </w:div>
    <w:div w:id="1127120556">
      <w:marLeft w:val="0"/>
      <w:marRight w:val="0"/>
      <w:marTop w:val="-20"/>
      <w:marBottom w:val="-20"/>
      <w:divBdr>
        <w:top w:val="none" w:sz="0" w:space="0" w:color="auto"/>
        <w:left w:val="none" w:sz="0" w:space="0" w:color="auto"/>
        <w:bottom w:val="none" w:sz="0" w:space="0" w:color="auto"/>
        <w:right w:val="none" w:sz="0" w:space="0" w:color="auto"/>
      </w:divBdr>
    </w:div>
    <w:div w:id="1127551704">
      <w:marLeft w:val="0"/>
      <w:marRight w:val="0"/>
      <w:marTop w:val="-20"/>
      <w:marBottom w:val="-20"/>
      <w:divBdr>
        <w:top w:val="none" w:sz="0" w:space="0" w:color="auto"/>
        <w:left w:val="none" w:sz="0" w:space="0" w:color="auto"/>
        <w:bottom w:val="none" w:sz="0" w:space="0" w:color="auto"/>
        <w:right w:val="none" w:sz="0" w:space="0" w:color="auto"/>
      </w:divBdr>
    </w:div>
    <w:div w:id="1131050419">
      <w:marLeft w:val="0"/>
      <w:marRight w:val="0"/>
      <w:marTop w:val="-20"/>
      <w:marBottom w:val="-20"/>
      <w:divBdr>
        <w:top w:val="none" w:sz="0" w:space="0" w:color="auto"/>
        <w:left w:val="none" w:sz="0" w:space="0" w:color="auto"/>
        <w:bottom w:val="none" w:sz="0" w:space="0" w:color="auto"/>
        <w:right w:val="none" w:sz="0" w:space="0" w:color="auto"/>
      </w:divBdr>
    </w:div>
    <w:div w:id="1131166885">
      <w:marLeft w:val="0"/>
      <w:marRight w:val="0"/>
      <w:marTop w:val="-20"/>
      <w:marBottom w:val="-20"/>
      <w:divBdr>
        <w:top w:val="none" w:sz="0" w:space="0" w:color="auto"/>
        <w:left w:val="none" w:sz="0" w:space="0" w:color="auto"/>
        <w:bottom w:val="none" w:sz="0" w:space="0" w:color="auto"/>
        <w:right w:val="none" w:sz="0" w:space="0" w:color="auto"/>
      </w:divBdr>
    </w:div>
    <w:div w:id="1132284655">
      <w:marLeft w:val="0"/>
      <w:marRight w:val="0"/>
      <w:marTop w:val="-20"/>
      <w:marBottom w:val="-20"/>
      <w:divBdr>
        <w:top w:val="none" w:sz="0" w:space="0" w:color="auto"/>
        <w:left w:val="none" w:sz="0" w:space="0" w:color="auto"/>
        <w:bottom w:val="none" w:sz="0" w:space="0" w:color="auto"/>
        <w:right w:val="none" w:sz="0" w:space="0" w:color="auto"/>
      </w:divBdr>
    </w:div>
    <w:div w:id="1135828728">
      <w:marLeft w:val="0"/>
      <w:marRight w:val="0"/>
      <w:marTop w:val="-20"/>
      <w:marBottom w:val="-20"/>
      <w:divBdr>
        <w:top w:val="none" w:sz="0" w:space="0" w:color="auto"/>
        <w:left w:val="none" w:sz="0" w:space="0" w:color="auto"/>
        <w:bottom w:val="none" w:sz="0" w:space="0" w:color="auto"/>
        <w:right w:val="none" w:sz="0" w:space="0" w:color="auto"/>
      </w:divBdr>
    </w:div>
    <w:div w:id="1138108836">
      <w:marLeft w:val="0"/>
      <w:marRight w:val="0"/>
      <w:marTop w:val="-20"/>
      <w:marBottom w:val="-20"/>
      <w:divBdr>
        <w:top w:val="none" w:sz="0" w:space="0" w:color="auto"/>
        <w:left w:val="none" w:sz="0" w:space="0" w:color="auto"/>
        <w:bottom w:val="none" w:sz="0" w:space="0" w:color="auto"/>
        <w:right w:val="none" w:sz="0" w:space="0" w:color="auto"/>
      </w:divBdr>
    </w:div>
    <w:div w:id="1138180533">
      <w:marLeft w:val="0"/>
      <w:marRight w:val="0"/>
      <w:marTop w:val="-20"/>
      <w:marBottom w:val="-20"/>
      <w:divBdr>
        <w:top w:val="none" w:sz="0" w:space="0" w:color="auto"/>
        <w:left w:val="none" w:sz="0" w:space="0" w:color="auto"/>
        <w:bottom w:val="none" w:sz="0" w:space="0" w:color="auto"/>
        <w:right w:val="none" w:sz="0" w:space="0" w:color="auto"/>
      </w:divBdr>
    </w:div>
    <w:div w:id="1139691572">
      <w:marLeft w:val="0"/>
      <w:marRight w:val="0"/>
      <w:marTop w:val="-20"/>
      <w:marBottom w:val="-20"/>
      <w:divBdr>
        <w:top w:val="none" w:sz="0" w:space="0" w:color="auto"/>
        <w:left w:val="none" w:sz="0" w:space="0" w:color="auto"/>
        <w:bottom w:val="none" w:sz="0" w:space="0" w:color="auto"/>
        <w:right w:val="none" w:sz="0" w:space="0" w:color="auto"/>
      </w:divBdr>
    </w:div>
    <w:div w:id="1139763137">
      <w:marLeft w:val="0"/>
      <w:marRight w:val="0"/>
      <w:marTop w:val="-20"/>
      <w:marBottom w:val="-20"/>
      <w:divBdr>
        <w:top w:val="none" w:sz="0" w:space="0" w:color="auto"/>
        <w:left w:val="none" w:sz="0" w:space="0" w:color="auto"/>
        <w:bottom w:val="none" w:sz="0" w:space="0" w:color="auto"/>
        <w:right w:val="none" w:sz="0" w:space="0" w:color="auto"/>
      </w:divBdr>
    </w:div>
    <w:div w:id="1139803021">
      <w:marLeft w:val="0"/>
      <w:marRight w:val="0"/>
      <w:marTop w:val="-20"/>
      <w:marBottom w:val="-20"/>
      <w:divBdr>
        <w:top w:val="none" w:sz="0" w:space="0" w:color="auto"/>
        <w:left w:val="none" w:sz="0" w:space="0" w:color="auto"/>
        <w:bottom w:val="none" w:sz="0" w:space="0" w:color="auto"/>
        <w:right w:val="none" w:sz="0" w:space="0" w:color="auto"/>
      </w:divBdr>
    </w:div>
    <w:div w:id="1140196578">
      <w:marLeft w:val="0"/>
      <w:marRight w:val="0"/>
      <w:marTop w:val="-20"/>
      <w:marBottom w:val="-20"/>
      <w:divBdr>
        <w:top w:val="none" w:sz="0" w:space="0" w:color="auto"/>
        <w:left w:val="none" w:sz="0" w:space="0" w:color="auto"/>
        <w:bottom w:val="none" w:sz="0" w:space="0" w:color="auto"/>
        <w:right w:val="none" w:sz="0" w:space="0" w:color="auto"/>
      </w:divBdr>
    </w:div>
    <w:div w:id="1141462398">
      <w:marLeft w:val="0"/>
      <w:marRight w:val="0"/>
      <w:marTop w:val="-20"/>
      <w:marBottom w:val="-20"/>
      <w:divBdr>
        <w:top w:val="none" w:sz="0" w:space="0" w:color="auto"/>
        <w:left w:val="none" w:sz="0" w:space="0" w:color="auto"/>
        <w:bottom w:val="none" w:sz="0" w:space="0" w:color="auto"/>
        <w:right w:val="none" w:sz="0" w:space="0" w:color="auto"/>
      </w:divBdr>
    </w:div>
    <w:div w:id="1142502650">
      <w:marLeft w:val="0"/>
      <w:marRight w:val="0"/>
      <w:marTop w:val="-20"/>
      <w:marBottom w:val="-20"/>
      <w:divBdr>
        <w:top w:val="none" w:sz="0" w:space="0" w:color="auto"/>
        <w:left w:val="none" w:sz="0" w:space="0" w:color="auto"/>
        <w:bottom w:val="none" w:sz="0" w:space="0" w:color="auto"/>
        <w:right w:val="none" w:sz="0" w:space="0" w:color="auto"/>
      </w:divBdr>
    </w:div>
    <w:div w:id="1144275417">
      <w:marLeft w:val="0"/>
      <w:marRight w:val="0"/>
      <w:marTop w:val="-20"/>
      <w:marBottom w:val="-20"/>
      <w:divBdr>
        <w:top w:val="none" w:sz="0" w:space="0" w:color="auto"/>
        <w:left w:val="none" w:sz="0" w:space="0" w:color="auto"/>
        <w:bottom w:val="none" w:sz="0" w:space="0" w:color="auto"/>
        <w:right w:val="none" w:sz="0" w:space="0" w:color="auto"/>
      </w:divBdr>
    </w:div>
    <w:div w:id="1144421969">
      <w:marLeft w:val="0"/>
      <w:marRight w:val="0"/>
      <w:marTop w:val="-20"/>
      <w:marBottom w:val="-20"/>
      <w:divBdr>
        <w:top w:val="none" w:sz="0" w:space="0" w:color="auto"/>
        <w:left w:val="none" w:sz="0" w:space="0" w:color="auto"/>
        <w:bottom w:val="none" w:sz="0" w:space="0" w:color="auto"/>
        <w:right w:val="none" w:sz="0" w:space="0" w:color="auto"/>
      </w:divBdr>
    </w:div>
    <w:div w:id="1145587240">
      <w:marLeft w:val="0"/>
      <w:marRight w:val="0"/>
      <w:marTop w:val="-20"/>
      <w:marBottom w:val="-20"/>
      <w:divBdr>
        <w:top w:val="none" w:sz="0" w:space="0" w:color="auto"/>
        <w:left w:val="none" w:sz="0" w:space="0" w:color="auto"/>
        <w:bottom w:val="none" w:sz="0" w:space="0" w:color="auto"/>
        <w:right w:val="none" w:sz="0" w:space="0" w:color="auto"/>
      </w:divBdr>
    </w:div>
    <w:div w:id="1146118418">
      <w:marLeft w:val="0"/>
      <w:marRight w:val="0"/>
      <w:marTop w:val="-20"/>
      <w:marBottom w:val="-20"/>
      <w:divBdr>
        <w:top w:val="none" w:sz="0" w:space="0" w:color="auto"/>
        <w:left w:val="none" w:sz="0" w:space="0" w:color="auto"/>
        <w:bottom w:val="none" w:sz="0" w:space="0" w:color="auto"/>
        <w:right w:val="none" w:sz="0" w:space="0" w:color="auto"/>
      </w:divBdr>
    </w:div>
    <w:div w:id="1149593506">
      <w:marLeft w:val="0"/>
      <w:marRight w:val="0"/>
      <w:marTop w:val="-20"/>
      <w:marBottom w:val="-20"/>
      <w:divBdr>
        <w:top w:val="none" w:sz="0" w:space="0" w:color="auto"/>
        <w:left w:val="none" w:sz="0" w:space="0" w:color="auto"/>
        <w:bottom w:val="none" w:sz="0" w:space="0" w:color="auto"/>
        <w:right w:val="none" w:sz="0" w:space="0" w:color="auto"/>
      </w:divBdr>
    </w:div>
    <w:div w:id="1150170777">
      <w:marLeft w:val="0"/>
      <w:marRight w:val="0"/>
      <w:marTop w:val="-20"/>
      <w:marBottom w:val="-20"/>
      <w:divBdr>
        <w:top w:val="none" w:sz="0" w:space="0" w:color="auto"/>
        <w:left w:val="none" w:sz="0" w:space="0" w:color="auto"/>
        <w:bottom w:val="none" w:sz="0" w:space="0" w:color="auto"/>
        <w:right w:val="none" w:sz="0" w:space="0" w:color="auto"/>
      </w:divBdr>
    </w:div>
    <w:div w:id="1150245870">
      <w:marLeft w:val="0"/>
      <w:marRight w:val="0"/>
      <w:marTop w:val="-20"/>
      <w:marBottom w:val="-20"/>
      <w:divBdr>
        <w:top w:val="none" w:sz="0" w:space="0" w:color="auto"/>
        <w:left w:val="none" w:sz="0" w:space="0" w:color="auto"/>
        <w:bottom w:val="none" w:sz="0" w:space="0" w:color="auto"/>
        <w:right w:val="none" w:sz="0" w:space="0" w:color="auto"/>
      </w:divBdr>
    </w:div>
    <w:div w:id="1151870770">
      <w:marLeft w:val="0"/>
      <w:marRight w:val="0"/>
      <w:marTop w:val="-20"/>
      <w:marBottom w:val="-20"/>
      <w:divBdr>
        <w:top w:val="none" w:sz="0" w:space="0" w:color="auto"/>
        <w:left w:val="none" w:sz="0" w:space="0" w:color="auto"/>
        <w:bottom w:val="none" w:sz="0" w:space="0" w:color="auto"/>
        <w:right w:val="none" w:sz="0" w:space="0" w:color="auto"/>
      </w:divBdr>
    </w:div>
    <w:div w:id="1153066586">
      <w:marLeft w:val="0"/>
      <w:marRight w:val="0"/>
      <w:marTop w:val="-20"/>
      <w:marBottom w:val="-20"/>
      <w:divBdr>
        <w:top w:val="none" w:sz="0" w:space="0" w:color="auto"/>
        <w:left w:val="none" w:sz="0" w:space="0" w:color="auto"/>
        <w:bottom w:val="none" w:sz="0" w:space="0" w:color="auto"/>
        <w:right w:val="none" w:sz="0" w:space="0" w:color="auto"/>
      </w:divBdr>
    </w:div>
    <w:div w:id="1153906592">
      <w:marLeft w:val="0"/>
      <w:marRight w:val="0"/>
      <w:marTop w:val="-20"/>
      <w:marBottom w:val="-20"/>
      <w:divBdr>
        <w:top w:val="none" w:sz="0" w:space="0" w:color="auto"/>
        <w:left w:val="none" w:sz="0" w:space="0" w:color="auto"/>
        <w:bottom w:val="none" w:sz="0" w:space="0" w:color="auto"/>
        <w:right w:val="none" w:sz="0" w:space="0" w:color="auto"/>
      </w:divBdr>
    </w:div>
    <w:div w:id="1153909092">
      <w:marLeft w:val="0"/>
      <w:marRight w:val="0"/>
      <w:marTop w:val="-20"/>
      <w:marBottom w:val="-20"/>
      <w:divBdr>
        <w:top w:val="none" w:sz="0" w:space="0" w:color="auto"/>
        <w:left w:val="none" w:sz="0" w:space="0" w:color="auto"/>
        <w:bottom w:val="none" w:sz="0" w:space="0" w:color="auto"/>
        <w:right w:val="none" w:sz="0" w:space="0" w:color="auto"/>
      </w:divBdr>
    </w:div>
    <w:div w:id="1155295303">
      <w:marLeft w:val="0"/>
      <w:marRight w:val="0"/>
      <w:marTop w:val="-20"/>
      <w:marBottom w:val="-20"/>
      <w:divBdr>
        <w:top w:val="none" w:sz="0" w:space="0" w:color="auto"/>
        <w:left w:val="none" w:sz="0" w:space="0" w:color="auto"/>
        <w:bottom w:val="none" w:sz="0" w:space="0" w:color="auto"/>
        <w:right w:val="none" w:sz="0" w:space="0" w:color="auto"/>
      </w:divBdr>
    </w:div>
    <w:div w:id="1156726758">
      <w:marLeft w:val="0"/>
      <w:marRight w:val="0"/>
      <w:marTop w:val="-20"/>
      <w:marBottom w:val="-20"/>
      <w:divBdr>
        <w:top w:val="none" w:sz="0" w:space="0" w:color="auto"/>
        <w:left w:val="none" w:sz="0" w:space="0" w:color="auto"/>
        <w:bottom w:val="none" w:sz="0" w:space="0" w:color="auto"/>
        <w:right w:val="none" w:sz="0" w:space="0" w:color="auto"/>
      </w:divBdr>
    </w:div>
    <w:div w:id="1157040329">
      <w:marLeft w:val="0"/>
      <w:marRight w:val="0"/>
      <w:marTop w:val="-20"/>
      <w:marBottom w:val="-20"/>
      <w:divBdr>
        <w:top w:val="none" w:sz="0" w:space="0" w:color="auto"/>
        <w:left w:val="none" w:sz="0" w:space="0" w:color="auto"/>
        <w:bottom w:val="none" w:sz="0" w:space="0" w:color="auto"/>
        <w:right w:val="none" w:sz="0" w:space="0" w:color="auto"/>
      </w:divBdr>
    </w:div>
    <w:div w:id="1157842498">
      <w:marLeft w:val="0"/>
      <w:marRight w:val="0"/>
      <w:marTop w:val="-20"/>
      <w:marBottom w:val="-20"/>
      <w:divBdr>
        <w:top w:val="none" w:sz="0" w:space="0" w:color="auto"/>
        <w:left w:val="none" w:sz="0" w:space="0" w:color="auto"/>
        <w:bottom w:val="none" w:sz="0" w:space="0" w:color="auto"/>
        <w:right w:val="none" w:sz="0" w:space="0" w:color="auto"/>
      </w:divBdr>
    </w:div>
    <w:div w:id="1158809490">
      <w:marLeft w:val="0"/>
      <w:marRight w:val="0"/>
      <w:marTop w:val="-20"/>
      <w:marBottom w:val="-20"/>
      <w:divBdr>
        <w:top w:val="none" w:sz="0" w:space="0" w:color="auto"/>
        <w:left w:val="none" w:sz="0" w:space="0" w:color="auto"/>
        <w:bottom w:val="none" w:sz="0" w:space="0" w:color="auto"/>
        <w:right w:val="none" w:sz="0" w:space="0" w:color="auto"/>
      </w:divBdr>
    </w:div>
    <w:div w:id="1159462979">
      <w:marLeft w:val="0"/>
      <w:marRight w:val="0"/>
      <w:marTop w:val="-20"/>
      <w:marBottom w:val="-20"/>
      <w:divBdr>
        <w:top w:val="none" w:sz="0" w:space="0" w:color="auto"/>
        <w:left w:val="none" w:sz="0" w:space="0" w:color="auto"/>
        <w:bottom w:val="none" w:sz="0" w:space="0" w:color="auto"/>
        <w:right w:val="none" w:sz="0" w:space="0" w:color="auto"/>
      </w:divBdr>
    </w:div>
    <w:div w:id="1161114389">
      <w:marLeft w:val="0"/>
      <w:marRight w:val="0"/>
      <w:marTop w:val="-20"/>
      <w:marBottom w:val="-20"/>
      <w:divBdr>
        <w:top w:val="none" w:sz="0" w:space="0" w:color="auto"/>
        <w:left w:val="none" w:sz="0" w:space="0" w:color="auto"/>
        <w:bottom w:val="none" w:sz="0" w:space="0" w:color="auto"/>
        <w:right w:val="none" w:sz="0" w:space="0" w:color="auto"/>
      </w:divBdr>
    </w:div>
    <w:div w:id="1164466979">
      <w:marLeft w:val="0"/>
      <w:marRight w:val="0"/>
      <w:marTop w:val="-20"/>
      <w:marBottom w:val="-20"/>
      <w:divBdr>
        <w:top w:val="none" w:sz="0" w:space="0" w:color="auto"/>
        <w:left w:val="none" w:sz="0" w:space="0" w:color="auto"/>
        <w:bottom w:val="none" w:sz="0" w:space="0" w:color="auto"/>
        <w:right w:val="none" w:sz="0" w:space="0" w:color="auto"/>
      </w:divBdr>
    </w:div>
    <w:div w:id="1164736523">
      <w:marLeft w:val="0"/>
      <w:marRight w:val="0"/>
      <w:marTop w:val="-20"/>
      <w:marBottom w:val="-20"/>
      <w:divBdr>
        <w:top w:val="none" w:sz="0" w:space="0" w:color="auto"/>
        <w:left w:val="none" w:sz="0" w:space="0" w:color="auto"/>
        <w:bottom w:val="none" w:sz="0" w:space="0" w:color="auto"/>
        <w:right w:val="none" w:sz="0" w:space="0" w:color="auto"/>
      </w:divBdr>
    </w:div>
    <w:div w:id="1165703736">
      <w:marLeft w:val="0"/>
      <w:marRight w:val="0"/>
      <w:marTop w:val="-20"/>
      <w:marBottom w:val="-20"/>
      <w:divBdr>
        <w:top w:val="none" w:sz="0" w:space="0" w:color="auto"/>
        <w:left w:val="none" w:sz="0" w:space="0" w:color="auto"/>
        <w:bottom w:val="none" w:sz="0" w:space="0" w:color="auto"/>
        <w:right w:val="none" w:sz="0" w:space="0" w:color="auto"/>
      </w:divBdr>
    </w:div>
    <w:div w:id="1166091533">
      <w:marLeft w:val="0"/>
      <w:marRight w:val="0"/>
      <w:marTop w:val="-20"/>
      <w:marBottom w:val="-20"/>
      <w:divBdr>
        <w:top w:val="none" w:sz="0" w:space="0" w:color="auto"/>
        <w:left w:val="none" w:sz="0" w:space="0" w:color="auto"/>
        <w:bottom w:val="none" w:sz="0" w:space="0" w:color="auto"/>
        <w:right w:val="none" w:sz="0" w:space="0" w:color="auto"/>
      </w:divBdr>
    </w:div>
    <w:div w:id="1166096207">
      <w:marLeft w:val="0"/>
      <w:marRight w:val="0"/>
      <w:marTop w:val="-20"/>
      <w:marBottom w:val="-20"/>
      <w:divBdr>
        <w:top w:val="none" w:sz="0" w:space="0" w:color="auto"/>
        <w:left w:val="none" w:sz="0" w:space="0" w:color="auto"/>
        <w:bottom w:val="none" w:sz="0" w:space="0" w:color="auto"/>
        <w:right w:val="none" w:sz="0" w:space="0" w:color="auto"/>
      </w:divBdr>
    </w:div>
    <w:div w:id="1166242169">
      <w:marLeft w:val="0"/>
      <w:marRight w:val="0"/>
      <w:marTop w:val="-20"/>
      <w:marBottom w:val="-20"/>
      <w:divBdr>
        <w:top w:val="none" w:sz="0" w:space="0" w:color="auto"/>
        <w:left w:val="none" w:sz="0" w:space="0" w:color="auto"/>
        <w:bottom w:val="none" w:sz="0" w:space="0" w:color="auto"/>
        <w:right w:val="none" w:sz="0" w:space="0" w:color="auto"/>
      </w:divBdr>
    </w:div>
    <w:div w:id="1168013720">
      <w:marLeft w:val="0"/>
      <w:marRight w:val="0"/>
      <w:marTop w:val="-20"/>
      <w:marBottom w:val="-20"/>
      <w:divBdr>
        <w:top w:val="none" w:sz="0" w:space="0" w:color="auto"/>
        <w:left w:val="none" w:sz="0" w:space="0" w:color="auto"/>
        <w:bottom w:val="none" w:sz="0" w:space="0" w:color="auto"/>
        <w:right w:val="none" w:sz="0" w:space="0" w:color="auto"/>
      </w:divBdr>
    </w:div>
    <w:div w:id="1168984047">
      <w:marLeft w:val="0"/>
      <w:marRight w:val="0"/>
      <w:marTop w:val="-20"/>
      <w:marBottom w:val="-20"/>
      <w:divBdr>
        <w:top w:val="none" w:sz="0" w:space="0" w:color="auto"/>
        <w:left w:val="none" w:sz="0" w:space="0" w:color="auto"/>
        <w:bottom w:val="none" w:sz="0" w:space="0" w:color="auto"/>
        <w:right w:val="none" w:sz="0" w:space="0" w:color="auto"/>
      </w:divBdr>
    </w:div>
    <w:div w:id="1169904505">
      <w:marLeft w:val="0"/>
      <w:marRight w:val="0"/>
      <w:marTop w:val="-20"/>
      <w:marBottom w:val="-20"/>
      <w:divBdr>
        <w:top w:val="none" w:sz="0" w:space="0" w:color="auto"/>
        <w:left w:val="none" w:sz="0" w:space="0" w:color="auto"/>
        <w:bottom w:val="none" w:sz="0" w:space="0" w:color="auto"/>
        <w:right w:val="none" w:sz="0" w:space="0" w:color="auto"/>
      </w:divBdr>
    </w:div>
    <w:div w:id="1170949523">
      <w:marLeft w:val="0"/>
      <w:marRight w:val="0"/>
      <w:marTop w:val="-20"/>
      <w:marBottom w:val="-20"/>
      <w:divBdr>
        <w:top w:val="none" w:sz="0" w:space="0" w:color="auto"/>
        <w:left w:val="none" w:sz="0" w:space="0" w:color="auto"/>
        <w:bottom w:val="none" w:sz="0" w:space="0" w:color="auto"/>
        <w:right w:val="none" w:sz="0" w:space="0" w:color="auto"/>
      </w:divBdr>
    </w:div>
    <w:div w:id="1173446464">
      <w:marLeft w:val="0"/>
      <w:marRight w:val="0"/>
      <w:marTop w:val="-20"/>
      <w:marBottom w:val="-20"/>
      <w:divBdr>
        <w:top w:val="none" w:sz="0" w:space="0" w:color="auto"/>
        <w:left w:val="none" w:sz="0" w:space="0" w:color="auto"/>
        <w:bottom w:val="none" w:sz="0" w:space="0" w:color="auto"/>
        <w:right w:val="none" w:sz="0" w:space="0" w:color="auto"/>
      </w:divBdr>
    </w:div>
    <w:div w:id="1173642923">
      <w:marLeft w:val="0"/>
      <w:marRight w:val="0"/>
      <w:marTop w:val="-20"/>
      <w:marBottom w:val="-20"/>
      <w:divBdr>
        <w:top w:val="none" w:sz="0" w:space="0" w:color="auto"/>
        <w:left w:val="none" w:sz="0" w:space="0" w:color="auto"/>
        <w:bottom w:val="none" w:sz="0" w:space="0" w:color="auto"/>
        <w:right w:val="none" w:sz="0" w:space="0" w:color="auto"/>
      </w:divBdr>
    </w:div>
    <w:div w:id="1174343614">
      <w:marLeft w:val="0"/>
      <w:marRight w:val="0"/>
      <w:marTop w:val="-20"/>
      <w:marBottom w:val="-20"/>
      <w:divBdr>
        <w:top w:val="none" w:sz="0" w:space="0" w:color="auto"/>
        <w:left w:val="none" w:sz="0" w:space="0" w:color="auto"/>
        <w:bottom w:val="none" w:sz="0" w:space="0" w:color="auto"/>
        <w:right w:val="none" w:sz="0" w:space="0" w:color="auto"/>
      </w:divBdr>
    </w:div>
    <w:div w:id="1174567806">
      <w:marLeft w:val="0"/>
      <w:marRight w:val="0"/>
      <w:marTop w:val="-20"/>
      <w:marBottom w:val="-20"/>
      <w:divBdr>
        <w:top w:val="none" w:sz="0" w:space="0" w:color="auto"/>
        <w:left w:val="none" w:sz="0" w:space="0" w:color="auto"/>
        <w:bottom w:val="none" w:sz="0" w:space="0" w:color="auto"/>
        <w:right w:val="none" w:sz="0" w:space="0" w:color="auto"/>
      </w:divBdr>
    </w:div>
    <w:div w:id="1177189229">
      <w:marLeft w:val="0"/>
      <w:marRight w:val="0"/>
      <w:marTop w:val="-20"/>
      <w:marBottom w:val="-20"/>
      <w:divBdr>
        <w:top w:val="none" w:sz="0" w:space="0" w:color="auto"/>
        <w:left w:val="none" w:sz="0" w:space="0" w:color="auto"/>
        <w:bottom w:val="none" w:sz="0" w:space="0" w:color="auto"/>
        <w:right w:val="none" w:sz="0" w:space="0" w:color="auto"/>
      </w:divBdr>
    </w:div>
    <w:div w:id="1178081361">
      <w:marLeft w:val="0"/>
      <w:marRight w:val="0"/>
      <w:marTop w:val="-20"/>
      <w:marBottom w:val="-20"/>
      <w:divBdr>
        <w:top w:val="none" w:sz="0" w:space="0" w:color="auto"/>
        <w:left w:val="none" w:sz="0" w:space="0" w:color="auto"/>
        <w:bottom w:val="none" w:sz="0" w:space="0" w:color="auto"/>
        <w:right w:val="none" w:sz="0" w:space="0" w:color="auto"/>
      </w:divBdr>
    </w:div>
    <w:div w:id="1180242328">
      <w:marLeft w:val="0"/>
      <w:marRight w:val="0"/>
      <w:marTop w:val="-20"/>
      <w:marBottom w:val="-20"/>
      <w:divBdr>
        <w:top w:val="none" w:sz="0" w:space="0" w:color="auto"/>
        <w:left w:val="none" w:sz="0" w:space="0" w:color="auto"/>
        <w:bottom w:val="none" w:sz="0" w:space="0" w:color="auto"/>
        <w:right w:val="none" w:sz="0" w:space="0" w:color="auto"/>
      </w:divBdr>
    </w:div>
    <w:div w:id="1182742344">
      <w:marLeft w:val="0"/>
      <w:marRight w:val="0"/>
      <w:marTop w:val="-20"/>
      <w:marBottom w:val="-20"/>
      <w:divBdr>
        <w:top w:val="none" w:sz="0" w:space="0" w:color="auto"/>
        <w:left w:val="none" w:sz="0" w:space="0" w:color="auto"/>
        <w:bottom w:val="none" w:sz="0" w:space="0" w:color="auto"/>
        <w:right w:val="none" w:sz="0" w:space="0" w:color="auto"/>
      </w:divBdr>
    </w:div>
    <w:div w:id="1183786788">
      <w:marLeft w:val="0"/>
      <w:marRight w:val="0"/>
      <w:marTop w:val="-20"/>
      <w:marBottom w:val="-20"/>
      <w:divBdr>
        <w:top w:val="none" w:sz="0" w:space="0" w:color="auto"/>
        <w:left w:val="none" w:sz="0" w:space="0" w:color="auto"/>
        <w:bottom w:val="none" w:sz="0" w:space="0" w:color="auto"/>
        <w:right w:val="none" w:sz="0" w:space="0" w:color="auto"/>
      </w:divBdr>
    </w:div>
    <w:div w:id="1184242355">
      <w:marLeft w:val="0"/>
      <w:marRight w:val="0"/>
      <w:marTop w:val="-20"/>
      <w:marBottom w:val="-20"/>
      <w:divBdr>
        <w:top w:val="none" w:sz="0" w:space="0" w:color="auto"/>
        <w:left w:val="none" w:sz="0" w:space="0" w:color="auto"/>
        <w:bottom w:val="none" w:sz="0" w:space="0" w:color="auto"/>
        <w:right w:val="none" w:sz="0" w:space="0" w:color="auto"/>
      </w:divBdr>
    </w:div>
    <w:div w:id="1185091701">
      <w:marLeft w:val="0"/>
      <w:marRight w:val="0"/>
      <w:marTop w:val="-20"/>
      <w:marBottom w:val="-20"/>
      <w:divBdr>
        <w:top w:val="none" w:sz="0" w:space="0" w:color="auto"/>
        <w:left w:val="none" w:sz="0" w:space="0" w:color="auto"/>
        <w:bottom w:val="none" w:sz="0" w:space="0" w:color="auto"/>
        <w:right w:val="none" w:sz="0" w:space="0" w:color="auto"/>
      </w:divBdr>
    </w:div>
    <w:div w:id="1187524327">
      <w:marLeft w:val="0"/>
      <w:marRight w:val="0"/>
      <w:marTop w:val="-20"/>
      <w:marBottom w:val="-20"/>
      <w:divBdr>
        <w:top w:val="none" w:sz="0" w:space="0" w:color="auto"/>
        <w:left w:val="none" w:sz="0" w:space="0" w:color="auto"/>
        <w:bottom w:val="none" w:sz="0" w:space="0" w:color="auto"/>
        <w:right w:val="none" w:sz="0" w:space="0" w:color="auto"/>
      </w:divBdr>
    </w:div>
    <w:div w:id="1187714451">
      <w:marLeft w:val="0"/>
      <w:marRight w:val="0"/>
      <w:marTop w:val="-20"/>
      <w:marBottom w:val="-20"/>
      <w:divBdr>
        <w:top w:val="none" w:sz="0" w:space="0" w:color="auto"/>
        <w:left w:val="none" w:sz="0" w:space="0" w:color="auto"/>
        <w:bottom w:val="none" w:sz="0" w:space="0" w:color="auto"/>
        <w:right w:val="none" w:sz="0" w:space="0" w:color="auto"/>
      </w:divBdr>
    </w:div>
    <w:div w:id="1188521599">
      <w:marLeft w:val="0"/>
      <w:marRight w:val="0"/>
      <w:marTop w:val="-20"/>
      <w:marBottom w:val="-20"/>
      <w:divBdr>
        <w:top w:val="none" w:sz="0" w:space="0" w:color="auto"/>
        <w:left w:val="none" w:sz="0" w:space="0" w:color="auto"/>
        <w:bottom w:val="none" w:sz="0" w:space="0" w:color="auto"/>
        <w:right w:val="none" w:sz="0" w:space="0" w:color="auto"/>
      </w:divBdr>
    </w:div>
    <w:div w:id="1190604922">
      <w:marLeft w:val="0"/>
      <w:marRight w:val="0"/>
      <w:marTop w:val="-20"/>
      <w:marBottom w:val="-20"/>
      <w:divBdr>
        <w:top w:val="none" w:sz="0" w:space="0" w:color="auto"/>
        <w:left w:val="none" w:sz="0" w:space="0" w:color="auto"/>
        <w:bottom w:val="none" w:sz="0" w:space="0" w:color="auto"/>
        <w:right w:val="none" w:sz="0" w:space="0" w:color="auto"/>
      </w:divBdr>
    </w:div>
    <w:div w:id="1190685138">
      <w:marLeft w:val="0"/>
      <w:marRight w:val="0"/>
      <w:marTop w:val="-20"/>
      <w:marBottom w:val="-20"/>
      <w:divBdr>
        <w:top w:val="none" w:sz="0" w:space="0" w:color="auto"/>
        <w:left w:val="none" w:sz="0" w:space="0" w:color="auto"/>
        <w:bottom w:val="none" w:sz="0" w:space="0" w:color="auto"/>
        <w:right w:val="none" w:sz="0" w:space="0" w:color="auto"/>
      </w:divBdr>
    </w:div>
    <w:div w:id="1196306843">
      <w:marLeft w:val="0"/>
      <w:marRight w:val="0"/>
      <w:marTop w:val="-20"/>
      <w:marBottom w:val="-20"/>
      <w:divBdr>
        <w:top w:val="none" w:sz="0" w:space="0" w:color="auto"/>
        <w:left w:val="none" w:sz="0" w:space="0" w:color="auto"/>
        <w:bottom w:val="none" w:sz="0" w:space="0" w:color="auto"/>
        <w:right w:val="none" w:sz="0" w:space="0" w:color="auto"/>
      </w:divBdr>
    </w:div>
    <w:div w:id="1196772381">
      <w:marLeft w:val="0"/>
      <w:marRight w:val="0"/>
      <w:marTop w:val="-20"/>
      <w:marBottom w:val="-20"/>
      <w:divBdr>
        <w:top w:val="none" w:sz="0" w:space="0" w:color="auto"/>
        <w:left w:val="none" w:sz="0" w:space="0" w:color="auto"/>
        <w:bottom w:val="none" w:sz="0" w:space="0" w:color="auto"/>
        <w:right w:val="none" w:sz="0" w:space="0" w:color="auto"/>
      </w:divBdr>
    </w:div>
    <w:div w:id="1197087710">
      <w:marLeft w:val="0"/>
      <w:marRight w:val="0"/>
      <w:marTop w:val="-20"/>
      <w:marBottom w:val="-20"/>
      <w:divBdr>
        <w:top w:val="none" w:sz="0" w:space="0" w:color="auto"/>
        <w:left w:val="none" w:sz="0" w:space="0" w:color="auto"/>
        <w:bottom w:val="none" w:sz="0" w:space="0" w:color="auto"/>
        <w:right w:val="none" w:sz="0" w:space="0" w:color="auto"/>
      </w:divBdr>
    </w:div>
    <w:div w:id="1197700911">
      <w:marLeft w:val="0"/>
      <w:marRight w:val="0"/>
      <w:marTop w:val="-20"/>
      <w:marBottom w:val="-20"/>
      <w:divBdr>
        <w:top w:val="none" w:sz="0" w:space="0" w:color="auto"/>
        <w:left w:val="none" w:sz="0" w:space="0" w:color="auto"/>
        <w:bottom w:val="none" w:sz="0" w:space="0" w:color="auto"/>
        <w:right w:val="none" w:sz="0" w:space="0" w:color="auto"/>
      </w:divBdr>
    </w:div>
    <w:div w:id="1199469306">
      <w:marLeft w:val="0"/>
      <w:marRight w:val="0"/>
      <w:marTop w:val="-20"/>
      <w:marBottom w:val="-20"/>
      <w:divBdr>
        <w:top w:val="none" w:sz="0" w:space="0" w:color="auto"/>
        <w:left w:val="none" w:sz="0" w:space="0" w:color="auto"/>
        <w:bottom w:val="none" w:sz="0" w:space="0" w:color="auto"/>
        <w:right w:val="none" w:sz="0" w:space="0" w:color="auto"/>
      </w:divBdr>
    </w:div>
    <w:div w:id="1202091486">
      <w:marLeft w:val="0"/>
      <w:marRight w:val="0"/>
      <w:marTop w:val="-20"/>
      <w:marBottom w:val="-20"/>
      <w:divBdr>
        <w:top w:val="none" w:sz="0" w:space="0" w:color="auto"/>
        <w:left w:val="none" w:sz="0" w:space="0" w:color="auto"/>
        <w:bottom w:val="none" w:sz="0" w:space="0" w:color="auto"/>
        <w:right w:val="none" w:sz="0" w:space="0" w:color="auto"/>
      </w:divBdr>
    </w:div>
    <w:div w:id="1202355852">
      <w:marLeft w:val="0"/>
      <w:marRight w:val="0"/>
      <w:marTop w:val="-20"/>
      <w:marBottom w:val="-20"/>
      <w:divBdr>
        <w:top w:val="none" w:sz="0" w:space="0" w:color="auto"/>
        <w:left w:val="none" w:sz="0" w:space="0" w:color="auto"/>
        <w:bottom w:val="none" w:sz="0" w:space="0" w:color="auto"/>
        <w:right w:val="none" w:sz="0" w:space="0" w:color="auto"/>
      </w:divBdr>
    </w:div>
    <w:div w:id="1203131740">
      <w:marLeft w:val="0"/>
      <w:marRight w:val="0"/>
      <w:marTop w:val="-20"/>
      <w:marBottom w:val="-20"/>
      <w:divBdr>
        <w:top w:val="none" w:sz="0" w:space="0" w:color="auto"/>
        <w:left w:val="none" w:sz="0" w:space="0" w:color="auto"/>
        <w:bottom w:val="none" w:sz="0" w:space="0" w:color="auto"/>
        <w:right w:val="none" w:sz="0" w:space="0" w:color="auto"/>
      </w:divBdr>
    </w:div>
    <w:div w:id="1203900863">
      <w:marLeft w:val="0"/>
      <w:marRight w:val="0"/>
      <w:marTop w:val="-20"/>
      <w:marBottom w:val="-20"/>
      <w:divBdr>
        <w:top w:val="none" w:sz="0" w:space="0" w:color="auto"/>
        <w:left w:val="none" w:sz="0" w:space="0" w:color="auto"/>
        <w:bottom w:val="none" w:sz="0" w:space="0" w:color="auto"/>
        <w:right w:val="none" w:sz="0" w:space="0" w:color="auto"/>
      </w:divBdr>
    </w:div>
    <w:div w:id="1204905423">
      <w:marLeft w:val="0"/>
      <w:marRight w:val="0"/>
      <w:marTop w:val="-20"/>
      <w:marBottom w:val="-20"/>
      <w:divBdr>
        <w:top w:val="none" w:sz="0" w:space="0" w:color="auto"/>
        <w:left w:val="none" w:sz="0" w:space="0" w:color="auto"/>
        <w:bottom w:val="none" w:sz="0" w:space="0" w:color="auto"/>
        <w:right w:val="none" w:sz="0" w:space="0" w:color="auto"/>
      </w:divBdr>
    </w:div>
    <w:div w:id="1207529214">
      <w:marLeft w:val="0"/>
      <w:marRight w:val="0"/>
      <w:marTop w:val="-20"/>
      <w:marBottom w:val="-20"/>
      <w:divBdr>
        <w:top w:val="none" w:sz="0" w:space="0" w:color="auto"/>
        <w:left w:val="none" w:sz="0" w:space="0" w:color="auto"/>
        <w:bottom w:val="none" w:sz="0" w:space="0" w:color="auto"/>
        <w:right w:val="none" w:sz="0" w:space="0" w:color="auto"/>
      </w:divBdr>
    </w:div>
    <w:div w:id="1208294108">
      <w:marLeft w:val="0"/>
      <w:marRight w:val="0"/>
      <w:marTop w:val="-20"/>
      <w:marBottom w:val="-20"/>
      <w:divBdr>
        <w:top w:val="none" w:sz="0" w:space="0" w:color="auto"/>
        <w:left w:val="none" w:sz="0" w:space="0" w:color="auto"/>
        <w:bottom w:val="none" w:sz="0" w:space="0" w:color="auto"/>
        <w:right w:val="none" w:sz="0" w:space="0" w:color="auto"/>
      </w:divBdr>
    </w:div>
    <w:div w:id="1208760000">
      <w:marLeft w:val="0"/>
      <w:marRight w:val="0"/>
      <w:marTop w:val="-20"/>
      <w:marBottom w:val="-20"/>
      <w:divBdr>
        <w:top w:val="none" w:sz="0" w:space="0" w:color="auto"/>
        <w:left w:val="none" w:sz="0" w:space="0" w:color="auto"/>
        <w:bottom w:val="none" w:sz="0" w:space="0" w:color="auto"/>
        <w:right w:val="none" w:sz="0" w:space="0" w:color="auto"/>
      </w:divBdr>
    </w:div>
    <w:div w:id="1209025107">
      <w:marLeft w:val="0"/>
      <w:marRight w:val="0"/>
      <w:marTop w:val="-20"/>
      <w:marBottom w:val="-20"/>
      <w:divBdr>
        <w:top w:val="none" w:sz="0" w:space="0" w:color="auto"/>
        <w:left w:val="none" w:sz="0" w:space="0" w:color="auto"/>
        <w:bottom w:val="none" w:sz="0" w:space="0" w:color="auto"/>
        <w:right w:val="none" w:sz="0" w:space="0" w:color="auto"/>
      </w:divBdr>
    </w:div>
    <w:div w:id="1209029531">
      <w:marLeft w:val="0"/>
      <w:marRight w:val="0"/>
      <w:marTop w:val="-20"/>
      <w:marBottom w:val="-20"/>
      <w:divBdr>
        <w:top w:val="none" w:sz="0" w:space="0" w:color="auto"/>
        <w:left w:val="none" w:sz="0" w:space="0" w:color="auto"/>
        <w:bottom w:val="none" w:sz="0" w:space="0" w:color="auto"/>
        <w:right w:val="none" w:sz="0" w:space="0" w:color="auto"/>
      </w:divBdr>
    </w:div>
    <w:div w:id="1209033925">
      <w:marLeft w:val="0"/>
      <w:marRight w:val="0"/>
      <w:marTop w:val="-20"/>
      <w:marBottom w:val="-20"/>
      <w:divBdr>
        <w:top w:val="none" w:sz="0" w:space="0" w:color="auto"/>
        <w:left w:val="none" w:sz="0" w:space="0" w:color="auto"/>
        <w:bottom w:val="none" w:sz="0" w:space="0" w:color="auto"/>
        <w:right w:val="none" w:sz="0" w:space="0" w:color="auto"/>
      </w:divBdr>
    </w:div>
    <w:div w:id="1209146592">
      <w:marLeft w:val="0"/>
      <w:marRight w:val="0"/>
      <w:marTop w:val="-20"/>
      <w:marBottom w:val="-20"/>
      <w:divBdr>
        <w:top w:val="none" w:sz="0" w:space="0" w:color="auto"/>
        <w:left w:val="none" w:sz="0" w:space="0" w:color="auto"/>
        <w:bottom w:val="none" w:sz="0" w:space="0" w:color="auto"/>
        <w:right w:val="none" w:sz="0" w:space="0" w:color="auto"/>
      </w:divBdr>
    </w:div>
    <w:div w:id="1211305369">
      <w:marLeft w:val="0"/>
      <w:marRight w:val="0"/>
      <w:marTop w:val="-20"/>
      <w:marBottom w:val="-20"/>
      <w:divBdr>
        <w:top w:val="none" w:sz="0" w:space="0" w:color="auto"/>
        <w:left w:val="none" w:sz="0" w:space="0" w:color="auto"/>
        <w:bottom w:val="none" w:sz="0" w:space="0" w:color="auto"/>
        <w:right w:val="none" w:sz="0" w:space="0" w:color="auto"/>
      </w:divBdr>
    </w:div>
    <w:div w:id="1211695719">
      <w:marLeft w:val="0"/>
      <w:marRight w:val="0"/>
      <w:marTop w:val="-20"/>
      <w:marBottom w:val="-20"/>
      <w:divBdr>
        <w:top w:val="none" w:sz="0" w:space="0" w:color="auto"/>
        <w:left w:val="none" w:sz="0" w:space="0" w:color="auto"/>
        <w:bottom w:val="none" w:sz="0" w:space="0" w:color="auto"/>
        <w:right w:val="none" w:sz="0" w:space="0" w:color="auto"/>
      </w:divBdr>
    </w:div>
    <w:div w:id="1215315646">
      <w:marLeft w:val="0"/>
      <w:marRight w:val="0"/>
      <w:marTop w:val="-20"/>
      <w:marBottom w:val="-20"/>
      <w:divBdr>
        <w:top w:val="none" w:sz="0" w:space="0" w:color="auto"/>
        <w:left w:val="none" w:sz="0" w:space="0" w:color="auto"/>
        <w:bottom w:val="none" w:sz="0" w:space="0" w:color="auto"/>
        <w:right w:val="none" w:sz="0" w:space="0" w:color="auto"/>
      </w:divBdr>
    </w:div>
    <w:div w:id="1215852841">
      <w:marLeft w:val="0"/>
      <w:marRight w:val="0"/>
      <w:marTop w:val="-20"/>
      <w:marBottom w:val="-20"/>
      <w:divBdr>
        <w:top w:val="none" w:sz="0" w:space="0" w:color="auto"/>
        <w:left w:val="none" w:sz="0" w:space="0" w:color="auto"/>
        <w:bottom w:val="none" w:sz="0" w:space="0" w:color="auto"/>
        <w:right w:val="none" w:sz="0" w:space="0" w:color="auto"/>
      </w:divBdr>
    </w:div>
    <w:div w:id="1216350202">
      <w:marLeft w:val="0"/>
      <w:marRight w:val="0"/>
      <w:marTop w:val="-20"/>
      <w:marBottom w:val="-20"/>
      <w:divBdr>
        <w:top w:val="none" w:sz="0" w:space="0" w:color="auto"/>
        <w:left w:val="none" w:sz="0" w:space="0" w:color="auto"/>
        <w:bottom w:val="none" w:sz="0" w:space="0" w:color="auto"/>
        <w:right w:val="none" w:sz="0" w:space="0" w:color="auto"/>
      </w:divBdr>
    </w:div>
    <w:div w:id="1216696572">
      <w:marLeft w:val="0"/>
      <w:marRight w:val="0"/>
      <w:marTop w:val="-20"/>
      <w:marBottom w:val="-20"/>
      <w:divBdr>
        <w:top w:val="none" w:sz="0" w:space="0" w:color="auto"/>
        <w:left w:val="none" w:sz="0" w:space="0" w:color="auto"/>
        <w:bottom w:val="none" w:sz="0" w:space="0" w:color="auto"/>
        <w:right w:val="none" w:sz="0" w:space="0" w:color="auto"/>
      </w:divBdr>
    </w:div>
    <w:div w:id="1217937862">
      <w:marLeft w:val="0"/>
      <w:marRight w:val="0"/>
      <w:marTop w:val="-20"/>
      <w:marBottom w:val="-20"/>
      <w:divBdr>
        <w:top w:val="none" w:sz="0" w:space="0" w:color="auto"/>
        <w:left w:val="none" w:sz="0" w:space="0" w:color="auto"/>
        <w:bottom w:val="none" w:sz="0" w:space="0" w:color="auto"/>
        <w:right w:val="none" w:sz="0" w:space="0" w:color="auto"/>
      </w:divBdr>
    </w:div>
    <w:div w:id="1218475413">
      <w:marLeft w:val="0"/>
      <w:marRight w:val="0"/>
      <w:marTop w:val="-20"/>
      <w:marBottom w:val="-20"/>
      <w:divBdr>
        <w:top w:val="none" w:sz="0" w:space="0" w:color="auto"/>
        <w:left w:val="none" w:sz="0" w:space="0" w:color="auto"/>
        <w:bottom w:val="none" w:sz="0" w:space="0" w:color="auto"/>
        <w:right w:val="none" w:sz="0" w:space="0" w:color="auto"/>
      </w:divBdr>
    </w:div>
    <w:div w:id="1219240507">
      <w:marLeft w:val="0"/>
      <w:marRight w:val="0"/>
      <w:marTop w:val="-20"/>
      <w:marBottom w:val="-20"/>
      <w:divBdr>
        <w:top w:val="none" w:sz="0" w:space="0" w:color="auto"/>
        <w:left w:val="none" w:sz="0" w:space="0" w:color="auto"/>
        <w:bottom w:val="none" w:sz="0" w:space="0" w:color="auto"/>
        <w:right w:val="none" w:sz="0" w:space="0" w:color="auto"/>
      </w:divBdr>
    </w:div>
    <w:div w:id="1222406074">
      <w:marLeft w:val="0"/>
      <w:marRight w:val="0"/>
      <w:marTop w:val="-20"/>
      <w:marBottom w:val="-20"/>
      <w:divBdr>
        <w:top w:val="none" w:sz="0" w:space="0" w:color="auto"/>
        <w:left w:val="none" w:sz="0" w:space="0" w:color="auto"/>
        <w:bottom w:val="none" w:sz="0" w:space="0" w:color="auto"/>
        <w:right w:val="none" w:sz="0" w:space="0" w:color="auto"/>
      </w:divBdr>
    </w:div>
    <w:div w:id="1225722374">
      <w:marLeft w:val="0"/>
      <w:marRight w:val="0"/>
      <w:marTop w:val="-20"/>
      <w:marBottom w:val="-20"/>
      <w:divBdr>
        <w:top w:val="none" w:sz="0" w:space="0" w:color="auto"/>
        <w:left w:val="none" w:sz="0" w:space="0" w:color="auto"/>
        <w:bottom w:val="none" w:sz="0" w:space="0" w:color="auto"/>
        <w:right w:val="none" w:sz="0" w:space="0" w:color="auto"/>
      </w:divBdr>
    </w:div>
    <w:div w:id="1226375359">
      <w:marLeft w:val="0"/>
      <w:marRight w:val="0"/>
      <w:marTop w:val="-20"/>
      <w:marBottom w:val="-20"/>
      <w:divBdr>
        <w:top w:val="none" w:sz="0" w:space="0" w:color="auto"/>
        <w:left w:val="none" w:sz="0" w:space="0" w:color="auto"/>
        <w:bottom w:val="none" w:sz="0" w:space="0" w:color="auto"/>
        <w:right w:val="none" w:sz="0" w:space="0" w:color="auto"/>
      </w:divBdr>
    </w:div>
    <w:div w:id="1226449103">
      <w:marLeft w:val="0"/>
      <w:marRight w:val="0"/>
      <w:marTop w:val="-20"/>
      <w:marBottom w:val="-20"/>
      <w:divBdr>
        <w:top w:val="none" w:sz="0" w:space="0" w:color="auto"/>
        <w:left w:val="none" w:sz="0" w:space="0" w:color="auto"/>
        <w:bottom w:val="none" w:sz="0" w:space="0" w:color="auto"/>
        <w:right w:val="none" w:sz="0" w:space="0" w:color="auto"/>
      </w:divBdr>
    </w:div>
    <w:div w:id="1228420729">
      <w:marLeft w:val="0"/>
      <w:marRight w:val="0"/>
      <w:marTop w:val="-20"/>
      <w:marBottom w:val="-20"/>
      <w:divBdr>
        <w:top w:val="none" w:sz="0" w:space="0" w:color="auto"/>
        <w:left w:val="none" w:sz="0" w:space="0" w:color="auto"/>
        <w:bottom w:val="none" w:sz="0" w:space="0" w:color="auto"/>
        <w:right w:val="none" w:sz="0" w:space="0" w:color="auto"/>
      </w:divBdr>
    </w:div>
    <w:div w:id="1229222532">
      <w:marLeft w:val="0"/>
      <w:marRight w:val="0"/>
      <w:marTop w:val="-20"/>
      <w:marBottom w:val="-20"/>
      <w:divBdr>
        <w:top w:val="none" w:sz="0" w:space="0" w:color="auto"/>
        <w:left w:val="none" w:sz="0" w:space="0" w:color="auto"/>
        <w:bottom w:val="none" w:sz="0" w:space="0" w:color="auto"/>
        <w:right w:val="none" w:sz="0" w:space="0" w:color="auto"/>
      </w:divBdr>
    </w:div>
    <w:div w:id="1229264163">
      <w:marLeft w:val="0"/>
      <w:marRight w:val="0"/>
      <w:marTop w:val="-20"/>
      <w:marBottom w:val="-20"/>
      <w:divBdr>
        <w:top w:val="none" w:sz="0" w:space="0" w:color="auto"/>
        <w:left w:val="none" w:sz="0" w:space="0" w:color="auto"/>
        <w:bottom w:val="none" w:sz="0" w:space="0" w:color="auto"/>
        <w:right w:val="none" w:sz="0" w:space="0" w:color="auto"/>
      </w:divBdr>
    </w:div>
    <w:div w:id="1231774625">
      <w:marLeft w:val="0"/>
      <w:marRight w:val="0"/>
      <w:marTop w:val="-20"/>
      <w:marBottom w:val="-20"/>
      <w:divBdr>
        <w:top w:val="none" w:sz="0" w:space="0" w:color="auto"/>
        <w:left w:val="none" w:sz="0" w:space="0" w:color="auto"/>
        <w:bottom w:val="none" w:sz="0" w:space="0" w:color="auto"/>
        <w:right w:val="none" w:sz="0" w:space="0" w:color="auto"/>
      </w:divBdr>
    </w:div>
    <w:div w:id="1232080195">
      <w:marLeft w:val="0"/>
      <w:marRight w:val="0"/>
      <w:marTop w:val="-20"/>
      <w:marBottom w:val="-20"/>
      <w:divBdr>
        <w:top w:val="none" w:sz="0" w:space="0" w:color="auto"/>
        <w:left w:val="none" w:sz="0" w:space="0" w:color="auto"/>
        <w:bottom w:val="none" w:sz="0" w:space="0" w:color="auto"/>
        <w:right w:val="none" w:sz="0" w:space="0" w:color="auto"/>
      </w:divBdr>
    </w:div>
    <w:div w:id="1233347533">
      <w:marLeft w:val="0"/>
      <w:marRight w:val="0"/>
      <w:marTop w:val="-20"/>
      <w:marBottom w:val="-20"/>
      <w:divBdr>
        <w:top w:val="none" w:sz="0" w:space="0" w:color="auto"/>
        <w:left w:val="none" w:sz="0" w:space="0" w:color="auto"/>
        <w:bottom w:val="none" w:sz="0" w:space="0" w:color="auto"/>
        <w:right w:val="none" w:sz="0" w:space="0" w:color="auto"/>
      </w:divBdr>
    </w:div>
    <w:div w:id="1234857105">
      <w:marLeft w:val="0"/>
      <w:marRight w:val="0"/>
      <w:marTop w:val="-20"/>
      <w:marBottom w:val="-20"/>
      <w:divBdr>
        <w:top w:val="none" w:sz="0" w:space="0" w:color="auto"/>
        <w:left w:val="none" w:sz="0" w:space="0" w:color="auto"/>
        <w:bottom w:val="none" w:sz="0" w:space="0" w:color="auto"/>
        <w:right w:val="none" w:sz="0" w:space="0" w:color="auto"/>
      </w:divBdr>
    </w:div>
    <w:div w:id="1235579940">
      <w:marLeft w:val="0"/>
      <w:marRight w:val="0"/>
      <w:marTop w:val="-20"/>
      <w:marBottom w:val="-20"/>
      <w:divBdr>
        <w:top w:val="none" w:sz="0" w:space="0" w:color="auto"/>
        <w:left w:val="none" w:sz="0" w:space="0" w:color="auto"/>
        <w:bottom w:val="none" w:sz="0" w:space="0" w:color="auto"/>
        <w:right w:val="none" w:sz="0" w:space="0" w:color="auto"/>
      </w:divBdr>
    </w:div>
    <w:div w:id="1235699483">
      <w:marLeft w:val="0"/>
      <w:marRight w:val="0"/>
      <w:marTop w:val="-20"/>
      <w:marBottom w:val="-20"/>
      <w:divBdr>
        <w:top w:val="none" w:sz="0" w:space="0" w:color="auto"/>
        <w:left w:val="none" w:sz="0" w:space="0" w:color="auto"/>
        <w:bottom w:val="none" w:sz="0" w:space="0" w:color="auto"/>
        <w:right w:val="none" w:sz="0" w:space="0" w:color="auto"/>
      </w:divBdr>
    </w:div>
    <w:div w:id="1235971813">
      <w:marLeft w:val="0"/>
      <w:marRight w:val="0"/>
      <w:marTop w:val="-20"/>
      <w:marBottom w:val="-20"/>
      <w:divBdr>
        <w:top w:val="none" w:sz="0" w:space="0" w:color="auto"/>
        <w:left w:val="none" w:sz="0" w:space="0" w:color="auto"/>
        <w:bottom w:val="none" w:sz="0" w:space="0" w:color="auto"/>
        <w:right w:val="none" w:sz="0" w:space="0" w:color="auto"/>
      </w:divBdr>
    </w:div>
    <w:div w:id="1238131430">
      <w:marLeft w:val="0"/>
      <w:marRight w:val="0"/>
      <w:marTop w:val="-20"/>
      <w:marBottom w:val="-20"/>
      <w:divBdr>
        <w:top w:val="none" w:sz="0" w:space="0" w:color="auto"/>
        <w:left w:val="none" w:sz="0" w:space="0" w:color="auto"/>
        <w:bottom w:val="none" w:sz="0" w:space="0" w:color="auto"/>
        <w:right w:val="none" w:sz="0" w:space="0" w:color="auto"/>
      </w:divBdr>
    </w:div>
    <w:div w:id="1238830256">
      <w:marLeft w:val="0"/>
      <w:marRight w:val="0"/>
      <w:marTop w:val="-20"/>
      <w:marBottom w:val="-20"/>
      <w:divBdr>
        <w:top w:val="none" w:sz="0" w:space="0" w:color="auto"/>
        <w:left w:val="none" w:sz="0" w:space="0" w:color="auto"/>
        <w:bottom w:val="none" w:sz="0" w:space="0" w:color="auto"/>
        <w:right w:val="none" w:sz="0" w:space="0" w:color="auto"/>
      </w:divBdr>
    </w:div>
    <w:div w:id="1240359262">
      <w:marLeft w:val="0"/>
      <w:marRight w:val="0"/>
      <w:marTop w:val="-20"/>
      <w:marBottom w:val="-20"/>
      <w:divBdr>
        <w:top w:val="none" w:sz="0" w:space="0" w:color="auto"/>
        <w:left w:val="none" w:sz="0" w:space="0" w:color="auto"/>
        <w:bottom w:val="none" w:sz="0" w:space="0" w:color="auto"/>
        <w:right w:val="none" w:sz="0" w:space="0" w:color="auto"/>
      </w:divBdr>
    </w:div>
    <w:div w:id="1241910709">
      <w:marLeft w:val="0"/>
      <w:marRight w:val="0"/>
      <w:marTop w:val="-20"/>
      <w:marBottom w:val="-20"/>
      <w:divBdr>
        <w:top w:val="none" w:sz="0" w:space="0" w:color="auto"/>
        <w:left w:val="none" w:sz="0" w:space="0" w:color="auto"/>
        <w:bottom w:val="none" w:sz="0" w:space="0" w:color="auto"/>
        <w:right w:val="none" w:sz="0" w:space="0" w:color="auto"/>
      </w:divBdr>
    </w:div>
    <w:div w:id="1242133537">
      <w:marLeft w:val="0"/>
      <w:marRight w:val="0"/>
      <w:marTop w:val="-20"/>
      <w:marBottom w:val="-20"/>
      <w:divBdr>
        <w:top w:val="none" w:sz="0" w:space="0" w:color="auto"/>
        <w:left w:val="none" w:sz="0" w:space="0" w:color="auto"/>
        <w:bottom w:val="none" w:sz="0" w:space="0" w:color="auto"/>
        <w:right w:val="none" w:sz="0" w:space="0" w:color="auto"/>
      </w:divBdr>
    </w:div>
    <w:div w:id="1242524637">
      <w:marLeft w:val="0"/>
      <w:marRight w:val="0"/>
      <w:marTop w:val="-20"/>
      <w:marBottom w:val="-20"/>
      <w:divBdr>
        <w:top w:val="none" w:sz="0" w:space="0" w:color="auto"/>
        <w:left w:val="none" w:sz="0" w:space="0" w:color="auto"/>
        <w:bottom w:val="none" w:sz="0" w:space="0" w:color="auto"/>
        <w:right w:val="none" w:sz="0" w:space="0" w:color="auto"/>
      </w:divBdr>
    </w:div>
    <w:div w:id="1242763530">
      <w:marLeft w:val="0"/>
      <w:marRight w:val="0"/>
      <w:marTop w:val="-20"/>
      <w:marBottom w:val="-20"/>
      <w:divBdr>
        <w:top w:val="none" w:sz="0" w:space="0" w:color="auto"/>
        <w:left w:val="none" w:sz="0" w:space="0" w:color="auto"/>
        <w:bottom w:val="none" w:sz="0" w:space="0" w:color="auto"/>
        <w:right w:val="none" w:sz="0" w:space="0" w:color="auto"/>
      </w:divBdr>
    </w:div>
    <w:div w:id="1243098768">
      <w:marLeft w:val="0"/>
      <w:marRight w:val="0"/>
      <w:marTop w:val="-20"/>
      <w:marBottom w:val="-20"/>
      <w:divBdr>
        <w:top w:val="none" w:sz="0" w:space="0" w:color="auto"/>
        <w:left w:val="none" w:sz="0" w:space="0" w:color="auto"/>
        <w:bottom w:val="none" w:sz="0" w:space="0" w:color="auto"/>
        <w:right w:val="none" w:sz="0" w:space="0" w:color="auto"/>
      </w:divBdr>
    </w:div>
    <w:div w:id="1243687078">
      <w:marLeft w:val="0"/>
      <w:marRight w:val="0"/>
      <w:marTop w:val="-20"/>
      <w:marBottom w:val="-20"/>
      <w:divBdr>
        <w:top w:val="none" w:sz="0" w:space="0" w:color="auto"/>
        <w:left w:val="none" w:sz="0" w:space="0" w:color="auto"/>
        <w:bottom w:val="none" w:sz="0" w:space="0" w:color="auto"/>
        <w:right w:val="none" w:sz="0" w:space="0" w:color="auto"/>
      </w:divBdr>
    </w:div>
    <w:div w:id="1245913715">
      <w:marLeft w:val="0"/>
      <w:marRight w:val="0"/>
      <w:marTop w:val="-20"/>
      <w:marBottom w:val="-20"/>
      <w:divBdr>
        <w:top w:val="none" w:sz="0" w:space="0" w:color="auto"/>
        <w:left w:val="none" w:sz="0" w:space="0" w:color="auto"/>
        <w:bottom w:val="none" w:sz="0" w:space="0" w:color="auto"/>
        <w:right w:val="none" w:sz="0" w:space="0" w:color="auto"/>
      </w:divBdr>
    </w:div>
    <w:div w:id="1246301164">
      <w:marLeft w:val="0"/>
      <w:marRight w:val="0"/>
      <w:marTop w:val="-20"/>
      <w:marBottom w:val="-20"/>
      <w:divBdr>
        <w:top w:val="none" w:sz="0" w:space="0" w:color="auto"/>
        <w:left w:val="none" w:sz="0" w:space="0" w:color="auto"/>
        <w:bottom w:val="none" w:sz="0" w:space="0" w:color="auto"/>
        <w:right w:val="none" w:sz="0" w:space="0" w:color="auto"/>
      </w:divBdr>
    </w:div>
    <w:div w:id="1246458700">
      <w:marLeft w:val="0"/>
      <w:marRight w:val="0"/>
      <w:marTop w:val="-20"/>
      <w:marBottom w:val="-20"/>
      <w:divBdr>
        <w:top w:val="none" w:sz="0" w:space="0" w:color="auto"/>
        <w:left w:val="none" w:sz="0" w:space="0" w:color="auto"/>
        <w:bottom w:val="none" w:sz="0" w:space="0" w:color="auto"/>
        <w:right w:val="none" w:sz="0" w:space="0" w:color="auto"/>
      </w:divBdr>
    </w:div>
    <w:div w:id="1246962675">
      <w:marLeft w:val="0"/>
      <w:marRight w:val="0"/>
      <w:marTop w:val="-20"/>
      <w:marBottom w:val="-20"/>
      <w:divBdr>
        <w:top w:val="none" w:sz="0" w:space="0" w:color="auto"/>
        <w:left w:val="none" w:sz="0" w:space="0" w:color="auto"/>
        <w:bottom w:val="none" w:sz="0" w:space="0" w:color="auto"/>
        <w:right w:val="none" w:sz="0" w:space="0" w:color="auto"/>
      </w:divBdr>
    </w:div>
    <w:div w:id="1248806501">
      <w:marLeft w:val="0"/>
      <w:marRight w:val="0"/>
      <w:marTop w:val="-20"/>
      <w:marBottom w:val="-20"/>
      <w:divBdr>
        <w:top w:val="none" w:sz="0" w:space="0" w:color="auto"/>
        <w:left w:val="none" w:sz="0" w:space="0" w:color="auto"/>
        <w:bottom w:val="none" w:sz="0" w:space="0" w:color="auto"/>
        <w:right w:val="none" w:sz="0" w:space="0" w:color="auto"/>
      </w:divBdr>
    </w:div>
    <w:div w:id="1250039133">
      <w:marLeft w:val="0"/>
      <w:marRight w:val="0"/>
      <w:marTop w:val="-20"/>
      <w:marBottom w:val="-20"/>
      <w:divBdr>
        <w:top w:val="none" w:sz="0" w:space="0" w:color="auto"/>
        <w:left w:val="none" w:sz="0" w:space="0" w:color="auto"/>
        <w:bottom w:val="none" w:sz="0" w:space="0" w:color="auto"/>
        <w:right w:val="none" w:sz="0" w:space="0" w:color="auto"/>
      </w:divBdr>
    </w:div>
    <w:div w:id="1250501418">
      <w:marLeft w:val="0"/>
      <w:marRight w:val="0"/>
      <w:marTop w:val="-20"/>
      <w:marBottom w:val="-20"/>
      <w:divBdr>
        <w:top w:val="none" w:sz="0" w:space="0" w:color="auto"/>
        <w:left w:val="none" w:sz="0" w:space="0" w:color="auto"/>
        <w:bottom w:val="none" w:sz="0" w:space="0" w:color="auto"/>
        <w:right w:val="none" w:sz="0" w:space="0" w:color="auto"/>
      </w:divBdr>
    </w:div>
    <w:div w:id="1250508952">
      <w:marLeft w:val="0"/>
      <w:marRight w:val="0"/>
      <w:marTop w:val="-20"/>
      <w:marBottom w:val="-20"/>
      <w:divBdr>
        <w:top w:val="none" w:sz="0" w:space="0" w:color="auto"/>
        <w:left w:val="none" w:sz="0" w:space="0" w:color="auto"/>
        <w:bottom w:val="none" w:sz="0" w:space="0" w:color="auto"/>
        <w:right w:val="none" w:sz="0" w:space="0" w:color="auto"/>
      </w:divBdr>
    </w:div>
    <w:div w:id="1252081503">
      <w:marLeft w:val="0"/>
      <w:marRight w:val="0"/>
      <w:marTop w:val="-20"/>
      <w:marBottom w:val="-20"/>
      <w:divBdr>
        <w:top w:val="none" w:sz="0" w:space="0" w:color="auto"/>
        <w:left w:val="none" w:sz="0" w:space="0" w:color="auto"/>
        <w:bottom w:val="none" w:sz="0" w:space="0" w:color="auto"/>
        <w:right w:val="none" w:sz="0" w:space="0" w:color="auto"/>
      </w:divBdr>
    </w:div>
    <w:div w:id="1252589761">
      <w:marLeft w:val="0"/>
      <w:marRight w:val="0"/>
      <w:marTop w:val="-20"/>
      <w:marBottom w:val="-20"/>
      <w:divBdr>
        <w:top w:val="none" w:sz="0" w:space="0" w:color="auto"/>
        <w:left w:val="none" w:sz="0" w:space="0" w:color="auto"/>
        <w:bottom w:val="none" w:sz="0" w:space="0" w:color="auto"/>
        <w:right w:val="none" w:sz="0" w:space="0" w:color="auto"/>
      </w:divBdr>
    </w:div>
    <w:div w:id="1255211421">
      <w:marLeft w:val="0"/>
      <w:marRight w:val="0"/>
      <w:marTop w:val="-20"/>
      <w:marBottom w:val="-20"/>
      <w:divBdr>
        <w:top w:val="none" w:sz="0" w:space="0" w:color="auto"/>
        <w:left w:val="none" w:sz="0" w:space="0" w:color="auto"/>
        <w:bottom w:val="none" w:sz="0" w:space="0" w:color="auto"/>
        <w:right w:val="none" w:sz="0" w:space="0" w:color="auto"/>
      </w:divBdr>
    </w:div>
    <w:div w:id="1255669799">
      <w:marLeft w:val="0"/>
      <w:marRight w:val="0"/>
      <w:marTop w:val="-20"/>
      <w:marBottom w:val="-20"/>
      <w:divBdr>
        <w:top w:val="none" w:sz="0" w:space="0" w:color="auto"/>
        <w:left w:val="none" w:sz="0" w:space="0" w:color="auto"/>
        <w:bottom w:val="none" w:sz="0" w:space="0" w:color="auto"/>
        <w:right w:val="none" w:sz="0" w:space="0" w:color="auto"/>
      </w:divBdr>
    </w:div>
    <w:div w:id="1257321133">
      <w:marLeft w:val="0"/>
      <w:marRight w:val="0"/>
      <w:marTop w:val="-20"/>
      <w:marBottom w:val="-20"/>
      <w:divBdr>
        <w:top w:val="none" w:sz="0" w:space="0" w:color="auto"/>
        <w:left w:val="none" w:sz="0" w:space="0" w:color="auto"/>
        <w:bottom w:val="none" w:sz="0" w:space="0" w:color="auto"/>
        <w:right w:val="none" w:sz="0" w:space="0" w:color="auto"/>
      </w:divBdr>
    </w:div>
    <w:div w:id="1258708175">
      <w:marLeft w:val="0"/>
      <w:marRight w:val="0"/>
      <w:marTop w:val="-20"/>
      <w:marBottom w:val="-20"/>
      <w:divBdr>
        <w:top w:val="none" w:sz="0" w:space="0" w:color="auto"/>
        <w:left w:val="none" w:sz="0" w:space="0" w:color="auto"/>
        <w:bottom w:val="none" w:sz="0" w:space="0" w:color="auto"/>
        <w:right w:val="none" w:sz="0" w:space="0" w:color="auto"/>
      </w:divBdr>
    </w:div>
    <w:div w:id="1258711497">
      <w:marLeft w:val="0"/>
      <w:marRight w:val="0"/>
      <w:marTop w:val="-20"/>
      <w:marBottom w:val="-20"/>
      <w:divBdr>
        <w:top w:val="none" w:sz="0" w:space="0" w:color="auto"/>
        <w:left w:val="none" w:sz="0" w:space="0" w:color="auto"/>
        <w:bottom w:val="none" w:sz="0" w:space="0" w:color="auto"/>
        <w:right w:val="none" w:sz="0" w:space="0" w:color="auto"/>
      </w:divBdr>
    </w:div>
    <w:div w:id="1259872821">
      <w:marLeft w:val="0"/>
      <w:marRight w:val="0"/>
      <w:marTop w:val="-20"/>
      <w:marBottom w:val="-20"/>
      <w:divBdr>
        <w:top w:val="none" w:sz="0" w:space="0" w:color="auto"/>
        <w:left w:val="none" w:sz="0" w:space="0" w:color="auto"/>
        <w:bottom w:val="none" w:sz="0" w:space="0" w:color="auto"/>
        <w:right w:val="none" w:sz="0" w:space="0" w:color="auto"/>
      </w:divBdr>
    </w:div>
    <w:div w:id="1260335147">
      <w:marLeft w:val="0"/>
      <w:marRight w:val="0"/>
      <w:marTop w:val="-20"/>
      <w:marBottom w:val="-20"/>
      <w:divBdr>
        <w:top w:val="none" w:sz="0" w:space="0" w:color="auto"/>
        <w:left w:val="none" w:sz="0" w:space="0" w:color="auto"/>
        <w:bottom w:val="none" w:sz="0" w:space="0" w:color="auto"/>
        <w:right w:val="none" w:sz="0" w:space="0" w:color="auto"/>
      </w:divBdr>
    </w:div>
    <w:div w:id="1260795464">
      <w:marLeft w:val="0"/>
      <w:marRight w:val="0"/>
      <w:marTop w:val="-20"/>
      <w:marBottom w:val="-20"/>
      <w:divBdr>
        <w:top w:val="none" w:sz="0" w:space="0" w:color="auto"/>
        <w:left w:val="none" w:sz="0" w:space="0" w:color="auto"/>
        <w:bottom w:val="none" w:sz="0" w:space="0" w:color="auto"/>
        <w:right w:val="none" w:sz="0" w:space="0" w:color="auto"/>
      </w:divBdr>
    </w:div>
    <w:div w:id="1264610164">
      <w:marLeft w:val="0"/>
      <w:marRight w:val="0"/>
      <w:marTop w:val="-20"/>
      <w:marBottom w:val="-20"/>
      <w:divBdr>
        <w:top w:val="none" w:sz="0" w:space="0" w:color="auto"/>
        <w:left w:val="none" w:sz="0" w:space="0" w:color="auto"/>
        <w:bottom w:val="none" w:sz="0" w:space="0" w:color="auto"/>
        <w:right w:val="none" w:sz="0" w:space="0" w:color="auto"/>
      </w:divBdr>
    </w:div>
    <w:div w:id="1266889990">
      <w:marLeft w:val="0"/>
      <w:marRight w:val="0"/>
      <w:marTop w:val="-20"/>
      <w:marBottom w:val="-20"/>
      <w:divBdr>
        <w:top w:val="none" w:sz="0" w:space="0" w:color="auto"/>
        <w:left w:val="none" w:sz="0" w:space="0" w:color="auto"/>
        <w:bottom w:val="none" w:sz="0" w:space="0" w:color="auto"/>
        <w:right w:val="none" w:sz="0" w:space="0" w:color="auto"/>
      </w:divBdr>
    </w:div>
    <w:div w:id="1267344594">
      <w:marLeft w:val="0"/>
      <w:marRight w:val="0"/>
      <w:marTop w:val="-20"/>
      <w:marBottom w:val="-20"/>
      <w:divBdr>
        <w:top w:val="none" w:sz="0" w:space="0" w:color="auto"/>
        <w:left w:val="none" w:sz="0" w:space="0" w:color="auto"/>
        <w:bottom w:val="none" w:sz="0" w:space="0" w:color="auto"/>
        <w:right w:val="none" w:sz="0" w:space="0" w:color="auto"/>
      </w:divBdr>
    </w:div>
    <w:div w:id="1267932306">
      <w:marLeft w:val="0"/>
      <w:marRight w:val="0"/>
      <w:marTop w:val="-20"/>
      <w:marBottom w:val="-20"/>
      <w:divBdr>
        <w:top w:val="none" w:sz="0" w:space="0" w:color="auto"/>
        <w:left w:val="none" w:sz="0" w:space="0" w:color="auto"/>
        <w:bottom w:val="none" w:sz="0" w:space="0" w:color="auto"/>
        <w:right w:val="none" w:sz="0" w:space="0" w:color="auto"/>
      </w:divBdr>
    </w:div>
    <w:div w:id="1268196935">
      <w:marLeft w:val="0"/>
      <w:marRight w:val="0"/>
      <w:marTop w:val="-20"/>
      <w:marBottom w:val="-20"/>
      <w:divBdr>
        <w:top w:val="none" w:sz="0" w:space="0" w:color="auto"/>
        <w:left w:val="none" w:sz="0" w:space="0" w:color="auto"/>
        <w:bottom w:val="none" w:sz="0" w:space="0" w:color="auto"/>
        <w:right w:val="none" w:sz="0" w:space="0" w:color="auto"/>
      </w:divBdr>
    </w:div>
    <w:div w:id="1270968870">
      <w:marLeft w:val="0"/>
      <w:marRight w:val="0"/>
      <w:marTop w:val="-20"/>
      <w:marBottom w:val="-20"/>
      <w:divBdr>
        <w:top w:val="none" w:sz="0" w:space="0" w:color="auto"/>
        <w:left w:val="none" w:sz="0" w:space="0" w:color="auto"/>
        <w:bottom w:val="none" w:sz="0" w:space="0" w:color="auto"/>
        <w:right w:val="none" w:sz="0" w:space="0" w:color="auto"/>
      </w:divBdr>
    </w:div>
    <w:div w:id="1271283087">
      <w:marLeft w:val="0"/>
      <w:marRight w:val="0"/>
      <w:marTop w:val="-20"/>
      <w:marBottom w:val="-20"/>
      <w:divBdr>
        <w:top w:val="none" w:sz="0" w:space="0" w:color="auto"/>
        <w:left w:val="none" w:sz="0" w:space="0" w:color="auto"/>
        <w:bottom w:val="none" w:sz="0" w:space="0" w:color="auto"/>
        <w:right w:val="none" w:sz="0" w:space="0" w:color="auto"/>
      </w:divBdr>
    </w:div>
    <w:div w:id="1272589914">
      <w:marLeft w:val="0"/>
      <w:marRight w:val="0"/>
      <w:marTop w:val="-20"/>
      <w:marBottom w:val="-20"/>
      <w:divBdr>
        <w:top w:val="none" w:sz="0" w:space="0" w:color="auto"/>
        <w:left w:val="none" w:sz="0" w:space="0" w:color="auto"/>
        <w:bottom w:val="none" w:sz="0" w:space="0" w:color="auto"/>
        <w:right w:val="none" w:sz="0" w:space="0" w:color="auto"/>
      </w:divBdr>
    </w:div>
    <w:div w:id="1273393221">
      <w:marLeft w:val="0"/>
      <w:marRight w:val="0"/>
      <w:marTop w:val="-20"/>
      <w:marBottom w:val="-20"/>
      <w:divBdr>
        <w:top w:val="none" w:sz="0" w:space="0" w:color="auto"/>
        <w:left w:val="none" w:sz="0" w:space="0" w:color="auto"/>
        <w:bottom w:val="none" w:sz="0" w:space="0" w:color="auto"/>
        <w:right w:val="none" w:sz="0" w:space="0" w:color="auto"/>
      </w:divBdr>
    </w:div>
    <w:div w:id="1276248750">
      <w:marLeft w:val="0"/>
      <w:marRight w:val="0"/>
      <w:marTop w:val="-20"/>
      <w:marBottom w:val="-20"/>
      <w:divBdr>
        <w:top w:val="none" w:sz="0" w:space="0" w:color="auto"/>
        <w:left w:val="none" w:sz="0" w:space="0" w:color="auto"/>
        <w:bottom w:val="none" w:sz="0" w:space="0" w:color="auto"/>
        <w:right w:val="none" w:sz="0" w:space="0" w:color="auto"/>
      </w:divBdr>
    </w:div>
    <w:div w:id="1277755937">
      <w:marLeft w:val="0"/>
      <w:marRight w:val="0"/>
      <w:marTop w:val="-20"/>
      <w:marBottom w:val="-20"/>
      <w:divBdr>
        <w:top w:val="none" w:sz="0" w:space="0" w:color="auto"/>
        <w:left w:val="none" w:sz="0" w:space="0" w:color="auto"/>
        <w:bottom w:val="none" w:sz="0" w:space="0" w:color="auto"/>
        <w:right w:val="none" w:sz="0" w:space="0" w:color="auto"/>
      </w:divBdr>
    </w:div>
    <w:div w:id="1278757775">
      <w:marLeft w:val="0"/>
      <w:marRight w:val="0"/>
      <w:marTop w:val="-20"/>
      <w:marBottom w:val="-20"/>
      <w:divBdr>
        <w:top w:val="none" w:sz="0" w:space="0" w:color="auto"/>
        <w:left w:val="none" w:sz="0" w:space="0" w:color="auto"/>
        <w:bottom w:val="none" w:sz="0" w:space="0" w:color="auto"/>
        <w:right w:val="none" w:sz="0" w:space="0" w:color="auto"/>
      </w:divBdr>
    </w:div>
    <w:div w:id="1279676636">
      <w:marLeft w:val="0"/>
      <w:marRight w:val="0"/>
      <w:marTop w:val="-20"/>
      <w:marBottom w:val="-20"/>
      <w:divBdr>
        <w:top w:val="none" w:sz="0" w:space="0" w:color="auto"/>
        <w:left w:val="none" w:sz="0" w:space="0" w:color="auto"/>
        <w:bottom w:val="none" w:sz="0" w:space="0" w:color="auto"/>
        <w:right w:val="none" w:sz="0" w:space="0" w:color="auto"/>
      </w:divBdr>
    </w:div>
    <w:div w:id="1280797918">
      <w:marLeft w:val="0"/>
      <w:marRight w:val="0"/>
      <w:marTop w:val="-20"/>
      <w:marBottom w:val="-20"/>
      <w:divBdr>
        <w:top w:val="none" w:sz="0" w:space="0" w:color="auto"/>
        <w:left w:val="none" w:sz="0" w:space="0" w:color="auto"/>
        <w:bottom w:val="none" w:sz="0" w:space="0" w:color="auto"/>
        <w:right w:val="none" w:sz="0" w:space="0" w:color="auto"/>
      </w:divBdr>
    </w:div>
    <w:div w:id="1282228226">
      <w:marLeft w:val="0"/>
      <w:marRight w:val="0"/>
      <w:marTop w:val="-20"/>
      <w:marBottom w:val="-20"/>
      <w:divBdr>
        <w:top w:val="none" w:sz="0" w:space="0" w:color="auto"/>
        <w:left w:val="none" w:sz="0" w:space="0" w:color="auto"/>
        <w:bottom w:val="none" w:sz="0" w:space="0" w:color="auto"/>
        <w:right w:val="none" w:sz="0" w:space="0" w:color="auto"/>
      </w:divBdr>
    </w:div>
    <w:div w:id="1282567615">
      <w:marLeft w:val="0"/>
      <w:marRight w:val="0"/>
      <w:marTop w:val="-20"/>
      <w:marBottom w:val="-20"/>
      <w:divBdr>
        <w:top w:val="none" w:sz="0" w:space="0" w:color="auto"/>
        <w:left w:val="none" w:sz="0" w:space="0" w:color="auto"/>
        <w:bottom w:val="none" w:sz="0" w:space="0" w:color="auto"/>
        <w:right w:val="none" w:sz="0" w:space="0" w:color="auto"/>
      </w:divBdr>
    </w:div>
    <w:div w:id="1284726736">
      <w:marLeft w:val="0"/>
      <w:marRight w:val="0"/>
      <w:marTop w:val="-20"/>
      <w:marBottom w:val="-20"/>
      <w:divBdr>
        <w:top w:val="none" w:sz="0" w:space="0" w:color="auto"/>
        <w:left w:val="none" w:sz="0" w:space="0" w:color="auto"/>
        <w:bottom w:val="none" w:sz="0" w:space="0" w:color="auto"/>
        <w:right w:val="none" w:sz="0" w:space="0" w:color="auto"/>
      </w:divBdr>
    </w:div>
    <w:div w:id="1287197004">
      <w:marLeft w:val="0"/>
      <w:marRight w:val="0"/>
      <w:marTop w:val="-20"/>
      <w:marBottom w:val="-20"/>
      <w:divBdr>
        <w:top w:val="none" w:sz="0" w:space="0" w:color="auto"/>
        <w:left w:val="none" w:sz="0" w:space="0" w:color="auto"/>
        <w:bottom w:val="none" w:sz="0" w:space="0" w:color="auto"/>
        <w:right w:val="none" w:sz="0" w:space="0" w:color="auto"/>
      </w:divBdr>
    </w:div>
    <w:div w:id="1288003542">
      <w:marLeft w:val="0"/>
      <w:marRight w:val="0"/>
      <w:marTop w:val="-20"/>
      <w:marBottom w:val="-20"/>
      <w:divBdr>
        <w:top w:val="none" w:sz="0" w:space="0" w:color="auto"/>
        <w:left w:val="none" w:sz="0" w:space="0" w:color="auto"/>
        <w:bottom w:val="none" w:sz="0" w:space="0" w:color="auto"/>
        <w:right w:val="none" w:sz="0" w:space="0" w:color="auto"/>
      </w:divBdr>
    </w:div>
    <w:div w:id="1292445794">
      <w:marLeft w:val="0"/>
      <w:marRight w:val="0"/>
      <w:marTop w:val="-20"/>
      <w:marBottom w:val="-20"/>
      <w:divBdr>
        <w:top w:val="none" w:sz="0" w:space="0" w:color="auto"/>
        <w:left w:val="none" w:sz="0" w:space="0" w:color="auto"/>
        <w:bottom w:val="none" w:sz="0" w:space="0" w:color="auto"/>
        <w:right w:val="none" w:sz="0" w:space="0" w:color="auto"/>
      </w:divBdr>
    </w:div>
    <w:div w:id="1294747932">
      <w:marLeft w:val="0"/>
      <w:marRight w:val="0"/>
      <w:marTop w:val="-20"/>
      <w:marBottom w:val="-20"/>
      <w:divBdr>
        <w:top w:val="none" w:sz="0" w:space="0" w:color="auto"/>
        <w:left w:val="none" w:sz="0" w:space="0" w:color="auto"/>
        <w:bottom w:val="none" w:sz="0" w:space="0" w:color="auto"/>
        <w:right w:val="none" w:sz="0" w:space="0" w:color="auto"/>
      </w:divBdr>
    </w:div>
    <w:div w:id="1297103264">
      <w:marLeft w:val="0"/>
      <w:marRight w:val="0"/>
      <w:marTop w:val="-20"/>
      <w:marBottom w:val="-20"/>
      <w:divBdr>
        <w:top w:val="none" w:sz="0" w:space="0" w:color="auto"/>
        <w:left w:val="none" w:sz="0" w:space="0" w:color="auto"/>
        <w:bottom w:val="none" w:sz="0" w:space="0" w:color="auto"/>
        <w:right w:val="none" w:sz="0" w:space="0" w:color="auto"/>
      </w:divBdr>
    </w:div>
    <w:div w:id="1299071934">
      <w:marLeft w:val="0"/>
      <w:marRight w:val="0"/>
      <w:marTop w:val="-20"/>
      <w:marBottom w:val="-20"/>
      <w:divBdr>
        <w:top w:val="none" w:sz="0" w:space="0" w:color="auto"/>
        <w:left w:val="none" w:sz="0" w:space="0" w:color="auto"/>
        <w:bottom w:val="none" w:sz="0" w:space="0" w:color="auto"/>
        <w:right w:val="none" w:sz="0" w:space="0" w:color="auto"/>
      </w:divBdr>
    </w:div>
    <w:div w:id="1299191911">
      <w:marLeft w:val="0"/>
      <w:marRight w:val="0"/>
      <w:marTop w:val="-20"/>
      <w:marBottom w:val="-20"/>
      <w:divBdr>
        <w:top w:val="none" w:sz="0" w:space="0" w:color="auto"/>
        <w:left w:val="none" w:sz="0" w:space="0" w:color="auto"/>
        <w:bottom w:val="none" w:sz="0" w:space="0" w:color="auto"/>
        <w:right w:val="none" w:sz="0" w:space="0" w:color="auto"/>
      </w:divBdr>
    </w:div>
    <w:div w:id="1300185959">
      <w:marLeft w:val="0"/>
      <w:marRight w:val="0"/>
      <w:marTop w:val="-20"/>
      <w:marBottom w:val="-20"/>
      <w:divBdr>
        <w:top w:val="none" w:sz="0" w:space="0" w:color="auto"/>
        <w:left w:val="none" w:sz="0" w:space="0" w:color="auto"/>
        <w:bottom w:val="none" w:sz="0" w:space="0" w:color="auto"/>
        <w:right w:val="none" w:sz="0" w:space="0" w:color="auto"/>
      </w:divBdr>
    </w:div>
    <w:div w:id="1300763115">
      <w:marLeft w:val="0"/>
      <w:marRight w:val="0"/>
      <w:marTop w:val="-20"/>
      <w:marBottom w:val="-20"/>
      <w:divBdr>
        <w:top w:val="none" w:sz="0" w:space="0" w:color="auto"/>
        <w:left w:val="none" w:sz="0" w:space="0" w:color="auto"/>
        <w:bottom w:val="none" w:sz="0" w:space="0" w:color="auto"/>
        <w:right w:val="none" w:sz="0" w:space="0" w:color="auto"/>
      </w:divBdr>
    </w:div>
    <w:div w:id="1300763776">
      <w:marLeft w:val="0"/>
      <w:marRight w:val="0"/>
      <w:marTop w:val="-20"/>
      <w:marBottom w:val="-20"/>
      <w:divBdr>
        <w:top w:val="none" w:sz="0" w:space="0" w:color="auto"/>
        <w:left w:val="none" w:sz="0" w:space="0" w:color="auto"/>
        <w:bottom w:val="none" w:sz="0" w:space="0" w:color="auto"/>
        <w:right w:val="none" w:sz="0" w:space="0" w:color="auto"/>
      </w:divBdr>
    </w:div>
    <w:div w:id="1301838027">
      <w:marLeft w:val="0"/>
      <w:marRight w:val="0"/>
      <w:marTop w:val="-20"/>
      <w:marBottom w:val="-20"/>
      <w:divBdr>
        <w:top w:val="none" w:sz="0" w:space="0" w:color="auto"/>
        <w:left w:val="none" w:sz="0" w:space="0" w:color="auto"/>
        <w:bottom w:val="none" w:sz="0" w:space="0" w:color="auto"/>
        <w:right w:val="none" w:sz="0" w:space="0" w:color="auto"/>
      </w:divBdr>
    </w:div>
    <w:div w:id="1304122656">
      <w:marLeft w:val="0"/>
      <w:marRight w:val="0"/>
      <w:marTop w:val="-20"/>
      <w:marBottom w:val="-20"/>
      <w:divBdr>
        <w:top w:val="none" w:sz="0" w:space="0" w:color="auto"/>
        <w:left w:val="none" w:sz="0" w:space="0" w:color="auto"/>
        <w:bottom w:val="none" w:sz="0" w:space="0" w:color="auto"/>
        <w:right w:val="none" w:sz="0" w:space="0" w:color="auto"/>
      </w:divBdr>
    </w:div>
    <w:div w:id="1304581149">
      <w:marLeft w:val="0"/>
      <w:marRight w:val="0"/>
      <w:marTop w:val="-20"/>
      <w:marBottom w:val="-20"/>
      <w:divBdr>
        <w:top w:val="none" w:sz="0" w:space="0" w:color="auto"/>
        <w:left w:val="none" w:sz="0" w:space="0" w:color="auto"/>
        <w:bottom w:val="none" w:sz="0" w:space="0" w:color="auto"/>
        <w:right w:val="none" w:sz="0" w:space="0" w:color="auto"/>
      </w:divBdr>
    </w:div>
    <w:div w:id="1305432901">
      <w:marLeft w:val="0"/>
      <w:marRight w:val="0"/>
      <w:marTop w:val="-20"/>
      <w:marBottom w:val="-20"/>
      <w:divBdr>
        <w:top w:val="none" w:sz="0" w:space="0" w:color="auto"/>
        <w:left w:val="none" w:sz="0" w:space="0" w:color="auto"/>
        <w:bottom w:val="none" w:sz="0" w:space="0" w:color="auto"/>
        <w:right w:val="none" w:sz="0" w:space="0" w:color="auto"/>
      </w:divBdr>
    </w:div>
    <w:div w:id="1308782758">
      <w:marLeft w:val="0"/>
      <w:marRight w:val="0"/>
      <w:marTop w:val="-20"/>
      <w:marBottom w:val="-20"/>
      <w:divBdr>
        <w:top w:val="none" w:sz="0" w:space="0" w:color="auto"/>
        <w:left w:val="none" w:sz="0" w:space="0" w:color="auto"/>
        <w:bottom w:val="none" w:sz="0" w:space="0" w:color="auto"/>
        <w:right w:val="none" w:sz="0" w:space="0" w:color="auto"/>
      </w:divBdr>
    </w:div>
    <w:div w:id="1309240345">
      <w:marLeft w:val="0"/>
      <w:marRight w:val="0"/>
      <w:marTop w:val="-20"/>
      <w:marBottom w:val="-20"/>
      <w:divBdr>
        <w:top w:val="none" w:sz="0" w:space="0" w:color="auto"/>
        <w:left w:val="none" w:sz="0" w:space="0" w:color="auto"/>
        <w:bottom w:val="none" w:sz="0" w:space="0" w:color="auto"/>
        <w:right w:val="none" w:sz="0" w:space="0" w:color="auto"/>
      </w:divBdr>
    </w:div>
    <w:div w:id="1311057237">
      <w:marLeft w:val="0"/>
      <w:marRight w:val="0"/>
      <w:marTop w:val="-20"/>
      <w:marBottom w:val="-20"/>
      <w:divBdr>
        <w:top w:val="none" w:sz="0" w:space="0" w:color="auto"/>
        <w:left w:val="none" w:sz="0" w:space="0" w:color="auto"/>
        <w:bottom w:val="none" w:sz="0" w:space="0" w:color="auto"/>
        <w:right w:val="none" w:sz="0" w:space="0" w:color="auto"/>
      </w:divBdr>
    </w:div>
    <w:div w:id="1312252316">
      <w:marLeft w:val="0"/>
      <w:marRight w:val="0"/>
      <w:marTop w:val="-20"/>
      <w:marBottom w:val="-20"/>
      <w:divBdr>
        <w:top w:val="none" w:sz="0" w:space="0" w:color="auto"/>
        <w:left w:val="none" w:sz="0" w:space="0" w:color="auto"/>
        <w:bottom w:val="none" w:sz="0" w:space="0" w:color="auto"/>
        <w:right w:val="none" w:sz="0" w:space="0" w:color="auto"/>
      </w:divBdr>
    </w:div>
    <w:div w:id="1312564879">
      <w:marLeft w:val="0"/>
      <w:marRight w:val="0"/>
      <w:marTop w:val="-20"/>
      <w:marBottom w:val="-20"/>
      <w:divBdr>
        <w:top w:val="none" w:sz="0" w:space="0" w:color="auto"/>
        <w:left w:val="none" w:sz="0" w:space="0" w:color="auto"/>
        <w:bottom w:val="none" w:sz="0" w:space="0" w:color="auto"/>
        <w:right w:val="none" w:sz="0" w:space="0" w:color="auto"/>
      </w:divBdr>
    </w:div>
    <w:div w:id="1312905966">
      <w:marLeft w:val="0"/>
      <w:marRight w:val="0"/>
      <w:marTop w:val="-20"/>
      <w:marBottom w:val="-20"/>
      <w:divBdr>
        <w:top w:val="none" w:sz="0" w:space="0" w:color="auto"/>
        <w:left w:val="none" w:sz="0" w:space="0" w:color="auto"/>
        <w:bottom w:val="none" w:sz="0" w:space="0" w:color="auto"/>
        <w:right w:val="none" w:sz="0" w:space="0" w:color="auto"/>
      </w:divBdr>
    </w:div>
    <w:div w:id="1314068034">
      <w:marLeft w:val="0"/>
      <w:marRight w:val="0"/>
      <w:marTop w:val="-20"/>
      <w:marBottom w:val="-20"/>
      <w:divBdr>
        <w:top w:val="none" w:sz="0" w:space="0" w:color="auto"/>
        <w:left w:val="none" w:sz="0" w:space="0" w:color="auto"/>
        <w:bottom w:val="none" w:sz="0" w:space="0" w:color="auto"/>
        <w:right w:val="none" w:sz="0" w:space="0" w:color="auto"/>
      </w:divBdr>
    </w:div>
    <w:div w:id="1314069637">
      <w:marLeft w:val="0"/>
      <w:marRight w:val="0"/>
      <w:marTop w:val="-20"/>
      <w:marBottom w:val="-20"/>
      <w:divBdr>
        <w:top w:val="none" w:sz="0" w:space="0" w:color="auto"/>
        <w:left w:val="none" w:sz="0" w:space="0" w:color="auto"/>
        <w:bottom w:val="none" w:sz="0" w:space="0" w:color="auto"/>
        <w:right w:val="none" w:sz="0" w:space="0" w:color="auto"/>
      </w:divBdr>
    </w:div>
    <w:div w:id="1314605148">
      <w:marLeft w:val="0"/>
      <w:marRight w:val="0"/>
      <w:marTop w:val="-20"/>
      <w:marBottom w:val="-20"/>
      <w:divBdr>
        <w:top w:val="none" w:sz="0" w:space="0" w:color="auto"/>
        <w:left w:val="none" w:sz="0" w:space="0" w:color="auto"/>
        <w:bottom w:val="none" w:sz="0" w:space="0" w:color="auto"/>
        <w:right w:val="none" w:sz="0" w:space="0" w:color="auto"/>
      </w:divBdr>
    </w:div>
    <w:div w:id="1315255872">
      <w:marLeft w:val="0"/>
      <w:marRight w:val="0"/>
      <w:marTop w:val="-20"/>
      <w:marBottom w:val="-20"/>
      <w:divBdr>
        <w:top w:val="none" w:sz="0" w:space="0" w:color="auto"/>
        <w:left w:val="none" w:sz="0" w:space="0" w:color="auto"/>
        <w:bottom w:val="none" w:sz="0" w:space="0" w:color="auto"/>
        <w:right w:val="none" w:sz="0" w:space="0" w:color="auto"/>
      </w:divBdr>
    </w:div>
    <w:div w:id="1317147698">
      <w:marLeft w:val="0"/>
      <w:marRight w:val="0"/>
      <w:marTop w:val="-20"/>
      <w:marBottom w:val="-20"/>
      <w:divBdr>
        <w:top w:val="none" w:sz="0" w:space="0" w:color="auto"/>
        <w:left w:val="none" w:sz="0" w:space="0" w:color="auto"/>
        <w:bottom w:val="none" w:sz="0" w:space="0" w:color="auto"/>
        <w:right w:val="none" w:sz="0" w:space="0" w:color="auto"/>
      </w:divBdr>
    </w:div>
    <w:div w:id="1317413101">
      <w:marLeft w:val="0"/>
      <w:marRight w:val="0"/>
      <w:marTop w:val="-20"/>
      <w:marBottom w:val="-20"/>
      <w:divBdr>
        <w:top w:val="none" w:sz="0" w:space="0" w:color="auto"/>
        <w:left w:val="none" w:sz="0" w:space="0" w:color="auto"/>
        <w:bottom w:val="none" w:sz="0" w:space="0" w:color="auto"/>
        <w:right w:val="none" w:sz="0" w:space="0" w:color="auto"/>
      </w:divBdr>
    </w:div>
    <w:div w:id="1318992168">
      <w:marLeft w:val="0"/>
      <w:marRight w:val="0"/>
      <w:marTop w:val="-20"/>
      <w:marBottom w:val="-20"/>
      <w:divBdr>
        <w:top w:val="none" w:sz="0" w:space="0" w:color="auto"/>
        <w:left w:val="none" w:sz="0" w:space="0" w:color="auto"/>
        <w:bottom w:val="none" w:sz="0" w:space="0" w:color="auto"/>
        <w:right w:val="none" w:sz="0" w:space="0" w:color="auto"/>
      </w:divBdr>
    </w:div>
    <w:div w:id="1324118425">
      <w:marLeft w:val="0"/>
      <w:marRight w:val="0"/>
      <w:marTop w:val="-20"/>
      <w:marBottom w:val="-20"/>
      <w:divBdr>
        <w:top w:val="none" w:sz="0" w:space="0" w:color="auto"/>
        <w:left w:val="none" w:sz="0" w:space="0" w:color="auto"/>
        <w:bottom w:val="none" w:sz="0" w:space="0" w:color="auto"/>
        <w:right w:val="none" w:sz="0" w:space="0" w:color="auto"/>
      </w:divBdr>
    </w:div>
    <w:div w:id="1324819905">
      <w:marLeft w:val="0"/>
      <w:marRight w:val="0"/>
      <w:marTop w:val="-20"/>
      <w:marBottom w:val="-20"/>
      <w:divBdr>
        <w:top w:val="none" w:sz="0" w:space="0" w:color="auto"/>
        <w:left w:val="none" w:sz="0" w:space="0" w:color="auto"/>
        <w:bottom w:val="none" w:sz="0" w:space="0" w:color="auto"/>
        <w:right w:val="none" w:sz="0" w:space="0" w:color="auto"/>
      </w:divBdr>
    </w:div>
    <w:div w:id="1326861781">
      <w:marLeft w:val="0"/>
      <w:marRight w:val="0"/>
      <w:marTop w:val="-20"/>
      <w:marBottom w:val="-20"/>
      <w:divBdr>
        <w:top w:val="none" w:sz="0" w:space="0" w:color="auto"/>
        <w:left w:val="none" w:sz="0" w:space="0" w:color="auto"/>
        <w:bottom w:val="none" w:sz="0" w:space="0" w:color="auto"/>
        <w:right w:val="none" w:sz="0" w:space="0" w:color="auto"/>
      </w:divBdr>
    </w:div>
    <w:div w:id="1330400293">
      <w:marLeft w:val="0"/>
      <w:marRight w:val="0"/>
      <w:marTop w:val="-20"/>
      <w:marBottom w:val="-20"/>
      <w:divBdr>
        <w:top w:val="none" w:sz="0" w:space="0" w:color="auto"/>
        <w:left w:val="none" w:sz="0" w:space="0" w:color="auto"/>
        <w:bottom w:val="none" w:sz="0" w:space="0" w:color="auto"/>
        <w:right w:val="none" w:sz="0" w:space="0" w:color="auto"/>
      </w:divBdr>
    </w:div>
    <w:div w:id="1330906782">
      <w:marLeft w:val="0"/>
      <w:marRight w:val="0"/>
      <w:marTop w:val="-20"/>
      <w:marBottom w:val="-20"/>
      <w:divBdr>
        <w:top w:val="none" w:sz="0" w:space="0" w:color="auto"/>
        <w:left w:val="none" w:sz="0" w:space="0" w:color="auto"/>
        <w:bottom w:val="none" w:sz="0" w:space="0" w:color="auto"/>
        <w:right w:val="none" w:sz="0" w:space="0" w:color="auto"/>
      </w:divBdr>
    </w:div>
    <w:div w:id="1332827603">
      <w:marLeft w:val="0"/>
      <w:marRight w:val="0"/>
      <w:marTop w:val="-20"/>
      <w:marBottom w:val="-20"/>
      <w:divBdr>
        <w:top w:val="none" w:sz="0" w:space="0" w:color="auto"/>
        <w:left w:val="none" w:sz="0" w:space="0" w:color="auto"/>
        <w:bottom w:val="none" w:sz="0" w:space="0" w:color="auto"/>
        <w:right w:val="none" w:sz="0" w:space="0" w:color="auto"/>
      </w:divBdr>
    </w:div>
    <w:div w:id="1334259543">
      <w:marLeft w:val="0"/>
      <w:marRight w:val="0"/>
      <w:marTop w:val="-20"/>
      <w:marBottom w:val="-20"/>
      <w:divBdr>
        <w:top w:val="none" w:sz="0" w:space="0" w:color="auto"/>
        <w:left w:val="none" w:sz="0" w:space="0" w:color="auto"/>
        <w:bottom w:val="none" w:sz="0" w:space="0" w:color="auto"/>
        <w:right w:val="none" w:sz="0" w:space="0" w:color="auto"/>
      </w:divBdr>
    </w:div>
    <w:div w:id="1334920022">
      <w:marLeft w:val="0"/>
      <w:marRight w:val="0"/>
      <w:marTop w:val="-20"/>
      <w:marBottom w:val="-20"/>
      <w:divBdr>
        <w:top w:val="none" w:sz="0" w:space="0" w:color="auto"/>
        <w:left w:val="none" w:sz="0" w:space="0" w:color="auto"/>
        <w:bottom w:val="none" w:sz="0" w:space="0" w:color="auto"/>
        <w:right w:val="none" w:sz="0" w:space="0" w:color="auto"/>
      </w:divBdr>
    </w:div>
    <w:div w:id="1335180370">
      <w:marLeft w:val="0"/>
      <w:marRight w:val="0"/>
      <w:marTop w:val="-20"/>
      <w:marBottom w:val="-20"/>
      <w:divBdr>
        <w:top w:val="none" w:sz="0" w:space="0" w:color="auto"/>
        <w:left w:val="none" w:sz="0" w:space="0" w:color="auto"/>
        <w:bottom w:val="none" w:sz="0" w:space="0" w:color="auto"/>
        <w:right w:val="none" w:sz="0" w:space="0" w:color="auto"/>
      </w:divBdr>
    </w:div>
    <w:div w:id="1336767180">
      <w:marLeft w:val="0"/>
      <w:marRight w:val="0"/>
      <w:marTop w:val="-20"/>
      <w:marBottom w:val="-20"/>
      <w:divBdr>
        <w:top w:val="none" w:sz="0" w:space="0" w:color="auto"/>
        <w:left w:val="none" w:sz="0" w:space="0" w:color="auto"/>
        <w:bottom w:val="none" w:sz="0" w:space="0" w:color="auto"/>
        <w:right w:val="none" w:sz="0" w:space="0" w:color="auto"/>
      </w:divBdr>
    </w:div>
    <w:div w:id="1338385315">
      <w:marLeft w:val="0"/>
      <w:marRight w:val="0"/>
      <w:marTop w:val="-20"/>
      <w:marBottom w:val="-20"/>
      <w:divBdr>
        <w:top w:val="none" w:sz="0" w:space="0" w:color="auto"/>
        <w:left w:val="none" w:sz="0" w:space="0" w:color="auto"/>
        <w:bottom w:val="none" w:sz="0" w:space="0" w:color="auto"/>
        <w:right w:val="none" w:sz="0" w:space="0" w:color="auto"/>
      </w:divBdr>
    </w:div>
    <w:div w:id="1338850942">
      <w:marLeft w:val="0"/>
      <w:marRight w:val="0"/>
      <w:marTop w:val="-20"/>
      <w:marBottom w:val="-20"/>
      <w:divBdr>
        <w:top w:val="none" w:sz="0" w:space="0" w:color="auto"/>
        <w:left w:val="none" w:sz="0" w:space="0" w:color="auto"/>
        <w:bottom w:val="none" w:sz="0" w:space="0" w:color="auto"/>
        <w:right w:val="none" w:sz="0" w:space="0" w:color="auto"/>
      </w:divBdr>
    </w:div>
    <w:div w:id="1341589632">
      <w:marLeft w:val="0"/>
      <w:marRight w:val="0"/>
      <w:marTop w:val="-20"/>
      <w:marBottom w:val="-20"/>
      <w:divBdr>
        <w:top w:val="none" w:sz="0" w:space="0" w:color="auto"/>
        <w:left w:val="none" w:sz="0" w:space="0" w:color="auto"/>
        <w:bottom w:val="none" w:sz="0" w:space="0" w:color="auto"/>
        <w:right w:val="none" w:sz="0" w:space="0" w:color="auto"/>
      </w:divBdr>
    </w:div>
    <w:div w:id="1343632744">
      <w:marLeft w:val="0"/>
      <w:marRight w:val="0"/>
      <w:marTop w:val="-20"/>
      <w:marBottom w:val="-20"/>
      <w:divBdr>
        <w:top w:val="none" w:sz="0" w:space="0" w:color="auto"/>
        <w:left w:val="none" w:sz="0" w:space="0" w:color="auto"/>
        <w:bottom w:val="none" w:sz="0" w:space="0" w:color="auto"/>
        <w:right w:val="none" w:sz="0" w:space="0" w:color="auto"/>
      </w:divBdr>
    </w:div>
    <w:div w:id="1345547075">
      <w:marLeft w:val="0"/>
      <w:marRight w:val="0"/>
      <w:marTop w:val="-20"/>
      <w:marBottom w:val="-20"/>
      <w:divBdr>
        <w:top w:val="none" w:sz="0" w:space="0" w:color="auto"/>
        <w:left w:val="none" w:sz="0" w:space="0" w:color="auto"/>
        <w:bottom w:val="none" w:sz="0" w:space="0" w:color="auto"/>
        <w:right w:val="none" w:sz="0" w:space="0" w:color="auto"/>
      </w:divBdr>
    </w:div>
    <w:div w:id="1349478231">
      <w:marLeft w:val="0"/>
      <w:marRight w:val="0"/>
      <w:marTop w:val="-20"/>
      <w:marBottom w:val="-20"/>
      <w:divBdr>
        <w:top w:val="none" w:sz="0" w:space="0" w:color="auto"/>
        <w:left w:val="none" w:sz="0" w:space="0" w:color="auto"/>
        <w:bottom w:val="none" w:sz="0" w:space="0" w:color="auto"/>
        <w:right w:val="none" w:sz="0" w:space="0" w:color="auto"/>
      </w:divBdr>
    </w:div>
    <w:div w:id="1349718955">
      <w:marLeft w:val="0"/>
      <w:marRight w:val="0"/>
      <w:marTop w:val="-20"/>
      <w:marBottom w:val="-20"/>
      <w:divBdr>
        <w:top w:val="none" w:sz="0" w:space="0" w:color="auto"/>
        <w:left w:val="none" w:sz="0" w:space="0" w:color="auto"/>
        <w:bottom w:val="none" w:sz="0" w:space="0" w:color="auto"/>
        <w:right w:val="none" w:sz="0" w:space="0" w:color="auto"/>
      </w:divBdr>
    </w:div>
    <w:div w:id="1352149618">
      <w:marLeft w:val="0"/>
      <w:marRight w:val="0"/>
      <w:marTop w:val="-20"/>
      <w:marBottom w:val="-20"/>
      <w:divBdr>
        <w:top w:val="none" w:sz="0" w:space="0" w:color="auto"/>
        <w:left w:val="none" w:sz="0" w:space="0" w:color="auto"/>
        <w:bottom w:val="none" w:sz="0" w:space="0" w:color="auto"/>
        <w:right w:val="none" w:sz="0" w:space="0" w:color="auto"/>
      </w:divBdr>
    </w:div>
    <w:div w:id="1352486254">
      <w:marLeft w:val="0"/>
      <w:marRight w:val="0"/>
      <w:marTop w:val="-20"/>
      <w:marBottom w:val="-20"/>
      <w:divBdr>
        <w:top w:val="none" w:sz="0" w:space="0" w:color="auto"/>
        <w:left w:val="none" w:sz="0" w:space="0" w:color="auto"/>
        <w:bottom w:val="none" w:sz="0" w:space="0" w:color="auto"/>
        <w:right w:val="none" w:sz="0" w:space="0" w:color="auto"/>
      </w:divBdr>
    </w:div>
    <w:div w:id="1352761179">
      <w:marLeft w:val="0"/>
      <w:marRight w:val="0"/>
      <w:marTop w:val="-20"/>
      <w:marBottom w:val="-20"/>
      <w:divBdr>
        <w:top w:val="none" w:sz="0" w:space="0" w:color="auto"/>
        <w:left w:val="none" w:sz="0" w:space="0" w:color="auto"/>
        <w:bottom w:val="none" w:sz="0" w:space="0" w:color="auto"/>
        <w:right w:val="none" w:sz="0" w:space="0" w:color="auto"/>
      </w:divBdr>
    </w:div>
    <w:div w:id="1353145534">
      <w:marLeft w:val="0"/>
      <w:marRight w:val="0"/>
      <w:marTop w:val="-20"/>
      <w:marBottom w:val="-20"/>
      <w:divBdr>
        <w:top w:val="none" w:sz="0" w:space="0" w:color="auto"/>
        <w:left w:val="none" w:sz="0" w:space="0" w:color="auto"/>
        <w:bottom w:val="none" w:sz="0" w:space="0" w:color="auto"/>
        <w:right w:val="none" w:sz="0" w:space="0" w:color="auto"/>
      </w:divBdr>
    </w:div>
    <w:div w:id="1356423034">
      <w:marLeft w:val="0"/>
      <w:marRight w:val="0"/>
      <w:marTop w:val="-20"/>
      <w:marBottom w:val="-20"/>
      <w:divBdr>
        <w:top w:val="none" w:sz="0" w:space="0" w:color="auto"/>
        <w:left w:val="none" w:sz="0" w:space="0" w:color="auto"/>
        <w:bottom w:val="none" w:sz="0" w:space="0" w:color="auto"/>
        <w:right w:val="none" w:sz="0" w:space="0" w:color="auto"/>
      </w:divBdr>
    </w:div>
    <w:div w:id="1357849367">
      <w:marLeft w:val="0"/>
      <w:marRight w:val="0"/>
      <w:marTop w:val="-20"/>
      <w:marBottom w:val="-20"/>
      <w:divBdr>
        <w:top w:val="none" w:sz="0" w:space="0" w:color="auto"/>
        <w:left w:val="none" w:sz="0" w:space="0" w:color="auto"/>
        <w:bottom w:val="none" w:sz="0" w:space="0" w:color="auto"/>
        <w:right w:val="none" w:sz="0" w:space="0" w:color="auto"/>
      </w:divBdr>
    </w:div>
    <w:div w:id="1359043178">
      <w:marLeft w:val="0"/>
      <w:marRight w:val="0"/>
      <w:marTop w:val="-20"/>
      <w:marBottom w:val="-20"/>
      <w:divBdr>
        <w:top w:val="none" w:sz="0" w:space="0" w:color="auto"/>
        <w:left w:val="none" w:sz="0" w:space="0" w:color="auto"/>
        <w:bottom w:val="none" w:sz="0" w:space="0" w:color="auto"/>
        <w:right w:val="none" w:sz="0" w:space="0" w:color="auto"/>
      </w:divBdr>
    </w:div>
    <w:div w:id="1359549659">
      <w:marLeft w:val="0"/>
      <w:marRight w:val="0"/>
      <w:marTop w:val="-20"/>
      <w:marBottom w:val="-20"/>
      <w:divBdr>
        <w:top w:val="none" w:sz="0" w:space="0" w:color="auto"/>
        <w:left w:val="none" w:sz="0" w:space="0" w:color="auto"/>
        <w:bottom w:val="none" w:sz="0" w:space="0" w:color="auto"/>
        <w:right w:val="none" w:sz="0" w:space="0" w:color="auto"/>
      </w:divBdr>
    </w:div>
    <w:div w:id="1361739648">
      <w:marLeft w:val="0"/>
      <w:marRight w:val="0"/>
      <w:marTop w:val="-20"/>
      <w:marBottom w:val="-20"/>
      <w:divBdr>
        <w:top w:val="none" w:sz="0" w:space="0" w:color="auto"/>
        <w:left w:val="none" w:sz="0" w:space="0" w:color="auto"/>
        <w:bottom w:val="none" w:sz="0" w:space="0" w:color="auto"/>
        <w:right w:val="none" w:sz="0" w:space="0" w:color="auto"/>
      </w:divBdr>
    </w:div>
    <w:div w:id="1364163025">
      <w:marLeft w:val="0"/>
      <w:marRight w:val="0"/>
      <w:marTop w:val="-20"/>
      <w:marBottom w:val="-20"/>
      <w:divBdr>
        <w:top w:val="none" w:sz="0" w:space="0" w:color="auto"/>
        <w:left w:val="none" w:sz="0" w:space="0" w:color="auto"/>
        <w:bottom w:val="none" w:sz="0" w:space="0" w:color="auto"/>
        <w:right w:val="none" w:sz="0" w:space="0" w:color="auto"/>
      </w:divBdr>
    </w:div>
    <w:div w:id="1365517955">
      <w:marLeft w:val="0"/>
      <w:marRight w:val="0"/>
      <w:marTop w:val="-20"/>
      <w:marBottom w:val="-20"/>
      <w:divBdr>
        <w:top w:val="none" w:sz="0" w:space="0" w:color="auto"/>
        <w:left w:val="none" w:sz="0" w:space="0" w:color="auto"/>
        <w:bottom w:val="none" w:sz="0" w:space="0" w:color="auto"/>
        <w:right w:val="none" w:sz="0" w:space="0" w:color="auto"/>
      </w:divBdr>
    </w:div>
    <w:div w:id="1366981034">
      <w:marLeft w:val="0"/>
      <w:marRight w:val="0"/>
      <w:marTop w:val="-20"/>
      <w:marBottom w:val="-20"/>
      <w:divBdr>
        <w:top w:val="none" w:sz="0" w:space="0" w:color="auto"/>
        <w:left w:val="none" w:sz="0" w:space="0" w:color="auto"/>
        <w:bottom w:val="none" w:sz="0" w:space="0" w:color="auto"/>
        <w:right w:val="none" w:sz="0" w:space="0" w:color="auto"/>
      </w:divBdr>
    </w:div>
    <w:div w:id="1367024400">
      <w:marLeft w:val="0"/>
      <w:marRight w:val="0"/>
      <w:marTop w:val="-20"/>
      <w:marBottom w:val="-20"/>
      <w:divBdr>
        <w:top w:val="none" w:sz="0" w:space="0" w:color="auto"/>
        <w:left w:val="none" w:sz="0" w:space="0" w:color="auto"/>
        <w:bottom w:val="none" w:sz="0" w:space="0" w:color="auto"/>
        <w:right w:val="none" w:sz="0" w:space="0" w:color="auto"/>
      </w:divBdr>
    </w:div>
    <w:div w:id="1367368069">
      <w:marLeft w:val="0"/>
      <w:marRight w:val="0"/>
      <w:marTop w:val="-20"/>
      <w:marBottom w:val="-20"/>
      <w:divBdr>
        <w:top w:val="none" w:sz="0" w:space="0" w:color="auto"/>
        <w:left w:val="none" w:sz="0" w:space="0" w:color="auto"/>
        <w:bottom w:val="none" w:sz="0" w:space="0" w:color="auto"/>
        <w:right w:val="none" w:sz="0" w:space="0" w:color="auto"/>
      </w:divBdr>
    </w:div>
    <w:div w:id="1368606930">
      <w:marLeft w:val="0"/>
      <w:marRight w:val="0"/>
      <w:marTop w:val="-20"/>
      <w:marBottom w:val="-20"/>
      <w:divBdr>
        <w:top w:val="none" w:sz="0" w:space="0" w:color="auto"/>
        <w:left w:val="none" w:sz="0" w:space="0" w:color="auto"/>
        <w:bottom w:val="none" w:sz="0" w:space="0" w:color="auto"/>
        <w:right w:val="none" w:sz="0" w:space="0" w:color="auto"/>
      </w:divBdr>
    </w:div>
    <w:div w:id="1370254007">
      <w:marLeft w:val="0"/>
      <w:marRight w:val="0"/>
      <w:marTop w:val="-20"/>
      <w:marBottom w:val="-20"/>
      <w:divBdr>
        <w:top w:val="none" w:sz="0" w:space="0" w:color="auto"/>
        <w:left w:val="none" w:sz="0" w:space="0" w:color="auto"/>
        <w:bottom w:val="none" w:sz="0" w:space="0" w:color="auto"/>
        <w:right w:val="none" w:sz="0" w:space="0" w:color="auto"/>
      </w:divBdr>
    </w:div>
    <w:div w:id="1371150441">
      <w:marLeft w:val="0"/>
      <w:marRight w:val="0"/>
      <w:marTop w:val="-20"/>
      <w:marBottom w:val="-20"/>
      <w:divBdr>
        <w:top w:val="none" w:sz="0" w:space="0" w:color="auto"/>
        <w:left w:val="none" w:sz="0" w:space="0" w:color="auto"/>
        <w:bottom w:val="none" w:sz="0" w:space="0" w:color="auto"/>
        <w:right w:val="none" w:sz="0" w:space="0" w:color="auto"/>
      </w:divBdr>
    </w:div>
    <w:div w:id="1371299784">
      <w:marLeft w:val="0"/>
      <w:marRight w:val="0"/>
      <w:marTop w:val="-20"/>
      <w:marBottom w:val="-20"/>
      <w:divBdr>
        <w:top w:val="none" w:sz="0" w:space="0" w:color="auto"/>
        <w:left w:val="none" w:sz="0" w:space="0" w:color="auto"/>
        <w:bottom w:val="none" w:sz="0" w:space="0" w:color="auto"/>
        <w:right w:val="none" w:sz="0" w:space="0" w:color="auto"/>
      </w:divBdr>
    </w:div>
    <w:div w:id="1371685862">
      <w:marLeft w:val="0"/>
      <w:marRight w:val="0"/>
      <w:marTop w:val="-20"/>
      <w:marBottom w:val="-20"/>
      <w:divBdr>
        <w:top w:val="none" w:sz="0" w:space="0" w:color="auto"/>
        <w:left w:val="none" w:sz="0" w:space="0" w:color="auto"/>
        <w:bottom w:val="none" w:sz="0" w:space="0" w:color="auto"/>
        <w:right w:val="none" w:sz="0" w:space="0" w:color="auto"/>
      </w:divBdr>
    </w:div>
    <w:div w:id="1372075543">
      <w:marLeft w:val="0"/>
      <w:marRight w:val="0"/>
      <w:marTop w:val="-20"/>
      <w:marBottom w:val="-20"/>
      <w:divBdr>
        <w:top w:val="none" w:sz="0" w:space="0" w:color="auto"/>
        <w:left w:val="none" w:sz="0" w:space="0" w:color="auto"/>
        <w:bottom w:val="none" w:sz="0" w:space="0" w:color="auto"/>
        <w:right w:val="none" w:sz="0" w:space="0" w:color="auto"/>
      </w:divBdr>
    </w:div>
    <w:div w:id="1376004155">
      <w:marLeft w:val="0"/>
      <w:marRight w:val="0"/>
      <w:marTop w:val="-20"/>
      <w:marBottom w:val="-20"/>
      <w:divBdr>
        <w:top w:val="none" w:sz="0" w:space="0" w:color="auto"/>
        <w:left w:val="none" w:sz="0" w:space="0" w:color="auto"/>
        <w:bottom w:val="none" w:sz="0" w:space="0" w:color="auto"/>
        <w:right w:val="none" w:sz="0" w:space="0" w:color="auto"/>
      </w:divBdr>
    </w:div>
    <w:div w:id="1376734485">
      <w:marLeft w:val="0"/>
      <w:marRight w:val="0"/>
      <w:marTop w:val="-20"/>
      <w:marBottom w:val="-20"/>
      <w:divBdr>
        <w:top w:val="none" w:sz="0" w:space="0" w:color="auto"/>
        <w:left w:val="none" w:sz="0" w:space="0" w:color="auto"/>
        <w:bottom w:val="none" w:sz="0" w:space="0" w:color="auto"/>
        <w:right w:val="none" w:sz="0" w:space="0" w:color="auto"/>
      </w:divBdr>
    </w:div>
    <w:div w:id="1376999360">
      <w:marLeft w:val="0"/>
      <w:marRight w:val="0"/>
      <w:marTop w:val="-20"/>
      <w:marBottom w:val="-20"/>
      <w:divBdr>
        <w:top w:val="none" w:sz="0" w:space="0" w:color="auto"/>
        <w:left w:val="none" w:sz="0" w:space="0" w:color="auto"/>
        <w:bottom w:val="none" w:sz="0" w:space="0" w:color="auto"/>
        <w:right w:val="none" w:sz="0" w:space="0" w:color="auto"/>
      </w:divBdr>
    </w:div>
    <w:div w:id="1378696987">
      <w:marLeft w:val="0"/>
      <w:marRight w:val="0"/>
      <w:marTop w:val="-20"/>
      <w:marBottom w:val="-20"/>
      <w:divBdr>
        <w:top w:val="none" w:sz="0" w:space="0" w:color="auto"/>
        <w:left w:val="none" w:sz="0" w:space="0" w:color="auto"/>
        <w:bottom w:val="none" w:sz="0" w:space="0" w:color="auto"/>
        <w:right w:val="none" w:sz="0" w:space="0" w:color="auto"/>
      </w:divBdr>
    </w:div>
    <w:div w:id="1379014253">
      <w:marLeft w:val="0"/>
      <w:marRight w:val="0"/>
      <w:marTop w:val="-20"/>
      <w:marBottom w:val="-20"/>
      <w:divBdr>
        <w:top w:val="none" w:sz="0" w:space="0" w:color="auto"/>
        <w:left w:val="none" w:sz="0" w:space="0" w:color="auto"/>
        <w:bottom w:val="none" w:sz="0" w:space="0" w:color="auto"/>
        <w:right w:val="none" w:sz="0" w:space="0" w:color="auto"/>
      </w:divBdr>
    </w:div>
    <w:div w:id="1380668253">
      <w:marLeft w:val="0"/>
      <w:marRight w:val="0"/>
      <w:marTop w:val="-20"/>
      <w:marBottom w:val="-20"/>
      <w:divBdr>
        <w:top w:val="none" w:sz="0" w:space="0" w:color="auto"/>
        <w:left w:val="none" w:sz="0" w:space="0" w:color="auto"/>
        <w:bottom w:val="none" w:sz="0" w:space="0" w:color="auto"/>
        <w:right w:val="none" w:sz="0" w:space="0" w:color="auto"/>
      </w:divBdr>
    </w:div>
    <w:div w:id="1382048269">
      <w:marLeft w:val="0"/>
      <w:marRight w:val="0"/>
      <w:marTop w:val="-20"/>
      <w:marBottom w:val="-20"/>
      <w:divBdr>
        <w:top w:val="none" w:sz="0" w:space="0" w:color="auto"/>
        <w:left w:val="none" w:sz="0" w:space="0" w:color="auto"/>
        <w:bottom w:val="none" w:sz="0" w:space="0" w:color="auto"/>
        <w:right w:val="none" w:sz="0" w:space="0" w:color="auto"/>
      </w:divBdr>
    </w:div>
    <w:div w:id="1384403740">
      <w:marLeft w:val="0"/>
      <w:marRight w:val="0"/>
      <w:marTop w:val="-20"/>
      <w:marBottom w:val="-20"/>
      <w:divBdr>
        <w:top w:val="none" w:sz="0" w:space="0" w:color="auto"/>
        <w:left w:val="none" w:sz="0" w:space="0" w:color="auto"/>
        <w:bottom w:val="none" w:sz="0" w:space="0" w:color="auto"/>
        <w:right w:val="none" w:sz="0" w:space="0" w:color="auto"/>
      </w:divBdr>
    </w:div>
    <w:div w:id="1384452054">
      <w:marLeft w:val="0"/>
      <w:marRight w:val="0"/>
      <w:marTop w:val="-20"/>
      <w:marBottom w:val="-20"/>
      <w:divBdr>
        <w:top w:val="none" w:sz="0" w:space="0" w:color="auto"/>
        <w:left w:val="none" w:sz="0" w:space="0" w:color="auto"/>
        <w:bottom w:val="none" w:sz="0" w:space="0" w:color="auto"/>
        <w:right w:val="none" w:sz="0" w:space="0" w:color="auto"/>
      </w:divBdr>
    </w:div>
    <w:div w:id="1384871179">
      <w:marLeft w:val="0"/>
      <w:marRight w:val="0"/>
      <w:marTop w:val="-20"/>
      <w:marBottom w:val="-20"/>
      <w:divBdr>
        <w:top w:val="none" w:sz="0" w:space="0" w:color="auto"/>
        <w:left w:val="none" w:sz="0" w:space="0" w:color="auto"/>
        <w:bottom w:val="none" w:sz="0" w:space="0" w:color="auto"/>
        <w:right w:val="none" w:sz="0" w:space="0" w:color="auto"/>
      </w:divBdr>
    </w:div>
    <w:div w:id="1385719280">
      <w:marLeft w:val="0"/>
      <w:marRight w:val="0"/>
      <w:marTop w:val="-20"/>
      <w:marBottom w:val="-20"/>
      <w:divBdr>
        <w:top w:val="none" w:sz="0" w:space="0" w:color="auto"/>
        <w:left w:val="none" w:sz="0" w:space="0" w:color="auto"/>
        <w:bottom w:val="none" w:sz="0" w:space="0" w:color="auto"/>
        <w:right w:val="none" w:sz="0" w:space="0" w:color="auto"/>
      </w:divBdr>
    </w:div>
    <w:div w:id="1385832178">
      <w:marLeft w:val="0"/>
      <w:marRight w:val="0"/>
      <w:marTop w:val="-20"/>
      <w:marBottom w:val="-20"/>
      <w:divBdr>
        <w:top w:val="none" w:sz="0" w:space="0" w:color="auto"/>
        <w:left w:val="none" w:sz="0" w:space="0" w:color="auto"/>
        <w:bottom w:val="none" w:sz="0" w:space="0" w:color="auto"/>
        <w:right w:val="none" w:sz="0" w:space="0" w:color="auto"/>
      </w:divBdr>
    </w:div>
    <w:div w:id="1386223461">
      <w:marLeft w:val="0"/>
      <w:marRight w:val="0"/>
      <w:marTop w:val="-20"/>
      <w:marBottom w:val="-20"/>
      <w:divBdr>
        <w:top w:val="none" w:sz="0" w:space="0" w:color="auto"/>
        <w:left w:val="none" w:sz="0" w:space="0" w:color="auto"/>
        <w:bottom w:val="none" w:sz="0" w:space="0" w:color="auto"/>
        <w:right w:val="none" w:sz="0" w:space="0" w:color="auto"/>
      </w:divBdr>
    </w:div>
    <w:div w:id="1388341309">
      <w:marLeft w:val="0"/>
      <w:marRight w:val="0"/>
      <w:marTop w:val="-20"/>
      <w:marBottom w:val="-20"/>
      <w:divBdr>
        <w:top w:val="none" w:sz="0" w:space="0" w:color="auto"/>
        <w:left w:val="none" w:sz="0" w:space="0" w:color="auto"/>
        <w:bottom w:val="none" w:sz="0" w:space="0" w:color="auto"/>
        <w:right w:val="none" w:sz="0" w:space="0" w:color="auto"/>
      </w:divBdr>
    </w:div>
    <w:div w:id="1388648015">
      <w:marLeft w:val="0"/>
      <w:marRight w:val="0"/>
      <w:marTop w:val="-20"/>
      <w:marBottom w:val="-20"/>
      <w:divBdr>
        <w:top w:val="none" w:sz="0" w:space="0" w:color="auto"/>
        <w:left w:val="none" w:sz="0" w:space="0" w:color="auto"/>
        <w:bottom w:val="none" w:sz="0" w:space="0" w:color="auto"/>
        <w:right w:val="none" w:sz="0" w:space="0" w:color="auto"/>
      </w:divBdr>
    </w:div>
    <w:div w:id="1388915652">
      <w:marLeft w:val="0"/>
      <w:marRight w:val="0"/>
      <w:marTop w:val="-20"/>
      <w:marBottom w:val="-20"/>
      <w:divBdr>
        <w:top w:val="none" w:sz="0" w:space="0" w:color="auto"/>
        <w:left w:val="none" w:sz="0" w:space="0" w:color="auto"/>
        <w:bottom w:val="none" w:sz="0" w:space="0" w:color="auto"/>
        <w:right w:val="none" w:sz="0" w:space="0" w:color="auto"/>
      </w:divBdr>
    </w:div>
    <w:div w:id="1390231371">
      <w:marLeft w:val="0"/>
      <w:marRight w:val="0"/>
      <w:marTop w:val="-20"/>
      <w:marBottom w:val="-20"/>
      <w:divBdr>
        <w:top w:val="none" w:sz="0" w:space="0" w:color="auto"/>
        <w:left w:val="none" w:sz="0" w:space="0" w:color="auto"/>
        <w:bottom w:val="none" w:sz="0" w:space="0" w:color="auto"/>
        <w:right w:val="none" w:sz="0" w:space="0" w:color="auto"/>
      </w:divBdr>
    </w:div>
    <w:div w:id="1390571842">
      <w:marLeft w:val="0"/>
      <w:marRight w:val="0"/>
      <w:marTop w:val="-20"/>
      <w:marBottom w:val="-20"/>
      <w:divBdr>
        <w:top w:val="none" w:sz="0" w:space="0" w:color="auto"/>
        <w:left w:val="none" w:sz="0" w:space="0" w:color="auto"/>
        <w:bottom w:val="none" w:sz="0" w:space="0" w:color="auto"/>
        <w:right w:val="none" w:sz="0" w:space="0" w:color="auto"/>
      </w:divBdr>
    </w:div>
    <w:div w:id="1392188455">
      <w:marLeft w:val="0"/>
      <w:marRight w:val="0"/>
      <w:marTop w:val="-20"/>
      <w:marBottom w:val="-20"/>
      <w:divBdr>
        <w:top w:val="none" w:sz="0" w:space="0" w:color="auto"/>
        <w:left w:val="none" w:sz="0" w:space="0" w:color="auto"/>
        <w:bottom w:val="none" w:sz="0" w:space="0" w:color="auto"/>
        <w:right w:val="none" w:sz="0" w:space="0" w:color="auto"/>
      </w:divBdr>
    </w:div>
    <w:div w:id="1392388398">
      <w:marLeft w:val="0"/>
      <w:marRight w:val="0"/>
      <w:marTop w:val="-20"/>
      <w:marBottom w:val="-20"/>
      <w:divBdr>
        <w:top w:val="none" w:sz="0" w:space="0" w:color="auto"/>
        <w:left w:val="none" w:sz="0" w:space="0" w:color="auto"/>
        <w:bottom w:val="none" w:sz="0" w:space="0" w:color="auto"/>
        <w:right w:val="none" w:sz="0" w:space="0" w:color="auto"/>
      </w:divBdr>
    </w:div>
    <w:div w:id="1393038170">
      <w:marLeft w:val="0"/>
      <w:marRight w:val="0"/>
      <w:marTop w:val="-20"/>
      <w:marBottom w:val="-20"/>
      <w:divBdr>
        <w:top w:val="none" w:sz="0" w:space="0" w:color="auto"/>
        <w:left w:val="none" w:sz="0" w:space="0" w:color="auto"/>
        <w:bottom w:val="none" w:sz="0" w:space="0" w:color="auto"/>
        <w:right w:val="none" w:sz="0" w:space="0" w:color="auto"/>
      </w:divBdr>
    </w:div>
    <w:div w:id="1395201005">
      <w:marLeft w:val="0"/>
      <w:marRight w:val="0"/>
      <w:marTop w:val="-20"/>
      <w:marBottom w:val="-20"/>
      <w:divBdr>
        <w:top w:val="none" w:sz="0" w:space="0" w:color="auto"/>
        <w:left w:val="none" w:sz="0" w:space="0" w:color="auto"/>
        <w:bottom w:val="none" w:sz="0" w:space="0" w:color="auto"/>
        <w:right w:val="none" w:sz="0" w:space="0" w:color="auto"/>
      </w:divBdr>
    </w:div>
    <w:div w:id="1396467585">
      <w:marLeft w:val="0"/>
      <w:marRight w:val="0"/>
      <w:marTop w:val="-20"/>
      <w:marBottom w:val="-20"/>
      <w:divBdr>
        <w:top w:val="none" w:sz="0" w:space="0" w:color="auto"/>
        <w:left w:val="none" w:sz="0" w:space="0" w:color="auto"/>
        <w:bottom w:val="none" w:sz="0" w:space="0" w:color="auto"/>
        <w:right w:val="none" w:sz="0" w:space="0" w:color="auto"/>
      </w:divBdr>
    </w:div>
    <w:div w:id="1399785641">
      <w:marLeft w:val="0"/>
      <w:marRight w:val="0"/>
      <w:marTop w:val="-20"/>
      <w:marBottom w:val="-20"/>
      <w:divBdr>
        <w:top w:val="none" w:sz="0" w:space="0" w:color="auto"/>
        <w:left w:val="none" w:sz="0" w:space="0" w:color="auto"/>
        <w:bottom w:val="none" w:sz="0" w:space="0" w:color="auto"/>
        <w:right w:val="none" w:sz="0" w:space="0" w:color="auto"/>
      </w:divBdr>
    </w:div>
    <w:div w:id="1399942255">
      <w:marLeft w:val="0"/>
      <w:marRight w:val="0"/>
      <w:marTop w:val="-20"/>
      <w:marBottom w:val="-20"/>
      <w:divBdr>
        <w:top w:val="none" w:sz="0" w:space="0" w:color="auto"/>
        <w:left w:val="none" w:sz="0" w:space="0" w:color="auto"/>
        <w:bottom w:val="none" w:sz="0" w:space="0" w:color="auto"/>
        <w:right w:val="none" w:sz="0" w:space="0" w:color="auto"/>
      </w:divBdr>
    </w:div>
    <w:div w:id="1400206980">
      <w:marLeft w:val="0"/>
      <w:marRight w:val="0"/>
      <w:marTop w:val="-20"/>
      <w:marBottom w:val="-20"/>
      <w:divBdr>
        <w:top w:val="none" w:sz="0" w:space="0" w:color="auto"/>
        <w:left w:val="none" w:sz="0" w:space="0" w:color="auto"/>
        <w:bottom w:val="none" w:sz="0" w:space="0" w:color="auto"/>
        <w:right w:val="none" w:sz="0" w:space="0" w:color="auto"/>
      </w:divBdr>
    </w:div>
    <w:div w:id="1401753801">
      <w:marLeft w:val="0"/>
      <w:marRight w:val="0"/>
      <w:marTop w:val="-20"/>
      <w:marBottom w:val="-20"/>
      <w:divBdr>
        <w:top w:val="none" w:sz="0" w:space="0" w:color="auto"/>
        <w:left w:val="none" w:sz="0" w:space="0" w:color="auto"/>
        <w:bottom w:val="none" w:sz="0" w:space="0" w:color="auto"/>
        <w:right w:val="none" w:sz="0" w:space="0" w:color="auto"/>
      </w:divBdr>
    </w:div>
    <w:div w:id="1402024253">
      <w:marLeft w:val="0"/>
      <w:marRight w:val="0"/>
      <w:marTop w:val="-20"/>
      <w:marBottom w:val="-20"/>
      <w:divBdr>
        <w:top w:val="none" w:sz="0" w:space="0" w:color="auto"/>
        <w:left w:val="none" w:sz="0" w:space="0" w:color="auto"/>
        <w:bottom w:val="none" w:sz="0" w:space="0" w:color="auto"/>
        <w:right w:val="none" w:sz="0" w:space="0" w:color="auto"/>
      </w:divBdr>
    </w:div>
    <w:div w:id="1402675402">
      <w:marLeft w:val="0"/>
      <w:marRight w:val="0"/>
      <w:marTop w:val="-20"/>
      <w:marBottom w:val="-20"/>
      <w:divBdr>
        <w:top w:val="none" w:sz="0" w:space="0" w:color="auto"/>
        <w:left w:val="none" w:sz="0" w:space="0" w:color="auto"/>
        <w:bottom w:val="none" w:sz="0" w:space="0" w:color="auto"/>
        <w:right w:val="none" w:sz="0" w:space="0" w:color="auto"/>
      </w:divBdr>
    </w:div>
    <w:div w:id="1403260256">
      <w:marLeft w:val="0"/>
      <w:marRight w:val="0"/>
      <w:marTop w:val="-20"/>
      <w:marBottom w:val="-20"/>
      <w:divBdr>
        <w:top w:val="none" w:sz="0" w:space="0" w:color="auto"/>
        <w:left w:val="none" w:sz="0" w:space="0" w:color="auto"/>
        <w:bottom w:val="none" w:sz="0" w:space="0" w:color="auto"/>
        <w:right w:val="none" w:sz="0" w:space="0" w:color="auto"/>
      </w:divBdr>
    </w:div>
    <w:div w:id="1404330671">
      <w:marLeft w:val="0"/>
      <w:marRight w:val="0"/>
      <w:marTop w:val="-20"/>
      <w:marBottom w:val="-20"/>
      <w:divBdr>
        <w:top w:val="none" w:sz="0" w:space="0" w:color="auto"/>
        <w:left w:val="none" w:sz="0" w:space="0" w:color="auto"/>
        <w:bottom w:val="none" w:sz="0" w:space="0" w:color="auto"/>
        <w:right w:val="none" w:sz="0" w:space="0" w:color="auto"/>
      </w:divBdr>
    </w:div>
    <w:div w:id="1404907915">
      <w:marLeft w:val="0"/>
      <w:marRight w:val="0"/>
      <w:marTop w:val="-20"/>
      <w:marBottom w:val="-20"/>
      <w:divBdr>
        <w:top w:val="none" w:sz="0" w:space="0" w:color="auto"/>
        <w:left w:val="none" w:sz="0" w:space="0" w:color="auto"/>
        <w:bottom w:val="none" w:sz="0" w:space="0" w:color="auto"/>
        <w:right w:val="none" w:sz="0" w:space="0" w:color="auto"/>
      </w:divBdr>
    </w:div>
    <w:div w:id="1405491220">
      <w:marLeft w:val="0"/>
      <w:marRight w:val="0"/>
      <w:marTop w:val="-20"/>
      <w:marBottom w:val="-20"/>
      <w:divBdr>
        <w:top w:val="none" w:sz="0" w:space="0" w:color="auto"/>
        <w:left w:val="none" w:sz="0" w:space="0" w:color="auto"/>
        <w:bottom w:val="none" w:sz="0" w:space="0" w:color="auto"/>
        <w:right w:val="none" w:sz="0" w:space="0" w:color="auto"/>
      </w:divBdr>
    </w:div>
    <w:div w:id="1407461592">
      <w:marLeft w:val="0"/>
      <w:marRight w:val="0"/>
      <w:marTop w:val="-20"/>
      <w:marBottom w:val="-20"/>
      <w:divBdr>
        <w:top w:val="none" w:sz="0" w:space="0" w:color="auto"/>
        <w:left w:val="none" w:sz="0" w:space="0" w:color="auto"/>
        <w:bottom w:val="none" w:sz="0" w:space="0" w:color="auto"/>
        <w:right w:val="none" w:sz="0" w:space="0" w:color="auto"/>
      </w:divBdr>
    </w:div>
    <w:div w:id="1409183851">
      <w:marLeft w:val="0"/>
      <w:marRight w:val="0"/>
      <w:marTop w:val="-20"/>
      <w:marBottom w:val="-20"/>
      <w:divBdr>
        <w:top w:val="none" w:sz="0" w:space="0" w:color="auto"/>
        <w:left w:val="none" w:sz="0" w:space="0" w:color="auto"/>
        <w:bottom w:val="none" w:sz="0" w:space="0" w:color="auto"/>
        <w:right w:val="none" w:sz="0" w:space="0" w:color="auto"/>
      </w:divBdr>
    </w:div>
    <w:div w:id="1409421453">
      <w:marLeft w:val="0"/>
      <w:marRight w:val="0"/>
      <w:marTop w:val="-20"/>
      <w:marBottom w:val="-20"/>
      <w:divBdr>
        <w:top w:val="none" w:sz="0" w:space="0" w:color="auto"/>
        <w:left w:val="none" w:sz="0" w:space="0" w:color="auto"/>
        <w:bottom w:val="none" w:sz="0" w:space="0" w:color="auto"/>
        <w:right w:val="none" w:sz="0" w:space="0" w:color="auto"/>
      </w:divBdr>
    </w:div>
    <w:div w:id="1411199998">
      <w:marLeft w:val="0"/>
      <w:marRight w:val="0"/>
      <w:marTop w:val="-20"/>
      <w:marBottom w:val="-20"/>
      <w:divBdr>
        <w:top w:val="none" w:sz="0" w:space="0" w:color="auto"/>
        <w:left w:val="none" w:sz="0" w:space="0" w:color="auto"/>
        <w:bottom w:val="none" w:sz="0" w:space="0" w:color="auto"/>
        <w:right w:val="none" w:sz="0" w:space="0" w:color="auto"/>
      </w:divBdr>
    </w:div>
    <w:div w:id="1411735450">
      <w:marLeft w:val="0"/>
      <w:marRight w:val="0"/>
      <w:marTop w:val="-20"/>
      <w:marBottom w:val="-20"/>
      <w:divBdr>
        <w:top w:val="none" w:sz="0" w:space="0" w:color="auto"/>
        <w:left w:val="none" w:sz="0" w:space="0" w:color="auto"/>
        <w:bottom w:val="none" w:sz="0" w:space="0" w:color="auto"/>
        <w:right w:val="none" w:sz="0" w:space="0" w:color="auto"/>
      </w:divBdr>
    </w:div>
    <w:div w:id="1412896936">
      <w:marLeft w:val="0"/>
      <w:marRight w:val="0"/>
      <w:marTop w:val="-20"/>
      <w:marBottom w:val="-20"/>
      <w:divBdr>
        <w:top w:val="none" w:sz="0" w:space="0" w:color="auto"/>
        <w:left w:val="none" w:sz="0" w:space="0" w:color="auto"/>
        <w:bottom w:val="none" w:sz="0" w:space="0" w:color="auto"/>
        <w:right w:val="none" w:sz="0" w:space="0" w:color="auto"/>
      </w:divBdr>
    </w:div>
    <w:div w:id="1414010872">
      <w:marLeft w:val="0"/>
      <w:marRight w:val="0"/>
      <w:marTop w:val="-20"/>
      <w:marBottom w:val="-20"/>
      <w:divBdr>
        <w:top w:val="none" w:sz="0" w:space="0" w:color="auto"/>
        <w:left w:val="none" w:sz="0" w:space="0" w:color="auto"/>
        <w:bottom w:val="none" w:sz="0" w:space="0" w:color="auto"/>
        <w:right w:val="none" w:sz="0" w:space="0" w:color="auto"/>
      </w:divBdr>
    </w:div>
    <w:div w:id="1414204023">
      <w:marLeft w:val="0"/>
      <w:marRight w:val="0"/>
      <w:marTop w:val="-20"/>
      <w:marBottom w:val="-20"/>
      <w:divBdr>
        <w:top w:val="none" w:sz="0" w:space="0" w:color="auto"/>
        <w:left w:val="none" w:sz="0" w:space="0" w:color="auto"/>
        <w:bottom w:val="none" w:sz="0" w:space="0" w:color="auto"/>
        <w:right w:val="none" w:sz="0" w:space="0" w:color="auto"/>
      </w:divBdr>
    </w:div>
    <w:div w:id="1418208058">
      <w:marLeft w:val="0"/>
      <w:marRight w:val="0"/>
      <w:marTop w:val="-20"/>
      <w:marBottom w:val="-20"/>
      <w:divBdr>
        <w:top w:val="none" w:sz="0" w:space="0" w:color="auto"/>
        <w:left w:val="none" w:sz="0" w:space="0" w:color="auto"/>
        <w:bottom w:val="none" w:sz="0" w:space="0" w:color="auto"/>
        <w:right w:val="none" w:sz="0" w:space="0" w:color="auto"/>
      </w:divBdr>
    </w:div>
    <w:div w:id="1418213184">
      <w:marLeft w:val="0"/>
      <w:marRight w:val="0"/>
      <w:marTop w:val="-20"/>
      <w:marBottom w:val="-20"/>
      <w:divBdr>
        <w:top w:val="none" w:sz="0" w:space="0" w:color="auto"/>
        <w:left w:val="none" w:sz="0" w:space="0" w:color="auto"/>
        <w:bottom w:val="none" w:sz="0" w:space="0" w:color="auto"/>
        <w:right w:val="none" w:sz="0" w:space="0" w:color="auto"/>
      </w:divBdr>
    </w:div>
    <w:div w:id="1418554926">
      <w:marLeft w:val="0"/>
      <w:marRight w:val="0"/>
      <w:marTop w:val="-20"/>
      <w:marBottom w:val="-20"/>
      <w:divBdr>
        <w:top w:val="none" w:sz="0" w:space="0" w:color="auto"/>
        <w:left w:val="none" w:sz="0" w:space="0" w:color="auto"/>
        <w:bottom w:val="none" w:sz="0" w:space="0" w:color="auto"/>
        <w:right w:val="none" w:sz="0" w:space="0" w:color="auto"/>
      </w:divBdr>
    </w:div>
    <w:div w:id="1420519964">
      <w:marLeft w:val="0"/>
      <w:marRight w:val="0"/>
      <w:marTop w:val="-20"/>
      <w:marBottom w:val="-20"/>
      <w:divBdr>
        <w:top w:val="none" w:sz="0" w:space="0" w:color="auto"/>
        <w:left w:val="none" w:sz="0" w:space="0" w:color="auto"/>
        <w:bottom w:val="none" w:sz="0" w:space="0" w:color="auto"/>
        <w:right w:val="none" w:sz="0" w:space="0" w:color="auto"/>
      </w:divBdr>
    </w:div>
    <w:div w:id="1420521161">
      <w:marLeft w:val="0"/>
      <w:marRight w:val="0"/>
      <w:marTop w:val="-20"/>
      <w:marBottom w:val="-20"/>
      <w:divBdr>
        <w:top w:val="none" w:sz="0" w:space="0" w:color="auto"/>
        <w:left w:val="none" w:sz="0" w:space="0" w:color="auto"/>
        <w:bottom w:val="none" w:sz="0" w:space="0" w:color="auto"/>
        <w:right w:val="none" w:sz="0" w:space="0" w:color="auto"/>
      </w:divBdr>
    </w:div>
    <w:div w:id="1421296430">
      <w:marLeft w:val="0"/>
      <w:marRight w:val="0"/>
      <w:marTop w:val="-20"/>
      <w:marBottom w:val="-20"/>
      <w:divBdr>
        <w:top w:val="none" w:sz="0" w:space="0" w:color="auto"/>
        <w:left w:val="none" w:sz="0" w:space="0" w:color="auto"/>
        <w:bottom w:val="none" w:sz="0" w:space="0" w:color="auto"/>
        <w:right w:val="none" w:sz="0" w:space="0" w:color="auto"/>
      </w:divBdr>
    </w:div>
    <w:div w:id="1425497717">
      <w:marLeft w:val="0"/>
      <w:marRight w:val="0"/>
      <w:marTop w:val="-20"/>
      <w:marBottom w:val="-20"/>
      <w:divBdr>
        <w:top w:val="none" w:sz="0" w:space="0" w:color="auto"/>
        <w:left w:val="none" w:sz="0" w:space="0" w:color="auto"/>
        <w:bottom w:val="none" w:sz="0" w:space="0" w:color="auto"/>
        <w:right w:val="none" w:sz="0" w:space="0" w:color="auto"/>
      </w:divBdr>
    </w:div>
    <w:div w:id="1427000623">
      <w:marLeft w:val="0"/>
      <w:marRight w:val="0"/>
      <w:marTop w:val="-20"/>
      <w:marBottom w:val="-20"/>
      <w:divBdr>
        <w:top w:val="none" w:sz="0" w:space="0" w:color="auto"/>
        <w:left w:val="none" w:sz="0" w:space="0" w:color="auto"/>
        <w:bottom w:val="none" w:sz="0" w:space="0" w:color="auto"/>
        <w:right w:val="none" w:sz="0" w:space="0" w:color="auto"/>
      </w:divBdr>
    </w:div>
    <w:div w:id="1427069642">
      <w:marLeft w:val="0"/>
      <w:marRight w:val="0"/>
      <w:marTop w:val="-20"/>
      <w:marBottom w:val="-20"/>
      <w:divBdr>
        <w:top w:val="none" w:sz="0" w:space="0" w:color="auto"/>
        <w:left w:val="none" w:sz="0" w:space="0" w:color="auto"/>
        <w:bottom w:val="none" w:sz="0" w:space="0" w:color="auto"/>
        <w:right w:val="none" w:sz="0" w:space="0" w:color="auto"/>
      </w:divBdr>
    </w:div>
    <w:div w:id="1427387119">
      <w:marLeft w:val="0"/>
      <w:marRight w:val="0"/>
      <w:marTop w:val="-20"/>
      <w:marBottom w:val="-20"/>
      <w:divBdr>
        <w:top w:val="none" w:sz="0" w:space="0" w:color="auto"/>
        <w:left w:val="none" w:sz="0" w:space="0" w:color="auto"/>
        <w:bottom w:val="none" w:sz="0" w:space="0" w:color="auto"/>
        <w:right w:val="none" w:sz="0" w:space="0" w:color="auto"/>
      </w:divBdr>
    </w:div>
    <w:div w:id="1429158411">
      <w:marLeft w:val="0"/>
      <w:marRight w:val="0"/>
      <w:marTop w:val="-20"/>
      <w:marBottom w:val="-20"/>
      <w:divBdr>
        <w:top w:val="none" w:sz="0" w:space="0" w:color="auto"/>
        <w:left w:val="none" w:sz="0" w:space="0" w:color="auto"/>
        <w:bottom w:val="none" w:sz="0" w:space="0" w:color="auto"/>
        <w:right w:val="none" w:sz="0" w:space="0" w:color="auto"/>
      </w:divBdr>
    </w:div>
    <w:div w:id="1430005863">
      <w:marLeft w:val="0"/>
      <w:marRight w:val="0"/>
      <w:marTop w:val="-20"/>
      <w:marBottom w:val="-20"/>
      <w:divBdr>
        <w:top w:val="none" w:sz="0" w:space="0" w:color="auto"/>
        <w:left w:val="none" w:sz="0" w:space="0" w:color="auto"/>
        <w:bottom w:val="none" w:sz="0" w:space="0" w:color="auto"/>
        <w:right w:val="none" w:sz="0" w:space="0" w:color="auto"/>
      </w:divBdr>
    </w:div>
    <w:div w:id="1430077259">
      <w:marLeft w:val="0"/>
      <w:marRight w:val="0"/>
      <w:marTop w:val="-20"/>
      <w:marBottom w:val="-20"/>
      <w:divBdr>
        <w:top w:val="none" w:sz="0" w:space="0" w:color="auto"/>
        <w:left w:val="none" w:sz="0" w:space="0" w:color="auto"/>
        <w:bottom w:val="none" w:sz="0" w:space="0" w:color="auto"/>
        <w:right w:val="none" w:sz="0" w:space="0" w:color="auto"/>
      </w:divBdr>
    </w:div>
    <w:div w:id="1431268586">
      <w:marLeft w:val="0"/>
      <w:marRight w:val="0"/>
      <w:marTop w:val="-20"/>
      <w:marBottom w:val="-20"/>
      <w:divBdr>
        <w:top w:val="none" w:sz="0" w:space="0" w:color="auto"/>
        <w:left w:val="none" w:sz="0" w:space="0" w:color="auto"/>
        <w:bottom w:val="none" w:sz="0" w:space="0" w:color="auto"/>
        <w:right w:val="none" w:sz="0" w:space="0" w:color="auto"/>
      </w:divBdr>
    </w:div>
    <w:div w:id="1431507570">
      <w:marLeft w:val="0"/>
      <w:marRight w:val="0"/>
      <w:marTop w:val="-20"/>
      <w:marBottom w:val="-20"/>
      <w:divBdr>
        <w:top w:val="none" w:sz="0" w:space="0" w:color="auto"/>
        <w:left w:val="none" w:sz="0" w:space="0" w:color="auto"/>
        <w:bottom w:val="none" w:sz="0" w:space="0" w:color="auto"/>
        <w:right w:val="none" w:sz="0" w:space="0" w:color="auto"/>
      </w:divBdr>
    </w:div>
    <w:div w:id="1432042641">
      <w:marLeft w:val="0"/>
      <w:marRight w:val="0"/>
      <w:marTop w:val="-20"/>
      <w:marBottom w:val="-20"/>
      <w:divBdr>
        <w:top w:val="none" w:sz="0" w:space="0" w:color="auto"/>
        <w:left w:val="none" w:sz="0" w:space="0" w:color="auto"/>
        <w:bottom w:val="none" w:sz="0" w:space="0" w:color="auto"/>
        <w:right w:val="none" w:sz="0" w:space="0" w:color="auto"/>
      </w:divBdr>
    </w:div>
    <w:div w:id="1432162405">
      <w:marLeft w:val="0"/>
      <w:marRight w:val="0"/>
      <w:marTop w:val="-20"/>
      <w:marBottom w:val="-20"/>
      <w:divBdr>
        <w:top w:val="none" w:sz="0" w:space="0" w:color="auto"/>
        <w:left w:val="none" w:sz="0" w:space="0" w:color="auto"/>
        <w:bottom w:val="none" w:sz="0" w:space="0" w:color="auto"/>
        <w:right w:val="none" w:sz="0" w:space="0" w:color="auto"/>
      </w:divBdr>
    </w:div>
    <w:div w:id="1432631003">
      <w:marLeft w:val="0"/>
      <w:marRight w:val="0"/>
      <w:marTop w:val="-20"/>
      <w:marBottom w:val="-20"/>
      <w:divBdr>
        <w:top w:val="none" w:sz="0" w:space="0" w:color="auto"/>
        <w:left w:val="none" w:sz="0" w:space="0" w:color="auto"/>
        <w:bottom w:val="none" w:sz="0" w:space="0" w:color="auto"/>
        <w:right w:val="none" w:sz="0" w:space="0" w:color="auto"/>
      </w:divBdr>
    </w:div>
    <w:div w:id="1435900579">
      <w:marLeft w:val="0"/>
      <w:marRight w:val="0"/>
      <w:marTop w:val="-20"/>
      <w:marBottom w:val="-20"/>
      <w:divBdr>
        <w:top w:val="none" w:sz="0" w:space="0" w:color="auto"/>
        <w:left w:val="none" w:sz="0" w:space="0" w:color="auto"/>
        <w:bottom w:val="none" w:sz="0" w:space="0" w:color="auto"/>
        <w:right w:val="none" w:sz="0" w:space="0" w:color="auto"/>
      </w:divBdr>
    </w:div>
    <w:div w:id="1436097351">
      <w:marLeft w:val="0"/>
      <w:marRight w:val="0"/>
      <w:marTop w:val="-20"/>
      <w:marBottom w:val="-20"/>
      <w:divBdr>
        <w:top w:val="none" w:sz="0" w:space="0" w:color="auto"/>
        <w:left w:val="none" w:sz="0" w:space="0" w:color="auto"/>
        <w:bottom w:val="none" w:sz="0" w:space="0" w:color="auto"/>
        <w:right w:val="none" w:sz="0" w:space="0" w:color="auto"/>
      </w:divBdr>
    </w:div>
    <w:div w:id="1436441140">
      <w:marLeft w:val="0"/>
      <w:marRight w:val="0"/>
      <w:marTop w:val="-20"/>
      <w:marBottom w:val="-20"/>
      <w:divBdr>
        <w:top w:val="none" w:sz="0" w:space="0" w:color="auto"/>
        <w:left w:val="none" w:sz="0" w:space="0" w:color="auto"/>
        <w:bottom w:val="none" w:sz="0" w:space="0" w:color="auto"/>
        <w:right w:val="none" w:sz="0" w:space="0" w:color="auto"/>
      </w:divBdr>
    </w:div>
    <w:div w:id="1437366044">
      <w:marLeft w:val="0"/>
      <w:marRight w:val="0"/>
      <w:marTop w:val="-20"/>
      <w:marBottom w:val="-20"/>
      <w:divBdr>
        <w:top w:val="none" w:sz="0" w:space="0" w:color="auto"/>
        <w:left w:val="none" w:sz="0" w:space="0" w:color="auto"/>
        <w:bottom w:val="none" w:sz="0" w:space="0" w:color="auto"/>
        <w:right w:val="none" w:sz="0" w:space="0" w:color="auto"/>
      </w:divBdr>
    </w:div>
    <w:div w:id="1438258497">
      <w:marLeft w:val="0"/>
      <w:marRight w:val="0"/>
      <w:marTop w:val="-20"/>
      <w:marBottom w:val="-20"/>
      <w:divBdr>
        <w:top w:val="none" w:sz="0" w:space="0" w:color="auto"/>
        <w:left w:val="none" w:sz="0" w:space="0" w:color="auto"/>
        <w:bottom w:val="none" w:sz="0" w:space="0" w:color="auto"/>
        <w:right w:val="none" w:sz="0" w:space="0" w:color="auto"/>
      </w:divBdr>
    </w:div>
    <w:div w:id="1438410730">
      <w:marLeft w:val="0"/>
      <w:marRight w:val="0"/>
      <w:marTop w:val="-20"/>
      <w:marBottom w:val="-20"/>
      <w:divBdr>
        <w:top w:val="none" w:sz="0" w:space="0" w:color="auto"/>
        <w:left w:val="none" w:sz="0" w:space="0" w:color="auto"/>
        <w:bottom w:val="none" w:sz="0" w:space="0" w:color="auto"/>
        <w:right w:val="none" w:sz="0" w:space="0" w:color="auto"/>
      </w:divBdr>
    </w:div>
    <w:div w:id="1438522320">
      <w:marLeft w:val="0"/>
      <w:marRight w:val="0"/>
      <w:marTop w:val="-20"/>
      <w:marBottom w:val="-20"/>
      <w:divBdr>
        <w:top w:val="none" w:sz="0" w:space="0" w:color="auto"/>
        <w:left w:val="none" w:sz="0" w:space="0" w:color="auto"/>
        <w:bottom w:val="none" w:sz="0" w:space="0" w:color="auto"/>
        <w:right w:val="none" w:sz="0" w:space="0" w:color="auto"/>
      </w:divBdr>
    </w:div>
    <w:div w:id="1439989196">
      <w:marLeft w:val="0"/>
      <w:marRight w:val="0"/>
      <w:marTop w:val="-20"/>
      <w:marBottom w:val="-20"/>
      <w:divBdr>
        <w:top w:val="none" w:sz="0" w:space="0" w:color="auto"/>
        <w:left w:val="none" w:sz="0" w:space="0" w:color="auto"/>
        <w:bottom w:val="none" w:sz="0" w:space="0" w:color="auto"/>
        <w:right w:val="none" w:sz="0" w:space="0" w:color="auto"/>
      </w:divBdr>
    </w:div>
    <w:div w:id="1442414251">
      <w:marLeft w:val="0"/>
      <w:marRight w:val="0"/>
      <w:marTop w:val="-20"/>
      <w:marBottom w:val="-20"/>
      <w:divBdr>
        <w:top w:val="none" w:sz="0" w:space="0" w:color="auto"/>
        <w:left w:val="none" w:sz="0" w:space="0" w:color="auto"/>
        <w:bottom w:val="none" w:sz="0" w:space="0" w:color="auto"/>
        <w:right w:val="none" w:sz="0" w:space="0" w:color="auto"/>
      </w:divBdr>
    </w:div>
    <w:div w:id="1443259379">
      <w:marLeft w:val="0"/>
      <w:marRight w:val="0"/>
      <w:marTop w:val="-20"/>
      <w:marBottom w:val="-20"/>
      <w:divBdr>
        <w:top w:val="none" w:sz="0" w:space="0" w:color="auto"/>
        <w:left w:val="none" w:sz="0" w:space="0" w:color="auto"/>
        <w:bottom w:val="none" w:sz="0" w:space="0" w:color="auto"/>
        <w:right w:val="none" w:sz="0" w:space="0" w:color="auto"/>
      </w:divBdr>
    </w:div>
    <w:div w:id="1443306552">
      <w:marLeft w:val="0"/>
      <w:marRight w:val="0"/>
      <w:marTop w:val="-20"/>
      <w:marBottom w:val="-20"/>
      <w:divBdr>
        <w:top w:val="none" w:sz="0" w:space="0" w:color="auto"/>
        <w:left w:val="none" w:sz="0" w:space="0" w:color="auto"/>
        <w:bottom w:val="none" w:sz="0" w:space="0" w:color="auto"/>
        <w:right w:val="none" w:sz="0" w:space="0" w:color="auto"/>
      </w:divBdr>
    </w:div>
    <w:div w:id="1444227885">
      <w:marLeft w:val="0"/>
      <w:marRight w:val="0"/>
      <w:marTop w:val="-20"/>
      <w:marBottom w:val="-20"/>
      <w:divBdr>
        <w:top w:val="none" w:sz="0" w:space="0" w:color="auto"/>
        <w:left w:val="none" w:sz="0" w:space="0" w:color="auto"/>
        <w:bottom w:val="none" w:sz="0" w:space="0" w:color="auto"/>
        <w:right w:val="none" w:sz="0" w:space="0" w:color="auto"/>
      </w:divBdr>
    </w:div>
    <w:div w:id="1445923578">
      <w:marLeft w:val="0"/>
      <w:marRight w:val="0"/>
      <w:marTop w:val="-20"/>
      <w:marBottom w:val="-20"/>
      <w:divBdr>
        <w:top w:val="none" w:sz="0" w:space="0" w:color="auto"/>
        <w:left w:val="none" w:sz="0" w:space="0" w:color="auto"/>
        <w:bottom w:val="none" w:sz="0" w:space="0" w:color="auto"/>
        <w:right w:val="none" w:sz="0" w:space="0" w:color="auto"/>
      </w:divBdr>
    </w:div>
    <w:div w:id="1447581842">
      <w:marLeft w:val="0"/>
      <w:marRight w:val="0"/>
      <w:marTop w:val="-20"/>
      <w:marBottom w:val="-20"/>
      <w:divBdr>
        <w:top w:val="none" w:sz="0" w:space="0" w:color="auto"/>
        <w:left w:val="none" w:sz="0" w:space="0" w:color="auto"/>
        <w:bottom w:val="none" w:sz="0" w:space="0" w:color="auto"/>
        <w:right w:val="none" w:sz="0" w:space="0" w:color="auto"/>
      </w:divBdr>
    </w:div>
    <w:div w:id="1447850577">
      <w:marLeft w:val="0"/>
      <w:marRight w:val="0"/>
      <w:marTop w:val="-20"/>
      <w:marBottom w:val="-20"/>
      <w:divBdr>
        <w:top w:val="none" w:sz="0" w:space="0" w:color="auto"/>
        <w:left w:val="none" w:sz="0" w:space="0" w:color="auto"/>
        <w:bottom w:val="none" w:sz="0" w:space="0" w:color="auto"/>
        <w:right w:val="none" w:sz="0" w:space="0" w:color="auto"/>
      </w:divBdr>
    </w:div>
    <w:div w:id="1447890078">
      <w:marLeft w:val="0"/>
      <w:marRight w:val="0"/>
      <w:marTop w:val="-20"/>
      <w:marBottom w:val="-20"/>
      <w:divBdr>
        <w:top w:val="none" w:sz="0" w:space="0" w:color="auto"/>
        <w:left w:val="none" w:sz="0" w:space="0" w:color="auto"/>
        <w:bottom w:val="none" w:sz="0" w:space="0" w:color="auto"/>
        <w:right w:val="none" w:sz="0" w:space="0" w:color="auto"/>
      </w:divBdr>
    </w:div>
    <w:div w:id="1447961742">
      <w:marLeft w:val="0"/>
      <w:marRight w:val="0"/>
      <w:marTop w:val="-20"/>
      <w:marBottom w:val="-20"/>
      <w:divBdr>
        <w:top w:val="none" w:sz="0" w:space="0" w:color="auto"/>
        <w:left w:val="none" w:sz="0" w:space="0" w:color="auto"/>
        <w:bottom w:val="none" w:sz="0" w:space="0" w:color="auto"/>
        <w:right w:val="none" w:sz="0" w:space="0" w:color="auto"/>
      </w:divBdr>
    </w:div>
    <w:div w:id="1448544543">
      <w:marLeft w:val="0"/>
      <w:marRight w:val="0"/>
      <w:marTop w:val="-20"/>
      <w:marBottom w:val="-20"/>
      <w:divBdr>
        <w:top w:val="none" w:sz="0" w:space="0" w:color="auto"/>
        <w:left w:val="none" w:sz="0" w:space="0" w:color="auto"/>
        <w:bottom w:val="none" w:sz="0" w:space="0" w:color="auto"/>
        <w:right w:val="none" w:sz="0" w:space="0" w:color="auto"/>
      </w:divBdr>
    </w:div>
    <w:div w:id="1449003725">
      <w:marLeft w:val="0"/>
      <w:marRight w:val="0"/>
      <w:marTop w:val="-20"/>
      <w:marBottom w:val="-20"/>
      <w:divBdr>
        <w:top w:val="none" w:sz="0" w:space="0" w:color="auto"/>
        <w:left w:val="none" w:sz="0" w:space="0" w:color="auto"/>
        <w:bottom w:val="none" w:sz="0" w:space="0" w:color="auto"/>
        <w:right w:val="none" w:sz="0" w:space="0" w:color="auto"/>
      </w:divBdr>
    </w:div>
    <w:div w:id="1449163633">
      <w:marLeft w:val="0"/>
      <w:marRight w:val="0"/>
      <w:marTop w:val="-20"/>
      <w:marBottom w:val="-20"/>
      <w:divBdr>
        <w:top w:val="none" w:sz="0" w:space="0" w:color="auto"/>
        <w:left w:val="none" w:sz="0" w:space="0" w:color="auto"/>
        <w:bottom w:val="none" w:sz="0" w:space="0" w:color="auto"/>
        <w:right w:val="none" w:sz="0" w:space="0" w:color="auto"/>
      </w:divBdr>
    </w:div>
    <w:div w:id="1449348686">
      <w:marLeft w:val="0"/>
      <w:marRight w:val="0"/>
      <w:marTop w:val="-20"/>
      <w:marBottom w:val="-20"/>
      <w:divBdr>
        <w:top w:val="none" w:sz="0" w:space="0" w:color="auto"/>
        <w:left w:val="none" w:sz="0" w:space="0" w:color="auto"/>
        <w:bottom w:val="none" w:sz="0" w:space="0" w:color="auto"/>
        <w:right w:val="none" w:sz="0" w:space="0" w:color="auto"/>
      </w:divBdr>
    </w:div>
    <w:div w:id="1449397101">
      <w:marLeft w:val="0"/>
      <w:marRight w:val="0"/>
      <w:marTop w:val="-20"/>
      <w:marBottom w:val="-20"/>
      <w:divBdr>
        <w:top w:val="none" w:sz="0" w:space="0" w:color="auto"/>
        <w:left w:val="none" w:sz="0" w:space="0" w:color="auto"/>
        <w:bottom w:val="none" w:sz="0" w:space="0" w:color="auto"/>
        <w:right w:val="none" w:sz="0" w:space="0" w:color="auto"/>
      </w:divBdr>
    </w:div>
    <w:div w:id="1450120998">
      <w:marLeft w:val="0"/>
      <w:marRight w:val="0"/>
      <w:marTop w:val="-20"/>
      <w:marBottom w:val="-20"/>
      <w:divBdr>
        <w:top w:val="none" w:sz="0" w:space="0" w:color="auto"/>
        <w:left w:val="none" w:sz="0" w:space="0" w:color="auto"/>
        <w:bottom w:val="none" w:sz="0" w:space="0" w:color="auto"/>
        <w:right w:val="none" w:sz="0" w:space="0" w:color="auto"/>
      </w:divBdr>
    </w:div>
    <w:div w:id="1450129524">
      <w:marLeft w:val="0"/>
      <w:marRight w:val="0"/>
      <w:marTop w:val="-20"/>
      <w:marBottom w:val="-20"/>
      <w:divBdr>
        <w:top w:val="none" w:sz="0" w:space="0" w:color="auto"/>
        <w:left w:val="none" w:sz="0" w:space="0" w:color="auto"/>
        <w:bottom w:val="none" w:sz="0" w:space="0" w:color="auto"/>
        <w:right w:val="none" w:sz="0" w:space="0" w:color="auto"/>
      </w:divBdr>
    </w:div>
    <w:div w:id="1453667488">
      <w:marLeft w:val="0"/>
      <w:marRight w:val="0"/>
      <w:marTop w:val="-20"/>
      <w:marBottom w:val="-20"/>
      <w:divBdr>
        <w:top w:val="none" w:sz="0" w:space="0" w:color="auto"/>
        <w:left w:val="none" w:sz="0" w:space="0" w:color="auto"/>
        <w:bottom w:val="none" w:sz="0" w:space="0" w:color="auto"/>
        <w:right w:val="none" w:sz="0" w:space="0" w:color="auto"/>
      </w:divBdr>
    </w:div>
    <w:div w:id="1455250045">
      <w:marLeft w:val="0"/>
      <w:marRight w:val="0"/>
      <w:marTop w:val="-20"/>
      <w:marBottom w:val="-20"/>
      <w:divBdr>
        <w:top w:val="none" w:sz="0" w:space="0" w:color="auto"/>
        <w:left w:val="none" w:sz="0" w:space="0" w:color="auto"/>
        <w:bottom w:val="none" w:sz="0" w:space="0" w:color="auto"/>
        <w:right w:val="none" w:sz="0" w:space="0" w:color="auto"/>
      </w:divBdr>
    </w:div>
    <w:div w:id="1455640426">
      <w:marLeft w:val="0"/>
      <w:marRight w:val="0"/>
      <w:marTop w:val="-20"/>
      <w:marBottom w:val="-20"/>
      <w:divBdr>
        <w:top w:val="none" w:sz="0" w:space="0" w:color="auto"/>
        <w:left w:val="none" w:sz="0" w:space="0" w:color="auto"/>
        <w:bottom w:val="none" w:sz="0" w:space="0" w:color="auto"/>
        <w:right w:val="none" w:sz="0" w:space="0" w:color="auto"/>
      </w:divBdr>
    </w:div>
    <w:div w:id="1456100296">
      <w:marLeft w:val="0"/>
      <w:marRight w:val="0"/>
      <w:marTop w:val="-20"/>
      <w:marBottom w:val="-20"/>
      <w:divBdr>
        <w:top w:val="none" w:sz="0" w:space="0" w:color="auto"/>
        <w:left w:val="none" w:sz="0" w:space="0" w:color="auto"/>
        <w:bottom w:val="none" w:sz="0" w:space="0" w:color="auto"/>
        <w:right w:val="none" w:sz="0" w:space="0" w:color="auto"/>
      </w:divBdr>
    </w:div>
    <w:div w:id="1456362152">
      <w:marLeft w:val="0"/>
      <w:marRight w:val="0"/>
      <w:marTop w:val="-20"/>
      <w:marBottom w:val="-20"/>
      <w:divBdr>
        <w:top w:val="none" w:sz="0" w:space="0" w:color="auto"/>
        <w:left w:val="none" w:sz="0" w:space="0" w:color="auto"/>
        <w:bottom w:val="none" w:sz="0" w:space="0" w:color="auto"/>
        <w:right w:val="none" w:sz="0" w:space="0" w:color="auto"/>
      </w:divBdr>
    </w:div>
    <w:div w:id="1456673887">
      <w:marLeft w:val="0"/>
      <w:marRight w:val="0"/>
      <w:marTop w:val="-20"/>
      <w:marBottom w:val="-20"/>
      <w:divBdr>
        <w:top w:val="none" w:sz="0" w:space="0" w:color="auto"/>
        <w:left w:val="none" w:sz="0" w:space="0" w:color="auto"/>
        <w:bottom w:val="none" w:sz="0" w:space="0" w:color="auto"/>
        <w:right w:val="none" w:sz="0" w:space="0" w:color="auto"/>
      </w:divBdr>
    </w:div>
    <w:div w:id="1457677330">
      <w:marLeft w:val="0"/>
      <w:marRight w:val="0"/>
      <w:marTop w:val="-20"/>
      <w:marBottom w:val="-20"/>
      <w:divBdr>
        <w:top w:val="none" w:sz="0" w:space="0" w:color="auto"/>
        <w:left w:val="none" w:sz="0" w:space="0" w:color="auto"/>
        <w:bottom w:val="none" w:sz="0" w:space="0" w:color="auto"/>
        <w:right w:val="none" w:sz="0" w:space="0" w:color="auto"/>
      </w:divBdr>
    </w:div>
    <w:div w:id="1457678282">
      <w:marLeft w:val="0"/>
      <w:marRight w:val="0"/>
      <w:marTop w:val="-20"/>
      <w:marBottom w:val="-20"/>
      <w:divBdr>
        <w:top w:val="none" w:sz="0" w:space="0" w:color="auto"/>
        <w:left w:val="none" w:sz="0" w:space="0" w:color="auto"/>
        <w:bottom w:val="none" w:sz="0" w:space="0" w:color="auto"/>
        <w:right w:val="none" w:sz="0" w:space="0" w:color="auto"/>
      </w:divBdr>
    </w:div>
    <w:div w:id="1460100795">
      <w:marLeft w:val="0"/>
      <w:marRight w:val="0"/>
      <w:marTop w:val="-20"/>
      <w:marBottom w:val="-20"/>
      <w:divBdr>
        <w:top w:val="none" w:sz="0" w:space="0" w:color="auto"/>
        <w:left w:val="none" w:sz="0" w:space="0" w:color="auto"/>
        <w:bottom w:val="none" w:sz="0" w:space="0" w:color="auto"/>
        <w:right w:val="none" w:sz="0" w:space="0" w:color="auto"/>
      </w:divBdr>
    </w:div>
    <w:div w:id="1460150711">
      <w:marLeft w:val="0"/>
      <w:marRight w:val="0"/>
      <w:marTop w:val="-20"/>
      <w:marBottom w:val="-20"/>
      <w:divBdr>
        <w:top w:val="none" w:sz="0" w:space="0" w:color="auto"/>
        <w:left w:val="none" w:sz="0" w:space="0" w:color="auto"/>
        <w:bottom w:val="none" w:sz="0" w:space="0" w:color="auto"/>
        <w:right w:val="none" w:sz="0" w:space="0" w:color="auto"/>
      </w:divBdr>
    </w:div>
    <w:div w:id="1460880892">
      <w:marLeft w:val="0"/>
      <w:marRight w:val="0"/>
      <w:marTop w:val="-20"/>
      <w:marBottom w:val="-20"/>
      <w:divBdr>
        <w:top w:val="none" w:sz="0" w:space="0" w:color="auto"/>
        <w:left w:val="none" w:sz="0" w:space="0" w:color="auto"/>
        <w:bottom w:val="none" w:sz="0" w:space="0" w:color="auto"/>
        <w:right w:val="none" w:sz="0" w:space="0" w:color="auto"/>
      </w:divBdr>
    </w:div>
    <w:div w:id="1461341099">
      <w:marLeft w:val="0"/>
      <w:marRight w:val="0"/>
      <w:marTop w:val="-20"/>
      <w:marBottom w:val="-20"/>
      <w:divBdr>
        <w:top w:val="none" w:sz="0" w:space="0" w:color="auto"/>
        <w:left w:val="none" w:sz="0" w:space="0" w:color="auto"/>
        <w:bottom w:val="none" w:sz="0" w:space="0" w:color="auto"/>
        <w:right w:val="none" w:sz="0" w:space="0" w:color="auto"/>
      </w:divBdr>
    </w:div>
    <w:div w:id="1462113446">
      <w:marLeft w:val="0"/>
      <w:marRight w:val="0"/>
      <w:marTop w:val="-20"/>
      <w:marBottom w:val="-20"/>
      <w:divBdr>
        <w:top w:val="none" w:sz="0" w:space="0" w:color="auto"/>
        <w:left w:val="none" w:sz="0" w:space="0" w:color="auto"/>
        <w:bottom w:val="none" w:sz="0" w:space="0" w:color="auto"/>
        <w:right w:val="none" w:sz="0" w:space="0" w:color="auto"/>
      </w:divBdr>
    </w:div>
    <w:div w:id="1463690521">
      <w:marLeft w:val="0"/>
      <w:marRight w:val="0"/>
      <w:marTop w:val="-20"/>
      <w:marBottom w:val="-20"/>
      <w:divBdr>
        <w:top w:val="none" w:sz="0" w:space="0" w:color="auto"/>
        <w:left w:val="none" w:sz="0" w:space="0" w:color="auto"/>
        <w:bottom w:val="none" w:sz="0" w:space="0" w:color="auto"/>
        <w:right w:val="none" w:sz="0" w:space="0" w:color="auto"/>
      </w:divBdr>
    </w:div>
    <w:div w:id="1463769042">
      <w:marLeft w:val="0"/>
      <w:marRight w:val="0"/>
      <w:marTop w:val="-20"/>
      <w:marBottom w:val="-20"/>
      <w:divBdr>
        <w:top w:val="none" w:sz="0" w:space="0" w:color="auto"/>
        <w:left w:val="none" w:sz="0" w:space="0" w:color="auto"/>
        <w:bottom w:val="none" w:sz="0" w:space="0" w:color="auto"/>
        <w:right w:val="none" w:sz="0" w:space="0" w:color="auto"/>
      </w:divBdr>
    </w:div>
    <w:div w:id="1464080656">
      <w:marLeft w:val="0"/>
      <w:marRight w:val="0"/>
      <w:marTop w:val="-20"/>
      <w:marBottom w:val="-20"/>
      <w:divBdr>
        <w:top w:val="none" w:sz="0" w:space="0" w:color="auto"/>
        <w:left w:val="none" w:sz="0" w:space="0" w:color="auto"/>
        <w:bottom w:val="none" w:sz="0" w:space="0" w:color="auto"/>
        <w:right w:val="none" w:sz="0" w:space="0" w:color="auto"/>
      </w:divBdr>
    </w:div>
    <w:div w:id="1465780249">
      <w:marLeft w:val="0"/>
      <w:marRight w:val="0"/>
      <w:marTop w:val="-20"/>
      <w:marBottom w:val="-20"/>
      <w:divBdr>
        <w:top w:val="none" w:sz="0" w:space="0" w:color="auto"/>
        <w:left w:val="none" w:sz="0" w:space="0" w:color="auto"/>
        <w:bottom w:val="none" w:sz="0" w:space="0" w:color="auto"/>
        <w:right w:val="none" w:sz="0" w:space="0" w:color="auto"/>
      </w:divBdr>
    </w:div>
    <w:div w:id="1466662134">
      <w:marLeft w:val="0"/>
      <w:marRight w:val="0"/>
      <w:marTop w:val="-20"/>
      <w:marBottom w:val="-20"/>
      <w:divBdr>
        <w:top w:val="none" w:sz="0" w:space="0" w:color="auto"/>
        <w:left w:val="none" w:sz="0" w:space="0" w:color="auto"/>
        <w:bottom w:val="none" w:sz="0" w:space="0" w:color="auto"/>
        <w:right w:val="none" w:sz="0" w:space="0" w:color="auto"/>
      </w:divBdr>
    </w:div>
    <w:div w:id="1467699823">
      <w:marLeft w:val="0"/>
      <w:marRight w:val="0"/>
      <w:marTop w:val="-20"/>
      <w:marBottom w:val="-20"/>
      <w:divBdr>
        <w:top w:val="none" w:sz="0" w:space="0" w:color="auto"/>
        <w:left w:val="none" w:sz="0" w:space="0" w:color="auto"/>
        <w:bottom w:val="none" w:sz="0" w:space="0" w:color="auto"/>
        <w:right w:val="none" w:sz="0" w:space="0" w:color="auto"/>
      </w:divBdr>
    </w:div>
    <w:div w:id="1473140087">
      <w:marLeft w:val="0"/>
      <w:marRight w:val="0"/>
      <w:marTop w:val="-20"/>
      <w:marBottom w:val="-20"/>
      <w:divBdr>
        <w:top w:val="none" w:sz="0" w:space="0" w:color="auto"/>
        <w:left w:val="none" w:sz="0" w:space="0" w:color="auto"/>
        <w:bottom w:val="none" w:sz="0" w:space="0" w:color="auto"/>
        <w:right w:val="none" w:sz="0" w:space="0" w:color="auto"/>
      </w:divBdr>
    </w:div>
    <w:div w:id="1473254683">
      <w:marLeft w:val="0"/>
      <w:marRight w:val="0"/>
      <w:marTop w:val="-20"/>
      <w:marBottom w:val="-20"/>
      <w:divBdr>
        <w:top w:val="none" w:sz="0" w:space="0" w:color="auto"/>
        <w:left w:val="none" w:sz="0" w:space="0" w:color="auto"/>
        <w:bottom w:val="none" w:sz="0" w:space="0" w:color="auto"/>
        <w:right w:val="none" w:sz="0" w:space="0" w:color="auto"/>
      </w:divBdr>
    </w:div>
    <w:div w:id="1473911695">
      <w:marLeft w:val="0"/>
      <w:marRight w:val="0"/>
      <w:marTop w:val="-20"/>
      <w:marBottom w:val="-20"/>
      <w:divBdr>
        <w:top w:val="none" w:sz="0" w:space="0" w:color="auto"/>
        <w:left w:val="none" w:sz="0" w:space="0" w:color="auto"/>
        <w:bottom w:val="none" w:sz="0" w:space="0" w:color="auto"/>
        <w:right w:val="none" w:sz="0" w:space="0" w:color="auto"/>
      </w:divBdr>
    </w:div>
    <w:div w:id="1474327854">
      <w:marLeft w:val="0"/>
      <w:marRight w:val="0"/>
      <w:marTop w:val="-20"/>
      <w:marBottom w:val="-20"/>
      <w:divBdr>
        <w:top w:val="none" w:sz="0" w:space="0" w:color="auto"/>
        <w:left w:val="none" w:sz="0" w:space="0" w:color="auto"/>
        <w:bottom w:val="none" w:sz="0" w:space="0" w:color="auto"/>
        <w:right w:val="none" w:sz="0" w:space="0" w:color="auto"/>
      </w:divBdr>
    </w:div>
    <w:div w:id="1474831819">
      <w:marLeft w:val="0"/>
      <w:marRight w:val="0"/>
      <w:marTop w:val="-20"/>
      <w:marBottom w:val="-20"/>
      <w:divBdr>
        <w:top w:val="none" w:sz="0" w:space="0" w:color="auto"/>
        <w:left w:val="none" w:sz="0" w:space="0" w:color="auto"/>
        <w:bottom w:val="none" w:sz="0" w:space="0" w:color="auto"/>
        <w:right w:val="none" w:sz="0" w:space="0" w:color="auto"/>
      </w:divBdr>
    </w:div>
    <w:div w:id="1475559108">
      <w:marLeft w:val="0"/>
      <w:marRight w:val="0"/>
      <w:marTop w:val="-20"/>
      <w:marBottom w:val="-20"/>
      <w:divBdr>
        <w:top w:val="none" w:sz="0" w:space="0" w:color="auto"/>
        <w:left w:val="none" w:sz="0" w:space="0" w:color="auto"/>
        <w:bottom w:val="none" w:sz="0" w:space="0" w:color="auto"/>
        <w:right w:val="none" w:sz="0" w:space="0" w:color="auto"/>
      </w:divBdr>
    </w:div>
    <w:div w:id="1476876339">
      <w:marLeft w:val="0"/>
      <w:marRight w:val="0"/>
      <w:marTop w:val="-20"/>
      <w:marBottom w:val="-20"/>
      <w:divBdr>
        <w:top w:val="none" w:sz="0" w:space="0" w:color="auto"/>
        <w:left w:val="none" w:sz="0" w:space="0" w:color="auto"/>
        <w:bottom w:val="none" w:sz="0" w:space="0" w:color="auto"/>
        <w:right w:val="none" w:sz="0" w:space="0" w:color="auto"/>
      </w:divBdr>
    </w:div>
    <w:div w:id="1477449436">
      <w:marLeft w:val="0"/>
      <w:marRight w:val="0"/>
      <w:marTop w:val="-20"/>
      <w:marBottom w:val="-20"/>
      <w:divBdr>
        <w:top w:val="none" w:sz="0" w:space="0" w:color="auto"/>
        <w:left w:val="none" w:sz="0" w:space="0" w:color="auto"/>
        <w:bottom w:val="none" w:sz="0" w:space="0" w:color="auto"/>
        <w:right w:val="none" w:sz="0" w:space="0" w:color="auto"/>
      </w:divBdr>
    </w:div>
    <w:div w:id="1478299437">
      <w:marLeft w:val="0"/>
      <w:marRight w:val="0"/>
      <w:marTop w:val="-20"/>
      <w:marBottom w:val="-20"/>
      <w:divBdr>
        <w:top w:val="none" w:sz="0" w:space="0" w:color="auto"/>
        <w:left w:val="none" w:sz="0" w:space="0" w:color="auto"/>
        <w:bottom w:val="none" w:sz="0" w:space="0" w:color="auto"/>
        <w:right w:val="none" w:sz="0" w:space="0" w:color="auto"/>
      </w:divBdr>
    </w:div>
    <w:div w:id="1478642115">
      <w:marLeft w:val="0"/>
      <w:marRight w:val="0"/>
      <w:marTop w:val="-20"/>
      <w:marBottom w:val="-20"/>
      <w:divBdr>
        <w:top w:val="none" w:sz="0" w:space="0" w:color="auto"/>
        <w:left w:val="none" w:sz="0" w:space="0" w:color="auto"/>
        <w:bottom w:val="none" w:sz="0" w:space="0" w:color="auto"/>
        <w:right w:val="none" w:sz="0" w:space="0" w:color="auto"/>
      </w:divBdr>
    </w:div>
    <w:div w:id="1481578624">
      <w:marLeft w:val="0"/>
      <w:marRight w:val="0"/>
      <w:marTop w:val="-20"/>
      <w:marBottom w:val="-20"/>
      <w:divBdr>
        <w:top w:val="none" w:sz="0" w:space="0" w:color="auto"/>
        <w:left w:val="none" w:sz="0" w:space="0" w:color="auto"/>
        <w:bottom w:val="none" w:sz="0" w:space="0" w:color="auto"/>
        <w:right w:val="none" w:sz="0" w:space="0" w:color="auto"/>
      </w:divBdr>
    </w:div>
    <w:div w:id="1482967330">
      <w:marLeft w:val="0"/>
      <w:marRight w:val="0"/>
      <w:marTop w:val="-20"/>
      <w:marBottom w:val="-20"/>
      <w:divBdr>
        <w:top w:val="none" w:sz="0" w:space="0" w:color="auto"/>
        <w:left w:val="none" w:sz="0" w:space="0" w:color="auto"/>
        <w:bottom w:val="none" w:sz="0" w:space="0" w:color="auto"/>
        <w:right w:val="none" w:sz="0" w:space="0" w:color="auto"/>
      </w:divBdr>
    </w:div>
    <w:div w:id="1484079912">
      <w:marLeft w:val="0"/>
      <w:marRight w:val="0"/>
      <w:marTop w:val="-20"/>
      <w:marBottom w:val="-20"/>
      <w:divBdr>
        <w:top w:val="none" w:sz="0" w:space="0" w:color="auto"/>
        <w:left w:val="none" w:sz="0" w:space="0" w:color="auto"/>
        <w:bottom w:val="none" w:sz="0" w:space="0" w:color="auto"/>
        <w:right w:val="none" w:sz="0" w:space="0" w:color="auto"/>
      </w:divBdr>
    </w:div>
    <w:div w:id="1485200004">
      <w:marLeft w:val="0"/>
      <w:marRight w:val="0"/>
      <w:marTop w:val="-20"/>
      <w:marBottom w:val="-20"/>
      <w:divBdr>
        <w:top w:val="none" w:sz="0" w:space="0" w:color="auto"/>
        <w:left w:val="none" w:sz="0" w:space="0" w:color="auto"/>
        <w:bottom w:val="none" w:sz="0" w:space="0" w:color="auto"/>
        <w:right w:val="none" w:sz="0" w:space="0" w:color="auto"/>
      </w:divBdr>
    </w:div>
    <w:div w:id="1485387667">
      <w:marLeft w:val="0"/>
      <w:marRight w:val="0"/>
      <w:marTop w:val="-20"/>
      <w:marBottom w:val="-20"/>
      <w:divBdr>
        <w:top w:val="none" w:sz="0" w:space="0" w:color="auto"/>
        <w:left w:val="none" w:sz="0" w:space="0" w:color="auto"/>
        <w:bottom w:val="none" w:sz="0" w:space="0" w:color="auto"/>
        <w:right w:val="none" w:sz="0" w:space="0" w:color="auto"/>
      </w:divBdr>
    </w:div>
    <w:div w:id="1488012363">
      <w:marLeft w:val="0"/>
      <w:marRight w:val="0"/>
      <w:marTop w:val="-20"/>
      <w:marBottom w:val="-20"/>
      <w:divBdr>
        <w:top w:val="none" w:sz="0" w:space="0" w:color="auto"/>
        <w:left w:val="none" w:sz="0" w:space="0" w:color="auto"/>
        <w:bottom w:val="none" w:sz="0" w:space="0" w:color="auto"/>
        <w:right w:val="none" w:sz="0" w:space="0" w:color="auto"/>
      </w:divBdr>
    </w:div>
    <w:div w:id="1488593536">
      <w:marLeft w:val="0"/>
      <w:marRight w:val="0"/>
      <w:marTop w:val="-20"/>
      <w:marBottom w:val="-20"/>
      <w:divBdr>
        <w:top w:val="none" w:sz="0" w:space="0" w:color="auto"/>
        <w:left w:val="none" w:sz="0" w:space="0" w:color="auto"/>
        <w:bottom w:val="none" w:sz="0" w:space="0" w:color="auto"/>
        <w:right w:val="none" w:sz="0" w:space="0" w:color="auto"/>
      </w:divBdr>
    </w:div>
    <w:div w:id="1489439410">
      <w:marLeft w:val="0"/>
      <w:marRight w:val="0"/>
      <w:marTop w:val="-20"/>
      <w:marBottom w:val="-20"/>
      <w:divBdr>
        <w:top w:val="none" w:sz="0" w:space="0" w:color="auto"/>
        <w:left w:val="none" w:sz="0" w:space="0" w:color="auto"/>
        <w:bottom w:val="none" w:sz="0" w:space="0" w:color="auto"/>
        <w:right w:val="none" w:sz="0" w:space="0" w:color="auto"/>
      </w:divBdr>
    </w:div>
    <w:div w:id="1491410497">
      <w:marLeft w:val="0"/>
      <w:marRight w:val="0"/>
      <w:marTop w:val="-20"/>
      <w:marBottom w:val="-20"/>
      <w:divBdr>
        <w:top w:val="none" w:sz="0" w:space="0" w:color="auto"/>
        <w:left w:val="none" w:sz="0" w:space="0" w:color="auto"/>
        <w:bottom w:val="none" w:sz="0" w:space="0" w:color="auto"/>
        <w:right w:val="none" w:sz="0" w:space="0" w:color="auto"/>
      </w:divBdr>
    </w:div>
    <w:div w:id="1492284022">
      <w:marLeft w:val="0"/>
      <w:marRight w:val="0"/>
      <w:marTop w:val="-20"/>
      <w:marBottom w:val="-20"/>
      <w:divBdr>
        <w:top w:val="none" w:sz="0" w:space="0" w:color="auto"/>
        <w:left w:val="none" w:sz="0" w:space="0" w:color="auto"/>
        <w:bottom w:val="none" w:sz="0" w:space="0" w:color="auto"/>
        <w:right w:val="none" w:sz="0" w:space="0" w:color="auto"/>
      </w:divBdr>
    </w:div>
    <w:div w:id="1492329977">
      <w:marLeft w:val="0"/>
      <w:marRight w:val="0"/>
      <w:marTop w:val="-20"/>
      <w:marBottom w:val="-20"/>
      <w:divBdr>
        <w:top w:val="none" w:sz="0" w:space="0" w:color="auto"/>
        <w:left w:val="none" w:sz="0" w:space="0" w:color="auto"/>
        <w:bottom w:val="none" w:sz="0" w:space="0" w:color="auto"/>
        <w:right w:val="none" w:sz="0" w:space="0" w:color="auto"/>
      </w:divBdr>
    </w:div>
    <w:div w:id="1493369468">
      <w:marLeft w:val="0"/>
      <w:marRight w:val="0"/>
      <w:marTop w:val="-20"/>
      <w:marBottom w:val="-20"/>
      <w:divBdr>
        <w:top w:val="none" w:sz="0" w:space="0" w:color="auto"/>
        <w:left w:val="none" w:sz="0" w:space="0" w:color="auto"/>
        <w:bottom w:val="none" w:sz="0" w:space="0" w:color="auto"/>
        <w:right w:val="none" w:sz="0" w:space="0" w:color="auto"/>
      </w:divBdr>
    </w:div>
    <w:div w:id="1494099330">
      <w:marLeft w:val="0"/>
      <w:marRight w:val="0"/>
      <w:marTop w:val="-20"/>
      <w:marBottom w:val="-20"/>
      <w:divBdr>
        <w:top w:val="none" w:sz="0" w:space="0" w:color="auto"/>
        <w:left w:val="none" w:sz="0" w:space="0" w:color="auto"/>
        <w:bottom w:val="none" w:sz="0" w:space="0" w:color="auto"/>
        <w:right w:val="none" w:sz="0" w:space="0" w:color="auto"/>
      </w:divBdr>
    </w:div>
    <w:div w:id="1494418786">
      <w:marLeft w:val="0"/>
      <w:marRight w:val="0"/>
      <w:marTop w:val="-20"/>
      <w:marBottom w:val="-20"/>
      <w:divBdr>
        <w:top w:val="none" w:sz="0" w:space="0" w:color="auto"/>
        <w:left w:val="none" w:sz="0" w:space="0" w:color="auto"/>
        <w:bottom w:val="none" w:sz="0" w:space="0" w:color="auto"/>
        <w:right w:val="none" w:sz="0" w:space="0" w:color="auto"/>
      </w:divBdr>
    </w:div>
    <w:div w:id="1495802263">
      <w:marLeft w:val="0"/>
      <w:marRight w:val="0"/>
      <w:marTop w:val="-20"/>
      <w:marBottom w:val="-20"/>
      <w:divBdr>
        <w:top w:val="none" w:sz="0" w:space="0" w:color="auto"/>
        <w:left w:val="none" w:sz="0" w:space="0" w:color="auto"/>
        <w:bottom w:val="none" w:sz="0" w:space="0" w:color="auto"/>
        <w:right w:val="none" w:sz="0" w:space="0" w:color="auto"/>
      </w:divBdr>
    </w:div>
    <w:div w:id="1495805267">
      <w:marLeft w:val="0"/>
      <w:marRight w:val="0"/>
      <w:marTop w:val="-20"/>
      <w:marBottom w:val="-20"/>
      <w:divBdr>
        <w:top w:val="none" w:sz="0" w:space="0" w:color="auto"/>
        <w:left w:val="none" w:sz="0" w:space="0" w:color="auto"/>
        <w:bottom w:val="none" w:sz="0" w:space="0" w:color="auto"/>
        <w:right w:val="none" w:sz="0" w:space="0" w:color="auto"/>
      </w:divBdr>
    </w:div>
    <w:div w:id="1500081426">
      <w:marLeft w:val="0"/>
      <w:marRight w:val="0"/>
      <w:marTop w:val="-20"/>
      <w:marBottom w:val="-20"/>
      <w:divBdr>
        <w:top w:val="none" w:sz="0" w:space="0" w:color="auto"/>
        <w:left w:val="none" w:sz="0" w:space="0" w:color="auto"/>
        <w:bottom w:val="none" w:sz="0" w:space="0" w:color="auto"/>
        <w:right w:val="none" w:sz="0" w:space="0" w:color="auto"/>
      </w:divBdr>
    </w:div>
    <w:div w:id="1501701327">
      <w:marLeft w:val="0"/>
      <w:marRight w:val="0"/>
      <w:marTop w:val="-20"/>
      <w:marBottom w:val="-20"/>
      <w:divBdr>
        <w:top w:val="none" w:sz="0" w:space="0" w:color="auto"/>
        <w:left w:val="none" w:sz="0" w:space="0" w:color="auto"/>
        <w:bottom w:val="none" w:sz="0" w:space="0" w:color="auto"/>
        <w:right w:val="none" w:sz="0" w:space="0" w:color="auto"/>
      </w:divBdr>
    </w:div>
    <w:div w:id="1502352488">
      <w:marLeft w:val="0"/>
      <w:marRight w:val="0"/>
      <w:marTop w:val="-20"/>
      <w:marBottom w:val="-20"/>
      <w:divBdr>
        <w:top w:val="none" w:sz="0" w:space="0" w:color="auto"/>
        <w:left w:val="none" w:sz="0" w:space="0" w:color="auto"/>
        <w:bottom w:val="none" w:sz="0" w:space="0" w:color="auto"/>
        <w:right w:val="none" w:sz="0" w:space="0" w:color="auto"/>
      </w:divBdr>
    </w:div>
    <w:div w:id="1503624997">
      <w:marLeft w:val="0"/>
      <w:marRight w:val="0"/>
      <w:marTop w:val="-20"/>
      <w:marBottom w:val="-20"/>
      <w:divBdr>
        <w:top w:val="none" w:sz="0" w:space="0" w:color="auto"/>
        <w:left w:val="none" w:sz="0" w:space="0" w:color="auto"/>
        <w:bottom w:val="none" w:sz="0" w:space="0" w:color="auto"/>
        <w:right w:val="none" w:sz="0" w:space="0" w:color="auto"/>
      </w:divBdr>
    </w:div>
    <w:div w:id="1503861832">
      <w:marLeft w:val="0"/>
      <w:marRight w:val="0"/>
      <w:marTop w:val="-20"/>
      <w:marBottom w:val="-20"/>
      <w:divBdr>
        <w:top w:val="none" w:sz="0" w:space="0" w:color="auto"/>
        <w:left w:val="none" w:sz="0" w:space="0" w:color="auto"/>
        <w:bottom w:val="none" w:sz="0" w:space="0" w:color="auto"/>
        <w:right w:val="none" w:sz="0" w:space="0" w:color="auto"/>
      </w:divBdr>
    </w:div>
    <w:div w:id="1505321674">
      <w:marLeft w:val="0"/>
      <w:marRight w:val="0"/>
      <w:marTop w:val="-20"/>
      <w:marBottom w:val="-20"/>
      <w:divBdr>
        <w:top w:val="none" w:sz="0" w:space="0" w:color="auto"/>
        <w:left w:val="none" w:sz="0" w:space="0" w:color="auto"/>
        <w:bottom w:val="none" w:sz="0" w:space="0" w:color="auto"/>
        <w:right w:val="none" w:sz="0" w:space="0" w:color="auto"/>
      </w:divBdr>
    </w:div>
    <w:div w:id="1505362018">
      <w:marLeft w:val="0"/>
      <w:marRight w:val="0"/>
      <w:marTop w:val="-20"/>
      <w:marBottom w:val="-20"/>
      <w:divBdr>
        <w:top w:val="none" w:sz="0" w:space="0" w:color="auto"/>
        <w:left w:val="none" w:sz="0" w:space="0" w:color="auto"/>
        <w:bottom w:val="none" w:sz="0" w:space="0" w:color="auto"/>
        <w:right w:val="none" w:sz="0" w:space="0" w:color="auto"/>
      </w:divBdr>
    </w:div>
    <w:div w:id="1505779461">
      <w:marLeft w:val="0"/>
      <w:marRight w:val="0"/>
      <w:marTop w:val="-20"/>
      <w:marBottom w:val="-20"/>
      <w:divBdr>
        <w:top w:val="none" w:sz="0" w:space="0" w:color="auto"/>
        <w:left w:val="none" w:sz="0" w:space="0" w:color="auto"/>
        <w:bottom w:val="none" w:sz="0" w:space="0" w:color="auto"/>
        <w:right w:val="none" w:sz="0" w:space="0" w:color="auto"/>
      </w:divBdr>
    </w:div>
    <w:div w:id="1506214687">
      <w:marLeft w:val="0"/>
      <w:marRight w:val="0"/>
      <w:marTop w:val="-20"/>
      <w:marBottom w:val="-20"/>
      <w:divBdr>
        <w:top w:val="none" w:sz="0" w:space="0" w:color="auto"/>
        <w:left w:val="none" w:sz="0" w:space="0" w:color="auto"/>
        <w:bottom w:val="none" w:sz="0" w:space="0" w:color="auto"/>
        <w:right w:val="none" w:sz="0" w:space="0" w:color="auto"/>
      </w:divBdr>
    </w:div>
    <w:div w:id="1506827117">
      <w:marLeft w:val="0"/>
      <w:marRight w:val="0"/>
      <w:marTop w:val="-20"/>
      <w:marBottom w:val="-20"/>
      <w:divBdr>
        <w:top w:val="none" w:sz="0" w:space="0" w:color="auto"/>
        <w:left w:val="none" w:sz="0" w:space="0" w:color="auto"/>
        <w:bottom w:val="none" w:sz="0" w:space="0" w:color="auto"/>
        <w:right w:val="none" w:sz="0" w:space="0" w:color="auto"/>
      </w:divBdr>
    </w:div>
    <w:div w:id="1511262312">
      <w:marLeft w:val="0"/>
      <w:marRight w:val="0"/>
      <w:marTop w:val="-20"/>
      <w:marBottom w:val="-20"/>
      <w:divBdr>
        <w:top w:val="none" w:sz="0" w:space="0" w:color="auto"/>
        <w:left w:val="none" w:sz="0" w:space="0" w:color="auto"/>
        <w:bottom w:val="none" w:sz="0" w:space="0" w:color="auto"/>
        <w:right w:val="none" w:sz="0" w:space="0" w:color="auto"/>
      </w:divBdr>
    </w:div>
    <w:div w:id="1511795843">
      <w:marLeft w:val="0"/>
      <w:marRight w:val="0"/>
      <w:marTop w:val="-20"/>
      <w:marBottom w:val="-20"/>
      <w:divBdr>
        <w:top w:val="none" w:sz="0" w:space="0" w:color="auto"/>
        <w:left w:val="none" w:sz="0" w:space="0" w:color="auto"/>
        <w:bottom w:val="none" w:sz="0" w:space="0" w:color="auto"/>
        <w:right w:val="none" w:sz="0" w:space="0" w:color="auto"/>
      </w:divBdr>
    </w:div>
    <w:div w:id="1512262180">
      <w:marLeft w:val="0"/>
      <w:marRight w:val="0"/>
      <w:marTop w:val="-20"/>
      <w:marBottom w:val="-20"/>
      <w:divBdr>
        <w:top w:val="none" w:sz="0" w:space="0" w:color="auto"/>
        <w:left w:val="none" w:sz="0" w:space="0" w:color="auto"/>
        <w:bottom w:val="none" w:sz="0" w:space="0" w:color="auto"/>
        <w:right w:val="none" w:sz="0" w:space="0" w:color="auto"/>
      </w:divBdr>
    </w:div>
    <w:div w:id="1516922161">
      <w:marLeft w:val="0"/>
      <w:marRight w:val="0"/>
      <w:marTop w:val="-20"/>
      <w:marBottom w:val="-20"/>
      <w:divBdr>
        <w:top w:val="none" w:sz="0" w:space="0" w:color="auto"/>
        <w:left w:val="none" w:sz="0" w:space="0" w:color="auto"/>
        <w:bottom w:val="none" w:sz="0" w:space="0" w:color="auto"/>
        <w:right w:val="none" w:sz="0" w:space="0" w:color="auto"/>
      </w:divBdr>
    </w:div>
    <w:div w:id="1517814110">
      <w:marLeft w:val="0"/>
      <w:marRight w:val="0"/>
      <w:marTop w:val="-20"/>
      <w:marBottom w:val="-20"/>
      <w:divBdr>
        <w:top w:val="none" w:sz="0" w:space="0" w:color="auto"/>
        <w:left w:val="none" w:sz="0" w:space="0" w:color="auto"/>
        <w:bottom w:val="none" w:sz="0" w:space="0" w:color="auto"/>
        <w:right w:val="none" w:sz="0" w:space="0" w:color="auto"/>
      </w:divBdr>
    </w:div>
    <w:div w:id="1520007255">
      <w:marLeft w:val="0"/>
      <w:marRight w:val="0"/>
      <w:marTop w:val="-20"/>
      <w:marBottom w:val="-20"/>
      <w:divBdr>
        <w:top w:val="none" w:sz="0" w:space="0" w:color="auto"/>
        <w:left w:val="none" w:sz="0" w:space="0" w:color="auto"/>
        <w:bottom w:val="none" w:sz="0" w:space="0" w:color="auto"/>
        <w:right w:val="none" w:sz="0" w:space="0" w:color="auto"/>
      </w:divBdr>
    </w:div>
    <w:div w:id="1520657815">
      <w:marLeft w:val="0"/>
      <w:marRight w:val="0"/>
      <w:marTop w:val="-20"/>
      <w:marBottom w:val="-20"/>
      <w:divBdr>
        <w:top w:val="none" w:sz="0" w:space="0" w:color="auto"/>
        <w:left w:val="none" w:sz="0" w:space="0" w:color="auto"/>
        <w:bottom w:val="none" w:sz="0" w:space="0" w:color="auto"/>
        <w:right w:val="none" w:sz="0" w:space="0" w:color="auto"/>
      </w:divBdr>
    </w:div>
    <w:div w:id="1520925020">
      <w:marLeft w:val="0"/>
      <w:marRight w:val="0"/>
      <w:marTop w:val="-20"/>
      <w:marBottom w:val="-20"/>
      <w:divBdr>
        <w:top w:val="none" w:sz="0" w:space="0" w:color="auto"/>
        <w:left w:val="none" w:sz="0" w:space="0" w:color="auto"/>
        <w:bottom w:val="none" w:sz="0" w:space="0" w:color="auto"/>
        <w:right w:val="none" w:sz="0" w:space="0" w:color="auto"/>
      </w:divBdr>
    </w:div>
    <w:div w:id="1521356364">
      <w:marLeft w:val="0"/>
      <w:marRight w:val="0"/>
      <w:marTop w:val="-20"/>
      <w:marBottom w:val="-20"/>
      <w:divBdr>
        <w:top w:val="none" w:sz="0" w:space="0" w:color="auto"/>
        <w:left w:val="none" w:sz="0" w:space="0" w:color="auto"/>
        <w:bottom w:val="none" w:sz="0" w:space="0" w:color="auto"/>
        <w:right w:val="none" w:sz="0" w:space="0" w:color="auto"/>
      </w:divBdr>
    </w:div>
    <w:div w:id="1522010035">
      <w:marLeft w:val="0"/>
      <w:marRight w:val="0"/>
      <w:marTop w:val="-20"/>
      <w:marBottom w:val="-20"/>
      <w:divBdr>
        <w:top w:val="none" w:sz="0" w:space="0" w:color="auto"/>
        <w:left w:val="none" w:sz="0" w:space="0" w:color="auto"/>
        <w:bottom w:val="none" w:sz="0" w:space="0" w:color="auto"/>
        <w:right w:val="none" w:sz="0" w:space="0" w:color="auto"/>
      </w:divBdr>
    </w:div>
    <w:div w:id="1522089850">
      <w:marLeft w:val="0"/>
      <w:marRight w:val="0"/>
      <w:marTop w:val="-20"/>
      <w:marBottom w:val="-20"/>
      <w:divBdr>
        <w:top w:val="none" w:sz="0" w:space="0" w:color="auto"/>
        <w:left w:val="none" w:sz="0" w:space="0" w:color="auto"/>
        <w:bottom w:val="none" w:sz="0" w:space="0" w:color="auto"/>
        <w:right w:val="none" w:sz="0" w:space="0" w:color="auto"/>
      </w:divBdr>
    </w:div>
    <w:div w:id="1522432286">
      <w:marLeft w:val="0"/>
      <w:marRight w:val="0"/>
      <w:marTop w:val="-20"/>
      <w:marBottom w:val="-20"/>
      <w:divBdr>
        <w:top w:val="none" w:sz="0" w:space="0" w:color="auto"/>
        <w:left w:val="none" w:sz="0" w:space="0" w:color="auto"/>
        <w:bottom w:val="none" w:sz="0" w:space="0" w:color="auto"/>
        <w:right w:val="none" w:sz="0" w:space="0" w:color="auto"/>
      </w:divBdr>
    </w:div>
    <w:div w:id="1524978895">
      <w:marLeft w:val="0"/>
      <w:marRight w:val="0"/>
      <w:marTop w:val="-20"/>
      <w:marBottom w:val="-20"/>
      <w:divBdr>
        <w:top w:val="none" w:sz="0" w:space="0" w:color="auto"/>
        <w:left w:val="none" w:sz="0" w:space="0" w:color="auto"/>
        <w:bottom w:val="none" w:sz="0" w:space="0" w:color="auto"/>
        <w:right w:val="none" w:sz="0" w:space="0" w:color="auto"/>
      </w:divBdr>
    </w:div>
    <w:div w:id="1525552408">
      <w:marLeft w:val="0"/>
      <w:marRight w:val="0"/>
      <w:marTop w:val="-20"/>
      <w:marBottom w:val="-20"/>
      <w:divBdr>
        <w:top w:val="none" w:sz="0" w:space="0" w:color="auto"/>
        <w:left w:val="none" w:sz="0" w:space="0" w:color="auto"/>
        <w:bottom w:val="none" w:sz="0" w:space="0" w:color="auto"/>
        <w:right w:val="none" w:sz="0" w:space="0" w:color="auto"/>
      </w:divBdr>
    </w:div>
    <w:div w:id="1526628197">
      <w:marLeft w:val="0"/>
      <w:marRight w:val="0"/>
      <w:marTop w:val="-20"/>
      <w:marBottom w:val="-20"/>
      <w:divBdr>
        <w:top w:val="none" w:sz="0" w:space="0" w:color="auto"/>
        <w:left w:val="none" w:sz="0" w:space="0" w:color="auto"/>
        <w:bottom w:val="none" w:sz="0" w:space="0" w:color="auto"/>
        <w:right w:val="none" w:sz="0" w:space="0" w:color="auto"/>
      </w:divBdr>
    </w:div>
    <w:div w:id="1527408953">
      <w:marLeft w:val="0"/>
      <w:marRight w:val="0"/>
      <w:marTop w:val="-20"/>
      <w:marBottom w:val="-20"/>
      <w:divBdr>
        <w:top w:val="none" w:sz="0" w:space="0" w:color="auto"/>
        <w:left w:val="none" w:sz="0" w:space="0" w:color="auto"/>
        <w:bottom w:val="none" w:sz="0" w:space="0" w:color="auto"/>
        <w:right w:val="none" w:sz="0" w:space="0" w:color="auto"/>
      </w:divBdr>
    </w:div>
    <w:div w:id="1527792658">
      <w:marLeft w:val="0"/>
      <w:marRight w:val="0"/>
      <w:marTop w:val="-20"/>
      <w:marBottom w:val="-20"/>
      <w:divBdr>
        <w:top w:val="none" w:sz="0" w:space="0" w:color="auto"/>
        <w:left w:val="none" w:sz="0" w:space="0" w:color="auto"/>
        <w:bottom w:val="none" w:sz="0" w:space="0" w:color="auto"/>
        <w:right w:val="none" w:sz="0" w:space="0" w:color="auto"/>
      </w:divBdr>
    </w:div>
    <w:div w:id="1528982750">
      <w:marLeft w:val="0"/>
      <w:marRight w:val="0"/>
      <w:marTop w:val="-20"/>
      <w:marBottom w:val="-20"/>
      <w:divBdr>
        <w:top w:val="none" w:sz="0" w:space="0" w:color="auto"/>
        <w:left w:val="none" w:sz="0" w:space="0" w:color="auto"/>
        <w:bottom w:val="none" w:sz="0" w:space="0" w:color="auto"/>
        <w:right w:val="none" w:sz="0" w:space="0" w:color="auto"/>
      </w:divBdr>
    </w:div>
    <w:div w:id="1529222698">
      <w:marLeft w:val="0"/>
      <w:marRight w:val="0"/>
      <w:marTop w:val="-20"/>
      <w:marBottom w:val="-20"/>
      <w:divBdr>
        <w:top w:val="none" w:sz="0" w:space="0" w:color="auto"/>
        <w:left w:val="none" w:sz="0" w:space="0" w:color="auto"/>
        <w:bottom w:val="none" w:sz="0" w:space="0" w:color="auto"/>
        <w:right w:val="none" w:sz="0" w:space="0" w:color="auto"/>
      </w:divBdr>
    </w:div>
    <w:div w:id="1529831888">
      <w:marLeft w:val="0"/>
      <w:marRight w:val="0"/>
      <w:marTop w:val="-20"/>
      <w:marBottom w:val="-20"/>
      <w:divBdr>
        <w:top w:val="none" w:sz="0" w:space="0" w:color="auto"/>
        <w:left w:val="none" w:sz="0" w:space="0" w:color="auto"/>
        <w:bottom w:val="none" w:sz="0" w:space="0" w:color="auto"/>
        <w:right w:val="none" w:sz="0" w:space="0" w:color="auto"/>
      </w:divBdr>
    </w:div>
    <w:div w:id="1531070519">
      <w:marLeft w:val="0"/>
      <w:marRight w:val="0"/>
      <w:marTop w:val="-20"/>
      <w:marBottom w:val="-20"/>
      <w:divBdr>
        <w:top w:val="none" w:sz="0" w:space="0" w:color="auto"/>
        <w:left w:val="none" w:sz="0" w:space="0" w:color="auto"/>
        <w:bottom w:val="none" w:sz="0" w:space="0" w:color="auto"/>
        <w:right w:val="none" w:sz="0" w:space="0" w:color="auto"/>
      </w:divBdr>
    </w:div>
    <w:div w:id="1532452625">
      <w:marLeft w:val="0"/>
      <w:marRight w:val="0"/>
      <w:marTop w:val="-20"/>
      <w:marBottom w:val="-20"/>
      <w:divBdr>
        <w:top w:val="none" w:sz="0" w:space="0" w:color="auto"/>
        <w:left w:val="none" w:sz="0" w:space="0" w:color="auto"/>
        <w:bottom w:val="none" w:sz="0" w:space="0" w:color="auto"/>
        <w:right w:val="none" w:sz="0" w:space="0" w:color="auto"/>
      </w:divBdr>
    </w:div>
    <w:div w:id="1533299325">
      <w:marLeft w:val="0"/>
      <w:marRight w:val="0"/>
      <w:marTop w:val="-20"/>
      <w:marBottom w:val="-20"/>
      <w:divBdr>
        <w:top w:val="none" w:sz="0" w:space="0" w:color="auto"/>
        <w:left w:val="none" w:sz="0" w:space="0" w:color="auto"/>
        <w:bottom w:val="none" w:sz="0" w:space="0" w:color="auto"/>
        <w:right w:val="none" w:sz="0" w:space="0" w:color="auto"/>
      </w:divBdr>
    </w:div>
    <w:div w:id="1533421973">
      <w:marLeft w:val="0"/>
      <w:marRight w:val="0"/>
      <w:marTop w:val="-20"/>
      <w:marBottom w:val="-20"/>
      <w:divBdr>
        <w:top w:val="none" w:sz="0" w:space="0" w:color="auto"/>
        <w:left w:val="none" w:sz="0" w:space="0" w:color="auto"/>
        <w:bottom w:val="none" w:sz="0" w:space="0" w:color="auto"/>
        <w:right w:val="none" w:sz="0" w:space="0" w:color="auto"/>
      </w:divBdr>
    </w:div>
    <w:div w:id="1533884497">
      <w:marLeft w:val="0"/>
      <w:marRight w:val="0"/>
      <w:marTop w:val="-20"/>
      <w:marBottom w:val="-20"/>
      <w:divBdr>
        <w:top w:val="none" w:sz="0" w:space="0" w:color="auto"/>
        <w:left w:val="none" w:sz="0" w:space="0" w:color="auto"/>
        <w:bottom w:val="none" w:sz="0" w:space="0" w:color="auto"/>
        <w:right w:val="none" w:sz="0" w:space="0" w:color="auto"/>
      </w:divBdr>
    </w:div>
    <w:div w:id="1538544788">
      <w:marLeft w:val="0"/>
      <w:marRight w:val="0"/>
      <w:marTop w:val="-20"/>
      <w:marBottom w:val="-20"/>
      <w:divBdr>
        <w:top w:val="none" w:sz="0" w:space="0" w:color="auto"/>
        <w:left w:val="none" w:sz="0" w:space="0" w:color="auto"/>
        <w:bottom w:val="none" w:sz="0" w:space="0" w:color="auto"/>
        <w:right w:val="none" w:sz="0" w:space="0" w:color="auto"/>
      </w:divBdr>
    </w:div>
    <w:div w:id="1538858976">
      <w:marLeft w:val="0"/>
      <w:marRight w:val="0"/>
      <w:marTop w:val="-20"/>
      <w:marBottom w:val="-20"/>
      <w:divBdr>
        <w:top w:val="none" w:sz="0" w:space="0" w:color="auto"/>
        <w:left w:val="none" w:sz="0" w:space="0" w:color="auto"/>
        <w:bottom w:val="none" w:sz="0" w:space="0" w:color="auto"/>
        <w:right w:val="none" w:sz="0" w:space="0" w:color="auto"/>
      </w:divBdr>
    </w:div>
    <w:div w:id="1540776088">
      <w:marLeft w:val="0"/>
      <w:marRight w:val="0"/>
      <w:marTop w:val="-20"/>
      <w:marBottom w:val="-20"/>
      <w:divBdr>
        <w:top w:val="none" w:sz="0" w:space="0" w:color="auto"/>
        <w:left w:val="none" w:sz="0" w:space="0" w:color="auto"/>
        <w:bottom w:val="none" w:sz="0" w:space="0" w:color="auto"/>
        <w:right w:val="none" w:sz="0" w:space="0" w:color="auto"/>
      </w:divBdr>
    </w:div>
    <w:div w:id="1541430978">
      <w:marLeft w:val="0"/>
      <w:marRight w:val="0"/>
      <w:marTop w:val="-20"/>
      <w:marBottom w:val="-20"/>
      <w:divBdr>
        <w:top w:val="none" w:sz="0" w:space="0" w:color="auto"/>
        <w:left w:val="none" w:sz="0" w:space="0" w:color="auto"/>
        <w:bottom w:val="none" w:sz="0" w:space="0" w:color="auto"/>
        <w:right w:val="none" w:sz="0" w:space="0" w:color="auto"/>
      </w:divBdr>
    </w:div>
    <w:div w:id="1542937015">
      <w:marLeft w:val="0"/>
      <w:marRight w:val="0"/>
      <w:marTop w:val="-20"/>
      <w:marBottom w:val="-20"/>
      <w:divBdr>
        <w:top w:val="none" w:sz="0" w:space="0" w:color="auto"/>
        <w:left w:val="none" w:sz="0" w:space="0" w:color="auto"/>
        <w:bottom w:val="none" w:sz="0" w:space="0" w:color="auto"/>
        <w:right w:val="none" w:sz="0" w:space="0" w:color="auto"/>
      </w:divBdr>
    </w:div>
    <w:div w:id="1544947923">
      <w:marLeft w:val="0"/>
      <w:marRight w:val="0"/>
      <w:marTop w:val="-20"/>
      <w:marBottom w:val="-20"/>
      <w:divBdr>
        <w:top w:val="none" w:sz="0" w:space="0" w:color="auto"/>
        <w:left w:val="none" w:sz="0" w:space="0" w:color="auto"/>
        <w:bottom w:val="none" w:sz="0" w:space="0" w:color="auto"/>
        <w:right w:val="none" w:sz="0" w:space="0" w:color="auto"/>
      </w:divBdr>
    </w:div>
    <w:div w:id="1545365501">
      <w:marLeft w:val="0"/>
      <w:marRight w:val="0"/>
      <w:marTop w:val="-20"/>
      <w:marBottom w:val="-20"/>
      <w:divBdr>
        <w:top w:val="none" w:sz="0" w:space="0" w:color="auto"/>
        <w:left w:val="none" w:sz="0" w:space="0" w:color="auto"/>
        <w:bottom w:val="none" w:sz="0" w:space="0" w:color="auto"/>
        <w:right w:val="none" w:sz="0" w:space="0" w:color="auto"/>
      </w:divBdr>
    </w:div>
    <w:div w:id="1548296192">
      <w:marLeft w:val="0"/>
      <w:marRight w:val="0"/>
      <w:marTop w:val="-20"/>
      <w:marBottom w:val="-20"/>
      <w:divBdr>
        <w:top w:val="none" w:sz="0" w:space="0" w:color="auto"/>
        <w:left w:val="none" w:sz="0" w:space="0" w:color="auto"/>
        <w:bottom w:val="none" w:sz="0" w:space="0" w:color="auto"/>
        <w:right w:val="none" w:sz="0" w:space="0" w:color="auto"/>
      </w:divBdr>
    </w:div>
    <w:div w:id="1548296370">
      <w:marLeft w:val="0"/>
      <w:marRight w:val="0"/>
      <w:marTop w:val="-20"/>
      <w:marBottom w:val="-20"/>
      <w:divBdr>
        <w:top w:val="none" w:sz="0" w:space="0" w:color="auto"/>
        <w:left w:val="none" w:sz="0" w:space="0" w:color="auto"/>
        <w:bottom w:val="none" w:sz="0" w:space="0" w:color="auto"/>
        <w:right w:val="none" w:sz="0" w:space="0" w:color="auto"/>
      </w:divBdr>
    </w:div>
    <w:div w:id="1548569715">
      <w:marLeft w:val="0"/>
      <w:marRight w:val="0"/>
      <w:marTop w:val="-20"/>
      <w:marBottom w:val="-20"/>
      <w:divBdr>
        <w:top w:val="none" w:sz="0" w:space="0" w:color="auto"/>
        <w:left w:val="none" w:sz="0" w:space="0" w:color="auto"/>
        <w:bottom w:val="none" w:sz="0" w:space="0" w:color="auto"/>
        <w:right w:val="none" w:sz="0" w:space="0" w:color="auto"/>
      </w:divBdr>
    </w:div>
    <w:div w:id="1548831356">
      <w:marLeft w:val="0"/>
      <w:marRight w:val="0"/>
      <w:marTop w:val="-20"/>
      <w:marBottom w:val="-20"/>
      <w:divBdr>
        <w:top w:val="none" w:sz="0" w:space="0" w:color="auto"/>
        <w:left w:val="none" w:sz="0" w:space="0" w:color="auto"/>
        <w:bottom w:val="none" w:sz="0" w:space="0" w:color="auto"/>
        <w:right w:val="none" w:sz="0" w:space="0" w:color="auto"/>
      </w:divBdr>
    </w:div>
    <w:div w:id="1552812763">
      <w:marLeft w:val="0"/>
      <w:marRight w:val="0"/>
      <w:marTop w:val="-20"/>
      <w:marBottom w:val="-20"/>
      <w:divBdr>
        <w:top w:val="none" w:sz="0" w:space="0" w:color="auto"/>
        <w:left w:val="none" w:sz="0" w:space="0" w:color="auto"/>
        <w:bottom w:val="none" w:sz="0" w:space="0" w:color="auto"/>
        <w:right w:val="none" w:sz="0" w:space="0" w:color="auto"/>
      </w:divBdr>
    </w:div>
    <w:div w:id="1553882655">
      <w:marLeft w:val="0"/>
      <w:marRight w:val="0"/>
      <w:marTop w:val="-20"/>
      <w:marBottom w:val="-20"/>
      <w:divBdr>
        <w:top w:val="none" w:sz="0" w:space="0" w:color="auto"/>
        <w:left w:val="none" w:sz="0" w:space="0" w:color="auto"/>
        <w:bottom w:val="none" w:sz="0" w:space="0" w:color="auto"/>
        <w:right w:val="none" w:sz="0" w:space="0" w:color="auto"/>
      </w:divBdr>
    </w:div>
    <w:div w:id="1553884080">
      <w:marLeft w:val="0"/>
      <w:marRight w:val="0"/>
      <w:marTop w:val="-20"/>
      <w:marBottom w:val="-20"/>
      <w:divBdr>
        <w:top w:val="none" w:sz="0" w:space="0" w:color="auto"/>
        <w:left w:val="none" w:sz="0" w:space="0" w:color="auto"/>
        <w:bottom w:val="none" w:sz="0" w:space="0" w:color="auto"/>
        <w:right w:val="none" w:sz="0" w:space="0" w:color="auto"/>
      </w:divBdr>
    </w:div>
    <w:div w:id="1554272041">
      <w:marLeft w:val="0"/>
      <w:marRight w:val="0"/>
      <w:marTop w:val="-20"/>
      <w:marBottom w:val="-20"/>
      <w:divBdr>
        <w:top w:val="none" w:sz="0" w:space="0" w:color="auto"/>
        <w:left w:val="none" w:sz="0" w:space="0" w:color="auto"/>
        <w:bottom w:val="none" w:sz="0" w:space="0" w:color="auto"/>
        <w:right w:val="none" w:sz="0" w:space="0" w:color="auto"/>
      </w:divBdr>
    </w:div>
    <w:div w:id="1555774996">
      <w:marLeft w:val="0"/>
      <w:marRight w:val="0"/>
      <w:marTop w:val="-20"/>
      <w:marBottom w:val="-20"/>
      <w:divBdr>
        <w:top w:val="none" w:sz="0" w:space="0" w:color="auto"/>
        <w:left w:val="none" w:sz="0" w:space="0" w:color="auto"/>
        <w:bottom w:val="none" w:sz="0" w:space="0" w:color="auto"/>
        <w:right w:val="none" w:sz="0" w:space="0" w:color="auto"/>
      </w:divBdr>
    </w:div>
    <w:div w:id="1556351219">
      <w:marLeft w:val="0"/>
      <w:marRight w:val="0"/>
      <w:marTop w:val="-20"/>
      <w:marBottom w:val="-20"/>
      <w:divBdr>
        <w:top w:val="none" w:sz="0" w:space="0" w:color="auto"/>
        <w:left w:val="none" w:sz="0" w:space="0" w:color="auto"/>
        <w:bottom w:val="none" w:sz="0" w:space="0" w:color="auto"/>
        <w:right w:val="none" w:sz="0" w:space="0" w:color="auto"/>
      </w:divBdr>
    </w:div>
    <w:div w:id="1557819158">
      <w:marLeft w:val="0"/>
      <w:marRight w:val="0"/>
      <w:marTop w:val="-20"/>
      <w:marBottom w:val="-20"/>
      <w:divBdr>
        <w:top w:val="none" w:sz="0" w:space="0" w:color="auto"/>
        <w:left w:val="none" w:sz="0" w:space="0" w:color="auto"/>
        <w:bottom w:val="none" w:sz="0" w:space="0" w:color="auto"/>
        <w:right w:val="none" w:sz="0" w:space="0" w:color="auto"/>
      </w:divBdr>
    </w:div>
    <w:div w:id="1558862039">
      <w:marLeft w:val="0"/>
      <w:marRight w:val="0"/>
      <w:marTop w:val="-20"/>
      <w:marBottom w:val="-20"/>
      <w:divBdr>
        <w:top w:val="none" w:sz="0" w:space="0" w:color="auto"/>
        <w:left w:val="none" w:sz="0" w:space="0" w:color="auto"/>
        <w:bottom w:val="none" w:sz="0" w:space="0" w:color="auto"/>
        <w:right w:val="none" w:sz="0" w:space="0" w:color="auto"/>
      </w:divBdr>
    </w:div>
    <w:div w:id="1558973536">
      <w:marLeft w:val="0"/>
      <w:marRight w:val="0"/>
      <w:marTop w:val="-20"/>
      <w:marBottom w:val="-20"/>
      <w:divBdr>
        <w:top w:val="none" w:sz="0" w:space="0" w:color="auto"/>
        <w:left w:val="none" w:sz="0" w:space="0" w:color="auto"/>
        <w:bottom w:val="none" w:sz="0" w:space="0" w:color="auto"/>
        <w:right w:val="none" w:sz="0" w:space="0" w:color="auto"/>
      </w:divBdr>
    </w:div>
    <w:div w:id="1559628721">
      <w:marLeft w:val="0"/>
      <w:marRight w:val="0"/>
      <w:marTop w:val="-20"/>
      <w:marBottom w:val="-20"/>
      <w:divBdr>
        <w:top w:val="none" w:sz="0" w:space="0" w:color="auto"/>
        <w:left w:val="none" w:sz="0" w:space="0" w:color="auto"/>
        <w:bottom w:val="none" w:sz="0" w:space="0" w:color="auto"/>
        <w:right w:val="none" w:sz="0" w:space="0" w:color="auto"/>
      </w:divBdr>
    </w:div>
    <w:div w:id="1559630832">
      <w:marLeft w:val="0"/>
      <w:marRight w:val="0"/>
      <w:marTop w:val="-20"/>
      <w:marBottom w:val="-20"/>
      <w:divBdr>
        <w:top w:val="none" w:sz="0" w:space="0" w:color="auto"/>
        <w:left w:val="none" w:sz="0" w:space="0" w:color="auto"/>
        <w:bottom w:val="none" w:sz="0" w:space="0" w:color="auto"/>
        <w:right w:val="none" w:sz="0" w:space="0" w:color="auto"/>
      </w:divBdr>
    </w:div>
    <w:div w:id="1563902304">
      <w:marLeft w:val="0"/>
      <w:marRight w:val="0"/>
      <w:marTop w:val="-20"/>
      <w:marBottom w:val="-20"/>
      <w:divBdr>
        <w:top w:val="none" w:sz="0" w:space="0" w:color="auto"/>
        <w:left w:val="none" w:sz="0" w:space="0" w:color="auto"/>
        <w:bottom w:val="none" w:sz="0" w:space="0" w:color="auto"/>
        <w:right w:val="none" w:sz="0" w:space="0" w:color="auto"/>
      </w:divBdr>
    </w:div>
    <w:div w:id="1564370828">
      <w:marLeft w:val="0"/>
      <w:marRight w:val="0"/>
      <w:marTop w:val="-20"/>
      <w:marBottom w:val="-20"/>
      <w:divBdr>
        <w:top w:val="none" w:sz="0" w:space="0" w:color="auto"/>
        <w:left w:val="none" w:sz="0" w:space="0" w:color="auto"/>
        <w:bottom w:val="none" w:sz="0" w:space="0" w:color="auto"/>
        <w:right w:val="none" w:sz="0" w:space="0" w:color="auto"/>
      </w:divBdr>
    </w:div>
    <w:div w:id="1564831507">
      <w:marLeft w:val="0"/>
      <w:marRight w:val="0"/>
      <w:marTop w:val="-20"/>
      <w:marBottom w:val="-20"/>
      <w:divBdr>
        <w:top w:val="none" w:sz="0" w:space="0" w:color="auto"/>
        <w:left w:val="none" w:sz="0" w:space="0" w:color="auto"/>
        <w:bottom w:val="none" w:sz="0" w:space="0" w:color="auto"/>
        <w:right w:val="none" w:sz="0" w:space="0" w:color="auto"/>
      </w:divBdr>
    </w:div>
    <w:div w:id="1565097809">
      <w:marLeft w:val="0"/>
      <w:marRight w:val="0"/>
      <w:marTop w:val="-20"/>
      <w:marBottom w:val="-20"/>
      <w:divBdr>
        <w:top w:val="none" w:sz="0" w:space="0" w:color="auto"/>
        <w:left w:val="none" w:sz="0" w:space="0" w:color="auto"/>
        <w:bottom w:val="none" w:sz="0" w:space="0" w:color="auto"/>
        <w:right w:val="none" w:sz="0" w:space="0" w:color="auto"/>
      </w:divBdr>
    </w:div>
    <w:div w:id="1566263359">
      <w:marLeft w:val="0"/>
      <w:marRight w:val="0"/>
      <w:marTop w:val="-20"/>
      <w:marBottom w:val="-20"/>
      <w:divBdr>
        <w:top w:val="none" w:sz="0" w:space="0" w:color="auto"/>
        <w:left w:val="none" w:sz="0" w:space="0" w:color="auto"/>
        <w:bottom w:val="none" w:sz="0" w:space="0" w:color="auto"/>
        <w:right w:val="none" w:sz="0" w:space="0" w:color="auto"/>
      </w:divBdr>
    </w:div>
    <w:div w:id="1567256622">
      <w:marLeft w:val="0"/>
      <w:marRight w:val="0"/>
      <w:marTop w:val="-20"/>
      <w:marBottom w:val="-20"/>
      <w:divBdr>
        <w:top w:val="none" w:sz="0" w:space="0" w:color="auto"/>
        <w:left w:val="none" w:sz="0" w:space="0" w:color="auto"/>
        <w:bottom w:val="none" w:sz="0" w:space="0" w:color="auto"/>
        <w:right w:val="none" w:sz="0" w:space="0" w:color="auto"/>
      </w:divBdr>
    </w:div>
    <w:div w:id="1567493188">
      <w:marLeft w:val="0"/>
      <w:marRight w:val="0"/>
      <w:marTop w:val="-20"/>
      <w:marBottom w:val="-20"/>
      <w:divBdr>
        <w:top w:val="none" w:sz="0" w:space="0" w:color="auto"/>
        <w:left w:val="none" w:sz="0" w:space="0" w:color="auto"/>
        <w:bottom w:val="none" w:sz="0" w:space="0" w:color="auto"/>
        <w:right w:val="none" w:sz="0" w:space="0" w:color="auto"/>
      </w:divBdr>
    </w:div>
    <w:div w:id="1568151864">
      <w:marLeft w:val="0"/>
      <w:marRight w:val="0"/>
      <w:marTop w:val="-20"/>
      <w:marBottom w:val="-20"/>
      <w:divBdr>
        <w:top w:val="none" w:sz="0" w:space="0" w:color="auto"/>
        <w:left w:val="none" w:sz="0" w:space="0" w:color="auto"/>
        <w:bottom w:val="none" w:sz="0" w:space="0" w:color="auto"/>
        <w:right w:val="none" w:sz="0" w:space="0" w:color="auto"/>
      </w:divBdr>
    </w:div>
    <w:div w:id="1568608020">
      <w:marLeft w:val="0"/>
      <w:marRight w:val="0"/>
      <w:marTop w:val="-20"/>
      <w:marBottom w:val="-20"/>
      <w:divBdr>
        <w:top w:val="none" w:sz="0" w:space="0" w:color="auto"/>
        <w:left w:val="none" w:sz="0" w:space="0" w:color="auto"/>
        <w:bottom w:val="none" w:sz="0" w:space="0" w:color="auto"/>
        <w:right w:val="none" w:sz="0" w:space="0" w:color="auto"/>
      </w:divBdr>
    </w:div>
    <w:div w:id="1569922156">
      <w:marLeft w:val="0"/>
      <w:marRight w:val="0"/>
      <w:marTop w:val="-20"/>
      <w:marBottom w:val="-20"/>
      <w:divBdr>
        <w:top w:val="none" w:sz="0" w:space="0" w:color="auto"/>
        <w:left w:val="none" w:sz="0" w:space="0" w:color="auto"/>
        <w:bottom w:val="none" w:sz="0" w:space="0" w:color="auto"/>
        <w:right w:val="none" w:sz="0" w:space="0" w:color="auto"/>
      </w:divBdr>
    </w:div>
    <w:div w:id="1571234843">
      <w:marLeft w:val="0"/>
      <w:marRight w:val="0"/>
      <w:marTop w:val="-20"/>
      <w:marBottom w:val="-20"/>
      <w:divBdr>
        <w:top w:val="none" w:sz="0" w:space="0" w:color="auto"/>
        <w:left w:val="none" w:sz="0" w:space="0" w:color="auto"/>
        <w:bottom w:val="none" w:sz="0" w:space="0" w:color="auto"/>
        <w:right w:val="none" w:sz="0" w:space="0" w:color="auto"/>
      </w:divBdr>
    </w:div>
    <w:div w:id="1573078016">
      <w:marLeft w:val="0"/>
      <w:marRight w:val="0"/>
      <w:marTop w:val="-20"/>
      <w:marBottom w:val="-20"/>
      <w:divBdr>
        <w:top w:val="none" w:sz="0" w:space="0" w:color="auto"/>
        <w:left w:val="none" w:sz="0" w:space="0" w:color="auto"/>
        <w:bottom w:val="none" w:sz="0" w:space="0" w:color="auto"/>
        <w:right w:val="none" w:sz="0" w:space="0" w:color="auto"/>
      </w:divBdr>
    </w:div>
    <w:div w:id="1573198555">
      <w:marLeft w:val="0"/>
      <w:marRight w:val="0"/>
      <w:marTop w:val="-20"/>
      <w:marBottom w:val="-20"/>
      <w:divBdr>
        <w:top w:val="none" w:sz="0" w:space="0" w:color="auto"/>
        <w:left w:val="none" w:sz="0" w:space="0" w:color="auto"/>
        <w:bottom w:val="none" w:sz="0" w:space="0" w:color="auto"/>
        <w:right w:val="none" w:sz="0" w:space="0" w:color="auto"/>
      </w:divBdr>
    </w:div>
    <w:div w:id="1573613793">
      <w:marLeft w:val="0"/>
      <w:marRight w:val="0"/>
      <w:marTop w:val="-20"/>
      <w:marBottom w:val="-20"/>
      <w:divBdr>
        <w:top w:val="none" w:sz="0" w:space="0" w:color="auto"/>
        <w:left w:val="none" w:sz="0" w:space="0" w:color="auto"/>
        <w:bottom w:val="none" w:sz="0" w:space="0" w:color="auto"/>
        <w:right w:val="none" w:sz="0" w:space="0" w:color="auto"/>
      </w:divBdr>
    </w:div>
    <w:div w:id="1575360163">
      <w:marLeft w:val="0"/>
      <w:marRight w:val="0"/>
      <w:marTop w:val="-20"/>
      <w:marBottom w:val="-20"/>
      <w:divBdr>
        <w:top w:val="none" w:sz="0" w:space="0" w:color="auto"/>
        <w:left w:val="none" w:sz="0" w:space="0" w:color="auto"/>
        <w:bottom w:val="none" w:sz="0" w:space="0" w:color="auto"/>
        <w:right w:val="none" w:sz="0" w:space="0" w:color="auto"/>
      </w:divBdr>
    </w:div>
    <w:div w:id="1575387037">
      <w:marLeft w:val="0"/>
      <w:marRight w:val="0"/>
      <w:marTop w:val="-20"/>
      <w:marBottom w:val="-20"/>
      <w:divBdr>
        <w:top w:val="none" w:sz="0" w:space="0" w:color="auto"/>
        <w:left w:val="none" w:sz="0" w:space="0" w:color="auto"/>
        <w:bottom w:val="none" w:sz="0" w:space="0" w:color="auto"/>
        <w:right w:val="none" w:sz="0" w:space="0" w:color="auto"/>
      </w:divBdr>
    </w:div>
    <w:div w:id="1576820141">
      <w:marLeft w:val="0"/>
      <w:marRight w:val="0"/>
      <w:marTop w:val="-20"/>
      <w:marBottom w:val="-20"/>
      <w:divBdr>
        <w:top w:val="none" w:sz="0" w:space="0" w:color="auto"/>
        <w:left w:val="none" w:sz="0" w:space="0" w:color="auto"/>
        <w:bottom w:val="none" w:sz="0" w:space="0" w:color="auto"/>
        <w:right w:val="none" w:sz="0" w:space="0" w:color="auto"/>
      </w:divBdr>
    </w:div>
    <w:div w:id="1577085681">
      <w:marLeft w:val="0"/>
      <w:marRight w:val="0"/>
      <w:marTop w:val="-20"/>
      <w:marBottom w:val="-20"/>
      <w:divBdr>
        <w:top w:val="none" w:sz="0" w:space="0" w:color="auto"/>
        <w:left w:val="none" w:sz="0" w:space="0" w:color="auto"/>
        <w:bottom w:val="none" w:sz="0" w:space="0" w:color="auto"/>
        <w:right w:val="none" w:sz="0" w:space="0" w:color="auto"/>
      </w:divBdr>
    </w:div>
    <w:div w:id="1577742992">
      <w:marLeft w:val="0"/>
      <w:marRight w:val="0"/>
      <w:marTop w:val="-20"/>
      <w:marBottom w:val="-20"/>
      <w:divBdr>
        <w:top w:val="none" w:sz="0" w:space="0" w:color="auto"/>
        <w:left w:val="none" w:sz="0" w:space="0" w:color="auto"/>
        <w:bottom w:val="none" w:sz="0" w:space="0" w:color="auto"/>
        <w:right w:val="none" w:sz="0" w:space="0" w:color="auto"/>
      </w:divBdr>
    </w:div>
    <w:div w:id="1578125432">
      <w:marLeft w:val="0"/>
      <w:marRight w:val="0"/>
      <w:marTop w:val="-20"/>
      <w:marBottom w:val="-20"/>
      <w:divBdr>
        <w:top w:val="none" w:sz="0" w:space="0" w:color="auto"/>
        <w:left w:val="none" w:sz="0" w:space="0" w:color="auto"/>
        <w:bottom w:val="none" w:sz="0" w:space="0" w:color="auto"/>
        <w:right w:val="none" w:sz="0" w:space="0" w:color="auto"/>
      </w:divBdr>
    </w:div>
    <w:div w:id="1578901989">
      <w:marLeft w:val="0"/>
      <w:marRight w:val="0"/>
      <w:marTop w:val="-20"/>
      <w:marBottom w:val="-20"/>
      <w:divBdr>
        <w:top w:val="none" w:sz="0" w:space="0" w:color="auto"/>
        <w:left w:val="none" w:sz="0" w:space="0" w:color="auto"/>
        <w:bottom w:val="none" w:sz="0" w:space="0" w:color="auto"/>
        <w:right w:val="none" w:sz="0" w:space="0" w:color="auto"/>
      </w:divBdr>
    </w:div>
    <w:div w:id="1579247790">
      <w:marLeft w:val="0"/>
      <w:marRight w:val="0"/>
      <w:marTop w:val="-20"/>
      <w:marBottom w:val="-20"/>
      <w:divBdr>
        <w:top w:val="none" w:sz="0" w:space="0" w:color="auto"/>
        <w:left w:val="none" w:sz="0" w:space="0" w:color="auto"/>
        <w:bottom w:val="none" w:sz="0" w:space="0" w:color="auto"/>
        <w:right w:val="none" w:sz="0" w:space="0" w:color="auto"/>
      </w:divBdr>
    </w:div>
    <w:div w:id="1579709597">
      <w:marLeft w:val="0"/>
      <w:marRight w:val="0"/>
      <w:marTop w:val="-20"/>
      <w:marBottom w:val="-20"/>
      <w:divBdr>
        <w:top w:val="none" w:sz="0" w:space="0" w:color="auto"/>
        <w:left w:val="none" w:sz="0" w:space="0" w:color="auto"/>
        <w:bottom w:val="none" w:sz="0" w:space="0" w:color="auto"/>
        <w:right w:val="none" w:sz="0" w:space="0" w:color="auto"/>
      </w:divBdr>
    </w:div>
    <w:div w:id="1580209851">
      <w:marLeft w:val="0"/>
      <w:marRight w:val="0"/>
      <w:marTop w:val="-20"/>
      <w:marBottom w:val="-20"/>
      <w:divBdr>
        <w:top w:val="none" w:sz="0" w:space="0" w:color="auto"/>
        <w:left w:val="none" w:sz="0" w:space="0" w:color="auto"/>
        <w:bottom w:val="none" w:sz="0" w:space="0" w:color="auto"/>
        <w:right w:val="none" w:sz="0" w:space="0" w:color="auto"/>
      </w:divBdr>
    </w:div>
    <w:div w:id="1580408615">
      <w:marLeft w:val="0"/>
      <w:marRight w:val="0"/>
      <w:marTop w:val="-20"/>
      <w:marBottom w:val="-20"/>
      <w:divBdr>
        <w:top w:val="none" w:sz="0" w:space="0" w:color="auto"/>
        <w:left w:val="none" w:sz="0" w:space="0" w:color="auto"/>
        <w:bottom w:val="none" w:sz="0" w:space="0" w:color="auto"/>
        <w:right w:val="none" w:sz="0" w:space="0" w:color="auto"/>
      </w:divBdr>
    </w:div>
    <w:div w:id="1580480416">
      <w:marLeft w:val="0"/>
      <w:marRight w:val="0"/>
      <w:marTop w:val="-20"/>
      <w:marBottom w:val="-20"/>
      <w:divBdr>
        <w:top w:val="none" w:sz="0" w:space="0" w:color="auto"/>
        <w:left w:val="none" w:sz="0" w:space="0" w:color="auto"/>
        <w:bottom w:val="none" w:sz="0" w:space="0" w:color="auto"/>
        <w:right w:val="none" w:sz="0" w:space="0" w:color="auto"/>
      </w:divBdr>
    </w:div>
    <w:div w:id="1580672102">
      <w:marLeft w:val="0"/>
      <w:marRight w:val="0"/>
      <w:marTop w:val="-20"/>
      <w:marBottom w:val="-20"/>
      <w:divBdr>
        <w:top w:val="none" w:sz="0" w:space="0" w:color="auto"/>
        <w:left w:val="none" w:sz="0" w:space="0" w:color="auto"/>
        <w:bottom w:val="none" w:sz="0" w:space="0" w:color="auto"/>
        <w:right w:val="none" w:sz="0" w:space="0" w:color="auto"/>
      </w:divBdr>
    </w:div>
    <w:div w:id="1581984060">
      <w:marLeft w:val="0"/>
      <w:marRight w:val="0"/>
      <w:marTop w:val="-20"/>
      <w:marBottom w:val="-20"/>
      <w:divBdr>
        <w:top w:val="none" w:sz="0" w:space="0" w:color="auto"/>
        <w:left w:val="none" w:sz="0" w:space="0" w:color="auto"/>
        <w:bottom w:val="none" w:sz="0" w:space="0" w:color="auto"/>
        <w:right w:val="none" w:sz="0" w:space="0" w:color="auto"/>
      </w:divBdr>
    </w:div>
    <w:div w:id="1583635799">
      <w:marLeft w:val="0"/>
      <w:marRight w:val="0"/>
      <w:marTop w:val="-20"/>
      <w:marBottom w:val="-20"/>
      <w:divBdr>
        <w:top w:val="none" w:sz="0" w:space="0" w:color="auto"/>
        <w:left w:val="none" w:sz="0" w:space="0" w:color="auto"/>
        <w:bottom w:val="none" w:sz="0" w:space="0" w:color="auto"/>
        <w:right w:val="none" w:sz="0" w:space="0" w:color="auto"/>
      </w:divBdr>
    </w:div>
    <w:div w:id="1585840474">
      <w:marLeft w:val="0"/>
      <w:marRight w:val="0"/>
      <w:marTop w:val="-20"/>
      <w:marBottom w:val="-20"/>
      <w:divBdr>
        <w:top w:val="none" w:sz="0" w:space="0" w:color="auto"/>
        <w:left w:val="none" w:sz="0" w:space="0" w:color="auto"/>
        <w:bottom w:val="none" w:sz="0" w:space="0" w:color="auto"/>
        <w:right w:val="none" w:sz="0" w:space="0" w:color="auto"/>
      </w:divBdr>
    </w:div>
    <w:div w:id="1586303522">
      <w:marLeft w:val="0"/>
      <w:marRight w:val="0"/>
      <w:marTop w:val="-20"/>
      <w:marBottom w:val="-20"/>
      <w:divBdr>
        <w:top w:val="none" w:sz="0" w:space="0" w:color="auto"/>
        <w:left w:val="none" w:sz="0" w:space="0" w:color="auto"/>
        <w:bottom w:val="none" w:sz="0" w:space="0" w:color="auto"/>
        <w:right w:val="none" w:sz="0" w:space="0" w:color="auto"/>
      </w:divBdr>
    </w:div>
    <w:div w:id="1586307081">
      <w:marLeft w:val="0"/>
      <w:marRight w:val="0"/>
      <w:marTop w:val="-20"/>
      <w:marBottom w:val="-20"/>
      <w:divBdr>
        <w:top w:val="none" w:sz="0" w:space="0" w:color="auto"/>
        <w:left w:val="none" w:sz="0" w:space="0" w:color="auto"/>
        <w:bottom w:val="none" w:sz="0" w:space="0" w:color="auto"/>
        <w:right w:val="none" w:sz="0" w:space="0" w:color="auto"/>
      </w:divBdr>
    </w:div>
    <w:div w:id="1587153395">
      <w:marLeft w:val="0"/>
      <w:marRight w:val="0"/>
      <w:marTop w:val="-20"/>
      <w:marBottom w:val="-20"/>
      <w:divBdr>
        <w:top w:val="none" w:sz="0" w:space="0" w:color="auto"/>
        <w:left w:val="none" w:sz="0" w:space="0" w:color="auto"/>
        <w:bottom w:val="none" w:sz="0" w:space="0" w:color="auto"/>
        <w:right w:val="none" w:sz="0" w:space="0" w:color="auto"/>
      </w:divBdr>
    </w:div>
    <w:div w:id="1587299563">
      <w:marLeft w:val="0"/>
      <w:marRight w:val="0"/>
      <w:marTop w:val="-20"/>
      <w:marBottom w:val="-20"/>
      <w:divBdr>
        <w:top w:val="none" w:sz="0" w:space="0" w:color="auto"/>
        <w:left w:val="none" w:sz="0" w:space="0" w:color="auto"/>
        <w:bottom w:val="none" w:sz="0" w:space="0" w:color="auto"/>
        <w:right w:val="none" w:sz="0" w:space="0" w:color="auto"/>
      </w:divBdr>
    </w:div>
    <w:div w:id="1587349764">
      <w:marLeft w:val="0"/>
      <w:marRight w:val="0"/>
      <w:marTop w:val="-20"/>
      <w:marBottom w:val="-20"/>
      <w:divBdr>
        <w:top w:val="none" w:sz="0" w:space="0" w:color="auto"/>
        <w:left w:val="none" w:sz="0" w:space="0" w:color="auto"/>
        <w:bottom w:val="none" w:sz="0" w:space="0" w:color="auto"/>
        <w:right w:val="none" w:sz="0" w:space="0" w:color="auto"/>
      </w:divBdr>
    </w:div>
    <w:div w:id="1587810337">
      <w:marLeft w:val="0"/>
      <w:marRight w:val="0"/>
      <w:marTop w:val="-20"/>
      <w:marBottom w:val="-20"/>
      <w:divBdr>
        <w:top w:val="none" w:sz="0" w:space="0" w:color="auto"/>
        <w:left w:val="none" w:sz="0" w:space="0" w:color="auto"/>
        <w:bottom w:val="none" w:sz="0" w:space="0" w:color="auto"/>
        <w:right w:val="none" w:sz="0" w:space="0" w:color="auto"/>
      </w:divBdr>
    </w:div>
    <w:div w:id="1588466181">
      <w:marLeft w:val="0"/>
      <w:marRight w:val="0"/>
      <w:marTop w:val="-20"/>
      <w:marBottom w:val="-20"/>
      <w:divBdr>
        <w:top w:val="none" w:sz="0" w:space="0" w:color="auto"/>
        <w:left w:val="none" w:sz="0" w:space="0" w:color="auto"/>
        <w:bottom w:val="none" w:sz="0" w:space="0" w:color="auto"/>
        <w:right w:val="none" w:sz="0" w:space="0" w:color="auto"/>
      </w:divBdr>
    </w:div>
    <w:div w:id="1590118891">
      <w:marLeft w:val="0"/>
      <w:marRight w:val="0"/>
      <w:marTop w:val="-20"/>
      <w:marBottom w:val="-20"/>
      <w:divBdr>
        <w:top w:val="none" w:sz="0" w:space="0" w:color="auto"/>
        <w:left w:val="none" w:sz="0" w:space="0" w:color="auto"/>
        <w:bottom w:val="none" w:sz="0" w:space="0" w:color="auto"/>
        <w:right w:val="none" w:sz="0" w:space="0" w:color="auto"/>
      </w:divBdr>
    </w:div>
    <w:div w:id="1590768737">
      <w:marLeft w:val="0"/>
      <w:marRight w:val="0"/>
      <w:marTop w:val="-20"/>
      <w:marBottom w:val="-20"/>
      <w:divBdr>
        <w:top w:val="none" w:sz="0" w:space="0" w:color="auto"/>
        <w:left w:val="none" w:sz="0" w:space="0" w:color="auto"/>
        <w:bottom w:val="none" w:sz="0" w:space="0" w:color="auto"/>
        <w:right w:val="none" w:sz="0" w:space="0" w:color="auto"/>
      </w:divBdr>
    </w:div>
    <w:div w:id="1593393905">
      <w:marLeft w:val="0"/>
      <w:marRight w:val="0"/>
      <w:marTop w:val="-20"/>
      <w:marBottom w:val="-20"/>
      <w:divBdr>
        <w:top w:val="none" w:sz="0" w:space="0" w:color="auto"/>
        <w:left w:val="none" w:sz="0" w:space="0" w:color="auto"/>
        <w:bottom w:val="none" w:sz="0" w:space="0" w:color="auto"/>
        <w:right w:val="none" w:sz="0" w:space="0" w:color="auto"/>
      </w:divBdr>
    </w:div>
    <w:div w:id="1594391692">
      <w:marLeft w:val="0"/>
      <w:marRight w:val="0"/>
      <w:marTop w:val="-20"/>
      <w:marBottom w:val="-20"/>
      <w:divBdr>
        <w:top w:val="none" w:sz="0" w:space="0" w:color="auto"/>
        <w:left w:val="none" w:sz="0" w:space="0" w:color="auto"/>
        <w:bottom w:val="none" w:sz="0" w:space="0" w:color="auto"/>
        <w:right w:val="none" w:sz="0" w:space="0" w:color="auto"/>
      </w:divBdr>
    </w:div>
    <w:div w:id="1594974586">
      <w:marLeft w:val="0"/>
      <w:marRight w:val="0"/>
      <w:marTop w:val="-20"/>
      <w:marBottom w:val="-20"/>
      <w:divBdr>
        <w:top w:val="none" w:sz="0" w:space="0" w:color="auto"/>
        <w:left w:val="none" w:sz="0" w:space="0" w:color="auto"/>
        <w:bottom w:val="none" w:sz="0" w:space="0" w:color="auto"/>
        <w:right w:val="none" w:sz="0" w:space="0" w:color="auto"/>
      </w:divBdr>
    </w:div>
    <w:div w:id="1595673643">
      <w:marLeft w:val="0"/>
      <w:marRight w:val="0"/>
      <w:marTop w:val="-20"/>
      <w:marBottom w:val="-20"/>
      <w:divBdr>
        <w:top w:val="none" w:sz="0" w:space="0" w:color="auto"/>
        <w:left w:val="none" w:sz="0" w:space="0" w:color="auto"/>
        <w:bottom w:val="none" w:sz="0" w:space="0" w:color="auto"/>
        <w:right w:val="none" w:sz="0" w:space="0" w:color="auto"/>
      </w:divBdr>
    </w:div>
    <w:div w:id="1597787589">
      <w:marLeft w:val="0"/>
      <w:marRight w:val="0"/>
      <w:marTop w:val="-20"/>
      <w:marBottom w:val="-20"/>
      <w:divBdr>
        <w:top w:val="none" w:sz="0" w:space="0" w:color="auto"/>
        <w:left w:val="none" w:sz="0" w:space="0" w:color="auto"/>
        <w:bottom w:val="none" w:sz="0" w:space="0" w:color="auto"/>
        <w:right w:val="none" w:sz="0" w:space="0" w:color="auto"/>
      </w:divBdr>
    </w:div>
    <w:div w:id="1598294701">
      <w:marLeft w:val="0"/>
      <w:marRight w:val="0"/>
      <w:marTop w:val="-20"/>
      <w:marBottom w:val="-20"/>
      <w:divBdr>
        <w:top w:val="none" w:sz="0" w:space="0" w:color="auto"/>
        <w:left w:val="none" w:sz="0" w:space="0" w:color="auto"/>
        <w:bottom w:val="none" w:sz="0" w:space="0" w:color="auto"/>
        <w:right w:val="none" w:sz="0" w:space="0" w:color="auto"/>
      </w:divBdr>
    </w:div>
    <w:div w:id="1598370868">
      <w:marLeft w:val="0"/>
      <w:marRight w:val="0"/>
      <w:marTop w:val="-20"/>
      <w:marBottom w:val="-20"/>
      <w:divBdr>
        <w:top w:val="none" w:sz="0" w:space="0" w:color="auto"/>
        <w:left w:val="none" w:sz="0" w:space="0" w:color="auto"/>
        <w:bottom w:val="none" w:sz="0" w:space="0" w:color="auto"/>
        <w:right w:val="none" w:sz="0" w:space="0" w:color="auto"/>
      </w:divBdr>
    </w:div>
    <w:div w:id="1600091985">
      <w:marLeft w:val="0"/>
      <w:marRight w:val="0"/>
      <w:marTop w:val="-20"/>
      <w:marBottom w:val="-20"/>
      <w:divBdr>
        <w:top w:val="none" w:sz="0" w:space="0" w:color="auto"/>
        <w:left w:val="none" w:sz="0" w:space="0" w:color="auto"/>
        <w:bottom w:val="none" w:sz="0" w:space="0" w:color="auto"/>
        <w:right w:val="none" w:sz="0" w:space="0" w:color="auto"/>
      </w:divBdr>
    </w:div>
    <w:div w:id="1600986281">
      <w:marLeft w:val="0"/>
      <w:marRight w:val="0"/>
      <w:marTop w:val="-20"/>
      <w:marBottom w:val="-20"/>
      <w:divBdr>
        <w:top w:val="none" w:sz="0" w:space="0" w:color="auto"/>
        <w:left w:val="none" w:sz="0" w:space="0" w:color="auto"/>
        <w:bottom w:val="none" w:sz="0" w:space="0" w:color="auto"/>
        <w:right w:val="none" w:sz="0" w:space="0" w:color="auto"/>
      </w:divBdr>
    </w:div>
    <w:div w:id="1606812972">
      <w:marLeft w:val="0"/>
      <w:marRight w:val="0"/>
      <w:marTop w:val="-20"/>
      <w:marBottom w:val="-20"/>
      <w:divBdr>
        <w:top w:val="none" w:sz="0" w:space="0" w:color="auto"/>
        <w:left w:val="none" w:sz="0" w:space="0" w:color="auto"/>
        <w:bottom w:val="none" w:sz="0" w:space="0" w:color="auto"/>
        <w:right w:val="none" w:sz="0" w:space="0" w:color="auto"/>
      </w:divBdr>
    </w:div>
    <w:div w:id="1606881900">
      <w:marLeft w:val="0"/>
      <w:marRight w:val="0"/>
      <w:marTop w:val="-20"/>
      <w:marBottom w:val="-20"/>
      <w:divBdr>
        <w:top w:val="none" w:sz="0" w:space="0" w:color="auto"/>
        <w:left w:val="none" w:sz="0" w:space="0" w:color="auto"/>
        <w:bottom w:val="none" w:sz="0" w:space="0" w:color="auto"/>
        <w:right w:val="none" w:sz="0" w:space="0" w:color="auto"/>
      </w:divBdr>
    </w:div>
    <w:div w:id="1606957260">
      <w:marLeft w:val="0"/>
      <w:marRight w:val="0"/>
      <w:marTop w:val="-20"/>
      <w:marBottom w:val="-20"/>
      <w:divBdr>
        <w:top w:val="none" w:sz="0" w:space="0" w:color="auto"/>
        <w:left w:val="none" w:sz="0" w:space="0" w:color="auto"/>
        <w:bottom w:val="none" w:sz="0" w:space="0" w:color="auto"/>
        <w:right w:val="none" w:sz="0" w:space="0" w:color="auto"/>
      </w:divBdr>
    </w:div>
    <w:div w:id="1607733599">
      <w:marLeft w:val="0"/>
      <w:marRight w:val="0"/>
      <w:marTop w:val="-20"/>
      <w:marBottom w:val="-20"/>
      <w:divBdr>
        <w:top w:val="none" w:sz="0" w:space="0" w:color="auto"/>
        <w:left w:val="none" w:sz="0" w:space="0" w:color="auto"/>
        <w:bottom w:val="none" w:sz="0" w:space="0" w:color="auto"/>
        <w:right w:val="none" w:sz="0" w:space="0" w:color="auto"/>
      </w:divBdr>
    </w:div>
    <w:div w:id="1607806953">
      <w:marLeft w:val="0"/>
      <w:marRight w:val="0"/>
      <w:marTop w:val="-20"/>
      <w:marBottom w:val="-20"/>
      <w:divBdr>
        <w:top w:val="none" w:sz="0" w:space="0" w:color="auto"/>
        <w:left w:val="none" w:sz="0" w:space="0" w:color="auto"/>
        <w:bottom w:val="none" w:sz="0" w:space="0" w:color="auto"/>
        <w:right w:val="none" w:sz="0" w:space="0" w:color="auto"/>
      </w:divBdr>
    </w:div>
    <w:div w:id="1608195567">
      <w:marLeft w:val="0"/>
      <w:marRight w:val="0"/>
      <w:marTop w:val="-20"/>
      <w:marBottom w:val="-20"/>
      <w:divBdr>
        <w:top w:val="none" w:sz="0" w:space="0" w:color="auto"/>
        <w:left w:val="none" w:sz="0" w:space="0" w:color="auto"/>
        <w:bottom w:val="none" w:sz="0" w:space="0" w:color="auto"/>
        <w:right w:val="none" w:sz="0" w:space="0" w:color="auto"/>
      </w:divBdr>
    </w:div>
    <w:div w:id="1610233258">
      <w:marLeft w:val="0"/>
      <w:marRight w:val="0"/>
      <w:marTop w:val="-20"/>
      <w:marBottom w:val="-20"/>
      <w:divBdr>
        <w:top w:val="none" w:sz="0" w:space="0" w:color="auto"/>
        <w:left w:val="none" w:sz="0" w:space="0" w:color="auto"/>
        <w:bottom w:val="none" w:sz="0" w:space="0" w:color="auto"/>
        <w:right w:val="none" w:sz="0" w:space="0" w:color="auto"/>
      </w:divBdr>
    </w:div>
    <w:div w:id="1610240704">
      <w:marLeft w:val="0"/>
      <w:marRight w:val="0"/>
      <w:marTop w:val="-20"/>
      <w:marBottom w:val="-20"/>
      <w:divBdr>
        <w:top w:val="none" w:sz="0" w:space="0" w:color="auto"/>
        <w:left w:val="none" w:sz="0" w:space="0" w:color="auto"/>
        <w:bottom w:val="none" w:sz="0" w:space="0" w:color="auto"/>
        <w:right w:val="none" w:sz="0" w:space="0" w:color="auto"/>
      </w:divBdr>
    </w:div>
    <w:div w:id="1611888265">
      <w:marLeft w:val="0"/>
      <w:marRight w:val="0"/>
      <w:marTop w:val="-20"/>
      <w:marBottom w:val="-20"/>
      <w:divBdr>
        <w:top w:val="none" w:sz="0" w:space="0" w:color="auto"/>
        <w:left w:val="none" w:sz="0" w:space="0" w:color="auto"/>
        <w:bottom w:val="none" w:sz="0" w:space="0" w:color="auto"/>
        <w:right w:val="none" w:sz="0" w:space="0" w:color="auto"/>
      </w:divBdr>
    </w:div>
    <w:div w:id="1613243502">
      <w:marLeft w:val="0"/>
      <w:marRight w:val="0"/>
      <w:marTop w:val="-20"/>
      <w:marBottom w:val="-20"/>
      <w:divBdr>
        <w:top w:val="none" w:sz="0" w:space="0" w:color="auto"/>
        <w:left w:val="none" w:sz="0" w:space="0" w:color="auto"/>
        <w:bottom w:val="none" w:sz="0" w:space="0" w:color="auto"/>
        <w:right w:val="none" w:sz="0" w:space="0" w:color="auto"/>
      </w:divBdr>
    </w:div>
    <w:div w:id="1615594953">
      <w:marLeft w:val="0"/>
      <w:marRight w:val="0"/>
      <w:marTop w:val="-20"/>
      <w:marBottom w:val="-20"/>
      <w:divBdr>
        <w:top w:val="none" w:sz="0" w:space="0" w:color="auto"/>
        <w:left w:val="none" w:sz="0" w:space="0" w:color="auto"/>
        <w:bottom w:val="none" w:sz="0" w:space="0" w:color="auto"/>
        <w:right w:val="none" w:sz="0" w:space="0" w:color="auto"/>
      </w:divBdr>
    </w:div>
    <w:div w:id="1617636035">
      <w:marLeft w:val="0"/>
      <w:marRight w:val="0"/>
      <w:marTop w:val="-20"/>
      <w:marBottom w:val="-20"/>
      <w:divBdr>
        <w:top w:val="none" w:sz="0" w:space="0" w:color="auto"/>
        <w:left w:val="none" w:sz="0" w:space="0" w:color="auto"/>
        <w:bottom w:val="none" w:sz="0" w:space="0" w:color="auto"/>
        <w:right w:val="none" w:sz="0" w:space="0" w:color="auto"/>
      </w:divBdr>
    </w:div>
    <w:div w:id="1618415556">
      <w:marLeft w:val="0"/>
      <w:marRight w:val="0"/>
      <w:marTop w:val="-20"/>
      <w:marBottom w:val="-20"/>
      <w:divBdr>
        <w:top w:val="none" w:sz="0" w:space="0" w:color="auto"/>
        <w:left w:val="none" w:sz="0" w:space="0" w:color="auto"/>
        <w:bottom w:val="none" w:sz="0" w:space="0" w:color="auto"/>
        <w:right w:val="none" w:sz="0" w:space="0" w:color="auto"/>
      </w:divBdr>
    </w:div>
    <w:div w:id="1619488864">
      <w:marLeft w:val="0"/>
      <w:marRight w:val="0"/>
      <w:marTop w:val="-20"/>
      <w:marBottom w:val="-20"/>
      <w:divBdr>
        <w:top w:val="none" w:sz="0" w:space="0" w:color="auto"/>
        <w:left w:val="none" w:sz="0" w:space="0" w:color="auto"/>
        <w:bottom w:val="none" w:sz="0" w:space="0" w:color="auto"/>
        <w:right w:val="none" w:sz="0" w:space="0" w:color="auto"/>
      </w:divBdr>
    </w:div>
    <w:div w:id="1620994736">
      <w:marLeft w:val="0"/>
      <w:marRight w:val="0"/>
      <w:marTop w:val="-20"/>
      <w:marBottom w:val="-20"/>
      <w:divBdr>
        <w:top w:val="none" w:sz="0" w:space="0" w:color="auto"/>
        <w:left w:val="none" w:sz="0" w:space="0" w:color="auto"/>
        <w:bottom w:val="none" w:sz="0" w:space="0" w:color="auto"/>
        <w:right w:val="none" w:sz="0" w:space="0" w:color="auto"/>
      </w:divBdr>
    </w:div>
    <w:div w:id="1621063591">
      <w:marLeft w:val="0"/>
      <w:marRight w:val="0"/>
      <w:marTop w:val="-20"/>
      <w:marBottom w:val="-20"/>
      <w:divBdr>
        <w:top w:val="none" w:sz="0" w:space="0" w:color="auto"/>
        <w:left w:val="none" w:sz="0" w:space="0" w:color="auto"/>
        <w:bottom w:val="none" w:sz="0" w:space="0" w:color="auto"/>
        <w:right w:val="none" w:sz="0" w:space="0" w:color="auto"/>
      </w:divBdr>
    </w:div>
    <w:div w:id="1621112508">
      <w:marLeft w:val="0"/>
      <w:marRight w:val="0"/>
      <w:marTop w:val="-20"/>
      <w:marBottom w:val="-20"/>
      <w:divBdr>
        <w:top w:val="none" w:sz="0" w:space="0" w:color="auto"/>
        <w:left w:val="none" w:sz="0" w:space="0" w:color="auto"/>
        <w:bottom w:val="none" w:sz="0" w:space="0" w:color="auto"/>
        <w:right w:val="none" w:sz="0" w:space="0" w:color="auto"/>
      </w:divBdr>
    </w:div>
    <w:div w:id="1622227223">
      <w:marLeft w:val="0"/>
      <w:marRight w:val="0"/>
      <w:marTop w:val="-20"/>
      <w:marBottom w:val="-20"/>
      <w:divBdr>
        <w:top w:val="none" w:sz="0" w:space="0" w:color="auto"/>
        <w:left w:val="none" w:sz="0" w:space="0" w:color="auto"/>
        <w:bottom w:val="none" w:sz="0" w:space="0" w:color="auto"/>
        <w:right w:val="none" w:sz="0" w:space="0" w:color="auto"/>
      </w:divBdr>
    </w:div>
    <w:div w:id="1622492359">
      <w:marLeft w:val="0"/>
      <w:marRight w:val="0"/>
      <w:marTop w:val="-20"/>
      <w:marBottom w:val="-20"/>
      <w:divBdr>
        <w:top w:val="none" w:sz="0" w:space="0" w:color="auto"/>
        <w:left w:val="none" w:sz="0" w:space="0" w:color="auto"/>
        <w:bottom w:val="none" w:sz="0" w:space="0" w:color="auto"/>
        <w:right w:val="none" w:sz="0" w:space="0" w:color="auto"/>
      </w:divBdr>
    </w:div>
    <w:div w:id="1622954730">
      <w:marLeft w:val="0"/>
      <w:marRight w:val="0"/>
      <w:marTop w:val="-20"/>
      <w:marBottom w:val="-20"/>
      <w:divBdr>
        <w:top w:val="none" w:sz="0" w:space="0" w:color="auto"/>
        <w:left w:val="none" w:sz="0" w:space="0" w:color="auto"/>
        <w:bottom w:val="none" w:sz="0" w:space="0" w:color="auto"/>
        <w:right w:val="none" w:sz="0" w:space="0" w:color="auto"/>
      </w:divBdr>
    </w:div>
    <w:div w:id="1624456924">
      <w:marLeft w:val="0"/>
      <w:marRight w:val="0"/>
      <w:marTop w:val="-20"/>
      <w:marBottom w:val="-20"/>
      <w:divBdr>
        <w:top w:val="none" w:sz="0" w:space="0" w:color="auto"/>
        <w:left w:val="none" w:sz="0" w:space="0" w:color="auto"/>
        <w:bottom w:val="none" w:sz="0" w:space="0" w:color="auto"/>
        <w:right w:val="none" w:sz="0" w:space="0" w:color="auto"/>
      </w:divBdr>
    </w:div>
    <w:div w:id="1625384855">
      <w:marLeft w:val="0"/>
      <w:marRight w:val="0"/>
      <w:marTop w:val="-20"/>
      <w:marBottom w:val="-20"/>
      <w:divBdr>
        <w:top w:val="none" w:sz="0" w:space="0" w:color="auto"/>
        <w:left w:val="none" w:sz="0" w:space="0" w:color="auto"/>
        <w:bottom w:val="none" w:sz="0" w:space="0" w:color="auto"/>
        <w:right w:val="none" w:sz="0" w:space="0" w:color="auto"/>
      </w:divBdr>
    </w:div>
    <w:div w:id="1625844102">
      <w:marLeft w:val="0"/>
      <w:marRight w:val="0"/>
      <w:marTop w:val="-20"/>
      <w:marBottom w:val="-20"/>
      <w:divBdr>
        <w:top w:val="none" w:sz="0" w:space="0" w:color="auto"/>
        <w:left w:val="none" w:sz="0" w:space="0" w:color="auto"/>
        <w:bottom w:val="none" w:sz="0" w:space="0" w:color="auto"/>
        <w:right w:val="none" w:sz="0" w:space="0" w:color="auto"/>
      </w:divBdr>
    </w:div>
    <w:div w:id="1627422481">
      <w:marLeft w:val="0"/>
      <w:marRight w:val="0"/>
      <w:marTop w:val="-20"/>
      <w:marBottom w:val="-20"/>
      <w:divBdr>
        <w:top w:val="none" w:sz="0" w:space="0" w:color="auto"/>
        <w:left w:val="none" w:sz="0" w:space="0" w:color="auto"/>
        <w:bottom w:val="none" w:sz="0" w:space="0" w:color="auto"/>
        <w:right w:val="none" w:sz="0" w:space="0" w:color="auto"/>
      </w:divBdr>
    </w:div>
    <w:div w:id="1627929115">
      <w:marLeft w:val="0"/>
      <w:marRight w:val="0"/>
      <w:marTop w:val="-20"/>
      <w:marBottom w:val="-20"/>
      <w:divBdr>
        <w:top w:val="none" w:sz="0" w:space="0" w:color="auto"/>
        <w:left w:val="none" w:sz="0" w:space="0" w:color="auto"/>
        <w:bottom w:val="none" w:sz="0" w:space="0" w:color="auto"/>
        <w:right w:val="none" w:sz="0" w:space="0" w:color="auto"/>
      </w:divBdr>
    </w:div>
    <w:div w:id="1631128446">
      <w:marLeft w:val="0"/>
      <w:marRight w:val="0"/>
      <w:marTop w:val="-20"/>
      <w:marBottom w:val="-20"/>
      <w:divBdr>
        <w:top w:val="none" w:sz="0" w:space="0" w:color="auto"/>
        <w:left w:val="none" w:sz="0" w:space="0" w:color="auto"/>
        <w:bottom w:val="none" w:sz="0" w:space="0" w:color="auto"/>
        <w:right w:val="none" w:sz="0" w:space="0" w:color="auto"/>
      </w:divBdr>
    </w:div>
    <w:div w:id="1633710925">
      <w:marLeft w:val="0"/>
      <w:marRight w:val="0"/>
      <w:marTop w:val="-20"/>
      <w:marBottom w:val="-20"/>
      <w:divBdr>
        <w:top w:val="none" w:sz="0" w:space="0" w:color="auto"/>
        <w:left w:val="none" w:sz="0" w:space="0" w:color="auto"/>
        <w:bottom w:val="none" w:sz="0" w:space="0" w:color="auto"/>
        <w:right w:val="none" w:sz="0" w:space="0" w:color="auto"/>
      </w:divBdr>
    </w:div>
    <w:div w:id="1634170511">
      <w:marLeft w:val="0"/>
      <w:marRight w:val="0"/>
      <w:marTop w:val="-20"/>
      <w:marBottom w:val="-20"/>
      <w:divBdr>
        <w:top w:val="none" w:sz="0" w:space="0" w:color="auto"/>
        <w:left w:val="none" w:sz="0" w:space="0" w:color="auto"/>
        <w:bottom w:val="none" w:sz="0" w:space="0" w:color="auto"/>
        <w:right w:val="none" w:sz="0" w:space="0" w:color="auto"/>
      </w:divBdr>
    </w:div>
    <w:div w:id="1634822985">
      <w:marLeft w:val="0"/>
      <w:marRight w:val="0"/>
      <w:marTop w:val="-20"/>
      <w:marBottom w:val="-20"/>
      <w:divBdr>
        <w:top w:val="none" w:sz="0" w:space="0" w:color="auto"/>
        <w:left w:val="none" w:sz="0" w:space="0" w:color="auto"/>
        <w:bottom w:val="none" w:sz="0" w:space="0" w:color="auto"/>
        <w:right w:val="none" w:sz="0" w:space="0" w:color="auto"/>
      </w:divBdr>
    </w:div>
    <w:div w:id="1635063951">
      <w:marLeft w:val="0"/>
      <w:marRight w:val="0"/>
      <w:marTop w:val="-20"/>
      <w:marBottom w:val="-20"/>
      <w:divBdr>
        <w:top w:val="none" w:sz="0" w:space="0" w:color="auto"/>
        <w:left w:val="none" w:sz="0" w:space="0" w:color="auto"/>
        <w:bottom w:val="none" w:sz="0" w:space="0" w:color="auto"/>
        <w:right w:val="none" w:sz="0" w:space="0" w:color="auto"/>
      </w:divBdr>
    </w:div>
    <w:div w:id="1636714047">
      <w:marLeft w:val="0"/>
      <w:marRight w:val="0"/>
      <w:marTop w:val="-20"/>
      <w:marBottom w:val="-20"/>
      <w:divBdr>
        <w:top w:val="none" w:sz="0" w:space="0" w:color="auto"/>
        <w:left w:val="none" w:sz="0" w:space="0" w:color="auto"/>
        <w:bottom w:val="none" w:sz="0" w:space="0" w:color="auto"/>
        <w:right w:val="none" w:sz="0" w:space="0" w:color="auto"/>
      </w:divBdr>
    </w:div>
    <w:div w:id="1639410444">
      <w:marLeft w:val="0"/>
      <w:marRight w:val="0"/>
      <w:marTop w:val="-20"/>
      <w:marBottom w:val="-20"/>
      <w:divBdr>
        <w:top w:val="none" w:sz="0" w:space="0" w:color="auto"/>
        <w:left w:val="none" w:sz="0" w:space="0" w:color="auto"/>
        <w:bottom w:val="none" w:sz="0" w:space="0" w:color="auto"/>
        <w:right w:val="none" w:sz="0" w:space="0" w:color="auto"/>
      </w:divBdr>
    </w:div>
    <w:div w:id="1639800462">
      <w:marLeft w:val="0"/>
      <w:marRight w:val="0"/>
      <w:marTop w:val="-20"/>
      <w:marBottom w:val="-20"/>
      <w:divBdr>
        <w:top w:val="none" w:sz="0" w:space="0" w:color="auto"/>
        <w:left w:val="none" w:sz="0" w:space="0" w:color="auto"/>
        <w:bottom w:val="none" w:sz="0" w:space="0" w:color="auto"/>
        <w:right w:val="none" w:sz="0" w:space="0" w:color="auto"/>
      </w:divBdr>
    </w:div>
    <w:div w:id="1640452205">
      <w:marLeft w:val="0"/>
      <w:marRight w:val="0"/>
      <w:marTop w:val="-20"/>
      <w:marBottom w:val="-20"/>
      <w:divBdr>
        <w:top w:val="none" w:sz="0" w:space="0" w:color="auto"/>
        <w:left w:val="none" w:sz="0" w:space="0" w:color="auto"/>
        <w:bottom w:val="none" w:sz="0" w:space="0" w:color="auto"/>
        <w:right w:val="none" w:sz="0" w:space="0" w:color="auto"/>
      </w:divBdr>
    </w:div>
    <w:div w:id="1641225960">
      <w:marLeft w:val="0"/>
      <w:marRight w:val="0"/>
      <w:marTop w:val="-20"/>
      <w:marBottom w:val="-20"/>
      <w:divBdr>
        <w:top w:val="none" w:sz="0" w:space="0" w:color="auto"/>
        <w:left w:val="none" w:sz="0" w:space="0" w:color="auto"/>
        <w:bottom w:val="none" w:sz="0" w:space="0" w:color="auto"/>
        <w:right w:val="none" w:sz="0" w:space="0" w:color="auto"/>
      </w:divBdr>
    </w:div>
    <w:div w:id="1641569427">
      <w:marLeft w:val="0"/>
      <w:marRight w:val="0"/>
      <w:marTop w:val="-20"/>
      <w:marBottom w:val="-20"/>
      <w:divBdr>
        <w:top w:val="none" w:sz="0" w:space="0" w:color="auto"/>
        <w:left w:val="none" w:sz="0" w:space="0" w:color="auto"/>
        <w:bottom w:val="none" w:sz="0" w:space="0" w:color="auto"/>
        <w:right w:val="none" w:sz="0" w:space="0" w:color="auto"/>
      </w:divBdr>
    </w:div>
    <w:div w:id="1643651326">
      <w:marLeft w:val="0"/>
      <w:marRight w:val="0"/>
      <w:marTop w:val="-20"/>
      <w:marBottom w:val="-20"/>
      <w:divBdr>
        <w:top w:val="none" w:sz="0" w:space="0" w:color="auto"/>
        <w:left w:val="none" w:sz="0" w:space="0" w:color="auto"/>
        <w:bottom w:val="none" w:sz="0" w:space="0" w:color="auto"/>
        <w:right w:val="none" w:sz="0" w:space="0" w:color="auto"/>
      </w:divBdr>
    </w:div>
    <w:div w:id="1643970857">
      <w:marLeft w:val="0"/>
      <w:marRight w:val="0"/>
      <w:marTop w:val="-20"/>
      <w:marBottom w:val="-20"/>
      <w:divBdr>
        <w:top w:val="none" w:sz="0" w:space="0" w:color="auto"/>
        <w:left w:val="none" w:sz="0" w:space="0" w:color="auto"/>
        <w:bottom w:val="none" w:sz="0" w:space="0" w:color="auto"/>
        <w:right w:val="none" w:sz="0" w:space="0" w:color="auto"/>
      </w:divBdr>
    </w:div>
    <w:div w:id="1644045877">
      <w:marLeft w:val="0"/>
      <w:marRight w:val="0"/>
      <w:marTop w:val="-20"/>
      <w:marBottom w:val="-20"/>
      <w:divBdr>
        <w:top w:val="none" w:sz="0" w:space="0" w:color="auto"/>
        <w:left w:val="none" w:sz="0" w:space="0" w:color="auto"/>
        <w:bottom w:val="none" w:sz="0" w:space="0" w:color="auto"/>
        <w:right w:val="none" w:sz="0" w:space="0" w:color="auto"/>
      </w:divBdr>
    </w:div>
    <w:div w:id="1645767528">
      <w:marLeft w:val="0"/>
      <w:marRight w:val="0"/>
      <w:marTop w:val="-20"/>
      <w:marBottom w:val="-20"/>
      <w:divBdr>
        <w:top w:val="none" w:sz="0" w:space="0" w:color="auto"/>
        <w:left w:val="none" w:sz="0" w:space="0" w:color="auto"/>
        <w:bottom w:val="none" w:sz="0" w:space="0" w:color="auto"/>
        <w:right w:val="none" w:sz="0" w:space="0" w:color="auto"/>
      </w:divBdr>
    </w:div>
    <w:div w:id="1646811103">
      <w:marLeft w:val="0"/>
      <w:marRight w:val="0"/>
      <w:marTop w:val="-20"/>
      <w:marBottom w:val="-20"/>
      <w:divBdr>
        <w:top w:val="none" w:sz="0" w:space="0" w:color="auto"/>
        <w:left w:val="none" w:sz="0" w:space="0" w:color="auto"/>
        <w:bottom w:val="none" w:sz="0" w:space="0" w:color="auto"/>
        <w:right w:val="none" w:sz="0" w:space="0" w:color="auto"/>
      </w:divBdr>
    </w:div>
    <w:div w:id="1646817343">
      <w:marLeft w:val="0"/>
      <w:marRight w:val="0"/>
      <w:marTop w:val="-20"/>
      <w:marBottom w:val="-20"/>
      <w:divBdr>
        <w:top w:val="none" w:sz="0" w:space="0" w:color="auto"/>
        <w:left w:val="none" w:sz="0" w:space="0" w:color="auto"/>
        <w:bottom w:val="none" w:sz="0" w:space="0" w:color="auto"/>
        <w:right w:val="none" w:sz="0" w:space="0" w:color="auto"/>
      </w:divBdr>
    </w:div>
    <w:div w:id="1646854475">
      <w:marLeft w:val="0"/>
      <w:marRight w:val="0"/>
      <w:marTop w:val="-20"/>
      <w:marBottom w:val="-20"/>
      <w:divBdr>
        <w:top w:val="none" w:sz="0" w:space="0" w:color="auto"/>
        <w:left w:val="none" w:sz="0" w:space="0" w:color="auto"/>
        <w:bottom w:val="none" w:sz="0" w:space="0" w:color="auto"/>
        <w:right w:val="none" w:sz="0" w:space="0" w:color="auto"/>
      </w:divBdr>
    </w:div>
    <w:div w:id="1646933097">
      <w:marLeft w:val="0"/>
      <w:marRight w:val="0"/>
      <w:marTop w:val="-20"/>
      <w:marBottom w:val="-20"/>
      <w:divBdr>
        <w:top w:val="none" w:sz="0" w:space="0" w:color="auto"/>
        <w:left w:val="none" w:sz="0" w:space="0" w:color="auto"/>
        <w:bottom w:val="none" w:sz="0" w:space="0" w:color="auto"/>
        <w:right w:val="none" w:sz="0" w:space="0" w:color="auto"/>
      </w:divBdr>
    </w:div>
    <w:div w:id="1647513764">
      <w:marLeft w:val="0"/>
      <w:marRight w:val="0"/>
      <w:marTop w:val="-20"/>
      <w:marBottom w:val="-20"/>
      <w:divBdr>
        <w:top w:val="none" w:sz="0" w:space="0" w:color="auto"/>
        <w:left w:val="none" w:sz="0" w:space="0" w:color="auto"/>
        <w:bottom w:val="none" w:sz="0" w:space="0" w:color="auto"/>
        <w:right w:val="none" w:sz="0" w:space="0" w:color="auto"/>
      </w:divBdr>
    </w:div>
    <w:div w:id="1648238200">
      <w:marLeft w:val="0"/>
      <w:marRight w:val="0"/>
      <w:marTop w:val="-20"/>
      <w:marBottom w:val="-20"/>
      <w:divBdr>
        <w:top w:val="none" w:sz="0" w:space="0" w:color="auto"/>
        <w:left w:val="none" w:sz="0" w:space="0" w:color="auto"/>
        <w:bottom w:val="none" w:sz="0" w:space="0" w:color="auto"/>
        <w:right w:val="none" w:sz="0" w:space="0" w:color="auto"/>
      </w:divBdr>
    </w:div>
    <w:div w:id="1648243000">
      <w:marLeft w:val="0"/>
      <w:marRight w:val="0"/>
      <w:marTop w:val="-20"/>
      <w:marBottom w:val="-20"/>
      <w:divBdr>
        <w:top w:val="none" w:sz="0" w:space="0" w:color="auto"/>
        <w:left w:val="none" w:sz="0" w:space="0" w:color="auto"/>
        <w:bottom w:val="none" w:sz="0" w:space="0" w:color="auto"/>
        <w:right w:val="none" w:sz="0" w:space="0" w:color="auto"/>
      </w:divBdr>
    </w:div>
    <w:div w:id="1650134017">
      <w:marLeft w:val="0"/>
      <w:marRight w:val="0"/>
      <w:marTop w:val="-20"/>
      <w:marBottom w:val="-20"/>
      <w:divBdr>
        <w:top w:val="none" w:sz="0" w:space="0" w:color="auto"/>
        <w:left w:val="none" w:sz="0" w:space="0" w:color="auto"/>
        <w:bottom w:val="none" w:sz="0" w:space="0" w:color="auto"/>
        <w:right w:val="none" w:sz="0" w:space="0" w:color="auto"/>
      </w:divBdr>
    </w:div>
    <w:div w:id="1650354861">
      <w:marLeft w:val="0"/>
      <w:marRight w:val="0"/>
      <w:marTop w:val="-20"/>
      <w:marBottom w:val="-20"/>
      <w:divBdr>
        <w:top w:val="none" w:sz="0" w:space="0" w:color="auto"/>
        <w:left w:val="none" w:sz="0" w:space="0" w:color="auto"/>
        <w:bottom w:val="none" w:sz="0" w:space="0" w:color="auto"/>
        <w:right w:val="none" w:sz="0" w:space="0" w:color="auto"/>
      </w:divBdr>
    </w:div>
    <w:div w:id="1650475080">
      <w:marLeft w:val="0"/>
      <w:marRight w:val="0"/>
      <w:marTop w:val="-20"/>
      <w:marBottom w:val="-20"/>
      <w:divBdr>
        <w:top w:val="none" w:sz="0" w:space="0" w:color="auto"/>
        <w:left w:val="none" w:sz="0" w:space="0" w:color="auto"/>
        <w:bottom w:val="none" w:sz="0" w:space="0" w:color="auto"/>
        <w:right w:val="none" w:sz="0" w:space="0" w:color="auto"/>
      </w:divBdr>
    </w:div>
    <w:div w:id="1651396429">
      <w:marLeft w:val="0"/>
      <w:marRight w:val="0"/>
      <w:marTop w:val="-20"/>
      <w:marBottom w:val="-20"/>
      <w:divBdr>
        <w:top w:val="none" w:sz="0" w:space="0" w:color="auto"/>
        <w:left w:val="none" w:sz="0" w:space="0" w:color="auto"/>
        <w:bottom w:val="none" w:sz="0" w:space="0" w:color="auto"/>
        <w:right w:val="none" w:sz="0" w:space="0" w:color="auto"/>
      </w:divBdr>
    </w:div>
    <w:div w:id="1651519374">
      <w:marLeft w:val="0"/>
      <w:marRight w:val="0"/>
      <w:marTop w:val="-20"/>
      <w:marBottom w:val="-20"/>
      <w:divBdr>
        <w:top w:val="none" w:sz="0" w:space="0" w:color="auto"/>
        <w:left w:val="none" w:sz="0" w:space="0" w:color="auto"/>
        <w:bottom w:val="none" w:sz="0" w:space="0" w:color="auto"/>
        <w:right w:val="none" w:sz="0" w:space="0" w:color="auto"/>
      </w:divBdr>
    </w:div>
    <w:div w:id="1652827425">
      <w:marLeft w:val="0"/>
      <w:marRight w:val="0"/>
      <w:marTop w:val="-20"/>
      <w:marBottom w:val="-20"/>
      <w:divBdr>
        <w:top w:val="none" w:sz="0" w:space="0" w:color="auto"/>
        <w:left w:val="none" w:sz="0" w:space="0" w:color="auto"/>
        <w:bottom w:val="none" w:sz="0" w:space="0" w:color="auto"/>
        <w:right w:val="none" w:sz="0" w:space="0" w:color="auto"/>
      </w:divBdr>
    </w:div>
    <w:div w:id="1653832073">
      <w:marLeft w:val="0"/>
      <w:marRight w:val="0"/>
      <w:marTop w:val="-20"/>
      <w:marBottom w:val="-20"/>
      <w:divBdr>
        <w:top w:val="none" w:sz="0" w:space="0" w:color="auto"/>
        <w:left w:val="none" w:sz="0" w:space="0" w:color="auto"/>
        <w:bottom w:val="none" w:sz="0" w:space="0" w:color="auto"/>
        <w:right w:val="none" w:sz="0" w:space="0" w:color="auto"/>
      </w:divBdr>
    </w:div>
    <w:div w:id="1654139075">
      <w:marLeft w:val="0"/>
      <w:marRight w:val="0"/>
      <w:marTop w:val="-20"/>
      <w:marBottom w:val="-20"/>
      <w:divBdr>
        <w:top w:val="none" w:sz="0" w:space="0" w:color="auto"/>
        <w:left w:val="none" w:sz="0" w:space="0" w:color="auto"/>
        <w:bottom w:val="none" w:sz="0" w:space="0" w:color="auto"/>
        <w:right w:val="none" w:sz="0" w:space="0" w:color="auto"/>
      </w:divBdr>
    </w:div>
    <w:div w:id="1654331518">
      <w:marLeft w:val="0"/>
      <w:marRight w:val="0"/>
      <w:marTop w:val="-20"/>
      <w:marBottom w:val="-20"/>
      <w:divBdr>
        <w:top w:val="none" w:sz="0" w:space="0" w:color="auto"/>
        <w:left w:val="none" w:sz="0" w:space="0" w:color="auto"/>
        <w:bottom w:val="none" w:sz="0" w:space="0" w:color="auto"/>
        <w:right w:val="none" w:sz="0" w:space="0" w:color="auto"/>
      </w:divBdr>
    </w:div>
    <w:div w:id="1654605899">
      <w:marLeft w:val="0"/>
      <w:marRight w:val="0"/>
      <w:marTop w:val="-20"/>
      <w:marBottom w:val="-20"/>
      <w:divBdr>
        <w:top w:val="none" w:sz="0" w:space="0" w:color="auto"/>
        <w:left w:val="none" w:sz="0" w:space="0" w:color="auto"/>
        <w:bottom w:val="none" w:sz="0" w:space="0" w:color="auto"/>
        <w:right w:val="none" w:sz="0" w:space="0" w:color="auto"/>
      </w:divBdr>
    </w:div>
    <w:div w:id="1655572926">
      <w:marLeft w:val="0"/>
      <w:marRight w:val="0"/>
      <w:marTop w:val="-20"/>
      <w:marBottom w:val="-20"/>
      <w:divBdr>
        <w:top w:val="none" w:sz="0" w:space="0" w:color="auto"/>
        <w:left w:val="none" w:sz="0" w:space="0" w:color="auto"/>
        <w:bottom w:val="none" w:sz="0" w:space="0" w:color="auto"/>
        <w:right w:val="none" w:sz="0" w:space="0" w:color="auto"/>
      </w:divBdr>
    </w:div>
    <w:div w:id="1655986831">
      <w:marLeft w:val="0"/>
      <w:marRight w:val="0"/>
      <w:marTop w:val="-20"/>
      <w:marBottom w:val="-20"/>
      <w:divBdr>
        <w:top w:val="none" w:sz="0" w:space="0" w:color="auto"/>
        <w:left w:val="none" w:sz="0" w:space="0" w:color="auto"/>
        <w:bottom w:val="none" w:sz="0" w:space="0" w:color="auto"/>
        <w:right w:val="none" w:sz="0" w:space="0" w:color="auto"/>
      </w:divBdr>
    </w:div>
    <w:div w:id="1656493104">
      <w:marLeft w:val="0"/>
      <w:marRight w:val="0"/>
      <w:marTop w:val="-20"/>
      <w:marBottom w:val="-20"/>
      <w:divBdr>
        <w:top w:val="none" w:sz="0" w:space="0" w:color="auto"/>
        <w:left w:val="none" w:sz="0" w:space="0" w:color="auto"/>
        <w:bottom w:val="none" w:sz="0" w:space="0" w:color="auto"/>
        <w:right w:val="none" w:sz="0" w:space="0" w:color="auto"/>
      </w:divBdr>
    </w:div>
    <w:div w:id="1657489119">
      <w:marLeft w:val="0"/>
      <w:marRight w:val="0"/>
      <w:marTop w:val="-20"/>
      <w:marBottom w:val="-20"/>
      <w:divBdr>
        <w:top w:val="none" w:sz="0" w:space="0" w:color="auto"/>
        <w:left w:val="none" w:sz="0" w:space="0" w:color="auto"/>
        <w:bottom w:val="none" w:sz="0" w:space="0" w:color="auto"/>
        <w:right w:val="none" w:sz="0" w:space="0" w:color="auto"/>
      </w:divBdr>
    </w:div>
    <w:div w:id="1657606500">
      <w:marLeft w:val="0"/>
      <w:marRight w:val="0"/>
      <w:marTop w:val="-20"/>
      <w:marBottom w:val="-20"/>
      <w:divBdr>
        <w:top w:val="none" w:sz="0" w:space="0" w:color="auto"/>
        <w:left w:val="none" w:sz="0" w:space="0" w:color="auto"/>
        <w:bottom w:val="none" w:sz="0" w:space="0" w:color="auto"/>
        <w:right w:val="none" w:sz="0" w:space="0" w:color="auto"/>
      </w:divBdr>
    </w:div>
    <w:div w:id="1658342309">
      <w:marLeft w:val="0"/>
      <w:marRight w:val="0"/>
      <w:marTop w:val="-20"/>
      <w:marBottom w:val="-20"/>
      <w:divBdr>
        <w:top w:val="none" w:sz="0" w:space="0" w:color="auto"/>
        <w:left w:val="none" w:sz="0" w:space="0" w:color="auto"/>
        <w:bottom w:val="none" w:sz="0" w:space="0" w:color="auto"/>
        <w:right w:val="none" w:sz="0" w:space="0" w:color="auto"/>
      </w:divBdr>
    </w:div>
    <w:div w:id="1658535472">
      <w:marLeft w:val="0"/>
      <w:marRight w:val="0"/>
      <w:marTop w:val="-20"/>
      <w:marBottom w:val="-20"/>
      <w:divBdr>
        <w:top w:val="none" w:sz="0" w:space="0" w:color="auto"/>
        <w:left w:val="none" w:sz="0" w:space="0" w:color="auto"/>
        <w:bottom w:val="none" w:sz="0" w:space="0" w:color="auto"/>
        <w:right w:val="none" w:sz="0" w:space="0" w:color="auto"/>
      </w:divBdr>
    </w:div>
    <w:div w:id="1660763451">
      <w:marLeft w:val="0"/>
      <w:marRight w:val="0"/>
      <w:marTop w:val="-20"/>
      <w:marBottom w:val="-20"/>
      <w:divBdr>
        <w:top w:val="none" w:sz="0" w:space="0" w:color="auto"/>
        <w:left w:val="none" w:sz="0" w:space="0" w:color="auto"/>
        <w:bottom w:val="none" w:sz="0" w:space="0" w:color="auto"/>
        <w:right w:val="none" w:sz="0" w:space="0" w:color="auto"/>
      </w:divBdr>
    </w:div>
    <w:div w:id="1665861463">
      <w:marLeft w:val="0"/>
      <w:marRight w:val="0"/>
      <w:marTop w:val="-20"/>
      <w:marBottom w:val="-20"/>
      <w:divBdr>
        <w:top w:val="none" w:sz="0" w:space="0" w:color="auto"/>
        <w:left w:val="none" w:sz="0" w:space="0" w:color="auto"/>
        <w:bottom w:val="none" w:sz="0" w:space="0" w:color="auto"/>
        <w:right w:val="none" w:sz="0" w:space="0" w:color="auto"/>
      </w:divBdr>
    </w:div>
    <w:div w:id="1665936868">
      <w:marLeft w:val="0"/>
      <w:marRight w:val="0"/>
      <w:marTop w:val="-20"/>
      <w:marBottom w:val="-20"/>
      <w:divBdr>
        <w:top w:val="none" w:sz="0" w:space="0" w:color="auto"/>
        <w:left w:val="none" w:sz="0" w:space="0" w:color="auto"/>
        <w:bottom w:val="none" w:sz="0" w:space="0" w:color="auto"/>
        <w:right w:val="none" w:sz="0" w:space="0" w:color="auto"/>
      </w:divBdr>
    </w:div>
    <w:div w:id="1666282634">
      <w:marLeft w:val="0"/>
      <w:marRight w:val="0"/>
      <w:marTop w:val="-20"/>
      <w:marBottom w:val="-20"/>
      <w:divBdr>
        <w:top w:val="none" w:sz="0" w:space="0" w:color="auto"/>
        <w:left w:val="none" w:sz="0" w:space="0" w:color="auto"/>
        <w:bottom w:val="none" w:sz="0" w:space="0" w:color="auto"/>
        <w:right w:val="none" w:sz="0" w:space="0" w:color="auto"/>
      </w:divBdr>
    </w:div>
    <w:div w:id="1667174031">
      <w:marLeft w:val="0"/>
      <w:marRight w:val="0"/>
      <w:marTop w:val="-20"/>
      <w:marBottom w:val="-20"/>
      <w:divBdr>
        <w:top w:val="none" w:sz="0" w:space="0" w:color="auto"/>
        <w:left w:val="none" w:sz="0" w:space="0" w:color="auto"/>
        <w:bottom w:val="none" w:sz="0" w:space="0" w:color="auto"/>
        <w:right w:val="none" w:sz="0" w:space="0" w:color="auto"/>
      </w:divBdr>
    </w:div>
    <w:div w:id="1669214107">
      <w:marLeft w:val="0"/>
      <w:marRight w:val="0"/>
      <w:marTop w:val="-20"/>
      <w:marBottom w:val="-20"/>
      <w:divBdr>
        <w:top w:val="none" w:sz="0" w:space="0" w:color="auto"/>
        <w:left w:val="none" w:sz="0" w:space="0" w:color="auto"/>
        <w:bottom w:val="none" w:sz="0" w:space="0" w:color="auto"/>
        <w:right w:val="none" w:sz="0" w:space="0" w:color="auto"/>
      </w:divBdr>
    </w:div>
    <w:div w:id="1669400166">
      <w:marLeft w:val="0"/>
      <w:marRight w:val="0"/>
      <w:marTop w:val="-20"/>
      <w:marBottom w:val="-20"/>
      <w:divBdr>
        <w:top w:val="none" w:sz="0" w:space="0" w:color="auto"/>
        <w:left w:val="none" w:sz="0" w:space="0" w:color="auto"/>
        <w:bottom w:val="none" w:sz="0" w:space="0" w:color="auto"/>
        <w:right w:val="none" w:sz="0" w:space="0" w:color="auto"/>
      </w:divBdr>
    </w:div>
    <w:div w:id="1670324303">
      <w:marLeft w:val="0"/>
      <w:marRight w:val="0"/>
      <w:marTop w:val="-20"/>
      <w:marBottom w:val="-20"/>
      <w:divBdr>
        <w:top w:val="none" w:sz="0" w:space="0" w:color="auto"/>
        <w:left w:val="none" w:sz="0" w:space="0" w:color="auto"/>
        <w:bottom w:val="none" w:sz="0" w:space="0" w:color="auto"/>
        <w:right w:val="none" w:sz="0" w:space="0" w:color="auto"/>
      </w:divBdr>
    </w:div>
    <w:div w:id="1670712671">
      <w:marLeft w:val="0"/>
      <w:marRight w:val="0"/>
      <w:marTop w:val="-20"/>
      <w:marBottom w:val="-20"/>
      <w:divBdr>
        <w:top w:val="none" w:sz="0" w:space="0" w:color="auto"/>
        <w:left w:val="none" w:sz="0" w:space="0" w:color="auto"/>
        <w:bottom w:val="none" w:sz="0" w:space="0" w:color="auto"/>
        <w:right w:val="none" w:sz="0" w:space="0" w:color="auto"/>
      </w:divBdr>
    </w:div>
    <w:div w:id="1671517666">
      <w:marLeft w:val="0"/>
      <w:marRight w:val="0"/>
      <w:marTop w:val="-20"/>
      <w:marBottom w:val="-20"/>
      <w:divBdr>
        <w:top w:val="none" w:sz="0" w:space="0" w:color="auto"/>
        <w:left w:val="none" w:sz="0" w:space="0" w:color="auto"/>
        <w:bottom w:val="none" w:sz="0" w:space="0" w:color="auto"/>
        <w:right w:val="none" w:sz="0" w:space="0" w:color="auto"/>
      </w:divBdr>
    </w:div>
    <w:div w:id="1672177034">
      <w:marLeft w:val="0"/>
      <w:marRight w:val="0"/>
      <w:marTop w:val="-20"/>
      <w:marBottom w:val="-20"/>
      <w:divBdr>
        <w:top w:val="none" w:sz="0" w:space="0" w:color="auto"/>
        <w:left w:val="none" w:sz="0" w:space="0" w:color="auto"/>
        <w:bottom w:val="none" w:sz="0" w:space="0" w:color="auto"/>
        <w:right w:val="none" w:sz="0" w:space="0" w:color="auto"/>
      </w:divBdr>
    </w:div>
    <w:div w:id="1673602267">
      <w:marLeft w:val="0"/>
      <w:marRight w:val="0"/>
      <w:marTop w:val="-20"/>
      <w:marBottom w:val="-20"/>
      <w:divBdr>
        <w:top w:val="none" w:sz="0" w:space="0" w:color="auto"/>
        <w:left w:val="none" w:sz="0" w:space="0" w:color="auto"/>
        <w:bottom w:val="none" w:sz="0" w:space="0" w:color="auto"/>
        <w:right w:val="none" w:sz="0" w:space="0" w:color="auto"/>
      </w:divBdr>
    </w:div>
    <w:div w:id="1673751342">
      <w:marLeft w:val="0"/>
      <w:marRight w:val="0"/>
      <w:marTop w:val="-20"/>
      <w:marBottom w:val="-20"/>
      <w:divBdr>
        <w:top w:val="none" w:sz="0" w:space="0" w:color="auto"/>
        <w:left w:val="none" w:sz="0" w:space="0" w:color="auto"/>
        <w:bottom w:val="none" w:sz="0" w:space="0" w:color="auto"/>
        <w:right w:val="none" w:sz="0" w:space="0" w:color="auto"/>
      </w:divBdr>
    </w:div>
    <w:div w:id="1675571055">
      <w:marLeft w:val="0"/>
      <w:marRight w:val="0"/>
      <w:marTop w:val="-20"/>
      <w:marBottom w:val="-20"/>
      <w:divBdr>
        <w:top w:val="none" w:sz="0" w:space="0" w:color="auto"/>
        <w:left w:val="none" w:sz="0" w:space="0" w:color="auto"/>
        <w:bottom w:val="none" w:sz="0" w:space="0" w:color="auto"/>
        <w:right w:val="none" w:sz="0" w:space="0" w:color="auto"/>
      </w:divBdr>
    </w:div>
    <w:div w:id="1677071770">
      <w:marLeft w:val="0"/>
      <w:marRight w:val="0"/>
      <w:marTop w:val="-20"/>
      <w:marBottom w:val="-20"/>
      <w:divBdr>
        <w:top w:val="none" w:sz="0" w:space="0" w:color="auto"/>
        <w:left w:val="none" w:sz="0" w:space="0" w:color="auto"/>
        <w:bottom w:val="none" w:sz="0" w:space="0" w:color="auto"/>
        <w:right w:val="none" w:sz="0" w:space="0" w:color="auto"/>
      </w:divBdr>
    </w:div>
    <w:div w:id="1677656128">
      <w:marLeft w:val="0"/>
      <w:marRight w:val="0"/>
      <w:marTop w:val="-20"/>
      <w:marBottom w:val="-20"/>
      <w:divBdr>
        <w:top w:val="none" w:sz="0" w:space="0" w:color="auto"/>
        <w:left w:val="none" w:sz="0" w:space="0" w:color="auto"/>
        <w:bottom w:val="none" w:sz="0" w:space="0" w:color="auto"/>
        <w:right w:val="none" w:sz="0" w:space="0" w:color="auto"/>
      </w:divBdr>
    </w:div>
    <w:div w:id="1678071569">
      <w:marLeft w:val="0"/>
      <w:marRight w:val="0"/>
      <w:marTop w:val="-20"/>
      <w:marBottom w:val="-20"/>
      <w:divBdr>
        <w:top w:val="none" w:sz="0" w:space="0" w:color="auto"/>
        <w:left w:val="none" w:sz="0" w:space="0" w:color="auto"/>
        <w:bottom w:val="none" w:sz="0" w:space="0" w:color="auto"/>
        <w:right w:val="none" w:sz="0" w:space="0" w:color="auto"/>
      </w:divBdr>
    </w:div>
    <w:div w:id="1678271908">
      <w:marLeft w:val="0"/>
      <w:marRight w:val="0"/>
      <w:marTop w:val="-20"/>
      <w:marBottom w:val="-20"/>
      <w:divBdr>
        <w:top w:val="none" w:sz="0" w:space="0" w:color="auto"/>
        <w:left w:val="none" w:sz="0" w:space="0" w:color="auto"/>
        <w:bottom w:val="none" w:sz="0" w:space="0" w:color="auto"/>
        <w:right w:val="none" w:sz="0" w:space="0" w:color="auto"/>
      </w:divBdr>
    </w:div>
    <w:div w:id="1683043117">
      <w:marLeft w:val="0"/>
      <w:marRight w:val="0"/>
      <w:marTop w:val="-20"/>
      <w:marBottom w:val="-20"/>
      <w:divBdr>
        <w:top w:val="none" w:sz="0" w:space="0" w:color="auto"/>
        <w:left w:val="none" w:sz="0" w:space="0" w:color="auto"/>
        <w:bottom w:val="none" w:sz="0" w:space="0" w:color="auto"/>
        <w:right w:val="none" w:sz="0" w:space="0" w:color="auto"/>
      </w:divBdr>
    </w:div>
    <w:div w:id="1683043752">
      <w:marLeft w:val="0"/>
      <w:marRight w:val="0"/>
      <w:marTop w:val="-20"/>
      <w:marBottom w:val="-20"/>
      <w:divBdr>
        <w:top w:val="none" w:sz="0" w:space="0" w:color="auto"/>
        <w:left w:val="none" w:sz="0" w:space="0" w:color="auto"/>
        <w:bottom w:val="none" w:sz="0" w:space="0" w:color="auto"/>
        <w:right w:val="none" w:sz="0" w:space="0" w:color="auto"/>
      </w:divBdr>
    </w:div>
    <w:div w:id="1683236918">
      <w:marLeft w:val="0"/>
      <w:marRight w:val="0"/>
      <w:marTop w:val="-20"/>
      <w:marBottom w:val="-20"/>
      <w:divBdr>
        <w:top w:val="none" w:sz="0" w:space="0" w:color="auto"/>
        <w:left w:val="none" w:sz="0" w:space="0" w:color="auto"/>
        <w:bottom w:val="none" w:sz="0" w:space="0" w:color="auto"/>
        <w:right w:val="none" w:sz="0" w:space="0" w:color="auto"/>
      </w:divBdr>
    </w:div>
    <w:div w:id="1683240220">
      <w:marLeft w:val="0"/>
      <w:marRight w:val="0"/>
      <w:marTop w:val="-20"/>
      <w:marBottom w:val="-20"/>
      <w:divBdr>
        <w:top w:val="none" w:sz="0" w:space="0" w:color="auto"/>
        <w:left w:val="none" w:sz="0" w:space="0" w:color="auto"/>
        <w:bottom w:val="none" w:sz="0" w:space="0" w:color="auto"/>
        <w:right w:val="none" w:sz="0" w:space="0" w:color="auto"/>
      </w:divBdr>
    </w:div>
    <w:div w:id="1685009423">
      <w:marLeft w:val="0"/>
      <w:marRight w:val="0"/>
      <w:marTop w:val="-20"/>
      <w:marBottom w:val="-20"/>
      <w:divBdr>
        <w:top w:val="none" w:sz="0" w:space="0" w:color="auto"/>
        <w:left w:val="none" w:sz="0" w:space="0" w:color="auto"/>
        <w:bottom w:val="none" w:sz="0" w:space="0" w:color="auto"/>
        <w:right w:val="none" w:sz="0" w:space="0" w:color="auto"/>
      </w:divBdr>
    </w:div>
    <w:div w:id="1685403513">
      <w:marLeft w:val="0"/>
      <w:marRight w:val="0"/>
      <w:marTop w:val="-20"/>
      <w:marBottom w:val="-20"/>
      <w:divBdr>
        <w:top w:val="none" w:sz="0" w:space="0" w:color="auto"/>
        <w:left w:val="none" w:sz="0" w:space="0" w:color="auto"/>
        <w:bottom w:val="none" w:sz="0" w:space="0" w:color="auto"/>
        <w:right w:val="none" w:sz="0" w:space="0" w:color="auto"/>
      </w:divBdr>
    </w:div>
    <w:div w:id="1688368839">
      <w:marLeft w:val="0"/>
      <w:marRight w:val="0"/>
      <w:marTop w:val="-20"/>
      <w:marBottom w:val="-20"/>
      <w:divBdr>
        <w:top w:val="none" w:sz="0" w:space="0" w:color="auto"/>
        <w:left w:val="none" w:sz="0" w:space="0" w:color="auto"/>
        <w:bottom w:val="none" w:sz="0" w:space="0" w:color="auto"/>
        <w:right w:val="none" w:sz="0" w:space="0" w:color="auto"/>
      </w:divBdr>
    </w:div>
    <w:div w:id="1691955155">
      <w:marLeft w:val="0"/>
      <w:marRight w:val="0"/>
      <w:marTop w:val="-20"/>
      <w:marBottom w:val="-20"/>
      <w:divBdr>
        <w:top w:val="none" w:sz="0" w:space="0" w:color="auto"/>
        <w:left w:val="none" w:sz="0" w:space="0" w:color="auto"/>
        <w:bottom w:val="none" w:sz="0" w:space="0" w:color="auto"/>
        <w:right w:val="none" w:sz="0" w:space="0" w:color="auto"/>
      </w:divBdr>
    </w:div>
    <w:div w:id="1693531256">
      <w:marLeft w:val="0"/>
      <w:marRight w:val="0"/>
      <w:marTop w:val="-20"/>
      <w:marBottom w:val="-20"/>
      <w:divBdr>
        <w:top w:val="none" w:sz="0" w:space="0" w:color="auto"/>
        <w:left w:val="none" w:sz="0" w:space="0" w:color="auto"/>
        <w:bottom w:val="none" w:sz="0" w:space="0" w:color="auto"/>
        <w:right w:val="none" w:sz="0" w:space="0" w:color="auto"/>
      </w:divBdr>
    </w:div>
    <w:div w:id="1695231632">
      <w:marLeft w:val="0"/>
      <w:marRight w:val="0"/>
      <w:marTop w:val="-20"/>
      <w:marBottom w:val="-20"/>
      <w:divBdr>
        <w:top w:val="none" w:sz="0" w:space="0" w:color="auto"/>
        <w:left w:val="none" w:sz="0" w:space="0" w:color="auto"/>
        <w:bottom w:val="none" w:sz="0" w:space="0" w:color="auto"/>
        <w:right w:val="none" w:sz="0" w:space="0" w:color="auto"/>
      </w:divBdr>
    </w:div>
    <w:div w:id="1699769020">
      <w:marLeft w:val="0"/>
      <w:marRight w:val="0"/>
      <w:marTop w:val="-20"/>
      <w:marBottom w:val="-20"/>
      <w:divBdr>
        <w:top w:val="none" w:sz="0" w:space="0" w:color="auto"/>
        <w:left w:val="none" w:sz="0" w:space="0" w:color="auto"/>
        <w:bottom w:val="none" w:sz="0" w:space="0" w:color="auto"/>
        <w:right w:val="none" w:sz="0" w:space="0" w:color="auto"/>
      </w:divBdr>
    </w:div>
    <w:div w:id="1701543932">
      <w:marLeft w:val="0"/>
      <w:marRight w:val="0"/>
      <w:marTop w:val="-20"/>
      <w:marBottom w:val="-20"/>
      <w:divBdr>
        <w:top w:val="none" w:sz="0" w:space="0" w:color="auto"/>
        <w:left w:val="none" w:sz="0" w:space="0" w:color="auto"/>
        <w:bottom w:val="none" w:sz="0" w:space="0" w:color="auto"/>
        <w:right w:val="none" w:sz="0" w:space="0" w:color="auto"/>
      </w:divBdr>
    </w:div>
    <w:div w:id="1702048813">
      <w:marLeft w:val="0"/>
      <w:marRight w:val="0"/>
      <w:marTop w:val="-20"/>
      <w:marBottom w:val="-20"/>
      <w:divBdr>
        <w:top w:val="none" w:sz="0" w:space="0" w:color="auto"/>
        <w:left w:val="none" w:sz="0" w:space="0" w:color="auto"/>
        <w:bottom w:val="none" w:sz="0" w:space="0" w:color="auto"/>
        <w:right w:val="none" w:sz="0" w:space="0" w:color="auto"/>
      </w:divBdr>
    </w:div>
    <w:div w:id="1702395861">
      <w:marLeft w:val="0"/>
      <w:marRight w:val="0"/>
      <w:marTop w:val="-20"/>
      <w:marBottom w:val="-20"/>
      <w:divBdr>
        <w:top w:val="none" w:sz="0" w:space="0" w:color="auto"/>
        <w:left w:val="none" w:sz="0" w:space="0" w:color="auto"/>
        <w:bottom w:val="none" w:sz="0" w:space="0" w:color="auto"/>
        <w:right w:val="none" w:sz="0" w:space="0" w:color="auto"/>
      </w:divBdr>
    </w:div>
    <w:div w:id="1703675637">
      <w:marLeft w:val="0"/>
      <w:marRight w:val="0"/>
      <w:marTop w:val="-20"/>
      <w:marBottom w:val="-20"/>
      <w:divBdr>
        <w:top w:val="none" w:sz="0" w:space="0" w:color="auto"/>
        <w:left w:val="none" w:sz="0" w:space="0" w:color="auto"/>
        <w:bottom w:val="none" w:sz="0" w:space="0" w:color="auto"/>
        <w:right w:val="none" w:sz="0" w:space="0" w:color="auto"/>
      </w:divBdr>
    </w:div>
    <w:div w:id="1704554058">
      <w:marLeft w:val="0"/>
      <w:marRight w:val="0"/>
      <w:marTop w:val="-20"/>
      <w:marBottom w:val="-20"/>
      <w:divBdr>
        <w:top w:val="none" w:sz="0" w:space="0" w:color="auto"/>
        <w:left w:val="none" w:sz="0" w:space="0" w:color="auto"/>
        <w:bottom w:val="none" w:sz="0" w:space="0" w:color="auto"/>
        <w:right w:val="none" w:sz="0" w:space="0" w:color="auto"/>
      </w:divBdr>
    </w:div>
    <w:div w:id="1706439558">
      <w:marLeft w:val="0"/>
      <w:marRight w:val="0"/>
      <w:marTop w:val="-20"/>
      <w:marBottom w:val="-20"/>
      <w:divBdr>
        <w:top w:val="none" w:sz="0" w:space="0" w:color="auto"/>
        <w:left w:val="none" w:sz="0" w:space="0" w:color="auto"/>
        <w:bottom w:val="none" w:sz="0" w:space="0" w:color="auto"/>
        <w:right w:val="none" w:sz="0" w:space="0" w:color="auto"/>
      </w:divBdr>
    </w:div>
    <w:div w:id="1706786567">
      <w:marLeft w:val="0"/>
      <w:marRight w:val="0"/>
      <w:marTop w:val="-20"/>
      <w:marBottom w:val="-20"/>
      <w:divBdr>
        <w:top w:val="none" w:sz="0" w:space="0" w:color="auto"/>
        <w:left w:val="none" w:sz="0" w:space="0" w:color="auto"/>
        <w:bottom w:val="none" w:sz="0" w:space="0" w:color="auto"/>
        <w:right w:val="none" w:sz="0" w:space="0" w:color="auto"/>
      </w:divBdr>
    </w:div>
    <w:div w:id="1707021570">
      <w:marLeft w:val="0"/>
      <w:marRight w:val="0"/>
      <w:marTop w:val="-20"/>
      <w:marBottom w:val="-20"/>
      <w:divBdr>
        <w:top w:val="none" w:sz="0" w:space="0" w:color="auto"/>
        <w:left w:val="none" w:sz="0" w:space="0" w:color="auto"/>
        <w:bottom w:val="none" w:sz="0" w:space="0" w:color="auto"/>
        <w:right w:val="none" w:sz="0" w:space="0" w:color="auto"/>
      </w:divBdr>
    </w:div>
    <w:div w:id="1707488421">
      <w:marLeft w:val="0"/>
      <w:marRight w:val="0"/>
      <w:marTop w:val="-20"/>
      <w:marBottom w:val="-20"/>
      <w:divBdr>
        <w:top w:val="none" w:sz="0" w:space="0" w:color="auto"/>
        <w:left w:val="none" w:sz="0" w:space="0" w:color="auto"/>
        <w:bottom w:val="none" w:sz="0" w:space="0" w:color="auto"/>
        <w:right w:val="none" w:sz="0" w:space="0" w:color="auto"/>
      </w:divBdr>
    </w:div>
    <w:div w:id="1707755050">
      <w:marLeft w:val="0"/>
      <w:marRight w:val="0"/>
      <w:marTop w:val="-20"/>
      <w:marBottom w:val="-20"/>
      <w:divBdr>
        <w:top w:val="none" w:sz="0" w:space="0" w:color="auto"/>
        <w:left w:val="none" w:sz="0" w:space="0" w:color="auto"/>
        <w:bottom w:val="none" w:sz="0" w:space="0" w:color="auto"/>
        <w:right w:val="none" w:sz="0" w:space="0" w:color="auto"/>
      </w:divBdr>
    </w:div>
    <w:div w:id="1711757574">
      <w:marLeft w:val="0"/>
      <w:marRight w:val="0"/>
      <w:marTop w:val="-20"/>
      <w:marBottom w:val="-20"/>
      <w:divBdr>
        <w:top w:val="none" w:sz="0" w:space="0" w:color="auto"/>
        <w:left w:val="none" w:sz="0" w:space="0" w:color="auto"/>
        <w:bottom w:val="none" w:sz="0" w:space="0" w:color="auto"/>
        <w:right w:val="none" w:sz="0" w:space="0" w:color="auto"/>
      </w:divBdr>
    </w:div>
    <w:div w:id="1712875726">
      <w:marLeft w:val="0"/>
      <w:marRight w:val="0"/>
      <w:marTop w:val="-20"/>
      <w:marBottom w:val="-20"/>
      <w:divBdr>
        <w:top w:val="none" w:sz="0" w:space="0" w:color="auto"/>
        <w:left w:val="none" w:sz="0" w:space="0" w:color="auto"/>
        <w:bottom w:val="none" w:sz="0" w:space="0" w:color="auto"/>
        <w:right w:val="none" w:sz="0" w:space="0" w:color="auto"/>
      </w:divBdr>
    </w:div>
    <w:div w:id="1714303493">
      <w:marLeft w:val="0"/>
      <w:marRight w:val="0"/>
      <w:marTop w:val="-20"/>
      <w:marBottom w:val="-20"/>
      <w:divBdr>
        <w:top w:val="none" w:sz="0" w:space="0" w:color="auto"/>
        <w:left w:val="none" w:sz="0" w:space="0" w:color="auto"/>
        <w:bottom w:val="none" w:sz="0" w:space="0" w:color="auto"/>
        <w:right w:val="none" w:sz="0" w:space="0" w:color="auto"/>
      </w:divBdr>
    </w:div>
    <w:div w:id="1716193485">
      <w:marLeft w:val="0"/>
      <w:marRight w:val="0"/>
      <w:marTop w:val="-20"/>
      <w:marBottom w:val="-20"/>
      <w:divBdr>
        <w:top w:val="none" w:sz="0" w:space="0" w:color="auto"/>
        <w:left w:val="none" w:sz="0" w:space="0" w:color="auto"/>
        <w:bottom w:val="none" w:sz="0" w:space="0" w:color="auto"/>
        <w:right w:val="none" w:sz="0" w:space="0" w:color="auto"/>
      </w:divBdr>
    </w:div>
    <w:div w:id="1716813045">
      <w:marLeft w:val="0"/>
      <w:marRight w:val="0"/>
      <w:marTop w:val="-20"/>
      <w:marBottom w:val="-20"/>
      <w:divBdr>
        <w:top w:val="none" w:sz="0" w:space="0" w:color="auto"/>
        <w:left w:val="none" w:sz="0" w:space="0" w:color="auto"/>
        <w:bottom w:val="none" w:sz="0" w:space="0" w:color="auto"/>
        <w:right w:val="none" w:sz="0" w:space="0" w:color="auto"/>
      </w:divBdr>
    </w:div>
    <w:div w:id="1717587014">
      <w:marLeft w:val="0"/>
      <w:marRight w:val="0"/>
      <w:marTop w:val="-20"/>
      <w:marBottom w:val="-20"/>
      <w:divBdr>
        <w:top w:val="none" w:sz="0" w:space="0" w:color="auto"/>
        <w:left w:val="none" w:sz="0" w:space="0" w:color="auto"/>
        <w:bottom w:val="none" w:sz="0" w:space="0" w:color="auto"/>
        <w:right w:val="none" w:sz="0" w:space="0" w:color="auto"/>
      </w:divBdr>
    </w:div>
    <w:div w:id="1718121748">
      <w:marLeft w:val="0"/>
      <w:marRight w:val="0"/>
      <w:marTop w:val="-20"/>
      <w:marBottom w:val="-20"/>
      <w:divBdr>
        <w:top w:val="none" w:sz="0" w:space="0" w:color="auto"/>
        <w:left w:val="none" w:sz="0" w:space="0" w:color="auto"/>
        <w:bottom w:val="none" w:sz="0" w:space="0" w:color="auto"/>
        <w:right w:val="none" w:sz="0" w:space="0" w:color="auto"/>
      </w:divBdr>
    </w:div>
    <w:div w:id="1718582981">
      <w:marLeft w:val="0"/>
      <w:marRight w:val="0"/>
      <w:marTop w:val="-20"/>
      <w:marBottom w:val="-20"/>
      <w:divBdr>
        <w:top w:val="none" w:sz="0" w:space="0" w:color="auto"/>
        <w:left w:val="none" w:sz="0" w:space="0" w:color="auto"/>
        <w:bottom w:val="none" w:sz="0" w:space="0" w:color="auto"/>
        <w:right w:val="none" w:sz="0" w:space="0" w:color="auto"/>
      </w:divBdr>
    </w:div>
    <w:div w:id="1718702926">
      <w:marLeft w:val="0"/>
      <w:marRight w:val="0"/>
      <w:marTop w:val="-20"/>
      <w:marBottom w:val="-20"/>
      <w:divBdr>
        <w:top w:val="none" w:sz="0" w:space="0" w:color="auto"/>
        <w:left w:val="none" w:sz="0" w:space="0" w:color="auto"/>
        <w:bottom w:val="none" w:sz="0" w:space="0" w:color="auto"/>
        <w:right w:val="none" w:sz="0" w:space="0" w:color="auto"/>
      </w:divBdr>
    </w:div>
    <w:div w:id="1718747636">
      <w:marLeft w:val="0"/>
      <w:marRight w:val="0"/>
      <w:marTop w:val="-20"/>
      <w:marBottom w:val="-20"/>
      <w:divBdr>
        <w:top w:val="none" w:sz="0" w:space="0" w:color="auto"/>
        <w:left w:val="none" w:sz="0" w:space="0" w:color="auto"/>
        <w:bottom w:val="none" w:sz="0" w:space="0" w:color="auto"/>
        <w:right w:val="none" w:sz="0" w:space="0" w:color="auto"/>
      </w:divBdr>
    </w:div>
    <w:div w:id="1720083006">
      <w:marLeft w:val="0"/>
      <w:marRight w:val="0"/>
      <w:marTop w:val="-20"/>
      <w:marBottom w:val="-20"/>
      <w:divBdr>
        <w:top w:val="none" w:sz="0" w:space="0" w:color="auto"/>
        <w:left w:val="none" w:sz="0" w:space="0" w:color="auto"/>
        <w:bottom w:val="none" w:sz="0" w:space="0" w:color="auto"/>
        <w:right w:val="none" w:sz="0" w:space="0" w:color="auto"/>
      </w:divBdr>
    </w:div>
    <w:div w:id="1722167367">
      <w:marLeft w:val="0"/>
      <w:marRight w:val="0"/>
      <w:marTop w:val="-20"/>
      <w:marBottom w:val="-20"/>
      <w:divBdr>
        <w:top w:val="none" w:sz="0" w:space="0" w:color="auto"/>
        <w:left w:val="none" w:sz="0" w:space="0" w:color="auto"/>
        <w:bottom w:val="none" w:sz="0" w:space="0" w:color="auto"/>
        <w:right w:val="none" w:sz="0" w:space="0" w:color="auto"/>
      </w:divBdr>
    </w:div>
    <w:div w:id="1722441568">
      <w:marLeft w:val="0"/>
      <w:marRight w:val="0"/>
      <w:marTop w:val="-20"/>
      <w:marBottom w:val="-20"/>
      <w:divBdr>
        <w:top w:val="none" w:sz="0" w:space="0" w:color="auto"/>
        <w:left w:val="none" w:sz="0" w:space="0" w:color="auto"/>
        <w:bottom w:val="none" w:sz="0" w:space="0" w:color="auto"/>
        <w:right w:val="none" w:sz="0" w:space="0" w:color="auto"/>
      </w:divBdr>
    </w:div>
    <w:div w:id="1722749470">
      <w:marLeft w:val="0"/>
      <w:marRight w:val="0"/>
      <w:marTop w:val="-20"/>
      <w:marBottom w:val="-20"/>
      <w:divBdr>
        <w:top w:val="none" w:sz="0" w:space="0" w:color="auto"/>
        <w:left w:val="none" w:sz="0" w:space="0" w:color="auto"/>
        <w:bottom w:val="none" w:sz="0" w:space="0" w:color="auto"/>
        <w:right w:val="none" w:sz="0" w:space="0" w:color="auto"/>
      </w:divBdr>
    </w:div>
    <w:div w:id="1723629108">
      <w:marLeft w:val="0"/>
      <w:marRight w:val="0"/>
      <w:marTop w:val="-20"/>
      <w:marBottom w:val="-20"/>
      <w:divBdr>
        <w:top w:val="none" w:sz="0" w:space="0" w:color="auto"/>
        <w:left w:val="none" w:sz="0" w:space="0" w:color="auto"/>
        <w:bottom w:val="none" w:sz="0" w:space="0" w:color="auto"/>
        <w:right w:val="none" w:sz="0" w:space="0" w:color="auto"/>
      </w:divBdr>
    </w:div>
    <w:div w:id="1723819864">
      <w:marLeft w:val="0"/>
      <w:marRight w:val="0"/>
      <w:marTop w:val="-20"/>
      <w:marBottom w:val="-20"/>
      <w:divBdr>
        <w:top w:val="none" w:sz="0" w:space="0" w:color="auto"/>
        <w:left w:val="none" w:sz="0" w:space="0" w:color="auto"/>
        <w:bottom w:val="none" w:sz="0" w:space="0" w:color="auto"/>
        <w:right w:val="none" w:sz="0" w:space="0" w:color="auto"/>
      </w:divBdr>
    </w:div>
    <w:div w:id="1723864160">
      <w:marLeft w:val="0"/>
      <w:marRight w:val="0"/>
      <w:marTop w:val="-20"/>
      <w:marBottom w:val="-20"/>
      <w:divBdr>
        <w:top w:val="none" w:sz="0" w:space="0" w:color="auto"/>
        <w:left w:val="none" w:sz="0" w:space="0" w:color="auto"/>
        <w:bottom w:val="none" w:sz="0" w:space="0" w:color="auto"/>
        <w:right w:val="none" w:sz="0" w:space="0" w:color="auto"/>
      </w:divBdr>
    </w:div>
    <w:div w:id="1724401832">
      <w:marLeft w:val="0"/>
      <w:marRight w:val="0"/>
      <w:marTop w:val="-20"/>
      <w:marBottom w:val="-20"/>
      <w:divBdr>
        <w:top w:val="none" w:sz="0" w:space="0" w:color="auto"/>
        <w:left w:val="none" w:sz="0" w:space="0" w:color="auto"/>
        <w:bottom w:val="none" w:sz="0" w:space="0" w:color="auto"/>
        <w:right w:val="none" w:sz="0" w:space="0" w:color="auto"/>
      </w:divBdr>
    </w:div>
    <w:div w:id="1724521592">
      <w:marLeft w:val="0"/>
      <w:marRight w:val="0"/>
      <w:marTop w:val="-20"/>
      <w:marBottom w:val="-20"/>
      <w:divBdr>
        <w:top w:val="none" w:sz="0" w:space="0" w:color="auto"/>
        <w:left w:val="none" w:sz="0" w:space="0" w:color="auto"/>
        <w:bottom w:val="none" w:sz="0" w:space="0" w:color="auto"/>
        <w:right w:val="none" w:sz="0" w:space="0" w:color="auto"/>
      </w:divBdr>
    </w:div>
    <w:div w:id="1725333096">
      <w:marLeft w:val="0"/>
      <w:marRight w:val="0"/>
      <w:marTop w:val="-20"/>
      <w:marBottom w:val="-20"/>
      <w:divBdr>
        <w:top w:val="none" w:sz="0" w:space="0" w:color="auto"/>
        <w:left w:val="none" w:sz="0" w:space="0" w:color="auto"/>
        <w:bottom w:val="none" w:sz="0" w:space="0" w:color="auto"/>
        <w:right w:val="none" w:sz="0" w:space="0" w:color="auto"/>
      </w:divBdr>
    </w:div>
    <w:div w:id="1726030146">
      <w:marLeft w:val="0"/>
      <w:marRight w:val="0"/>
      <w:marTop w:val="-20"/>
      <w:marBottom w:val="-20"/>
      <w:divBdr>
        <w:top w:val="none" w:sz="0" w:space="0" w:color="auto"/>
        <w:left w:val="none" w:sz="0" w:space="0" w:color="auto"/>
        <w:bottom w:val="none" w:sz="0" w:space="0" w:color="auto"/>
        <w:right w:val="none" w:sz="0" w:space="0" w:color="auto"/>
      </w:divBdr>
    </w:div>
    <w:div w:id="1726447397">
      <w:marLeft w:val="0"/>
      <w:marRight w:val="0"/>
      <w:marTop w:val="-20"/>
      <w:marBottom w:val="-20"/>
      <w:divBdr>
        <w:top w:val="none" w:sz="0" w:space="0" w:color="auto"/>
        <w:left w:val="none" w:sz="0" w:space="0" w:color="auto"/>
        <w:bottom w:val="none" w:sz="0" w:space="0" w:color="auto"/>
        <w:right w:val="none" w:sz="0" w:space="0" w:color="auto"/>
      </w:divBdr>
    </w:div>
    <w:div w:id="1728066745">
      <w:marLeft w:val="0"/>
      <w:marRight w:val="0"/>
      <w:marTop w:val="-20"/>
      <w:marBottom w:val="-20"/>
      <w:divBdr>
        <w:top w:val="none" w:sz="0" w:space="0" w:color="auto"/>
        <w:left w:val="none" w:sz="0" w:space="0" w:color="auto"/>
        <w:bottom w:val="none" w:sz="0" w:space="0" w:color="auto"/>
        <w:right w:val="none" w:sz="0" w:space="0" w:color="auto"/>
      </w:divBdr>
    </w:div>
    <w:div w:id="1728265799">
      <w:marLeft w:val="0"/>
      <w:marRight w:val="0"/>
      <w:marTop w:val="-20"/>
      <w:marBottom w:val="-20"/>
      <w:divBdr>
        <w:top w:val="none" w:sz="0" w:space="0" w:color="auto"/>
        <w:left w:val="none" w:sz="0" w:space="0" w:color="auto"/>
        <w:bottom w:val="none" w:sz="0" w:space="0" w:color="auto"/>
        <w:right w:val="none" w:sz="0" w:space="0" w:color="auto"/>
      </w:divBdr>
    </w:div>
    <w:div w:id="1728651549">
      <w:marLeft w:val="0"/>
      <w:marRight w:val="0"/>
      <w:marTop w:val="-20"/>
      <w:marBottom w:val="-20"/>
      <w:divBdr>
        <w:top w:val="none" w:sz="0" w:space="0" w:color="auto"/>
        <w:left w:val="none" w:sz="0" w:space="0" w:color="auto"/>
        <w:bottom w:val="none" w:sz="0" w:space="0" w:color="auto"/>
        <w:right w:val="none" w:sz="0" w:space="0" w:color="auto"/>
      </w:divBdr>
    </w:div>
    <w:div w:id="1730153737">
      <w:marLeft w:val="0"/>
      <w:marRight w:val="0"/>
      <w:marTop w:val="-20"/>
      <w:marBottom w:val="-20"/>
      <w:divBdr>
        <w:top w:val="none" w:sz="0" w:space="0" w:color="auto"/>
        <w:left w:val="none" w:sz="0" w:space="0" w:color="auto"/>
        <w:bottom w:val="none" w:sz="0" w:space="0" w:color="auto"/>
        <w:right w:val="none" w:sz="0" w:space="0" w:color="auto"/>
      </w:divBdr>
    </w:div>
    <w:div w:id="1730886413">
      <w:marLeft w:val="0"/>
      <w:marRight w:val="0"/>
      <w:marTop w:val="-20"/>
      <w:marBottom w:val="-20"/>
      <w:divBdr>
        <w:top w:val="none" w:sz="0" w:space="0" w:color="auto"/>
        <w:left w:val="none" w:sz="0" w:space="0" w:color="auto"/>
        <w:bottom w:val="none" w:sz="0" w:space="0" w:color="auto"/>
        <w:right w:val="none" w:sz="0" w:space="0" w:color="auto"/>
      </w:divBdr>
    </w:div>
    <w:div w:id="1731541089">
      <w:marLeft w:val="0"/>
      <w:marRight w:val="0"/>
      <w:marTop w:val="-20"/>
      <w:marBottom w:val="-20"/>
      <w:divBdr>
        <w:top w:val="none" w:sz="0" w:space="0" w:color="auto"/>
        <w:left w:val="none" w:sz="0" w:space="0" w:color="auto"/>
        <w:bottom w:val="none" w:sz="0" w:space="0" w:color="auto"/>
        <w:right w:val="none" w:sz="0" w:space="0" w:color="auto"/>
      </w:divBdr>
    </w:div>
    <w:div w:id="1731617146">
      <w:marLeft w:val="0"/>
      <w:marRight w:val="0"/>
      <w:marTop w:val="-20"/>
      <w:marBottom w:val="-20"/>
      <w:divBdr>
        <w:top w:val="none" w:sz="0" w:space="0" w:color="auto"/>
        <w:left w:val="none" w:sz="0" w:space="0" w:color="auto"/>
        <w:bottom w:val="none" w:sz="0" w:space="0" w:color="auto"/>
        <w:right w:val="none" w:sz="0" w:space="0" w:color="auto"/>
      </w:divBdr>
    </w:div>
    <w:div w:id="1731617462">
      <w:marLeft w:val="0"/>
      <w:marRight w:val="0"/>
      <w:marTop w:val="-20"/>
      <w:marBottom w:val="-20"/>
      <w:divBdr>
        <w:top w:val="none" w:sz="0" w:space="0" w:color="auto"/>
        <w:left w:val="none" w:sz="0" w:space="0" w:color="auto"/>
        <w:bottom w:val="none" w:sz="0" w:space="0" w:color="auto"/>
        <w:right w:val="none" w:sz="0" w:space="0" w:color="auto"/>
      </w:divBdr>
    </w:div>
    <w:div w:id="1732269096">
      <w:marLeft w:val="0"/>
      <w:marRight w:val="0"/>
      <w:marTop w:val="-20"/>
      <w:marBottom w:val="-20"/>
      <w:divBdr>
        <w:top w:val="none" w:sz="0" w:space="0" w:color="auto"/>
        <w:left w:val="none" w:sz="0" w:space="0" w:color="auto"/>
        <w:bottom w:val="none" w:sz="0" w:space="0" w:color="auto"/>
        <w:right w:val="none" w:sz="0" w:space="0" w:color="auto"/>
      </w:divBdr>
    </w:div>
    <w:div w:id="1735352951">
      <w:marLeft w:val="0"/>
      <w:marRight w:val="0"/>
      <w:marTop w:val="-20"/>
      <w:marBottom w:val="-20"/>
      <w:divBdr>
        <w:top w:val="none" w:sz="0" w:space="0" w:color="auto"/>
        <w:left w:val="none" w:sz="0" w:space="0" w:color="auto"/>
        <w:bottom w:val="none" w:sz="0" w:space="0" w:color="auto"/>
        <w:right w:val="none" w:sz="0" w:space="0" w:color="auto"/>
      </w:divBdr>
    </w:div>
    <w:div w:id="1735620999">
      <w:marLeft w:val="0"/>
      <w:marRight w:val="0"/>
      <w:marTop w:val="-20"/>
      <w:marBottom w:val="-20"/>
      <w:divBdr>
        <w:top w:val="none" w:sz="0" w:space="0" w:color="auto"/>
        <w:left w:val="none" w:sz="0" w:space="0" w:color="auto"/>
        <w:bottom w:val="none" w:sz="0" w:space="0" w:color="auto"/>
        <w:right w:val="none" w:sz="0" w:space="0" w:color="auto"/>
      </w:divBdr>
    </w:div>
    <w:div w:id="1735929680">
      <w:marLeft w:val="0"/>
      <w:marRight w:val="0"/>
      <w:marTop w:val="-20"/>
      <w:marBottom w:val="-20"/>
      <w:divBdr>
        <w:top w:val="none" w:sz="0" w:space="0" w:color="auto"/>
        <w:left w:val="none" w:sz="0" w:space="0" w:color="auto"/>
        <w:bottom w:val="none" w:sz="0" w:space="0" w:color="auto"/>
        <w:right w:val="none" w:sz="0" w:space="0" w:color="auto"/>
      </w:divBdr>
    </w:div>
    <w:div w:id="1736735190">
      <w:marLeft w:val="0"/>
      <w:marRight w:val="0"/>
      <w:marTop w:val="-20"/>
      <w:marBottom w:val="-20"/>
      <w:divBdr>
        <w:top w:val="none" w:sz="0" w:space="0" w:color="auto"/>
        <w:left w:val="none" w:sz="0" w:space="0" w:color="auto"/>
        <w:bottom w:val="none" w:sz="0" w:space="0" w:color="auto"/>
        <w:right w:val="none" w:sz="0" w:space="0" w:color="auto"/>
      </w:divBdr>
    </w:div>
    <w:div w:id="1736928349">
      <w:marLeft w:val="0"/>
      <w:marRight w:val="0"/>
      <w:marTop w:val="-20"/>
      <w:marBottom w:val="-20"/>
      <w:divBdr>
        <w:top w:val="none" w:sz="0" w:space="0" w:color="auto"/>
        <w:left w:val="none" w:sz="0" w:space="0" w:color="auto"/>
        <w:bottom w:val="none" w:sz="0" w:space="0" w:color="auto"/>
        <w:right w:val="none" w:sz="0" w:space="0" w:color="auto"/>
      </w:divBdr>
    </w:div>
    <w:div w:id="1737242991">
      <w:marLeft w:val="0"/>
      <w:marRight w:val="0"/>
      <w:marTop w:val="-20"/>
      <w:marBottom w:val="-20"/>
      <w:divBdr>
        <w:top w:val="none" w:sz="0" w:space="0" w:color="auto"/>
        <w:left w:val="none" w:sz="0" w:space="0" w:color="auto"/>
        <w:bottom w:val="none" w:sz="0" w:space="0" w:color="auto"/>
        <w:right w:val="none" w:sz="0" w:space="0" w:color="auto"/>
      </w:divBdr>
    </w:div>
    <w:div w:id="1737629774">
      <w:marLeft w:val="0"/>
      <w:marRight w:val="0"/>
      <w:marTop w:val="-20"/>
      <w:marBottom w:val="-20"/>
      <w:divBdr>
        <w:top w:val="none" w:sz="0" w:space="0" w:color="auto"/>
        <w:left w:val="none" w:sz="0" w:space="0" w:color="auto"/>
        <w:bottom w:val="none" w:sz="0" w:space="0" w:color="auto"/>
        <w:right w:val="none" w:sz="0" w:space="0" w:color="auto"/>
      </w:divBdr>
    </w:div>
    <w:div w:id="1740783456">
      <w:marLeft w:val="0"/>
      <w:marRight w:val="0"/>
      <w:marTop w:val="-20"/>
      <w:marBottom w:val="-20"/>
      <w:divBdr>
        <w:top w:val="none" w:sz="0" w:space="0" w:color="auto"/>
        <w:left w:val="none" w:sz="0" w:space="0" w:color="auto"/>
        <w:bottom w:val="none" w:sz="0" w:space="0" w:color="auto"/>
        <w:right w:val="none" w:sz="0" w:space="0" w:color="auto"/>
      </w:divBdr>
    </w:div>
    <w:div w:id="1741244404">
      <w:marLeft w:val="0"/>
      <w:marRight w:val="0"/>
      <w:marTop w:val="-20"/>
      <w:marBottom w:val="-20"/>
      <w:divBdr>
        <w:top w:val="none" w:sz="0" w:space="0" w:color="auto"/>
        <w:left w:val="none" w:sz="0" w:space="0" w:color="auto"/>
        <w:bottom w:val="none" w:sz="0" w:space="0" w:color="auto"/>
        <w:right w:val="none" w:sz="0" w:space="0" w:color="auto"/>
      </w:divBdr>
    </w:div>
    <w:div w:id="1741831337">
      <w:marLeft w:val="0"/>
      <w:marRight w:val="0"/>
      <w:marTop w:val="-20"/>
      <w:marBottom w:val="-20"/>
      <w:divBdr>
        <w:top w:val="none" w:sz="0" w:space="0" w:color="auto"/>
        <w:left w:val="none" w:sz="0" w:space="0" w:color="auto"/>
        <w:bottom w:val="none" w:sz="0" w:space="0" w:color="auto"/>
        <w:right w:val="none" w:sz="0" w:space="0" w:color="auto"/>
      </w:divBdr>
    </w:div>
    <w:div w:id="1742408817">
      <w:marLeft w:val="0"/>
      <w:marRight w:val="0"/>
      <w:marTop w:val="-20"/>
      <w:marBottom w:val="-20"/>
      <w:divBdr>
        <w:top w:val="none" w:sz="0" w:space="0" w:color="auto"/>
        <w:left w:val="none" w:sz="0" w:space="0" w:color="auto"/>
        <w:bottom w:val="none" w:sz="0" w:space="0" w:color="auto"/>
        <w:right w:val="none" w:sz="0" w:space="0" w:color="auto"/>
      </w:divBdr>
    </w:div>
    <w:div w:id="1743597782">
      <w:marLeft w:val="0"/>
      <w:marRight w:val="0"/>
      <w:marTop w:val="-20"/>
      <w:marBottom w:val="-20"/>
      <w:divBdr>
        <w:top w:val="none" w:sz="0" w:space="0" w:color="auto"/>
        <w:left w:val="none" w:sz="0" w:space="0" w:color="auto"/>
        <w:bottom w:val="none" w:sz="0" w:space="0" w:color="auto"/>
        <w:right w:val="none" w:sz="0" w:space="0" w:color="auto"/>
      </w:divBdr>
    </w:div>
    <w:div w:id="1743718810">
      <w:marLeft w:val="0"/>
      <w:marRight w:val="0"/>
      <w:marTop w:val="-20"/>
      <w:marBottom w:val="-20"/>
      <w:divBdr>
        <w:top w:val="none" w:sz="0" w:space="0" w:color="auto"/>
        <w:left w:val="none" w:sz="0" w:space="0" w:color="auto"/>
        <w:bottom w:val="none" w:sz="0" w:space="0" w:color="auto"/>
        <w:right w:val="none" w:sz="0" w:space="0" w:color="auto"/>
      </w:divBdr>
    </w:div>
    <w:div w:id="1744453658">
      <w:marLeft w:val="0"/>
      <w:marRight w:val="0"/>
      <w:marTop w:val="-20"/>
      <w:marBottom w:val="-20"/>
      <w:divBdr>
        <w:top w:val="none" w:sz="0" w:space="0" w:color="auto"/>
        <w:left w:val="none" w:sz="0" w:space="0" w:color="auto"/>
        <w:bottom w:val="none" w:sz="0" w:space="0" w:color="auto"/>
        <w:right w:val="none" w:sz="0" w:space="0" w:color="auto"/>
      </w:divBdr>
    </w:div>
    <w:div w:id="1745226863">
      <w:marLeft w:val="0"/>
      <w:marRight w:val="0"/>
      <w:marTop w:val="-20"/>
      <w:marBottom w:val="-20"/>
      <w:divBdr>
        <w:top w:val="none" w:sz="0" w:space="0" w:color="auto"/>
        <w:left w:val="none" w:sz="0" w:space="0" w:color="auto"/>
        <w:bottom w:val="none" w:sz="0" w:space="0" w:color="auto"/>
        <w:right w:val="none" w:sz="0" w:space="0" w:color="auto"/>
      </w:divBdr>
    </w:div>
    <w:div w:id="1746494118">
      <w:marLeft w:val="0"/>
      <w:marRight w:val="0"/>
      <w:marTop w:val="-20"/>
      <w:marBottom w:val="-20"/>
      <w:divBdr>
        <w:top w:val="none" w:sz="0" w:space="0" w:color="auto"/>
        <w:left w:val="none" w:sz="0" w:space="0" w:color="auto"/>
        <w:bottom w:val="none" w:sz="0" w:space="0" w:color="auto"/>
        <w:right w:val="none" w:sz="0" w:space="0" w:color="auto"/>
      </w:divBdr>
    </w:div>
    <w:div w:id="1746566056">
      <w:marLeft w:val="0"/>
      <w:marRight w:val="0"/>
      <w:marTop w:val="-20"/>
      <w:marBottom w:val="-20"/>
      <w:divBdr>
        <w:top w:val="none" w:sz="0" w:space="0" w:color="auto"/>
        <w:left w:val="none" w:sz="0" w:space="0" w:color="auto"/>
        <w:bottom w:val="none" w:sz="0" w:space="0" w:color="auto"/>
        <w:right w:val="none" w:sz="0" w:space="0" w:color="auto"/>
      </w:divBdr>
    </w:div>
    <w:div w:id="1747338459">
      <w:marLeft w:val="0"/>
      <w:marRight w:val="0"/>
      <w:marTop w:val="-20"/>
      <w:marBottom w:val="-20"/>
      <w:divBdr>
        <w:top w:val="none" w:sz="0" w:space="0" w:color="auto"/>
        <w:left w:val="none" w:sz="0" w:space="0" w:color="auto"/>
        <w:bottom w:val="none" w:sz="0" w:space="0" w:color="auto"/>
        <w:right w:val="none" w:sz="0" w:space="0" w:color="auto"/>
      </w:divBdr>
    </w:div>
    <w:div w:id="1748187128">
      <w:marLeft w:val="0"/>
      <w:marRight w:val="0"/>
      <w:marTop w:val="-20"/>
      <w:marBottom w:val="-20"/>
      <w:divBdr>
        <w:top w:val="none" w:sz="0" w:space="0" w:color="auto"/>
        <w:left w:val="none" w:sz="0" w:space="0" w:color="auto"/>
        <w:bottom w:val="none" w:sz="0" w:space="0" w:color="auto"/>
        <w:right w:val="none" w:sz="0" w:space="0" w:color="auto"/>
      </w:divBdr>
    </w:div>
    <w:div w:id="1751151004">
      <w:marLeft w:val="0"/>
      <w:marRight w:val="0"/>
      <w:marTop w:val="-20"/>
      <w:marBottom w:val="-20"/>
      <w:divBdr>
        <w:top w:val="none" w:sz="0" w:space="0" w:color="auto"/>
        <w:left w:val="none" w:sz="0" w:space="0" w:color="auto"/>
        <w:bottom w:val="none" w:sz="0" w:space="0" w:color="auto"/>
        <w:right w:val="none" w:sz="0" w:space="0" w:color="auto"/>
      </w:divBdr>
    </w:div>
    <w:div w:id="1751777345">
      <w:marLeft w:val="0"/>
      <w:marRight w:val="0"/>
      <w:marTop w:val="-20"/>
      <w:marBottom w:val="-20"/>
      <w:divBdr>
        <w:top w:val="none" w:sz="0" w:space="0" w:color="auto"/>
        <w:left w:val="none" w:sz="0" w:space="0" w:color="auto"/>
        <w:bottom w:val="none" w:sz="0" w:space="0" w:color="auto"/>
        <w:right w:val="none" w:sz="0" w:space="0" w:color="auto"/>
      </w:divBdr>
    </w:div>
    <w:div w:id="1753547925">
      <w:marLeft w:val="0"/>
      <w:marRight w:val="0"/>
      <w:marTop w:val="-20"/>
      <w:marBottom w:val="-20"/>
      <w:divBdr>
        <w:top w:val="none" w:sz="0" w:space="0" w:color="auto"/>
        <w:left w:val="none" w:sz="0" w:space="0" w:color="auto"/>
        <w:bottom w:val="none" w:sz="0" w:space="0" w:color="auto"/>
        <w:right w:val="none" w:sz="0" w:space="0" w:color="auto"/>
      </w:divBdr>
    </w:div>
    <w:div w:id="1755005691">
      <w:marLeft w:val="0"/>
      <w:marRight w:val="0"/>
      <w:marTop w:val="-20"/>
      <w:marBottom w:val="-20"/>
      <w:divBdr>
        <w:top w:val="none" w:sz="0" w:space="0" w:color="auto"/>
        <w:left w:val="none" w:sz="0" w:space="0" w:color="auto"/>
        <w:bottom w:val="none" w:sz="0" w:space="0" w:color="auto"/>
        <w:right w:val="none" w:sz="0" w:space="0" w:color="auto"/>
      </w:divBdr>
    </w:div>
    <w:div w:id="1755937578">
      <w:marLeft w:val="0"/>
      <w:marRight w:val="0"/>
      <w:marTop w:val="-20"/>
      <w:marBottom w:val="-20"/>
      <w:divBdr>
        <w:top w:val="none" w:sz="0" w:space="0" w:color="auto"/>
        <w:left w:val="none" w:sz="0" w:space="0" w:color="auto"/>
        <w:bottom w:val="none" w:sz="0" w:space="0" w:color="auto"/>
        <w:right w:val="none" w:sz="0" w:space="0" w:color="auto"/>
      </w:divBdr>
    </w:div>
    <w:div w:id="1756709423">
      <w:marLeft w:val="0"/>
      <w:marRight w:val="0"/>
      <w:marTop w:val="-20"/>
      <w:marBottom w:val="-20"/>
      <w:divBdr>
        <w:top w:val="none" w:sz="0" w:space="0" w:color="auto"/>
        <w:left w:val="none" w:sz="0" w:space="0" w:color="auto"/>
        <w:bottom w:val="none" w:sz="0" w:space="0" w:color="auto"/>
        <w:right w:val="none" w:sz="0" w:space="0" w:color="auto"/>
      </w:divBdr>
    </w:div>
    <w:div w:id="1757169732">
      <w:marLeft w:val="0"/>
      <w:marRight w:val="0"/>
      <w:marTop w:val="-20"/>
      <w:marBottom w:val="-20"/>
      <w:divBdr>
        <w:top w:val="none" w:sz="0" w:space="0" w:color="auto"/>
        <w:left w:val="none" w:sz="0" w:space="0" w:color="auto"/>
        <w:bottom w:val="none" w:sz="0" w:space="0" w:color="auto"/>
        <w:right w:val="none" w:sz="0" w:space="0" w:color="auto"/>
      </w:divBdr>
    </w:div>
    <w:div w:id="1758474305">
      <w:marLeft w:val="0"/>
      <w:marRight w:val="0"/>
      <w:marTop w:val="-20"/>
      <w:marBottom w:val="-20"/>
      <w:divBdr>
        <w:top w:val="none" w:sz="0" w:space="0" w:color="auto"/>
        <w:left w:val="none" w:sz="0" w:space="0" w:color="auto"/>
        <w:bottom w:val="none" w:sz="0" w:space="0" w:color="auto"/>
        <w:right w:val="none" w:sz="0" w:space="0" w:color="auto"/>
      </w:divBdr>
    </w:div>
    <w:div w:id="1758818763">
      <w:marLeft w:val="0"/>
      <w:marRight w:val="0"/>
      <w:marTop w:val="-20"/>
      <w:marBottom w:val="-20"/>
      <w:divBdr>
        <w:top w:val="none" w:sz="0" w:space="0" w:color="auto"/>
        <w:left w:val="none" w:sz="0" w:space="0" w:color="auto"/>
        <w:bottom w:val="none" w:sz="0" w:space="0" w:color="auto"/>
        <w:right w:val="none" w:sz="0" w:space="0" w:color="auto"/>
      </w:divBdr>
    </w:div>
    <w:div w:id="1759130386">
      <w:marLeft w:val="0"/>
      <w:marRight w:val="0"/>
      <w:marTop w:val="-20"/>
      <w:marBottom w:val="-20"/>
      <w:divBdr>
        <w:top w:val="none" w:sz="0" w:space="0" w:color="auto"/>
        <w:left w:val="none" w:sz="0" w:space="0" w:color="auto"/>
        <w:bottom w:val="none" w:sz="0" w:space="0" w:color="auto"/>
        <w:right w:val="none" w:sz="0" w:space="0" w:color="auto"/>
      </w:divBdr>
    </w:div>
    <w:div w:id="1759251743">
      <w:marLeft w:val="0"/>
      <w:marRight w:val="0"/>
      <w:marTop w:val="-20"/>
      <w:marBottom w:val="-20"/>
      <w:divBdr>
        <w:top w:val="none" w:sz="0" w:space="0" w:color="auto"/>
        <w:left w:val="none" w:sz="0" w:space="0" w:color="auto"/>
        <w:bottom w:val="none" w:sz="0" w:space="0" w:color="auto"/>
        <w:right w:val="none" w:sz="0" w:space="0" w:color="auto"/>
      </w:divBdr>
    </w:div>
    <w:div w:id="1759935863">
      <w:marLeft w:val="0"/>
      <w:marRight w:val="0"/>
      <w:marTop w:val="-20"/>
      <w:marBottom w:val="-20"/>
      <w:divBdr>
        <w:top w:val="none" w:sz="0" w:space="0" w:color="auto"/>
        <w:left w:val="none" w:sz="0" w:space="0" w:color="auto"/>
        <w:bottom w:val="none" w:sz="0" w:space="0" w:color="auto"/>
        <w:right w:val="none" w:sz="0" w:space="0" w:color="auto"/>
      </w:divBdr>
    </w:div>
    <w:div w:id="1760175603">
      <w:marLeft w:val="0"/>
      <w:marRight w:val="0"/>
      <w:marTop w:val="-20"/>
      <w:marBottom w:val="-20"/>
      <w:divBdr>
        <w:top w:val="none" w:sz="0" w:space="0" w:color="auto"/>
        <w:left w:val="none" w:sz="0" w:space="0" w:color="auto"/>
        <w:bottom w:val="none" w:sz="0" w:space="0" w:color="auto"/>
        <w:right w:val="none" w:sz="0" w:space="0" w:color="auto"/>
      </w:divBdr>
    </w:div>
    <w:div w:id="1760563678">
      <w:marLeft w:val="0"/>
      <w:marRight w:val="0"/>
      <w:marTop w:val="-20"/>
      <w:marBottom w:val="-20"/>
      <w:divBdr>
        <w:top w:val="none" w:sz="0" w:space="0" w:color="auto"/>
        <w:left w:val="none" w:sz="0" w:space="0" w:color="auto"/>
        <w:bottom w:val="none" w:sz="0" w:space="0" w:color="auto"/>
        <w:right w:val="none" w:sz="0" w:space="0" w:color="auto"/>
      </w:divBdr>
    </w:div>
    <w:div w:id="1760907806">
      <w:marLeft w:val="0"/>
      <w:marRight w:val="0"/>
      <w:marTop w:val="-20"/>
      <w:marBottom w:val="-20"/>
      <w:divBdr>
        <w:top w:val="none" w:sz="0" w:space="0" w:color="auto"/>
        <w:left w:val="none" w:sz="0" w:space="0" w:color="auto"/>
        <w:bottom w:val="none" w:sz="0" w:space="0" w:color="auto"/>
        <w:right w:val="none" w:sz="0" w:space="0" w:color="auto"/>
      </w:divBdr>
    </w:div>
    <w:div w:id="1761488848">
      <w:marLeft w:val="0"/>
      <w:marRight w:val="0"/>
      <w:marTop w:val="-20"/>
      <w:marBottom w:val="-20"/>
      <w:divBdr>
        <w:top w:val="none" w:sz="0" w:space="0" w:color="auto"/>
        <w:left w:val="none" w:sz="0" w:space="0" w:color="auto"/>
        <w:bottom w:val="none" w:sz="0" w:space="0" w:color="auto"/>
        <w:right w:val="none" w:sz="0" w:space="0" w:color="auto"/>
      </w:divBdr>
    </w:div>
    <w:div w:id="1761750925">
      <w:marLeft w:val="0"/>
      <w:marRight w:val="0"/>
      <w:marTop w:val="-20"/>
      <w:marBottom w:val="-20"/>
      <w:divBdr>
        <w:top w:val="none" w:sz="0" w:space="0" w:color="auto"/>
        <w:left w:val="none" w:sz="0" w:space="0" w:color="auto"/>
        <w:bottom w:val="none" w:sz="0" w:space="0" w:color="auto"/>
        <w:right w:val="none" w:sz="0" w:space="0" w:color="auto"/>
      </w:divBdr>
    </w:div>
    <w:div w:id="1761876929">
      <w:marLeft w:val="0"/>
      <w:marRight w:val="0"/>
      <w:marTop w:val="-20"/>
      <w:marBottom w:val="-20"/>
      <w:divBdr>
        <w:top w:val="none" w:sz="0" w:space="0" w:color="auto"/>
        <w:left w:val="none" w:sz="0" w:space="0" w:color="auto"/>
        <w:bottom w:val="none" w:sz="0" w:space="0" w:color="auto"/>
        <w:right w:val="none" w:sz="0" w:space="0" w:color="auto"/>
      </w:divBdr>
    </w:div>
    <w:div w:id="1762070579">
      <w:marLeft w:val="0"/>
      <w:marRight w:val="0"/>
      <w:marTop w:val="-20"/>
      <w:marBottom w:val="-20"/>
      <w:divBdr>
        <w:top w:val="none" w:sz="0" w:space="0" w:color="auto"/>
        <w:left w:val="none" w:sz="0" w:space="0" w:color="auto"/>
        <w:bottom w:val="none" w:sz="0" w:space="0" w:color="auto"/>
        <w:right w:val="none" w:sz="0" w:space="0" w:color="auto"/>
      </w:divBdr>
    </w:div>
    <w:div w:id="1762481823">
      <w:marLeft w:val="0"/>
      <w:marRight w:val="0"/>
      <w:marTop w:val="-20"/>
      <w:marBottom w:val="-20"/>
      <w:divBdr>
        <w:top w:val="none" w:sz="0" w:space="0" w:color="auto"/>
        <w:left w:val="none" w:sz="0" w:space="0" w:color="auto"/>
        <w:bottom w:val="none" w:sz="0" w:space="0" w:color="auto"/>
        <w:right w:val="none" w:sz="0" w:space="0" w:color="auto"/>
      </w:divBdr>
    </w:div>
    <w:div w:id="1764909367">
      <w:marLeft w:val="0"/>
      <w:marRight w:val="0"/>
      <w:marTop w:val="-20"/>
      <w:marBottom w:val="-20"/>
      <w:divBdr>
        <w:top w:val="none" w:sz="0" w:space="0" w:color="auto"/>
        <w:left w:val="none" w:sz="0" w:space="0" w:color="auto"/>
        <w:bottom w:val="none" w:sz="0" w:space="0" w:color="auto"/>
        <w:right w:val="none" w:sz="0" w:space="0" w:color="auto"/>
      </w:divBdr>
    </w:div>
    <w:div w:id="1765303839">
      <w:marLeft w:val="0"/>
      <w:marRight w:val="0"/>
      <w:marTop w:val="-20"/>
      <w:marBottom w:val="-20"/>
      <w:divBdr>
        <w:top w:val="none" w:sz="0" w:space="0" w:color="auto"/>
        <w:left w:val="none" w:sz="0" w:space="0" w:color="auto"/>
        <w:bottom w:val="none" w:sz="0" w:space="0" w:color="auto"/>
        <w:right w:val="none" w:sz="0" w:space="0" w:color="auto"/>
      </w:divBdr>
    </w:div>
    <w:div w:id="1765808485">
      <w:marLeft w:val="0"/>
      <w:marRight w:val="0"/>
      <w:marTop w:val="-20"/>
      <w:marBottom w:val="-20"/>
      <w:divBdr>
        <w:top w:val="none" w:sz="0" w:space="0" w:color="auto"/>
        <w:left w:val="none" w:sz="0" w:space="0" w:color="auto"/>
        <w:bottom w:val="none" w:sz="0" w:space="0" w:color="auto"/>
        <w:right w:val="none" w:sz="0" w:space="0" w:color="auto"/>
      </w:divBdr>
    </w:div>
    <w:div w:id="1766531158">
      <w:marLeft w:val="0"/>
      <w:marRight w:val="0"/>
      <w:marTop w:val="-20"/>
      <w:marBottom w:val="-20"/>
      <w:divBdr>
        <w:top w:val="none" w:sz="0" w:space="0" w:color="auto"/>
        <w:left w:val="none" w:sz="0" w:space="0" w:color="auto"/>
        <w:bottom w:val="none" w:sz="0" w:space="0" w:color="auto"/>
        <w:right w:val="none" w:sz="0" w:space="0" w:color="auto"/>
      </w:divBdr>
    </w:div>
    <w:div w:id="1767076023">
      <w:marLeft w:val="0"/>
      <w:marRight w:val="0"/>
      <w:marTop w:val="-20"/>
      <w:marBottom w:val="-20"/>
      <w:divBdr>
        <w:top w:val="none" w:sz="0" w:space="0" w:color="auto"/>
        <w:left w:val="none" w:sz="0" w:space="0" w:color="auto"/>
        <w:bottom w:val="none" w:sz="0" w:space="0" w:color="auto"/>
        <w:right w:val="none" w:sz="0" w:space="0" w:color="auto"/>
      </w:divBdr>
    </w:div>
    <w:div w:id="1767192617">
      <w:marLeft w:val="0"/>
      <w:marRight w:val="0"/>
      <w:marTop w:val="-20"/>
      <w:marBottom w:val="-20"/>
      <w:divBdr>
        <w:top w:val="none" w:sz="0" w:space="0" w:color="auto"/>
        <w:left w:val="none" w:sz="0" w:space="0" w:color="auto"/>
        <w:bottom w:val="none" w:sz="0" w:space="0" w:color="auto"/>
        <w:right w:val="none" w:sz="0" w:space="0" w:color="auto"/>
      </w:divBdr>
    </w:div>
    <w:div w:id="1767338488">
      <w:marLeft w:val="0"/>
      <w:marRight w:val="0"/>
      <w:marTop w:val="-20"/>
      <w:marBottom w:val="-20"/>
      <w:divBdr>
        <w:top w:val="none" w:sz="0" w:space="0" w:color="auto"/>
        <w:left w:val="none" w:sz="0" w:space="0" w:color="auto"/>
        <w:bottom w:val="none" w:sz="0" w:space="0" w:color="auto"/>
        <w:right w:val="none" w:sz="0" w:space="0" w:color="auto"/>
      </w:divBdr>
    </w:div>
    <w:div w:id="1768963745">
      <w:marLeft w:val="0"/>
      <w:marRight w:val="0"/>
      <w:marTop w:val="-20"/>
      <w:marBottom w:val="-20"/>
      <w:divBdr>
        <w:top w:val="none" w:sz="0" w:space="0" w:color="auto"/>
        <w:left w:val="none" w:sz="0" w:space="0" w:color="auto"/>
        <w:bottom w:val="none" w:sz="0" w:space="0" w:color="auto"/>
        <w:right w:val="none" w:sz="0" w:space="0" w:color="auto"/>
      </w:divBdr>
    </w:div>
    <w:div w:id="1770157349">
      <w:marLeft w:val="0"/>
      <w:marRight w:val="0"/>
      <w:marTop w:val="-20"/>
      <w:marBottom w:val="-20"/>
      <w:divBdr>
        <w:top w:val="none" w:sz="0" w:space="0" w:color="auto"/>
        <w:left w:val="none" w:sz="0" w:space="0" w:color="auto"/>
        <w:bottom w:val="none" w:sz="0" w:space="0" w:color="auto"/>
        <w:right w:val="none" w:sz="0" w:space="0" w:color="auto"/>
      </w:divBdr>
    </w:div>
    <w:div w:id="1775856806">
      <w:marLeft w:val="0"/>
      <w:marRight w:val="0"/>
      <w:marTop w:val="-20"/>
      <w:marBottom w:val="-20"/>
      <w:divBdr>
        <w:top w:val="none" w:sz="0" w:space="0" w:color="auto"/>
        <w:left w:val="none" w:sz="0" w:space="0" w:color="auto"/>
        <w:bottom w:val="none" w:sz="0" w:space="0" w:color="auto"/>
        <w:right w:val="none" w:sz="0" w:space="0" w:color="auto"/>
      </w:divBdr>
    </w:div>
    <w:div w:id="1776559873">
      <w:marLeft w:val="0"/>
      <w:marRight w:val="0"/>
      <w:marTop w:val="-20"/>
      <w:marBottom w:val="-20"/>
      <w:divBdr>
        <w:top w:val="none" w:sz="0" w:space="0" w:color="auto"/>
        <w:left w:val="none" w:sz="0" w:space="0" w:color="auto"/>
        <w:bottom w:val="none" w:sz="0" w:space="0" w:color="auto"/>
        <w:right w:val="none" w:sz="0" w:space="0" w:color="auto"/>
      </w:divBdr>
    </w:div>
    <w:div w:id="1777211285">
      <w:marLeft w:val="0"/>
      <w:marRight w:val="0"/>
      <w:marTop w:val="-20"/>
      <w:marBottom w:val="-20"/>
      <w:divBdr>
        <w:top w:val="none" w:sz="0" w:space="0" w:color="auto"/>
        <w:left w:val="none" w:sz="0" w:space="0" w:color="auto"/>
        <w:bottom w:val="none" w:sz="0" w:space="0" w:color="auto"/>
        <w:right w:val="none" w:sz="0" w:space="0" w:color="auto"/>
      </w:divBdr>
    </w:div>
    <w:div w:id="1777481656">
      <w:marLeft w:val="0"/>
      <w:marRight w:val="0"/>
      <w:marTop w:val="-20"/>
      <w:marBottom w:val="-20"/>
      <w:divBdr>
        <w:top w:val="none" w:sz="0" w:space="0" w:color="auto"/>
        <w:left w:val="none" w:sz="0" w:space="0" w:color="auto"/>
        <w:bottom w:val="none" w:sz="0" w:space="0" w:color="auto"/>
        <w:right w:val="none" w:sz="0" w:space="0" w:color="auto"/>
      </w:divBdr>
    </w:div>
    <w:div w:id="1779636610">
      <w:marLeft w:val="0"/>
      <w:marRight w:val="0"/>
      <w:marTop w:val="-20"/>
      <w:marBottom w:val="-20"/>
      <w:divBdr>
        <w:top w:val="none" w:sz="0" w:space="0" w:color="auto"/>
        <w:left w:val="none" w:sz="0" w:space="0" w:color="auto"/>
        <w:bottom w:val="none" w:sz="0" w:space="0" w:color="auto"/>
        <w:right w:val="none" w:sz="0" w:space="0" w:color="auto"/>
      </w:divBdr>
    </w:div>
    <w:div w:id="1779979935">
      <w:marLeft w:val="0"/>
      <w:marRight w:val="0"/>
      <w:marTop w:val="-20"/>
      <w:marBottom w:val="-20"/>
      <w:divBdr>
        <w:top w:val="none" w:sz="0" w:space="0" w:color="auto"/>
        <w:left w:val="none" w:sz="0" w:space="0" w:color="auto"/>
        <w:bottom w:val="none" w:sz="0" w:space="0" w:color="auto"/>
        <w:right w:val="none" w:sz="0" w:space="0" w:color="auto"/>
      </w:divBdr>
    </w:div>
    <w:div w:id="1784224840">
      <w:marLeft w:val="0"/>
      <w:marRight w:val="0"/>
      <w:marTop w:val="-20"/>
      <w:marBottom w:val="-20"/>
      <w:divBdr>
        <w:top w:val="none" w:sz="0" w:space="0" w:color="auto"/>
        <w:left w:val="none" w:sz="0" w:space="0" w:color="auto"/>
        <w:bottom w:val="none" w:sz="0" w:space="0" w:color="auto"/>
        <w:right w:val="none" w:sz="0" w:space="0" w:color="auto"/>
      </w:divBdr>
    </w:div>
    <w:div w:id="1785617326">
      <w:marLeft w:val="0"/>
      <w:marRight w:val="0"/>
      <w:marTop w:val="-20"/>
      <w:marBottom w:val="-20"/>
      <w:divBdr>
        <w:top w:val="none" w:sz="0" w:space="0" w:color="auto"/>
        <w:left w:val="none" w:sz="0" w:space="0" w:color="auto"/>
        <w:bottom w:val="none" w:sz="0" w:space="0" w:color="auto"/>
        <w:right w:val="none" w:sz="0" w:space="0" w:color="auto"/>
      </w:divBdr>
    </w:div>
    <w:div w:id="1785997492">
      <w:marLeft w:val="0"/>
      <w:marRight w:val="0"/>
      <w:marTop w:val="-20"/>
      <w:marBottom w:val="-20"/>
      <w:divBdr>
        <w:top w:val="none" w:sz="0" w:space="0" w:color="auto"/>
        <w:left w:val="none" w:sz="0" w:space="0" w:color="auto"/>
        <w:bottom w:val="none" w:sz="0" w:space="0" w:color="auto"/>
        <w:right w:val="none" w:sz="0" w:space="0" w:color="auto"/>
      </w:divBdr>
    </w:div>
    <w:div w:id="1786268208">
      <w:marLeft w:val="0"/>
      <w:marRight w:val="0"/>
      <w:marTop w:val="-20"/>
      <w:marBottom w:val="-20"/>
      <w:divBdr>
        <w:top w:val="none" w:sz="0" w:space="0" w:color="auto"/>
        <w:left w:val="none" w:sz="0" w:space="0" w:color="auto"/>
        <w:bottom w:val="none" w:sz="0" w:space="0" w:color="auto"/>
        <w:right w:val="none" w:sz="0" w:space="0" w:color="auto"/>
      </w:divBdr>
    </w:div>
    <w:div w:id="1786852230">
      <w:marLeft w:val="0"/>
      <w:marRight w:val="0"/>
      <w:marTop w:val="-20"/>
      <w:marBottom w:val="-20"/>
      <w:divBdr>
        <w:top w:val="none" w:sz="0" w:space="0" w:color="auto"/>
        <w:left w:val="none" w:sz="0" w:space="0" w:color="auto"/>
        <w:bottom w:val="none" w:sz="0" w:space="0" w:color="auto"/>
        <w:right w:val="none" w:sz="0" w:space="0" w:color="auto"/>
      </w:divBdr>
    </w:div>
    <w:div w:id="1787774787">
      <w:marLeft w:val="0"/>
      <w:marRight w:val="0"/>
      <w:marTop w:val="-20"/>
      <w:marBottom w:val="-20"/>
      <w:divBdr>
        <w:top w:val="none" w:sz="0" w:space="0" w:color="auto"/>
        <w:left w:val="none" w:sz="0" w:space="0" w:color="auto"/>
        <w:bottom w:val="none" w:sz="0" w:space="0" w:color="auto"/>
        <w:right w:val="none" w:sz="0" w:space="0" w:color="auto"/>
      </w:divBdr>
    </w:div>
    <w:div w:id="1788968664">
      <w:marLeft w:val="0"/>
      <w:marRight w:val="0"/>
      <w:marTop w:val="-20"/>
      <w:marBottom w:val="-20"/>
      <w:divBdr>
        <w:top w:val="none" w:sz="0" w:space="0" w:color="auto"/>
        <w:left w:val="none" w:sz="0" w:space="0" w:color="auto"/>
        <w:bottom w:val="none" w:sz="0" w:space="0" w:color="auto"/>
        <w:right w:val="none" w:sz="0" w:space="0" w:color="auto"/>
      </w:divBdr>
    </w:div>
    <w:div w:id="1790007878">
      <w:marLeft w:val="0"/>
      <w:marRight w:val="0"/>
      <w:marTop w:val="-20"/>
      <w:marBottom w:val="-20"/>
      <w:divBdr>
        <w:top w:val="none" w:sz="0" w:space="0" w:color="auto"/>
        <w:left w:val="none" w:sz="0" w:space="0" w:color="auto"/>
        <w:bottom w:val="none" w:sz="0" w:space="0" w:color="auto"/>
        <w:right w:val="none" w:sz="0" w:space="0" w:color="auto"/>
      </w:divBdr>
    </w:div>
    <w:div w:id="1791850147">
      <w:marLeft w:val="0"/>
      <w:marRight w:val="0"/>
      <w:marTop w:val="-20"/>
      <w:marBottom w:val="-20"/>
      <w:divBdr>
        <w:top w:val="none" w:sz="0" w:space="0" w:color="auto"/>
        <w:left w:val="none" w:sz="0" w:space="0" w:color="auto"/>
        <w:bottom w:val="none" w:sz="0" w:space="0" w:color="auto"/>
        <w:right w:val="none" w:sz="0" w:space="0" w:color="auto"/>
      </w:divBdr>
    </w:div>
    <w:div w:id="1795514246">
      <w:marLeft w:val="0"/>
      <w:marRight w:val="0"/>
      <w:marTop w:val="-20"/>
      <w:marBottom w:val="-20"/>
      <w:divBdr>
        <w:top w:val="none" w:sz="0" w:space="0" w:color="auto"/>
        <w:left w:val="none" w:sz="0" w:space="0" w:color="auto"/>
        <w:bottom w:val="none" w:sz="0" w:space="0" w:color="auto"/>
        <w:right w:val="none" w:sz="0" w:space="0" w:color="auto"/>
      </w:divBdr>
    </w:div>
    <w:div w:id="1796093580">
      <w:marLeft w:val="0"/>
      <w:marRight w:val="0"/>
      <w:marTop w:val="-20"/>
      <w:marBottom w:val="-20"/>
      <w:divBdr>
        <w:top w:val="none" w:sz="0" w:space="0" w:color="auto"/>
        <w:left w:val="none" w:sz="0" w:space="0" w:color="auto"/>
        <w:bottom w:val="none" w:sz="0" w:space="0" w:color="auto"/>
        <w:right w:val="none" w:sz="0" w:space="0" w:color="auto"/>
      </w:divBdr>
    </w:div>
    <w:div w:id="1798373410">
      <w:marLeft w:val="0"/>
      <w:marRight w:val="0"/>
      <w:marTop w:val="-20"/>
      <w:marBottom w:val="-20"/>
      <w:divBdr>
        <w:top w:val="none" w:sz="0" w:space="0" w:color="auto"/>
        <w:left w:val="none" w:sz="0" w:space="0" w:color="auto"/>
        <w:bottom w:val="none" w:sz="0" w:space="0" w:color="auto"/>
        <w:right w:val="none" w:sz="0" w:space="0" w:color="auto"/>
      </w:divBdr>
    </w:div>
    <w:div w:id="1798405798">
      <w:marLeft w:val="0"/>
      <w:marRight w:val="0"/>
      <w:marTop w:val="-20"/>
      <w:marBottom w:val="-20"/>
      <w:divBdr>
        <w:top w:val="none" w:sz="0" w:space="0" w:color="auto"/>
        <w:left w:val="none" w:sz="0" w:space="0" w:color="auto"/>
        <w:bottom w:val="none" w:sz="0" w:space="0" w:color="auto"/>
        <w:right w:val="none" w:sz="0" w:space="0" w:color="auto"/>
      </w:divBdr>
    </w:div>
    <w:div w:id="1799908287">
      <w:marLeft w:val="0"/>
      <w:marRight w:val="0"/>
      <w:marTop w:val="-20"/>
      <w:marBottom w:val="-20"/>
      <w:divBdr>
        <w:top w:val="none" w:sz="0" w:space="0" w:color="auto"/>
        <w:left w:val="none" w:sz="0" w:space="0" w:color="auto"/>
        <w:bottom w:val="none" w:sz="0" w:space="0" w:color="auto"/>
        <w:right w:val="none" w:sz="0" w:space="0" w:color="auto"/>
      </w:divBdr>
    </w:div>
    <w:div w:id="1800414417">
      <w:marLeft w:val="0"/>
      <w:marRight w:val="0"/>
      <w:marTop w:val="-20"/>
      <w:marBottom w:val="-20"/>
      <w:divBdr>
        <w:top w:val="none" w:sz="0" w:space="0" w:color="auto"/>
        <w:left w:val="none" w:sz="0" w:space="0" w:color="auto"/>
        <w:bottom w:val="none" w:sz="0" w:space="0" w:color="auto"/>
        <w:right w:val="none" w:sz="0" w:space="0" w:color="auto"/>
      </w:divBdr>
    </w:div>
    <w:div w:id="1802378899">
      <w:marLeft w:val="0"/>
      <w:marRight w:val="0"/>
      <w:marTop w:val="-20"/>
      <w:marBottom w:val="-20"/>
      <w:divBdr>
        <w:top w:val="none" w:sz="0" w:space="0" w:color="auto"/>
        <w:left w:val="none" w:sz="0" w:space="0" w:color="auto"/>
        <w:bottom w:val="none" w:sz="0" w:space="0" w:color="auto"/>
        <w:right w:val="none" w:sz="0" w:space="0" w:color="auto"/>
      </w:divBdr>
    </w:div>
    <w:div w:id="1805387230">
      <w:marLeft w:val="0"/>
      <w:marRight w:val="0"/>
      <w:marTop w:val="-20"/>
      <w:marBottom w:val="-20"/>
      <w:divBdr>
        <w:top w:val="none" w:sz="0" w:space="0" w:color="auto"/>
        <w:left w:val="none" w:sz="0" w:space="0" w:color="auto"/>
        <w:bottom w:val="none" w:sz="0" w:space="0" w:color="auto"/>
        <w:right w:val="none" w:sz="0" w:space="0" w:color="auto"/>
      </w:divBdr>
    </w:div>
    <w:div w:id="1810634806">
      <w:marLeft w:val="0"/>
      <w:marRight w:val="0"/>
      <w:marTop w:val="-20"/>
      <w:marBottom w:val="-20"/>
      <w:divBdr>
        <w:top w:val="none" w:sz="0" w:space="0" w:color="auto"/>
        <w:left w:val="none" w:sz="0" w:space="0" w:color="auto"/>
        <w:bottom w:val="none" w:sz="0" w:space="0" w:color="auto"/>
        <w:right w:val="none" w:sz="0" w:space="0" w:color="auto"/>
      </w:divBdr>
    </w:div>
    <w:div w:id="1811290012">
      <w:marLeft w:val="0"/>
      <w:marRight w:val="0"/>
      <w:marTop w:val="-20"/>
      <w:marBottom w:val="-20"/>
      <w:divBdr>
        <w:top w:val="none" w:sz="0" w:space="0" w:color="auto"/>
        <w:left w:val="none" w:sz="0" w:space="0" w:color="auto"/>
        <w:bottom w:val="none" w:sz="0" w:space="0" w:color="auto"/>
        <w:right w:val="none" w:sz="0" w:space="0" w:color="auto"/>
      </w:divBdr>
    </w:div>
    <w:div w:id="1811551693">
      <w:marLeft w:val="0"/>
      <w:marRight w:val="0"/>
      <w:marTop w:val="-20"/>
      <w:marBottom w:val="-20"/>
      <w:divBdr>
        <w:top w:val="none" w:sz="0" w:space="0" w:color="auto"/>
        <w:left w:val="none" w:sz="0" w:space="0" w:color="auto"/>
        <w:bottom w:val="none" w:sz="0" w:space="0" w:color="auto"/>
        <w:right w:val="none" w:sz="0" w:space="0" w:color="auto"/>
      </w:divBdr>
    </w:div>
    <w:div w:id="1813521876">
      <w:marLeft w:val="0"/>
      <w:marRight w:val="0"/>
      <w:marTop w:val="-20"/>
      <w:marBottom w:val="-20"/>
      <w:divBdr>
        <w:top w:val="none" w:sz="0" w:space="0" w:color="auto"/>
        <w:left w:val="none" w:sz="0" w:space="0" w:color="auto"/>
        <w:bottom w:val="none" w:sz="0" w:space="0" w:color="auto"/>
        <w:right w:val="none" w:sz="0" w:space="0" w:color="auto"/>
      </w:divBdr>
    </w:div>
    <w:div w:id="1814062354">
      <w:marLeft w:val="0"/>
      <w:marRight w:val="0"/>
      <w:marTop w:val="-20"/>
      <w:marBottom w:val="-20"/>
      <w:divBdr>
        <w:top w:val="none" w:sz="0" w:space="0" w:color="auto"/>
        <w:left w:val="none" w:sz="0" w:space="0" w:color="auto"/>
        <w:bottom w:val="none" w:sz="0" w:space="0" w:color="auto"/>
        <w:right w:val="none" w:sz="0" w:space="0" w:color="auto"/>
      </w:divBdr>
    </w:div>
    <w:div w:id="1815683401">
      <w:marLeft w:val="0"/>
      <w:marRight w:val="0"/>
      <w:marTop w:val="-20"/>
      <w:marBottom w:val="-20"/>
      <w:divBdr>
        <w:top w:val="none" w:sz="0" w:space="0" w:color="auto"/>
        <w:left w:val="none" w:sz="0" w:space="0" w:color="auto"/>
        <w:bottom w:val="none" w:sz="0" w:space="0" w:color="auto"/>
        <w:right w:val="none" w:sz="0" w:space="0" w:color="auto"/>
      </w:divBdr>
    </w:div>
    <w:div w:id="1816486838">
      <w:marLeft w:val="0"/>
      <w:marRight w:val="0"/>
      <w:marTop w:val="-20"/>
      <w:marBottom w:val="-20"/>
      <w:divBdr>
        <w:top w:val="none" w:sz="0" w:space="0" w:color="auto"/>
        <w:left w:val="none" w:sz="0" w:space="0" w:color="auto"/>
        <w:bottom w:val="none" w:sz="0" w:space="0" w:color="auto"/>
        <w:right w:val="none" w:sz="0" w:space="0" w:color="auto"/>
      </w:divBdr>
    </w:div>
    <w:div w:id="1816723949">
      <w:marLeft w:val="0"/>
      <w:marRight w:val="0"/>
      <w:marTop w:val="-20"/>
      <w:marBottom w:val="-20"/>
      <w:divBdr>
        <w:top w:val="none" w:sz="0" w:space="0" w:color="auto"/>
        <w:left w:val="none" w:sz="0" w:space="0" w:color="auto"/>
        <w:bottom w:val="none" w:sz="0" w:space="0" w:color="auto"/>
        <w:right w:val="none" w:sz="0" w:space="0" w:color="auto"/>
      </w:divBdr>
    </w:div>
    <w:div w:id="1816799381">
      <w:marLeft w:val="0"/>
      <w:marRight w:val="0"/>
      <w:marTop w:val="-20"/>
      <w:marBottom w:val="-20"/>
      <w:divBdr>
        <w:top w:val="none" w:sz="0" w:space="0" w:color="auto"/>
        <w:left w:val="none" w:sz="0" w:space="0" w:color="auto"/>
        <w:bottom w:val="none" w:sz="0" w:space="0" w:color="auto"/>
        <w:right w:val="none" w:sz="0" w:space="0" w:color="auto"/>
      </w:divBdr>
    </w:div>
    <w:div w:id="1818373689">
      <w:marLeft w:val="0"/>
      <w:marRight w:val="0"/>
      <w:marTop w:val="-20"/>
      <w:marBottom w:val="-20"/>
      <w:divBdr>
        <w:top w:val="none" w:sz="0" w:space="0" w:color="auto"/>
        <w:left w:val="none" w:sz="0" w:space="0" w:color="auto"/>
        <w:bottom w:val="none" w:sz="0" w:space="0" w:color="auto"/>
        <w:right w:val="none" w:sz="0" w:space="0" w:color="auto"/>
      </w:divBdr>
    </w:div>
    <w:div w:id="1819153254">
      <w:marLeft w:val="0"/>
      <w:marRight w:val="0"/>
      <w:marTop w:val="-20"/>
      <w:marBottom w:val="-20"/>
      <w:divBdr>
        <w:top w:val="none" w:sz="0" w:space="0" w:color="auto"/>
        <w:left w:val="none" w:sz="0" w:space="0" w:color="auto"/>
        <w:bottom w:val="none" w:sz="0" w:space="0" w:color="auto"/>
        <w:right w:val="none" w:sz="0" w:space="0" w:color="auto"/>
      </w:divBdr>
    </w:div>
    <w:div w:id="1820536428">
      <w:marLeft w:val="0"/>
      <w:marRight w:val="0"/>
      <w:marTop w:val="-20"/>
      <w:marBottom w:val="-20"/>
      <w:divBdr>
        <w:top w:val="none" w:sz="0" w:space="0" w:color="auto"/>
        <w:left w:val="none" w:sz="0" w:space="0" w:color="auto"/>
        <w:bottom w:val="none" w:sz="0" w:space="0" w:color="auto"/>
        <w:right w:val="none" w:sz="0" w:space="0" w:color="auto"/>
      </w:divBdr>
    </w:div>
    <w:div w:id="1825051561">
      <w:marLeft w:val="0"/>
      <w:marRight w:val="0"/>
      <w:marTop w:val="-20"/>
      <w:marBottom w:val="-20"/>
      <w:divBdr>
        <w:top w:val="none" w:sz="0" w:space="0" w:color="auto"/>
        <w:left w:val="none" w:sz="0" w:space="0" w:color="auto"/>
        <w:bottom w:val="none" w:sz="0" w:space="0" w:color="auto"/>
        <w:right w:val="none" w:sz="0" w:space="0" w:color="auto"/>
      </w:divBdr>
    </w:div>
    <w:div w:id="1825582775">
      <w:marLeft w:val="0"/>
      <w:marRight w:val="0"/>
      <w:marTop w:val="-20"/>
      <w:marBottom w:val="-20"/>
      <w:divBdr>
        <w:top w:val="none" w:sz="0" w:space="0" w:color="auto"/>
        <w:left w:val="none" w:sz="0" w:space="0" w:color="auto"/>
        <w:bottom w:val="none" w:sz="0" w:space="0" w:color="auto"/>
        <w:right w:val="none" w:sz="0" w:space="0" w:color="auto"/>
      </w:divBdr>
    </w:div>
    <w:div w:id="1826162939">
      <w:marLeft w:val="0"/>
      <w:marRight w:val="0"/>
      <w:marTop w:val="-20"/>
      <w:marBottom w:val="-20"/>
      <w:divBdr>
        <w:top w:val="none" w:sz="0" w:space="0" w:color="auto"/>
        <w:left w:val="none" w:sz="0" w:space="0" w:color="auto"/>
        <w:bottom w:val="none" w:sz="0" w:space="0" w:color="auto"/>
        <w:right w:val="none" w:sz="0" w:space="0" w:color="auto"/>
      </w:divBdr>
    </w:div>
    <w:div w:id="1826973691">
      <w:marLeft w:val="0"/>
      <w:marRight w:val="0"/>
      <w:marTop w:val="-20"/>
      <w:marBottom w:val="-20"/>
      <w:divBdr>
        <w:top w:val="none" w:sz="0" w:space="0" w:color="auto"/>
        <w:left w:val="none" w:sz="0" w:space="0" w:color="auto"/>
        <w:bottom w:val="none" w:sz="0" w:space="0" w:color="auto"/>
        <w:right w:val="none" w:sz="0" w:space="0" w:color="auto"/>
      </w:divBdr>
    </w:div>
    <w:div w:id="1827236437">
      <w:marLeft w:val="0"/>
      <w:marRight w:val="0"/>
      <w:marTop w:val="-20"/>
      <w:marBottom w:val="-20"/>
      <w:divBdr>
        <w:top w:val="none" w:sz="0" w:space="0" w:color="auto"/>
        <w:left w:val="none" w:sz="0" w:space="0" w:color="auto"/>
        <w:bottom w:val="none" w:sz="0" w:space="0" w:color="auto"/>
        <w:right w:val="none" w:sz="0" w:space="0" w:color="auto"/>
      </w:divBdr>
    </w:div>
    <w:div w:id="1828587667">
      <w:marLeft w:val="0"/>
      <w:marRight w:val="0"/>
      <w:marTop w:val="-20"/>
      <w:marBottom w:val="-20"/>
      <w:divBdr>
        <w:top w:val="none" w:sz="0" w:space="0" w:color="auto"/>
        <w:left w:val="none" w:sz="0" w:space="0" w:color="auto"/>
        <w:bottom w:val="none" w:sz="0" w:space="0" w:color="auto"/>
        <w:right w:val="none" w:sz="0" w:space="0" w:color="auto"/>
      </w:divBdr>
    </w:div>
    <w:div w:id="1828589876">
      <w:marLeft w:val="0"/>
      <w:marRight w:val="0"/>
      <w:marTop w:val="-20"/>
      <w:marBottom w:val="-20"/>
      <w:divBdr>
        <w:top w:val="none" w:sz="0" w:space="0" w:color="auto"/>
        <w:left w:val="none" w:sz="0" w:space="0" w:color="auto"/>
        <w:bottom w:val="none" w:sz="0" w:space="0" w:color="auto"/>
        <w:right w:val="none" w:sz="0" w:space="0" w:color="auto"/>
      </w:divBdr>
    </w:div>
    <w:div w:id="1829662648">
      <w:marLeft w:val="0"/>
      <w:marRight w:val="0"/>
      <w:marTop w:val="-20"/>
      <w:marBottom w:val="-20"/>
      <w:divBdr>
        <w:top w:val="none" w:sz="0" w:space="0" w:color="auto"/>
        <w:left w:val="none" w:sz="0" w:space="0" w:color="auto"/>
        <w:bottom w:val="none" w:sz="0" w:space="0" w:color="auto"/>
        <w:right w:val="none" w:sz="0" w:space="0" w:color="auto"/>
      </w:divBdr>
    </w:div>
    <w:div w:id="1831873460">
      <w:marLeft w:val="0"/>
      <w:marRight w:val="0"/>
      <w:marTop w:val="-20"/>
      <w:marBottom w:val="-20"/>
      <w:divBdr>
        <w:top w:val="none" w:sz="0" w:space="0" w:color="auto"/>
        <w:left w:val="none" w:sz="0" w:space="0" w:color="auto"/>
        <w:bottom w:val="none" w:sz="0" w:space="0" w:color="auto"/>
        <w:right w:val="none" w:sz="0" w:space="0" w:color="auto"/>
      </w:divBdr>
    </w:div>
    <w:div w:id="1832915502">
      <w:marLeft w:val="0"/>
      <w:marRight w:val="0"/>
      <w:marTop w:val="-20"/>
      <w:marBottom w:val="-20"/>
      <w:divBdr>
        <w:top w:val="none" w:sz="0" w:space="0" w:color="auto"/>
        <w:left w:val="none" w:sz="0" w:space="0" w:color="auto"/>
        <w:bottom w:val="none" w:sz="0" w:space="0" w:color="auto"/>
        <w:right w:val="none" w:sz="0" w:space="0" w:color="auto"/>
      </w:divBdr>
    </w:div>
    <w:div w:id="1833328451">
      <w:marLeft w:val="0"/>
      <w:marRight w:val="0"/>
      <w:marTop w:val="-20"/>
      <w:marBottom w:val="-20"/>
      <w:divBdr>
        <w:top w:val="none" w:sz="0" w:space="0" w:color="auto"/>
        <w:left w:val="none" w:sz="0" w:space="0" w:color="auto"/>
        <w:bottom w:val="none" w:sz="0" w:space="0" w:color="auto"/>
        <w:right w:val="none" w:sz="0" w:space="0" w:color="auto"/>
      </w:divBdr>
    </w:div>
    <w:div w:id="1833980471">
      <w:marLeft w:val="0"/>
      <w:marRight w:val="0"/>
      <w:marTop w:val="-20"/>
      <w:marBottom w:val="-20"/>
      <w:divBdr>
        <w:top w:val="none" w:sz="0" w:space="0" w:color="auto"/>
        <w:left w:val="none" w:sz="0" w:space="0" w:color="auto"/>
        <w:bottom w:val="none" w:sz="0" w:space="0" w:color="auto"/>
        <w:right w:val="none" w:sz="0" w:space="0" w:color="auto"/>
      </w:divBdr>
    </w:div>
    <w:div w:id="1834487290">
      <w:marLeft w:val="0"/>
      <w:marRight w:val="0"/>
      <w:marTop w:val="-20"/>
      <w:marBottom w:val="-20"/>
      <w:divBdr>
        <w:top w:val="none" w:sz="0" w:space="0" w:color="auto"/>
        <w:left w:val="none" w:sz="0" w:space="0" w:color="auto"/>
        <w:bottom w:val="none" w:sz="0" w:space="0" w:color="auto"/>
        <w:right w:val="none" w:sz="0" w:space="0" w:color="auto"/>
      </w:divBdr>
    </w:div>
    <w:div w:id="1834489833">
      <w:marLeft w:val="0"/>
      <w:marRight w:val="0"/>
      <w:marTop w:val="-20"/>
      <w:marBottom w:val="-20"/>
      <w:divBdr>
        <w:top w:val="none" w:sz="0" w:space="0" w:color="auto"/>
        <w:left w:val="none" w:sz="0" w:space="0" w:color="auto"/>
        <w:bottom w:val="none" w:sz="0" w:space="0" w:color="auto"/>
        <w:right w:val="none" w:sz="0" w:space="0" w:color="auto"/>
      </w:divBdr>
    </w:div>
    <w:div w:id="1836262222">
      <w:marLeft w:val="0"/>
      <w:marRight w:val="0"/>
      <w:marTop w:val="-20"/>
      <w:marBottom w:val="-20"/>
      <w:divBdr>
        <w:top w:val="none" w:sz="0" w:space="0" w:color="auto"/>
        <w:left w:val="none" w:sz="0" w:space="0" w:color="auto"/>
        <w:bottom w:val="none" w:sz="0" w:space="0" w:color="auto"/>
        <w:right w:val="none" w:sz="0" w:space="0" w:color="auto"/>
      </w:divBdr>
    </w:div>
    <w:div w:id="1838306695">
      <w:marLeft w:val="0"/>
      <w:marRight w:val="0"/>
      <w:marTop w:val="-20"/>
      <w:marBottom w:val="-20"/>
      <w:divBdr>
        <w:top w:val="none" w:sz="0" w:space="0" w:color="auto"/>
        <w:left w:val="none" w:sz="0" w:space="0" w:color="auto"/>
        <w:bottom w:val="none" w:sz="0" w:space="0" w:color="auto"/>
        <w:right w:val="none" w:sz="0" w:space="0" w:color="auto"/>
      </w:divBdr>
    </w:div>
    <w:div w:id="1838374718">
      <w:marLeft w:val="0"/>
      <w:marRight w:val="0"/>
      <w:marTop w:val="-20"/>
      <w:marBottom w:val="-20"/>
      <w:divBdr>
        <w:top w:val="none" w:sz="0" w:space="0" w:color="auto"/>
        <w:left w:val="none" w:sz="0" w:space="0" w:color="auto"/>
        <w:bottom w:val="none" w:sz="0" w:space="0" w:color="auto"/>
        <w:right w:val="none" w:sz="0" w:space="0" w:color="auto"/>
      </w:divBdr>
    </w:div>
    <w:div w:id="1839155530">
      <w:marLeft w:val="0"/>
      <w:marRight w:val="0"/>
      <w:marTop w:val="-20"/>
      <w:marBottom w:val="-20"/>
      <w:divBdr>
        <w:top w:val="none" w:sz="0" w:space="0" w:color="auto"/>
        <w:left w:val="none" w:sz="0" w:space="0" w:color="auto"/>
        <w:bottom w:val="none" w:sz="0" w:space="0" w:color="auto"/>
        <w:right w:val="none" w:sz="0" w:space="0" w:color="auto"/>
      </w:divBdr>
    </w:div>
    <w:div w:id="1840004194">
      <w:marLeft w:val="0"/>
      <w:marRight w:val="0"/>
      <w:marTop w:val="-20"/>
      <w:marBottom w:val="-20"/>
      <w:divBdr>
        <w:top w:val="none" w:sz="0" w:space="0" w:color="auto"/>
        <w:left w:val="none" w:sz="0" w:space="0" w:color="auto"/>
        <w:bottom w:val="none" w:sz="0" w:space="0" w:color="auto"/>
        <w:right w:val="none" w:sz="0" w:space="0" w:color="auto"/>
      </w:divBdr>
    </w:div>
    <w:div w:id="1842352448">
      <w:marLeft w:val="0"/>
      <w:marRight w:val="0"/>
      <w:marTop w:val="-20"/>
      <w:marBottom w:val="-20"/>
      <w:divBdr>
        <w:top w:val="none" w:sz="0" w:space="0" w:color="auto"/>
        <w:left w:val="none" w:sz="0" w:space="0" w:color="auto"/>
        <w:bottom w:val="none" w:sz="0" w:space="0" w:color="auto"/>
        <w:right w:val="none" w:sz="0" w:space="0" w:color="auto"/>
      </w:divBdr>
    </w:div>
    <w:div w:id="1842426099">
      <w:marLeft w:val="0"/>
      <w:marRight w:val="0"/>
      <w:marTop w:val="-20"/>
      <w:marBottom w:val="-20"/>
      <w:divBdr>
        <w:top w:val="none" w:sz="0" w:space="0" w:color="auto"/>
        <w:left w:val="none" w:sz="0" w:space="0" w:color="auto"/>
        <w:bottom w:val="none" w:sz="0" w:space="0" w:color="auto"/>
        <w:right w:val="none" w:sz="0" w:space="0" w:color="auto"/>
      </w:divBdr>
    </w:div>
    <w:div w:id="1842814556">
      <w:marLeft w:val="0"/>
      <w:marRight w:val="0"/>
      <w:marTop w:val="-20"/>
      <w:marBottom w:val="-20"/>
      <w:divBdr>
        <w:top w:val="none" w:sz="0" w:space="0" w:color="auto"/>
        <w:left w:val="none" w:sz="0" w:space="0" w:color="auto"/>
        <w:bottom w:val="none" w:sz="0" w:space="0" w:color="auto"/>
        <w:right w:val="none" w:sz="0" w:space="0" w:color="auto"/>
      </w:divBdr>
    </w:div>
    <w:div w:id="1843743250">
      <w:marLeft w:val="0"/>
      <w:marRight w:val="0"/>
      <w:marTop w:val="-20"/>
      <w:marBottom w:val="-20"/>
      <w:divBdr>
        <w:top w:val="none" w:sz="0" w:space="0" w:color="auto"/>
        <w:left w:val="none" w:sz="0" w:space="0" w:color="auto"/>
        <w:bottom w:val="none" w:sz="0" w:space="0" w:color="auto"/>
        <w:right w:val="none" w:sz="0" w:space="0" w:color="auto"/>
      </w:divBdr>
    </w:div>
    <w:div w:id="1843935263">
      <w:marLeft w:val="0"/>
      <w:marRight w:val="0"/>
      <w:marTop w:val="-20"/>
      <w:marBottom w:val="-20"/>
      <w:divBdr>
        <w:top w:val="none" w:sz="0" w:space="0" w:color="auto"/>
        <w:left w:val="none" w:sz="0" w:space="0" w:color="auto"/>
        <w:bottom w:val="none" w:sz="0" w:space="0" w:color="auto"/>
        <w:right w:val="none" w:sz="0" w:space="0" w:color="auto"/>
      </w:divBdr>
    </w:div>
    <w:div w:id="1844784252">
      <w:marLeft w:val="0"/>
      <w:marRight w:val="0"/>
      <w:marTop w:val="-20"/>
      <w:marBottom w:val="-20"/>
      <w:divBdr>
        <w:top w:val="none" w:sz="0" w:space="0" w:color="auto"/>
        <w:left w:val="none" w:sz="0" w:space="0" w:color="auto"/>
        <w:bottom w:val="none" w:sz="0" w:space="0" w:color="auto"/>
        <w:right w:val="none" w:sz="0" w:space="0" w:color="auto"/>
      </w:divBdr>
    </w:div>
    <w:div w:id="1844930533">
      <w:marLeft w:val="0"/>
      <w:marRight w:val="0"/>
      <w:marTop w:val="-20"/>
      <w:marBottom w:val="-20"/>
      <w:divBdr>
        <w:top w:val="none" w:sz="0" w:space="0" w:color="auto"/>
        <w:left w:val="none" w:sz="0" w:space="0" w:color="auto"/>
        <w:bottom w:val="none" w:sz="0" w:space="0" w:color="auto"/>
        <w:right w:val="none" w:sz="0" w:space="0" w:color="auto"/>
      </w:divBdr>
    </w:div>
    <w:div w:id="1847863898">
      <w:marLeft w:val="0"/>
      <w:marRight w:val="0"/>
      <w:marTop w:val="-20"/>
      <w:marBottom w:val="-20"/>
      <w:divBdr>
        <w:top w:val="none" w:sz="0" w:space="0" w:color="auto"/>
        <w:left w:val="none" w:sz="0" w:space="0" w:color="auto"/>
        <w:bottom w:val="none" w:sz="0" w:space="0" w:color="auto"/>
        <w:right w:val="none" w:sz="0" w:space="0" w:color="auto"/>
      </w:divBdr>
    </w:div>
    <w:div w:id="1848130103">
      <w:marLeft w:val="0"/>
      <w:marRight w:val="0"/>
      <w:marTop w:val="-20"/>
      <w:marBottom w:val="-20"/>
      <w:divBdr>
        <w:top w:val="none" w:sz="0" w:space="0" w:color="auto"/>
        <w:left w:val="none" w:sz="0" w:space="0" w:color="auto"/>
        <w:bottom w:val="none" w:sz="0" w:space="0" w:color="auto"/>
        <w:right w:val="none" w:sz="0" w:space="0" w:color="auto"/>
      </w:divBdr>
    </w:div>
    <w:div w:id="1849439720">
      <w:marLeft w:val="0"/>
      <w:marRight w:val="0"/>
      <w:marTop w:val="-20"/>
      <w:marBottom w:val="-20"/>
      <w:divBdr>
        <w:top w:val="none" w:sz="0" w:space="0" w:color="auto"/>
        <w:left w:val="none" w:sz="0" w:space="0" w:color="auto"/>
        <w:bottom w:val="none" w:sz="0" w:space="0" w:color="auto"/>
        <w:right w:val="none" w:sz="0" w:space="0" w:color="auto"/>
      </w:divBdr>
    </w:div>
    <w:div w:id="1851019724">
      <w:marLeft w:val="0"/>
      <w:marRight w:val="0"/>
      <w:marTop w:val="-20"/>
      <w:marBottom w:val="-20"/>
      <w:divBdr>
        <w:top w:val="none" w:sz="0" w:space="0" w:color="auto"/>
        <w:left w:val="none" w:sz="0" w:space="0" w:color="auto"/>
        <w:bottom w:val="none" w:sz="0" w:space="0" w:color="auto"/>
        <w:right w:val="none" w:sz="0" w:space="0" w:color="auto"/>
      </w:divBdr>
    </w:div>
    <w:div w:id="1852647196">
      <w:marLeft w:val="0"/>
      <w:marRight w:val="0"/>
      <w:marTop w:val="-20"/>
      <w:marBottom w:val="-20"/>
      <w:divBdr>
        <w:top w:val="none" w:sz="0" w:space="0" w:color="auto"/>
        <w:left w:val="none" w:sz="0" w:space="0" w:color="auto"/>
        <w:bottom w:val="none" w:sz="0" w:space="0" w:color="auto"/>
        <w:right w:val="none" w:sz="0" w:space="0" w:color="auto"/>
      </w:divBdr>
    </w:div>
    <w:div w:id="1852647361">
      <w:marLeft w:val="0"/>
      <w:marRight w:val="0"/>
      <w:marTop w:val="-20"/>
      <w:marBottom w:val="-20"/>
      <w:divBdr>
        <w:top w:val="none" w:sz="0" w:space="0" w:color="auto"/>
        <w:left w:val="none" w:sz="0" w:space="0" w:color="auto"/>
        <w:bottom w:val="none" w:sz="0" w:space="0" w:color="auto"/>
        <w:right w:val="none" w:sz="0" w:space="0" w:color="auto"/>
      </w:divBdr>
    </w:div>
    <w:div w:id="1858427723">
      <w:marLeft w:val="0"/>
      <w:marRight w:val="0"/>
      <w:marTop w:val="-20"/>
      <w:marBottom w:val="-20"/>
      <w:divBdr>
        <w:top w:val="none" w:sz="0" w:space="0" w:color="auto"/>
        <w:left w:val="none" w:sz="0" w:space="0" w:color="auto"/>
        <w:bottom w:val="none" w:sz="0" w:space="0" w:color="auto"/>
        <w:right w:val="none" w:sz="0" w:space="0" w:color="auto"/>
      </w:divBdr>
    </w:div>
    <w:div w:id="1859076551">
      <w:marLeft w:val="0"/>
      <w:marRight w:val="0"/>
      <w:marTop w:val="-20"/>
      <w:marBottom w:val="-20"/>
      <w:divBdr>
        <w:top w:val="none" w:sz="0" w:space="0" w:color="auto"/>
        <w:left w:val="none" w:sz="0" w:space="0" w:color="auto"/>
        <w:bottom w:val="none" w:sz="0" w:space="0" w:color="auto"/>
        <w:right w:val="none" w:sz="0" w:space="0" w:color="auto"/>
      </w:divBdr>
    </w:div>
    <w:div w:id="1859345990">
      <w:marLeft w:val="0"/>
      <w:marRight w:val="0"/>
      <w:marTop w:val="-20"/>
      <w:marBottom w:val="-20"/>
      <w:divBdr>
        <w:top w:val="none" w:sz="0" w:space="0" w:color="auto"/>
        <w:left w:val="none" w:sz="0" w:space="0" w:color="auto"/>
        <w:bottom w:val="none" w:sz="0" w:space="0" w:color="auto"/>
        <w:right w:val="none" w:sz="0" w:space="0" w:color="auto"/>
      </w:divBdr>
    </w:div>
    <w:div w:id="1859612679">
      <w:marLeft w:val="0"/>
      <w:marRight w:val="0"/>
      <w:marTop w:val="-20"/>
      <w:marBottom w:val="-20"/>
      <w:divBdr>
        <w:top w:val="none" w:sz="0" w:space="0" w:color="auto"/>
        <w:left w:val="none" w:sz="0" w:space="0" w:color="auto"/>
        <w:bottom w:val="none" w:sz="0" w:space="0" w:color="auto"/>
        <w:right w:val="none" w:sz="0" w:space="0" w:color="auto"/>
      </w:divBdr>
    </w:div>
    <w:div w:id="1860269323">
      <w:marLeft w:val="0"/>
      <w:marRight w:val="0"/>
      <w:marTop w:val="-20"/>
      <w:marBottom w:val="-20"/>
      <w:divBdr>
        <w:top w:val="none" w:sz="0" w:space="0" w:color="auto"/>
        <w:left w:val="none" w:sz="0" w:space="0" w:color="auto"/>
        <w:bottom w:val="none" w:sz="0" w:space="0" w:color="auto"/>
        <w:right w:val="none" w:sz="0" w:space="0" w:color="auto"/>
      </w:divBdr>
    </w:div>
    <w:div w:id="1861123384">
      <w:marLeft w:val="0"/>
      <w:marRight w:val="0"/>
      <w:marTop w:val="-20"/>
      <w:marBottom w:val="-20"/>
      <w:divBdr>
        <w:top w:val="none" w:sz="0" w:space="0" w:color="auto"/>
        <w:left w:val="none" w:sz="0" w:space="0" w:color="auto"/>
        <w:bottom w:val="none" w:sz="0" w:space="0" w:color="auto"/>
        <w:right w:val="none" w:sz="0" w:space="0" w:color="auto"/>
      </w:divBdr>
    </w:div>
    <w:div w:id="1861821989">
      <w:marLeft w:val="0"/>
      <w:marRight w:val="0"/>
      <w:marTop w:val="-20"/>
      <w:marBottom w:val="-20"/>
      <w:divBdr>
        <w:top w:val="none" w:sz="0" w:space="0" w:color="auto"/>
        <w:left w:val="none" w:sz="0" w:space="0" w:color="auto"/>
        <w:bottom w:val="none" w:sz="0" w:space="0" w:color="auto"/>
        <w:right w:val="none" w:sz="0" w:space="0" w:color="auto"/>
      </w:divBdr>
    </w:div>
    <w:div w:id="1862740698">
      <w:marLeft w:val="0"/>
      <w:marRight w:val="0"/>
      <w:marTop w:val="-20"/>
      <w:marBottom w:val="-20"/>
      <w:divBdr>
        <w:top w:val="none" w:sz="0" w:space="0" w:color="auto"/>
        <w:left w:val="none" w:sz="0" w:space="0" w:color="auto"/>
        <w:bottom w:val="none" w:sz="0" w:space="0" w:color="auto"/>
        <w:right w:val="none" w:sz="0" w:space="0" w:color="auto"/>
      </w:divBdr>
    </w:div>
    <w:div w:id="1863084157">
      <w:marLeft w:val="0"/>
      <w:marRight w:val="0"/>
      <w:marTop w:val="-20"/>
      <w:marBottom w:val="-20"/>
      <w:divBdr>
        <w:top w:val="none" w:sz="0" w:space="0" w:color="auto"/>
        <w:left w:val="none" w:sz="0" w:space="0" w:color="auto"/>
        <w:bottom w:val="none" w:sz="0" w:space="0" w:color="auto"/>
        <w:right w:val="none" w:sz="0" w:space="0" w:color="auto"/>
      </w:divBdr>
    </w:div>
    <w:div w:id="1863089353">
      <w:marLeft w:val="0"/>
      <w:marRight w:val="0"/>
      <w:marTop w:val="-20"/>
      <w:marBottom w:val="-20"/>
      <w:divBdr>
        <w:top w:val="none" w:sz="0" w:space="0" w:color="auto"/>
        <w:left w:val="none" w:sz="0" w:space="0" w:color="auto"/>
        <w:bottom w:val="none" w:sz="0" w:space="0" w:color="auto"/>
        <w:right w:val="none" w:sz="0" w:space="0" w:color="auto"/>
      </w:divBdr>
    </w:div>
    <w:div w:id="1863546085">
      <w:marLeft w:val="0"/>
      <w:marRight w:val="0"/>
      <w:marTop w:val="-20"/>
      <w:marBottom w:val="-20"/>
      <w:divBdr>
        <w:top w:val="none" w:sz="0" w:space="0" w:color="auto"/>
        <w:left w:val="none" w:sz="0" w:space="0" w:color="auto"/>
        <w:bottom w:val="none" w:sz="0" w:space="0" w:color="auto"/>
        <w:right w:val="none" w:sz="0" w:space="0" w:color="auto"/>
      </w:divBdr>
    </w:div>
    <w:div w:id="1864858634">
      <w:marLeft w:val="0"/>
      <w:marRight w:val="0"/>
      <w:marTop w:val="-20"/>
      <w:marBottom w:val="-20"/>
      <w:divBdr>
        <w:top w:val="none" w:sz="0" w:space="0" w:color="auto"/>
        <w:left w:val="none" w:sz="0" w:space="0" w:color="auto"/>
        <w:bottom w:val="none" w:sz="0" w:space="0" w:color="auto"/>
        <w:right w:val="none" w:sz="0" w:space="0" w:color="auto"/>
      </w:divBdr>
    </w:div>
    <w:div w:id="1866014134">
      <w:marLeft w:val="0"/>
      <w:marRight w:val="0"/>
      <w:marTop w:val="-20"/>
      <w:marBottom w:val="-20"/>
      <w:divBdr>
        <w:top w:val="none" w:sz="0" w:space="0" w:color="auto"/>
        <w:left w:val="none" w:sz="0" w:space="0" w:color="auto"/>
        <w:bottom w:val="none" w:sz="0" w:space="0" w:color="auto"/>
        <w:right w:val="none" w:sz="0" w:space="0" w:color="auto"/>
      </w:divBdr>
    </w:div>
    <w:div w:id="1867332934">
      <w:marLeft w:val="0"/>
      <w:marRight w:val="0"/>
      <w:marTop w:val="-20"/>
      <w:marBottom w:val="-20"/>
      <w:divBdr>
        <w:top w:val="none" w:sz="0" w:space="0" w:color="auto"/>
        <w:left w:val="none" w:sz="0" w:space="0" w:color="auto"/>
        <w:bottom w:val="none" w:sz="0" w:space="0" w:color="auto"/>
        <w:right w:val="none" w:sz="0" w:space="0" w:color="auto"/>
      </w:divBdr>
    </w:div>
    <w:div w:id="1870215423">
      <w:marLeft w:val="0"/>
      <w:marRight w:val="0"/>
      <w:marTop w:val="-20"/>
      <w:marBottom w:val="-20"/>
      <w:divBdr>
        <w:top w:val="none" w:sz="0" w:space="0" w:color="auto"/>
        <w:left w:val="none" w:sz="0" w:space="0" w:color="auto"/>
        <w:bottom w:val="none" w:sz="0" w:space="0" w:color="auto"/>
        <w:right w:val="none" w:sz="0" w:space="0" w:color="auto"/>
      </w:divBdr>
    </w:div>
    <w:div w:id="1871795506">
      <w:marLeft w:val="0"/>
      <w:marRight w:val="0"/>
      <w:marTop w:val="-20"/>
      <w:marBottom w:val="-20"/>
      <w:divBdr>
        <w:top w:val="none" w:sz="0" w:space="0" w:color="auto"/>
        <w:left w:val="none" w:sz="0" w:space="0" w:color="auto"/>
        <w:bottom w:val="none" w:sz="0" w:space="0" w:color="auto"/>
        <w:right w:val="none" w:sz="0" w:space="0" w:color="auto"/>
      </w:divBdr>
    </w:div>
    <w:div w:id="1873227444">
      <w:marLeft w:val="0"/>
      <w:marRight w:val="0"/>
      <w:marTop w:val="-20"/>
      <w:marBottom w:val="-20"/>
      <w:divBdr>
        <w:top w:val="none" w:sz="0" w:space="0" w:color="auto"/>
        <w:left w:val="none" w:sz="0" w:space="0" w:color="auto"/>
        <w:bottom w:val="none" w:sz="0" w:space="0" w:color="auto"/>
        <w:right w:val="none" w:sz="0" w:space="0" w:color="auto"/>
      </w:divBdr>
    </w:div>
    <w:div w:id="1876309613">
      <w:marLeft w:val="0"/>
      <w:marRight w:val="0"/>
      <w:marTop w:val="-20"/>
      <w:marBottom w:val="-20"/>
      <w:divBdr>
        <w:top w:val="none" w:sz="0" w:space="0" w:color="auto"/>
        <w:left w:val="none" w:sz="0" w:space="0" w:color="auto"/>
        <w:bottom w:val="none" w:sz="0" w:space="0" w:color="auto"/>
        <w:right w:val="none" w:sz="0" w:space="0" w:color="auto"/>
      </w:divBdr>
    </w:div>
    <w:div w:id="1877425085">
      <w:marLeft w:val="0"/>
      <w:marRight w:val="0"/>
      <w:marTop w:val="-20"/>
      <w:marBottom w:val="-20"/>
      <w:divBdr>
        <w:top w:val="none" w:sz="0" w:space="0" w:color="auto"/>
        <w:left w:val="none" w:sz="0" w:space="0" w:color="auto"/>
        <w:bottom w:val="none" w:sz="0" w:space="0" w:color="auto"/>
        <w:right w:val="none" w:sz="0" w:space="0" w:color="auto"/>
      </w:divBdr>
    </w:div>
    <w:div w:id="1878663679">
      <w:marLeft w:val="0"/>
      <w:marRight w:val="0"/>
      <w:marTop w:val="-20"/>
      <w:marBottom w:val="-20"/>
      <w:divBdr>
        <w:top w:val="none" w:sz="0" w:space="0" w:color="auto"/>
        <w:left w:val="none" w:sz="0" w:space="0" w:color="auto"/>
        <w:bottom w:val="none" w:sz="0" w:space="0" w:color="auto"/>
        <w:right w:val="none" w:sz="0" w:space="0" w:color="auto"/>
      </w:divBdr>
    </w:div>
    <w:div w:id="1882857726">
      <w:marLeft w:val="0"/>
      <w:marRight w:val="0"/>
      <w:marTop w:val="-20"/>
      <w:marBottom w:val="-20"/>
      <w:divBdr>
        <w:top w:val="none" w:sz="0" w:space="0" w:color="auto"/>
        <w:left w:val="none" w:sz="0" w:space="0" w:color="auto"/>
        <w:bottom w:val="none" w:sz="0" w:space="0" w:color="auto"/>
        <w:right w:val="none" w:sz="0" w:space="0" w:color="auto"/>
      </w:divBdr>
    </w:div>
    <w:div w:id="1885286386">
      <w:marLeft w:val="0"/>
      <w:marRight w:val="0"/>
      <w:marTop w:val="-20"/>
      <w:marBottom w:val="-20"/>
      <w:divBdr>
        <w:top w:val="none" w:sz="0" w:space="0" w:color="auto"/>
        <w:left w:val="none" w:sz="0" w:space="0" w:color="auto"/>
        <w:bottom w:val="none" w:sz="0" w:space="0" w:color="auto"/>
        <w:right w:val="none" w:sz="0" w:space="0" w:color="auto"/>
      </w:divBdr>
    </w:div>
    <w:div w:id="1885293827">
      <w:marLeft w:val="0"/>
      <w:marRight w:val="0"/>
      <w:marTop w:val="-20"/>
      <w:marBottom w:val="-20"/>
      <w:divBdr>
        <w:top w:val="none" w:sz="0" w:space="0" w:color="auto"/>
        <w:left w:val="none" w:sz="0" w:space="0" w:color="auto"/>
        <w:bottom w:val="none" w:sz="0" w:space="0" w:color="auto"/>
        <w:right w:val="none" w:sz="0" w:space="0" w:color="auto"/>
      </w:divBdr>
    </w:div>
    <w:div w:id="1886716822">
      <w:marLeft w:val="0"/>
      <w:marRight w:val="0"/>
      <w:marTop w:val="-20"/>
      <w:marBottom w:val="-20"/>
      <w:divBdr>
        <w:top w:val="none" w:sz="0" w:space="0" w:color="auto"/>
        <w:left w:val="none" w:sz="0" w:space="0" w:color="auto"/>
        <w:bottom w:val="none" w:sz="0" w:space="0" w:color="auto"/>
        <w:right w:val="none" w:sz="0" w:space="0" w:color="auto"/>
      </w:divBdr>
    </w:div>
    <w:div w:id="1887713234">
      <w:marLeft w:val="0"/>
      <w:marRight w:val="0"/>
      <w:marTop w:val="-20"/>
      <w:marBottom w:val="-20"/>
      <w:divBdr>
        <w:top w:val="none" w:sz="0" w:space="0" w:color="auto"/>
        <w:left w:val="none" w:sz="0" w:space="0" w:color="auto"/>
        <w:bottom w:val="none" w:sz="0" w:space="0" w:color="auto"/>
        <w:right w:val="none" w:sz="0" w:space="0" w:color="auto"/>
      </w:divBdr>
    </w:div>
    <w:div w:id="1889799570">
      <w:marLeft w:val="0"/>
      <w:marRight w:val="0"/>
      <w:marTop w:val="-20"/>
      <w:marBottom w:val="-20"/>
      <w:divBdr>
        <w:top w:val="none" w:sz="0" w:space="0" w:color="auto"/>
        <w:left w:val="none" w:sz="0" w:space="0" w:color="auto"/>
        <w:bottom w:val="none" w:sz="0" w:space="0" w:color="auto"/>
        <w:right w:val="none" w:sz="0" w:space="0" w:color="auto"/>
      </w:divBdr>
    </w:div>
    <w:div w:id="1890264097">
      <w:marLeft w:val="0"/>
      <w:marRight w:val="0"/>
      <w:marTop w:val="-20"/>
      <w:marBottom w:val="-20"/>
      <w:divBdr>
        <w:top w:val="none" w:sz="0" w:space="0" w:color="auto"/>
        <w:left w:val="none" w:sz="0" w:space="0" w:color="auto"/>
        <w:bottom w:val="none" w:sz="0" w:space="0" w:color="auto"/>
        <w:right w:val="none" w:sz="0" w:space="0" w:color="auto"/>
      </w:divBdr>
    </w:div>
    <w:div w:id="1892842748">
      <w:marLeft w:val="0"/>
      <w:marRight w:val="0"/>
      <w:marTop w:val="-20"/>
      <w:marBottom w:val="-20"/>
      <w:divBdr>
        <w:top w:val="none" w:sz="0" w:space="0" w:color="auto"/>
        <w:left w:val="none" w:sz="0" w:space="0" w:color="auto"/>
        <w:bottom w:val="none" w:sz="0" w:space="0" w:color="auto"/>
        <w:right w:val="none" w:sz="0" w:space="0" w:color="auto"/>
      </w:divBdr>
    </w:div>
    <w:div w:id="1893694587">
      <w:marLeft w:val="0"/>
      <w:marRight w:val="0"/>
      <w:marTop w:val="-20"/>
      <w:marBottom w:val="-20"/>
      <w:divBdr>
        <w:top w:val="none" w:sz="0" w:space="0" w:color="auto"/>
        <w:left w:val="none" w:sz="0" w:space="0" w:color="auto"/>
        <w:bottom w:val="none" w:sz="0" w:space="0" w:color="auto"/>
        <w:right w:val="none" w:sz="0" w:space="0" w:color="auto"/>
      </w:divBdr>
    </w:div>
    <w:div w:id="1894536637">
      <w:marLeft w:val="0"/>
      <w:marRight w:val="0"/>
      <w:marTop w:val="-20"/>
      <w:marBottom w:val="-20"/>
      <w:divBdr>
        <w:top w:val="none" w:sz="0" w:space="0" w:color="auto"/>
        <w:left w:val="none" w:sz="0" w:space="0" w:color="auto"/>
        <w:bottom w:val="none" w:sz="0" w:space="0" w:color="auto"/>
        <w:right w:val="none" w:sz="0" w:space="0" w:color="auto"/>
      </w:divBdr>
    </w:div>
    <w:div w:id="1894729287">
      <w:marLeft w:val="0"/>
      <w:marRight w:val="0"/>
      <w:marTop w:val="-20"/>
      <w:marBottom w:val="-20"/>
      <w:divBdr>
        <w:top w:val="none" w:sz="0" w:space="0" w:color="auto"/>
        <w:left w:val="none" w:sz="0" w:space="0" w:color="auto"/>
        <w:bottom w:val="none" w:sz="0" w:space="0" w:color="auto"/>
        <w:right w:val="none" w:sz="0" w:space="0" w:color="auto"/>
      </w:divBdr>
    </w:div>
    <w:div w:id="1895695748">
      <w:marLeft w:val="0"/>
      <w:marRight w:val="0"/>
      <w:marTop w:val="-20"/>
      <w:marBottom w:val="-20"/>
      <w:divBdr>
        <w:top w:val="none" w:sz="0" w:space="0" w:color="auto"/>
        <w:left w:val="none" w:sz="0" w:space="0" w:color="auto"/>
        <w:bottom w:val="none" w:sz="0" w:space="0" w:color="auto"/>
        <w:right w:val="none" w:sz="0" w:space="0" w:color="auto"/>
      </w:divBdr>
    </w:div>
    <w:div w:id="1896240685">
      <w:marLeft w:val="0"/>
      <w:marRight w:val="0"/>
      <w:marTop w:val="-20"/>
      <w:marBottom w:val="-20"/>
      <w:divBdr>
        <w:top w:val="none" w:sz="0" w:space="0" w:color="auto"/>
        <w:left w:val="none" w:sz="0" w:space="0" w:color="auto"/>
        <w:bottom w:val="none" w:sz="0" w:space="0" w:color="auto"/>
        <w:right w:val="none" w:sz="0" w:space="0" w:color="auto"/>
      </w:divBdr>
    </w:div>
    <w:div w:id="1898589302">
      <w:marLeft w:val="0"/>
      <w:marRight w:val="0"/>
      <w:marTop w:val="-20"/>
      <w:marBottom w:val="-20"/>
      <w:divBdr>
        <w:top w:val="none" w:sz="0" w:space="0" w:color="auto"/>
        <w:left w:val="none" w:sz="0" w:space="0" w:color="auto"/>
        <w:bottom w:val="none" w:sz="0" w:space="0" w:color="auto"/>
        <w:right w:val="none" w:sz="0" w:space="0" w:color="auto"/>
      </w:divBdr>
    </w:div>
    <w:div w:id="1901473717">
      <w:marLeft w:val="0"/>
      <w:marRight w:val="0"/>
      <w:marTop w:val="-20"/>
      <w:marBottom w:val="-20"/>
      <w:divBdr>
        <w:top w:val="none" w:sz="0" w:space="0" w:color="auto"/>
        <w:left w:val="none" w:sz="0" w:space="0" w:color="auto"/>
        <w:bottom w:val="none" w:sz="0" w:space="0" w:color="auto"/>
        <w:right w:val="none" w:sz="0" w:space="0" w:color="auto"/>
      </w:divBdr>
    </w:div>
    <w:div w:id="1901748532">
      <w:marLeft w:val="0"/>
      <w:marRight w:val="0"/>
      <w:marTop w:val="-20"/>
      <w:marBottom w:val="-20"/>
      <w:divBdr>
        <w:top w:val="none" w:sz="0" w:space="0" w:color="auto"/>
        <w:left w:val="none" w:sz="0" w:space="0" w:color="auto"/>
        <w:bottom w:val="none" w:sz="0" w:space="0" w:color="auto"/>
        <w:right w:val="none" w:sz="0" w:space="0" w:color="auto"/>
      </w:divBdr>
    </w:div>
    <w:div w:id="1905989161">
      <w:marLeft w:val="0"/>
      <w:marRight w:val="0"/>
      <w:marTop w:val="-20"/>
      <w:marBottom w:val="-20"/>
      <w:divBdr>
        <w:top w:val="none" w:sz="0" w:space="0" w:color="auto"/>
        <w:left w:val="none" w:sz="0" w:space="0" w:color="auto"/>
        <w:bottom w:val="none" w:sz="0" w:space="0" w:color="auto"/>
        <w:right w:val="none" w:sz="0" w:space="0" w:color="auto"/>
      </w:divBdr>
    </w:div>
    <w:div w:id="1906141712">
      <w:marLeft w:val="0"/>
      <w:marRight w:val="0"/>
      <w:marTop w:val="-20"/>
      <w:marBottom w:val="-20"/>
      <w:divBdr>
        <w:top w:val="none" w:sz="0" w:space="0" w:color="auto"/>
        <w:left w:val="none" w:sz="0" w:space="0" w:color="auto"/>
        <w:bottom w:val="none" w:sz="0" w:space="0" w:color="auto"/>
        <w:right w:val="none" w:sz="0" w:space="0" w:color="auto"/>
      </w:divBdr>
    </w:div>
    <w:div w:id="1906330701">
      <w:marLeft w:val="0"/>
      <w:marRight w:val="0"/>
      <w:marTop w:val="-20"/>
      <w:marBottom w:val="-20"/>
      <w:divBdr>
        <w:top w:val="none" w:sz="0" w:space="0" w:color="auto"/>
        <w:left w:val="none" w:sz="0" w:space="0" w:color="auto"/>
        <w:bottom w:val="none" w:sz="0" w:space="0" w:color="auto"/>
        <w:right w:val="none" w:sz="0" w:space="0" w:color="auto"/>
      </w:divBdr>
    </w:div>
    <w:div w:id="1907958052">
      <w:marLeft w:val="0"/>
      <w:marRight w:val="0"/>
      <w:marTop w:val="-20"/>
      <w:marBottom w:val="-20"/>
      <w:divBdr>
        <w:top w:val="none" w:sz="0" w:space="0" w:color="auto"/>
        <w:left w:val="none" w:sz="0" w:space="0" w:color="auto"/>
        <w:bottom w:val="none" w:sz="0" w:space="0" w:color="auto"/>
        <w:right w:val="none" w:sz="0" w:space="0" w:color="auto"/>
      </w:divBdr>
    </w:div>
    <w:div w:id="1909923485">
      <w:marLeft w:val="0"/>
      <w:marRight w:val="0"/>
      <w:marTop w:val="-20"/>
      <w:marBottom w:val="-20"/>
      <w:divBdr>
        <w:top w:val="none" w:sz="0" w:space="0" w:color="auto"/>
        <w:left w:val="none" w:sz="0" w:space="0" w:color="auto"/>
        <w:bottom w:val="none" w:sz="0" w:space="0" w:color="auto"/>
        <w:right w:val="none" w:sz="0" w:space="0" w:color="auto"/>
      </w:divBdr>
    </w:div>
    <w:div w:id="1910577236">
      <w:marLeft w:val="0"/>
      <w:marRight w:val="0"/>
      <w:marTop w:val="-20"/>
      <w:marBottom w:val="-20"/>
      <w:divBdr>
        <w:top w:val="none" w:sz="0" w:space="0" w:color="auto"/>
        <w:left w:val="none" w:sz="0" w:space="0" w:color="auto"/>
        <w:bottom w:val="none" w:sz="0" w:space="0" w:color="auto"/>
        <w:right w:val="none" w:sz="0" w:space="0" w:color="auto"/>
      </w:divBdr>
    </w:div>
    <w:div w:id="1910924645">
      <w:marLeft w:val="0"/>
      <w:marRight w:val="0"/>
      <w:marTop w:val="-20"/>
      <w:marBottom w:val="-20"/>
      <w:divBdr>
        <w:top w:val="none" w:sz="0" w:space="0" w:color="auto"/>
        <w:left w:val="none" w:sz="0" w:space="0" w:color="auto"/>
        <w:bottom w:val="none" w:sz="0" w:space="0" w:color="auto"/>
        <w:right w:val="none" w:sz="0" w:space="0" w:color="auto"/>
      </w:divBdr>
    </w:div>
    <w:div w:id="1911764648">
      <w:marLeft w:val="0"/>
      <w:marRight w:val="0"/>
      <w:marTop w:val="-20"/>
      <w:marBottom w:val="-20"/>
      <w:divBdr>
        <w:top w:val="none" w:sz="0" w:space="0" w:color="auto"/>
        <w:left w:val="none" w:sz="0" w:space="0" w:color="auto"/>
        <w:bottom w:val="none" w:sz="0" w:space="0" w:color="auto"/>
        <w:right w:val="none" w:sz="0" w:space="0" w:color="auto"/>
      </w:divBdr>
    </w:div>
    <w:div w:id="1913195231">
      <w:marLeft w:val="0"/>
      <w:marRight w:val="0"/>
      <w:marTop w:val="-20"/>
      <w:marBottom w:val="-20"/>
      <w:divBdr>
        <w:top w:val="none" w:sz="0" w:space="0" w:color="auto"/>
        <w:left w:val="none" w:sz="0" w:space="0" w:color="auto"/>
        <w:bottom w:val="none" w:sz="0" w:space="0" w:color="auto"/>
        <w:right w:val="none" w:sz="0" w:space="0" w:color="auto"/>
      </w:divBdr>
    </w:div>
    <w:div w:id="1913588718">
      <w:marLeft w:val="0"/>
      <w:marRight w:val="0"/>
      <w:marTop w:val="-20"/>
      <w:marBottom w:val="-20"/>
      <w:divBdr>
        <w:top w:val="none" w:sz="0" w:space="0" w:color="auto"/>
        <w:left w:val="none" w:sz="0" w:space="0" w:color="auto"/>
        <w:bottom w:val="none" w:sz="0" w:space="0" w:color="auto"/>
        <w:right w:val="none" w:sz="0" w:space="0" w:color="auto"/>
      </w:divBdr>
    </w:div>
    <w:div w:id="1913735894">
      <w:marLeft w:val="0"/>
      <w:marRight w:val="0"/>
      <w:marTop w:val="-20"/>
      <w:marBottom w:val="-20"/>
      <w:divBdr>
        <w:top w:val="none" w:sz="0" w:space="0" w:color="auto"/>
        <w:left w:val="none" w:sz="0" w:space="0" w:color="auto"/>
        <w:bottom w:val="none" w:sz="0" w:space="0" w:color="auto"/>
        <w:right w:val="none" w:sz="0" w:space="0" w:color="auto"/>
      </w:divBdr>
    </w:div>
    <w:div w:id="1917783946">
      <w:marLeft w:val="0"/>
      <w:marRight w:val="0"/>
      <w:marTop w:val="-20"/>
      <w:marBottom w:val="-20"/>
      <w:divBdr>
        <w:top w:val="none" w:sz="0" w:space="0" w:color="auto"/>
        <w:left w:val="none" w:sz="0" w:space="0" w:color="auto"/>
        <w:bottom w:val="none" w:sz="0" w:space="0" w:color="auto"/>
        <w:right w:val="none" w:sz="0" w:space="0" w:color="auto"/>
      </w:divBdr>
    </w:div>
    <w:div w:id="1918439223">
      <w:marLeft w:val="0"/>
      <w:marRight w:val="0"/>
      <w:marTop w:val="-20"/>
      <w:marBottom w:val="-20"/>
      <w:divBdr>
        <w:top w:val="none" w:sz="0" w:space="0" w:color="auto"/>
        <w:left w:val="none" w:sz="0" w:space="0" w:color="auto"/>
        <w:bottom w:val="none" w:sz="0" w:space="0" w:color="auto"/>
        <w:right w:val="none" w:sz="0" w:space="0" w:color="auto"/>
      </w:divBdr>
    </w:div>
    <w:div w:id="1918860266">
      <w:marLeft w:val="0"/>
      <w:marRight w:val="0"/>
      <w:marTop w:val="-20"/>
      <w:marBottom w:val="-20"/>
      <w:divBdr>
        <w:top w:val="none" w:sz="0" w:space="0" w:color="auto"/>
        <w:left w:val="none" w:sz="0" w:space="0" w:color="auto"/>
        <w:bottom w:val="none" w:sz="0" w:space="0" w:color="auto"/>
        <w:right w:val="none" w:sz="0" w:space="0" w:color="auto"/>
      </w:divBdr>
    </w:div>
    <w:div w:id="1921475668">
      <w:marLeft w:val="0"/>
      <w:marRight w:val="0"/>
      <w:marTop w:val="-20"/>
      <w:marBottom w:val="-20"/>
      <w:divBdr>
        <w:top w:val="none" w:sz="0" w:space="0" w:color="auto"/>
        <w:left w:val="none" w:sz="0" w:space="0" w:color="auto"/>
        <w:bottom w:val="none" w:sz="0" w:space="0" w:color="auto"/>
        <w:right w:val="none" w:sz="0" w:space="0" w:color="auto"/>
      </w:divBdr>
    </w:div>
    <w:div w:id="1921864515">
      <w:marLeft w:val="0"/>
      <w:marRight w:val="0"/>
      <w:marTop w:val="-20"/>
      <w:marBottom w:val="-20"/>
      <w:divBdr>
        <w:top w:val="none" w:sz="0" w:space="0" w:color="auto"/>
        <w:left w:val="none" w:sz="0" w:space="0" w:color="auto"/>
        <w:bottom w:val="none" w:sz="0" w:space="0" w:color="auto"/>
        <w:right w:val="none" w:sz="0" w:space="0" w:color="auto"/>
      </w:divBdr>
    </w:div>
    <w:div w:id="1921982596">
      <w:marLeft w:val="0"/>
      <w:marRight w:val="0"/>
      <w:marTop w:val="-20"/>
      <w:marBottom w:val="-20"/>
      <w:divBdr>
        <w:top w:val="none" w:sz="0" w:space="0" w:color="auto"/>
        <w:left w:val="none" w:sz="0" w:space="0" w:color="auto"/>
        <w:bottom w:val="none" w:sz="0" w:space="0" w:color="auto"/>
        <w:right w:val="none" w:sz="0" w:space="0" w:color="auto"/>
      </w:divBdr>
    </w:div>
    <w:div w:id="1927180083">
      <w:marLeft w:val="0"/>
      <w:marRight w:val="0"/>
      <w:marTop w:val="-20"/>
      <w:marBottom w:val="-20"/>
      <w:divBdr>
        <w:top w:val="none" w:sz="0" w:space="0" w:color="auto"/>
        <w:left w:val="none" w:sz="0" w:space="0" w:color="auto"/>
        <w:bottom w:val="none" w:sz="0" w:space="0" w:color="auto"/>
        <w:right w:val="none" w:sz="0" w:space="0" w:color="auto"/>
      </w:divBdr>
    </w:div>
    <w:div w:id="1929188834">
      <w:marLeft w:val="0"/>
      <w:marRight w:val="0"/>
      <w:marTop w:val="-20"/>
      <w:marBottom w:val="-20"/>
      <w:divBdr>
        <w:top w:val="none" w:sz="0" w:space="0" w:color="auto"/>
        <w:left w:val="none" w:sz="0" w:space="0" w:color="auto"/>
        <w:bottom w:val="none" w:sz="0" w:space="0" w:color="auto"/>
        <w:right w:val="none" w:sz="0" w:space="0" w:color="auto"/>
      </w:divBdr>
    </w:div>
    <w:div w:id="1929773699">
      <w:marLeft w:val="0"/>
      <w:marRight w:val="0"/>
      <w:marTop w:val="-20"/>
      <w:marBottom w:val="-20"/>
      <w:divBdr>
        <w:top w:val="none" w:sz="0" w:space="0" w:color="auto"/>
        <w:left w:val="none" w:sz="0" w:space="0" w:color="auto"/>
        <w:bottom w:val="none" w:sz="0" w:space="0" w:color="auto"/>
        <w:right w:val="none" w:sz="0" w:space="0" w:color="auto"/>
      </w:divBdr>
    </w:div>
    <w:div w:id="1930117397">
      <w:marLeft w:val="0"/>
      <w:marRight w:val="0"/>
      <w:marTop w:val="-20"/>
      <w:marBottom w:val="-20"/>
      <w:divBdr>
        <w:top w:val="none" w:sz="0" w:space="0" w:color="auto"/>
        <w:left w:val="none" w:sz="0" w:space="0" w:color="auto"/>
        <w:bottom w:val="none" w:sz="0" w:space="0" w:color="auto"/>
        <w:right w:val="none" w:sz="0" w:space="0" w:color="auto"/>
      </w:divBdr>
    </w:div>
    <w:div w:id="1930192746">
      <w:marLeft w:val="0"/>
      <w:marRight w:val="0"/>
      <w:marTop w:val="-20"/>
      <w:marBottom w:val="-20"/>
      <w:divBdr>
        <w:top w:val="none" w:sz="0" w:space="0" w:color="auto"/>
        <w:left w:val="none" w:sz="0" w:space="0" w:color="auto"/>
        <w:bottom w:val="none" w:sz="0" w:space="0" w:color="auto"/>
        <w:right w:val="none" w:sz="0" w:space="0" w:color="auto"/>
      </w:divBdr>
    </w:div>
    <w:div w:id="1932740877">
      <w:marLeft w:val="0"/>
      <w:marRight w:val="0"/>
      <w:marTop w:val="-20"/>
      <w:marBottom w:val="-20"/>
      <w:divBdr>
        <w:top w:val="none" w:sz="0" w:space="0" w:color="auto"/>
        <w:left w:val="none" w:sz="0" w:space="0" w:color="auto"/>
        <w:bottom w:val="none" w:sz="0" w:space="0" w:color="auto"/>
        <w:right w:val="none" w:sz="0" w:space="0" w:color="auto"/>
      </w:divBdr>
    </w:div>
    <w:div w:id="1932816593">
      <w:marLeft w:val="0"/>
      <w:marRight w:val="0"/>
      <w:marTop w:val="-20"/>
      <w:marBottom w:val="-20"/>
      <w:divBdr>
        <w:top w:val="none" w:sz="0" w:space="0" w:color="auto"/>
        <w:left w:val="none" w:sz="0" w:space="0" w:color="auto"/>
        <w:bottom w:val="none" w:sz="0" w:space="0" w:color="auto"/>
        <w:right w:val="none" w:sz="0" w:space="0" w:color="auto"/>
      </w:divBdr>
    </w:div>
    <w:div w:id="1933053716">
      <w:marLeft w:val="0"/>
      <w:marRight w:val="0"/>
      <w:marTop w:val="-20"/>
      <w:marBottom w:val="-20"/>
      <w:divBdr>
        <w:top w:val="none" w:sz="0" w:space="0" w:color="auto"/>
        <w:left w:val="none" w:sz="0" w:space="0" w:color="auto"/>
        <w:bottom w:val="none" w:sz="0" w:space="0" w:color="auto"/>
        <w:right w:val="none" w:sz="0" w:space="0" w:color="auto"/>
      </w:divBdr>
    </w:div>
    <w:div w:id="1934120430">
      <w:marLeft w:val="0"/>
      <w:marRight w:val="0"/>
      <w:marTop w:val="-20"/>
      <w:marBottom w:val="-20"/>
      <w:divBdr>
        <w:top w:val="none" w:sz="0" w:space="0" w:color="auto"/>
        <w:left w:val="none" w:sz="0" w:space="0" w:color="auto"/>
        <w:bottom w:val="none" w:sz="0" w:space="0" w:color="auto"/>
        <w:right w:val="none" w:sz="0" w:space="0" w:color="auto"/>
      </w:divBdr>
    </w:div>
    <w:div w:id="1934704056">
      <w:marLeft w:val="0"/>
      <w:marRight w:val="0"/>
      <w:marTop w:val="-20"/>
      <w:marBottom w:val="-20"/>
      <w:divBdr>
        <w:top w:val="none" w:sz="0" w:space="0" w:color="auto"/>
        <w:left w:val="none" w:sz="0" w:space="0" w:color="auto"/>
        <w:bottom w:val="none" w:sz="0" w:space="0" w:color="auto"/>
        <w:right w:val="none" w:sz="0" w:space="0" w:color="auto"/>
      </w:divBdr>
    </w:div>
    <w:div w:id="1934968595">
      <w:marLeft w:val="0"/>
      <w:marRight w:val="0"/>
      <w:marTop w:val="-20"/>
      <w:marBottom w:val="-20"/>
      <w:divBdr>
        <w:top w:val="none" w:sz="0" w:space="0" w:color="auto"/>
        <w:left w:val="none" w:sz="0" w:space="0" w:color="auto"/>
        <w:bottom w:val="none" w:sz="0" w:space="0" w:color="auto"/>
        <w:right w:val="none" w:sz="0" w:space="0" w:color="auto"/>
      </w:divBdr>
    </w:div>
    <w:div w:id="1938245792">
      <w:marLeft w:val="0"/>
      <w:marRight w:val="0"/>
      <w:marTop w:val="-20"/>
      <w:marBottom w:val="-20"/>
      <w:divBdr>
        <w:top w:val="none" w:sz="0" w:space="0" w:color="auto"/>
        <w:left w:val="none" w:sz="0" w:space="0" w:color="auto"/>
        <w:bottom w:val="none" w:sz="0" w:space="0" w:color="auto"/>
        <w:right w:val="none" w:sz="0" w:space="0" w:color="auto"/>
      </w:divBdr>
    </w:div>
    <w:div w:id="1939482830">
      <w:marLeft w:val="0"/>
      <w:marRight w:val="0"/>
      <w:marTop w:val="-20"/>
      <w:marBottom w:val="-20"/>
      <w:divBdr>
        <w:top w:val="none" w:sz="0" w:space="0" w:color="auto"/>
        <w:left w:val="none" w:sz="0" w:space="0" w:color="auto"/>
        <w:bottom w:val="none" w:sz="0" w:space="0" w:color="auto"/>
        <w:right w:val="none" w:sz="0" w:space="0" w:color="auto"/>
      </w:divBdr>
    </w:div>
    <w:div w:id="1940018343">
      <w:marLeft w:val="0"/>
      <w:marRight w:val="0"/>
      <w:marTop w:val="-20"/>
      <w:marBottom w:val="-20"/>
      <w:divBdr>
        <w:top w:val="none" w:sz="0" w:space="0" w:color="auto"/>
        <w:left w:val="none" w:sz="0" w:space="0" w:color="auto"/>
        <w:bottom w:val="none" w:sz="0" w:space="0" w:color="auto"/>
        <w:right w:val="none" w:sz="0" w:space="0" w:color="auto"/>
      </w:divBdr>
    </w:div>
    <w:div w:id="1940022870">
      <w:marLeft w:val="0"/>
      <w:marRight w:val="0"/>
      <w:marTop w:val="-20"/>
      <w:marBottom w:val="-20"/>
      <w:divBdr>
        <w:top w:val="none" w:sz="0" w:space="0" w:color="auto"/>
        <w:left w:val="none" w:sz="0" w:space="0" w:color="auto"/>
        <w:bottom w:val="none" w:sz="0" w:space="0" w:color="auto"/>
        <w:right w:val="none" w:sz="0" w:space="0" w:color="auto"/>
      </w:divBdr>
    </w:div>
    <w:div w:id="1940605645">
      <w:marLeft w:val="0"/>
      <w:marRight w:val="0"/>
      <w:marTop w:val="-20"/>
      <w:marBottom w:val="-20"/>
      <w:divBdr>
        <w:top w:val="none" w:sz="0" w:space="0" w:color="auto"/>
        <w:left w:val="none" w:sz="0" w:space="0" w:color="auto"/>
        <w:bottom w:val="none" w:sz="0" w:space="0" w:color="auto"/>
        <w:right w:val="none" w:sz="0" w:space="0" w:color="auto"/>
      </w:divBdr>
    </w:div>
    <w:div w:id="1941183056">
      <w:marLeft w:val="0"/>
      <w:marRight w:val="0"/>
      <w:marTop w:val="-20"/>
      <w:marBottom w:val="-20"/>
      <w:divBdr>
        <w:top w:val="none" w:sz="0" w:space="0" w:color="auto"/>
        <w:left w:val="none" w:sz="0" w:space="0" w:color="auto"/>
        <w:bottom w:val="none" w:sz="0" w:space="0" w:color="auto"/>
        <w:right w:val="none" w:sz="0" w:space="0" w:color="auto"/>
      </w:divBdr>
    </w:div>
    <w:div w:id="1941985076">
      <w:marLeft w:val="0"/>
      <w:marRight w:val="0"/>
      <w:marTop w:val="-20"/>
      <w:marBottom w:val="-20"/>
      <w:divBdr>
        <w:top w:val="none" w:sz="0" w:space="0" w:color="auto"/>
        <w:left w:val="none" w:sz="0" w:space="0" w:color="auto"/>
        <w:bottom w:val="none" w:sz="0" w:space="0" w:color="auto"/>
        <w:right w:val="none" w:sz="0" w:space="0" w:color="auto"/>
      </w:divBdr>
    </w:div>
    <w:div w:id="1942368845">
      <w:marLeft w:val="0"/>
      <w:marRight w:val="0"/>
      <w:marTop w:val="-20"/>
      <w:marBottom w:val="-20"/>
      <w:divBdr>
        <w:top w:val="none" w:sz="0" w:space="0" w:color="auto"/>
        <w:left w:val="none" w:sz="0" w:space="0" w:color="auto"/>
        <w:bottom w:val="none" w:sz="0" w:space="0" w:color="auto"/>
        <w:right w:val="none" w:sz="0" w:space="0" w:color="auto"/>
      </w:divBdr>
    </w:div>
    <w:div w:id="1942909228">
      <w:marLeft w:val="0"/>
      <w:marRight w:val="0"/>
      <w:marTop w:val="-20"/>
      <w:marBottom w:val="-20"/>
      <w:divBdr>
        <w:top w:val="none" w:sz="0" w:space="0" w:color="auto"/>
        <w:left w:val="none" w:sz="0" w:space="0" w:color="auto"/>
        <w:bottom w:val="none" w:sz="0" w:space="0" w:color="auto"/>
        <w:right w:val="none" w:sz="0" w:space="0" w:color="auto"/>
      </w:divBdr>
    </w:div>
    <w:div w:id="1947080608">
      <w:marLeft w:val="0"/>
      <w:marRight w:val="0"/>
      <w:marTop w:val="-20"/>
      <w:marBottom w:val="-20"/>
      <w:divBdr>
        <w:top w:val="none" w:sz="0" w:space="0" w:color="auto"/>
        <w:left w:val="none" w:sz="0" w:space="0" w:color="auto"/>
        <w:bottom w:val="none" w:sz="0" w:space="0" w:color="auto"/>
        <w:right w:val="none" w:sz="0" w:space="0" w:color="auto"/>
      </w:divBdr>
    </w:div>
    <w:div w:id="1949504438">
      <w:marLeft w:val="0"/>
      <w:marRight w:val="0"/>
      <w:marTop w:val="-20"/>
      <w:marBottom w:val="-20"/>
      <w:divBdr>
        <w:top w:val="none" w:sz="0" w:space="0" w:color="auto"/>
        <w:left w:val="none" w:sz="0" w:space="0" w:color="auto"/>
        <w:bottom w:val="none" w:sz="0" w:space="0" w:color="auto"/>
        <w:right w:val="none" w:sz="0" w:space="0" w:color="auto"/>
      </w:divBdr>
    </w:div>
    <w:div w:id="1950816367">
      <w:marLeft w:val="0"/>
      <w:marRight w:val="0"/>
      <w:marTop w:val="-20"/>
      <w:marBottom w:val="-20"/>
      <w:divBdr>
        <w:top w:val="none" w:sz="0" w:space="0" w:color="auto"/>
        <w:left w:val="none" w:sz="0" w:space="0" w:color="auto"/>
        <w:bottom w:val="none" w:sz="0" w:space="0" w:color="auto"/>
        <w:right w:val="none" w:sz="0" w:space="0" w:color="auto"/>
      </w:divBdr>
    </w:div>
    <w:div w:id="1959413966">
      <w:marLeft w:val="0"/>
      <w:marRight w:val="0"/>
      <w:marTop w:val="-20"/>
      <w:marBottom w:val="-20"/>
      <w:divBdr>
        <w:top w:val="none" w:sz="0" w:space="0" w:color="auto"/>
        <w:left w:val="none" w:sz="0" w:space="0" w:color="auto"/>
        <w:bottom w:val="none" w:sz="0" w:space="0" w:color="auto"/>
        <w:right w:val="none" w:sz="0" w:space="0" w:color="auto"/>
      </w:divBdr>
    </w:div>
    <w:div w:id="1960330081">
      <w:marLeft w:val="0"/>
      <w:marRight w:val="0"/>
      <w:marTop w:val="-20"/>
      <w:marBottom w:val="-20"/>
      <w:divBdr>
        <w:top w:val="none" w:sz="0" w:space="0" w:color="auto"/>
        <w:left w:val="none" w:sz="0" w:space="0" w:color="auto"/>
        <w:bottom w:val="none" w:sz="0" w:space="0" w:color="auto"/>
        <w:right w:val="none" w:sz="0" w:space="0" w:color="auto"/>
      </w:divBdr>
    </w:div>
    <w:div w:id="1960718796">
      <w:marLeft w:val="0"/>
      <w:marRight w:val="0"/>
      <w:marTop w:val="-20"/>
      <w:marBottom w:val="-20"/>
      <w:divBdr>
        <w:top w:val="none" w:sz="0" w:space="0" w:color="auto"/>
        <w:left w:val="none" w:sz="0" w:space="0" w:color="auto"/>
        <w:bottom w:val="none" w:sz="0" w:space="0" w:color="auto"/>
        <w:right w:val="none" w:sz="0" w:space="0" w:color="auto"/>
      </w:divBdr>
    </w:div>
    <w:div w:id="1962150305">
      <w:marLeft w:val="0"/>
      <w:marRight w:val="0"/>
      <w:marTop w:val="-20"/>
      <w:marBottom w:val="-20"/>
      <w:divBdr>
        <w:top w:val="none" w:sz="0" w:space="0" w:color="auto"/>
        <w:left w:val="none" w:sz="0" w:space="0" w:color="auto"/>
        <w:bottom w:val="none" w:sz="0" w:space="0" w:color="auto"/>
        <w:right w:val="none" w:sz="0" w:space="0" w:color="auto"/>
      </w:divBdr>
    </w:div>
    <w:div w:id="1963416977">
      <w:marLeft w:val="0"/>
      <w:marRight w:val="0"/>
      <w:marTop w:val="-20"/>
      <w:marBottom w:val="-20"/>
      <w:divBdr>
        <w:top w:val="none" w:sz="0" w:space="0" w:color="auto"/>
        <w:left w:val="none" w:sz="0" w:space="0" w:color="auto"/>
        <w:bottom w:val="none" w:sz="0" w:space="0" w:color="auto"/>
        <w:right w:val="none" w:sz="0" w:space="0" w:color="auto"/>
      </w:divBdr>
    </w:div>
    <w:div w:id="1963683451">
      <w:marLeft w:val="0"/>
      <w:marRight w:val="0"/>
      <w:marTop w:val="-20"/>
      <w:marBottom w:val="-20"/>
      <w:divBdr>
        <w:top w:val="none" w:sz="0" w:space="0" w:color="auto"/>
        <w:left w:val="none" w:sz="0" w:space="0" w:color="auto"/>
        <w:bottom w:val="none" w:sz="0" w:space="0" w:color="auto"/>
        <w:right w:val="none" w:sz="0" w:space="0" w:color="auto"/>
      </w:divBdr>
    </w:div>
    <w:div w:id="1964268506">
      <w:marLeft w:val="0"/>
      <w:marRight w:val="0"/>
      <w:marTop w:val="-20"/>
      <w:marBottom w:val="-20"/>
      <w:divBdr>
        <w:top w:val="none" w:sz="0" w:space="0" w:color="auto"/>
        <w:left w:val="none" w:sz="0" w:space="0" w:color="auto"/>
        <w:bottom w:val="none" w:sz="0" w:space="0" w:color="auto"/>
        <w:right w:val="none" w:sz="0" w:space="0" w:color="auto"/>
      </w:divBdr>
    </w:div>
    <w:div w:id="1964732232">
      <w:marLeft w:val="0"/>
      <w:marRight w:val="0"/>
      <w:marTop w:val="-20"/>
      <w:marBottom w:val="-20"/>
      <w:divBdr>
        <w:top w:val="none" w:sz="0" w:space="0" w:color="auto"/>
        <w:left w:val="none" w:sz="0" w:space="0" w:color="auto"/>
        <w:bottom w:val="none" w:sz="0" w:space="0" w:color="auto"/>
        <w:right w:val="none" w:sz="0" w:space="0" w:color="auto"/>
      </w:divBdr>
    </w:div>
    <w:div w:id="1965691721">
      <w:marLeft w:val="0"/>
      <w:marRight w:val="0"/>
      <w:marTop w:val="-20"/>
      <w:marBottom w:val="-20"/>
      <w:divBdr>
        <w:top w:val="none" w:sz="0" w:space="0" w:color="auto"/>
        <w:left w:val="none" w:sz="0" w:space="0" w:color="auto"/>
        <w:bottom w:val="none" w:sz="0" w:space="0" w:color="auto"/>
        <w:right w:val="none" w:sz="0" w:space="0" w:color="auto"/>
      </w:divBdr>
    </w:div>
    <w:div w:id="1966346481">
      <w:marLeft w:val="0"/>
      <w:marRight w:val="0"/>
      <w:marTop w:val="-20"/>
      <w:marBottom w:val="-20"/>
      <w:divBdr>
        <w:top w:val="none" w:sz="0" w:space="0" w:color="auto"/>
        <w:left w:val="none" w:sz="0" w:space="0" w:color="auto"/>
        <w:bottom w:val="none" w:sz="0" w:space="0" w:color="auto"/>
        <w:right w:val="none" w:sz="0" w:space="0" w:color="auto"/>
      </w:divBdr>
    </w:div>
    <w:div w:id="1966807254">
      <w:marLeft w:val="0"/>
      <w:marRight w:val="0"/>
      <w:marTop w:val="-20"/>
      <w:marBottom w:val="-20"/>
      <w:divBdr>
        <w:top w:val="none" w:sz="0" w:space="0" w:color="auto"/>
        <w:left w:val="none" w:sz="0" w:space="0" w:color="auto"/>
        <w:bottom w:val="none" w:sz="0" w:space="0" w:color="auto"/>
        <w:right w:val="none" w:sz="0" w:space="0" w:color="auto"/>
      </w:divBdr>
    </w:div>
    <w:div w:id="1967273795">
      <w:marLeft w:val="0"/>
      <w:marRight w:val="0"/>
      <w:marTop w:val="-20"/>
      <w:marBottom w:val="-20"/>
      <w:divBdr>
        <w:top w:val="none" w:sz="0" w:space="0" w:color="auto"/>
        <w:left w:val="none" w:sz="0" w:space="0" w:color="auto"/>
        <w:bottom w:val="none" w:sz="0" w:space="0" w:color="auto"/>
        <w:right w:val="none" w:sz="0" w:space="0" w:color="auto"/>
      </w:divBdr>
    </w:div>
    <w:div w:id="1967392596">
      <w:marLeft w:val="0"/>
      <w:marRight w:val="0"/>
      <w:marTop w:val="-20"/>
      <w:marBottom w:val="-20"/>
      <w:divBdr>
        <w:top w:val="none" w:sz="0" w:space="0" w:color="auto"/>
        <w:left w:val="none" w:sz="0" w:space="0" w:color="auto"/>
        <w:bottom w:val="none" w:sz="0" w:space="0" w:color="auto"/>
        <w:right w:val="none" w:sz="0" w:space="0" w:color="auto"/>
      </w:divBdr>
    </w:div>
    <w:div w:id="1967809686">
      <w:marLeft w:val="0"/>
      <w:marRight w:val="0"/>
      <w:marTop w:val="-20"/>
      <w:marBottom w:val="-20"/>
      <w:divBdr>
        <w:top w:val="none" w:sz="0" w:space="0" w:color="auto"/>
        <w:left w:val="none" w:sz="0" w:space="0" w:color="auto"/>
        <w:bottom w:val="none" w:sz="0" w:space="0" w:color="auto"/>
        <w:right w:val="none" w:sz="0" w:space="0" w:color="auto"/>
      </w:divBdr>
    </w:div>
    <w:div w:id="1968702156">
      <w:marLeft w:val="0"/>
      <w:marRight w:val="0"/>
      <w:marTop w:val="-20"/>
      <w:marBottom w:val="-20"/>
      <w:divBdr>
        <w:top w:val="none" w:sz="0" w:space="0" w:color="auto"/>
        <w:left w:val="none" w:sz="0" w:space="0" w:color="auto"/>
        <w:bottom w:val="none" w:sz="0" w:space="0" w:color="auto"/>
        <w:right w:val="none" w:sz="0" w:space="0" w:color="auto"/>
      </w:divBdr>
    </w:div>
    <w:div w:id="1969237453">
      <w:marLeft w:val="0"/>
      <w:marRight w:val="0"/>
      <w:marTop w:val="-20"/>
      <w:marBottom w:val="-20"/>
      <w:divBdr>
        <w:top w:val="none" w:sz="0" w:space="0" w:color="auto"/>
        <w:left w:val="none" w:sz="0" w:space="0" w:color="auto"/>
        <w:bottom w:val="none" w:sz="0" w:space="0" w:color="auto"/>
        <w:right w:val="none" w:sz="0" w:space="0" w:color="auto"/>
      </w:divBdr>
    </w:div>
    <w:div w:id="1970235675">
      <w:marLeft w:val="0"/>
      <w:marRight w:val="0"/>
      <w:marTop w:val="-20"/>
      <w:marBottom w:val="-20"/>
      <w:divBdr>
        <w:top w:val="none" w:sz="0" w:space="0" w:color="auto"/>
        <w:left w:val="none" w:sz="0" w:space="0" w:color="auto"/>
        <w:bottom w:val="none" w:sz="0" w:space="0" w:color="auto"/>
        <w:right w:val="none" w:sz="0" w:space="0" w:color="auto"/>
      </w:divBdr>
    </w:div>
    <w:div w:id="1970670941">
      <w:marLeft w:val="0"/>
      <w:marRight w:val="0"/>
      <w:marTop w:val="-20"/>
      <w:marBottom w:val="-20"/>
      <w:divBdr>
        <w:top w:val="none" w:sz="0" w:space="0" w:color="auto"/>
        <w:left w:val="none" w:sz="0" w:space="0" w:color="auto"/>
        <w:bottom w:val="none" w:sz="0" w:space="0" w:color="auto"/>
        <w:right w:val="none" w:sz="0" w:space="0" w:color="auto"/>
      </w:divBdr>
    </w:div>
    <w:div w:id="1970892300">
      <w:marLeft w:val="0"/>
      <w:marRight w:val="0"/>
      <w:marTop w:val="-20"/>
      <w:marBottom w:val="-20"/>
      <w:divBdr>
        <w:top w:val="none" w:sz="0" w:space="0" w:color="auto"/>
        <w:left w:val="none" w:sz="0" w:space="0" w:color="auto"/>
        <w:bottom w:val="none" w:sz="0" w:space="0" w:color="auto"/>
        <w:right w:val="none" w:sz="0" w:space="0" w:color="auto"/>
      </w:divBdr>
    </w:div>
    <w:div w:id="1972008990">
      <w:marLeft w:val="0"/>
      <w:marRight w:val="0"/>
      <w:marTop w:val="-20"/>
      <w:marBottom w:val="-20"/>
      <w:divBdr>
        <w:top w:val="none" w:sz="0" w:space="0" w:color="auto"/>
        <w:left w:val="none" w:sz="0" w:space="0" w:color="auto"/>
        <w:bottom w:val="none" w:sz="0" w:space="0" w:color="auto"/>
        <w:right w:val="none" w:sz="0" w:space="0" w:color="auto"/>
      </w:divBdr>
    </w:div>
    <w:div w:id="1972710569">
      <w:marLeft w:val="0"/>
      <w:marRight w:val="0"/>
      <w:marTop w:val="-20"/>
      <w:marBottom w:val="-20"/>
      <w:divBdr>
        <w:top w:val="none" w:sz="0" w:space="0" w:color="auto"/>
        <w:left w:val="none" w:sz="0" w:space="0" w:color="auto"/>
        <w:bottom w:val="none" w:sz="0" w:space="0" w:color="auto"/>
        <w:right w:val="none" w:sz="0" w:space="0" w:color="auto"/>
      </w:divBdr>
    </w:div>
    <w:div w:id="1975863985">
      <w:marLeft w:val="0"/>
      <w:marRight w:val="0"/>
      <w:marTop w:val="-20"/>
      <w:marBottom w:val="-20"/>
      <w:divBdr>
        <w:top w:val="none" w:sz="0" w:space="0" w:color="auto"/>
        <w:left w:val="none" w:sz="0" w:space="0" w:color="auto"/>
        <w:bottom w:val="none" w:sz="0" w:space="0" w:color="auto"/>
        <w:right w:val="none" w:sz="0" w:space="0" w:color="auto"/>
      </w:divBdr>
    </w:div>
    <w:div w:id="1975982280">
      <w:marLeft w:val="0"/>
      <w:marRight w:val="0"/>
      <w:marTop w:val="-20"/>
      <w:marBottom w:val="-20"/>
      <w:divBdr>
        <w:top w:val="none" w:sz="0" w:space="0" w:color="auto"/>
        <w:left w:val="none" w:sz="0" w:space="0" w:color="auto"/>
        <w:bottom w:val="none" w:sz="0" w:space="0" w:color="auto"/>
        <w:right w:val="none" w:sz="0" w:space="0" w:color="auto"/>
      </w:divBdr>
    </w:div>
    <w:div w:id="1977710648">
      <w:marLeft w:val="0"/>
      <w:marRight w:val="0"/>
      <w:marTop w:val="-20"/>
      <w:marBottom w:val="-20"/>
      <w:divBdr>
        <w:top w:val="none" w:sz="0" w:space="0" w:color="auto"/>
        <w:left w:val="none" w:sz="0" w:space="0" w:color="auto"/>
        <w:bottom w:val="none" w:sz="0" w:space="0" w:color="auto"/>
        <w:right w:val="none" w:sz="0" w:space="0" w:color="auto"/>
      </w:divBdr>
    </w:div>
    <w:div w:id="1977880312">
      <w:marLeft w:val="0"/>
      <w:marRight w:val="0"/>
      <w:marTop w:val="-20"/>
      <w:marBottom w:val="-20"/>
      <w:divBdr>
        <w:top w:val="none" w:sz="0" w:space="0" w:color="auto"/>
        <w:left w:val="none" w:sz="0" w:space="0" w:color="auto"/>
        <w:bottom w:val="none" w:sz="0" w:space="0" w:color="auto"/>
        <w:right w:val="none" w:sz="0" w:space="0" w:color="auto"/>
      </w:divBdr>
    </w:div>
    <w:div w:id="1977951678">
      <w:marLeft w:val="0"/>
      <w:marRight w:val="0"/>
      <w:marTop w:val="-20"/>
      <w:marBottom w:val="-20"/>
      <w:divBdr>
        <w:top w:val="none" w:sz="0" w:space="0" w:color="auto"/>
        <w:left w:val="none" w:sz="0" w:space="0" w:color="auto"/>
        <w:bottom w:val="none" w:sz="0" w:space="0" w:color="auto"/>
        <w:right w:val="none" w:sz="0" w:space="0" w:color="auto"/>
      </w:divBdr>
    </w:div>
    <w:div w:id="1978872880">
      <w:marLeft w:val="0"/>
      <w:marRight w:val="0"/>
      <w:marTop w:val="-20"/>
      <w:marBottom w:val="-20"/>
      <w:divBdr>
        <w:top w:val="none" w:sz="0" w:space="0" w:color="auto"/>
        <w:left w:val="none" w:sz="0" w:space="0" w:color="auto"/>
        <w:bottom w:val="none" w:sz="0" w:space="0" w:color="auto"/>
        <w:right w:val="none" w:sz="0" w:space="0" w:color="auto"/>
      </w:divBdr>
    </w:div>
    <w:div w:id="1978877517">
      <w:marLeft w:val="0"/>
      <w:marRight w:val="0"/>
      <w:marTop w:val="-20"/>
      <w:marBottom w:val="-20"/>
      <w:divBdr>
        <w:top w:val="none" w:sz="0" w:space="0" w:color="auto"/>
        <w:left w:val="none" w:sz="0" w:space="0" w:color="auto"/>
        <w:bottom w:val="none" w:sz="0" w:space="0" w:color="auto"/>
        <w:right w:val="none" w:sz="0" w:space="0" w:color="auto"/>
      </w:divBdr>
    </w:div>
    <w:div w:id="1980645715">
      <w:marLeft w:val="0"/>
      <w:marRight w:val="0"/>
      <w:marTop w:val="-20"/>
      <w:marBottom w:val="-20"/>
      <w:divBdr>
        <w:top w:val="none" w:sz="0" w:space="0" w:color="auto"/>
        <w:left w:val="none" w:sz="0" w:space="0" w:color="auto"/>
        <w:bottom w:val="none" w:sz="0" w:space="0" w:color="auto"/>
        <w:right w:val="none" w:sz="0" w:space="0" w:color="auto"/>
      </w:divBdr>
    </w:div>
    <w:div w:id="1980647608">
      <w:marLeft w:val="0"/>
      <w:marRight w:val="0"/>
      <w:marTop w:val="-20"/>
      <w:marBottom w:val="-20"/>
      <w:divBdr>
        <w:top w:val="none" w:sz="0" w:space="0" w:color="auto"/>
        <w:left w:val="none" w:sz="0" w:space="0" w:color="auto"/>
        <w:bottom w:val="none" w:sz="0" w:space="0" w:color="auto"/>
        <w:right w:val="none" w:sz="0" w:space="0" w:color="auto"/>
      </w:divBdr>
    </w:div>
    <w:div w:id="1981498052">
      <w:marLeft w:val="0"/>
      <w:marRight w:val="0"/>
      <w:marTop w:val="-20"/>
      <w:marBottom w:val="-20"/>
      <w:divBdr>
        <w:top w:val="none" w:sz="0" w:space="0" w:color="auto"/>
        <w:left w:val="none" w:sz="0" w:space="0" w:color="auto"/>
        <w:bottom w:val="none" w:sz="0" w:space="0" w:color="auto"/>
        <w:right w:val="none" w:sz="0" w:space="0" w:color="auto"/>
      </w:divBdr>
    </w:div>
    <w:div w:id="1983003709">
      <w:marLeft w:val="0"/>
      <w:marRight w:val="0"/>
      <w:marTop w:val="-20"/>
      <w:marBottom w:val="-20"/>
      <w:divBdr>
        <w:top w:val="none" w:sz="0" w:space="0" w:color="auto"/>
        <w:left w:val="none" w:sz="0" w:space="0" w:color="auto"/>
        <w:bottom w:val="none" w:sz="0" w:space="0" w:color="auto"/>
        <w:right w:val="none" w:sz="0" w:space="0" w:color="auto"/>
      </w:divBdr>
    </w:div>
    <w:div w:id="1983344164">
      <w:marLeft w:val="0"/>
      <w:marRight w:val="0"/>
      <w:marTop w:val="-20"/>
      <w:marBottom w:val="-20"/>
      <w:divBdr>
        <w:top w:val="none" w:sz="0" w:space="0" w:color="auto"/>
        <w:left w:val="none" w:sz="0" w:space="0" w:color="auto"/>
        <w:bottom w:val="none" w:sz="0" w:space="0" w:color="auto"/>
        <w:right w:val="none" w:sz="0" w:space="0" w:color="auto"/>
      </w:divBdr>
    </w:div>
    <w:div w:id="1983803473">
      <w:marLeft w:val="0"/>
      <w:marRight w:val="0"/>
      <w:marTop w:val="-20"/>
      <w:marBottom w:val="-20"/>
      <w:divBdr>
        <w:top w:val="none" w:sz="0" w:space="0" w:color="auto"/>
        <w:left w:val="none" w:sz="0" w:space="0" w:color="auto"/>
        <w:bottom w:val="none" w:sz="0" w:space="0" w:color="auto"/>
        <w:right w:val="none" w:sz="0" w:space="0" w:color="auto"/>
      </w:divBdr>
    </w:div>
    <w:div w:id="1986205532">
      <w:marLeft w:val="0"/>
      <w:marRight w:val="0"/>
      <w:marTop w:val="-20"/>
      <w:marBottom w:val="-20"/>
      <w:divBdr>
        <w:top w:val="none" w:sz="0" w:space="0" w:color="auto"/>
        <w:left w:val="none" w:sz="0" w:space="0" w:color="auto"/>
        <w:bottom w:val="none" w:sz="0" w:space="0" w:color="auto"/>
        <w:right w:val="none" w:sz="0" w:space="0" w:color="auto"/>
      </w:divBdr>
    </w:div>
    <w:div w:id="1987776209">
      <w:marLeft w:val="0"/>
      <w:marRight w:val="0"/>
      <w:marTop w:val="-20"/>
      <w:marBottom w:val="-20"/>
      <w:divBdr>
        <w:top w:val="none" w:sz="0" w:space="0" w:color="auto"/>
        <w:left w:val="none" w:sz="0" w:space="0" w:color="auto"/>
        <w:bottom w:val="none" w:sz="0" w:space="0" w:color="auto"/>
        <w:right w:val="none" w:sz="0" w:space="0" w:color="auto"/>
      </w:divBdr>
    </w:div>
    <w:div w:id="1988778142">
      <w:marLeft w:val="0"/>
      <w:marRight w:val="0"/>
      <w:marTop w:val="-20"/>
      <w:marBottom w:val="-20"/>
      <w:divBdr>
        <w:top w:val="none" w:sz="0" w:space="0" w:color="auto"/>
        <w:left w:val="none" w:sz="0" w:space="0" w:color="auto"/>
        <w:bottom w:val="none" w:sz="0" w:space="0" w:color="auto"/>
        <w:right w:val="none" w:sz="0" w:space="0" w:color="auto"/>
      </w:divBdr>
    </w:div>
    <w:div w:id="1992513285">
      <w:marLeft w:val="0"/>
      <w:marRight w:val="0"/>
      <w:marTop w:val="-20"/>
      <w:marBottom w:val="-20"/>
      <w:divBdr>
        <w:top w:val="none" w:sz="0" w:space="0" w:color="auto"/>
        <w:left w:val="none" w:sz="0" w:space="0" w:color="auto"/>
        <w:bottom w:val="none" w:sz="0" w:space="0" w:color="auto"/>
        <w:right w:val="none" w:sz="0" w:space="0" w:color="auto"/>
      </w:divBdr>
    </w:div>
    <w:div w:id="1992633545">
      <w:marLeft w:val="0"/>
      <w:marRight w:val="0"/>
      <w:marTop w:val="-20"/>
      <w:marBottom w:val="-20"/>
      <w:divBdr>
        <w:top w:val="none" w:sz="0" w:space="0" w:color="auto"/>
        <w:left w:val="none" w:sz="0" w:space="0" w:color="auto"/>
        <w:bottom w:val="none" w:sz="0" w:space="0" w:color="auto"/>
        <w:right w:val="none" w:sz="0" w:space="0" w:color="auto"/>
      </w:divBdr>
    </w:div>
    <w:div w:id="1994525894">
      <w:marLeft w:val="0"/>
      <w:marRight w:val="0"/>
      <w:marTop w:val="-20"/>
      <w:marBottom w:val="-20"/>
      <w:divBdr>
        <w:top w:val="none" w:sz="0" w:space="0" w:color="auto"/>
        <w:left w:val="none" w:sz="0" w:space="0" w:color="auto"/>
        <w:bottom w:val="none" w:sz="0" w:space="0" w:color="auto"/>
        <w:right w:val="none" w:sz="0" w:space="0" w:color="auto"/>
      </w:divBdr>
    </w:div>
    <w:div w:id="1996492650">
      <w:marLeft w:val="0"/>
      <w:marRight w:val="0"/>
      <w:marTop w:val="-20"/>
      <w:marBottom w:val="-20"/>
      <w:divBdr>
        <w:top w:val="none" w:sz="0" w:space="0" w:color="auto"/>
        <w:left w:val="none" w:sz="0" w:space="0" w:color="auto"/>
        <w:bottom w:val="none" w:sz="0" w:space="0" w:color="auto"/>
        <w:right w:val="none" w:sz="0" w:space="0" w:color="auto"/>
      </w:divBdr>
    </w:div>
    <w:div w:id="1996569923">
      <w:marLeft w:val="0"/>
      <w:marRight w:val="0"/>
      <w:marTop w:val="-20"/>
      <w:marBottom w:val="-20"/>
      <w:divBdr>
        <w:top w:val="none" w:sz="0" w:space="0" w:color="auto"/>
        <w:left w:val="none" w:sz="0" w:space="0" w:color="auto"/>
        <w:bottom w:val="none" w:sz="0" w:space="0" w:color="auto"/>
        <w:right w:val="none" w:sz="0" w:space="0" w:color="auto"/>
      </w:divBdr>
    </w:div>
    <w:div w:id="1996882156">
      <w:marLeft w:val="0"/>
      <w:marRight w:val="0"/>
      <w:marTop w:val="-20"/>
      <w:marBottom w:val="-20"/>
      <w:divBdr>
        <w:top w:val="none" w:sz="0" w:space="0" w:color="auto"/>
        <w:left w:val="none" w:sz="0" w:space="0" w:color="auto"/>
        <w:bottom w:val="none" w:sz="0" w:space="0" w:color="auto"/>
        <w:right w:val="none" w:sz="0" w:space="0" w:color="auto"/>
      </w:divBdr>
    </w:div>
    <w:div w:id="1999456740">
      <w:marLeft w:val="0"/>
      <w:marRight w:val="0"/>
      <w:marTop w:val="-20"/>
      <w:marBottom w:val="-20"/>
      <w:divBdr>
        <w:top w:val="none" w:sz="0" w:space="0" w:color="auto"/>
        <w:left w:val="none" w:sz="0" w:space="0" w:color="auto"/>
        <w:bottom w:val="none" w:sz="0" w:space="0" w:color="auto"/>
        <w:right w:val="none" w:sz="0" w:space="0" w:color="auto"/>
      </w:divBdr>
    </w:div>
    <w:div w:id="1999767009">
      <w:marLeft w:val="0"/>
      <w:marRight w:val="0"/>
      <w:marTop w:val="-20"/>
      <w:marBottom w:val="-20"/>
      <w:divBdr>
        <w:top w:val="none" w:sz="0" w:space="0" w:color="auto"/>
        <w:left w:val="none" w:sz="0" w:space="0" w:color="auto"/>
        <w:bottom w:val="none" w:sz="0" w:space="0" w:color="auto"/>
        <w:right w:val="none" w:sz="0" w:space="0" w:color="auto"/>
      </w:divBdr>
    </w:div>
    <w:div w:id="2003123567">
      <w:marLeft w:val="0"/>
      <w:marRight w:val="0"/>
      <w:marTop w:val="-20"/>
      <w:marBottom w:val="-20"/>
      <w:divBdr>
        <w:top w:val="none" w:sz="0" w:space="0" w:color="auto"/>
        <w:left w:val="none" w:sz="0" w:space="0" w:color="auto"/>
        <w:bottom w:val="none" w:sz="0" w:space="0" w:color="auto"/>
        <w:right w:val="none" w:sz="0" w:space="0" w:color="auto"/>
      </w:divBdr>
    </w:div>
    <w:div w:id="2005625062">
      <w:marLeft w:val="0"/>
      <w:marRight w:val="0"/>
      <w:marTop w:val="-20"/>
      <w:marBottom w:val="-20"/>
      <w:divBdr>
        <w:top w:val="none" w:sz="0" w:space="0" w:color="auto"/>
        <w:left w:val="none" w:sz="0" w:space="0" w:color="auto"/>
        <w:bottom w:val="none" w:sz="0" w:space="0" w:color="auto"/>
        <w:right w:val="none" w:sz="0" w:space="0" w:color="auto"/>
      </w:divBdr>
    </w:div>
    <w:div w:id="2006396477">
      <w:marLeft w:val="0"/>
      <w:marRight w:val="0"/>
      <w:marTop w:val="-20"/>
      <w:marBottom w:val="-20"/>
      <w:divBdr>
        <w:top w:val="none" w:sz="0" w:space="0" w:color="auto"/>
        <w:left w:val="none" w:sz="0" w:space="0" w:color="auto"/>
        <w:bottom w:val="none" w:sz="0" w:space="0" w:color="auto"/>
        <w:right w:val="none" w:sz="0" w:space="0" w:color="auto"/>
      </w:divBdr>
    </w:div>
    <w:div w:id="2007317401">
      <w:marLeft w:val="0"/>
      <w:marRight w:val="0"/>
      <w:marTop w:val="-20"/>
      <w:marBottom w:val="-20"/>
      <w:divBdr>
        <w:top w:val="none" w:sz="0" w:space="0" w:color="auto"/>
        <w:left w:val="none" w:sz="0" w:space="0" w:color="auto"/>
        <w:bottom w:val="none" w:sz="0" w:space="0" w:color="auto"/>
        <w:right w:val="none" w:sz="0" w:space="0" w:color="auto"/>
      </w:divBdr>
    </w:div>
    <w:div w:id="2007972501">
      <w:marLeft w:val="0"/>
      <w:marRight w:val="0"/>
      <w:marTop w:val="-20"/>
      <w:marBottom w:val="-20"/>
      <w:divBdr>
        <w:top w:val="none" w:sz="0" w:space="0" w:color="auto"/>
        <w:left w:val="none" w:sz="0" w:space="0" w:color="auto"/>
        <w:bottom w:val="none" w:sz="0" w:space="0" w:color="auto"/>
        <w:right w:val="none" w:sz="0" w:space="0" w:color="auto"/>
      </w:divBdr>
    </w:div>
    <w:div w:id="2008824679">
      <w:marLeft w:val="0"/>
      <w:marRight w:val="0"/>
      <w:marTop w:val="-20"/>
      <w:marBottom w:val="-20"/>
      <w:divBdr>
        <w:top w:val="none" w:sz="0" w:space="0" w:color="auto"/>
        <w:left w:val="none" w:sz="0" w:space="0" w:color="auto"/>
        <w:bottom w:val="none" w:sz="0" w:space="0" w:color="auto"/>
        <w:right w:val="none" w:sz="0" w:space="0" w:color="auto"/>
      </w:divBdr>
    </w:div>
    <w:div w:id="2009095976">
      <w:marLeft w:val="0"/>
      <w:marRight w:val="0"/>
      <w:marTop w:val="-20"/>
      <w:marBottom w:val="-20"/>
      <w:divBdr>
        <w:top w:val="none" w:sz="0" w:space="0" w:color="auto"/>
        <w:left w:val="none" w:sz="0" w:space="0" w:color="auto"/>
        <w:bottom w:val="none" w:sz="0" w:space="0" w:color="auto"/>
        <w:right w:val="none" w:sz="0" w:space="0" w:color="auto"/>
      </w:divBdr>
    </w:div>
    <w:div w:id="2010712307">
      <w:marLeft w:val="0"/>
      <w:marRight w:val="0"/>
      <w:marTop w:val="-20"/>
      <w:marBottom w:val="-20"/>
      <w:divBdr>
        <w:top w:val="none" w:sz="0" w:space="0" w:color="auto"/>
        <w:left w:val="none" w:sz="0" w:space="0" w:color="auto"/>
        <w:bottom w:val="none" w:sz="0" w:space="0" w:color="auto"/>
        <w:right w:val="none" w:sz="0" w:space="0" w:color="auto"/>
      </w:divBdr>
    </w:div>
    <w:div w:id="2012759315">
      <w:marLeft w:val="0"/>
      <w:marRight w:val="0"/>
      <w:marTop w:val="-20"/>
      <w:marBottom w:val="-20"/>
      <w:divBdr>
        <w:top w:val="none" w:sz="0" w:space="0" w:color="auto"/>
        <w:left w:val="none" w:sz="0" w:space="0" w:color="auto"/>
        <w:bottom w:val="none" w:sz="0" w:space="0" w:color="auto"/>
        <w:right w:val="none" w:sz="0" w:space="0" w:color="auto"/>
      </w:divBdr>
    </w:div>
    <w:div w:id="2013214996">
      <w:marLeft w:val="0"/>
      <w:marRight w:val="0"/>
      <w:marTop w:val="-20"/>
      <w:marBottom w:val="-20"/>
      <w:divBdr>
        <w:top w:val="none" w:sz="0" w:space="0" w:color="auto"/>
        <w:left w:val="none" w:sz="0" w:space="0" w:color="auto"/>
        <w:bottom w:val="none" w:sz="0" w:space="0" w:color="auto"/>
        <w:right w:val="none" w:sz="0" w:space="0" w:color="auto"/>
      </w:divBdr>
    </w:div>
    <w:div w:id="2014261583">
      <w:marLeft w:val="0"/>
      <w:marRight w:val="0"/>
      <w:marTop w:val="-20"/>
      <w:marBottom w:val="-20"/>
      <w:divBdr>
        <w:top w:val="none" w:sz="0" w:space="0" w:color="auto"/>
        <w:left w:val="none" w:sz="0" w:space="0" w:color="auto"/>
        <w:bottom w:val="none" w:sz="0" w:space="0" w:color="auto"/>
        <w:right w:val="none" w:sz="0" w:space="0" w:color="auto"/>
      </w:divBdr>
    </w:div>
    <w:div w:id="2015572631">
      <w:marLeft w:val="0"/>
      <w:marRight w:val="0"/>
      <w:marTop w:val="-20"/>
      <w:marBottom w:val="-20"/>
      <w:divBdr>
        <w:top w:val="none" w:sz="0" w:space="0" w:color="auto"/>
        <w:left w:val="none" w:sz="0" w:space="0" w:color="auto"/>
        <w:bottom w:val="none" w:sz="0" w:space="0" w:color="auto"/>
        <w:right w:val="none" w:sz="0" w:space="0" w:color="auto"/>
      </w:divBdr>
    </w:div>
    <w:div w:id="2015722792">
      <w:marLeft w:val="0"/>
      <w:marRight w:val="0"/>
      <w:marTop w:val="-20"/>
      <w:marBottom w:val="-20"/>
      <w:divBdr>
        <w:top w:val="none" w:sz="0" w:space="0" w:color="auto"/>
        <w:left w:val="none" w:sz="0" w:space="0" w:color="auto"/>
        <w:bottom w:val="none" w:sz="0" w:space="0" w:color="auto"/>
        <w:right w:val="none" w:sz="0" w:space="0" w:color="auto"/>
      </w:divBdr>
    </w:div>
    <w:div w:id="2016375383">
      <w:marLeft w:val="0"/>
      <w:marRight w:val="0"/>
      <w:marTop w:val="-20"/>
      <w:marBottom w:val="-20"/>
      <w:divBdr>
        <w:top w:val="none" w:sz="0" w:space="0" w:color="auto"/>
        <w:left w:val="none" w:sz="0" w:space="0" w:color="auto"/>
        <w:bottom w:val="none" w:sz="0" w:space="0" w:color="auto"/>
        <w:right w:val="none" w:sz="0" w:space="0" w:color="auto"/>
      </w:divBdr>
    </w:div>
    <w:div w:id="2016615013">
      <w:marLeft w:val="0"/>
      <w:marRight w:val="0"/>
      <w:marTop w:val="-20"/>
      <w:marBottom w:val="-20"/>
      <w:divBdr>
        <w:top w:val="none" w:sz="0" w:space="0" w:color="auto"/>
        <w:left w:val="none" w:sz="0" w:space="0" w:color="auto"/>
        <w:bottom w:val="none" w:sz="0" w:space="0" w:color="auto"/>
        <w:right w:val="none" w:sz="0" w:space="0" w:color="auto"/>
      </w:divBdr>
    </w:div>
    <w:div w:id="2016836590">
      <w:marLeft w:val="0"/>
      <w:marRight w:val="0"/>
      <w:marTop w:val="-20"/>
      <w:marBottom w:val="-20"/>
      <w:divBdr>
        <w:top w:val="none" w:sz="0" w:space="0" w:color="auto"/>
        <w:left w:val="none" w:sz="0" w:space="0" w:color="auto"/>
        <w:bottom w:val="none" w:sz="0" w:space="0" w:color="auto"/>
        <w:right w:val="none" w:sz="0" w:space="0" w:color="auto"/>
      </w:divBdr>
    </w:div>
    <w:div w:id="2017993123">
      <w:marLeft w:val="0"/>
      <w:marRight w:val="0"/>
      <w:marTop w:val="-20"/>
      <w:marBottom w:val="-20"/>
      <w:divBdr>
        <w:top w:val="none" w:sz="0" w:space="0" w:color="auto"/>
        <w:left w:val="none" w:sz="0" w:space="0" w:color="auto"/>
        <w:bottom w:val="none" w:sz="0" w:space="0" w:color="auto"/>
        <w:right w:val="none" w:sz="0" w:space="0" w:color="auto"/>
      </w:divBdr>
    </w:div>
    <w:div w:id="2018267887">
      <w:marLeft w:val="0"/>
      <w:marRight w:val="0"/>
      <w:marTop w:val="-20"/>
      <w:marBottom w:val="-20"/>
      <w:divBdr>
        <w:top w:val="none" w:sz="0" w:space="0" w:color="auto"/>
        <w:left w:val="none" w:sz="0" w:space="0" w:color="auto"/>
        <w:bottom w:val="none" w:sz="0" w:space="0" w:color="auto"/>
        <w:right w:val="none" w:sz="0" w:space="0" w:color="auto"/>
      </w:divBdr>
    </w:div>
    <w:div w:id="2018575900">
      <w:marLeft w:val="0"/>
      <w:marRight w:val="0"/>
      <w:marTop w:val="-20"/>
      <w:marBottom w:val="-20"/>
      <w:divBdr>
        <w:top w:val="none" w:sz="0" w:space="0" w:color="auto"/>
        <w:left w:val="none" w:sz="0" w:space="0" w:color="auto"/>
        <w:bottom w:val="none" w:sz="0" w:space="0" w:color="auto"/>
        <w:right w:val="none" w:sz="0" w:space="0" w:color="auto"/>
      </w:divBdr>
    </w:div>
    <w:div w:id="2019192209">
      <w:marLeft w:val="0"/>
      <w:marRight w:val="0"/>
      <w:marTop w:val="-20"/>
      <w:marBottom w:val="-20"/>
      <w:divBdr>
        <w:top w:val="none" w:sz="0" w:space="0" w:color="auto"/>
        <w:left w:val="none" w:sz="0" w:space="0" w:color="auto"/>
        <w:bottom w:val="none" w:sz="0" w:space="0" w:color="auto"/>
        <w:right w:val="none" w:sz="0" w:space="0" w:color="auto"/>
      </w:divBdr>
    </w:div>
    <w:div w:id="2020428348">
      <w:marLeft w:val="0"/>
      <w:marRight w:val="0"/>
      <w:marTop w:val="-20"/>
      <w:marBottom w:val="-20"/>
      <w:divBdr>
        <w:top w:val="none" w:sz="0" w:space="0" w:color="auto"/>
        <w:left w:val="none" w:sz="0" w:space="0" w:color="auto"/>
        <w:bottom w:val="none" w:sz="0" w:space="0" w:color="auto"/>
        <w:right w:val="none" w:sz="0" w:space="0" w:color="auto"/>
      </w:divBdr>
    </w:div>
    <w:div w:id="2021736292">
      <w:marLeft w:val="0"/>
      <w:marRight w:val="0"/>
      <w:marTop w:val="-20"/>
      <w:marBottom w:val="-20"/>
      <w:divBdr>
        <w:top w:val="none" w:sz="0" w:space="0" w:color="auto"/>
        <w:left w:val="none" w:sz="0" w:space="0" w:color="auto"/>
        <w:bottom w:val="none" w:sz="0" w:space="0" w:color="auto"/>
        <w:right w:val="none" w:sz="0" w:space="0" w:color="auto"/>
      </w:divBdr>
    </w:div>
    <w:div w:id="2021809851">
      <w:marLeft w:val="0"/>
      <w:marRight w:val="0"/>
      <w:marTop w:val="-20"/>
      <w:marBottom w:val="-20"/>
      <w:divBdr>
        <w:top w:val="none" w:sz="0" w:space="0" w:color="auto"/>
        <w:left w:val="none" w:sz="0" w:space="0" w:color="auto"/>
        <w:bottom w:val="none" w:sz="0" w:space="0" w:color="auto"/>
        <w:right w:val="none" w:sz="0" w:space="0" w:color="auto"/>
      </w:divBdr>
    </w:div>
    <w:div w:id="2023048559">
      <w:marLeft w:val="0"/>
      <w:marRight w:val="0"/>
      <w:marTop w:val="-20"/>
      <w:marBottom w:val="-20"/>
      <w:divBdr>
        <w:top w:val="none" w:sz="0" w:space="0" w:color="auto"/>
        <w:left w:val="none" w:sz="0" w:space="0" w:color="auto"/>
        <w:bottom w:val="none" w:sz="0" w:space="0" w:color="auto"/>
        <w:right w:val="none" w:sz="0" w:space="0" w:color="auto"/>
      </w:divBdr>
    </w:div>
    <w:div w:id="2023317380">
      <w:marLeft w:val="0"/>
      <w:marRight w:val="0"/>
      <w:marTop w:val="-20"/>
      <w:marBottom w:val="-20"/>
      <w:divBdr>
        <w:top w:val="none" w:sz="0" w:space="0" w:color="auto"/>
        <w:left w:val="none" w:sz="0" w:space="0" w:color="auto"/>
        <w:bottom w:val="none" w:sz="0" w:space="0" w:color="auto"/>
        <w:right w:val="none" w:sz="0" w:space="0" w:color="auto"/>
      </w:divBdr>
    </w:div>
    <w:div w:id="2024892347">
      <w:marLeft w:val="0"/>
      <w:marRight w:val="0"/>
      <w:marTop w:val="-20"/>
      <w:marBottom w:val="-20"/>
      <w:divBdr>
        <w:top w:val="none" w:sz="0" w:space="0" w:color="auto"/>
        <w:left w:val="none" w:sz="0" w:space="0" w:color="auto"/>
        <w:bottom w:val="none" w:sz="0" w:space="0" w:color="auto"/>
        <w:right w:val="none" w:sz="0" w:space="0" w:color="auto"/>
      </w:divBdr>
    </w:div>
    <w:div w:id="2025813810">
      <w:marLeft w:val="0"/>
      <w:marRight w:val="0"/>
      <w:marTop w:val="-20"/>
      <w:marBottom w:val="-20"/>
      <w:divBdr>
        <w:top w:val="none" w:sz="0" w:space="0" w:color="auto"/>
        <w:left w:val="none" w:sz="0" w:space="0" w:color="auto"/>
        <w:bottom w:val="none" w:sz="0" w:space="0" w:color="auto"/>
        <w:right w:val="none" w:sz="0" w:space="0" w:color="auto"/>
      </w:divBdr>
    </w:div>
    <w:div w:id="2026319043">
      <w:marLeft w:val="0"/>
      <w:marRight w:val="0"/>
      <w:marTop w:val="-20"/>
      <w:marBottom w:val="-20"/>
      <w:divBdr>
        <w:top w:val="none" w:sz="0" w:space="0" w:color="auto"/>
        <w:left w:val="none" w:sz="0" w:space="0" w:color="auto"/>
        <w:bottom w:val="none" w:sz="0" w:space="0" w:color="auto"/>
        <w:right w:val="none" w:sz="0" w:space="0" w:color="auto"/>
      </w:divBdr>
    </w:div>
    <w:div w:id="2026662824">
      <w:marLeft w:val="0"/>
      <w:marRight w:val="0"/>
      <w:marTop w:val="-20"/>
      <w:marBottom w:val="-20"/>
      <w:divBdr>
        <w:top w:val="none" w:sz="0" w:space="0" w:color="auto"/>
        <w:left w:val="none" w:sz="0" w:space="0" w:color="auto"/>
        <w:bottom w:val="none" w:sz="0" w:space="0" w:color="auto"/>
        <w:right w:val="none" w:sz="0" w:space="0" w:color="auto"/>
      </w:divBdr>
    </w:div>
    <w:div w:id="2029864890">
      <w:marLeft w:val="0"/>
      <w:marRight w:val="0"/>
      <w:marTop w:val="-20"/>
      <w:marBottom w:val="-20"/>
      <w:divBdr>
        <w:top w:val="none" w:sz="0" w:space="0" w:color="auto"/>
        <w:left w:val="none" w:sz="0" w:space="0" w:color="auto"/>
        <w:bottom w:val="none" w:sz="0" w:space="0" w:color="auto"/>
        <w:right w:val="none" w:sz="0" w:space="0" w:color="auto"/>
      </w:divBdr>
    </w:div>
    <w:div w:id="2030642049">
      <w:marLeft w:val="0"/>
      <w:marRight w:val="0"/>
      <w:marTop w:val="-20"/>
      <w:marBottom w:val="-20"/>
      <w:divBdr>
        <w:top w:val="none" w:sz="0" w:space="0" w:color="auto"/>
        <w:left w:val="none" w:sz="0" w:space="0" w:color="auto"/>
        <w:bottom w:val="none" w:sz="0" w:space="0" w:color="auto"/>
        <w:right w:val="none" w:sz="0" w:space="0" w:color="auto"/>
      </w:divBdr>
    </w:div>
    <w:div w:id="2030830758">
      <w:marLeft w:val="0"/>
      <w:marRight w:val="0"/>
      <w:marTop w:val="-20"/>
      <w:marBottom w:val="-20"/>
      <w:divBdr>
        <w:top w:val="none" w:sz="0" w:space="0" w:color="auto"/>
        <w:left w:val="none" w:sz="0" w:space="0" w:color="auto"/>
        <w:bottom w:val="none" w:sz="0" w:space="0" w:color="auto"/>
        <w:right w:val="none" w:sz="0" w:space="0" w:color="auto"/>
      </w:divBdr>
    </w:div>
    <w:div w:id="2031027929">
      <w:marLeft w:val="0"/>
      <w:marRight w:val="0"/>
      <w:marTop w:val="-20"/>
      <w:marBottom w:val="-20"/>
      <w:divBdr>
        <w:top w:val="none" w:sz="0" w:space="0" w:color="auto"/>
        <w:left w:val="none" w:sz="0" w:space="0" w:color="auto"/>
        <w:bottom w:val="none" w:sz="0" w:space="0" w:color="auto"/>
        <w:right w:val="none" w:sz="0" w:space="0" w:color="auto"/>
      </w:divBdr>
    </w:div>
    <w:div w:id="2031368632">
      <w:marLeft w:val="0"/>
      <w:marRight w:val="0"/>
      <w:marTop w:val="-20"/>
      <w:marBottom w:val="-20"/>
      <w:divBdr>
        <w:top w:val="none" w:sz="0" w:space="0" w:color="auto"/>
        <w:left w:val="none" w:sz="0" w:space="0" w:color="auto"/>
        <w:bottom w:val="none" w:sz="0" w:space="0" w:color="auto"/>
        <w:right w:val="none" w:sz="0" w:space="0" w:color="auto"/>
      </w:divBdr>
    </w:div>
    <w:div w:id="2032992759">
      <w:marLeft w:val="0"/>
      <w:marRight w:val="0"/>
      <w:marTop w:val="-20"/>
      <w:marBottom w:val="-20"/>
      <w:divBdr>
        <w:top w:val="none" w:sz="0" w:space="0" w:color="auto"/>
        <w:left w:val="none" w:sz="0" w:space="0" w:color="auto"/>
        <w:bottom w:val="none" w:sz="0" w:space="0" w:color="auto"/>
        <w:right w:val="none" w:sz="0" w:space="0" w:color="auto"/>
      </w:divBdr>
    </w:div>
    <w:div w:id="2032994432">
      <w:marLeft w:val="0"/>
      <w:marRight w:val="0"/>
      <w:marTop w:val="-20"/>
      <w:marBottom w:val="-20"/>
      <w:divBdr>
        <w:top w:val="none" w:sz="0" w:space="0" w:color="auto"/>
        <w:left w:val="none" w:sz="0" w:space="0" w:color="auto"/>
        <w:bottom w:val="none" w:sz="0" w:space="0" w:color="auto"/>
        <w:right w:val="none" w:sz="0" w:space="0" w:color="auto"/>
      </w:divBdr>
    </w:div>
    <w:div w:id="2033605453">
      <w:marLeft w:val="0"/>
      <w:marRight w:val="0"/>
      <w:marTop w:val="-20"/>
      <w:marBottom w:val="-20"/>
      <w:divBdr>
        <w:top w:val="none" w:sz="0" w:space="0" w:color="auto"/>
        <w:left w:val="none" w:sz="0" w:space="0" w:color="auto"/>
        <w:bottom w:val="none" w:sz="0" w:space="0" w:color="auto"/>
        <w:right w:val="none" w:sz="0" w:space="0" w:color="auto"/>
      </w:divBdr>
    </w:div>
    <w:div w:id="2035690820">
      <w:marLeft w:val="0"/>
      <w:marRight w:val="0"/>
      <w:marTop w:val="-20"/>
      <w:marBottom w:val="-20"/>
      <w:divBdr>
        <w:top w:val="none" w:sz="0" w:space="0" w:color="auto"/>
        <w:left w:val="none" w:sz="0" w:space="0" w:color="auto"/>
        <w:bottom w:val="none" w:sz="0" w:space="0" w:color="auto"/>
        <w:right w:val="none" w:sz="0" w:space="0" w:color="auto"/>
      </w:divBdr>
    </w:div>
    <w:div w:id="2036081535">
      <w:marLeft w:val="0"/>
      <w:marRight w:val="0"/>
      <w:marTop w:val="-20"/>
      <w:marBottom w:val="-20"/>
      <w:divBdr>
        <w:top w:val="none" w:sz="0" w:space="0" w:color="auto"/>
        <w:left w:val="none" w:sz="0" w:space="0" w:color="auto"/>
        <w:bottom w:val="none" w:sz="0" w:space="0" w:color="auto"/>
        <w:right w:val="none" w:sz="0" w:space="0" w:color="auto"/>
      </w:divBdr>
    </w:div>
    <w:div w:id="2037004798">
      <w:marLeft w:val="0"/>
      <w:marRight w:val="0"/>
      <w:marTop w:val="-20"/>
      <w:marBottom w:val="-20"/>
      <w:divBdr>
        <w:top w:val="none" w:sz="0" w:space="0" w:color="auto"/>
        <w:left w:val="none" w:sz="0" w:space="0" w:color="auto"/>
        <w:bottom w:val="none" w:sz="0" w:space="0" w:color="auto"/>
        <w:right w:val="none" w:sz="0" w:space="0" w:color="auto"/>
      </w:divBdr>
    </w:div>
    <w:div w:id="2038963034">
      <w:marLeft w:val="0"/>
      <w:marRight w:val="0"/>
      <w:marTop w:val="-20"/>
      <w:marBottom w:val="-20"/>
      <w:divBdr>
        <w:top w:val="none" w:sz="0" w:space="0" w:color="auto"/>
        <w:left w:val="none" w:sz="0" w:space="0" w:color="auto"/>
        <w:bottom w:val="none" w:sz="0" w:space="0" w:color="auto"/>
        <w:right w:val="none" w:sz="0" w:space="0" w:color="auto"/>
      </w:divBdr>
    </w:div>
    <w:div w:id="2040011619">
      <w:marLeft w:val="0"/>
      <w:marRight w:val="0"/>
      <w:marTop w:val="-20"/>
      <w:marBottom w:val="-20"/>
      <w:divBdr>
        <w:top w:val="none" w:sz="0" w:space="0" w:color="auto"/>
        <w:left w:val="none" w:sz="0" w:space="0" w:color="auto"/>
        <w:bottom w:val="none" w:sz="0" w:space="0" w:color="auto"/>
        <w:right w:val="none" w:sz="0" w:space="0" w:color="auto"/>
      </w:divBdr>
    </w:div>
    <w:div w:id="2040545841">
      <w:marLeft w:val="0"/>
      <w:marRight w:val="0"/>
      <w:marTop w:val="-20"/>
      <w:marBottom w:val="-20"/>
      <w:divBdr>
        <w:top w:val="none" w:sz="0" w:space="0" w:color="auto"/>
        <w:left w:val="none" w:sz="0" w:space="0" w:color="auto"/>
        <w:bottom w:val="none" w:sz="0" w:space="0" w:color="auto"/>
        <w:right w:val="none" w:sz="0" w:space="0" w:color="auto"/>
      </w:divBdr>
    </w:div>
    <w:div w:id="2041785140">
      <w:marLeft w:val="0"/>
      <w:marRight w:val="0"/>
      <w:marTop w:val="-20"/>
      <w:marBottom w:val="-20"/>
      <w:divBdr>
        <w:top w:val="none" w:sz="0" w:space="0" w:color="auto"/>
        <w:left w:val="none" w:sz="0" w:space="0" w:color="auto"/>
        <w:bottom w:val="none" w:sz="0" w:space="0" w:color="auto"/>
        <w:right w:val="none" w:sz="0" w:space="0" w:color="auto"/>
      </w:divBdr>
    </w:div>
    <w:div w:id="2041977894">
      <w:marLeft w:val="0"/>
      <w:marRight w:val="0"/>
      <w:marTop w:val="-20"/>
      <w:marBottom w:val="-20"/>
      <w:divBdr>
        <w:top w:val="none" w:sz="0" w:space="0" w:color="auto"/>
        <w:left w:val="none" w:sz="0" w:space="0" w:color="auto"/>
        <w:bottom w:val="none" w:sz="0" w:space="0" w:color="auto"/>
        <w:right w:val="none" w:sz="0" w:space="0" w:color="auto"/>
      </w:divBdr>
    </w:div>
    <w:div w:id="2042045623">
      <w:marLeft w:val="0"/>
      <w:marRight w:val="0"/>
      <w:marTop w:val="-20"/>
      <w:marBottom w:val="-20"/>
      <w:divBdr>
        <w:top w:val="none" w:sz="0" w:space="0" w:color="auto"/>
        <w:left w:val="none" w:sz="0" w:space="0" w:color="auto"/>
        <w:bottom w:val="none" w:sz="0" w:space="0" w:color="auto"/>
        <w:right w:val="none" w:sz="0" w:space="0" w:color="auto"/>
      </w:divBdr>
    </w:div>
    <w:div w:id="2042590558">
      <w:marLeft w:val="0"/>
      <w:marRight w:val="0"/>
      <w:marTop w:val="-20"/>
      <w:marBottom w:val="-20"/>
      <w:divBdr>
        <w:top w:val="none" w:sz="0" w:space="0" w:color="auto"/>
        <w:left w:val="none" w:sz="0" w:space="0" w:color="auto"/>
        <w:bottom w:val="none" w:sz="0" w:space="0" w:color="auto"/>
        <w:right w:val="none" w:sz="0" w:space="0" w:color="auto"/>
      </w:divBdr>
    </w:div>
    <w:div w:id="2042626185">
      <w:marLeft w:val="0"/>
      <w:marRight w:val="0"/>
      <w:marTop w:val="-20"/>
      <w:marBottom w:val="-20"/>
      <w:divBdr>
        <w:top w:val="none" w:sz="0" w:space="0" w:color="auto"/>
        <w:left w:val="none" w:sz="0" w:space="0" w:color="auto"/>
        <w:bottom w:val="none" w:sz="0" w:space="0" w:color="auto"/>
        <w:right w:val="none" w:sz="0" w:space="0" w:color="auto"/>
      </w:divBdr>
    </w:div>
    <w:div w:id="2043898421">
      <w:marLeft w:val="0"/>
      <w:marRight w:val="0"/>
      <w:marTop w:val="-20"/>
      <w:marBottom w:val="-20"/>
      <w:divBdr>
        <w:top w:val="none" w:sz="0" w:space="0" w:color="auto"/>
        <w:left w:val="none" w:sz="0" w:space="0" w:color="auto"/>
        <w:bottom w:val="none" w:sz="0" w:space="0" w:color="auto"/>
        <w:right w:val="none" w:sz="0" w:space="0" w:color="auto"/>
      </w:divBdr>
    </w:div>
    <w:div w:id="2043936906">
      <w:marLeft w:val="0"/>
      <w:marRight w:val="0"/>
      <w:marTop w:val="-20"/>
      <w:marBottom w:val="-20"/>
      <w:divBdr>
        <w:top w:val="none" w:sz="0" w:space="0" w:color="auto"/>
        <w:left w:val="none" w:sz="0" w:space="0" w:color="auto"/>
        <w:bottom w:val="none" w:sz="0" w:space="0" w:color="auto"/>
        <w:right w:val="none" w:sz="0" w:space="0" w:color="auto"/>
      </w:divBdr>
    </w:div>
    <w:div w:id="2045668348">
      <w:marLeft w:val="0"/>
      <w:marRight w:val="0"/>
      <w:marTop w:val="-20"/>
      <w:marBottom w:val="-20"/>
      <w:divBdr>
        <w:top w:val="none" w:sz="0" w:space="0" w:color="auto"/>
        <w:left w:val="none" w:sz="0" w:space="0" w:color="auto"/>
        <w:bottom w:val="none" w:sz="0" w:space="0" w:color="auto"/>
        <w:right w:val="none" w:sz="0" w:space="0" w:color="auto"/>
      </w:divBdr>
    </w:div>
    <w:div w:id="2048218850">
      <w:marLeft w:val="0"/>
      <w:marRight w:val="0"/>
      <w:marTop w:val="-20"/>
      <w:marBottom w:val="-20"/>
      <w:divBdr>
        <w:top w:val="none" w:sz="0" w:space="0" w:color="auto"/>
        <w:left w:val="none" w:sz="0" w:space="0" w:color="auto"/>
        <w:bottom w:val="none" w:sz="0" w:space="0" w:color="auto"/>
        <w:right w:val="none" w:sz="0" w:space="0" w:color="auto"/>
      </w:divBdr>
    </w:div>
    <w:div w:id="2051567146">
      <w:marLeft w:val="0"/>
      <w:marRight w:val="0"/>
      <w:marTop w:val="-20"/>
      <w:marBottom w:val="-20"/>
      <w:divBdr>
        <w:top w:val="none" w:sz="0" w:space="0" w:color="auto"/>
        <w:left w:val="none" w:sz="0" w:space="0" w:color="auto"/>
        <w:bottom w:val="none" w:sz="0" w:space="0" w:color="auto"/>
        <w:right w:val="none" w:sz="0" w:space="0" w:color="auto"/>
      </w:divBdr>
    </w:div>
    <w:div w:id="2052877503">
      <w:marLeft w:val="0"/>
      <w:marRight w:val="0"/>
      <w:marTop w:val="-20"/>
      <w:marBottom w:val="-20"/>
      <w:divBdr>
        <w:top w:val="none" w:sz="0" w:space="0" w:color="auto"/>
        <w:left w:val="none" w:sz="0" w:space="0" w:color="auto"/>
        <w:bottom w:val="none" w:sz="0" w:space="0" w:color="auto"/>
        <w:right w:val="none" w:sz="0" w:space="0" w:color="auto"/>
      </w:divBdr>
    </w:div>
    <w:div w:id="2053460209">
      <w:marLeft w:val="0"/>
      <w:marRight w:val="0"/>
      <w:marTop w:val="-20"/>
      <w:marBottom w:val="-20"/>
      <w:divBdr>
        <w:top w:val="none" w:sz="0" w:space="0" w:color="auto"/>
        <w:left w:val="none" w:sz="0" w:space="0" w:color="auto"/>
        <w:bottom w:val="none" w:sz="0" w:space="0" w:color="auto"/>
        <w:right w:val="none" w:sz="0" w:space="0" w:color="auto"/>
      </w:divBdr>
    </w:div>
    <w:div w:id="2053576971">
      <w:marLeft w:val="0"/>
      <w:marRight w:val="0"/>
      <w:marTop w:val="-20"/>
      <w:marBottom w:val="-20"/>
      <w:divBdr>
        <w:top w:val="none" w:sz="0" w:space="0" w:color="auto"/>
        <w:left w:val="none" w:sz="0" w:space="0" w:color="auto"/>
        <w:bottom w:val="none" w:sz="0" w:space="0" w:color="auto"/>
        <w:right w:val="none" w:sz="0" w:space="0" w:color="auto"/>
      </w:divBdr>
    </w:div>
    <w:div w:id="2054041256">
      <w:marLeft w:val="0"/>
      <w:marRight w:val="0"/>
      <w:marTop w:val="-20"/>
      <w:marBottom w:val="-20"/>
      <w:divBdr>
        <w:top w:val="none" w:sz="0" w:space="0" w:color="auto"/>
        <w:left w:val="none" w:sz="0" w:space="0" w:color="auto"/>
        <w:bottom w:val="none" w:sz="0" w:space="0" w:color="auto"/>
        <w:right w:val="none" w:sz="0" w:space="0" w:color="auto"/>
      </w:divBdr>
    </w:div>
    <w:div w:id="2054183912">
      <w:marLeft w:val="0"/>
      <w:marRight w:val="0"/>
      <w:marTop w:val="-20"/>
      <w:marBottom w:val="-20"/>
      <w:divBdr>
        <w:top w:val="none" w:sz="0" w:space="0" w:color="auto"/>
        <w:left w:val="none" w:sz="0" w:space="0" w:color="auto"/>
        <w:bottom w:val="none" w:sz="0" w:space="0" w:color="auto"/>
        <w:right w:val="none" w:sz="0" w:space="0" w:color="auto"/>
      </w:divBdr>
    </w:div>
    <w:div w:id="2054961653">
      <w:marLeft w:val="0"/>
      <w:marRight w:val="0"/>
      <w:marTop w:val="-20"/>
      <w:marBottom w:val="-20"/>
      <w:divBdr>
        <w:top w:val="none" w:sz="0" w:space="0" w:color="auto"/>
        <w:left w:val="none" w:sz="0" w:space="0" w:color="auto"/>
        <w:bottom w:val="none" w:sz="0" w:space="0" w:color="auto"/>
        <w:right w:val="none" w:sz="0" w:space="0" w:color="auto"/>
      </w:divBdr>
    </w:div>
    <w:div w:id="2057662067">
      <w:marLeft w:val="0"/>
      <w:marRight w:val="0"/>
      <w:marTop w:val="-20"/>
      <w:marBottom w:val="-20"/>
      <w:divBdr>
        <w:top w:val="none" w:sz="0" w:space="0" w:color="auto"/>
        <w:left w:val="none" w:sz="0" w:space="0" w:color="auto"/>
        <w:bottom w:val="none" w:sz="0" w:space="0" w:color="auto"/>
        <w:right w:val="none" w:sz="0" w:space="0" w:color="auto"/>
      </w:divBdr>
    </w:div>
    <w:div w:id="2058161644">
      <w:marLeft w:val="0"/>
      <w:marRight w:val="0"/>
      <w:marTop w:val="-20"/>
      <w:marBottom w:val="-20"/>
      <w:divBdr>
        <w:top w:val="none" w:sz="0" w:space="0" w:color="auto"/>
        <w:left w:val="none" w:sz="0" w:space="0" w:color="auto"/>
        <w:bottom w:val="none" w:sz="0" w:space="0" w:color="auto"/>
        <w:right w:val="none" w:sz="0" w:space="0" w:color="auto"/>
      </w:divBdr>
    </w:div>
    <w:div w:id="2060855699">
      <w:marLeft w:val="0"/>
      <w:marRight w:val="0"/>
      <w:marTop w:val="-20"/>
      <w:marBottom w:val="-20"/>
      <w:divBdr>
        <w:top w:val="none" w:sz="0" w:space="0" w:color="auto"/>
        <w:left w:val="none" w:sz="0" w:space="0" w:color="auto"/>
        <w:bottom w:val="none" w:sz="0" w:space="0" w:color="auto"/>
        <w:right w:val="none" w:sz="0" w:space="0" w:color="auto"/>
      </w:divBdr>
    </w:div>
    <w:div w:id="2061204594">
      <w:marLeft w:val="0"/>
      <w:marRight w:val="0"/>
      <w:marTop w:val="-20"/>
      <w:marBottom w:val="-20"/>
      <w:divBdr>
        <w:top w:val="none" w:sz="0" w:space="0" w:color="auto"/>
        <w:left w:val="none" w:sz="0" w:space="0" w:color="auto"/>
        <w:bottom w:val="none" w:sz="0" w:space="0" w:color="auto"/>
        <w:right w:val="none" w:sz="0" w:space="0" w:color="auto"/>
      </w:divBdr>
    </w:div>
    <w:div w:id="2062363839">
      <w:marLeft w:val="0"/>
      <w:marRight w:val="0"/>
      <w:marTop w:val="-20"/>
      <w:marBottom w:val="-20"/>
      <w:divBdr>
        <w:top w:val="none" w:sz="0" w:space="0" w:color="auto"/>
        <w:left w:val="none" w:sz="0" w:space="0" w:color="auto"/>
        <w:bottom w:val="none" w:sz="0" w:space="0" w:color="auto"/>
        <w:right w:val="none" w:sz="0" w:space="0" w:color="auto"/>
      </w:divBdr>
    </w:div>
    <w:div w:id="2062436770">
      <w:marLeft w:val="0"/>
      <w:marRight w:val="0"/>
      <w:marTop w:val="-20"/>
      <w:marBottom w:val="-20"/>
      <w:divBdr>
        <w:top w:val="none" w:sz="0" w:space="0" w:color="auto"/>
        <w:left w:val="none" w:sz="0" w:space="0" w:color="auto"/>
        <w:bottom w:val="none" w:sz="0" w:space="0" w:color="auto"/>
        <w:right w:val="none" w:sz="0" w:space="0" w:color="auto"/>
      </w:divBdr>
    </w:div>
    <w:div w:id="2062634758">
      <w:marLeft w:val="0"/>
      <w:marRight w:val="0"/>
      <w:marTop w:val="-20"/>
      <w:marBottom w:val="-20"/>
      <w:divBdr>
        <w:top w:val="none" w:sz="0" w:space="0" w:color="auto"/>
        <w:left w:val="none" w:sz="0" w:space="0" w:color="auto"/>
        <w:bottom w:val="none" w:sz="0" w:space="0" w:color="auto"/>
        <w:right w:val="none" w:sz="0" w:space="0" w:color="auto"/>
      </w:divBdr>
    </w:div>
    <w:div w:id="2065251085">
      <w:marLeft w:val="0"/>
      <w:marRight w:val="0"/>
      <w:marTop w:val="-20"/>
      <w:marBottom w:val="-20"/>
      <w:divBdr>
        <w:top w:val="none" w:sz="0" w:space="0" w:color="auto"/>
        <w:left w:val="none" w:sz="0" w:space="0" w:color="auto"/>
        <w:bottom w:val="none" w:sz="0" w:space="0" w:color="auto"/>
        <w:right w:val="none" w:sz="0" w:space="0" w:color="auto"/>
      </w:divBdr>
    </w:div>
    <w:div w:id="2066485756">
      <w:marLeft w:val="0"/>
      <w:marRight w:val="0"/>
      <w:marTop w:val="-20"/>
      <w:marBottom w:val="-20"/>
      <w:divBdr>
        <w:top w:val="none" w:sz="0" w:space="0" w:color="auto"/>
        <w:left w:val="none" w:sz="0" w:space="0" w:color="auto"/>
        <w:bottom w:val="none" w:sz="0" w:space="0" w:color="auto"/>
        <w:right w:val="none" w:sz="0" w:space="0" w:color="auto"/>
      </w:divBdr>
    </w:div>
    <w:div w:id="2067802732">
      <w:marLeft w:val="0"/>
      <w:marRight w:val="0"/>
      <w:marTop w:val="-20"/>
      <w:marBottom w:val="-20"/>
      <w:divBdr>
        <w:top w:val="none" w:sz="0" w:space="0" w:color="auto"/>
        <w:left w:val="none" w:sz="0" w:space="0" w:color="auto"/>
        <w:bottom w:val="none" w:sz="0" w:space="0" w:color="auto"/>
        <w:right w:val="none" w:sz="0" w:space="0" w:color="auto"/>
      </w:divBdr>
    </w:div>
    <w:div w:id="2068067535">
      <w:marLeft w:val="0"/>
      <w:marRight w:val="0"/>
      <w:marTop w:val="-20"/>
      <w:marBottom w:val="-20"/>
      <w:divBdr>
        <w:top w:val="none" w:sz="0" w:space="0" w:color="auto"/>
        <w:left w:val="none" w:sz="0" w:space="0" w:color="auto"/>
        <w:bottom w:val="none" w:sz="0" w:space="0" w:color="auto"/>
        <w:right w:val="none" w:sz="0" w:space="0" w:color="auto"/>
      </w:divBdr>
    </w:div>
    <w:div w:id="2068871668">
      <w:marLeft w:val="0"/>
      <w:marRight w:val="0"/>
      <w:marTop w:val="-20"/>
      <w:marBottom w:val="-20"/>
      <w:divBdr>
        <w:top w:val="none" w:sz="0" w:space="0" w:color="auto"/>
        <w:left w:val="none" w:sz="0" w:space="0" w:color="auto"/>
        <w:bottom w:val="none" w:sz="0" w:space="0" w:color="auto"/>
        <w:right w:val="none" w:sz="0" w:space="0" w:color="auto"/>
      </w:divBdr>
    </w:div>
    <w:div w:id="2069641602">
      <w:marLeft w:val="0"/>
      <w:marRight w:val="0"/>
      <w:marTop w:val="-20"/>
      <w:marBottom w:val="-20"/>
      <w:divBdr>
        <w:top w:val="none" w:sz="0" w:space="0" w:color="auto"/>
        <w:left w:val="none" w:sz="0" w:space="0" w:color="auto"/>
        <w:bottom w:val="none" w:sz="0" w:space="0" w:color="auto"/>
        <w:right w:val="none" w:sz="0" w:space="0" w:color="auto"/>
      </w:divBdr>
    </w:div>
    <w:div w:id="2069692959">
      <w:marLeft w:val="0"/>
      <w:marRight w:val="0"/>
      <w:marTop w:val="-20"/>
      <w:marBottom w:val="-20"/>
      <w:divBdr>
        <w:top w:val="none" w:sz="0" w:space="0" w:color="auto"/>
        <w:left w:val="none" w:sz="0" w:space="0" w:color="auto"/>
        <w:bottom w:val="none" w:sz="0" w:space="0" w:color="auto"/>
        <w:right w:val="none" w:sz="0" w:space="0" w:color="auto"/>
      </w:divBdr>
    </w:div>
    <w:div w:id="2070104662">
      <w:marLeft w:val="0"/>
      <w:marRight w:val="0"/>
      <w:marTop w:val="-20"/>
      <w:marBottom w:val="-20"/>
      <w:divBdr>
        <w:top w:val="none" w:sz="0" w:space="0" w:color="auto"/>
        <w:left w:val="none" w:sz="0" w:space="0" w:color="auto"/>
        <w:bottom w:val="none" w:sz="0" w:space="0" w:color="auto"/>
        <w:right w:val="none" w:sz="0" w:space="0" w:color="auto"/>
      </w:divBdr>
    </w:div>
    <w:div w:id="2070222944">
      <w:marLeft w:val="0"/>
      <w:marRight w:val="0"/>
      <w:marTop w:val="-20"/>
      <w:marBottom w:val="-20"/>
      <w:divBdr>
        <w:top w:val="none" w:sz="0" w:space="0" w:color="auto"/>
        <w:left w:val="none" w:sz="0" w:space="0" w:color="auto"/>
        <w:bottom w:val="none" w:sz="0" w:space="0" w:color="auto"/>
        <w:right w:val="none" w:sz="0" w:space="0" w:color="auto"/>
      </w:divBdr>
    </w:div>
    <w:div w:id="2073694619">
      <w:marLeft w:val="0"/>
      <w:marRight w:val="0"/>
      <w:marTop w:val="-20"/>
      <w:marBottom w:val="-20"/>
      <w:divBdr>
        <w:top w:val="none" w:sz="0" w:space="0" w:color="auto"/>
        <w:left w:val="none" w:sz="0" w:space="0" w:color="auto"/>
        <w:bottom w:val="none" w:sz="0" w:space="0" w:color="auto"/>
        <w:right w:val="none" w:sz="0" w:space="0" w:color="auto"/>
      </w:divBdr>
    </w:div>
    <w:div w:id="2074505269">
      <w:marLeft w:val="0"/>
      <w:marRight w:val="0"/>
      <w:marTop w:val="-20"/>
      <w:marBottom w:val="-20"/>
      <w:divBdr>
        <w:top w:val="none" w:sz="0" w:space="0" w:color="auto"/>
        <w:left w:val="none" w:sz="0" w:space="0" w:color="auto"/>
        <w:bottom w:val="none" w:sz="0" w:space="0" w:color="auto"/>
        <w:right w:val="none" w:sz="0" w:space="0" w:color="auto"/>
      </w:divBdr>
    </w:div>
    <w:div w:id="2075395013">
      <w:marLeft w:val="0"/>
      <w:marRight w:val="0"/>
      <w:marTop w:val="-20"/>
      <w:marBottom w:val="-20"/>
      <w:divBdr>
        <w:top w:val="none" w:sz="0" w:space="0" w:color="auto"/>
        <w:left w:val="none" w:sz="0" w:space="0" w:color="auto"/>
        <w:bottom w:val="none" w:sz="0" w:space="0" w:color="auto"/>
        <w:right w:val="none" w:sz="0" w:space="0" w:color="auto"/>
      </w:divBdr>
    </w:div>
    <w:div w:id="2075740977">
      <w:marLeft w:val="0"/>
      <w:marRight w:val="0"/>
      <w:marTop w:val="-20"/>
      <w:marBottom w:val="-20"/>
      <w:divBdr>
        <w:top w:val="none" w:sz="0" w:space="0" w:color="auto"/>
        <w:left w:val="none" w:sz="0" w:space="0" w:color="auto"/>
        <w:bottom w:val="none" w:sz="0" w:space="0" w:color="auto"/>
        <w:right w:val="none" w:sz="0" w:space="0" w:color="auto"/>
      </w:divBdr>
    </w:div>
    <w:div w:id="2079476034">
      <w:marLeft w:val="0"/>
      <w:marRight w:val="0"/>
      <w:marTop w:val="-20"/>
      <w:marBottom w:val="-20"/>
      <w:divBdr>
        <w:top w:val="none" w:sz="0" w:space="0" w:color="auto"/>
        <w:left w:val="none" w:sz="0" w:space="0" w:color="auto"/>
        <w:bottom w:val="none" w:sz="0" w:space="0" w:color="auto"/>
        <w:right w:val="none" w:sz="0" w:space="0" w:color="auto"/>
      </w:divBdr>
    </w:div>
    <w:div w:id="2082629738">
      <w:marLeft w:val="0"/>
      <w:marRight w:val="0"/>
      <w:marTop w:val="-20"/>
      <w:marBottom w:val="-20"/>
      <w:divBdr>
        <w:top w:val="none" w:sz="0" w:space="0" w:color="auto"/>
        <w:left w:val="none" w:sz="0" w:space="0" w:color="auto"/>
        <w:bottom w:val="none" w:sz="0" w:space="0" w:color="auto"/>
        <w:right w:val="none" w:sz="0" w:space="0" w:color="auto"/>
      </w:divBdr>
    </w:div>
    <w:div w:id="2082944694">
      <w:marLeft w:val="0"/>
      <w:marRight w:val="0"/>
      <w:marTop w:val="-20"/>
      <w:marBottom w:val="-20"/>
      <w:divBdr>
        <w:top w:val="none" w:sz="0" w:space="0" w:color="auto"/>
        <w:left w:val="none" w:sz="0" w:space="0" w:color="auto"/>
        <w:bottom w:val="none" w:sz="0" w:space="0" w:color="auto"/>
        <w:right w:val="none" w:sz="0" w:space="0" w:color="auto"/>
      </w:divBdr>
    </w:div>
    <w:div w:id="2085174793">
      <w:marLeft w:val="0"/>
      <w:marRight w:val="0"/>
      <w:marTop w:val="-20"/>
      <w:marBottom w:val="-20"/>
      <w:divBdr>
        <w:top w:val="none" w:sz="0" w:space="0" w:color="auto"/>
        <w:left w:val="none" w:sz="0" w:space="0" w:color="auto"/>
        <w:bottom w:val="none" w:sz="0" w:space="0" w:color="auto"/>
        <w:right w:val="none" w:sz="0" w:space="0" w:color="auto"/>
      </w:divBdr>
    </w:div>
    <w:div w:id="2086535695">
      <w:marLeft w:val="0"/>
      <w:marRight w:val="0"/>
      <w:marTop w:val="-20"/>
      <w:marBottom w:val="-20"/>
      <w:divBdr>
        <w:top w:val="none" w:sz="0" w:space="0" w:color="auto"/>
        <w:left w:val="none" w:sz="0" w:space="0" w:color="auto"/>
        <w:bottom w:val="none" w:sz="0" w:space="0" w:color="auto"/>
        <w:right w:val="none" w:sz="0" w:space="0" w:color="auto"/>
      </w:divBdr>
    </w:div>
    <w:div w:id="2086759707">
      <w:marLeft w:val="0"/>
      <w:marRight w:val="0"/>
      <w:marTop w:val="-20"/>
      <w:marBottom w:val="-20"/>
      <w:divBdr>
        <w:top w:val="none" w:sz="0" w:space="0" w:color="auto"/>
        <w:left w:val="none" w:sz="0" w:space="0" w:color="auto"/>
        <w:bottom w:val="none" w:sz="0" w:space="0" w:color="auto"/>
        <w:right w:val="none" w:sz="0" w:space="0" w:color="auto"/>
      </w:divBdr>
    </w:div>
    <w:div w:id="2088378658">
      <w:marLeft w:val="0"/>
      <w:marRight w:val="0"/>
      <w:marTop w:val="-20"/>
      <w:marBottom w:val="-20"/>
      <w:divBdr>
        <w:top w:val="none" w:sz="0" w:space="0" w:color="auto"/>
        <w:left w:val="none" w:sz="0" w:space="0" w:color="auto"/>
        <w:bottom w:val="none" w:sz="0" w:space="0" w:color="auto"/>
        <w:right w:val="none" w:sz="0" w:space="0" w:color="auto"/>
      </w:divBdr>
    </w:div>
    <w:div w:id="2093158851">
      <w:marLeft w:val="0"/>
      <w:marRight w:val="0"/>
      <w:marTop w:val="-20"/>
      <w:marBottom w:val="-20"/>
      <w:divBdr>
        <w:top w:val="none" w:sz="0" w:space="0" w:color="auto"/>
        <w:left w:val="none" w:sz="0" w:space="0" w:color="auto"/>
        <w:bottom w:val="none" w:sz="0" w:space="0" w:color="auto"/>
        <w:right w:val="none" w:sz="0" w:space="0" w:color="auto"/>
      </w:divBdr>
    </w:div>
    <w:div w:id="2093619645">
      <w:marLeft w:val="0"/>
      <w:marRight w:val="0"/>
      <w:marTop w:val="-20"/>
      <w:marBottom w:val="-20"/>
      <w:divBdr>
        <w:top w:val="none" w:sz="0" w:space="0" w:color="auto"/>
        <w:left w:val="none" w:sz="0" w:space="0" w:color="auto"/>
        <w:bottom w:val="none" w:sz="0" w:space="0" w:color="auto"/>
        <w:right w:val="none" w:sz="0" w:space="0" w:color="auto"/>
      </w:divBdr>
    </w:div>
    <w:div w:id="2093970298">
      <w:marLeft w:val="0"/>
      <w:marRight w:val="0"/>
      <w:marTop w:val="-20"/>
      <w:marBottom w:val="-20"/>
      <w:divBdr>
        <w:top w:val="none" w:sz="0" w:space="0" w:color="auto"/>
        <w:left w:val="none" w:sz="0" w:space="0" w:color="auto"/>
        <w:bottom w:val="none" w:sz="0" w:space="0" w:color="auto"/>
        <w:right w:val="none" w:sz="0" w:space="0" w:color="auto"/>
      </w:divBdr>
    </w:div>
    <w:div w:id="2095123785">
      <w:marLeft w:val="0"/>
      <w:marRight w:val="0"/>
      <w:marTop w:val="-20"/>
      <w:marBottom w:val="-20"/>
      <w:divBdr>
        <w:top w:val="none" w:sz="0" w:space="0" w:color="auto"/>
        <w:left w:val="none" w:sz="0" w:space="0" w:color="auto"/>
        <w:bottom w:val="none" w:sz="0" w:space="0" w:color="auto"/>
        <w:right w:val="none" w:sz="0" w:space="0" w:color="auto"/>
      </w:divBdr>
    </w:div>
    <w:div w:id="2095734554">
      <w:marLeft w:val="0"/>
      <w:marRight w:val="0"/>
      <w:marTop w:val="-20"/>
      <w:marBottom w:val="-20"/>
      <w:divBdr>
        <w:top w:val="none" w:sz="0" w:space="0" w:color="auto"/>
        <w:left w:val="none" w:sz="0" w:space="0" w:color="auto"/>
        <w:bottom w:val="none" w:sz="0" w:space="0" w:color="auto"/>
        <w:right w:val="none" w:sz="0" w:space="0" w:color="auto"/>
      </w:divBdr>
    </w:div>
    <w:div w:id="2096970473">
      <w:marLeft w:val="0"/>
      <w:marRight w:val="0"/>
      <w:marTop w:val="-20"/>
      <w:marBottom w:val="-20"/>
      <w:divBdr>
        <w:top w:val="none" w:sz="0" w:space="0" w:color="auto"/>
        <w:left w:val="none" w:sz="0" w:space="0" w:color="auto"/>
        <w:bottom w:val="none" w:sz="0" w:space="0" w:color="auto"/>
        <w:right w:val="none" w:sz="0" w:space="0" w:color="auto"/>
      </w:divBdr>
    </w:div>
    <w:div w:id="2096970495">
      <w:marLeft w:val="0"/>
      <w:marRight w:val="0"/>
      <w:marTop w:val="-20"/>
      <w:marBottom w:val="-20"/>
      <w:divBdr>
        <w:top w:val="none" w:sz="0" w:space="0" w:color="auto"/>
        <w:left w:val="none" w:sz="0" w:space="0" w:color="auto"/>
        <w:bottom w:val="none" w:sz="0" w:space="0" w:color="auto"/>
        <w:right w:val="none" w:sz="0" w:space="0" w:color="auto"/>
      </w:divBdr>
    </w:div>
    <w:div w:id="2099329227">
      <w:marLeft w:val="0"/>
      <w:marRight w:val="0"/>
      <w:marTop w:val="-20"/>
      <w:marBottom w:val="-20"/>
      <w:divBdr>
        <w:top w:val="none" w:sz="0" w:space="0" w:color="auto"/>
        <w:left w:val="none" w:sz="0" w:space="0" w:color="auto"/>
        <w:bottom w:val="none" w:sz="0" w:space="0" w:color="auto"/>
        <w:right w:val="none" w:sz="0" w:space="0" w:color="auto"/>
      </w:divBdr>
    </w:div>
    <w:div w:id="2100517559">
      <w:marLeft w:val="0"/>
      <w:marRight w:val="0"/>
      <w:marTop w:val="-20"/>
      <w:marBottom w:val="-20"/>
      <w:divBdr>
        <w:top w:val="none" w:sz="0" w:space="0" w:color="auto"/>
        <w:left w:val="none" w:sz="0" w:space="0" w:color="auto"/>
        <w:bottom w:val="none" w:sz="0" w:space="0" w:color="auto"/>
        <w:right w:val="none" w:sz="0" w:space="0" w:color="auto"/>
      </w:divBdr>
    </w:div>
    <w:div w:id="2102483121">
      <w:marLeft w:val="0"/>
      <w:marRight w:val="0"/>
      <w:marTop w:val="-20"/>
      <w:marBottom w:val="-20"/>
      <w:divBdr>
        <w:top w:val="none" w:sz="0" w:space="0" w:color="auto"/>
        <w:left w:val="none" w:sz="0" w:space="0" w:color="auto"/>
        <w:bottom w:val="none" w:sz="0" w:space="0" w:color="auto"/>
        <w:right w:val="none" w:sz="0" w:space="0" w:color="auto"/>
      </w:divBdr>
    </w:div>
    <w:div w:id="2102530543">
      <w:marLeft w:val="0"/>
      <w:marRight w:val="0"/>
      <w:marTop w:val="-20"/>
      <w:marBottom w:val="-20"/>
      <w:divBdr>
        <w:top w:val="none" w:sz="0" w:space="0" w:color="auto"/>
        <w:left w:val="none" w:sz="0" w:space="0" w:color="auto"/>
        <w:bottom w:val="none" w:sz="0" w:space="0" w:color="auto"/>
        <w:right w:val="none" w:sz="0" w:space="0" w:color="auto"/>
      </w:divBdr>
    </w:div>
    <w:div w:id="2103135543">
      <w:marLeft w:val="0"/>
      <w:marRight w:val="0"/>
      <w:marTop w:val="-20"/>
      <w:marBottom w:val="-20"/>
      <w:divBdr>
        <w:top w:val="none" w:sz="0" w:space="0" w:color="auto"/>
        <w:left w:val="none" w:sz="0" w:space="0" w:color="auto"/>
        <w:bottom w:val="none" w:sz="0" w:space="0" w:color="auto"/>
        <w:right w:val="none" w:sz="0" w:space="0" w:color="auto"/>
      </w:divBdr>
    </w:div>
    <w:div w:id="2104759560">
      <w:marLeft w:val="0"/>
      <w:marRight w:val="0"/>
      <w:marTop w:val="-20"/>
      <w:marBottom w:val="-20"/>
      <w:divBdr>
        <w:top w:val="none" w:sz="0" w:space="0" w:color="auto"/>
        <w:left w:val="none" w:sz="0" w:space="0" w:color="auto"/>
        <w:bottom w:val="none" w:sz="0" w:space="0" w:color="auto"/>
        <w:right w:val="none" w:sz="0" w:space="0" w:color="auto"/>
      </w:divBdr>
    </w:div>
    <w:div w:id="2107727794">
      <w:marLeft w:val="0"/>
      <w:marRight w:val="0"/>
      <w:marTop w:val="-20"/>
      <w:marBottom w:val="-20"/>
      <w:divBdr>
        <w:top w:val="none" w:sz="0" w:space="0" w:color="auto"/>
        <w:left w:val="none" w:sz="0" w:space="0" w:color="auto"/>
        <w:bottom w:val="none" w:sz="0" w:space="0" w:color="auto"/>
        <w:right w:val="none" w:sz="0" w:space="0" w:color="auto"/>
      </w:divBdr>
    </w:div>
    <w:div w:id="2108769112">
      <w:marLeft w:val="0"/>
      <w:marRight w:val="0"/>
      <w:marTop w:val="-20"/>
      <w:marBottom w:val="-20"/>
      <w:divBdr>
        <w:top w:val="none" w:sz="0" w:space="0" w:color="auto"/>
        <w:left w:val="none" w:sz="0" w:space="0" w:color="auto"/>
        <w:bottom w:val="none" w:sz="0" w:space="0" w:color="auto"/>
        <w:right w:val="none" w:sz="0" w:space="0" w:color="auto"/>
      </w:divBdr>
    </w:div>
    <w:div w:id="2108961517">
      <w:marLeft w:val="0"/>
      <w:marRight w:val="0"/>
      <w:marTop w:val="-20"/>
      <w:marBottom w:val="-20"/>
      <w:divBdr>
        <w:top w:val="none" w:sz="0" w:space="0" w:color="auto"/>
        <w:left w:val="none" w:sz="0" w:space="0" w:color="auto"/>
        <w:bottom w:val="none" w:sz="0" w:space="0" w:color="auto"/>
        <w:right w:val="none" w:sz="0" w:space="0" w:color="auto"/>
      </w:divBdr>
    </w:div>
    <w:div w:id="2109350508">
      <w:marLeft w:val="0"/>
      <w:marRight w:val="0"/>
      <w:marTop w:val="-20"/>
      <w:marBottom w:val="-20"/>
      <w:divBdr>
        <w:top w:val="none" w:sz="0" w:space="0" w:color="auto"/>
        <w:left w:val="none" w:sz="0" w:space="0" w:color="auto"/>
        <w:bottom w:val="none" w:sz="0" w:space="0" w:color="auto"/>
        <w:right w:val="none" w:sz="0" w:space="0" w:color="auto"/>
      </w:divBdr>
    </w:div>
    <w:div w:id="2110545816">
      <w:marLeft w:val="0"/>
      <w:marRight w:val="0"/>
      <w:marTop w:val="-20"/>
      <w:marBottom w:val="-20"/>
      <w:divBdr>
        <w:top w:val="none" w:sz="0" w:space="0" w:color="auto"/>
        <w:left w:val="none" w:sz="0" w:space="0" w:color="auto"/>
        <w:bottom w:val="none" w:sz="0" w:space="0" w:color="auto"/>
        <w:right w:val="none" w:sz="0" w:space="0" w:color="auto"/>
      </w:divBdr>
    </w:div>
    <w:div w:id="2111849127">
      <w:marLeft w:val="0"/>
      <w:marRight w:val="0"/>
      <w:marTop w:val="-20"/>
      <w:marBottom w:val="-20"/>
      <w:divBdr>
        <w:top w:val="none" w:sz="0" w:space="0" w:color="auto"/>
        <w:left w:val="none" w:sz="0" w:space="0" w:color="auto"/>
        <w:bottom w:val="none" w:sz="0" w:space="0" w:color="auto"/>
        <w:right w:val="none" w:sz="0" w:space="0" w:color="auto"/>
      </w:divBdr>
    </w:div>
    <w:div w:id="2112116332">
      <w:marLeft w:val="0"/>
      <w:marRight w:val="0"/>
      <w:marTop w:val="-20"/>
      <w:marBottom w:val="-20"/>
      <w:divBdr>
        <w:top w:val="none" w:sz="0" w:space="0" w:color="auto"/>
        <w:left w:val="none" w:sz="0" w:space="0" w:color="auto"/>
        <w:bottom w:val="none" w:sz="0" w:space="0" w:color="auto"/>
        <w:right w:val="none" w:sz="0" w:space="0" w:color="auto"/>
      </w:divBdr>
    </w:div>
    <w:div w:id="2112116786">
      <w:marLeft w:val="0"/>
      <w:marRight w:val="0"/>
      <w:marTop w:val="-20"/>
      <w:marBottom w:val="-20"/>
      <w:divBdr>
        <w:top w:val="none" w:sz="0" w:space="0" w:color="auto"/>
        <w:left w:val="none" w:sz="0" w:space="0" w:color="auto"/>
        <w:bottom w:val="none" w:sz="0" w:space="0" w:color="auto"/>
        <w:right w:val="none" w:sz="0" w:space="0" w:color="auto"/>
      </w:divBdr>
    </w:div>
    <w:div w:id="2112430899">
      <w:marLeft w:val="0"/>
      <w:marRight w:val="0"/>
      <w:marTop w:val="-20"/>
      <w:marBottom w:val="-20"/>
      <w:divBdr>
        <w:top w:val="none" w:sz="0" w:space="0" w:color="auto"/>
        <w:left w:val="none" w:sz="0" w:space="0" w:color="auto"/>
        <w:bottom w:val="none" w:sz="0" w:space="0" w:color="auto"/>
        <w:right w:val="none" w:sz="0" w:space="0" w:color="auto"/>
      </w:divBdr>
    </w:div>
    <w:div w:id="2113429664">
      <w:marLeft w:val="0"/>
      <w:marRight w:val="0"/>
      <w:marTop w:val="-20"/>
      <w:marBottom w:val="-20"/>
      <w:divBdr>
        <w:top w:val="none" w:sz="0" w:space="0" w:color="auto"/>
        <w:left w:val="none" w:sz="0" w:space="0" w:color="auto"/>
        <w:bottom w:val="none" w:sz="0" w:space="0" w:color="auto"/>
        <w:right w:val="none" w:sz="0" w:space="0" w:color="auto"/>
      </w:divBdr>
    </w:div>
    <w:div w:id="2114741657">
      <w:marLeft w:val="0"/>
      <w:marRight w:val="0"/>
      <w:marTop w:val="-20"/>
      <w:marBottom w:val="-20"/>
      <w:divBdr>
        <w:top w:val="none" w:sz="0" w:space="0" w:color="auto"/>
        <w:left w:val="none" w:sz="0" w:space="0" w:color="auto"/>
        <w:bottom w:val="none" w:sz="0" w:space="0" w:color="auto"/>
        <w:right w:val="none" w:sz="0" w:space="0" w:color="auto"/>
      </w:divBdr>
    </w:div>
    <w:div w:id="2115974381">
      <w:marLeft w:val="0"/>
      <w:marRight w:val="0"/>
      <w:marTop w:val="-20"/>
      <w:marBottom w:val="-20"/>
      <w:divBdr>
        <w:top w:val="none" w:sz="0" w:space="0" w:color="auto"/>
        <w:left w:val="none" w:sz="0" w:space="0" w:color="auto"/>
        <w:bottom w:val="none" w:sz="0" w:space="0" w:color="auto"/>
        <w:right w:val="none" w:sz="0" w:space="0" w:color="auto"/>
      </w:divBdr>
    </w:div>
    <w:div w:id="2116708657">
      <w:marLeft w:val="0"/>
      <w:marRight w:val="0"/>
      <w:marTop w:val="-20"/>
      <w:marBottom w:val="-20"/>
      <w:divBdr>
        <w:top w:val="none" w:sz="0" w:space="0" w:color="auto"/>
        <w:left w:val="none" w:sz="0" w:space="0" w:color="auto"/>
        <w:bottom w:val="none" w:sz="0" w:space="0" w:color="auto"/>
        <w:right w:val="none" w:sz="0" w:space="0" w:color="auto"/>
      </w:divBdr>
    </w:div>
    <w:div w:id="2118283550">
      <w:marLeft w:val="0"/>
      <w:marRight w:val="0"/>
      <w:marTop w:val="-20"/>
      <w:marBottom w:val="-20"/>
      <w:divBdr>
        <w:top w:val="none" w:sz="0" w:space="0" w:color="auto"/>
        <w:left w:val="none" w:sz="0" w:space="0" w:color="auto"/>
        <w:bottom w:val="none" w:sz="0" w:space="0" w:color="auto"/>
        <w:right w:val="none" w:sz="0" w:space="0" w:color="auto"/>
      </w:divBdr>
    </w:div>
    <w:div w:id="2119130926">
      <w:marLeft w:val="0"/>
      <w:marRight w:val="0"/>
      <w:marTop w:val="-20"/>
      <w:marBottom w:val="-20"/>
      <w:divBdr>
        <w:top w:val="none" w:sz="0" w:space="0" w:color="auto"/>
        <w:left w:val="none" w:sz="0" w:space="0" w:color="auto"/>
        <w:bottom w:val="none" w:sz="0" w:space="0" w:color="auto"/>
        <w:right w:val="none" w:sz="0" w:space="0" w:color="auto"/>
      </w:divBdr>
    </w:div>
    <w:div w:id="2120370361">
      <w:marLeft w:val="0"/>
      <w:marRight w:val="0"/>
      <w:marTop w:val="-20"/>
      <w:marBottom w:val="-20"/>
      <w:divBdr>
        <w:top w:val="none" w:sz="0" w:space="0" w:color="auto"/>
        <w:left w:val="none" w:sz="0" w:space="0" w:color="auto"/>
        <w:bottom w:val="none" w:sz="0" w:space="0" w:color="auto"/>
        <w:right w:val="none" w:sz="0" w:space="0" w:color="auto"/>
      </w:divBdr>
    </w:div>
    <w:div w:id="2121335932">
      <w:marLeft w:val="0"/>
      <w:marRight w:val="0"/>
      <w:marTop w:val="-20"/>
      <w:marBottom w:val="-20"/>
      <w:divBdr>
        <w:top w:val="none" w:sz="0" w:space="0" w:color="auto"/>
        <w:left w:val="none" w:sz="0" w:space="0" w:color="auto"/>
        <w:bottom w:val="none" w:sz="0" w:space="0" w:color="auto"/>
        <w:right w:val="none" w:sz="0" w:space="0" w:color="auto"/>
      </w:divBdr>
    </w:div>
    <w:div w:id="2121994357">
      <w:marLeft w:val="0"/>
      <w:marRight w:val="0"/>
      <w:marTop w:val="-20"/>
      <w:marBottom w:val="-20"/>
      <w:divBdr>
        <w:top w:val="none" w:sz="0" w:space="0" w:color="auto"/>
        <w:left w:val="none" w:sz="0" w:space="0" w:color="auto"/>
        <w:bottom w:val="none" w:sz="0" w:space="0" w:color="auto"/>
        <w:right w:val="none" w:sz="0" w:space="0" w:color="auto"/>
      </w:divBdr>
    </w:div>
    <w:div w:id="2123377218">
      <w:marLeft w:val="0"/>
      <w:marRight w:val="0"/>
      <w:marTop w:val="-20"/>
      <w:marBottom w:val="-20"/>
      <w:divBdr>
        <w:top w:val="none" w:sz="0" w:space="0" w:color="auto"/>
        <w:left w:val="none" w:sz="0" w:space="0" w:color="auto"/>
        <w:bottom w:val="none" w:sz="0" w:space="0" w:color="auto"/>
        <w:right w:val="none" w:sz="0" w:space="0" w:color="auto"/>
      </w:divBdr>
    </w:div>
    <w:div w:id="2124768817">
      <w:marLeft w:val="0"/>
      <w:marRight w:val="0"/>
      <w:marTop w:val="-20"/>
      <w:marBottom w:val="-20"/>
      <w:divBdr>
        <w:top w:val="none" w:sz="0" w:space="0" w:color="auto"/>
        <w:left w:val="none" w:sz="0" w:space="0" w:color="auto"/>
        <w:bottom w:val="none" w:sz="0" w:space="0" w:color="auto"/>
        <w:right w:val="none" w:sz="0" w:space="0" w:color="auto"/>
      </w:divBdr>
    </w:div>
    <w:div w:id="2125226307">
      <w:marLeft w:val="0"/>
      <w:marRight w:val="0"/>
      <w:marTop w:val="-20"/>
      <w:marBottom w:val="-20"/>
      <w:divBdr>
        <w:top w:val="none" w:sz="0" w:space="0" w:color="auto"/>
        <w:left w:val="none" w:sz="0" w:space="0" w:color="auto"/>
        <w:bottom w:val="none" w:sz="0" w:space="0" w:color="auto"/>
        <w:right w:val="none" w:sz="0" w:space="0" w:color="auto"/>
      </w:divBdr>
    </w:div>
    <w:div w:id="2126733748">
      <w:marLeft w:val="0"/>
      <w:marRight w:val="0"/>
      <w:marTop w:val="-20"/>
      <w:marBottom w:val="-20"/>
      <w:divBdr>
        <w:top w:val="none" w:sz="0" w:space="0" w:color="auto"/>
        <w:left w:val="none" w:sz="0" w:space="0" w:color="auto"/>
        <w:bottom w:val="none" w:sz="0" w:space="0" w:color="auto"/>
        <w:right w:val="none" w:sz="0" w:space="0" w:color="auto"/>
      </w:divBdr>
    </w:div>
    <w:div w:id="2127189073">
      <w:marLeft w:val="0"/>
      <w:marRight w:val="0"/>
      <w:marTop w:val="-20"/>
      <w:marBottom w:val="-20"/>
      <w:divBdr>
        <w:top w:val="none" w:sz="0" w:space="0" w:color="auto"/>
        <w:left w:val="none" w:sz="0" w:space="0" w:color="auto"/>
        <w:bottom w:val="none" w:sz="0" w:space="0" w:color="auto"/>
        <w:right w:val="none" w:sz="0" w:space="0" w:color="auto"/>
      </w:divBdr>
    </w:div>
    <w:div w:id="2127380565">
      <w:marLeft w:val="0"/>
      <w:marRight w:val="0"/>
      <w:marTop w:val="-20"/>
      <w:marBottom w:val="-20"/>
      <w:divBdr>
        <w:top w:val="none" w:sz="0" w:space="0" w:color="auto"/>
        <w:left w:val="none" w:sz="0" w:space="0" w:color="auto"/>
        <w:bottom w:val="none" w:sz="0" w:space="0" w:color="auto"/>
        <w:right w:val="none" w:sz="0" w:space="0" w:color="auto"/>
      </w:divBdr>
    </w:div>
    <w:div w:id="2131505470">
      <w:marLeft w:val="0"/>
      <w:marRight w:val="0"/>
      <w:marTop w:val="-20"/>
      <w:marBottom w:val="-20"/>
      <w:divBdr>
        <w:top w:val="none" w:sz="0" w:space="0" w:color="auto"/>
        <w:left w:val="none" w:sz="0" w:space="0" w:color="auto"/>
        <w:bottom w:val="none" w:sz="0" w:space="0" w:color="auto"/>
        <w:right w:val="none" w:sz="0" w:space="0" w:color="auto"/>
      </w:divBdr>
    </w:div>
    <w:div w:id="2134322324">
      <w:marLeft w:val="0"/>
      <w:marRight w:val="0"/>
      <w:marTop w:val="-20"/>
      <w:marBottom w:val="-20"/>
      <w:divBdr>
        <w:top w:val="none" w:sz="0" w:space="0" w:color="auto"/>
        <w:left w:val="none" w:sz="0" w:space="0" w:color="auto"/>
        <w:bottom w:val="none" w:sz="0" w:space="0" w:color="auto"/>
        <w:right w:val="none" w:sz="0" w:space="0" w:color="auto"/>
      </w:divBdr>
    </w:div>
    <w:div w:id="2135177478">
      <w:marLeft w:val="0"/>
      <w:marRight w:val="0"/>
      <w:marTop w:val="-20"/>
      <w:marBottom w:val="-20"/>
      <w:divBdr>
        <w:top w:val="none" w:sz="0" w:space="0" w:color="auto"/>
        <w:left w:val="none" w:sz="0" w:space="0" w:color="auto"/>
        <w:bottom w:val="none" w:sz="0" w:space="0" w:color="auto"/>
        <w:right w:val="none" w:sz="0" w:space="0" w:color="auto"/>
      </w:divBdr>
    </w:div>
    <w:div w:id="2135904131">
      <w:marLeft w:val="0"/>
      <w:marRight w:val="0"/>
      <w:marTop w:val="-20"/>
      <w:marBottom w:val="-20"/>
      <w:divBdr>
        <w:top w:val="none" w:sz="0" w:space="0" w:color="auto"/>
        <w:left w:val="none" w:sz="0" w:space="0" w:color="auto"/>
        <w:bottom w:val="none" w:sz="0" w:space="0" w:color="auto"/>
        <w:right w:val="none" w:sz="0" w:space="0" w:color="auto"/>
      </w:divBdr>
    </w:div>
    <w:div w:id="2137790160">
      <w:marLeft w:val="0"/>
      <w:marRight w:val="0"/>
      <w:marTop w:val="-20"/>
      <w:marBottom w:val="-20"/>
      <w:divBdr>
        <w:top w:val="none" w:sz="0" w:space="0" w:color="auto"/>
        <w:left w:val="none" w:sz="0" w:space="0" w:color="auto"/>
        <w:bottom w:val="none" w:sz="0" w:space="0" w:color="auto"/>
        <w:right w:val="none" w:sz="0" w:space="0" w:color="auto"/>
      </w:divBdr>
    </w:div>
    <w:div w:id="2139256478">
      <w:marLeft w:val="0"/>
      <w:marRight w:val="0"/>
      <w:marTop w:val="-20"/>
      <w:marBottom w:val="-20"/>
      <w:divBdr>
        <w:top w:val="none" w:sz="0" w:space="0" w:color="auto"/>
        <w:left w:val="none" w:sz="0" w:space="0" w:color="auto"/>
        <w:bottom w:val="none" w:sz="0" w:space="0" w:color="auto"/>
        <w:right w:val="none" w:sz="0" w:space="0" w:color="auto"/>
      </w:divBdr>
    </w:div>
    <w:div w:id="2140218673">
      <w:marLeft w:val="0"/>
      <w:marRight w:val="0"/>
      <w:marTop w:val="-20"/>
      <w:marBottom w:val="-20"/>
      <w:divBdr>
        <w:top w:val="none" w:sz="0" w:space="0" w:color="auto"/>
        <w:left w:val="none" w:sz="0" w:space="0" w:color="auto"/>
        <w:bottom w:val="none" w:sz="0" w:space="0" w:color="auto"/>
        <w:right w:val="none" w:sz="0" w:space="0" w:color="auto"/>
      </w:divBdr>
    </w:div>
    <w:div w:id="2140416091">
      <w:marLeft w:val="0"/>
      <w:marRight w:val="0"/>
      <w:marTop w:val="-20"/>
      <w:marBottom w:val="-20"/>
      <w:divBdr>
        <w:top w:val="none" w:sz="0" w:space="0" w:color="auto"/>
        <w:left w:val="none" w:sz="0" w:space="0" w:color="auto"/>
        <w:bottom w:val="none" w:sz="0" w:space="0" w:color="auto"/>
        <w:right w:val="none" w:sz="0" w:space="0" w:color="auto"/>
      </w:divBdr>
    </w:div>
    <w:div w:id="2140487007">
      <w:marLeft w:val="0"/>
      <w:marRight w:val="0"/>
      <w:marTop w:val="-20"/>
      <w:marBottom w:val="-20"/>
      <w:divBdr>
        <w:top w:val="none" w:sz="0" w:space="0" w:color="auto"/>
        <w:left w:val="none" w:sz="0" w:space="0" w:color="auto"/>
        <w:bottom w:val="none" w:sz="0" w:space="0" w:color="auto"/>
        <w:right w:val="none" w:sz="0" w:space="0" w:color="auto"/>
      </w:divBdr>
    </w:div>
    <w:div w:id="2142336579">
      <w:marLeft w:val="0"/>
      <w:marRight w:val="0"/>
      <w:marTop w:val="-20"/>
      <w:marBottom w:val="-20"/>
      <w:divBdr>
        <w:top w:val="none" w:sz="0" w:space="0" w:color="auto"/>
        <w:left w:val="none" w:sz="0" w:space="0" w:color="auto"/>
        <w:bottom w:val="none" w:sz="0" w:space="0" w:color="auto"/>
        <w:right w:val="none" w:sz="0" w:space="0" w:color="auto"/>
      </w:divBdr>
    </w:div>
    <w:div w:id="2146197729">
      <w:marLeft w:val="0"/>
      <w:marRight w:val="0"/>
      <w:marTop w:val="-20"/>
      <w:marBottom w:val="-20"/>
      <w:divBdr>
        <w:top w:val="none" w:sz="0" w:space="0" w:color="auto"/>
        <w:left w:val="none" w:sz="0" w:space="0" w:color="auto"/>
        <w:bottom w:val="none" w:sz="0" w:space="0" w:color="auto"/>
        <w:right w:val="none" w:sz="0" w:space="0" w:color="auto"/>
      </w:divBdr>
    </w:div>
    <w:div w:id="2146660540">
      <w:marLeft w:val="0"/>
      <w:marRight w:val="0"/>
      <w:marTop w:val="-20"/>
      <w:marBottom w:val="-2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17" Type="http://schemas.openxmlformats.org/officeDocument/2006/relationships/header" Target="header28.xml"/><Relationship Id="rId21" Type="http://schemas.openxmlformats.org/officeDocument/2006/relationships/header" Target="header1.xml"/><Relationship Id="rId42" Type="http://schemas.openxmlformats.org/officeDocument/2006/relationships/image" Target="media/image9.png"/><Relationship Id="rId63" Type="http://schemas.openxmlformats.org/officeDocument/2006/relationships/image" Target="media/image30.png"/><Relationship Id="rId84" Type="http://schemas.openxmlformats.org/officeDocument/2006/relationships/header" Target="header12.xml"/><Relationship Id="rId138" Type="http://schemas.openxmlformats.org/officeDocument/2006/relationships/header" Target="header39.xml"/><Relationship Id="rId107" Type="http://schemas.openxmlformats.org/officeDocument/2006/relationships/header" Target="header23.xml"/><Relationship Id="rId11" Type="http://schemas.openxmlformats.org/officeDocument/2006/relationships/customXml" Target="../customXml/item11.xml"/><Relationship Id="rId32" Type="http://schemas.openxmlformats.org/officeDocument/2006/relationships/footer" Target="footer6.xml"/><Relationship Id="rId53" Type="http://schemas.openxmlformats.org/officeDocument/2006/relationships/image" Target="media/image20.png"/><Relationship Id="rId74" Type="http://schemas.openxmlformats.org/officeDocument/2006/relationships/image" Target="media/image41.png"/><Relationship Id="rId128" Type="http://schemas.openxmlformats.org/officeDocument/2006/relationships/footer" Target="footer34.xml"/><Relationship Id="rId5" Type="http://schemas.openxmlformats.org/officeDocument/2006/relationships/customXml" Target="../customXml/item5.xml"/><Relationship Id="rId90" Type="http://schemas.openxmlformats.org/officeDocument/2006/relationships/header" Target="header15.xml"/><Relationship Id="rId95" Type="http://schemas.openxmlformats.org/officeDocument/2006/relationships/header" Target="header17.xml"/><Relationship Id="rId22" Type="http://schemas.openxmlformats.org/officeDocument/2006/relationships/footer" Target="footer1.xml"/><Relationship Id="rId27" Type="http://schemas.openxmlformats.org/officeDocument/2006/relationships/footer" Target="footer4.xml"/><Relationship Id="rId43" Type="http://schemas.openxmlformats.org/officeDocument/2006/relationships/image" Target="media/image10.png"/><Relationship Id="rId48" Type="http://schemas.openxmlformats.org/officeDocument/2006/relationships/image" Target="media/image15.png"/><Relationship Id="rId64" Type="http://schemas.openxmlformats.org/officeDocument/2006/relationships/image" Target="media/image31.png"/><Relationship Id="rId69" Type="http://schemas.openxmlformats.org/officeDocument/2006/relationships/image" Target="media/image36.png"/><Relationship Id="rId113" Type="http://schemas.openxmlformats.org/officeDocument/2006/relationships/header" Target="header26.xml"/><Relationship Id="rId118" Type="http://schemas.openxmlformats.org/officeDocument/2006/relationships/footer" Target="footer29.xml"/><Relationship Id="rId134" Type="http://schemas.openxmlformats.org/officeDocument/2006/relationships/footer" Target="footer37.xml"/><Relationship Id="rId139" Type="http://schemas.openxmlformats.org/officeDocument/2006/relationships/footer" Target="footer39.xml"/><Relationship Id="rId80" Type="http://schemas.openxmlformats.org/officeDocument/2006/relationships/header" Target="header10.xml"/><Relationship Id="rId85" Type="http://schemas.openxmlformats.org/officeDocument/2006/relationships/footer" Target="footer12.xml"/><Relationship Id="rId12" Type="http://schemas.openxmlformats.org/officeDocument/2006/relationships/customXml" Target="../customXml/item12.xml"/><Relationship Id="rId17" Type="http://schemas.openxmlformats.org/officeDocument/2006/relationships/footnotes" Target="footnotes.xml"/><Relationship Id="rId33" Type="http://schemas.openxmlformats.org/officeDocument/2006/relationships/footer" Target="footer7.xml"/><Relationship Id="rId38" Type="http://schemas.openxmlformats.org/officeDocument/2006/relationships/image" Target="media/image5.png"/><Relationship Id="rId59" Type="http://schemas.openxmlformats.org/officeDocument/2006/relationships/image" Target="media/image26.png"/><Relationship Id="rId103" Type="http://schemas.openxmlformats.org/officeDocument/2006/relationships/footer" Target="footer21.xml"/><Relationship Id="rId108" Type="http://schemas.openxmlformats.org/officeDocument/2006/relationships/header" Target="header24.xml"/><Relationship Id="rId124" Type="http://schemas.openxmlformats.org/officeDocument/2006/relationships/footer" Target="footer32.xml"/><Relationship Id="rId129" Type="http://schemas.openxmlformats.org/officeDocument/2006/relationships/header" Target="header34.xml"/><Relationship Id="rId54" Type="http://schemas.openxmlformats.org/officeDocument/2006/relationships/image" Target="media/image21.png"/><Relationship Id="rId70" Type="http://schemas.openxmlformats.org/officeDocument/2006/relationships/image" Target="media/image37.png"/><Relationship Id="rId75" Type="http://schemas.openxmlformats.org/officeDocument/2006/relationships/image" Target="media/image42.png"/><Relationship Id="rId91" Type="http://schemas.openxmlformats.org/officeDocument/2006/relationships/footer" Target="footer15.xml"/><Relationship Id="rId96" Type="http://schemas.openxmlformats.org/officeDocument/2006/relationships/header" Target="header18.xml"/><Relationship Id="rId140" Type="http://schemas.openxmlformats.org/officeDocument/2006/relationships/footer" Target="footer40.xml"/><Relationship Id="rId14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footer" Target="footer2.xml"/><Relationship Id="rId28" Type="http://schemas.openxmlformats.org/officeDocument/2006/relationships/header" Target="header4.xml"/><Relationship Id="rId49" Type="http://schemas.openxmlformats.org/officeDocument/2006/relationships/image" Target="media/image16.jpeg"/><Relationship Id="rId114" Type="http://schemas.openxmlformats.org/officeDocument/2006/relationships/header" Target="header27.xml"/><Relationship Id="rId119" Type="http://schemas.openxmlformats.org/officeDocument/2006/relationships/header" Target="header29.xml"/><Relationship Id="rId44" Type="http://schemas.openxmlformats.org/officeDocument/2006/relationships/image" Target="media/image11.png"/><Relationship Id="rId60" Type="http://schemas.openxmlformats.org/officeDocument/2006/relationships/image" Target="media/image27.png"/><Relationship Id="rId65" Type="http://schemas.openxmlformats.org/officeDocument/2006/relationships/image" Target="media/image32.png"/><Relationship Id="rId81" Type="http://schemas.openxmlformats.org/officeDocument/2006/relationships/footer" Target="footer11.xml"/><Relationship Id="rId86" Type="http://schemas.openxmlformats.org/officeDocument/2006/relationships/footer" Target="footer13.xml"/><Relationship Id="rId130" Type="http://schemas.openxmlformats.org/officeDocument/2006/relationships/footer" Target="footer35.xml"/><Relationship Id="rId135" Type="http://schemas.openxmlformats.org/officeDocument/2006/relationships/header" Target="header37.xml"/><Relationship Id="rId13" Type="http://schemas.openxmlformats.org/officeDocument/2006/relationships/numbering" Target="numbering.xml"/><Relationship Id="rId18" Type="http://schemas.openxmlformats.org/officeDocument/2006/relationships/endnotes" Target="endnotes.xml"/><Relationship Id="rId39" Type="http://schemas.openxmlformats.org/officeDocument/2006/relationships/image" Target="media/image6.png"/><Relationship Id="rId109" Type="http://schemas.openxmlformats.org/officeDocument/2006/relationships/footer" Target="footer24.xml"/><Relationship Id="rId34" Type="http://schemas.openxmlformats.org/officeDocument/2006/relationships/header" Target="header7.xml"/><Relationship Id="rId50" Type="http://schemas.openxmlformats.org/officeDocument/2006/relationships/image" Target="media/image17.jpeg"/><Relationship Id="rId55" Type="http://schemas.openxmlformats.org/officeDocument/2006/relationships/image" Target="media/image22.png"/><Relationship Id="rId76" Type="http://schemas.openxmlformats.org/officeDocument/2006/relationships/header" Target="header8.xml"/><Relationship Id="rId97" Type="http://schemas.openxmlformats.org/officeDocument/2006/relationships/footer" Target="footer18.xml"/><Relationship Id="rId104" Type="http://schemas.openxmlformats.org/officeDocument/2006/relationships/footer" Target="footer22.xml"/><Relationship Id="rId120" Type="http://schemas.openxmlformats.org/officeDocument/2006/relationships/header" Target="header30.xml"/><Relationship Id="rId125" Type="http://schemas.openxmlformats.org/officeDocument/2006/relationships/header" Target="header32.xml"/><Relationship Id="rId141" Type="http://schemas.openxmlformats.org/officeDocument/2006/relationships/header" Target="header40.xml"/><Relationship Id="rId7" Type="http://schemas.openxmlformats.org/officeDocument/2006/relationships/customXml" Target="../customXml/item7.xml"/><Relationship Id="rId71" Type="http://schemas.openxmlformats.org/officeDocument/2006/relationships/image" Target="media/image38.png"/><Relationship Id="rId92" Type="http://schemas.openxmlformats.org/officeDocument/2006/relationships/footer" Target="footer16.xml"/><Relationship Id="rId2" Type="http://schemas.openxmlformats.org/officeDocument/2006/relationships/customXml" Target="../customXml/item2.xml"/><Relationship Id="rId29" Type="http://schemas.openxmlformats.org/officeDocument/2006/relationships/footer" Target="footer5.xml"/><Relationship Id="rId24" Type="http://schemas.openxmlformats.org/officeDocument/2006/relationships/header" Target="header2.xml"/><Relationship Id="rId40" Type="http://schemas.openxmlformats.org/officeDocument/2006/relationships/image" Target="media/image7.png"/><Relationship Id="rId45" Type="http://schemas.openxmlformats.org/officeDocument/2006/relationships/image" Target="media/image12.png"/><Relationship Id="rId66" Type="http://schemas.openxmlformats.org/officeDocument/2006/relationships/image" Target="media/image33.png"/><Relationship Id="rId87" Type="http://schemas.openxmlformats.org/officeDocument/2006/relationships/header" Target="header13.xml"/><Relationship Id="rId110" Type="http://schemas.openxmlformats.org/officeDocument/2006/relationships/footer" Target="footer25.xml"/><Relationship Id="rId115" Type="http://schemas.openxmlformats.org/officeDocument/2006/relationships/footer" Target="footer27.xml"/><Relationship Id="rId131" Type="http://schemas.openxmlformats.org/officeDocument/2006/relationships/header" Target="header35.xml"/><Relationship Id="rId136" Type="http://schemas.openxmlformats.org/officeDocument/2006/relationships/footer" Target="footer38.xml"/><Relationship Id="rId61" Type="http://schemas.openxmlformats.org/officeDocument/2006/relationships/image" Target="media/image28.png"/><Relationship Id="rId82" Type="http://schemas.openxmlformats.org/officeDocument/2006/relationships/image" Target="media/image43.png"/><Relationship Id="rId19" Type="http://schemas.openxmlformats.org/officeDocument/2006/relationships/image" Target="media/image1.png"/><Relationship Id="rId14" Type="http://schemas.openxmlformats.org/officeDocument/2006/relationships/styles" Target="styles.xml"/><Relationship Id="rId30" Type="http://schemas.openxmlformats.org/officeDocument/2006/relationships/header" Target="header5.xml"/><Relationship Id="rId35" Type="http://schemas.openxmlformats.org/officeDocument/2006/relationships/footer" Target="footer8.xml"/><Relationship Id="rId56" Type="http://schemas.openxmlformats.org/officeDocument/2006/relationships/image" Target="media/image23.png"/><Relationship Id="rId77" Type="http://schemas.openxmlformats.org/officeDocument/2006/relationships/header" Target="header9.xml"/><Relationship Id="rId100" Type="http://schemas.openxmlformats.org/officeDocument/2006/relationships/footer" Target="footer20.xml"/><Relationship Id="rId105" Type="http://schemas.openxmlformats.org/officeDocument/2006/relationships/header" Target="header22.xml"/><Relationship Id="rId126" Type="http://schemas.openxmlformats.org/officeDocument/2006/relationships/header" Target="header33.xml"/><Relationship Id="rId8" Type="http://schemas.openxmlformats.org/officeDocument/2006/relationships/customXml" Target="../customXml/item8.xml"/><Relationship Id="rId51" Type="http://schemas.openxmlformats.org/officeDocument/2006/relationships/image" Target="media/image18.png"/><Relationship Id="rId72" Type="http://schemas.openxmlformats.org/officeDocument/2006/relationships/image" Target="media/image39.png"/><Relationship Id="rId93" Type="http://schemas.openxmlformats.org/officeDocument/2006/relationships/header" Target="header16.xml"/><Relationship Id="rId98" Type="http://schemas.openxmlformats.org/officeDocument/2006/relationships/footer" Target="footer19.xml"/><Relationship Id="rId121" Type="http://schemas.openxmlformats.org/officeDocument/2006/relationships/footer" Target="footer30.xml"/><Relationship Id="rId142" Type="http://schemas.openxmlformats.org/officeDocument/2006/relationships/footer" Target="footer41.xml"/><Relationship Id="rId3" Type="http://schemas.openxmlformats.org/officeDocument/2006/relationships/customXml" Target="../customXml/item3.xml"/><Relationship Id="rId25" Type="http://schemas.openxmlformats.org/officeDocument/2006/relationships/header" Target="header3.xml"/><Relationship Id="rId46" Type="http://schemas.openxmlformats.org/officeDocument/2006/relationships/image" Target="media/image13.png"/><Relationship Id="rId67" Type="http://schemas.openxmlformats.org/officeDocument/2006/relationships/image" Target="media/image34.png"/><Relationship Id="rId116" Type="http://schemas.openxmlformats.org/officeDocument/2006/relationships/footer" Target="footer28.xml"/><Relationship Id="rId137" Type="http://schemas.openxmlformats.org/officeDocument/2006/relationships/header" Target="header38.xml"/><Relationship Id="rId20" Type="http://schemas.openxmlformats.org/officeDocument/2006/relationships/image" Target="media/image2.png"/><Relationship Id="rId41" Type="http://schemas.openxmlformats.org/officeDocument/2006/relationships/image" Target="media/image8.png"/><Relationship Id="rId62" Type="http://schemas.openxmlformats.org/officeDocument/2006/relationships/image" Target="media/image29.png"/><Relationship Id="rId83" Type="http://schemas.openxmlformats.org/officeDocument/2006/relationships/header" Target="header11.xml"/><Relationship Id="rId88" Type="http://schemas.openxmlformats.org/officeDocument/2006/relationships/footer" Target="footer14.xml"/><Relationship Id="rId111" Type="http://schemas.openxmlformats.org/officeDocument/2006/relationships/header" Target="header25.xml"/><Relationship Id="rId132" Type="http://schemas.openxmlformats.org/officeDocument/2006/relationships/header" Target="header36.xml"/><Relationship Id="rId15" Type="http://schemas.openxmlformats.org/officeDocument/2006/relationships/settings" Target="settings.xml"/><Relationship Id="rId36" Type="http://schemas.openxmlformats.org/officeDocument/2006/relationships/image" Target="media/image3.png"/><Relationship Id="rId57" Type="http://schemas.openxmlformats.org/officeDocument/2006/relationships/image" Target="media/image24.png"/><Relationship Id="rId106" Type="http://schemas.openxmlformats.org/officeDocument/2006/relationships/footer" Target="footer23.xml"/><Relationship Id="rId127" Type="http://schemas.openxmlformats.org/officeDocument/2006/relationships/footer" Target="footer33.xml"/><Relationship Id="rId10" Type="http://schemas.openxmlformats.org/officeDocument/2006/relationships/customXml" Target="../customXml/item10.xml"/><Relationship Id="rId31" Type="http://schemas.openxmlformats.org/officeDocument/2006/relationships/header" Target="header6.xml"/><Relationship Id="rId52" Type="http://schemas.openxmlformats.org/officeDocument/2006/relationships/image" Target="media/image19.jpeg"/><Relationship Id="rId73" Type="http://schemas.openxmlformats.org/officeDocument/2006/relationships/image" Target="media/image40.png"/><Relationship Id="rId78" Type="http://schemas.openxmlformats.org/officeDocument/2006/relationships/footer" Target="footer9.xml"/><Relationship Id="rId94" Type="http://schemas.openxmlformats.org/officeDocument/2006/relationships/footer" Target="footer17.xml"/><Relationship Id="rId99" Type="http://schemas.openxmlformats.org/officeDocument/2006/relationships/header" Target="header19.xml"/><Relationship Id="rId101" Type="http://schemas.openxmlformats.org/officeDocument/2006/relationships/header" Target="header20.xml"/><Relationship Id="rId122" Type="http://schemas.openxmlformats.org/officeDocument/2006/relationships/footer" Target="footer31.xml"/><Relationship Id="rId143"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customXml" Target="../customXml/item9.xml"/><Relationship Id="rId26" Type="http://schemas.openxmlformats.org/officeDocument/2006/relationships/footer" Target="footer3.xml"/><Relationship Id="rId47" Type="http://schemas.openxmlformats.org/officeDocument/2006/relationships/image" Target="media/image14.png"/><Relationship Id="rId68" Type="http://schemas.openxmlformats.org/officeDocument/2006/relationships/image" Target="media/image35.png"/><Relationship Id="rId89" Type="http://schemas.openxmlformats.org/officeDocument/2006/relationships/header" Target="header14.xml"/><Relationship Id="rId112" Type="http://schemas.openxmlformats.org/officeDocument/2006/relationships/footer" Target="footer26.xml"/><Relationship Id="rId133" Type="http://schemas.openxmlformats.org/officeDocument/2006/relationships/footer" Target="footer36.xml"/><Relationship Id="rId16" Type="http://schemas.openxmlformats.org/officeDocument/2006/relationships/webSettings" Target="webSettings.xml"/><Relationship Id="rId37" Type="http://schemas.openxmlformats.org/officeDocument/2006/relationships/image" Target="media/image4.jpeg"/><Relationship Id="rId58" Type="http://schemas.openxmlformats.org/officeDocument/2006/relationships/image" Target="media/image25.png"/><Relationship Id="rId79" Type="http://schemas.openxmlformats.org/officeDocument/2006/relationships/footer" Target="footer10.xml"/><Relationship Id="rId102" Type="http://schemas.openxmlformats.org/officeDocument/2006/relationships/header" Target="header21.xml"/><Relationship Id="rId123" Type="http://schemas.openxmlformats.org/officeDocument/2006/relationships/header" Target="header31.xml"/><Relationship Id="rId144" Type="http://schemas.microsoft.com/office/2011/relationships/people" Target="peop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1</Value>
      <Value>3</Value>
      <Value>710</Value>
      <Value>721</Value>
    </TaxCatchAll>
    <o4d93e62121143bf84483d4ca23a7ecb xmlns="56500874-bba0-4b48-9090-b201492e8473">
      <Terms xmlns="http://schemas.microsoft.com/office/infopath/2007/PartnerControls"/>
    </o4d93e62121143bf84483d4ca23a7ec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UPOV01 Boards, Committees and Governing Bodies:800 Technical Working Parties (TWPs):05 Technical Working Party (TWP) Files</TermName>
          <TermId xmlns="http://schemas.microsoft.com/office/infopath/2007/PartnerControls">b1e096c4-e9cd-43f4-9a6b-5f5a87d4b6e7</TermId>
        </TermInfo>
      </Terms>
    </oec7080f59824b85bfab9bab42c36e68>
    <Excluded xmlns="56500874-bba0-4b48-9090-b201492e8473">false</Excluded>
    <_dlc_DocId xmlns="178a353b-07a4-4986-a4a2-cbf49365616c">UPOVBFP-2052890521-11877</_dlc_DocId>
    <_dlc_DocIdUrl xmlns="178a353b-07a4-4986-a4a2-cbf49365616c">
      <Url>https://wipoprod.sharepoint.com/sites/SPS-INT-BFP-UPOV-MeetEven/_layouts/15/DocIdRedir.aspx?ID=UPOVBFP-2052890521-11877</Url>
      <Description>UPOVBFP-2052890521-11877</Description>
    </_dlc_DocIdUrl>
    <m4535404f5974080b635c68c1acaf1ab xmlns="56500874-bba0-4b48-9090-b201492e8473">
      <Terms xmlns="http://schemas.microsoft.com/office/infopath/2007/PartnerControls">
        <TermInfo xmlns="http://schemas.microsoft.com/office/infopath/2007/PartnerControls">
          <TermName xmlns="http://schemas.microsoft.com/office/infopath/2007/PartnerControls">2026</TermName>
          <TermId xmlns="http://schemas.microsoft.com/office/infopath/2007/PartnerControls">7e752f59-6806-483e-8a14-f096e0820d44</TermId>
        </TermInfo>
      </Terms>
    </m4535404f5974080b635c68c1acaf1ab>
  </documentManagement>
</p:properties>
</file>

<file path=customXml/item2.xml><?xml version="1.0" encoding="utf-8"?>
<ct:contentTypeSchema xmlns:ct="http://schemas.microsoft.com/office/2006/metadata/contentType" xmlns:ma="http://schemas.microsoft.com/office/2006/metadata/properties/metaAttributes" ct:_="" ma:_="" ma:contentTypeName="UPOV Document" ma:contentTypeID="0x01010055C8466DB2DC0041BD825C52736E99FC004975EE09BA360348906DCE3D90C29FB2" ma:contentTypeVersion="114" ma:contentTypeDescription="" ma:contentTypeScope="" ma:versionID="081b4aedc687502ef8a97582270ed7d4">
  <xsd:schema xmlns:xsd="http://www.w3.org/2001/XMLSchema" xmlns:xs="http://www.w3.org/2001/XMLSchema" xmlns:p="http://schemas.microsoft.com/office/2006/metadata/properties" xmlns:ns2="0d6abe56-55ad-41de-8124-44420a0ee71d" xmlns:ns3="56500874-bba0-4b48-9090-b201492e8473" xmlns:ns4="178a353b-07a4-4986-a4a2-cbf49365616c" targetNamespace="http://schemas.microsoft.com/office/2006/metadata/properties" ma:root="true" ma:fieldsID="d5a888129400f3773239d6069941068c" ns2:_="" ns3:_="" ns4:_="">
    <xsd:import namespace="0d6abe56-55ad-41de-8124-44420a0ee71d"/>
    <xsd:import namespace="56500874-bba0-4b48-9090-b201492e8473"/>
    <xsd:import namespace="178a353b-07a4-4986-a4a2-cbf49365616c"/>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3:m4535404f5974080b635c68c1acaf1ab"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5e4677a9-bdb8-414d-a03d-dcaa3456d579}"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5e4677a9-bdb8-414d-a03d-dcaa3456d579}"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m4535404f5974080b635c68c1acaf1ab" ma:index="23" nillable="true" ma:taxonomy="true" ma:internalName="m4535404f5974080b635c68c1acaf1ab" ma:taxonomyFieldName="ECCM_Year" ma:displayName="Year" ma:default="" ma:fieldId="{64535404-f597-4080-b635-c68c1acaf1ab}" ma:sspId="f7a99264-aac8-44dd-b14f-8017e78a225a" ma:termSetId="53d19839-c1c9-41c1-9b5a-5adf7fec9db2"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78a353b-07a4-4986-a4a2-cbf49365616c" elementFormDefault="qualified">
    <xsd:import namespace="http://schemas.microsoft.com/office/2006/documentManagement/types"/>
    <xsd:import namespace="http://schemas.microsoft.com/office/infopath/2007/PartnerControls"/>
    <xsd:element name="_dlc_DocId" ma:index="24" nillable="true" ma:displayName="Document ID Value" ma:description="The value of the document ID assigned to this item." ma:indexed="true"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4.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5.xml><?xml version="1.0" encoding="utf-8"?>
<?mso-contentType ?>
<SharedContentType xmlns="Microsoft.SharePoint.Taxonomy.ContentTypeSync" SourceId="f7a99264-aac8-44dd-b14f-8017e78a225a" ContentTypeId="0x01010055C8466DB2DC0041BD825C52736E99FC"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10.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11.xml><?xml version="1.0" encoding="utf-8"?>
<s:customData xmlns="http://www.wps.cn/officeDocument/2013/wpsCustomData" xmlns:s="http://www.wps.cn/officeDocument/2013/wpsCustomData">
  <customSectProps/>
  <customShpExts>
    <customShpInfo spid="_x0000_s1026" textRotate="1"/>
  </customShpExts>
</s:customData>
</file>

<file path=customXml/item12.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Props1.xml><?xml version="1.0" encoding="utf-8"?>
<ds:datastoreItem xmlns:ds="http://schemas.openxmlformats.org/officeDocument/2006/customXml" ds:itemID="{6AAD1459-7C1F-4532-8F36-8F7A74555EE5}">
  <ds:schemaRefs>
    <ds:schemaRef ds:uri="56500874-bba0-4b48-9090-b201492e8473"/>
    <ds:schemaRef ds:uri="http://purl.org/dc/terms/"/>
    <ds:schemaRef ds:uri="http://purl.org/dc/elements/1.1/"/>
    <ds:schemaRef ds:uri="0d6abe56-55ad-41de-8124-44420a0ee71d"/>
    <ds:schemaRef ds:uri="http://schemas.microsoft.com/office/2006/metadata/properties"/>
    <ds:schemaRef ds:uri="http://schemas.microsoft.com/office/infopath/2007/PartnerControls"/>
    <ds:schemaRef ds:uri="178a353b-07a4-4986-a4a2-cbf49365616c"/>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E2A40662-1293-43C7-AE39-024BE3BA0D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178a353b-07a4-4986-a4a2-cbf4936561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9B14604-D25D-433F-873E-5CDC73D48802}">
  <ds:schemaRefs>
    <ds:schemaRef ds:uri="http://schemas.openxmlformats.org/package/2006/metadata/core-properties"/>
    <ds:schemaRef ds:uri="http://purl.org/dc/elements/1.1/"/>
    <ds:schemaRef ds:uri="http://purl.org/dc/terms/"/>
    <ds:schemaRef ds:uri="http://purl.org/dc/dcmitype/"/>
  </ds:schemaRefs>
</ds:datastoreItem>
</file>

<file path=customXml/itemProps4.xml><?xml version="1.0" encoding="utf-8"?>
<ds:datastoreItem xmlns:ds="http://schemas.openxmlformats.org/officeDocument/2006/customXml" ds:itemID="{442FF777-ECC3-49CC-BCAA-21F9E525EB59}">
  <ds:schemaRefs>
    <ds:schemaRef ds:uri="http://schemas.openxmlformats.org/package/2006/metadata/core-properties"/>
    <ds:schemaRef ds:uri="http://purl.org/dc/elements/1.1/"/>
    <ds:schemaRef ds:uri="http://purl.org/dc/terms/"/>
    <ds:schemaRef ds:uri="http://purl.org/dc/dcmitype/"/>
  </ds:schemaRefs>
</ds:datastoreItem>
</file>

<file path=customXml/itemProps5.xml><?xml version="1.0" encoding="utf-8"?>
<ds:datastoreItem xmlns:ds="http://schemas.openxmlformats.org/officeDocument/2006/customXml" ds:itemID="{9F1DD242-4E09-49AF-AEE3-820395C1D89F}">
  <ds:schemaRefs>
    <ds:schemaRef ds:uri="Microsoft.SharePoint.Taxonomy.ContentTypeSync"/>
  </ds:schemaRefs>
</ds:datastoreItem>
</file>

<file path=customXml/itemProps6.xml><?xml version="1.0" encoding="utf-8"?>
<ds:datastoreItem xmlns:ds="http://schemas.openxmlformats.org/officeDocument/2006/customXml" ds:itemID="{433554B6-5D1F-4F2B-AA5C-A8C4B781991F}">
  <ds:schemaRefs>
    <ds:schemaRef ds:uri="http://schemas.microsoft.com/sharepoint/events"/>
  </ds:schemaRefs>
</ds:datastoreItem>
</file>

<file path=customXml/itemProps7.xml><?xml version="1.0" encoding="utf-8"?>
<ds:datastoreItem xmlns:ds="http://schemas.openxmlformats.org/officeDocument/2006/customXml" ds:itemID="{A126B1DD-9160-4FD3-98F1-C3C2985F9B92}">
  <ds:schemaRefs>
    <ds:schemaRef ds:uri="http://schemas.openxmlformats.org/officeDocument/2006/extended-properties"/>
    <ds:schemaRef ds:uri="http://schemas.openxmlformats.org/officeDocument/2006/docPropsVTypes"/>
  </ds:schemaRefs>
</ds:datastoreItem>
</file>

<file path=customXml/itemProps8.xml><?xml version="1.0" encoding="utf-8"?>
<ds:datastoreItem xmlns:ds="http://schemas.openxmlformats.org/officeDocument/2006/customXml" ds:itemID="{ACC2360A-1868-48CC-B093-EC8AEB60BFB5}">
  <ds:schemaRefs>
    <ds:schemaRef ds:uri="http://schemas.microsoft.com/sharepoint/v3/contenttype/forms"/>
  </ds:schemaRefs>
</ds:datastoreItem>
</file>

<file path=customXml/itemProps9.xml><?xml version="1.0" encoding="utf-8"?>
<ds:datastoreItem xmlns:ds="http://schemas.openxmlformats.org/officeDocument/2006/customXml" ds:itemID="{57670B9C-9DDD-44FF-B451-87B75DEA91F1}">
  <ds:schemaRefs>
    <ds:schemaRef ds:uri="http://schemas.openxmlformats.org/officeDocument/2006/custom-properties"/>
    <ds:schemaRef ds:uri="http://schemas.openxmlformats.org/officeDocument/2006/docPropsVTypes"/>
  </ds:schemaRefs>
</ds:datastoreItem>
</file>

<file path=customXml/itemProps10.xml><?xml version="1.0" encoding="utf-8"?>
<ds:datastoreItem xmlns:ds="http://schemas.openxmlformats.org/officeDocument/2006/customXml" ds:itemID="{8150A92B-D693-4249-899A-328634A28A9D}">
  <ds:schemaRefs>
    <ds:schemaRef ds:uri="http://schemas.openxmlformats.org/officeDocument/2006/custom-properties"/>
    <ds:schemaRef ds:uri="http://schemas.openxmlformats.org/officeDocument/2006/docPropsVTypes"/>
  </ds:schemaRefs>
</ds:datastoreItem>
</file>

<file path=customXml/itemProps11.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12.xml><?xml version="1.0" encoding="utf-8"?>
<ds:datastoreItem xmlns:ds="http://schemas.openxmlformats.org/officeDocument/2006/customXml" ds:itemID="{8B4AE88D-8038-48D1-AD2A-2C666865454A}">
  <ds:schemaRefs>
    <ds:schemaRef ds:uri="http://schemas.openxmlformats.org/officeDocument/2006/extended-properties"/>
    <ds:schemaRef ds:uri="http://schemas.openxmlformats.org/officeDocument/2006/docPropsVTypes"/>
  </ds:schemaRefs>
</ds:datastoreItem>
</file>

<file path=docProps/app.xml><?xml version="1.0" encoding="utf-8"?>
<Properties xmlns="http://schemas.openxmlformats.org/officeDocument/2006/extended-properties" xmlns:vt="http://schemas.openxmlformats.org/officeDocument/2006/docPropsVTypes">
  <Template>Normal.dotm</Template>
  <TotalTime>57</TotalTime>
  <Pages>55</Pages>
  <Words>9705</Words>
  <Characters>48138</Characters>
  <Application>Microsoft Office Word</Application>
  <DocSecurity>0</DocSecurity>
  <Lines>6876</Lines>
  <Paragraphs>2892</Paragraphs>
  <ScaleCrop>false</ScaleCrop>
  <Company>UPOV</Company>
  <LinksUpToDate>false</LinksUpToDate>
  <CharactersWithSpaces>54951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TG-NELUM-proj-4-with-TWO-comments-e</dc:title>
  <dc:subject>DEVELOPMENT OF TEST GUIDELINES</dc:subject>
  <dc:creator>OERTEL Romy</dc:creator>
  <cp:lastModifiedBy>OERTEL Romy</cp:lastModifiedBy>
  <cp:revision>6</cp:revision>
  <cp:lastPrinted>2012-08-27T15:35:00Z</cp:lastPrinted>
  <dcterms:created xsi:type="dcterms:W3CDTF">2025-02-06T15:22:00Z</dcterms:created>
  <dcterms:modified xsi:type="dcterms:W3CDTF">2026-07-08T17:57:00Z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y fmtid="{D5CDD505-2E9C-101B-9397-08002B2CF9AE}" pid="11" name="ContentTypeId">
    <vt:lpwstr>0x01010055C8466DB2DC0041BD825C52736E99FC004975EE09BA360348906DCE3D90C29FB2</vt:lpwstr>
  </property>
  <property fmtid="{D5CDD505-2E9C-101B-9397-08002B2CF9AE}" pid="12" name="BusinessUnit">
    <vt:lpwstr>3;#International Union for the Protection of New Varieties of Plants|b5148cec-dea8-4a3e-91f7-349f7e3ddab8</vt:lpwstr>
  </property>
  <property fmtid="{D5CDD505-2E9C-101B-9397-08002B2CF9AE}" pid="13" name="MediaServiceImageTags">
    <vt:lpwstr/>
  </property>
  <property fmtid="{D5CDD505-2E9C-101B-9397-08002B2CF9AE}" pid="14" name="RMClassification">
    <vt:lpwstr>710</vt:lpwstr>
  </property>
  <property fmtid="{D5CDD505-2E9C-101B-9397-08002B2CF9AE}" pid="15" name="Languages">
    <vt:lpwstr>1;#English|950e6fa2-2df0-4983-a604-54e57c7a6d93</vt:lpwstr>
  </property>
  <property fmtid="{D5CDD505-2E9C-101B-9397-08002B2CF9AE}" pid="16" name="UPOVTopics">
    <vt:lpwstr/>
  </property>
  <property fmtid="{D5CDD505-2E9C-101B-9397-08002B2CF9AE}" pid="17" name="lcf76f155ced4ddcb4097134ff3c332f">
    <vt:lpwstr/>
  </property>
  <property fmtid="{D5CDD505-2E9C-101B-9397-08002B2CF9AE}" pid="18" name="_dlc_DocIdItemGuid">
    <vt:lpwstr>29c75e68-5893-4626-a383-9ea845ceed5e</vt:lpwstr>
  </property>
  <property fmtid="{D5CDD505-2E9C-101B-9397-08002B2CF9AE}" pid="19" name="ECCM_Year">
    <vt:lpwstr>721</vt:lpwstr>
  </property>
</Properties>
</file>