
<file path=[Content_Types].xml><?xml version="1.0" encoding="utf-8"?>
<Types xmlns="http://schemas.openxmlformats.org/package/2006/content-types">
  <Default Extension="jpeg" ContentType="image/jpeg"/>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header10.xml" ContentType="application/vnd.openxmlformats-officedocument.wordprocessingml.header+xml"/>
  <Override PartName="/word/footer11.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2.xml" ContentType="application/vnd.openxmlformats-officedocument.wordprocessingml.footer+xml"/>
  <Override PartName="/word/footer13.xml" ContentType="application/vnd.openxmlformats-officedocument.wordprocessingml.footer+xml"/>
  <Override PartName="/word/header13.xml" ContentType="application/vnd.openxmlformats-officedocument.wordprocessingml.header+xml"/>
  <Override PartName="/word/footer14.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5.xml" ContentType="application/vnd.openxmlformats-officedocument.wordprocessingml.footer+xml"/>
  <Override PartName="/word/footer16.xml" ContentType="application/vnd.openxmlformats-officedocument.wordprocessingml.footer+xml"/>
  <Override PartName="/word/header16.xml" ContentType="application/vnd.openxmlformats-officedocument.wordprocessingml.header+xml"/>
  <Override PartName="/word/footer17.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18.xml" ContentType="application/vnd.openxmlformats-officedocument.wordprocessingml.footer+xml"/>
  <Override PartName="/word/footer19.xml" ContentType="application/vnd.openxmlformats-officedocument.wordprocessingml.footer+xml"/>
  <Override PartName="/word/header19.xml" ContentType="application/vnd.openxmlformats-officedocument.wordprocessingml.header+xml"/>
  <Override PartName="/word/footer20.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1.xml" ContentType="application/vnd.openxmlformats-officedocument.wordprocessingml.footer+xml"/>
  <Override PartName="/word/footer22.xml" ContentType="application/vnd.openxmlformats-officedocument.wordprocessingml.footer+xml"/>
  <Override PartName="/word/header22.xml" ContentType="application/vnd.openxmlformats-officedocument.wordprocessingml.header+xml"/>
  <Override PartName="/word/footer23.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4.xml" ContentType="application/vnd.openxmlformats-officedocument.wordprocessingml.footer+xml"/>
  <Override PartName="/word/footer25.xml" ContentType="application/vnd.openxmlformats-officedocument.wordprocessingml.footer+xml"/>
  <Override PartName="/word/header25.xml" ContentType="application/vnd.openxmlformats-officedocument.wordprocessingml.header+xml"/>
  <Override PartName="/word/footer26.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26.xml" ContentType="application/vnd.openxmlformats-officedocument.wordprocessingml.header+xml"/>
  <Override PartName="/word/header27.xml" ContentType="application/vnd.openxmlformats-officedocument.wordprocessingml.header+xml"/>
  <Override PartName="/word/footer27.xml" ContentType="application/vnd.openxmlformats-officedocument.wordprocessingml.footer+xml"/>
  <Override PartName="/word/footer28.xml" ContentType="application/vnd.openxmlformats-officedocument.wordprocessingml.footer+xml"/>
  <Override PartName="/word/header28.xml" ContentType="application/vnd.openxmlformats-officedocument.wordprocessingml.header+xml"/>
  <Override PartName="/word/footer29.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30.xml" ContentType="application/vnd.openxmlformats-officedocument.wordprocessingml.footer+xml"/>
  <Override PartName="/word/footer31.xml" ContentType="application/vnd.openxmlformats-officedocument.wordprocessingml.footer+xml"/>
  <Override PartName="/word/header31.xml" ContentType="application/vnd.openxmlformats-officedocument.wordprocessingml.header+xml"/>
  <Override PartName="/word/footer32.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33.xml" ContentType="application/vnd.openxmlformats-officedocument.wordprocessingml.footer+xml"/>
  <Override PartName="/word/footer34.xml" ContentType="application/vnd.openxmlformats-officedocument.wordprocessingml.footer+xml"/>
  <Override PartName="/word/header34.xml" ContentType="application/vnd.openxmlformats-officedocument.wordprocessingml.header+xml"/>
  <Override PartName="/word/footer35.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510" w:type="pct"/>
        <w:tblInd w:w="-248" w:type="dxa"/>
        <w:tblLayout w:type="fixed"/>
        <w:tblCellMar>
          <w:left w:w="0" w:type="dxa"/>
          <w:right w:w="0" w:type="dxa"/>
        </w:tblCellMar>
        <w:tblLook w:val="04A0" w:firstRow="1" w:lastRow="0" w:firstColumn="1" w:lastColumn="0" w:noHBand="0" w:noVBand="1"/>
      </w:tblPr>
      <w:tblGrid>
        <w:gridCol w:w="1504"/>
        <w:gridCol w:w="2389"/>
        <w:gridCol w:w="2643"/>
        <w:gridCol w:w="1017"/>
        <w:gridCol w:w="2941"/>
        <w:gridCol w:w="511"/>
      </w:tblGrid>
      <w:tr w:rsidR="006A30EA" w14:paraId="50FCDB93" w14:textId="77777777">
        <w:trPr>
          <w:trHeight w:val="1760"/>
        </w:trPr>
        <w:tc>
          <w:tcPr>
            <w:tcW w:w="1451" w:type="dxa"/>
            <w:tcBorders>
              <w:top w:val="nil"/>
              <w:bottom w:val="nil"/>
              <w:right w:val="nil"/>
            </w:tcBorders>
          </w:tcPr>
          <w:p w14:paraId="50FCDB8D" w14:textId="77777777" w:rsidR="006A30EA" w:rsidRDefault="004802B4">
            <w:pPr>
              <w:pStyle w:val="DecisionInvitingPara"/>
            </w:pPr>
            <w:r>
              <w:t>d</w:t>
            </w:r>
          </w:p>
        </w:tc>
        <w:tc>
          <w:tcPr>
            <w:tcW w:w="5839" w:type="dxa"/>
            <w:gridSpan w:val="3"/>
            <w:tcBorders>
              <w:top w:val="nil"/>
              <w:left w:val="nil"/>
              <w:bottom w:val="nil"/>
              <w:right w:val="nil"/>
            </w:tcBorders>
            <w:vAlign w:val="center"/>
          </w:tcPr>
          <w:p w14:paraId="50FCDB8E" w14:textId="77777777" w:rsidR="006A30EA" w:rsidRDefault="004802B4">
            <w:pPr>
              <w:pStyle w:val="LogoUPOV"/>
              <w:tabs>
                <w:tab w:val="left" w:pos="2200"/>
              </w:tabs>
              <w:ind w:rightChars="-781" w:right="-1562"/>
            </w:pPr>
            <w:r>
              <w:rPr>
                <w:noProof/>
                <w:lang w:val="fr-FR"/>
              </w:rPr>
              <w:drawing>
                <wp:inline distT="0" distB="0" distL="0" distR="0" wp14:anchorId="50FCED39" wp14:editId="50FCED3A">
                  <wp:extent cx="1665605" cy="480060"/>
                  <wp:effectExtent l="0" t="0" r="0" b="0"/>
                  <wp:docPr id="41" name="Picture 2" descr="A green and yellow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 name="Picture 2" descr="A green and yellow logo&#10;&#10;AI-generated content may be incorrect."/>
                          <pic:cNvPicPr>
                            <a:picLocks noChangeAspect="1"/>
                          </pic:cNvPicPr>
                        </pic:nvPicPr>
                        <pic:blipFill>
                          <a:blip r:embed="rId20"/>
                          <a:stretch>
                            <a:fillRect/>
                          </a:stretch>
                        </pic:blipFill>
                        <pic:spPr>
                          <a:xfrm>
                            <a:off x="0" y="0"/>
                            <a:ext cx="1732470" cy="499829"/>
                          </a:xfrm>
                          <a:prstGeom prst="rect">
                            <a:avLst/>
                          </a:prstGeom>
                          <a:noFill/>
                          <a:ln>
                            <a:noFill/>
                          </a:ln>
                        </pic:spPr>
                      </pic:pic>
                    </a:graphicData>
                  </a:graphic>
                </wp:inline>
              </w:drawing>
            </w:r>
          </w:p>
        </w:tc>
        <w:tc>
          <w:tcPr>
            <w:tcW w:w="3332" w:type="dxa"/>
            <w:gridSpan w:val="2"/>
            <w:tcBorders>
              <w:top w:val="nil"/>
              <w:left w:val="nil"/>
              <w:bottom w:val="nil"/>
              <w:right w:val="nil"/>
            </w:tcBorders>
            <w:vAlign w:val="center"/>
          </w:tcPr>
          <w:p w14:paraId="50FCDB8F" w14:textId="77777777" w:rsidR="006A30EA" w:rsidRDefault="004802B4">
            <w:pPr>
              <w:pStyle w:val="Lettrine"/>
              <w:ind w:leftChars="100" w:left="200"/>
              <w:jc w:val="center"/>
              <w:rPr>
                <w:lang w:val="it-IT"/>
              </w:rPr>
            </w:pPr>
            <w:r>
              <w:t xml:space="preserve">       </w:t>
            </w:r>
            <w:r>
              <w:rPr>
                <w:lang w:val="it-IT"/>
              </w:rPr>
              <w:t>E</w:t>
            </w:r>
          </w:p>
          <w:p w14:paraId="50FCDB90" w14:textId="77777777" w:rsidR="006A30EA" w:rsidRDefault="004802B4">
            <w:pPr>
              <w:pStyle w:val="Docoriginal"/>
              <w:ind w:left="0"/>
              <w:jc w:val="left"/>
              <w:rPr>
                <w:rStyle w:val="StyleDoclangBold"/>
                <w:b/>
                <w:bCs/>
                <w:spacing w:val="0"/>
              </w:rPr>
            </w:pPr>
            <w:r>
              <w:rPr>
                <w:rStyle w:val="StyleDoclangBold"/>
                <w:b/>
                <w:bCs/>
                <w:spacing w:val="0"/>
              </w:rPr>
              <w:t xml:space="preserve">TG/MAGNO(proj.7) </w:t>
            </w:r>
            <w:ins w:id="0" w:author="TWO" w:date="2026-07-07T16:26:00Z">
              <w:r>
                <w:rPr>
                  <w:rStyle w:val="StyleDoclangBold"/>
                  <w:b/>
                  <w:bCs/>
                  <w:spacing w:val="0"/>
                </w:rPr>
                <w:t xml:space="preserve">with TWO comments </w:t>
              </w:r>
            </w:ins>
          </w:p>
          <w:p w14:paraId="50FCDB91" w14:textId="77777777" w:rsidR="006A30EA" w:rsidRDefault="004802B4">
            <w:r>
              <w:rPr>
                <w:rStyle w:val="StyleDoclangBold"/>
                <w:lang w:val="it-IT"/>
              </w:rPr>
              <w:t>ORIGINAL:</w:t>
            </w:r>
            <w:r>
              <w:rPr>
                <w:rStyle w:val="StyleDocoriginalNotBold1"/>
                <w:b w:val="0"/>
                <w:bCs w:val="0"/>
                <w:spacing w:val="0"/>
                <w:lang w:val="it-IT"/>
              </w:rPr>
              <w:t xml:space="preserve"> </w:t>
            </w:r>
            <w:r>
              <w:rPr>
                <w:lang w:val="it-IT"/>
              </w:rPr>
              <w:t xml:space="preserve"> </w:t>
            </w:r>
            <w:bookmarkStart w:id="1" w:name="Original"/>
            <w:bookmarkEnd w:id="1"/>
            <w:r>
              <w:rPr>
                <w:rStyle w:val="StyleDoclangBold"/>
                <w:rFonts w:cs="Times New Roman"/>
                <w:b w:val="0"/>
                <w:lang w:val="it-IT"/>
              </w:rPr>
              <w:t>English</w:t>
            </w:r>
          </w:p>
          <w:p w14:paraId="50FCDB92" w14:textId="77777777" w:rsidR="006A30EA" w:rsidRDefault="004802B4">
            <w:pPr>
              <w:pStyle w:val="Docoriginal"/>
              <w:ind w:left="0"/>
            </w:pPr>
            <w:r>
              <w:rPr>
                <w:rStyle w:val="StyleDoclangBold"/>
                <w:b/>
                <w:bCs/>
                <w:spacing w:val="0"/>
                <w:lang w:val="it-IT"/>
              </w:rPr>
              <w:t>DATE</w:t>
            </w:r>
            <w:r>
              <w:rPr>
                <w:spacing w:val="0"/>
              </w:rPr>
              <w:t xml:space="preserve">: </w:t>
            </w:r>
            <w:r>
              <w:rPr>
                <w:rStyle w:val="StyleDoclangBold"/>
                <w:spacing w:val="0"/>
              </w:rPr>
              <w:t>2026-06-03</w:t>
            </w:r>
          </w:p>
        </w:tc>
      </w:tr>
      <w:tr w:rsidR="006A30EA" w14:paraId="50FCDB95" w14:textId="77777777">
        <w:trPr>
          <w:gridAfter w:val="1"/>
          <w:wAfter w:w="493" w:type="dxa"/>
        </w:trPr>
        <w:tc>
          <w:tcPr>
            <w:tcW w:w="10129" w:type="dxa"/>
            <w:gridSpan w:val="5"/>
            <w:tcBorders>
              <w:bottom w:val="nil"/>
            </w:tcBorders>
          </w:tcPr>
          <w:p w14:paraId="50FCDB94" w14:textId="77777777" w:rsidR="006A30EA" w:rsidRDefault="004802B4">
            <w:pPr>
              <w:pStyle w:val="upove"/>
              <w:rPr>
                <w:sz w:val="28"/>
              </w:rPr>
            </w:pPr>
            <w:r>
              <w:rPr>
                <w:snapToGrid w:val="0"/>
              </w:rPr>
              <w:t xml:space="preserve">INTERNATIONAL UNION FOR THE PROTECTION OF NEW VARIETIES OF PLANTS </w:t>
            </w:r>
          </w:p>
        </w:tc>
      </w:tr>
      <w:tr w:rsidR="006A30EA" w14:paraId="50FCDB97" w14:textId="77777777">
        <w:trPr>
          <w:gridAfter w:val="1"/>
          <w:wAfter w:w="493" w:type="dxa"/>
        </w:trPr>
        <w:tc>
          <w:tcPr>
            <w:tcW w:w="10129" w:type="dxa"/>
            <w:gridSpan w:val="5"/>
            <w:tcBorders>
              <w:top w:val="nil"/>
              <w:bottom w:val="nil"/>
            </w:tcBorders>
          </w:tcPr>
          <w:p w14:paraId="50FCDB96" w14:textId="77777777" w:rsidR="006A30EA" w:rsidRDefault="004802B4">
            <w:pPr>
              <w:pStyle w:val="upove"/>
              <w:rPr>
                <w:snapToGrid w:val="0"/>
              </w:rPr>
            </w:pPr>
            <w:r>
              <w:rPr>
                <w:b w:val="0"/>
                <w:bCs w:val="0"/>
                <w:snapToGrid w:val="0"/>
                <w:sz w:val="20"/>
              </w:rPr>
              <w:t>Geneva</w:t>
            </w:r>
          </w:p>
        </w:tc>
      </w:tr>
      <w:tr w:rsidR="006A30EA" w14:paraId="50FCDB99" w14:textId="77777777">
        <w:tblPrEx>
          <w:jc w:val="center"/>
          <w:tblInd w:w="0" w:type="dxa"/>
          <w:tblCellMar>
            <w:left w:w="108" w:type="dxa"/>
            <w:right w:w="108" w:type="dxa"/>
          </w:tblCellMar>
        </w:tblPrEx>
        <w:trPr>
          <w:gridBefore w:val="2"/>
          <w:gridAfter w:val="3"/>
          <w:wBefore w:w="3757" w:type="dxa"/>
          <w:wAfter w:w="4314" w:type="dxa"/>
          <w:trHeight w:hRule="exact" w:val="567"/>
          <w:jc w:val="center"/>
        </w:trPr>
        <w:tc>
          <w:tcPr>
            <w:tcW w:w="2551" w:type="dxa"/>
            <w:tcBorders>
              <w:top w:val="single" w:sz="4" w:space="0" w:color="000000"/>
              <w:left w:val="single" w:sz="4" w:space="0" w:color="000000"/>
              <w:bottom w:val="single" w:sz="4" w:space="0" w:color="000000"/>
              <w:right w:val="single" w:sz="4" w:space="0" w:color="000000"/>
            </w:tcBorders>
            <w:shd w:val="clear" w:color="auto" w:fill="E0E0E0"/>
          </w:tcPr>
          <w:p w14:paraId="50FCDB98" w14:textId="77777777" w:rsidR="006A30EA" w:rsidRDefault="004802B4">
            <w:pPr>
              <w:pStyle w:val="Draft"/>
            </w:pPr>
            <w:r>
              <w:t>DRAFT</w:t>
            </w:r>
          </w:p>
        </w:tc>
      </w:tr>
    </w:tbl>
    <w:p w14:paraId="50FCDB9A" w14:textId="77777777" w:rsidR="006A30EA" w:rsidRDefault="006A30EA"/>
    <w:tbl>
      <w:tblPr>
        <w:tblW w:w="5078" w:type="dxa"/>
        <w:jc w:val="center"/>
        <w:tblLayout w:type="fixed"/>
        <w:tblLook w:val="04A0" w:firstRow="1" w:lastRow="0" w:firstColumn="1" w:lastColumn="0" w:noHBand="0" w:noVBand="1"/>
      </w:tblPr>
      <w:tblGrid>
        <w:gridCol w:w="283"/>
        <w:gridCol w:w="4525"/>
        <w:gridCol w:w="270"/>
      </w:tblGrid>
      <w:tr w:rsidR="006A30EA" w14:paraId="50FCDBA5" w14:textId="77777777">
        <w:trPr>
          <w:trHeight w:val="1421"/>
          <w:jc w:val="center"/>
        </w:trPr>
        <w:tc>
          <w:tcPr>
            <w:tcW w:w="283" w:type="dxa"/>
          </w:tcPr>
          <w:p w14:paraId="50FCDB9B" w14:textId="77777777" w:rsidR="006A30EA" w:rsidRDefault="006A30EA">
            <w:pPr>
              <w:jc w:val="center"/>
            </w:pPr>
          </w:p>
        </w:tc>
        <w:tc>
          <w:tcPr>
            <w:tcW w:w="4525" w:type="dxa"/>
            <w:tcBorders>
              <w:top w:val="single" w:sz="12" w:space="0" w:color="auto"/>
              <w:left w:val="single" w:sz="12" w:space="0" w:color="auto"/>
              <w:bottom w:val="single" w:sz="12" w:space="0" w:color="auto"/>
              <w:right w:val="single" w:sz="12" w:space="0" w:color="auto"/>
            </w:tcBorders>
          </w:tcPr>
          <w:p w14:paraId="50FCDB9C" w14:textId="77777777" w:rsidR="006A30EA" w:rsidRDefault="006A30EA">
            <w:pPr>
              <w:jc w:val="center"/>
            </w:pPr>
          </w:p>
          <w:p w14:paraId="50FCDB9D" w14:textId="77777777" w:rsidR="006A30EA" w:rsidRDefault="004802B4">
            <w:pPr>
              <w:jc w:val="center"/>
              <w:rPr>
                <w:rStyle w:val="StyleDoclangBold"/>
                <w:bCs w:val="0"/>
              </w:rPr>
            </w:pPr>
            <w:r>
              <w:rPr>
                <w:rStyle w:val="StyleDoclangBold"/>
                <w:bCs w:val="0"/>
              </w:rPr>
              <w:t>MAGNOLIA</w:t>
            </w:r>
          </w:p>
          <w:p w14:paraId="50FCDB9E" w14:textId="77777777" w:rsidR="006A30EA" w:rsidRDefault="006A30EA">
            <w:pPr>
              <w:jc w:val="center"/>
            </w:pPr>
          </w:p>
          <w:p w14:paraId="50FCDB9F" w14:textId="77777777" w:rsidR="006A30EA" w:rsidRDefault="004802B4">
            <w:pPr>
              <w:jc w:val="center"/>
              <w:rPr>
                <w:highlight w:val="cyan"/>
              </w:rPr>
            </w:pPr>
            <w:r>
              <w:rPr>
                <w:rStyle w:val="StyleDoclangBold"/>
                <w:b w:val="0"/>
                <w:bCs w:val="0"/>
              </w:rPr>
              <w:t>UPOV Code(s):</w:t>
            </w:r>
            <w:r>
              <w:t xml:space="preserve"> </w:t>
            </w:r>
            <w:r>
              <w:rPr>
                <w:rStyle w:val="StyleDoclangBold"/>
                <w:b w:val="0"/>
                <w:bCs w:val="0"/>
              </w:rPr>
              <w:t xml:space="preserve"> MAGNO</w:t>
            </w:r>
          </w:p>
          <w:p w14:paraId="50FCDBA0" w14:textId="77777777" w:rsidR="006A30EA" w:rsidRDefault="006A30EA">
            <w:pPr>
              <w:jc w:val="center"/>
              <w:rPr>
                <w:highlight w:val="cyan"/>
              </w:rPr>
            </w:pPr>
          </w:p>
          <w:p w14:paraId="50FCDBA1" w14:textId="77777777" w:rsidR="006A30EA" w:rsidRDefault="004802B4">
            <w:pPr>
              <w:jc w:val="center"/>
              <w:rPr>
                <w:rStyle w:val="StyleDoclangBold"/>
                <w:b w:val="0"/>
                <w:bCs w:val="0"/>
              </w:rPr>
            </w:pPr>
            <w:r>
              <w:rPr>
                <w:i/>
              </w:rPr>
              <w:t>Magnolia</w:t>
            </w:r>
            <w:r>
              <w:t xml:space="preserve"> L.</w:t>
            </w:r>
          </w:p>
          <w:p w14:paraId="50FCDBA2" w14:textId="77777777" w:rsidR="006A30EA" w:rsidRDefault="006A30EA">
            <w:pPr>
              <w:jc w:val="center"/>
              <w:rPr>
                <w:rStyle w:val="StyleDoclangBold"/>
                <w:rFonts w:cs="Times New Roman"/>
                <w:b w:val="0"/>
                <w:bCs w:val="0"/>
              </w:rPr>
            </w:pPr>
          </w:p>
          <w:p w14:paraId="50FCDBA3" w14:textId="77777777" w:rsidR="006A30EA" w:rsidRDefault="006A30EA">
            <w:pPr>
              <w:jc w:val="center"/>
            </w:pPr>
          </w:p>
        </w:tc>
        <w:tc>
          <w:tcPr>
            <w:tcW w:w="270" w:type="dxa"/>
            <w:tcBorders>
              <w:left w:val="nil"/>
            </w:tcBorders>
          </w:tcPr>
          <w:p w14:paraId="50FCDBA4" w14:textId="77777777" w:rsidR="006A30EA" w:rsidRDefault="004802B4">
            <w:pPr>
              <w:jc w:val="center"/>
              <w:rPr>
                <w:sz w:val="16"/>
              </w:rPr>
            </w:pPr>
            <w:r>
              <w:rPr>
                <w:sz w:val="16"/>
              </w:rPr>
              <w:t>*</w:t>
            </w:r>
          </w:p>
        </w:tc>
      </w:tr>
    </w:tbl>
    <w:p w14:paraId="50FCDBA6" w14:textId="77777777" w:rsidR="006A30EA" w:rsidRDefault="006A30EA">
      <w:pPr>
        <w:jc w:val="left"/>
      </w:pPr>
      <w:bookmarkStart w:id="2" w:name="_Toc27819489"/>
      <w:bookmarkStart w:id="3" w:name="_Toc27819308"/>
      <w:bookmarkStart w:id="4" w:name="_Toc27819127"/>
    </w:p>
    <w:p w14:paraId="50FCDBA7" w14:textId="77777777" w:rsidR="006A30EA" w:rsidRDefault="004802B4">
      <w:pPr>
        <w:jc w:val="center"/>
        <w:outlineLvl w:val="0"/>
        <w:rPr>
          <w:b/>
        </w:rPr>
      </w:pPr>
      <w:r>
        <w:rPr>
          <w:rStyle w:val="StyleDoclangBold"/>
          <w:rFonts w:cs="Times New Roman"/>
        </w:rPr>
        <w:t>GUIDELINES</w:t>
      </w:r>
      <w:r>
        <w:rPr>
          <w:b/>
        </w:rPr>
        <w:br/>
      </w:r>
      <w:r>
        <w:rPr>
          <w:b/>
        </w:rPr>
        <w:br/>
      </w:r>
      <w:r>
        <w:rPr>
          <w:rStyle w:val="StyleDoclangBold"/>
          <w:rFonts w:cs="Times New Roman"/>
        </w:rPr>
        <w:t>FOR THE CONDUCT OF TESTS</w:t>
      </w:r>
      <w:r>
        <w:rPr>
          <w:rStyle w:val="StyleDoclangBold"/>
          <w:rFonts w:cs="Times New Roman"/>
        </w:rPr>
        <w:br/>
      </w:r>
      <w:r>
        <w:rPr>
          <w:b/>
        </w:rPr>
        <w:br/>
      </w:r>
      <w:r>
        <w:rPr>
          <w:rStyle w:val="StyleDoclangBold"/>
          <w:rFonts w:cs="Times New Roman"/>
        </w:rPr>
        <w:t>FOR DISTINCTNESS, UNIFORMITY AND STABILITY</w:t>
      </w:r>
    </w:p>
    <w:p w14:paraId="50FCDBA8" w14:textId="77777777" w:rsidR="006A30EA" w:rsidRDefault="006A30EA">
      <w:pPr>
        <w:jc w:val="center"/>
      </w:pPr>
    </w:p>
    <w:p w14:paraId="50FCDBA9" w14:textId="77777777" w:rsidR="006A30EA" w:rsidRDefault="004802B4">
      <w:pPr>
        <w:pStyle w:val="preparedby"/>
      </w:pPr>
      <w:r>
        <w:rPr>
          <w:rStyle w:val="StyleDoclangBold"/>
          <w:rFonts w:cs="Times New Roman"/>
          <w:b w:val="0"/>
          <w:bCs w:val="0"/>
          <w:iCs/>
        </w:rPr>
        <w:t>prepared by an expert from</w:t>
      </w:r>
      <w:r>
        <w:t xml:space="preserve"> </w:t>
      </w:r>
      <w:r>
        <w:rPr>
          <w:rStyle w:val="StyleDoclangBold"/>
          <w:rFonts w:cs="Times New Roman"/>
          <w:b w:val="0"/>
          <w:bCs w:val="0"/>
          <w:iCs/>
        </w:rPr>
        <w:t>China</w:t>
      </w:r>
    </w:p>
    <w:p w14:paraId="50FCDBAA" w14:textId="77777777" w:rsidR="006A30EA" w:rsidRDefault="006A30EA">
      <w:pPr>
        <w:pStyle w:val="preparedby"/>
      </w:pPr>
    </w:p>
    <w:p w14:paraId="50FCDBAB" w14:textId="77777777" w:rsidR="006A30EA" w:rsidRDefault="004802B4">
      <w:pPr>
        <w:pStyle w:val="preparedby"/>
      </w:pPr>
      <w:r>
        <w:rPr>
          <w:rStyle w:val="StyleDoclangBold"/>
          <w:rFonts w:cs="Times New Roman"/>
          <w:b w:val="0"/>
          <w:bCs w:val="0"/>
          <w:iCs/>
        </w:rPr>
        <w:t>to be considered by the</w:t>
      </w:r>
    </w:p>
    <w:p w14:paraId="50FCDBAC" w14:textId="77777777" w:rsidR="006A30EA" w:rsidRDefault="006A30EA">
      <w:pPr>
        <w:pStyle w:val="preparedby"/>
      </w:pPr>
    </w:p>
    <w:p w14:paraId="50FCDBAD" w14:textId="77777777" w:rsidR="006A30EA" w:rsidRDefault="004802B4">
      <w:pPr>
        <w:pStyle w:val="preparedby"/>
      </w:pPr>
      <w:r>
        <w:rPr>
          <w:rStyle w:val="StyleDoclangBold"/>
          <w:rFonts w:cs="Times New Roman"/>
          <w:b w:val="0"/>
          <w:bCs w:val="0"/>
          <w:iCs/>
        </w:rPr>
        <w:t xml:space="preserve">Technical Working Party for Ornamental Plants and Forest Trees at its fifty-eighth session, </w:t>
      </w:r>
    </w:p>
    <w:p w14:paraId="50FCDBAE" w14:textId="77777777" w:rsidR="006A30EA" w:rsidRDefault="004802B4">
      <w:pPr>
        <w:pStyle w:val="preparedby"/>
        <w:rPr>
          <w:rStyle w:val="StyleDoclangBold"/>
          <w:rFonts w:cs="Times New Roman"/>
          <w:b w:val="0"/>
          <w:bCs w:val="0"/>
          <w:iCs/>
        </w:rPr>
      </w:pPr>
      <w:del w:id="5" w:author="OERTEL Romy" w:date="2026-07-07T18:08:00Z">
        <w:r>
          <w:rPr>
            <w:rStyle w:val="StyleDoclangBold"/>
            <w:rFonts w:cs="Times New Roman"/>
            <w:b w:val="0"/>
            <w:bCs w:val="0"/>
            <w:iCs/>
          </w:rPr>
          <w:delText xml:space="preserve">to be </w:delText>
        </w:r>
      </w:del>
      <w:r>
        <w:rPr>
          <w:rStyle w:val="StyleDoclangBold"/>
          <w:rFonts w:cs="Times New Roman"/>
          <w:b w:val="0"/>
          <w:bCs w:val="0"/>
          <w:iCs/>
        </w:rPr>
        <w:t xml:space="preserve">held virtually from 2026-07-06 to 2026-07-09 </w:t>
      </w:r>
    </w:p>
    <w:p w14:paraId="50FCDBAF" w14:textId="77777777" w:rsidR="006A30EA" w:rsidRDefault="006A30EA">
      <w:pPr>
        <w:pStyle w:val="preparedby"/>
        <w:rPr>
          <w:rStyle w:val="StyleDoclangBold"/>
          <w:rFonts w:cs="Times New Roman"/>
          <w:b w:val="0"/>
          <w:bCs w:val="0"/>
          <w:iCs/>
        </w:rPr>
      </w:pPr>
    </w:p>
    <w:p w14:paraId="50FCDBB0" w14:textId="77777777" w:rsidR="006A30EA" w:rsidRDefault="006A30EA">
      <w:pPr>
        <w:pStyle w:val="preparedby"/>
        <w:rPr>
          <w:color w:val="808080" w:themeColor="background1" w:themeShade="80"/>
        </w:rPr>
      </w:pPr>
    </w:p>
    <w:p w14:paraId="50FCDBB1" w14:textId="77777777" w:rsidR="006A30EA" w:rsidRDefault="004802B4">
      <w:pPr>
        <w:pStyle w:val="preparedby"/>
        <w:rPr>
          <w:rStyle w:val="StyleDoclangBold"/>
          <w:rFonts w:cs="Times New Roman"/>
          <w:b w:val="0"/>
          <w:bCs w:val="0"/>
          <w:iCs/>
          <w:color w:val="BFBFBF" w:themeColor="background1" w:themeShade="BF"/>
        </w:rPr>
      </w:pPr>
      <w:r>
        <w:rPr>
          <w:rStyle w:val="StyleDoclangBold"/>
          <w:rFonts w:cs="Times New Roman"/>
          <w:b w:val="0"/>
          <w:bCs w:val="0"/>
          <w:iCs/>
          <w:color w:val="808080" w:themeColor="background1" w:themeShade="80"/>
        </w:rPr>
        <w:t>Disclaimer:  this document does not represent UPOV policies or guidance</w:t>
      </w:r>
    </w:p>
    <w:p w14:paraId="50FCDBB2" w14:textId="77777777" w:rsidR="006A30EA" w:rsidRDefault="006A30EA">
      <w:pPr>
        <w:pStyle w:val="preparedby"/>
      </w:pPr>
    </w:p>
    <w:p w14:paraId="50FCDBB3" w14:textId="77777777" w:rsidR="006A30EA" w:rsidRDefault="004802B4">
      <w:pPr>
        <w:ind w:firstLineChars="50" w:firstLine="100"/>
        <w:jc w:val="left"/>
        <w:outlineLvl w:val="0"/>
        <w:rPr>
          <w:vertAlign w:val="superscript"/>
        </w:rPr>
      </w:pPr>
      <w:r>
        <w:rPr>
          <w:rStyle w:val="StyleDoclangBold"/>
          <w:rFonts w:cs="Times New Roman"/>
          <w:b w:val="0"/>
          <w:bCs w:val="0"/>
        </w:rPr>
        <w:t>Alternative Names:*</w:t>
      </w:r>
    </w:p>
    <w:p w14:paraId="50FCDBB4" w14:textId="77777777" w:rsidR="006A30EA" w:rsidRDefault="006A30EA">
      <w:pPr>
        <w:jc w:val="left"/>
        <w:outlineLvl w:val="0"/>
        <w:rPr>
          <w:i/>
          <w:iCs/>
        </w:rPr>
      </w:pPr>
    </w:p>
    <w:tbl>
      <w:tblPr>
        <w:tblW w:w="0" w:type="auto"/>
        <w:jc w:val="right"/>
        <w:tblBorders>
          <w:left w:val="single" w:sz="4" w:space="0" w:color="auto"/>
          <w:right w:val="single" w:sz="4" w:space="0" w:color="auto"/>
          <w:insideH w:val="single" w:sz="4" w:space="0" w:color="auto"/>
          <w:insideV w:val="single" w:sz="4" w:space="0" w:color="auto"/>
        </w:tblBorders>
        <w:tblCellMar>
          <w:top w:w="60" w:type="dxa"/>
          <w:left w:w="60" w:type="dxa"/>
          <w:bottom w:w="60" w:type="dxa"/>
          <w:right w:w="60" w:type="dxa"/>
        </w:tblCellMar>
        <w:tblLook w:val="04A0" w:firstRow="1" w:lastRow="0" w:firstColumn="1" w:lastColumn="0" w:noHBand="0" w:noVBand="1"/>
      </w:tblPr>
      <w:tblGrid>
        <w:gridCol w:w="1996"/>
        <w:gridCol w:w="1995"/>
        <w:gridCol w:w="1995"/>
        <w:gridCol w:w="1995"/>
        <w:gridCol w:w="1995"/>
      </w:tblGrid>
      <w:tr w:rsidR="006A30EA" w14:paraId="50FCDBBA" w14:textId="77777777">
        <w:trPr>
          <w:tblHeader/>
          <w:jc w:val="right"/>
        </w:trPr>
        <w:tc>
          <w:tcPr>
            <w:tcW w:w="1997" w:type="dxa"/>
            <w:shd w:val="clear" w:color="auto" w:fill="FFFFFF"/>
            <w:vAlign w:val="center"/>
          </w:tcPr>
          <w:p w14:paraId="50FCDBB5" w14:textId="77777777" w:rsidR="006A30EA" w:rsidRDefault="004802B4">
            <w:r>
              <w:rPr>
                <w:rFonts w:eastAsia="Arial"/>
                <w:i/>
                <w:sz w:val="18"/>
              </w:rPr>
              <w:t>Botanical name</w:t>
            </w:r>
          </w:p>
        </w:tc>
        <w:tc>
          <w:tcPr>
            <w:tcW w:w="1997" w:type="dxa"/>
            <w:shd w:val="clear" w:color="auto" w:fill="FFFFFF"/>
            <w:vAlign w:val="center"/>
          </w:tcPr>
          <w:p w14:paraId="50FCDBB6" w14:textId="77777777" w:rsidR="006A30EA" w:rsidRDefault="004802B4">
            <w:r>
              <w:rPr>
                <w:rFonts w:eastAsia="Arial"/>
                <w:i/>
                <w:sz w:val="18"/>
              </w:rPr>
              <w:t>English</w:t>
            </w:r>
          </w:p>
        </w:tc>
        <w:tc>
          <w:tcPr>
            <w:tcW w:w="1997" w:type="dxa"/>
            <w:shd w:val="clear" w:color="auto" w:fill="FFFFFF"/>
            <w:vAlign w:val="center"/>
          </w:tcPr>
          <w:p w14:paraId="50FCDBB7" w14:textId="77777777" w:rsidR="006A30EA" w:rsidRDefault="004802B4">
            <w:r>
              <w:rPr>
                <w:rFonts w:eastAsia="Arial"/>
                <w:i/>
                <w:sz w:val="18"/>
              </w:rPr>
              <w:t>French</w:t>
            </w:r>
          </w:p>
        </w:tc>
        <w:tc>
          <w:tcPr>
            <w:tcW w:w="1997" w:type="dxa"/>
            <w:shd w:val="clear" w:color="auto" w:fill="FFFFFF"/>
            <w:vAlign w:val="center"/>
          </w:tcPr>
          <w:p w14:paraId="50FCDBB8" w14:textId="77777777" w:rsidR="006A30EA" w:rsidRDefault="004802B4">
            <w:r>
              <w:rPr>
                <w:rFonts w:eastAsia="Arial"/>
                <w:i/>
                <w:sz w:val="18"/>
              </w:rPr>
              <w:t>German</w:t>
            </w:r>
          </w:p>
        </w:tc>
        <w:tc>
          <w:tcPr>
            <w:tcW w:w="1997" w:type="dxa"/>
            <w:shd w:val="clear" w:color="auto" w:fill="FFFFFF"/>
            <w:vAlign w:val="center"/>
          </w:tcPr>
          <w:p w14:paraId="50FCDBB9" w14:textId="77777777" w:rsidR="006A30EA" w:rsidRDefault="004802B4">
            <w:r>
              <w:rPr>
                <w:rFonts w:eastAsia="Arial"/>
                <w:i/>
                <w:sz w:val="18"/>
              </w:rPr>
              <w:t>Spanish</w:t>
            </w:r>
          </w:p>
        </w:tc>
      </w:tr>
      <w:tr w:rsidR="006A30EA" w14:paraId="50FCDBC0" w14:textId="77777777">
        <w:trPr>
          <w:jc w:val="right"/>
        </w:trPr>
        <w:tc>
          <w:tcPr>
            <w:tcW w:w="1997" w:type="dxa"/>
          </w:tcPr>
          <w:p w14:paraId="50FCDBBB" w14:textId="77777777" w:rsidR="006A30EA" w:rsidRDefault="004802B4">
            <w:pPr>
              <w:jc w:val="left"/>
            </w:pPr>
            <w:r>
              <w:rPr>
                <w:i/>
                <w:sz w:val="18"/>
              </w:rPr>
              <w:t>Magnolia</w:t>
            </w:r>
            <w:r>
              <w:rPr>
                <w:sz w:val="18"/>
              </w:rPr>
              <w:t xml:space="preserve"> L., </w:t>
            </w:r>
            <w:proofErr w:type="spellStart"/>
            <w:r>
              <w:rPr>
                <w:i/>
                <w:sz w:val="18"/>
              </w:rPr>
              <w:t>Yulania</w:t>
            </w:r>
            <w:proofErr w:type="spellEnd"/>
            <w:r>
              <w:rPr>
                <w:sz w:val="18"/>
              </w:rPr>
              <w:t xml:space="preserve"> Spach, </w:t>
            </w:r>
            <w:r>
              <w:rPr>
                <w:i/>
                <w:sz w:val="18"/>
              </w:rPr>
              <w:t>Michelia</w:t>
            </w:r>
            <w:r>
              <w:rPr>
                <w:sz w:val="18"/>
              </w:rPr>
              <w:t xml:space="preserve"> L., </w:t>
            </w:r>
            <w:proofErr w:type="spellStart"/>
            <w:r>
              <w:rPr>
                <w:i/>
                <w:sz w:val="18"/>
              </w:rPr>
              <w:t>Lirianthe</w:t>
            </w:r>
            <w:proofErr w:type="spellEnd"/>
            <w:r>
              <w:rPr>
                <w:sz w:val="18"/>
              </w:rPr>
              <w:t xml:space="preserve"> Spach, </w:t>
            </w:r>
            <w:proofErr w:type="spellStart"/>
            <w:r>
              <w:rPr>
                <w:i/>
                <w:sz w:val="18"/>
              </w:rPr>
              <w:t>Houpoea</w:t>
            </w:r>
            <w:proofErr w:type="spellEnd"/>
            <w:r>
              <w:rPr>
                <w:sz w:val="18"/>
              </w:rPr>
              <w:t xml:space="preserve"> N. H. Xia &amp; C. Y. Wu, </w:t>
            </w:r>
            <w:r>
              <w:rPr>
                <w:i/>
                <w:sz w:val="18"/>
              </w:rPr>
              <w:t>Oyama</w:t>
            </w:r>
            <w:r>
              <w:rPr>
                <w:sz w:val="18"/>
              </w:rPr>
              <w:t xml:space="preserve"> (Nakai) N. H. Xia &amp; C. Y. Wu, </w:t>
            </w:r>
            <w:proofErr w:type="spellStart"/>
            <w:r>
              <w:rPr>
                <w:i/>
                <w:sz w:val="18"/>
              </w:rPr>
              <w:t>Manglietia</w:t>
            </w:r>
            <w:proofErr w:type="spellEnd"/>
            <w:r>
              <w:rPr>
                <w:sz w:val="18"/>
              </w:rPr>
              <w:t xml:space="preserve"> Blume, </w:t>
            </w:r>
            <w:proofErr w:type="spellStart"/>
            <w:r>
              <w:rPr>
                <w:i/>
                <w:sz w:val="18"/>
              </w:rPr>
              <w:t>Parakmeria</w:t>
            </w:r>
            <w:proofErr w:type="spellEnd"/>
            <w:r>
              <w:rPr>
                <w:sz w:val="18"/>
              </w:rPr>
              <w:t xml:space="preserve"> Hu &amp; W. C. Cheng </w:t>
            </w:r>
          </w:p>
        </w:tc>
        <w:tc>
          <w:tcPr>
            <w:tcW w:w="1997" w:type="dxa"/>
          </w:tcPr>
          <w:p w14:paraId="50FCDBBC" w14:textId="77777777" w:rsidR="006A30EA" w:rsidRDefault="004802B4">
            <w:pPr>
              <w:jc w:val="left"/>
            </w:pPr>
            <w:r>
              <w:rPr>
                <w:sz w:val="18"/>
              </w:rPr>
              <w:t>Magnolia</w:t>
            </w:r>
          </w:p>
        </w:tc>
        <w:tc>
          <w:tcPr>
            <w:tcW w:w="1997" w:type="dxa"/>
          </w:tcPr>
          <w:p w14:paraId="50FCDBBD" w14:textId="77777777" w:rsidR="006A30EA" w:rsidRDefault="004802B4">
            <w:pPr>
              <w:jc w:val="left"/>
            </w:pPr>
            <w:r>
              <w:rPr>
                <w:sz w:val="18"/>
              </w:rPr>
              <w:t>Magnolia</w:t>
            </w:r>
          </w:p>
        </w:tc>
        <w:tc>
          <w:tcPr>
            <w:tcW w:w="1997" w:type="dxa"/>
          </w:tcPr>
          <w:p w14:paraId="50FCDBBE" w14:textId="77777777" w:rsidR="006A30EA" w:rsidRDefault="004802B4">
            <w:pPr>
              <w:jc w:val="left"/>
            </w:pPr>
            <w:proofErr w:type="spellStart"/>
            <w:r>
              <w:rPr>
                <w:sz w:val="18"/>
              </w:rPr>
              <w:t>Magnolie</w:t>
            </w:r>
            <w:proofErr w:type="spellEnd"/>
          </w:p>
        </w:tc>
        <w:tc>
          <w:tcPr>
            <w:tcW w:w="1997" w:type="dxa"/>
          </w:tcPr>
          <w:p w14:paraId="50FCDBBF" w14:textId="77777777" w:rsidR="006A30EA" w:rsidRDefault="004802B4">
            <w:pPr>
              <w:jc w:val="left"/>
            </w:pPr>
            <w:r>
              <w:rPr>
                <w:sz w:val="18"/>
              </w:rPr>
              <w:t>Magnolia</w:t>
            </w:r>
          </w:p>
        </w:tc>
      </w:tr>
    </w:tbl>
    <w:p w14:paraId="50FCDBC1" w14:textId="77777777" w:rsidR="006A30EA" w:rsidRDefault="006A30EA">
      <w:pPr>
        <w:jc w:val="left"/>
        <w:rPr>
          <w:sz w:val="16"/>
          <w:szCs w:val="16"/>
        </w:rPr>
      </w:pPr>
    </w:p>
    <w:p w14:paraId="50FCDBC2" w14:textId="77777777" w:rsidR="006A30EA" w:rsidRDefault="004802B4">
      <w:pPr>
        <w:pBdr>
          <w:top w:val="single" w:sz="4" w:space="1" w:color="auto"/>
          <w:left w:val="single" w:sz="4" w:space="4" w:color="auto"/>
          <w:bottom w:val="single" w:sz="4" w:space="3" w:color="auto"/>
          <w:right w:val="single" w:sz="4" w:space="4" w:color="auto"/>
        </w:pBdr>
        <w:ind w:leftChars="100" w:left="200"/>
      </w:pPr>
      <w:r>
        <w:rPr>
          <w:rStyle w:val="StyleDoclangBold"/>
          <w:rFonts w:cs="Times New Roman"/>
          <w:b w:val="0"/>
          <w:bCs w:val="0"/>
        </w:rPr>
        <w:t>The purpose of these guidelines (“Test Guidelines”) is to elaborate the principles contained in the General Introduction (document TG/1/3), and its associated TGP documents, into detailed practical guidance for the harmonized examination of distinctness, uniformity and stability (DUS) and, in particular, to identify appropriate characteristics for the examination of DUS and production of harmonized variety descriptions.</w:t>
      </w:r>
      <w:r>
        <w:rPr>
          <w:rStyle w:val="EndnoteReference"/>
        </w:rPr>
        <w:t xml:space="preserve"> </w:t>
      </w:r>
    </w:p>
    <w:p w14:paraId="50FCDBC3" w14:textId="77777777" w:rsidR="006A30EA" w:rsidRDefault="006A30EA">
      <w:pPr>
        <w:jc w:val="left"/>
        <w:rPr>
          <w:color w:val="808080" w:themeColor="background1" w:themeShade="80"/>
        </w:rPr>
      </w:pPr>
    </w:p>
    <w:p w14:paraId="50FCDBC4" w14:textId="77777777" w:rsidR="006A30EA" w:rsidRDefault="004802B4">
      <w:pPr>
        <w:ind w:firstLineChars="50" w:firstLine="100"/>
        <w:jc w:val="left"/>
        <w:outlineLvl w:val="0"/>
        <w:rPr>
          <w:b/>
        </w:rPr>
      </w:pPr>
      <w:r>
        <w:rPr>
          <w:b/>
        </w:rPr>
        <w:t>ASSOCIATED DOCUMENTS</w:t>
      </w:r>
    </w:p>
    <w:p w14:paraId="50FCDBC5" w14:textId="77777777" w:rsidR="006A30EA" w:rsidRDefault="006A30EA">
      <w:pPr>
        <w:jc w:val="left"/>
        <w:outlineLvl w:val="0"/>
        <w:rPr>
          <w:vertAlign w:val="superscript"/>
        </w:rPr>
      </w:pPr>
    </w:p>
    <w:p w14:paraId="50FCDBC6" w14:textId="77777777" w:rsidR="006A30EA" w:rsidRDefault="004802B4">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rPr>
      </w:pPr>
      <w:r>
        <w:rPr>
          <w:rStyle w:val="StyleDoclangBold"/>
          <w:rFonts w:cs="Times New Roman"/>
          <w:b w:val="0"/>
          <w:bCs w:val="0"/>
        </w:rPr>
        <w:t xml:space="preserve">These Test Guidelines should be read in conjunction with the General Introduction and its associated </w:t>
      </w:r>
    </w:p>
    <w:p w14:paraId="50FCDBC7" w14:textId="77777777" w:rsidR="006A30EA" w:rsidRDefault="004802B4">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lang w:val="fr-CH"/>
        </w:rPr>
      </w:pPr>
      <w:r>
        <w:rPr>
          <w:rStyle w:val="StyleDoclangBold"/>
          <w:rFonts w:cs="Times New Roman"/>
          <w:b w:val="0"/>
          <w:bCs w:val="0"/>
          <w:lang w:val="fr-CH"/>
        </w:rPr>
        <w:t>TGP documents.</w:t>
      </w:r>
    </w:p>
    <w:p w14:paraId="50FCDBC8" w14:textId="77777777" w:rsidR="006A30EA" w:rsidRDefault="006A30EA">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lang w:val="fr-CH"/>
        </w:rPr>
      </w:pPr>
    </w:p>
    <w:bookmarkEnd w:id="2"/>
    <w:bookmarkEnd w:id="3"/>
    <w:bookmarkEnd w:id="4"/>
    <w:p w14:paraId="50FCDBC9" w14:textId="77777777" w:rsidR="006A30EA" w:rsidRDefault="006A30EA">
      <w:pPr>
        <w:pBdr>
          <w:top w:val="none" w:sz="0" w:space="1" w:color="auto"/>
          <w:left w:val="none" w:sz="0" w:space="4" w:color="auto"/>
          <w:bottom w:val="none" w:sz="0" w:space="3" w:color="auto"/>
          <w:right w:val="none" w:sz="0" w:space="4" w:color="auto"/>
        </w:pBdr>
        <w:ind w:firstLineChars="50" w:firstLine="100"/>
        <w:rPr>
          <w:szCs w:val="24"/>
          <w:lang w:val="fr-CH"/>
        </w:rPr>
      </w:pPr>
    </w:p>
    <w:p w14:paraId="50FCDBCA" w14:textId="77777777" w:rsidR="006A30EA" w:rsidRDefault="004802B4">
      <w:pPr>
        <w:spacing w:after="200"/>
      </w:pPr>
      <w:r>
        <w:br w:type="page"/>
      </w:r>
      <w:r>
        <w:rPr>
          <w:u w:val="single"/>
        </w:rPr>
        <w:lastRenderedPageBreak/>
        <w:t>TABLE OF CONTENTS</w:t>
      </w:r>
      <w:r>
        <w:tab/>
      </w:r>
      <w:r>
        <w:tab/>
      </w:r>
      <w:r>
        <w:tab/>
      </w:r>
      <w:r>
        <w:tab/>
      </w:r>
      <w:r>
        <w:tab/>
      </w:r>
      <w:r>
        <w:tab/>
      </w:r>
      <w:r>
        <w:tab/>
      </w:r>
      <w:r>
        <w:tab/>
      </w:r>
      <w:r>
        <w:tab/>
      </w:r>
      <w:r>
        <w:tab/>
      </w:r>
      <w:r>
        <w:tab/>
        <w:t>PAGE</w:t>
      </w:r>
    </w:p>
    <w:p w14:paraId="50FCDBCB" w14:textId="77777777" w:rsidR="006A30EA" w:rsidRDefault="004802B4">
      <w:pPr>
        <w:pStyle w:val="TOC1"/>
        <w:tabs>
          <w:tab w:val="left" w:pos="-1100"/>
          <w:tab w:val="right" w:leader="dot" w:pos="9976"/>
        </w:tabs>
      </w:pPr>
      <w:r>
        <w:fldChar w:fldCharType="begin"/>
      </w:r>
      <w:r>
        <w:instrText xml:space="preserve">TOC \o "1-3" \h \z </w:instrText>
      </w:r>
      <w:r>
        <w:fldChar w:fldCharType="separate"/>
      </w:r>
      <w:hyperlink w:anchor="_Toc_1_3_0000000001" w:history="1">
        <w:r>
          <w:rPr>
            <w:rStyle w:val="Hyperlink"/>
          </w:rPr>
          <w:t>1.</w:t>
        </w:r>
        <w:r>
          <w:tab/>
        </w:r>
        <w:r>
          <w:rPr>
            <w:rStyle w:val="Hyperlink"/>
          </w:rPr>
          <w:t>Subject of these Test Guidelines</w:t>
        </w:r>
        <w:r>
          <w:tab/>
        </w:r>
        <w:r>
          <w:fldChar w:fldCharType="begin"/>
        </w:r>
        <w:r>
          <w:instrText>PAGEREF _Toc_1_3_0000000001 \h</w:instrText>
        </w:r>
        <w:r>
          <w:fldChar w:fldCharType="separate"/>
        </w:r>
        <w:r>
          <w:t>4</w:t>
        </w:r>
        <w:r>
          <w:fldChar w:fldCharType="end"/>
        </w:r>
      </w:hyperlink>
    </w:p>
    <w:p w14:paraId="50FCDBCC" w14:textId="77777777" w:rsidR="006A30EA" w:rsidRDefault="004802B4">
      <w:pPr>
        <w:pStyle w:val="TOC1"/>
        <w:tabs>
          <w:tab w:val="left" w:pos="-1100"/>
          <w:tab w:val="right" w:leader="dot" w:pos="9976"/>
        </w:tabs>
      </w:pPr>
      <w:hyperlink w:anchor="_Toc_1_3_0000000002" w:history="1">
        <w:r>
          <w:rPr>
            <w:rStyle w:val="Hyperlink"/>
          </w:rPr>
          <w:t>2.</w:t>
        </w:r>
        <w:r>
          <w:tab/>
        </w:r>
        <w:r>
          <w:rPr>
            <w:rStyle w:val="Hyperlink"/>
          </w:rPr>
          <w:t>Material Required</w:t>
        </w:r>
        <w:r>
          <w:tab/>
        </w:r>
        <w:r>
          <w:fldChar w:fldCharType="begin"/>
        </w:r>
        <w:r>
          <w:instrText>PAGEREF _Toc_1_3_0000000002 \h</w:instrText>
        </w:r>
        <w:r>
          <w:fldChar w:fldCharType="separate"/>
        </w:r>
        <w:r>
          <w:t>4</w:t>
        </w:r>
        <w:r>
          <w:fldChar w:fldCharType="end"/>
        </w:r>
      </w:hyperlink>
    </w:p>
    <w:p w14:paraId="50FCDBCD" w14:textId="77777777" w:rsidR="006A30EA" w:rsidRDefault="004802B4">
      <w:pPr>
        <w:pStyle w:val="TOC1"/>
        <w:tabs>
          <w:tab w:val="left" w:pos="-1100"/>
          <w:tab w:val="right" w:leader="dot" w:pos="9976"/>
        </w:tabs>
      </w:pPr>
      <w:hyperlink w:anchor="_Toc_1_3_0000000003" w:history="1">
        <w:r>
          <w:rPr>
            <w:rStyle w:val="Hyperlink"/>
          </w:rPr>
          <w:t>3.</w:t>
        </w:r>
        <w:r>
          <w:tab/>
        </w:r>
        <w:r>
          <w:rPr>
            <w:rStyle w:val="Hyperlink"/>
          </w:rPr>
          <w:t>Method of Examination</w:t>
        </w:r>
        <w:r>
          <w:tab/>
        </w:r>
        <w:r>
          <w:fldChar w:fldCharType="begin"/>
        </w:r>
        <w:r>
          <w:instrText>PAGEREF _Toc_1_3_0000000003 \h</w:instrText>
        </w:r>
        <w:r>
          <w:fldChar w:fldCharType="separate"/>
        </w:r>
        <w:r>
          <w:t>4</w:t>
        </w:r>
        <w:r>
          <w:fldChar w:fldCharType="end"/>
        </w:r>
      </w:hyperlink>
    </w:p>
    <w:p w14:paraId="50FCDBCE" w14:textId="77777777" w:rsidR="006A30EA" w:rsidRDefault="004802B4">
      <w:pPr>
        <w:pStyle w:val="TOC2"/>
        <w:tabs>
          <w:tab w:val="left" w:pos="-440"/>
          <w:tab w:val="right" w:leader="dot" w:pos="9976"/>
        </w:tabs>
      </w:pPr>
      <w:hyperlink w:anchor="_Toc_1_3_0000000004" w:history="1">
        <w:r>
          <w:rPr>
            <w:rStyle w:val="Hyperlink"/>
          </w:rPr>
          <w:t>3.1</w:t>
        </w:r>
        <w:r>
          <w:tab/>
        </w:r>
        <w:r>
          <w:rPr>
            <w:rStyle w:val="Hyperlink"/>
          </w:rPr>
          <w:t>Number of Growing Cycles</w:t>
        </w:r>
        <w:r>
          <w:tab/>
        </w:r>
        <w:r>
          <w:fldChar w:fldCharType="begin"/>
        </w:r>
        <w:r>
          <w:instrText>PAGEREF _Toc_1_3_0000000004 \h</w:instrText>
        </w:r>
        <w:r>
          <w:fldChar w:fldCharType="separate"/>
        </w:r>
        <w:r>
          <w:t>4</w:t>
        </w:r>
        <w:r>
          <w:fldChar w:fldCharType="end"/>
        </w:r>
      </w:hyperlink>
    </w:p>
    <w:p w14:paraId="50FCDBCF" w14:textId="77777777" w:rsidR="006A30EA" w:rsidRDefault="004802B4">
      <w:pPr>
        <w:pStyle w:val="TOC2"/>
        <w:tabs>
          <w:tab w:val="left" w:pos="-440"/>
          <w:tab w:val="right" w:leader="dot" w:pos="9976"/>
        </w:tabs>
      </w:pPr>
      <w:hyperlink w:anchor="_Toc_1_3_0000000005" w:history="1">
        <w:r>
          <w:rPr>
            <w:rStyle w:val="Hyperlink"/>
          </w:rPr>
          <w:t>3.2</w:t>
        </w:r>
        <w:r>
          <w:tab/>
        </w:r>
        <w:r>
          <w:rPr>
            <w:rStyle w:val="Hyperlink"/>
          </w:rPr>
          <w:t>Testing Place</w:t>
        </w:r>
        <w:r>
          <w:tab/>
        </w:r>
        <w:r>
          <w:fldChar w:fldCharType="begin"/>
        </w:r>
        <w:r>
          <w:instrText>PAGEREF _Toc_1_3_0000000005 \h</w:instrText>
        </w:r>
        <w:r>
          <w:fldChar w:fldCharType="separate"/>
        </w:r>
        <w:r>
          <w:t>4</w:t>
        </w:r>
        <w:r>
          <w:fldChar w:fldCharType="end"/>
        </w:r>
      </w:hyperlink>
    </w:p>
    <w:p w14:paraId="50FCDBD0" w14:textId="77777777" w:rsidR="006A30EA" w:rsidRDefault="004802B4">
      <w:pPr>
        <w:pStyle w:val="TOC2"/>
        <w:tabs>
          <w:tab w:val="left" w:pos="-440"/>
          <w:tab w:val="right" w:leader="dot" w:pos="9976"/>
        </w:tabs>
      </w:pPr>
      <w:hyperlink w:anchor="_Toc_1_3_0000000006" w:history="1">
        <w:r>
          <w:rPr>
            <w:rStyle w:val="Hyperlink"/>
          </w:rPr>
          <w:t>3.3</w:t>
        </w:r>
        <w:r>
          <w:tab/>
        </w:r>
        <w:r>
          <w:rPr>
            <w:rStyle w:val="Hyperlink"/>
          </w:rPr>
          <w:t>Conditions for Conducting the Examination</w:t>
        </w:r>
        <w:r>
          <w:tab/>
        </w:r>
        <w:r>
          <w:fldChar w:fldCharType="begin"/>
        </w:r>
        <w:r>
          <w:instrText>PAGEREF _Toc_1_3_0000000006 \h</w:instrText>
        </w:r>
        <w:r>
          <w:fldChar w:fldCharType="separate"/>
        </w:r>
        <w:r>
          <w:t>4</w:t>
        </w:r>
        <w:r>
          <w:fldChar w:fldCharType="end"/>
        </w:r>
      </w:hyperlink>
    </w:p>
    <w:p w14:paraId="50FCDBD1" w14:textId="77777777" w:rsidR="006A30EA" w:rsidRDefault="004802B4">
      <w:pPr>
        <w:pStyle w:val="TOC2"/>
        <w:tabs>
          <w:tab w:val="left" w:pos="-440"/>
          <w:tab w:val="right" w:leader="dot" w:pos="9976"/>
        </w:tabs>
      </w:pPr>
      <w:hyperlink w:anchor="_Toc_1_3_0000000007" w:history="1">
        <w:r>
          <w:rPr>
            <w:rStyle w:val="Hyperlink"/>
          </w:rPr>
          <w:t>3.4</w:t>
        </w:r>
        <w:r>
          <w:tab/>
        </w:r>
        <w:r>
          <w:rPr>
            <w:rStyle w:val="Hyperlink"/>
          </w:rPr>
          <w:t>Test Design</w:t>
        </w:r>
        <w:r>
          <w:tab/>
        </w:r>
        <w:r>
          <w:fldChar w:fldCharType="begin"/>
        </w:r>
        <w:r>
          <w:instrText>PAGEREF _Toc_1_3_0000000007 \h</w:instrText>
        </w:r>
        <w:r>
          <w:fldChar w:fldCharType="separate"/>
        </w:r>
        <w:r>
          <w:t>4</w:t>
        </w:r>
        <w:r>
          <w:fldChar w:fldCharType="end"/>
        </w:r>
      </w:hyperlink>
    </w:p>
    <w:p w14:paraId="50FCDBD2" w14:textId="77777777" w:rsidR="006A30EA" w:rsidRDefault="004802B4">
      <w:pPr>
        <w:pStyle w:val="TOC2"/>
        <w:tabs>
          <w:tab w:val="left" w:pos="-440"/>
          <w:tab w:val="right" w:leader="dot" w:pos="9976"/>
        </w:tabs>
      </w:pPr>
      <w:hyperlink w:anchor="_Toc_1_3_0000000008" w:history="1">
        <w:r>
          <w:rPr>
            <w:rStyle w:val="Hyperlink"/>
          </w:rPr>
          <w:t>3.5</w:t>
        </w:r>
        <w:r>
          <w:tab/>
        </w:r>
        <w:r>
          <w:rPr>
            <w:rStyle w:val="Hyperlink"/>
          </w:rPr>
          <w:t>Additional Tests</w:t>
        </w:r>
        <w:r>
          <w:tab/>
        </w:r>
        <w:r>
          <w:fldChar w:fldCharType="begin"/>
        </w:r>
        <w:r>
          <w:instrText>PAGEREF _Toc_1_3_0000000008 \h</w:instrText>
        </w:r>
        <w:r>
          <w:fldChar w:fldCharType="separate"/>
        </w:r>
        <w:r>
          <w:t>4</w:t>
        </w:r>
        <w:r>
          <w:fldChar w:fldCharType="end"/>
        </w:r>
      </w:hyperlink>
    </w:p>
    <w:p w14:paraId="50FCDBD3" w14:textId="77777777" w:rsidR="006A30EA" w:rsidRDefault="004802B4">
      <w:pPr>
        <w:pStyle w:val="TOC1"/>
        <w:tabs>
          <w:tab w:val="left" w:pos="-1100"/>
          <w:tab w:val="right" w:leader="dot" w:pos="9976"/>
        </w:tabs>
      </w:pPr>
      <w:hyperlink w:anchor="_Toc_1_3_0000000009" w:history="1">
        <w:r>
          <w:rPr>
            <w:rStyle w:val="Hyperlink"/>
          </w:rPr>
          <w:t>4.</w:t>
        </w:r>
        <w:r>
          <w:tab/>
        </w:r>
        <w:r>
          <w:rPr>
            <w:rStyle w:val="Hyperlink"/>
          </w:rPr>
          <w:t>Assessment of Distinctness, Uniformity and Stability</w:t>
        </w:r>
        <w:r>
          <w:tab/>
        </w:r>
        <w:r>
          <w:fldChar w:fldCharType="begin"/>
        </w:r>
        <w:r>
          <w:instrText>PAGEREF _Toc_1_3_0000000009 \h</w:instrText>
        </w:r>
        <w:r>
          <w:fldChar w:fldCharType="separate"/>
        </w:r>
        <w:r>
          <w:t>5</w:t>
        </w:r>
        <w:r>
          <w:fldChar w:fldCharType="end"/>
        </w:r>
      </w:hyperlink>
    </w:p>
    <w:p w14:paraId="50FCDBD4" w14:textId="77777777" w:rsidR="006A30EA" w:rsidRDefault="004802B4">
      <w:pPr>
        <w:pStyle w:val="TOC2"/>
        <w:tabs>
          <w:tab w:val="left" w:pos="-440"/>
          <w:tab w:val="right" w:leader="dot" w:pos="9976"/>
        </w:tabs>
      </w:pPr>
      <w:hyperlink w:anchor="_Toc_1_3_0000000010" w:history="1">
        <w:r>
          <w:rPr>
            <w:rStyle w:val="Hyperlink"/>
          </w:rPr>
          <w:t>4.1</w:t>
        </w:r>
        <w:r>
          <w:tab/>
        </w:r>
        <w:r>
          <w:rPr>
            <w:rStyle w:val="Hyperlink"/>
          </w:rPr>
          <w:t>Distinctness</w:t>
        </w:r>
        <w:r>
          <w:tab/>
        </w:r>
        <w:r>
          <w:fldChar w:fldCharType="begin"/>
        </w:r>
        <w:r>
          <w:instrText>PAGEREF _Toc_1_3_0000000010 \h</w:instrText>
        </w:r>
        <w:r>
          <w:fldChar w:fldCharType="separate"/>
        </w:r>
        <w:r>
          <w:t>5</w:t>
        </w:r>
        <w:r>
          <w:fldChar w:fldCharType="end"/>
        </w:r>
      </w:hyperlink>
    </w:p>
    <w:p w14:paraId="50FCDBD5" w14:textId="77777777" w:rsidR="006A30EA" w:rsidRDefault="004802B4">
      <w:pPr>
        <w:pStyle w:val="TOC2"/>
        <w:tabs>
          <w:tab w:val="left" w:pos="-440"/>
          <w:tab w:val="right" w:leader="dot" w:pos="9976"/>
        </w:tabs>
      </w:pPr>
      <w:hyperlink w:anchor="_Toc_1_3_0000000011" w:history="1">
        <w:r>
          <w:rPr>
            <w:rStyle w:val="Hyperlink"/>
          </w:rPr>
          <w:t>4.2</w:t>
        </w:r>
        <w:r>
          <w:tab/>
        </w:r>
        <w:r>
          <w:rPr>
            <w:rStyle w:val="Hyperlink"/>
          </w:rPr>
          <w:t>Uniformity</w:t>
        </w:r>
        <w:r>
          <w:tab/>
        </w:r>
        <w:r>
          <w:fldChar w:fldCharType="begin"/>
        </w:r>
        <w:r>
          <w:instrText>PAGEREF _Toc_1_3_0000000011 \h</w:instrText>
        </w:r>
        <w:r>
          <w:fldChar w:fldCharType="separate"/>
        </w:r>
        <w:r>
          <w:t>6</w:t>
        </w:r>
        <w:r>
          <w:fldChar w:fldCharType="end"/>
        </w:r>
      </w:hyperlink>
    </w:p>
    <w:p w14:paraId="50FCDBD6" w14:textId="77777777" w:rsidR="006A30EA" w:rsidRDefault="004802B4">
      <w:pPr>
        <w:pStyle w:val="TOC2"/>
        <w:tabs>
          <w:tab w:val="left" w:pos="-440"/>
          <w:tab w:val="right" w:leader="dot" w:pos="9976"/>
        </w:tabs>
      </w:pPr>
      <w:hyperlink w:anchor="_Toc_1_3_0000000012" w:history="1">
        <w:r>
          <w:rPr>
            <w:rStyle w:val="Hyperlink"/>
          </w:rPr>
          <w:t>4.3</w:t>
        </w:r>
        <w:r>
          <w:tab/>
        </w:r>
        <w:r>
          <w:rPr>
            <w:rStyle w:val="Hyperlink"/>
          </w:rPr>
          <w:t>Stability</w:t>
        </w:r>
        <w:r>
          <w:tab/>
        </w:r>
        <w:r>
          <w:fldChar w:fldCharType="begin"/>
        </w:r>
        <w:r>
          <w:instrText>PAGEREF _Toc_1_3_0000000012 \h</w:instrText>
        </w:r>
        <w:r>
          <w:fldChar w:fldCharType="separate"/>
        </w:r>
        <w:r>
          <w:t>6</w:t>
        </w:r>
        <w:r>
          <w:fldChar w:fldCharType="end"/>
        </w:r>
      </w:hyperlink>
    </w:p>
    <w:p w14:paraId="50FCDBD7" w14:textId="77777777" w:rsidR="006A30EA" w:rsidRDefault="004802B4">
      <w:pPr>
        <w:pStyle w:val="TOC1"/>
        <w:tabs>
          <w:tab w:val="left" w:pos="-1100"/>
          <w:tab w:val="right" w:leader="dot" w:pos="9976"/>
        </w:tabs>
      </w:pPr>
      <w:hyperlink w:anchor="_Toc_1_3_0000000013" w:history="1">
        <w:r>
          <w:rPr>
            <w:rStyle w:val="Hyperlink"/>
          </w:rPr>
          <w:t>5.</w:t>
        </w:r>
        <w:r>
          <w:tab/>
        </w:r>
        <w:r>
          <w:rPr>
            <w:rStyle w:val="Hyperlink"/>
          </w:rPr>
          <w:t>Grouping of Varieties and Organization of the Growing Trial</w:t>
        </w:r>
        <w:r>
          <w:tab/>
        </w:r>
        <w:r>
          <w:fldChar w:fldCharType="begin"/>
        </w:r>
        <w:r>
          <w:instrText>PAGEREF _Toc_1_3_0000000013 \h</w:instrText>
        </w:r>
        <w:r>
          <w:fldChar w:fldCharType="separate"/>
        </w:r>
        <w:r>
          <w:t>6</w:t>
        </w:r>
        <w:r>
          <w:fldChar w:fldCharType="end"/>
        </w:r>
      </w:hyperlink>
    </w:p>
    <w:p w14:paraId="50FCDBD8" w14:textId="77777777" w:rsidR="006A30EA" w:rsidRDefault="004802B4">
      <w:pPr>
        <w:pStyle w:val="TOC1"/>
        <w:tabs>
          <w:tab w:val="left" w:pos="-1100"/>
          <w:tab w:val="right" w:leader="dot" w:pos="9976"/>
        </w:tabs>
      </w:pPr>
      <w:hyperlink w:anchor="_Toc_1_3_0000000014" w:history="1">
        <w:r>
          <w:rPr>
            <w:rStyle w:val="Hyperlink"/>
          </w:rPr>
          <w:t>6.</w:t>
        </w:r>
        <w:r>
          <w:tab/>
        </w:r>
        <w:r>
          <w:rPr>
            <w:rStyle w:val="Hyperlink"/>
          </w:rPr>
          <w:t>Introduction to the Table of Characteristics</w:t>
        </w:r>
        <w:r>
          <w:tab/>
        </w:r>
        <w:r>
          <w:fldChar w:fldCharType="begin"/>
        </w:r>
        <w:r>
          <w:instrText>PAGEREF _Toc_1_3_0000000014 \h</w:instrText>
        </w:r>
        <w:r>
          <w:fldChar w:fldCharType="separate"/>
        </w:r>
        <w:r>
          <w:t>6</w:t>
        </w:r>
        <w:r>
          <w:fldChar w:fldCharType="end"/>
        </w:r>
      </w:hyperlink>
    </w:p>
    <w:p w14:paraId="50FCDBD9" w14:textId="77777777" w:rsidR="006A30EA" w:rsidRDefault="004802B4">
      <w:pPr>
        <w:pStyle w:val="TOC2"/>
        <w:tabs>
          <w:tab w:val="left" w:pos="-440"/>
          <w:tab w:val="right" w:leader="dot" w:pos="9976"/>
        </w:tabs>
      </w:pPr>
      <w:hyperlink w:anchor="_Toc_1_3_0000000015" w:history="1">
        <w:r>
          <w:rPr>
            <w:rStyle w:val="Hyperlink"/>
          </w:rPr>
          <w:t>6.1</w:t>
        </w:r>
        <w:r>
          <w:tab/>
        </w:r>
        <w:r>
          <w:rPr>
            <w:rStyle w:val="Hyperlink"/>
          </w:rPr>
          <w:t>Categories of Characteristics</w:t>
        </w:r>
        <w:r>
          <w:tab/>
        </w:r>
        <w:r>
          <w:fldChar w:fldCharType="begin"/>
        </w:r>
        <w:r>
          <w:instrText>PAGEREF _Toc_1_3_0000000015 \h</w:instrText>
        </w:r>
        <w:r>
          <w:fldChar w:fldCharType="separate"/>
        </w:r>
        <w:r>
          <w:t>6</w:t>
        </w:r>
        <w:r>
          <w:fldChar w:fldCharType="end"/>
        </w:r>
      </w:hyperlink>
    </w:p>
    <w:p w14:paraId="50FCDBDA" w14:textId="77777777" w:rsidR="006A30EA" w:rsidRDefault="004802B4">
      <w:pPr>
        <w:pStyle w:val="TOC2"/>
        <w:tabs>
          <w:tab w:val="left" w:pos="-440"/>
          <w:tab w:val="right" w:leader="dot" w:pos="9976"/>
        </w:tabs>
      </w:pPr>
      <w:hyperlink w:anchor="_Toc_1_3_0000000016" w:history="1">
        <w:r>
          <w:rPr>
            <w:rStyle w:val="Hyperlink"/>
          </w:rPr>
          <w:t>6.2</w:t>
        </w:r>
        <w:r>
          <w:tab/>
        </w:r>
        <w:r>
          <w:rPr>
            <w:rStyle w:val="Hyperlink"/>
          </w:rPr>
          <w:t>States of Expression and Corresponding Notes</w:t>
        </w:r>
        <w:r>
          <w:tab/>
        </w:r>
        <w:r>
          <w:fldChar w:fldCharType="begin"/>
        </w:r>
        <w:r>
          <w:instrText>PAGEREF _Toc_1_3_0000000016 \h</w:instrText>
        </w:r>
        <w:r>
          <w:fldChar w:fldCharType="separate"/>
        </w:r>
        <w:r>
          <w:t>7</w:t>
        </w:r>
        <w:r>
          <w:fldChar w:fldCharType="end"/>
        </w:r>
      </w:hyperlink>
    </w:p>
    <w:p w14:paraId="50FCDBDB" w14:textId="77777777" w:rsidR="006A30EA" w:rsidRDefault="004802B4">
      <w:pPr>
        <w:pStyle w:val="TOC2"/>
        <w:tabs>
          <w:tab w:val="left" w:pos="-440"/>
          <w:tab w:val="right" w:leader="dot" w:pos="9976"/>
        </w:tabs>
      </w:pPr>
      <w:hyperlink w:anchor="_Toc_1_3_0000000017" w:history="1">
        <w:r>
          <w:rPr>
            <w:rStyle w:val="Hyperlink"/>
          </w:rPr>
          <w:t>6.3</w:t>
        </w:r>
        <w:r>
          <w:tab/>
        </w:r>
        <w:r>
          <w:rPr>
            <w:rStyle w:val="Hyperlink"/>
          </w:rPr>
          <w:t>Types of Expression</w:t>
        </w:r>
        <w:r>
          <w:tab/>
        </w:r>
        <w:r>
          <w:fldChar w:fldCharType="begin"/>
        </w:r>
        <w:r>
          <w:instrText>PAGEREF _Toc_1_3_0000000017 \h</w:instrText>
        </w:r>
        <w:r>
          <w:fldChar w:fldCharType="separate"/>
        </w:r>
        <w:r>
          <w:t>7</w:t>
        </w:r>
        <w:r>
          <w:fldChar w:fldCharType="end"/>
        </w:r>
      </w:hyperlink>
    </w:p>
    <w:p w14:paraId="50FCDBDC" w14:textId="77777777" w:rsidR="006A30EA" w:rsidRDefault="004802B4">
      <w:pPr>
        <w:pStyle w:val="TOC2"/>
        <w:tabs>
          <w:tab w:val="left" w:pos="-440"/>
          <w:tab w:val="right" w:leader="dot" w:pos="9976"/>
        </w:tabs>
      </w:pPr>
      <w:hyperlink w:anchor="_Toc_1_3_0000000018" w:history="1">
        <w:r>
          <w:rPr>
            <w:rStyle w:val="Hyperlink"/>
          </w:rPr>
          <w:t>6.4</w:t>
        </w:r>
        <w:r>
          <w:tab/>
        </w:r>
        <w:r>
          <w:rPr>
            <w:rStyle w:val="Hyperlink"/>
          </w:rPr>
          <w:t>Example Varieties</w:t>
        </w:r>
        <w:r>
          <w:tab/>
        </w:r>
        <w:r>
          <w:fldChar w:fldCharType="begin"/>
        </w:r>
        <w:r>
          <w:instrText>PAGEREF _Toc_1_3_0000000018 \h</w:instrText>
        </w:r>
        <w:r>
          <w:fldChar w:fldCharType="separate"/>
        </w:r>
        <w:r>
          <w:t>7</w:t>
        </w:r>
        <w:r>
          <w:fldChar w:fldCharType="end"/>
        </w:r>
      </w:hyperlink>
    </w:p>
    <w:p w14:paraId="50FCDBDD" w14:textId="77777777" w:rsidR="006A30EA" w:rsidRDefault="004802B4">
      <w:pPr>
        <w:pStyle w:val="TOC2"/>
        <w:tabs>
          <w:tab w:val="left" w:pos="-440"/>
          <w:tab w:val="right" w:leader="dot" w:pos="9976"/>
        </w:tabs>
      </w:pPr>
      <w:hyperlink w:anchor="_Toc_1_3_0000000019" w:history="1">
        <w:r>
          <w:rPr>
            <w:rStyle w:val="Hyperlink"/>
          </w:rPr>
          <w:t>6.5</w:t>
        </w:r>
        <w:r>
          <w:tab/>
        </w:r>
        <w:r>
          <w:rPr>
            <w:rStyle w:val="Hyperlink"/>
          </w:rPr>
          <w:t>Legend</w:t>
        </w:r>
        <w:r>
          <w:tab/>
        </w:r>
        <w:r>
          <w:fldChar w:fldCharType="begin"/>
        </w:r>
        <w:r>
          <w:instrText>PAGEREF _Toc_1_3_0000000019 \h</w:instrText>
        </w:r>
        <w:r>
          <w:fldChar w:fldCharType="separate"/>
        </w:r>
        <w:r>
          <w:t>8</w:t>
        </w:r>
        <w:r>
          <w:fldChar w:fldCharType="end"/>
        </w:r>
      </w:hyperlink>
    </w:p>
    <w:p w14:paraId="50FCDBDE" w14:textId="77777777" w:rsidR="006A30EA" w:rsidRDefault="004802B4">
      <w:pPr>
        <w:pStyle w:val="TOC1"/>
        <w:tabs>
          <w:tab w:val="left" w:pos="-1100"/>
          <w:tab w:val="right" w:leader="dot" w:pos="9976"/>
        </w:tabs>
      </w:pPr>
      <w:hyperlink w:anchor="_Toc_1_3_0000000020" w:history="1">
        <w:r>
          <w:rPr>
            <w:rStyle w:val="Hyperlink"/>
          </w:rPr>
          <w:t>7.</w:t>
        </w:r>
        <w:r>
          <w:tab/>
        </w:r>
        <w:r>
          <w:rPr>
            <w:rStyle w:val="Hyperlink"/>
          </w:rPr>
          <w:t>Table of Characteristics/Tableau des caracteres/Merkmalstabelle/Tabla de caracteres</w:t>
        </w:r>
        <w:r>
          <w:tab/>
        </w:r>
        <w:r>
          <w:fldChar w:fldCharType="begin"/>
        </w:r>
        <w:r>
          <w:instrText>PAGEREF _Toc_1_3_0000000020 \h</w:instrText>
        </w:r>
        <w:r>
          <w:fldChar w:fldCharType="separate"/>
        </w:r>
        <w:r>
          <w:t>9</w:t>
        </w:r>
        <w:r>
          <w:fldChar w:fldCharType="end"/>
        </w:r>
      </w:hyperlink>
    </w:p>
    <w:p w14:paraId="50FCDBDF" w14:textId="77777777" w:rsidR="006A30EA" w:rsidRDefault="004802B4">
      <w:pPr>
        <w:pStyle w:val="TOC1"/>
        <w:tabs>
          <w:tab w:val="left" w:pos="-1100"/>
          <w:tab w:val="right" w:leader="dot" w:pos="9976"/>
        </w:tabs>
      </w:pPr>
      <w:hyperlink w:anchor="_Toc_1_3_0000000021" w:history="1">
        <w:r>
          <w:rPr>
            <w:rStyle w:val="Hyperlink"/>
          </w:rPr>
          <w:t>8.</w:t>
        </w:r>
        <w:r>
          <w:tab/>
        </w:r>
        <w:r>
          <w:rPr>
            <w:rStyle w:val="Hyperlink"/>
          </w:rPr>
          <w:t>Explanations on the Table of Characteristics</w:t>
        </w:r>
        <w:r>
          <w:tab/>
        </w:r>
        <w:r>
          <w:fldChar w:fldCharType="begin"/>
        </w:r>
        <w:r>
          <w:instrText>PAGEREF _Toc_1_3_0000000021 \h</w:instrText>
        </w:r>
        <w:r>
          <w:fldChar w:fldCharType="separate"/>
        </w:r>
        <w:r>
          <w:t>22</w:t>
        </w:r>
        <w:r>
          <w:fldChar w:fldCharType="end"/>
        </w:r>
      </w:hyperlink>
    </w:p>
    <w:p w14:paraId="50FCDBE0" w14:textId="77777777" w:rsidR="006A30EA" w:rsidRDefault="004802B4">
      <w:pPr>
        <w:pStyle w:val="TOC2"/>
        <w:tabs>
          <w:tab w:val="left" w:pos="-440"/>
          <w:tab w:val="right" w:leader="dot" w:pos="9976"/>
        </w:tabs>
      </w:pPr>
      <w:hyperlink w:anchor="_Toc_1_3_0000000022" w:history="1">
        <w:r>
          <w:rPr>
            <w:rStyle w:val="Hyperlink"/>
          </w:rPr>
          <w:t>8.1</w:t>
        </w:r>
        <w:r>
          <w:tab/>
        </w:r>
        <w:r>
          <w:rPr>
            <w:rStyle w:val="Hyperlink"/>
          </w:rPr>
          <w:t>Explanations covering several characteristics</w:t>
        </w:r>
        <w:r>
          <w:tab/>
        </w:r>
        <w:r>
          <w:fldChar w:fldCharType="begin"/>
        </w:r>
        <w:r>
          <w:instrText>PAGEREF _Toc_1_3_0000000022 \h</w:instrText>
        </w:r>
        <w:r>
          <w:fldChar w:fldCharType="separate"/>
        </w:r>
        <w:r>
          <w:t>22</w:t>
        </w:r>
        <w:r>
          <w:fldChar w:fldCharType="end"/>
        </w:r>
      </w:hyperlink>
    </w:p>
    <w:p w14:paraId="50FCDBE1" w14:textId="77777777" w:rsidR="006A30EA" w:rsidRDefault="004802B4">
      <w:pPr>
        <w:pStyle w:val="TOC2"/>
        <w:tabs>
          <w:tab w:val="left" w:pos="-440"/>
          <w:tab w:val="right" w:leader="dot" w:pos="9976"/>
        </w:tabs>
      </w:pPr>
      <w:hyperlink w:anchor="_Toc_1_3_0000000023" w:history="1">
        <w:r>
          <w:rPr>
            <w:rStyle w:val="Hyperlink"/>
          </w:rPr>
          <w:t>8.2</w:t>
        </w:r>
        <w:r>
          <w:tab/>
        </w:r>
        <w:r>
          <w:rPr>
            <w:rStyle w:val="Hyperlink"/>
          </w:rPr>
          <w:t>Explanations for individual characteristics</w:t>
        </w:r>
        <w:r>
          <w:tab/>
        </w:r>
        <w:r>
          <w:fldChar w:fldCharType="begin"/>
        </w:r>
        <w:r>
          <w:instrText>PAGEREF _Toc_1_3_0000000023 \h</w:instrText>
        </w:r>
        <w:r>
          <w:fldChar w:fldCharType="separate"/>
        </w:r>
        <w:r>
          <w:t>23</w:t>
        </w:r>
        <w:r>
          <w:fldChar w:fldCharType="end"/>
        </w:r>
      </w:hyperlink>
    </w:p>
    <w:p w14:paraId="50FCDBE2" w14:textId="77777777" w:rsidR="006A30EA" w:rsidRDefault="004802B4">
      <w:pPr>
        <w:pStyle w:val="TOC1"/>
        <w:tabs>
          <w:tab w:val="left" w:pos="-1100"/>
          <w:tab w:val="right" w:leader="dot" w:pos="9976"/>
        </w:tabs>
      </w:pPr>
      <w:hyperlink w:anchor="_Toc_1_3_0000000024" w:history="1">
        <w:r>
          <w:rPr>
            <w:rStyle w:val="Hyperlink"/>
          </w:rPr>
          <w:t>9.</w:t>
        </w:r>
        <w:r>
          <w:tab/>
        </w:r>
        <w:r>
          <w:rPr>
            <w:rStyle w:val="Hyperlink"/>
          </w:rPr>
          <w:t>Literature</w:t>
        </w:r>
        <w:r>
          <w:tab/>
        </w:r>
        <w:r>
          <w:fldChar w:fldCharType="begin"/>
        </w:r>
        <w:r>
          <w:instrText>PAGEREF _Toc_1_3_0000000024 \h</w:instrText>
        </w:r>
        <w:r>
          <w:fldChar w:fldCharType="separate"/>
        </w:r>
        <w:r>
          <w:t>33</w:t>
        </w:r>
        <w:r>
          <w:fldChar w:fldCharType="end"/>
        </w:r>
      </w:hyperlink>
    </w:p>
    <w:p w14:paraId="50FCDBE3" w14:textId="77777777" w:rsidR="006A30EA" w:rsidRDefault="004802B4">
      <w:pPr>
        <w:pStyle w:val="TOC1"/>
        <w:tabs>
          <w:tab w:val="left" w:pos="-880"/>
          <w:tab w:val="right" w:leader="dot" w:pos="9976"/>
        </w:tabs>
      </w:pPr>
      <w:hyperlink w:anchor="_Toc_1_3_0000000025" w:history="1">
        <w:r>
          <w:rPr>
            <w:rStyle w:val="Hyperlink"/>
          </w:rPr>
          <w:t>10.</w:t>
        </w:r>
        <w:r>
          <w:tab/>
        </w:r>
        <w:r>
          <w:rPr>
            <w:rStyle w:val="Hyperlink"/>
          </w:rPr>
          <w:t>Technical Questionnaire</w:t>
        </w:r>
        <w:r>
          <w:tab/>
        </w:r>
        <w:r>
          <w:fldChar w:fldCharType="begin"/>
        </w:r>
        <w:r>
          <w:instrText>PAGEREF _Toc_1_3_0000000025 \h</w:instrText>
        </w:r>
        <w:r>
          <w:fldChar w:fldCharType="separate"/>
        </w:r>
        <w:r>
          <w:t>34</w:t>
        </w:r>
        <w:r>
          <w:fldChar w:fldCharType="end"/>
        </w:r>
      </w:hyperlink>
    </w:p>
    <w:p w14:paraId="50FCDBE4" w14:textId="77777777" w:rsidR="006A30EA" w:rsidRDefault="004802B4">
      <w:pPr>
        <w:spacing w:after="200"/>
      </w:pPr>
      <w:r>
        <w:fldChar w:fldCharType="end"/>
      </w:r>
      <w:r>
        <w:br w:type="page"/>
      </w:r>
    </w:p>
    <w:p w14:paraId="50FCDBE5" w14:textId="77777777" w:rsidR="006A30EA" w:rsidRDefault="004802B4">
      <w:pPr>
        <w:pStyle w:val="Heading1"/>
      </w:pPr>
      <w:bookmarkStart w:id="6" w:name="_Toc_1_3_0000000001"/>
      <w:r>
        <w:lastRenderedPageBreak/>
        <w:t>Subject of these Test Guidelines</w:t>
      </w:r>
      <w:bookmarkEnd w:id="6"/>
    </w:p>
    <w:p w14:paraId="50FCDBE6" w14:textId="77777777" w:rsidR="006A30EA" w:rsidRDefault="006A30EA"/>
    <w:p w14:paraId="50FCDBE7" w14:textId="77777777" w:rsidR="006A30EA" w:rsidRDefault="004802B4">
      <w:r>
        <w:tab/>
        <w:t xml:space="preserve">These Test Guidelines apply to all varieties of </w:t>
      </w:r>
      <w:r>
        <w:rPr>
          <w:i/>
        </w:rPr>
        <w:t>Magnolia</w:t>
      </w:r>
      <w:r>
        <w:t xml:space="preserve"> L.</w:t>
      </w:r>
    </w:p>
    <w:p w14:paraId="50FCDBE8" w14:textId="77777777" w:rsidR="006A30EA" w:rsidRDefault="006A30EA"/>
    <w:p w14:paraId="50FCDBE9" w14:textId="77777777" w:rsidR="006A30EA" w:rsidRDefault="006A30EA"/>
    <w:p w14:paraId="50FCDBEA" w14:textId="77777777" w:rsidR="006A30EA" w:rsidRDefault="004802B4">
      <w:pPr>
        <w:pStyle w:val="Heading1"/>
      </w:pPr>
      <w:bookmarkStart w:id="7" w:name="_Toc_1_3_0000000002"/>
      <w:r>
        <w:t>Material Required</w:t>
      </w:r>
      <w:bookmarkEnd w:id="7"/>
    </w:p>
    <w:p w14:paraId="50FCDBEB" w14:textId="77777777" w:rsidR="006A30EA" w:rsidRDefault="006A30EA"/>
    <w:p w14:paraId="50FCDBEC" w14:textId="77777777" w:rsidR="006A30EA" w:rsidRDefault="004802B4">
      <w:r>
        <w:t>2.1</w:t>
      </w:r>
      <w:r>
        <w:tab/>
        <w:t>The competent authorities decide on the quantity and quality of the plant material required for testing the variety and when and where it is to be delivered. Applicants submitting material from a State other than that in which the testing takes place must ensure that all customs formalities and phytosanitary requirements are complied with.</w:t>
      </w:r>
    </w:p>
    <w:p w14:paraId="50FCDBED" w14:textId="77777777" w:rsidR="006A30EA" w:rsidRDefault="006A30EA"/>
    <w:p w14:paraId="50FCDBEE" w14:textId="77777777" w:rsidR="006A30EA" w:rsidRDefault="004802B4">
      <w:r>
        <w:t>2.2</w:t>
      </w:r>
      <w:r>
        <w:tab/>
        <w:t xml:space="preserve">The material is to be supplied in the form of </w:t>
      </w:r>
      <w:r>
        <w:rPr>
          <w:rFonts w:eastAsia="Arial"/>
        </w:rPr>
        <w:t>vegetatively propagated plants</w:t>
      </w:r>
      <w:r>
        <w:t>.</w:t>
      </w:r>
    </w:p>
    <w:p w14:paraId="50FCDBEF" w14:textId="77777777" w:rsidR="006A30EA" w:rsidRDefault="006A30EA"/>
    <w:p w14:paraId="50FCDBF0" w14:textId="77777777" w:rsidR="006A30EA" w:rsidRDefault="004802B4">
      <w:r>
        <w:t>2.3</w:t>
      </w:r>
      <w:r>
        <w:tab/>
        <w:t>The minimum quantity of plant material, to be supplied by the applicant, should be:</w:t>
      </w:r>
    </w:p>
    <w:p w14:paraId="50FCDBF1" w14:textId="77777777" w:rsidR="006A30EA" w:rsidRDefault="006A30EA"/>
    <w:p w14:paraId="50FCDBF2" w14:textId="77777777" w:rsidR="006A30EA" w:rsidRDefault="004802B4">
      <w:pPr>
        <w:ind w:left="600"/>
        <w:jc w:val="center"/>
      </w:pPr>
      <w:r>
        <w:t>6 plants</w:t>
      </w:r>
    </w:p>
    <w:p w14:paraId="50FCDBF3" w14:textId="77777777" w:rsidR="006A30EA" w:rsidRDefault="006A30EA"/>
    <w:p w14:paraId="50FCDBF4" w14:textId="77777777" w:rsidR="006A30EA" w:rsidRDefault="004802B4">
      <w:r>
        <w:t>2.4</w:t>
      </w:r>
      <w:r>
        <w:tab/>
        <w:t>The plant material supplied should be visibly healthy, not lacking in vigor, nor affected by any important pest or disease.</w:t>
      </w:r>
    </w:p>
    <w:p w14:paraId="50FCDBF5" w14:textId="77777777" w:rsidR="006A30EA" w:rsidRDefault="006A30EA"/>
    <w:p w14:paraId="50FCDBF6" w14:textId="77777777" w:rsidR="006A30EA" w:rsidRDefault="004802B4">
      <w:r>
        <w:t>2.5</w:t>
      </w:r>
      <w:r>
        <w:tab/>
        <w:t>The plant material should not have undergone any treatment which would affect the expression of the characteristics of the variety, unless the competent authorities allow or request such treatment. If it has been treated, full details of the treatment must be given.</w:t>
      </w:r>
    </w:p>
    <w:p w14:paraId="50FCDBF7" w14:textId="77777777" w:rsidR="006A30EA" w:rsidRDefault="006A30EA"/>
    <w:p w14:paraId="50FCDBF8" w14:textId="77777777" w:rsidR="006A30EA" w:rsidRDefault="006A30EA"/>
    <w:p w14:paraId="50FCDBF9" w14:textId="77777777" w:rsidR="006A30EA" w:rsidRDefault="004802B4">
      <w:pPr>
        <w:pStyle w:val="Heading1"/>
      </w:pPr>
      <w:bookmarkStart w:id="8" w:name="_Toc_1_3_0000000003"/>
      <w:r>
        <w:t>Method of Examination</w:t>
      </w:r>
      <w:bookmarkEnd w:id="8"/>
    </w:p>
    <w:p w14:paraId="50FCDBFA" w14:textId="77777777" w:rsidR="006A30EA" w:rsidRDefault="006A30EA"/>
    <w:p w14:paraId="50FCDBFB" w14:textId="77777777" w:rsidR="006A30EA" w:rsidRDefault="004802B4">
      <w:pPr>
        <w:pStyle w:val="Heading2"/>
      </w:pPr>
      <w:bookmarkStart w:id="9" w:name="_Toc_1_3_0000000004"/>
      <w:r>
        <w:t>Number of Growing Cycles</w:t>
      </w:r>
      <w:bookmarkEnd w:id="9"/>
    </w:p>
    <w:p w14:paraId="50FCDBFC" w14:textId="77777777" w:rsidR="006A30EA" w:rsidRDefault="006A30EA"/>
    <w:p w14:paraId="50FCDBFD" w14:textId="77777777" w:rsidR="006A30EA" w:rsidRDefault="004802B4">
      <w:pPr>
        <w:ind w:left="700" w:hanging="700"/>
      </w:pPr>
      <w:r>
        <w:t>3.1.1</w:t>
      </w:r>
      <w:r>
        <w:tab/>
        <w:t>The minimum duration of tests should normally be a single growing cycle.</w:t>
      </w:r>
    </w:p>
    <w:p w14:paraId="50FCDBFE" w14:textId="77777777" w:rsidR="006A30EA" w:rsidRDefault="006A30EA"/>
    <w:p w14:paraId="50FCDBFF" w14:textId="77777777" w:rsidR="006A30EA" w:rsidRDefault="004802B4">
      <w:r>
        <w:t>3.1.2</w:t>
      </w:r>
      <w:r>
        <w:tab/>
        <w:t>The testing of a variety may be concluded when the competent authority can determine with certainty the outcome of the test.</w:t>
      </w:r>
    </w:p>
    <w:p w14:paraId="50FCDC00" w14:textId="77777777" w:rsidR="006A30EA" w:rsidRDefault="006A30EA"/>
    <w:p w14:paraId="50FCDC01" w14:textId="77777777" w:rsidR="006A30EA" w:rsidRDefault="004802B4">
      <w:pPr>
        <w:pStyle w:val="Heading2"/>
      </w:pPr>
      <w:bookmarkStart w:id="10" w:name="_Toc_1_3_0000000005"/>
      <w:r>
        <w:t>Testing Place</w:t>
      </w:r>
      <w:bookmarkEnd w:id="10"/>
    </w:p>
    <w:p w14:paraId="50FCDC02" w14:textId="77777777" w:rsidR="006A30EA" w:rsidRDefault="006A30EA"/>
    <w:p w14:paraId="50FCDC03" w14:textId="77777777" w:rsidR="006A30EA" w:rsidRDefault="004802B4">
      <w:r>
        <w:tab/>
        <w:t>Tests are normally conducted at one place. In the case of tests conducted at more than one place, guidance is provided in TGP/9 "Examining Distinctness".</w:t>
      </w:r>
    </w:p>
    <w:p w14:paraId="50FCDC04" w14:textId="77777777" w:rsidR="006A30EA" w:rsidRDefault="006A30EA"/>
    <w:p w14:paraId="50FCDC05" w14:textId="77777777" w:rsidR="006A30EA" w:rsidRDefault="004802B4">
      <w:pPr>
        <w:pStyle w:val="Heading2"/>
      </w:pPr>
      <w:bookmarkStart w:id="11" w:name="_Toc_1_3_0000000006"/>
      <w:r>
        <w:t>Conditions for Conducting the Examination</w:t>
      </w:r>
      <w:bookmarkEnd w:id="11"/>
    </w:p>
    <w:p w14:paraId="50FCDC06" w14:textId="77777777" w:rsidR="006A30EA" w:rsidRDefault="006A30EA"/>
    <w:p w14:paraId="50FCDC07" w14:textId="77777777" w:rsidR="006A30EA" w:rsidRDefault="004802B4">
      <w:r>
        <w:t>3.3.1</w:t>
      </w:r>
      <w:r>
        <w:tab/>
        <w:t>The tests should be carried out under conditions ensuring satisfactory growth for the expression of the relevant characteristics of the variety and for the conduct of the examination.</w:t>
      </w:r>
    </w:p>
    <w:p w14:paraId="50FCDC08" w14:textId="77777777" w:rsidR="006A30EA" w:rsidRDefault="006A30EA"/>
    <w:p w14:paraId="50FCDC09" w14:textId="77777777" w:rsidR="006A30EA" w:rsidRDefault="004802B4">
      <w:r>
        <w:t>3.3.2</w:t>
      </w:r>
      <w:r>
        <w:tab/>
        <w:t>Because daylight varies, color determinations made against a color chart should be made either in a suitable cabinet providing artificial daylight or in the middle of the day in a room without direct sunlight. The spectral distribution of the illuminant for artificial daylight should conform with the CIE Standard of Preferred Daylight D 6500 and should fall within the tolerances set out in the British Standard 950, Part I. These determinations should be made with the plant part placed against a white background. The color chart and version used should be specified in the variety description.</w:t>
      </w:r>
    </w:p>
    <w:p w14:paraId="50FCDC0A" w14:textId="77777777" w:rsidR="006A30EA" w:rsidRDefault="006A30EA"/>
    <w:p w14:paraId="50FCDC0B" w14:textId="77777777" w:rsidR="006A30EA" w:rsidRDefault="004802B4">
      <w:pPr>
        <w:pStyle w:val="Heading2"/>
      </w:pPr>
      <w:bookmarkStart w:id="12" w:name="_Toc_1_3_0000000007"/>
      <w:r>
        <w:t>Test Design</w:t>
      </w:r>
      <w:bookmarkEnd w:id="12"/>
    </w:p>
    <w:p w14:paraId="50FCDC0C" w14:textId="77777777" w:rsidR="006A30EA" w:rsidRDefault="006A30EA"/>
    <w:p w14:paraId="50FCDC0D" w14:textId="77777777" w:rsidR="006A30EA" w:rsidRDefault="004802B4">
      <w:r>
        <w:t>3.4.1</w:t>
      </w:r>
      <w:r>
        <w:tab/>
        <w:t>Each test should be designed to result in a total of at least 6 plants.</w:t>
      </w:r>
    </w:p>
    <w:p w14:paraId="50FCDC0E" w14:textId="77777777" w:rsidR="006A30EA" w:rsidRDefault="006A30EA"/>
    <w:p w14:paraId="50FCDC0F" w14:textId="77777777" w:rsidR="006A30EA" w:rsidRDefault="004802B4">
      <w:pPr>
        <w:jc w:val="left"/>
      </w:pPr>
      <w:r>
        <w:t>3.4.2</w:t>
      </w:r>
      <w:r>
        <w:tab/>
        <w:t>The design of the tests should be such that plants or parts of plants may be removed for measurement or counting without prejudice to the observations which must be made up to the end of the growing cycle.</w:t>
      </w:r>
    </w:p>
    <w:p w14:paraId="50FCDC10" w14:textId="77777777" w:rsidR="006A30EA" w:rsidRDefault="006A30EA"/>
    <w:p w14:paraId="50FCDC11" w14:textId="77777777" w:rsidR="006A30EA" w:rsidRDefault="004802B4">
      <w:pPr>
        <w:pStyle w:val="Heading2"/>
      </w:pPr>
      <w:bookmarkStart w:id="13" w:name="_Toc_1_3_0000000008"/>
      <w:r>
        <w:t>Additional Tests</w:t>
      </w:r>
      <w:bookmarkEnd w:id="13"/>
    </w:p>
    <w:p w14:paraId="50FCDC12" w14:textId="77777777" w:rsidR="006A30EA" w:rsidRDefault="006A30EA"/>
    <w:p w14:paraId="50FCDC13" w14:textId="77777777" w:rsidR="006A30EA" w:rsidRDefault="004802B4">
      <w:r>
        <w:tab/>
        <w:t>Additional tests, for examining relevant characteristics, may be established.</w:t>
      </w:r>
    </w:p>
    <w:p w14:paraId="50FCDC14" w14:textId="77777777" w:rsidR="006A30EA" w:rsidRDefault="006A30EA"/>
    <w:p w14:paraId="50FCDC15" w14:textId="77777777" w:rsidR="006A30EA" w:rsidRDefault="006A30EA"/>
    <w:p w14:paraId="50FCDC16" w14:textId="77777777" w:rsidR="006A30EA" w:rsidRDefault="004802B4">
      <w:pPr>
        <w:pStyle w:val="Heading1"/>
      </w:pPr>
      <w:bookmarkStart w:id="14" w:name="_Toc_1_3_0000000009"/>
      <w:r>
        <w:lastRenderedPageBreak/>
        <w:t>Assessment of Distinctness, Uniformity and Stability</w:t>
      </w:r>
      <w:bookmarkEnd w:id="14"/>
    </w:p>
    <w:p w14:paraId="50FCDC17" w14:textId="77777777" w:rsidR="006A30EA" w:rsidRDefault="006A30EA"/>
    <w:p w14:paraId="50FCDC18" w14:textId="77777777" w:rsidR="006A30EA" w:rsidRDefault="004802B4">
      <w:pPr>
        <w:pStyle w:val="Heading2"/>
      </w:pPr>
      <w:bookmarkStart w:id="15" w:name="_Toc_1_3_0000000010"/>
      <w:r>
        <w:t>Distinctness</w:t>
      </w:r>
      <w:bookmarkEnd w:id="15"/>
    </w:p>
    <w:p w14:paraId="50FCDC19" w14:textId="77777777" w:rsidR="006A30EA" w:rsidRDefault="006A30EA"/>
    <w:p w14:paraId="50FCDC1A" w14:textId="77777777" w:rsidR="006A30EA" w:rsidRDefault="004802B4">
      <w:r>
        <w:t>4.1.1</w:t>
      </w:r>
      <w:r>
        <w:tab/>
        <w:t>General Recommendations</w:t>
      </w:r>
    </w:p>
    <w:p w14:paraId="50FCDC1B" w14:textId="77777777" w:rsidR="006A30EA" w:rsidRDefault="006A30EA"/>
    <w:p w14:paraId="50FCDC1C" w14:textId="77777777" w:rsidR="006A30EA" w:rsidRDefault="004802B4">
      <w:r>
        <w:t>It is of particular importance for users of these Test Guidelines to consult the General Introduction prior to making decisions regarding distinctness. However, the following points are provided for elaboration or emphasis in these Test Guidelines.</w:t>
      </w:r>
    </w:p>
    <w:p w14:paraId="50FCDC1D" w14:textId="77777777" w:rsidR="006A30EA" w:rsidRDefault="006A30EA"/>
    <w:p w14:paraId="50FCDC1E" w14:textId="77777777" w:rsidR="006A30EA" w:rsidRDefault="004802B4">
      <w:r>
        <w:t>4.1.2</w:t>
      </w:r>
      <w:r>
        <w:tab/>
        <w:t>Consistent Differences</w:t>
      </w:r>
    </w:p>
    <w:p w14:paraId="50FCDC1F" w14:textId="77777777" w:rsidR="006A30EA" w:rsidRDefault="006A30EA"/>
    <w:p w14:paraId="50FCDC20" w14:textId="77777777" w:rsidR="006A30EA" w:rsidRDefault="004802B4">
      <w:r>
        <w:t>The differences observed between varieties may be so clear that more than one growing cycle is not necessary.  In addition, in some circumstances, the influence of the environment is not such that more than a single growing cycle is required to provide assurance that the differences observed between varieties are sufficiently consistent.  One means of ensuring that a difference in a characteristic, observed in a growing trial, is sufficiently consistent is to examine the characteristic in at least two independent growing cycles.</w:t>
      </w:r>
    </w:p>
    <w:p w14:paraId="50FCDC21" w14:textId="77777777" w:rsidR="006A30EA" w:rsidRDefault="006A30EA"/>
    <w:p w14:paraId="50FCDC22" w14:textId="77777777" w:rsidR="006A30EA" w:rsidRDefault="004802B4">
      <w:r>
        <w:t>4.1.3</w:t>
      </w:r>
      <w:r>
        <w:tab/>
        <w:t>Clear Differences</w:t>
      </w:r>
    </w:p>
    <w:p w14:paraId="50FCDC23" w14:textId="77777777" w:rsidR="006A30EA" w:rsidRDefault="006A30EA"/>
    <w:p w14:paraId="50FCDC24" w14:textId="77777777" w:rsidR="006A30EA" w:rsidRDefault="004802B4">
      <w:r>
        <w:t>Determining whether a difference between two varieties is clear depends on many factors, and should consider</w:t>
      </w:r>
      <w:proofErr w:type="gramStart"/>
      <w:r>
        <w:t>, in particular, the</w:t>
      </w:r>
      <w:proofErr w:type="gramEnd"/>
      <w:r>
        <w:t xml:space="preserve"> type of expression of the characteristic being examined, i.e. whether it is expressed in a qualitative, quantitative, or pseudo-qualitative manner. Therefore, it is important that users of these Test Guidelines are familiar with the recommendations contained in the General Introduction prior to making decisions regarding distinctness.</w:t>
      </w:r>
    </w:p>
    <w:p w14:paraId="50FCDC25" w14:textId="77777777" w:rsidR="006A30EA" w:rsidRDefault="006A30EA"/>
    <w:p w14:paraId="50FCDC26" w14:textId="77777777" w:rsidR="006A30EA" w:rsidRDefault="004802B4">
      <w:r>
        <w:t>4.1.4</w:t>
      </w:r>
      <w:r>
        <w:tab/>
        <w:t>Number of Plants or Parts of Plants to be Examined</w:t>
      </w:r>
    </w:p>
    <w:p w14:paraId="50FCDC27" w14:textId="77777777" w:rsidR="006A30EA" w:rsidRDefault="006A30EA"/>
    <w:p w14:paraId="50FCDC28" w14:textId="77777777" w:rsidR="006A30EA" w:rsidRDefault="004802B4">
      <w:r>
        <w:t>Unless otherwise indicated, for the purposes of distinctness, all observations on single plants should be made on 5 plants or parts taken from each of 5 plants and any other observations made on all plants in the test, disregarding any off-type plants.</w:t>
      </w:r>
    </w:p>
    <w:p w14:paraId="50FCDC29" w14:textId="77777777" w:rsidR="006A30EA" w:rsidRDefault="006A30EA"/>
    <w:p w14:paraId="50FCDC2A" w14:textId="77777777" w:rsidR="006A30EA" w:rsidRDefault="004802B4">
      <w:pPr>
        <w:rPr>
          <w:ins w:id="16" w:author="TWO" w:date="2026-07-07T16:26:00Z"/>
        </w:rPr>
      </w:pPr>
      <w:r>
        <w:t>In the case of observations of parts taken from single plants, the number of parts to be taken from each of the plants should be 2.</w:t>
      </w:r>
    </w:p>
    <w:p w14:paraId="50FCDC2B" w14:textId="77777777" w:rsidR="006A30EA" w:rsidRDefault="006A30EA"/>
    <w:p w14:paraId="50FCDC2C" w14:textId="77777777" w:rsidR="006A30EA" w:rsidRDefault="004802B4">
      <w:r>
        <w:t>4.1.5</w:t>
      </w:r>
      <w:r>
        <w:tab/>
        <w:t>Method of Observation</w:t>
      </w:r>
    </w:p>
    <w:p w14:paraId="50FCDC2D" w14:textId="77777777" w:rsidR="006A30EA" w:rsidRDefault="006A30EA"/>
    <w:p w14:paraId="50FCDC2E" w14:textId="77777777" w:rsidR="006A30EA" w:rsidRDefault="004802B4">
      <w:r>
        <w:t>The recommended method of observing the characteristic for the purposes of distinctness is indicated by the following key in the Table of Characteristics (see document TGP/9 "Examining Distinctness", Section 4 "Observation of characteristics"):</w:t>
      </w:r>
    </w:p>
    <w:p w14:paraId="50FCDC2F" w14:textId="77777777" w:rsidR="006A30EA" w:rsidRDefault="006A30EA"/>
    <w:p w14:paraId="50FCDC30" w14:textId="77777777" w:rsidR="006A30EA" w:rsidRDefault="004802B4">
      <w:r>
        <w:t>MG: single measurement of a group of plants or parts of plants</w:t>
      </w:r>
    </w:p>
    <w:p w14:paraId="50FCDC31" w14:textId="77777777" w:rsidR="006A30EA" w:rsidRDefault="004802B4">
      <w:r>
        <w:t xml:space="preserve">MS: </w:t>
      </w:r>
      <w:proofErr w:type="gramStart"/>
      <w:r>
        <w:t>measurement of</w:t>
      </w:r>
      <w:proofErr w:type="gramEnd"/>
      <w:r>
        <w:t xml:space="preserve"> </w:t>
      </w:r>
      <w:proofErr w:type="gramStart"/>
      <w:r>
        <w:t>a number of</w:t>
      </w:r>
      <w:proofErr w:type="gramEnd"/>
      <w:r>
        <w:t xml:space="preserve"> individual plants or parts of plants</w:t>
      </w:r>
    </w:p>
    <w:p w14:paraId="50FCDC32" w14:textId="77777777" w:rsidR="006A30EA" w:rsidRDefault="004802B4">
      <w:r>
        <w:t>VG: visual assessment by a single observation of a group of plants or parts of plants</w:t>
      </w:r>
    </w:p>
    <w:p w14:paraId="50FCDC33" w14:textId="77777777" w:rsidR="006A30EA" w:rsidRDefault="004802B4">
      <w:r>
        <w:t>VS: visual assessment by observation of individual plants or parts of plants</w:t>
      </w:r>
    </w:p>
    <w:p w14:paraId="50FCDC34" w14:textId="77777777" w:rsidR="006A30EA" w:rsidRDefault="006A30EA"/>
    <w:p w14:paraId="50FCDC35" w14:textId="77777777" w:rsidR="006A30EA" w:rsidRDefault="004802B4">
      <w:r>
        <w:t>Type of observation: visual (V) or measurement (M)</w:t>
      </w:r>
    </w:p>
    <w:p w14:paraId="50FCDC36" w14:textId="77777777" w:rsidR="006A30EA" w:rsidRDefault="006A30EA"/>
    <w:p w14:paraId="50FCDC37" w14:textId="77777777" w:rsidR="006A30EA" w:rsidRDefault="004802B4">
      <w:r>
        <w:t xml:space="preserve">"Visual" observation (V) is an observation made </w:t>
      </w:r>
      <w:proofErr w:type="gramStart"/>
      <w:r>
        <w:t>on the basis of</w:t>
      </w:r>
      <w:proofErr w:type="gramEnd"/>
      <w:r>
        <w:t xml:space="preserve"> the expert's judgment.  For the purposes of this document, "visual" observation refers to the sensory observations of the experts and, therefore, also includes smell, taste and touch.  Visual observation includes observations where the expert uses reference points (e.g. diagrams, example varieties, side-by-side comparison) or non-linear charts (e.g. color charts).  Measurement (M) is an objective observation against a calibrated, linear scale e.g. using a ruler, weighing scales, colorimeter, dates, counts, etc.</w:t>
      </w:r>
    </w:p>
    <w:p w14:paraId="50FCDC38" w14:textId="77777777" w:rsidR="006A30EA" w:rsidRDefault="006A30EA"/>
    <w:p w14:paraId="50FCDC39" w14:textId="77777777" w:rsidR="006A30EA" w:rsidRDefault="004802B4">
      <w:r>
        <w:t>Type of record: for a group of plants (G) or for single, individual plants (S)</w:t>
      </w:r>
    </w:p>
    <w:p w14:paraId="50FCDC3A" w14:textId="77777777" w:rsidR="006A30EA" w:rsidRDefault="006A30EA"/>
    <w:p w14:paraId="50FCDC3B" w14:textId="77777777" w:rsidR="006A30EA" w:rsidRDefault="004802B4">
      <w:r>
        <w:t>For the purposes of distinctness, observations may be recorded as a single record for a group of plants or parts of plants (G</w:t>
      </w:r>
      <w:proofErr w:type="gramStart"/>
      <w:r>
        <w:t>), or</w:t>
      </w:r>
      <w:proofErr w:type="gramEnd"/>
      <w:r>
        <w:t xml:space="preserve"> may be recorded as records for </w:t>
      </w:r>
      <w:proofErr w:type="gramStart"/>
      <w:r>
        <w:t>a number of</w:t>
      </w:r>
      <w:proofErr w:type="gramEnd"/>
      <w:r>
        <w:t xml:space="preserve"> single, individual plants or parts of plants (S).  In most cases, "G" provides a single record per </w:t>
      </w:r>
      <w:proofErr w:type="gramStart"/>
      <w:r>
        <w:t>variety</w:t>
      </w:r>
      <w:proofErr w:type="gramEnd"/>
      <w:r>
        <w:t xml:space="preserve"> and it is not possible or necessary to apply statistical methods in a plant-by-plant analysis for the assessment of distinctness.</w:t>
      </w:r>
    </w:p>
    <w:p w14:paraId="50FCDC3C" w14:textId="77777777" w:rsidR="006A30EA" w:rsidRDefault="006A30EA"/>
    <w:p w14:paraId="50FCDC3D" w14:textId="77777777" w:rsidR="006A30EA" w:rsidRDefault="004802B4">
      <w:r>
        <w:t>In cases where more than one method of observing the characteristic is indicated in the Table of Characteristics (e.g. VG/MG), guidance on selecting an appropriate method is provided in document TGP/9, Section 4.2.</w:t>
      </w:r>
    </w:p>
    <w:p w14:paraId="50FCDC3E" w14:textId="77777777" w:rsidR="006A30EA" w:rsidRDefault="006A30EA"/>
    <w:p w14:paraId="50FCDC3F" w14:textId="77777777" w:rsidR="006A30EA" w:rsidRDefault="004802B4">
      <w:pPr>
        <w:pStyle w:val="Heading2"/>
      </w:pPr>
      <w:bookmarkStart w:id="17" w:name="_Toc_1_3_0000000011"/>
      <w:r>
        <w:lastRenderedPageBreak/>
        <w:t>Uniformity</w:t>
      </w:r>
      <w:bookmarkEnd w:id="17"/>
    </w:p>
    <w:p w14:paraId="50FCDC40" w14:textId="77777777" w:rsidR="006A30EA" w:rsidRDefault="006A30EA"/>
    <w:p w14:paraId="50FCDC41" w14:textId="77777777" w:rsidR="006A30EA" w:rsidRDefault="004802B4">
      <w:r>
        <w:t>4.2.1</w:t>
      </w:r>
      <w:r>
        <w:tab/>
        <w:t>It is of particular importance for users of these Test Guidelines to consult the General Introduction prior to making decisions regarding uniformity. However, the following points are provided for elaboration or emphasis in these Test Guidelines:</w:t>
      </w:r>
    </w:p>
    <w:p w14:paraId="50FCDC42" w14:textId="77777777" w:rsidR="006A30EA" w:rsidRDefault="006A30EA"/>
    <w:p w14:paraId="50FCDC43" w14:textId="77777777" w:rsidR="006A30EA" w:rsidRDefault="004802B4">
      <w:r>
        <w:t>4.2.2</w:t>
      </w:r>
      <w:r>
        <w:tab/>
        <w:t>These Test Guidelines have been developed for the examination of vegetatively propagated varieties. For varieties with other types of propagation, the recommendations in the General Introduction and document TGP/13 "Guidance for new types and species" Section 4.5 "Testing Uniformity" should be followed.</w:t>
      </w:r>
    </w:p>
    <w:p w14:paraId="50FCDC44" w14:textId="77777777" w:rsidR="006A30EA" w:rsidRDefault="006A30EA"/>
    <w:p w14:paraId="50FCDC45" w14:textId="77777777" w:rsidR="006A30EA" w:rsidRDefault="004802B4">
      <w:r>
        <w:t>4.2.3</w:t>
      </w:r>
      <w:r>
        <w:tab/>
        <w:t xml:space="preserve">For the assessment of uniformity of vegetatively propagated varieties, a population standard of 1% and an acceptance probability of at least 95% should be applied. In the case of a sample size of 6 plants, 1 </w:t>
      </w:r>
      <w:proofErr w:type="gramStart"/>
      <w:r>
        <w:t>off-type</w:t>
      </w:r>
      <w:proofErr w:type="gramEnd"/>
      <w:r>
        <w:t xml:space="preserve"> is allowed. </w:t>
      </w:r>
    </w:p>
    <w:p w14:paraId="50FCDC46" w14:textId="77777777" w:rsidR="006A30EA" w:rsidRDefault="006A30EA"/>
    <w:p w14:paraId="50FCDC47" w14:textId="77777777" w:rsidR="006A30EA" w:rsidRDefault="004802B4">
      <w:pPr>
        <w:pStyle w:val="Heading2"/>
      </w:pPr>
      <w:bookmarkStart w:id="18" w:name="_Toc_1_3_0000000012"/>
      <w:r>
        <w:t>Stability</w:t>
      </w:r>
      <w:bookmarkEnd w:id="18"/>
    </w:p>
    <w:p w14:paraId="50FCDC48" w14:textId="77777777" w:rsidR="006A30EA" w:rsidRDefault="006A30EA"/>
    <w:p w14:paraId="50FCDC49" w14:textId="77777777" w:rsidR="006A30EA" w:rsidRDefault="004802B4">
      <w:r>
        <w:t>4.3.1</w:t>
      </w:r>
      <w:r>
        <w:tab/>
        <w:t xml:space="preserve">In practice, it is not usual to perform tests of stability that produce results as certain as those of the testing of distinctness and uniformity. However, experience has demonstrated that, for many types of variety, when a variety has been shown to be uniform, it can also </w:t>
      </w:r>
      <w:proofErr w:type="gramStart"/>
      <w:r>
        <w:t>be considered to be</w:t>
      </w:r>
      <w:proofErr w:type="gramEnd"/>
      <w:r>
        <w:t xml:space="preserve"> stable.</w:t>
      </w:r>
    </w:p>
    <w:p w14:paraId="50FCDC4A" w14:textId="77777777" w:rsidR="006A30EA" w:rsidRDefault="006A30EA"/>
    <w:p w14:paraId="50FCDC4B" w14:textId="77777777" w:rsidR="006A30EA" w:rsidRDefault="004802B4">
      <w:r>
        <w:t>4.3.2</w:t>
      </w:r>
      <w:r>
        <w:tab/>
        <w:t xml:space="preserve">Where appropriate, or in </w:t>
      </w:r>
      <w:proofErr w:type="gramStart"/>
      <w:r>
        <w:t>cases</w:t>
      </w:r>
      <w:proofErr w:type="gramEnd"/>
      <w:r>
        <w:t xml:space="preserve"> of doubt, stability may be further examined by testing a new plant stock to ensure that it exhibits the same characteristics as those shown by the initial material supplied.</w:t>
      </w:r>
    </w:p>
    <w:p w14:paraId="50FCDC4C" w14:textId="77777777" w:rsidR="006A30EA" w:rsidRDefault="006A30EA"/>
    <w:p w14:paraId="50FCDC4D" w14:textId="77777777" w:rsidR="006A30EA" w:rsidRDefault="006A30EA"/>
    <w:p w14:paraId="50FCDC4E" w14:textId="77777777" w:rsidR="006A30EA" w:rsidRDefault="004802B4">
      <w:pPr>
        <w:pStyle w:val="Heading1"/>
      </w:pPr>
      <w:bookmarkStart w:id="19" w:name="_Toc_1_3_0000000013"/>
      <w:r>
        <w:t>Grouping of Varieties and Organization of the Growing Trial</w:t>
      </w:r>
      <w:bookmarkEnd w:id="19"/>
    </w:p>
    <w:p w14:paraId="50FCDC4F" w14:textId="77777777" w:rsidR="006A30EA" w:rsidRDefault="006A30EA"/>
    <w:p w14:paraId="50FCDC50" w14:textId="77777777" w:rsidR="006A30EA" w:rsidRDefault="004802B4">
      <w:r>
        <w:t>5.1</w:t>
      </w:r>
      <w:r>
        <w:tab/>
        <w:t xml:space="preserve">The selection of varieties of common knowledge to be grown in the trial with the candidate varieties and the way in which these varieties are divided into groups to facilitate the assessment of distinctness are aided </w:t>
      </w:r>
      <w:proofErr w:type="gramStart"/>
      <w:r>
        <w:t>by the use of</w:t>
      </w:r>
      <w:proofErr w:type="gramEnd"/>
      <w:r>
        <w:t xml:space="preserve"> grouping characteristics.</w:t>
      </w:r>
    </w:p>
    <w:p w14:paraId="50FCDC51" w14:textId="77777777" w:rsidR="006A30EA" w:rsidRDefault="006A30EA"/>
    <w:p w14:paraId="50FCDC52" w14:textId="77777777" w:rsidR="006A30EA" w:rsidRDefault="004802B4">
      <w:r>
        <w:t>5.2</w:t>
      </w:r>
      <w:r>
        <w:tab/>
        <w:t>Grouping characteristics are those in which the documented states of expression, even where produced at different locations, can be used, either individually or in combination with other such characteristics: (a) to select varieties of common knowledge that can be excluded from the growing trial used for examination of distinctness; and (b) to organize the growing trial so that similar varieties are grouped together.</w:t>
      </w:r>
    </w:p>
    <w:p w14:paraId="50FCDC53" w14:textId="77777777" w:rsidR="006A30EA" w:rsidRDefault="006A30EA"/>
    <w:p w14:paraId="50FCDC54" w14:textId="77777777" w:rsidR="006A30EA" w:rsidRDefault="004802B4">
      <w:r>
        <w:t>5.3</w:t>
      </w:r>
      <w:r>
        <w:tab/>
        <w:t>The following have been agreed as useful grouping characteristics:</w:t>
      </w:r>
    </w:p>
    <w:p w14:paraId="50FCDC55" w14:textId="77777777" w:rsidR="006A30EA" w:rsidRDefault="006A30EA"/>
    <w:p w14:paraId="50FCDC56" w14:textId="77777777" w:rsidR="006A30EA" w:rsidRDefault="004802B4">
      <w:pPr>
        <w:ind w:left="1600"/>
        <w:jc w:val="left"/>
      </w:pPr>
      <w:r>
        <w:t>(a)</w:t>
      </w:r>
      <w:r>
        <w:tab/>
        <w:t xml:space="preserve">Plant: </w:t>
      </w:r>
      <w:del w:id="20" w:author="TWO" w:date="2026-07-07T16:26:00Z">
        <w:r>
          <w:delText>seasonality</w:delText>
        </w:r>
      </w:del>
      <w:ins w:id="21" w:author="TWO" w:date="2026-07-07T16:26:00Z">
        <w:r>
          <w:t>type</w:t>
        </w:r>
      </w:ins>
      <w:r>
        <w:t xml:space="preserve"> (characteristic 1)</w:t>
      </w:r>
    </w:p>
    <w:p w14:paraId="50FCDC57" w14:textId="77777777" w:rsidR="006A30EA" w:rsidRDefault="004802B4">
      <w:pPr>
        <w:ind w:left="1600"/>
        <w:jc w:val="left"/>
      </w:pPr>
      <w:r>
        <w:t>(b)</w:t>
      </w:r>
      <w:r>
        <w:tab/>
        <w:t>Flowering shoot: position of flower buds (characteristic 5)</w:t>
      </w:r>
    </w:p>
    <w:p w14:paraId="50FCDC58" w14:textId="77777777" w:rsidR="006A30EA" w:rsidRDefault="004802B4">
      <w:pPr>
        <w:ind w:left="1600"/>
        <w:jc w:val="left"/>
      </w:pPr>
      <w:r>
        <w:t>(c)</w:t>
      </w:r>
      <w:r>
        <w:tab/>
        <w:t>Flower: number of tepals (characteristic 19)</w:t>
      </w:r>
    </w:p>
    <w:p w14:paraId="50FCDC59" w14:textId="77777777" w:rsidR="006A30EA" w:rsidRDefault="004802B4">
      <w:pPr>
        <w:ind w:left="1600"/>
        <w:jc w:val="left"/>
      </w:pPr>
      <w:r>
        <w:t>(d)</w:t>
      </w:r>
      <w:r>
        <w:tab/>
        <w:t>First whorl petaloid tepal: main color of outer side (characteristic 26) with the following groups:</w:t>
      </w:r>
    </w:p>
    <w:p w14:paraId="50FCDC5A" w14:textId="77777777" w:rsidR="006A30EA" w:rsidRDefault="004802B4">
      <w:pPr>
        <w:ind w:left="2400"/>
        <w:jc w:val="left"/>
      </w:pPr>
      <w:r>
        <w:t>Gr. 1: white</w:t>
      </w:r>
    </w:p>
    <w:p w14:paraId="50FCDC5B" w14:textId="77777777" w:rsidR="006A30EA" w:rsidRDefault="004802B4">
      <w:pPr>
        <w:ind w:left="2400"/>
        <w:jc w:val="left"/>
      </w:pPr>
      <w:r>
        <w:t>Gr. 2: green</w:t>
      </w:r>
    </w:p>
    <w:p w14:paraId="50FCDC5C" w14:textId="77777777" w:rsidR="006A30EA" w:rsidRDefault="004802B4">
      <w:pPr>
        <w:ind w:left="2400"/>
        <w:jc w:val="left"/>
      </w:pPr>
      <w:r>
        <w:t>Gr. 3: yellow</w:t>
      </w:r>
    </w:p>
    <w:p w14:paraId="50FCDC5D" w14:textId="77777777" w:rsidR="006A30EA" w:rsidRDefault="004802B4">
      <w:pPr>
        <w:ind w:left="2400"/>
        <w:jc w:val="left"/>
        <w:rPr>
          <w:lang w:val="es-ES"/>
        </w:rPr>
      </w:pPr>
      <w:r>
        <w:rPr>
          <w:lang w:val="es-ES"/>
        </w:rPr>
        <w:t xml:space="preserve">Gr. 4: red </w:t>
      </w:r>
      <w:proofErr w:type="spellStart"/>
      <w:r>
        <w:rPr>
          <w:lang w:val="es-ES"/>
        </w:rPr>
        <w:t>pink</w:t>
      </w:r>
      <w:proofErr w:type="spellEnd"/>
    </w:p>
    <w:p w14:paraId="50FCDC5E" w14:textId="77777777" w:rsidR="006A30EA" w:rsidRDefault="004802B4">
      <w:pPr>
        <w:ind w:left="2400"/>
        <w:jc w:val="left"/>
        <w:rPr>
          <w:lang w:val="es-ES"/>
        </w:rPr>
      </w:pPr>
      <w:r>
        <w:rPr>
          <w:lang w:val="es-ES"/>
        </w:rPr>
        <w:t>Gr. 5: red</w:t>
      </w:r>
    </w:p>
    <w:p w14:paraId="50FCDC5F" w14:textId="77777777" w:rsidR="006A30EA" w:rsidRDefault="004802B4">
      <w:pPr>
        <w:ind w:left="2400"/>
        <w:jc w:val="left"/>
        <w:rPr>
          <w:lang w:val="es-ES"/>
        </w:rPr>
      </w:pPr>
      <w:r>
        <w:rPr>
          <w:lang w:val="es-ES"/>
        </w:rPr>
        <w:t xml:space="preserve">Gr. 6: </w:t>
      </w:r>
      <w:proofErr w:type="spellStart"/>
      <w:r>
        <w:rPr>
          <w:lang w:val="es-ES"/>
        </w:rPr>
        <w:t>purple</w:t>
      </w:r>
      <w:proofErr w:type="spellEnd"/>
    </w:p>
    <w:p w14:paraId="50FCDC60" w14:textId="77777777" w:rsidR="006A30EA" w:rsidRDefault="004802B4">
      <w:pPr>
        <w:ind w:left="1600"/>
        <w:jc w:val="left"/>
      </w:pPr>
      <w:r>
        <w:t>(e)</w:t>
      </w:r>
      <w:r>
        <w:tab/>
        <w:t>Time of beginning of first flowering (characteristic 43)</w:t>
      </w:r>
    </w:p>
    <w:p w14:paraId="50FCDC61" w14:textId="77777777" w:rsidR="006A30EA" w:rsidRDefault="006A30EA"/>
    <w:p w14:paraId="50FCDC62" w14:textId="77777777" w:rsidR="006A30EA" w:rsidRDefault="004802B4">
      <w:r>
        <w:t>5.4</w:t>
      </w:r>
      <w:r>
        <w:tab/>
        <w:t>Guidance for the use of grouping characteristics, in the process of examining distinctness, is provided through the General Introduction and document TGP/9 "Examining Distinctness".</w:t>
      </w:r>
    </w:p>
    <w:p w14:paraId="50FCDC63" w14:textId="77777777" w:rsidR="006A30EA" w:rsidRDefault="006A30EA"/>
    <w:p w14:paraId="50FCDC64" w14:textId="77777777" w:rsidR="006A30EA" w:rsidRDefault="006A30EA"/>
    <w:p w14:paraId="50FCDC65" w14:textId="77777777" w:rsidR="006A30EA" w:rsidRDefault="004802B4">
      <w:pPr>
        <w:pStyle w:val="Heading1"/>
      </w:pPr>
      <w:bookmarkStart w:id="22" w:name="_Toc_1_3_0000000014"/>
      <w:r>
        <w:t>Introduction to the Table of Characteristics</w:t>
      </w:r>
      <w:bookmarkEnd w:id="22"/>
    </w:p>
    <w:p w14:paraId="50FCDC66" w14:textId="77777777" w:rsidR="006A30EA" w:rsidRDefault="006A30EA"/>
    <w:p w14:paraId="50FCDC67" w14:textId="77777777" w:rsidR="006A30EA" w:rsidRDefault="004802B4">
      <w:pPr>
        <w:pStyle w:val="Heading2"/>
      </w:pPr>
      <w:bookmarkStart w:id="23" w:name="_Toc_1_3_0000000015"/>
      <w:r>
        <w:t>Categories of Characteristics</w:t>
      </w:r>
      <w:bookmarkEnd w:id="23"/>
    </w:p>
    <w:p w14:paraId="50FCDC68" w14:textId="77777777" w:rsidR="006A30EA" w:rsidRDefault="006A30EA"/>
    <w:p w14:paraId="50FCDC69" w14:textId="77777777" w:rsidR="006A30EA" w:rsidRDefault="004802B4">
      <w:r>
        <w:t>6.1.1</w:t>
      </w:r>
      <w:r>
        <w:tab/>
        <w:t>Standard Test Guidelines Characteristics</w:t>
      </w:r>
    </w:p>
    <w:p w14:paraId="50FCDC6A" w14:textId="77777777" w:rsidR="006A30EA" w:rsidRDefault="006A30EA"/>
    <w:p w14:paraId="50FCDC6B" w14:textId="77777777" w:rsidR="006A30EA" w:rsidRDefault="004802B4">
      <w:r>
        <w:tab/>
        <w:t xml:space="preserve">Standard Test Guidelines characteristics are those which are approved by UPOV for examination of DUS and from which members of the Union can select those suitable for their </w:t>
      </w:r>
      <w:proofErr w:type="gramStart"/>
      <w:r>
        <w:t>particular circumstances</w:t>
      </w:r>
      <w:proofErr w:type="gramEnd"/>
      <w:r>
        <w:t>.</w:t>
      </w:r>
    </w:p>
    <w:p w14:paraId="50FCDC6C" w14:textId="77777777" w:rsidR="006A30EA" w:rsidRDefault="004802B4">
      <w:pPr>
        <w:jc w:val="left"/>
        <w:rPr>
          <w:del w:id="24" w:author="TWO" w:date="2026-07-07T16:26:00Z"/>
        </w:rPr>
      </w:pPr>
      <w:del w:id="25" w:author="TWO" w:date="2026-07-07T16:26:00Z">
        <w:r>
          <w:br w:type="page"/>
        </w:r>
      </w:del>
    </w:p>
    <w:p w14:paraId="50FCDC6D" w14:textId="77777777" w:rsidR="006A30EA" w:rsidRDefault="006A30EA"/>
    <w:p w14:paraId="50FCDC6E" w14:textId="77777777" w:rsidR="006A30EA" w:rsidRDefault="004802B4">
      <w:r>
        <w:t>6.1.2</w:t>
      </w:r>
      <w:r>
        <w:tab/>
        <w:t>Asterisked Characteristics</w:t>
      </w:r>
    </w:p>
    <w:p w14:paraId="50FCDC6F" w14:textId="77777777" w:rsidR="006A30EA" w:rsidRDefault="006A30EA"/>
    <w:p w14:paraId="50FCDC70" w14:textId="77777777" w:rsidR="006A30EA" w:rsidRDefault="004802B4">
      <w:r>
        <w:tab/>
        <w:t>Asterisked characteristics (denoted by *) are those included in the Test Guidelines which are important for the international harmonization of variety descriptions and should always be examined for DUS and included in the variety description by all members of the Union, except when the state of expression of a preceding characteristic or regional environmental conditions render this inappropriate.</w:t>
      </w:r>
    </w:p>
    <w:p w14:paraId="50FCDC71" w14:textId="77777777" w:rsidR="006A30EA" w:rsidRDefault="006A30EA"/>
    <w:p w14:paraId="50FCDC72" w14:textId="77777777" w:rsidR="006A30EA" w:rsidRDefault="004802B4">
      <w:pPr>
        <w:pStyle w:val="Heading2"/>
      </w:pPr>
      <w:bookmarkStart w:id="26" w:name="_Toc_1_3_0000000016"/>
      <w:r>
        <w:t>States of Expression and Corresponding Notes</w:t>
      </w:r>
      <w:bookmarkEnd w:id="26"/>
    </w:p>
    <w:p w14:paraId="50FCDC73" w14:textId="77777777" w:rsidR="006A30EA" w:rsidRDefault="006A30EA"/>
    <w:p w14:paraId="50FCDC74" w14:textId="77777777" w:rsidR="006A30EA" w:rsidRDefault="004802B4">
      <w:r>
        <w:t>6.2.1</w:t>
      </w:r>
      <w:r>
        <w:tab/>
        <w:t>States of expression are given for each characteristic to define the characteristic and to harmonize descriptions.  Each state of expression is allocated a corresponding numerical note for ease of recording of data and for the production and exchange of the description.</w:t>
      </w:r>
    </w:p>
    <w:p w14:paraId="50FCDC75" w14:textId="77777777" w:rsidR="006A30EA" w:rsidRDefault="006A30EA"/>
    <w:p w14:paraId="50FCDC76" w14:textId="77777777" w:rsidR="006A30EA" w:rsidRDefault="004802B4">
      <w:r>
        <w:t>6.2.2</w:t>
      </w:r>
      <w:r>
        <w:tab/>
        <w:t>All relevant states of expression are presented in the characteristic.</w:t>
      </w:r>
    </w:p>
    <w:p w14:paraId="50FCDC77" w14:textId="77777777" w:rsidR="006A30EA" w:rsidRDefault="006A30EA"/>
    <w:p w14:paraId="50FCDC78" w14:textId="77777777" w:rsidR="006A30EA" w:rsidRDefault="004802B4">
      <w:r>
        <w:t>6.2.3</w:t>
      </w:r>
      <w:r>
        <w:tab/>
        <w:t>Further explanation of the presentation of states of expression and notes is provided in document TGP/7 "Development of Test Guidelines".</w:t>
      </w:r>
    </w:p>
    <w:p w14:paraId="50FCDC79" w14:textId="77777777" w:rsidR="006A30EA" w:rsidRDefault="006A30EA"/>
    <w:p w14:paraId="50FCDC7A" w14:textId="77777777" w:rsidR="006A30EA" w:rsidRDefault="004802B4">
      <w:pPr>
        <w:pStyle w:val="Heading2"/>
      </w:pPr>
      <w:bookmarkStart w:id="27" w:name="_Toc_1_3_0000000017"/>
      <w:r>
        <w:t>Types of Expression</w:t>
      </w:r>
      <w:bookmarkEnd w:id="27"/>
    </w:p>
    <w:p w14:paraId="50FCDC7B" w14:textId="77777777" w:rsidR="006A30EA" w:rsidRDefault="006A30EA"/>
    <w:p w14:paraId="50FCDC7C" w14:textId="77777777" w:rsidR="006A30EA" w:rsidRDefault="004802B4">
      <w:r>
        <w:tab/>
        <w:t>An explanation of the types of expression of characteristics (qualitative, quantitative and pseudo-qualitative) is provided in the General Introduction.</w:t>
      </w:r>
    </w:p>
    <w:p w14:paraId="50FCDC7D" w14:textId="77777777" w:rsidR="006A30EA" w:rsidRDefault="006A30EA"/>
    <w:p w14:paraId="50FCDC7E" w14:textId="77777777" w:rsidR="006A30EA" w:rsidRDefault="004802B4">
      <w:pPr>
        <w:pStyle w:val="Heading2"/>
      </w:pPr>
      <w:bookmarkStart w:id="28" w:name="_Toc_1_3_0000000018"/>
      <w:r>
        <w:t>Example Varieties</w:t>
      </w:r>
      <w:bookmarkEnd w:id="28"/>
    </w:p>
    <w:p w14:paraId="50FCDC7F" w14:textId="77777777" w:rsidR="006A30EA" w:rsidRDefault="006A30EA"/>
    <w:p w14:paraId="50FCDC80" w14:textId="77777777" w:rsidR="006A30EA" w:rsidRDefault="004802B4">
      <w:r>
        <w:tab/>
        <w:t>Where appropriate, example varieties are provided to clarify the states of expression of each characteristic.</w:t>
      </w:r>
    </w:p>
    <w:p w14:paraId="50FCDC81" w14:textId="77777777" w:rsidR="006A30EA" w:rsidRDefault="006A30EA">
      <w:pPr>
        <w:rPr>
          <w:ins w:id="29" w:author="OERTEL Romy" w:date="2026-07-09T15:14:00Z" w16du:dateUtc="2026-07-09T13:14:00Z"/>
        </w:rPr>
      </w:pPr>
    </w:p>
    <w:p w14:paraId="2DFA6B9D" w14:textId="40BEEB90" w:rsidR="00472835" w:rsidRDefault="00472835" w:rsidP="00472835">
      <w:pPr>
        <w:rPr>
          <w:ins w:id="30" w:author="OERTEL Romy" w:date="2026-07-09T15:14:00Z" w16du:dateUtc="2026-07-09T13:14:00Z"/>
        </w:rPr>
      </w:pPr>
      <w:ins w:id="31" w:author="OERTEL Romy" w:date="2026-07-09T15:14:00Z" w16du:dateUtc="2026-07-09T13:14:00Z">
        <w:r>
          <w:t>to add “See chapter 8.3 for species and synonyms of example varieties”</w:t>
        </w:r>
      </w:ins>
    </w:p>
    <w:p w14:paraId="6CC2E4FB" w14:textId="7AFF20A0" w:rsidR="00472835" w:rsidRDefault="00472835"/>
    <w:p w14:paraId="50FCDC82" w14:textId="5819D70F" w:rsidR="006A30EA" w:rsidDel="00A0744C" w:rsidRDefault="004802B4">
      <w:pPr>
        <w:spacing w:beforeAutospacing="1" w:afterAutospacing="1"/>
        <w:rPr>
          <w:del w:id="32" w:author="OERTEL Romy" w:date="2026-07-09T14:22:00Z" w16du:dateUtc="2026-07-09T12:22:00Z"/>
        </w:rPr>
      </w:pPr>
      <w:del w:id="33" w:author="OERTEL Romy" w:date="2026-07-09T14:22:00Z" w16du:dateUtc="2026-07-09T12:22:00Z">
        <w:r w:rsidDel="00A0744C">
          <w:rPr>
            <w:b/>
          </w:rPr>
          <w:delText>Example varieties</w:delText>
        </w:r>
        <w:r w:rsidDel="00A0744C">
          <w:br/>
        </w:r>
        <w:r w:rsidDel="00A0744C">
          <w:rPr>
            <w:i/>
          </w:rPr>
          <w:delText>Magnolia '</w:delText>
        </w:r>
        <w:r w:rsidDel="00A0744C">
          <w:delText>Alba'</w:delText>
        </w:r>
        <w:r w:rsidDel="00A0744C">
          <w:br/>
        </w:r>
        <w:r w:rsidDel="00A0744C">
          <w:rPr>
            <w:i/>
          </w:rPr>
          <w:delText xml:space="preserve">Magnolia </w:delText>
        </w:r>
        <w:r w:rsidDel="00A0744C">
          <w:delText>'Betty'</w:delText>
        </w:r>
        <w:r w:rsidDel="00A0744C">
          <w:br/>
        </w:r>
        <w:r w:rsidDel="00A0744C">
          <w:rPr>
            <w:i/>
          </w:rPr>
          <w:delText xml:space="preserve">Magnolia cylindrica </w:delText>
        </w:r>
        <w:r w:rsidDel="00A0744C">
          <w:delText>'Lv Xing'</w:delText>
        </w:r>
        <w:r w:rsidDel="00A0744C">
          <w:br/>
        </w:r>
        <w:r w:rsidDel="00A0744C">
          <w:rPr>
            <w:i/>
          </w:rPr>
          <w:delText>Magnolia denudata '</w:delText>
        </w:r>
        <w:r w:rsidDel="00A0744C">
          <w:delText>Jade Lamp'</w:delText>
        </w:r>
        <w:r w:rsidDel="00A0744C">
          <w:br/>
        </w:r>
      </w:del>
      <w:del w:id="34" w:author="OERTEL Romy" w:date="2026-07-09T11:33:00Z" w16du:dateUtc="2026-07-09T09:33:00Z">
        <w:r w:rsidRPr="004802B4" w:rsidDel="00D14512">
          <w:rPr>
            <w:i/>
            <w:color w:val="0000FF"/>
            <w:highlight w:val="yellow"/>
            <w:rPrChange w:id="35" w:author="OERTEL Romy" w:date="2026-07-08T11:17:00Z" w16du:dateUtc="2026-07-08T09:17:00Z">
              <w:rPr>
                <w:i/>
              </w:rPr>
            </w:rPrChange>
          </w:rPr>
          <w:delText xml:space="preserve">Magnolia denudata </w:delText>
        </w:r>
        <w:r w:rsidRPr="004802B4" w:rsidDel="00D14512">
          <w:rPr>
            <w:color w:val="0000FF"/>
            <w:highlight w:val="yellow"/>
            <w:rPrChange w:id="36" w:author="OERTEL Romy" w:date="2026-07-08T11:17:00Z" w16du:dateUtc="2026-07-08T09:17:00Z">
              <w:rPr/>
            </w:rPrChange>
          </w:rPr>
          <w:delText>'Caiyu '</w:delText>
        </w:r>
      </w:del>
      <w:del w:id="37" w:author="OERTEL Romy" w:date="2026-07-09T14:22:00Z" w16du:dateUtc="2026-07-09T12:22:00Z">
        <w:r w:rsidDel="00A0744C">
          <w:rPr>
            <w:i/>
            <w:color w:val="0000FF"/>
            <w:rPrChange w:id="38" w:author="WANG" w:date="2026-07-08T00:51:00Z">
              <w:rPr>
                <w:i/>
              </w:rPr>
            </w:rPrChange>
          </w:rPr>
          <w:br/>
        </w:r>
        <w:r w:rsidDel="00A0744C">
          <w:rPr>
            <w:i/>
          </w:rPr>
          <w:delText>Magnolia figo '</w:delText>
        </w:r>
        <w:r w:rsidDel="00A0744C">
          <w:delText>Purple Queen'</w:delText>
        </w:r>
        <w:r w:rsidDel="00A0744C">
          <w:br/>
        </w:r>
        <w:r w:rsidDel="00A0744C">
          <w:rPr>
            <w:i/>
          </w:rPr>
          <w:delText>Magnolia</w:delText>
        </w:r>
        <w:r w:rsidDel="00A0744C">
          <w:delText xml:space="preserve"> 'Fragrant Cloud'</w:delText>
        </w:r>
      </w:del>
      <w:ins w:id="39" w:author="TWO" w:date="2026-07-07T16:26:00Z">
        <w:del w:id="40" w:author="OERTEL Romy" w:date="2026-07-09T14:22:00Z" w16du:dateUtc="2026-07-09T12:22:00Z">
          <w:r w:rsidDel="00A0744C">
            <w:delText>'Danxin'</w:delText>
          </w:r>
        </w:del>
      </w:ins>
      <w:del w:id="41" w:author="OERTEL Romy" w:date="2026-07-09T14:22:00Z" w16du:dateUtc="2026-07-09T12:22:00Z">
        <w:r w:rsidDel="00A0744C">
          <w:br/>
        </w:r>
        <w:r w:rsidDel="00A0744C">
          <w:rPr>
            <w:i/>
          </w:rPr>
          <w:delText>Magnolia</w:delText>
        </w:r>
        <w:r w:rsidDel="00A0744C">
          <w:delText xml:space="preserve"> 'Frank's Masterpiece'</w:delText>
        </w:r>
        <w:r w:rsidDel="00A0744C">
          <w:br/>
        </w:r>
        <w:r w:rsidDel="00A0744C">
          <w:rPr>
            <w:i/>
          </w:rPr>
          <w:delText>Magnolia grandiflora '</w:delText>
        </w:r>
        <w:r w:rsidDel="00A0744C">
          <w:delText>Bracken's Brown Beauty'</w:delText>
        </w:r>
      </w:del>
      <w:ins w:id="42" w:author="TWO" w:date="2026-07-07T16:26:00Z">
        <w:del w:id="43" w:author="OERTEL Romy" w:date="2026-07-09T14:22:00Z" w16du:dateUtc="2026-07-09T12:22:00Z">
          <w:r w:rsidDel="00A0744C">
            <w:br/>
          </w:r>
          <w:r w:rsidDel="00A0744C">
            <w:rPr>
              <w:i/>
            </w:rPr>
            <w:delText>Magnolia laevifolia</w:delText>
          </w:r>
          <w:r w:rsidDel="00A0744C">
            <w:delText xml:space="preserve"> 'Summer Snowflake'</w:delText>
          </w:r>
        </w:del>
      </w:ins>
      <w:del w:id="44" w:author="OERTEL Romy" w:date="2026-07-09T14:22:00Z" w16du:dateUtc="2026-07-09T12:22:00Z">
        <w:r w:rsidDel="00A0744C">
          <w:br/>
        </w:r>
        <w:r w:rsidDel="00A0744C">
          <w:rPr>
            <w:i/>
          </w:rPr>
          <w:delText xml:space="preserve">Magnolia </w:delText>
        </w:r>
        <w:r w:rsidDel="00A0744C">
          <w:delText xml:space="preserve">× </w:delText>
        </w:r>
        <w:r w:rsidDel="00A0744C">
          <w:rPr>
            <w:i/>
          </w:rPr>
          <w:delText xml:space="preserve">loebneri </w:delText>
        </w:r>
        <w:r w:rsidDel="00A0744C">
          <w:delText>'Mag's Pirouette'</w:delText>
        </w:r>
        <w:r w:rsidDel="00A0744C">
          <w:br/>
        </w:r>
        <w:r w:rsidDel="00A0744C">
          <w:rPr>
            <w:i/>
          </w:rPr>
          <w:delText>Magnolia</w:delText>
        </w:r>
        <w:r w:rsidDel="00A0744C">
          <w:delText xml:space="preserve"> </w:delText>
        </w:r>
        <w:r w:rsidDel="00A0744C">
          <w:rPr>
            <w:i/>
            <w:shd w:val="clear" w:color="auto" w:fill="FFFFFF"/>
          </w:rPr>
          <w:delText>maudiae</w:delText>
        </w:r>
        <w:r w:rsidDel="00A0744C">
          <w:delText xml:space="preserve"> 'Danyu'</w:delText>
        </w:r>
        <w:r w:rsidDel="00A0744C">
          <w:br/>
        </w:r>
        <w:r w:rsidDel="00A0744C">
          <w:rPr>
            <w:i/>
          </w:rPr>
          <w:delText xml:space="preserve">Magnolia sargentiana </w:delText>
        </w:r>
        <w:r w:rsidDel="00A0744C">
          <w:delText>'Mossman's Giant'</w:delText>
        </w:r>
        <w:r w:rsidDel="00A0744C">
          <w:br/>
        </w:r>
        <w:r w:rsidDel="00A0744C">
          <w:rPr>
            <w:i/>
          </w:rPr>
          <w:delText xml:space="preserve">Magnolia sieboldii </w:delText>
        </w:r>
        <w:r w:rsidDel="00A0744C">
          <w:delText>'Qingxin'</w:delText>
        </w:r>
        <w:r w:rsidDel="00A0744C">
          <w:br/>
        </w:r>
        <w:r w:rsidDel="00A0744C">
          <w:rPr>
            <w:i/>
          </w:rPr>
          <w:delText xml:space="preserve">Magnolia </w:delText>
        </w:r>
        <w:r w:rsidDel="00A0744C">
          <w:delText xml:space="preserve">× </w:delText>
        </w:r>
        <w:r w:rsidDel="00A0744C">
          <w:rPr>
            <w:i/>
          </w:rPr>
          <w:delText>soulangeana '</w:delText>
        </w:r>
        <w:r w:rsidDel="00A0744C">
          <w:delText>Burgundy'</w:delText>
        </w:r>
        <w:r w:rsidDel="00A0744C">
          <w:br/>
        </w:r>
        <w:r w:rsidDel="00A0744C">
          <w:rPr>
            <w:i/>
          </w:rPr>
          <w:delText>Magnolia sprengeri '</w:delText>
        </w:r>
        <w:r w:rsidDel="00A0744C">
          <w:delText>Diva'</w:delText>
        </w:r>
        <w:r w:rsidDel="00A0744C">
          <w:br/>
        </w:r>
        <w:r w:rsidDel="00A0744C">
          <w:rPr>
            <w:i/>
          </w:rPr>
          <w:delText>Magnolia sprengeri</w:delText>
        </w:r>
        <w:r w:rsidDel="00A0744C">
          <w:delText xml:space="preserve"> 'Zipao Jiaohong'</w:delText>
        </w:r>
        <w:r w:rsidDel="00A0744C">
          <w:br/>
        </w:r>
        <w:r w:rsidDel="00A0744C">
          <w:rPr>
            <w:i/>
          </w:rPr>
          <w:delText>Magnolia</w:delText>
        </w:r>
        <w:r w:rsidDel="00A0744C">
          <w:delText xml:space="preserve"> 'Sun Spire'</w:delText>
        </w:r>
        <w:r w:rsidDel="00A0744C">
          <w:br/>
        </w:r>
        <w:r w:rsidDel="00A0744C">
          <w:rPr>
            <w:i/>
          </w:rPr>
          <w:delText>Magnolia</w:delText>
        </w:r>
        <w:r w:rsidDel="00A0744C">
          <w:delText xml:space="preserve"> </w:delText>
        </w:r>
        <w:r w:rsidDel="00A0744C">
          <w:rPr>
            <w:i/>
          </w:rPr>
          <w:delText>stellata</w:delText>
        </w:r>
        <w:r w:rsidDel="00A0744C">
          <w:delText xml:space="preserve"> 'Chrysanthemumiflora' </w:delText>
        </w:r>
        <w:r w:rsidDel="00A0744C">
          <w:br/>
        </w:r>
        <w:r w:rsidDel="00A0744C">
          <w:rPr>
            <w:i/>
          </w:rPr>
          <w:delText>Magnolia campbellii</w:delText>
        </w:r>
        <w:r w:rsidDel="00A0744C">
          <w:delText xml:space="preserve"> 'Strybing White'</w:delText>
        </w:r>
        <w:r w:rsidDel="00A0744C">
          <w:br/>
        </w:r>
        <w:r w:rsidDel="00A0744C">
          <w:rPr>
            <w:i/>
          </w:rPr>
          <w:delText>Magnolia virginiana '</w:delText>
        </w:r>
        <w:r w:rsidDel="00A0744C">
          <w:delText>Tensaw'</w:delText>
        </w:r>
        <w:r w:rsidDel="00A0744C">
          <w:br/>
        </w:r>
        <w:r w:rsidDel="00A0744C">
          <w:rPr>
            <w:i/>
          </w:rPr>
          <w:delText>Magnolia '</w:delText>
        </w:r>
        <w:r w:rsidDel="00A0744C">
          <w:delText>Yellow Bird'</w:delText>
        </w:r>
      </w:del>
    </w:p>
    <w:p w14:paraId="3CE93281" w14:textId="77777777" w:rsidR="006A30EA" w:rsidRDefault="006A30EA">
      <w:pPr>
        <w:rPr>
          <w:ins w:id="45" w:author="OERTEL Romy" w:date="2026-07-09T14:22:00Z" w16du:dateUtc="2026-07-09T12:22:00Z"/>
        </w:rPr>
      </w:pPr>
    </w:p>
    <w:p w14:paraId="163DB17D" w14:textId="77777777" w:rsidR="003879C8" w:rsidRDefault="003879C8">
      <w:pPr>
        <w:jc w:val="left"/>
        <w:rPr>
          <w:ins w:id="46" w:author="OERTEL Romy" w:date="2026-07-09T14:23:00Z" w16du:dateUtc="2026-07-09T12:23:00Z"/>
        </w:rPr>
      </w:pPr>
      <w:ins w:id="47" w:author="OERTEL Romy" w:date="2026-07-09T14:23:00Z" w16du:dateUtc="2026-07-09T12:23:00Z">
        <w:r>
          <w:br w:type="page"/>
        </w:r>
      </w:ins>
    </w:p>
    <w:p w14:paraId="33104FFD" w14:textId="57165703" w:rsidR="003879C8" w:rsidRDefault="003879C8">
      <w:pPr>
        <w:jc w:val="left"/>
      </w:pPr>
      <w:r>
        <w:lastRenderedPageBreak/>
        <w:br w:type="page"/>
      </w:r>
    </w:p>
    <w:p w14:paraId="47CE6062" w14:textId="0220C01E" w:rsidR="00A0744C" w:rsidRDefault="003879C8">
      <w:pPr>
        <w:rPr>
          <w:ins w:id="48" w:author="OERTEL Romy" w:date="2026-07-09T14:24:00Z" w16du:dateUtc="2026-07-09T12:24:00Z"/>
        </w:rPr>
      </w:pPr>
      <w:ins w:id="49" w:author="OERTEL Romy" w:date="2026-07-09T14:23:00Z" w16du:dateUtc="2026-07-09T12:23:00Z">
        <w:r>
          <w:lastRenderedPageBreak/>
          <w:t>to add to 8.</w:t>
        </w:r>
      </w:ins>
      <w:ins w:id="50" w:author="OERTEL Romy" w:date="2026-07-09T14:24:00Z" w16du:dateUtc="2026-07-09T12:24:00Z">
        <w:r>
          <w:t>3 and sort by alphabetical order</w:t>
        </w:r>
      </w:ins>
    </w:p>
    <w:p w14:paraId="2A0D7652" w14:textId="77777777" w:rsidR="003879C8" w:rsidRDefault="003879C8">
      <w:pPr>
        <w:rPr>
          <w:ins w:id="51" w:author="OERTEL Romy" w:date="2026-07-09T14:24:00Z" w16du:dateUtc="2026-07-09T12:24:00Z"/>
        </w:rPr>
      </w:pPr>
    </w:p>
    <w:p w14:paraId="3649ED94" w14:textId="77777777" w:rsidR="003879C8" w:rsidRDefault="003879C8">
      <w:pPr>
        <w:rPr>
          <w:ins w:id="52" w:author="OERTEL Romy" w:date="2026-07-09T14:24:00Z" w16du:dateUtc="2026-07-09T12:24:00Z"/>
        </w:rPr>
      </w:pPr>
    </w:p>
    <w:tbl>
      <w:tblPr>
        <w:tblW w:w="9493" w:type="dxa"/>
        <w:tblLook w:val="04A0" w:firstRow="1" w:lastRow="0" w:firstColumn="1" w:lastColumn="0" w:noHBand="0" w:noVBand="1"/>
        <w:tblPrChange w:id="53" w:author="OERTEL Romy" w:date="2026-07-09T14:24:00Z" w16du:dateUtc="2026-07-09T12:24:00Z">
          <w:tblPr>
            <w:tblW w:w="10485" w:type="dxa"/>
            <w:tblLook w:val="04A0" w:firstRow="1" w:lastRow="0" w:firstColumn="1" w:lastColumn="0" w:noHBand="0" w:noVBand="1"/>
          </w:tblPr>
        </w:tblPrChange>
      </w:tblPr>
      <w:tblGrid>
        <w:gridCol w:w="5240"/>
        <w:gridCol w:w="4253"/>
        <w:tblGridChange w:id="54">
          <w:tblGrid>
            <w:gridCol w:w="5240"/>
            <w:gridCol w:w="425"/>
            <w:gridCol w:w="3828"/>
            <w:gridCol w:w="992"/>
            <w:gridCol w:w="425"/>
          </w:tblGrid>
        </w:tblGridChange>
      </w:tblGrid>
      <w:tr w:rsidR="003879C8" w:rsidRPr="003879C8" w14:paraId="5D39AC12" w14:textId="77777777" w:rsidTr="003879C8">
        <w:trPr>
          <w:trHeight w:val="300"/>
          <w:ins w:id="55" w:author="OERTEL Romy" w:date="2026-07-09T14:24:00Z"/>
          <w:trPrChange w:id="56" w:author="OERTEL Romy" w:date="2026-07-09T14:24:00Z" w16du:dateUtc="2026-07-09T12:24:00Z">
            <w:trPr>
              <w:gridAfter w:val="0"/>
              <w:trHeight w:val="300"/>
            </w:trPr>
          </w:trPrChange>
        </w:trPr>
        <w:tc>
          <w:tcPr>
            <w:tcW w:w="5240" w:type="dxa"/>
            <w:tcBorders>
              <w:top w:val="single" w:sz="4" w:space="0" w:color="auto"/>
              <w:left w:val="single" w:sz="4" w:space="0" w:color="auto"/>
              <w:bottom w:val="single" w:sz="4" w:space="0" w:color="auto"/>
              <w:right w:val="single" w:sz="4" w:space="0" w:color="auto"/>
            </w:tcBorders>
            <w:noWrap/>
            <w:vAlign w:val="center"/>
            <w:hideMark/>
            <w:tcPrChange w:id="57" w:author="OERTEL Romy" w:date="2026-07-09T14:24:00Z" w16du:dateUtc="2026-07-09T12:24:00Z">
              <w:tcPr>
                <w:tcW w:w="5240" w:type="dxa"/>
                <w:tcBorders>
                  <w:top w:val="single" w:sz="4" w:space="0" w:color="auto"/>
                  <w:left w:val="single" w:sz="4" w:space="0" w:color="auto"/>
                  <w:bottom w:val="single" w:sz="4" w:space="0" w:color="auto"/>
                  <w:right w:val="single" w:sz="4" w:space="0" w:color="auto"/>
                </w:tcBorders>
                <w:noWrap/>
                <w:vAlign w:val="center"/>
                <w:hideMark/>
              </w:tcPr>
            </w:tcPrChange>
          </w:tcPr>
          <w:p w14:paraId="132ED1B1" w14:textId="77777777" w:rsidR="003879C8" w:rsidRPr="003879C8" w:rsidRDefault="003879C8" w:rsidP="003879C8">
            <w:pPr>
              <w:jc w:val="left"/>
              <w:rPr>
                <w:ins w:id="58" w:author="OERTEL Romy" w:date="2026-07-09T14:24:00Z" w16du:dateUtc="2026-07-09T12:24:00Z"/>
                <w:color w:val="000000"/>
              </w:rPr>
            </w:pPr>
            <w:ins w:id="59" w:author="OERTEL Romy" w:date="2026-07-09T14:24:00Z" w16du:dateUtc="2026-07-09T12:24:00Z">
              <w:r w:rsidRPr="003879C8">
                <w:rPr>
                  <w:color w:val="000000"/>
                </w:rPr>
                <w:t>Example varieties</w:t>
              </w:r>
            </w:ins>
          </w:p>
        </w:tc>
        <w:tc>
          <w:tcPr>
            <w:tcW w:w="4253" w:type="dxa"/>
            <w:tcBorders>
              <w:top w:val="single" w:sz="4" w:space="0" w:color="auto"/>
              <w:left w:val="nil"/>
              <w:bottom w:val="single" w:sz="4" w:space="0" w:color="auto"/>
              <w:right w:val="single" w:sz="4" w:space="0" w:color="auto"/>
            </w:tcBorders>
            <w:noWrap/>
            <w:vAlign w:val="center"/>
            <w:hideMark/>
            <w:tcPrChange w:id="60" w:author="OERTEL Romy" w:date="2026-07-09T14:24:00Z" w16du:dateUtc="2026-07-09T12:24:00Z">
              <w:tcPr>
                <w:tcW w:w="5245" w:type="dxa"/>
                <w:gridSpan w:val="3"/>
                <w:tcBorders>
                  <w:top w:val="single" w:sz="4" w:space="0" w:color="auto"/>
                  <w:left w:val="nil"/>
                  <w:bottom w:val="single" w:sz="4" w:space="0" w:color="auto"/>
                  <w:right w:val="single" w:sz="4" w:space="0" w:color="auto"/>
                </w:tcBorders>
                <w:noWrap/>
                <w:vAlign w:val="center"/>
                <w:hideMark/>
              </w:tcPr>
            </w:tcPrChange>
          </w:tcPr>
          <w:p w14:paraId="062F3CBC" w14:textId="77777777" w:rsidR="003879C8" w:rsidRPr="003879C8" w:rsidRDefault="003879C8" w:rsidP="003879C8">
            <w:pPr>
              <w:jc w:val="left"/>
              <w:rPr>
                <w:ins w:id="61" w:author="OERTEL Romy" w:date="2026-07-09T14:24:00Z" w16du:dateUtc="2026-07-09T12:24:00Z"/>
                <w:color w:val="000000"/>
              </w:rPr>
            </w:pPr>
            <w:ins w:id="62" w:author="OERTEL Romy" w:date="2026-07-09T14:24:00Z" w16du:dateUtc="2026-07-09T12:24:00Z">
              <w:r w:rsidRPr="003879C8">
                <w:rPr>
                  <w:color w:val="000000"/>
                </w:rPr>
                <w:t>synonyms</w:t>
              </w:r>
            </w:ins>
          </w:p>
        </w:tc>
      </w:tr>
      <w:tr w:rsidR="003879C8" w:rsidRPr="003879C8" w14:paraId="1FE38748" w14:textId="77777777" w:rsidTr="003879C8">
        <w:trPr>
          <w:trHeight w:val="290"/>
          <w:ins w:id="63" w:author="OERTEL Romy" w:date="2026-07-09T14:24:00Z"/>
          <w:trPrChange w:id="64"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65"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088B1C17" w14:textId="77777777" w:rsidR="003879C8" w:rsidRPr="003879C8" w:rsidRDefault="003879C8" w:rsidP="003879C8">
            <w:pPr>
              <w:jc w:val="left"/>
              <w:rPr>
                <w:ins w:id="66" w:author="OERTEL Romy" w:date="2026-07-09T14:24:00Z" w16du:dateUtc="2026-07-09T12:24:00Z"/>
                <w:i/>
                <w:iCs/>
                <w:color w:val="000000"/>
              </w:rPr>
            </w:pPr>
            <w:ins w:id="67" w:author="OERTEL Romy" w:date="2026-07-09T14:24:00Z" w16du:dateUtc="2026-07-09T12:24:00Z">
              <w:r w:rsidRPr="003879C8">
                <w:rPr>
                  <w:i/>
                  <w:iCs/>
                  <w:color w:val="000000"/>
                </w:rPr>
                <w:t>Magnolia '</w:t>
              </w:r>
              <w:r w:rsidRPr="003879C8">
                <w:rPr>
                  <w:color w:val="000000"/>
                </w:rPr>
                <w:t xml:space="preserve">Alba'  </w:t>
              </w:r>
            </w:ins>
          </w:p>
        </w:tc>
        <w:tc>
          <w:tcPr>
            <w:tcW w:w="4253" w:type="dxa"/>
            <w:tcBorders>
              <w:top w:val="nil"/>
              <w:left w:val="nil"/>
              <w:bottom w:val="single" w:sz="4" w:space="0" w:color="auto"/>
              <w:right w:val="single" w:sz="4" w:space="0" w:color="auto"/>
            </w:tcBorders>
            <w:noWrap/>
            <w:vAlign w:val="center"/>
            <w:hideMark/>
            <w:tcPrChange w:id="68"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5BC140E5" w14:textId="77777777" w:rsidR="003879C8" w:rsidRPr="003879C8" w:rsidRDefault="003879C8" w:rsidP="003879C8">
            <w:pPr>
              <w:jc w:val="left"/>
              <w:rPr>
                <w:ins w:id="69" w:author="OERTEL Romy" w:date="2026-07-09T14:24:00Z" w16du:dateUtc="2026-07-09T12:24:00Z"/>
                <w:color w:val="000000"/>
              </w:rPr>
            </w:pPr>
            <w:ins w:id="70" w:author="OERTEL Romy" w:date="2026-07-09T14:24:00Z" w16du:dateUtc="2026-07-09T12:24:00Z">
              <w:r w:rsidRPr="003879C8">
                <w:rPr>
                  <w:color w:val="000000"/>
                </w:rPr>
                <w:t> </w:t>
              </w:r>
            </w:ins>
          </w:p>
        </w:tc>
      </w:tr>
      <w:tr w:rsidR="003879C8" w:rsidRPr="003879C8" w14:paraId="1436AF5A" w14:textId="77777777" w:rsidTr="003879C8">
        <w:trPr>
          <w:trHeight w:val="290"/>
          <w:ins w:id="71" w:author="OERTEL Romy" w:date="2026-07-09T14:24:00Z"/>
          <w:trPrChange w:id="72"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73"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76C992D2" w14:textId="77777777" w:rsidR="003879C8" w:rsidRPr="003879C8" w:rsidRDefault="003879C8" w:rsidP="003879C8">
            <w:pPr>
              <w:jc w:val="left"/>
              <w:rPr>
                <w:ins w:id="74" w:author="OERTEL Romy" w:date="2026-07-09T14:24:00Z" w16du:dateUtc="2026-07-09T12:24:00Z"/>
                <w:i/>
                <w:iCs/>
                <w:color w:val="000000"/>
              </w:rPr>
            </w:pPr>
            <w:ins w:id="75" w:author="OERTEL Romy" w:date="2026-07-09T14:24:00Z" w16du:dateUtc="2026-07-09T12:24:00Z">
              <w:r w:rsidRPr="003879C8">
                <w:rPr>
                  <w:i/>
                  <w:iCs/>
                  <w:color w:val="000000"/>
                </w:rPr>
                <w:t xml:space="preserve">Magnolia </w:t>
              </w:r>
              <w:r w:rsidRPr="003879C8">
                <w:rPr>
                  <w:color w:val="000000"/>
                </w:rPr>
                <w:t>'Betty'</w:t>
              </w:r>
            </w:ins>
          </w:p>
        </w:tc>
        <w:tc>
          <w:tcPr>
            <w:tcW w:w="4253" w:type="dxa"/>
            <w:tcBorders>
              <w:top w:val="nil"/>
              <w:left w:val="nil"/>
              <w:bottom w:val="single" w:sz="4" w:space="0" w:color="auto"/>
              <w:right w:val="single" w:sz="4" w:space="0" w:color="auto"/>
            </w:tcBorders>
            <w:noWrap/>
            <w:vAlign w:val="center"/>
            <w:hideMark/>
            <w:tcPrChange w:id="76"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2E126EF0" w14:textId="77777777" w:rsidR="003879C8" w:rsidRPr="003879C8" w:rsidRDefault="003879C8" w:rsidP="003879C8">
            <w:pPr>
              <w:jc w:val="left"/>
              <w:rPr>
                <w:ins w:id="77" w:author="OERTEL Romy" w:date="2026-07-09T14:24:00Z" w16du:dateUtc="2026-07-09T12:24:00Z"/>
                <w:color w:val="000000"/>
              </w:rPr>
            </w:pPr>
            <w:ins w:id="78" w:author="OERTEL Romy" w:date="2026-07-09T14:24:00Z" w16du:dateUtc="2026-07-09T12:24:00Z">
              <w:r w:rsidRPr="003879C8">
                <w:rPr>
                  <w:color w:val="000000"/>
                </w:rPr>
                <w:t> </w:t>
              </w:r>
            </w:ins>
          </w:p>
        </w:tc>
      </w:tr>
      <w:tr w:rsidR="003879C8" w:rsidRPr="003879C8" w14:paraId="534E96A9" w14:textId="77777777" w:rsidTr="003879C8">
        <w:trPr>
          <w:trHeight w:val="510"/>
          <w:ins w:id="79" w:author="OERTEL Romy" w:date="2026-07-09T14:24:00Z"/>
          <w:trPrChange w:id="80" w:author="OERTEL Romy" w:date="2026-07-09T14:24:00Z" w16du:dateUtc="2026-07-09T12:24:00Z">
            <w:trPr>
              <w:gridAfter w:val="0"/>
              <w:trHeight w:val="510"/>
            </w:trPr>
          </w:trPrChange>
        </w:trPr>
        <w:tc>
          <w:tcPr>
            <w:tcW w:w="5240" w:type="dxa"/>
            <w:tcBorders>
              <w:top w:val="nil"/>
              <w:left w:val="single" w:sz="4" w:space="0" w:color="auto"/>
              <w:bottom w:val="single" w:sz="4" w:space="0" w:color="auto"/>
              <w:right w:val="single" w:sz="4" w:space="0" w:color="auto"/>
            </w:tcBorders>
            <w:noWrap/>
            <w:vAlign w:val="center"/>
            <w:hideMark/>
            <w:tcPrChange w:id="81"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10F1D216" w14:textId="77777777" w:rsidR="003879C8" w:rsidRPr="003879C8" w:rsidRDefault="003879C8" w:rsidP="003879C8">
            <w:pPr>
              <w:jc w:val="left"/>
              <w:rPr>
                <w:ins w:id="82" w:author="OERTEL Romy" w:date="2026-07-09T14:24:00Z" w16du:dateUtc="2026-07-09T12:24:00Z"/>
                <w:i/>
                <w:iCs/>
                <w:color w:val="000000"/>
              </w:rPr>
            </w:pPr>
            <w:ins w:id="83" w:author="OERTEL Romy" w:date="2026-07-09T14:24:00Z" w16du:dateUtc="2026-07-09T12:24:00Z">
              <w:r w:rsidRPr="003879C8">
                <w:rPr>
                  <w:i/>
                  <w:iCs/>
                  <w:color w:val="000000"/>
                </w:rPr>
                <w:t xml:space="preserve">Magnolia cylindrica </w:t>
              </w:r>
              <w:r w:rsidRPr="003879C8">
                <w:rPr>
                  <w:color w:val="000000"/>
                </w:rPr>
                <w:t>'</w:t>
              </w:r>
              <w:proofErr w:type="spellStart"/>
              <w:r w:rsidRPr="003879C8">
                <w:rPr>
                  <w:color w:val="000000"/>
                </w:rPr>
                <w:t>Lv</w:t>
              </w:r>
              <w:proofErr w:type="spellEnd"/>
              <w:r w:rsidRPr="003879C8">
                <w:rPr>
                  <w:color w:val="000000"/>
                </w:rPr>
                <w:t xml:space="preserve"> Xing'</w:t>
              </w:r>
            </w:ins>
          </w:p>
        </w:tc>
        <w:tc>
          <w:tcPr>
            <w:tcW w:w="4253" w:type="dxa"/>
            <w:tcBorders>
              <w:top w:val="nil"/>
              <w:left w:val="nil"/>
              <w:bottom w:val="single" w:sz="4" w:space="0" w:color="auto"/>
              <w:right w:val="single" w:sz="4" w:space="0" w:color="auto"/>
            </w:tcBorders>
            <w:vAlign w:val="center"/>
            <w:hideMark/>
            <w:tcPrChange w:id="84" w:author="OERTEL Romy" w:date="2026-07-09T14:24:00Z" w16du:dateUtc="2026-07-09T12:24:00Z">
              <w:tcPr>
                <w:tcW w:w="5245" w:type="dxa"/>
                <w:gridSpan w:val="3"/>
                <w:tcBorders>
                  <w:top w:val="nil"/>
                  <w:left w:val="nil"/>
                  <w:bottom w:val="single" w:sz="4" w:space="0" w:color="auto"/>
                  <w:right w:val="single" w:sz="4" w:space="0" w:color="auto"/>
                </w:tcBorders>
                <w:vAlign w:val="center"/>
                <w:hideMark/>
              </w:tcPr>
            </w:tcPrChange>
          </w:tcPr>
          <w:p w14:paraId="281546EC" w14:textId="77777777" w:rsidR="003879C8" w:rsidRPr="003879C8" w:rsidRDefault="003879C8" w:rsidP="003879C8">
            <w:pPr>
              <w:jc w:val="left"/>
              <w:rPr>
                <w:ins w:id="85" w:author="OERTEL Romy" w:date="2026-07-09T14:24:00Z" w16du:dateUtc="2026-07-09T12:24:00Z"/>
                <w:i/>
                <w:iCs/>
                <w:color w:val="000000"/>
              </w:rPr>
            </w:pPr>
            <w:ins w:id="86" w:author="OERTEL Romy" w:date="2026-07-09T14:24:00Z" w16du:dateUtc="2026-07-09T12:24:00Z">
              <w:r w:rsidRPr="003879C8">
                <w:rPr>
                  <w:i/>
                  <w:iCs/>
                  <w:color w:val="000000"/>
                </w:rPr>
                <w:t>Magnolia cylindrica</w:t>
              </w:r>
              <w:r w:rsidRPr="003879C8">
                <w:rPr>
                  <w:color w:val="000000"/>
                </w:rPr>
                <w:t xml:space="preserve"> 'Sunrise'</w:t>
              </w:r>
              <w:r w:rsidRPr="003879C8">
                <w:rPr>
                  <w:color w:val="000000"/>
                </w:rPr>
                <w:br/>
                <w:t>Magnolia cylindrica 'Green Diamond'</w:t>
              </w:r>
            </w:ins>
          </w:p>
        </w:tc>
      </w:tr>
      <w:tr w:rsidR="003879C8" w:rsidRPr="003879C8" w14:paraId="33E7F71F" w14:textId="77777777" w:rsidTr="003879C8">
        <w:trPr>
          <w:trHeight w:val="510"/>
          <w:ins w:id="87" w:author="OERTEL Romy" w:date="2026-07-09T14:24:00Z"/>
          <w:trPrChange w:id="88" w:author="OERTEL Romy" w:date="2026-07-09T14:24:00Z" w16du:dateUtc="2026-07-09T12:24:00Z">
            <w:trPr>
              <w:gridAfter w:val="0"/>
              <w:trHeight w:val="510"/>
            </w:trPr>
          </w:trPrChange>
        </w:trPr>
        <w:tc>
          <w:tcPr>
            <w:tcW w:w="5240" w:type="dxa"/>
            <w:tcBorders>
              <w:top w:val="nil"/>
              <w:left w:val="single" w:sz="4" w:space="0" w:color="auto"/>
              <w:bottom w:val="single" w:sz="4" w:space="0" w:color="auto"/>
              <w:right w:val="single" w:sz="4" w:space="0" w:color="auto"/>
            </w:tcBorders>
            <w:noWrap/>
            <w:vAlign w:val="center"/>
            <w:hideMark/>
            <w:tcPrChange w:id="89"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08F6C3D0" w14:textId="77777777" w:rsidR="003879C8" w:rsidRPr="003879C8" w:rsidRDefault="003879C8" w:rsidP="003879C8">
            <w:pPr>
              <w:jc w:val="left"/>
              <w:rPr>
                <w:ins w:id="90" w:author="OERTEL Romy" w:date="2026-07-09T14:24:00Z" w16du:dateUtc="2026-07-09T12:24:00Z"/>
                <w:i/>
                <w:iCs/>
                <w:color w:val="000000"/>
              </w:rPr>
            </w:pPr>
            <w:ins w:id="91" w:author="OERTEL Romy" w:date="2026-07-09T14:24:00Z" w16du:dateUtc="2026-07-09T12:24:00Z">
              <w:r w:rsidRPr="003879C8">
                <w:rPr>
                  <w:i/>
                  <w:iCs/>
                  <w:color w:val="000000"/>
                </w:rPr>
                <w:t xml:space="preserve">Magnolia </w:t>
              </w:r>
              <w:proofErr w:type="spellStart"/>
              <w:r w:rsidRPr="003879C8">
                <w:rPr>
                  <w:i/>
                  <w:iCs/>
                  <w:color w:val="000000"/>
                </w:rPr>
                <w:t>denudata</w:t>
              </w:r>
              <w:proofErr w:type="spellEnd"/>
              <w:r w:rsidRPr="003879C8">
                <w:rPr>
                  <w:i/>
                  <w:iCs/>
                  <w:color w:val="000000"/>
                </w:rPr>
                <w:t xml:space="preserve"> '</w:t>
              </w:r>
              <w:r w:rsidRPr="003879C8">
                <w:rPr>
                  <w:color w:val="000000"/>
                </w:rPr>
                <w:t>Jade Lamp'</w:t>
              </w:r>
            </w:ins>
          </w:p>
        </w:tc>
        <w:tc>
          <w:tcPr>
            <w:tcW w:w="4253" w:type="dxa"/>
            <w:tcBorders>
              <w:top w:val="nil"/>
              <w:left w:val="nil"/>
              <w:bottom w:val="single" w:sz="4" w:space="0" w:color="auto"/>
              <w:right w:val="single" w:sz="4" w:space="0" w:color="auto"/>
            </w:tcBorders>
            <w:vAlign w:val="center"/>
            <w:hideMark/>
            <w:tcPrChange w:id="92" w:author="OERTEL Romy" w:date="2026-07-09T14:24:00Z" w16du:dateUtc="2026-07-09T12:24:00Z">
              <w:tcPr>
                <w:tcW w:w="5245" w:type="dxa"/>
                <w:gridSpan w:val="3"/>
                <w:tcBorders>
                  <w:top w:val="nil"/>
                  <w:left w:val="nil"/>
                  <w:bottom w:val="single" w:sz="4" w:space="0" w:color="auto"/>
                  <w:right w:val="single" w:sz="4" w:space="0" w:color="auto"/>
                </w:tcBorders>
                <w:vAlign w:val="center"/>
                <w:hideMark/>
              </w:tcPr>
            </w:tcPrChange>
          </w:tcPr>
          <w:p w14:paraId="7DC2C40C" w14:textId="77777777" w:rsidR="003879C8" w:rsidRPr="003879C8" w:rsidRDefault="003879C8" w:rsidP="003879C8">
            <w:pPr>
              <w:jc w:val="left"/>
              <w:rPr>
                <w:ins w:id="93" w:author="OERTEL Romy" w:date="2026-07-09T14:24:00Z" w16du:dateUtc="2026-07-09T12:24:00Z"/>
                <w:i/>
                <w:iCs/>
                <w:color w:val="000000"/>
              </w:rPr>
            </w:pPr>
            <w:ins w:id="94" w:author="OERTEL Romy" w:date="2026-07-09T14:24:00Z" w16du:dateUtc="2026-07-09T12:24:00Z">
              <w:r w:rsidRPr="003879C8">
                <w:rPr>
                  <w:i/>
                  <w:iCs/>
                  <w:color w:val="000000"/>
                </w:rPr>
                <w:t xml:space="preserve">Magnolia </w:t>
              </w:r>
              <w:proofErr w:type="spellStart"/>
              <w:r w:rsidRPr="003879C8">
                <w:rPr>
                  <w:i/>
                  <w:iCs/>
                  <w:color w:val="000000"/>
                </w:rPr>
                <w:t>denudata</w:t>
              </w:r>
              <w:proofErr w:type="spellEnd"/>
              <w:r w:rsidRPr="003879C8">
                <w:rPr>
                  <w:color w:val="000000"/>
                </w:rPr>
                <w:t xml:space="preserve"> 'Yu Deng'</w:t>
              </w:r>
              <w:r w:rsidRPr="003879C8">
                <w:rPr>
                  <w:color w:val="000000"/>
                </w:rPr>
                <w:br/>
                <w:t xml:space="preserve">Magnolia </w:t>
              </w:r>
              <w:proofErr w:type="spellStart"/>
              <w:r w:rsidRPr="003879C8">
                <w:rPr>
                  <w:color w:val="000000"/>
                </w:rPr>
                <w:t>denudata</w:t>
              </w:r>
              <w:proofErr w:type="spellEnd"/>
              <w:r w:rsidRPr="003879C8">
                <w:rPr>
                  <w:color w:val="000000"/>
                </w:rPr>
                <w:t xml:space="preserve"> 'Duo Ban Bai Yu Lan'</w:t>
              </w:r>
            </w:ins>
          </w:p>
        </w:tc>
      </w:tr>
      <w:tr w:rsidR="003879C8" w:rsidRPr="003879C8" w14:paraId="1F8CAEC2" w14:textId="77777777" w:rsidTr="003879C8">
        <w:trPr>
          <w:trHeight w:val="290"/>
          <w:ins w:id="95" w:author="OERTEL Romy" w:date="2026-07-09T14:24:00Z"/>
          <w:trPrChange w:id="96"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97"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6500365A" w14:textId="77777777" w:rsidR="003879C8" w:rsidRPr="003879C8" w:rsidRDefault="003879C8" w:rsidP="003879C8">
            <w:pPr>
              <w:jc w:val="left"/>
              <w:rPr>
                <w:ins w:id="98" w:author="OERTEL Romy" w:date="2026-07-09T14:24:00Z" w16du:dateUtc="2026-07-09T12:24:00Z"/>
                <w:i/>
                <w:iCs/>
                <w:color w:val="000000"/>
              </w:rPr>
            </w:pPr>
            <w:ins w:id="99" w:author="OERTEL Romy" w:date="2026-07-09T14:24:00Z" w16du:dateUtc="2026-07-09T12:24:00Z">
              <w:r w:rsidRPr="003879C8">
                <w:rPr>
                  <w:i/>
                  <w:iCs/>
                  <w:color w:val="000000"/>
                </w:rPr>
                <w:t xml:space="preserve">Magnolia </w:t>
              </w:r>
              <w:proofErr w:type="spellStart"/>
              <w:r w:rsidRPr="003879C8">
                <w:rPr>
                  <w:i/>
                  <w:iCs/>
                  <w:color w:val="000000"/>
                </w:rPr>
                <w:t>figo</w:t>
              </w:r>
              <w:proofErr w:type="spellEnd"/>
              <w:r w:rsidRPr="003879C8">
                <w:rPr>
                  <w:i/>
                  <w:iCs/>
                  <w:color w:val="000000"/>
                </w:rPr>
                <w:t xml:space="preserve"> '</w:t>
              </w:r>
              <w:r w:rsidRPr="003879C8">
                <w:rPr>
                  <w:color w:val="000000"/>
                </w:rPr>
                <w:t>Purple Queen'</w:t>
              </w:r>
            </w:ins>
          </w:p>
        </w:tc>
        <w:tc>
          <w:tcPr>
            <w:tcW w:w="4253" w:type="dxa"/>
            <w:tcBorders>
              <w:top w:val="nil"/>
              <w:left w:val="nil"/>
              <w:bottom w:val="single" w:sz="4" w:space="0" w:color="auto"/>
              <w:right w:val="single" w:sz="4" w:space="0" w:color="auto"/>
            </w:tcBorders>
            <w:noWrap/>
            <w:vAlign w:val="center"/>
            <w:hideMark/>
            <w:tcPrChange w:id="100"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54320F95" w14:textId="77777777" w:rsidR="003879C8" w:rsidRPr="003879C8" w:rsidRDefault="003879C8" w:rsidP="003879C8">
            <w:pPr>
              <w:jc w:val="left"/>
              <w:rPr>
                <w:ins w:id="101" w:author="OERTEL Romy" w:date="2026-07-09T14:24:00Z" w16du:dateUtc="2026-07-09T12:24:00Z"/>
                <w:color w:val="000000"/>
              </w:rPr>
            </w:pPr>
            <w:ins w:id="102" w:author="OERTEL Romy" w:date="2026-07-09T14:24:00Z" w16du:dateUtc="2026-07-09T12:24:00Z">
              <w:r w:rsidRPr="003879C8">
                <w:rPr>
                  <w:color w:val="000000"/>
                </w:rPr>
                <w:t> </w:t>
              </w:r>
            </w:ins>
          </w:p>
        </w:tc>
      </w:tr>
      <w:tr w:rsidR="003879C8" w:rsidRPr="003879C8" w14:paraId="7CEFC5D3" w14:textId="77777777" w:rsidTr="003879C8">
        <w:trPr>
          <w:trHeight w:val="290"/>
          <w:ins w:id="103" w:author="OERTEL Romy" w:date="2026-07-09T14:24:00Z"/>
          <w:trPrChange w:id="104"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105"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731903F8" w14:textId="77777777" w:rsidR="003879C8" w:rsidRPr="003879C8" w:rsidRDefault="003879C8" w:rsidP="003879C8">
            <w:pPr>
              <w:jc w:val="left"/>
              <w:rPr>
                <w:ins w:id="106" w:author="OERTEL Romy" w:date="2026-07-09T14:24:00Z" w16du:dateUtc="2026-07-09T12:24:00Z"/>
                <w:i/>
                <w:iCs/>
                <w:color w:val="000000"/>
              </w:rPr>
            </w:pPr>
            <w:ins w:id="107" w:author="OERTEL Romy" w:date="2026-07-09T14:24:00Z" w16du:dateUtc="2026-07-09T12:24:00Z">
              <w:r w:rsidRPr="003879C8">
                <w:rPr>
                  <w:i/>
                  <w:iCs/>
                  <w:color w:val="000000"/>
                </w:rPr>
                <w:t>Magnolia</w:t>
              </w:r>
              <w:r w:rsidRPr="003879C8">
                <w:rPr>
                  <w:color w:val="000000"/>
                </w:rPr>
                <w:t xml:space="preserve"> '</w:t>
              </w:r>
              <w:proofErr w:type="spellStart"/>
              <w:r w:rsidRPr="003879C8">
                <w:rPr>
                  <w:color w:val="000000"/>
                </w:rPr>
                <w:t>Danxin</w:t>
              </w:r>
              <w:proofErr w:type="spellEnd"/>
              <w:r w:rsidRPr="003879C8">
                <w:rPr>
                  <w:color w:val="000000"/>
                </w:rPr>
                <w:t>'</w:t>
              </w:r>
            </w:ins>
          </w:p>
        </w:tc>
        <w:tc>
          <w:tcPr>
            <w:tcW w:w="4253" w:type="dxa"/>
            <w:tcBorders>
              <w:top w:val="nil"/>
              <w:left w:val="nil"/>
              <w:bottom w:val="single" w:sz="4" w:space="0" w:color="auto"/>
              <w:right w:val="single" w:sz="4" w:space="0" w:color="auto"/>
            </w:tcBorders>
            <w:noWrap/>
            <w:vAlign w:val="center"/>
            <w:hideMark/>
            <w:tcPrChange w:id="108"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21BA237A" w14:textId="77777777" w:rsidR="003879C8" w:rsidRPr="003879C8" w:rsidRDefault="003879C8" w:rsidP="003879C8">
            <w:pPr>
              <w:jc w:val="left"/>
              <w:rPr>
                <w:ins w:id="109" w:author="OERTEL Romy" w:date="2026-07-09T14:24:00Z" w16du:dateUtc="2026-07-09T12:24:00Z"/>
                <w:i/>
                <w:iCs/>
                <w:color w:val="000000"/>
              </w:rPr>
            </w:pPr>
            <w:ins w:id="110" w:author="OERTEL Romy" w:date="2026-07-09T14:24:00Z" w16du:dateUtc="2026-07-09T12:24:00Z">
              <w:r w:rsidRPr="003879C8">
                <w:rPr>
                  <w:i/>
                  <w:iCs/>
                  <w:color w:val="000000"/>
                </w:rPr>
                <w:t xml:space="preserve">Magnolia </w:t>
              </w:r>
              <w:proofErr w:type="spellStart"/>
              <w:r w:rsidRPr="003879C8">
                <w:rPr>
                  <w:i/>
                  <w:iCs/>
                  <w:color w:val="000000"/>
                </w:rPr>
                <w:t>denudata</w:t>
              </w:r>
              <w:proofErr w:type="spellEnd"/>
              <w:r w:rsidRPr="003879C8">
                <w:rPr>
                  <w:color w:val="000000"/>
                </w:rPr>
                <w:t xml:space="preserve"> 'Fragrant Cloud'</w:t>
              </w:r>
            </w:ins>
          </w:p>
        </w:tc>
      </w:tr>
      <w:tr w:rsidR="003879C8" w:rsidRPr="003879C8" w14:paraId="3E66AD16" w14:textId="77777777" w:rsidTr="003879C8">
        <w:trPr>
          <w:trHeight w:val="290"/>
          <w:ins w:id="111" w:author="OERTEL Romy" w:date="2026-07-09T14:24:00Z"/>
          <w:trPrChange w:id="112"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113"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15852CEF" w14:textId="77777777" w:rsidR="003879C8" w:rsidRPr="003879C8" w:rsidRDefault="003879C8" w:rsidP="003879C8">
            <w:pPr>
              <w:jc w:val="left"/>
              <w:rPr>
                <w:ins w:id="114" w:author="OERTEL Romy" w:date="2026-07-09T14:24:00Z" w16du:dateUtc="2026-07-09T12:24:00Z"/>
                <w:i/>
                <w:iCs/>
                <w:color w:val="000000"/>
              </w:rPr>
            </w:pPr>
            <w:ins w:id="115" w:author="OERTEL Romy" w:date="2026-07-09T14:24:00Z" w16du:dateUtc="2026-07-09T12:24:00Z">
              <w:r w:rsidRPr="003879C8">
                <w:rPr>
                  <w:i/>
                  <w:iCs/>
                  <w:color w:val="000000"/>
                </w:rPr>
                <w:t>Magnolia</w:t>
              </w:r>
              <w:r w:rsidRPr="003879C8">
                <w:rPr>
                  <w:color w:val="000000"/>
                </w:rPr>
                <w:t xml:space="preserve"> 'Frank's Masterpiece'</w:t>
              </w:r>
            </w:ins>
          </w:p>
        </w:tc>
        <w:tc>
          <w:tcPr>
            <w:tcW w:w="4253" w:type="dxa"/>
            <w:tcBorders>
              <w:top w:val="nil"/>
              <w:left w:val="nil"/>
              <w:bottom w:val="single" w:sz="4" w:space="0" w:color="auto"/>
              <w:right w:val="single" w:sz="4" w:space="0" w:color="auto"/>
            </w:tcBorders>
            <w:noWrap/>
            <w:vAlign w:val="center"/>
            <w:hideMark/>
            <w:tcPrChange w:id="116"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31199B46" w14:textId="77777777" w:rsidR="003879C8" w:rsidRPr="003879C8" w:rsidRDefault="003879C8" w:rsidP="003879C8">
            <w:pPr>
              <w:jc w:val="left"/>
              <w:rPr>
                <w:ins w:id="117" w:author="OERTEL Romy" w:date="2026-07-09T14:24:00Z" w16du:dateUtc="2026-07-09T12:24:00Z"/>
                <w:color w:val="000000"/>
              </w:rPr>
            </w:pPr>
            <w:ins w:id="118" w:author="OERTEL Romy" w:date="2026-07-09T14:24:00Z" w16du:dateUtc="2026-07-09T12:24:00Z">
              <w:r w:rsidRPr="003879C8">
                <w:rPr>
                  <w:color w:val="000000"/>
                </w:rPr>
                <w:t> </w:t>
              </w:r>
            </w:ins>
          </w:p>
        </w:tc>
      </w:tr>
      <w:tr w:rsidR="003879C8" w:rsidRPr="003879C8" w14:paraId="3313E567" w14:textId="77777777" w:rsidTr="003879C8">
        <w:trPr>
          <w:trHeight w:val="290"/>
          <w:ins w:id="119" w:author="OERTEL Romy" w:date="2026-07-09T14:24:00Z"/>
          <w:trPrChange w:id="120"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121"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040B0AF9" w14:textId="77777777" w:rsidR="003879C8" w:rsidRPr="003879C8" w:rsidRDefault="003879C8" w:rsidP="003879C8">
            <w:pPr>
              <w:jc w:val="left"/>
              <w:rPr>
                <w:ins w:id="122" w:author="OERTEL Romy" w:date="2026-07-09T14:24:00Z" w16du:dateUtc="2026-07-09T12:24:00Z"/>
                <w:i/>
                <w:iCs/>
                <w:color w:val="000000"/>
              </w:rPr>
            </w:pPr>
            <w:ins w:id="123" w:author="OERTEL Romy" w:date="2026-07-09T14:24:00Z" w16du:dateUtc="2026-07-09T12:24:00Z">
              <w:r w:rsidRPr="003879C8">
                <w:rPr>
                  <w:i/>
                  <w:iCs/>
                  <w:color w:val="000000"/>
                </w:rPr>
                <w:t>Magnolia grandiflora '</w:t>
              </w:r>
              <w:r w:rsidRPr="003879C8">
                <w:rPr>
                  <w:color w:val="000000"/>
                </w:rPr>
                <w:t>Bracken's Brown Beauty'</w:t>
              </w:r>
            </w:ins>
          </w:p>
        </w:tc>
        <w:tc>
          <w:tcPr>
            <w:tcW w:w="4253" w:type="dxa"/>
            <w:tcBorders>
              <w:top w:val="nil"/>
              <w:left w:val="nil"/>
              <w:bottom w:val="single" w:sz="4" w:space="0" w:color="auto"/>
              <w:right w:val="single" w:sz="4" w:space="0" w:color="auto"/>
            </w:tcBorders>
            <w:noWrap/>
            <w:vAlign w:val="center"/>
            <w:hideMark/>
            <w:tcPrChange w:id="124"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36B0AE1A" w14:textId="77777777" w:rsidR="003879C8" w:rsidRPr="003879C8" w:rsidRDefault="003879C8" w:rsidP="003879C8">
            <w:pPr>
              <w:jc w:val="left"/>
              <w:rPr>
                <w:ins w:id="125" w:author="OERTEL Romy" w:date="2026-07-09T14:24:00Z" w16du:dateUtc="2026-07-09T12:24:00Z"/>
                <w:color w:val="000000"/>
              </w:rPr>
            </w:pPr>
            <w:ins w:id="126" w:author="OERTEL Romy" w:date="2026-07-09T14:24:00Z" w16du:dateUtc="2026-07-09T12:24:00Z">
              <w:r w:rsidRPr="003879C8">
                <w:rPr>
                  <w:color w:val="000000"/>
                </w:rPr>
                <w:t> </w:t>
              </w:r>
            </w:ins>
          </w:p>
        </w:tc>
      </w:tr>
      <w:tr w:rsidR="003879C8" w:rsidRPr="003879C8" w14:paraId="492AA30A" w14:textId="77777777" w:rsidTr="003879C8">
        <w:trPr>
          <w:trHeight w:val="290"/>
          <w:ins w:id="127" w:author="OERTEL Romy" w:date="2026-07-09T14:24:00Z"/>
          <w:trPrChange w:id="128"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129"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1D545E9C" w14:textId="77777777" w:rsidR="003879C8" w:rsidRPr="003879C8" w:rsidRDefault="003879C8" w:rsidP="003879C8">
            <w:pPr>
              <w:jc w:val="left"/>
              <w:rPr>
                <w:ins w:id="130" w:author="OERTEL Romy" w:date="2026-07-09T14:24:00Z" w16du:dateUtc="2026-07-09T12:24:00Z"/>
                <w:i/>
                <w:iCs/>
                <w:color w:val="000000"/>
              </w:rPr>
            </w:pPr>
            <w:ins w:id="131" w:author="OERTEL Romy" w:date="2026-07-09T14:24:00Z" w16du:dateUtc="2026-07-09T12:24:00Z">
              <w:r w:rsidRPr="003879C8">
                <w:rPr>
                  <w:i/>
                  <w:iCs/>
                  <w:color w:val="000000"/>
                </w:rPr>
                <w:t xml:space="preserve">Magnolia </w:t>
              </w:r>
              <w:proofErr w:type="spellStart"/>
              <w:r w:rsidRPr="003879C8">
                <w:rPr>
                  <w:i/>
                  <w:iCs/>
                  <w:color w:val="000000"/>
                </w:rPr>
                <w:t>laevifolia</w:t>
              </w:r>
              <w:proofErr w:type="spellEnd"/>
              <w:r w:rsidRPr="003879C8">
                <w:rPr>
                  <w:color w:val="000000"/>
                </w:rPr>
                <w:t xml:space="preserve"> 'Summer Snowflake'</w:t>
              </w:r>
            </w:ins>
          </w:p>
        </w:tc>
        <w:tc>
          <w:tcPr>
            <w:tcW w:w="4253" w:type="dxa"/>
            <w:tcBorders>
              <w:top w:val="nil"/>
              <w:left w:val="nil"/>
              <w:bottom w:val="single" w:sz="4" w:space="0" w:color="auto"/>
              <w:right w:val="single" w:sz="4" w:space="0" w:color="auto"/>
            </w:tcBorders>
            <w:noWrap/>
            <w:vAlign w:val="center"/>
            <w:hideMark/>
            <w:tcPrChange w:id="132"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48BE575F" w14:textId="77777777" w:rsidR="003879C8" w:rsidRPr="003879C8" w:rsidRDefault="003879C8" w:rsidP="003879C8">
            <w:pPr>
              <w:jc w:val="left"/>
              <w:rPr>
                <w:ins w:id="133" w:author="OERTEL Romy" w:date="2026-07-09T14:24:00Z" w16du:dateUtc="2026-07-09T12:24:00Z"/>
                <w:color w:val="000000"/>
              </w:rPr>
            </w:pPr>
            <w:ins w:id="134" w:author="OERTEL Romy" w:date="2026-07-09T14:24:00Z" w16du:dateUtc="2026-07-09T12:24:00Z">
              <w:r w:rsidRPr="003879C8">
                <w:rPr>
                  <w:color w:val="000000"/>
                </w:rPr>
                <w:t> </w:t>
              </w:r>
            </w:ins>
          </w:p>
        </w:tc>
      </w:tr>
      <w:tr w:rsidR="003879C8" w:rsidRPr="003879C8" w14:paraId="0DCF2BA2" w14:textId="77777777" w:rsidTr="003879C8">
        <w:trPr>
          <w:trHeight w:val="290"/>
          <w:ins w:id="135" w:author="OERTEL Romy" w:date="2026-07-09T14:24:00Z"/>
          <w:trPrChange w:id="136"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137"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03BD9413" w14:textId="77777777" w:rsidR="003879C8" w:rsidRPr="003879C8" w:rsidRDefault="003879C8" w:rsidP="003879C8">
            <w:pPr>
              <w:jc w:val="left"/>
              <w:rPr>
                <w:ins w:id="138" w:author="OERTEL Romy" w:date="2026-07-09T14:24:00Z" w16du:dateUtc="2026-07-09T12:24:00Z"/>
                <w:i/>
                <w:iCs/>
                <w:color w:val="000000"/>
              </w:rPr>
            </w:pPr>
            <w:ins w:id="139" w:author="OERTEL Romy" w:date="2026-07-09T14:24:00Z" w16du:dateUtc="2026-07-09T12:24:00Z">
              <w:r w:rsidRPr="003879C8">
                <w:rPr>
                  <w:i/>
                  <w:iCs/>
                  <w:color w:val="000000"/>
                </w:rPr>
                <w:t xml:space="preserve">Magnolia </w:t>
              </w:r>
              <w:r w:rsidRPr="003879C8">
                <w:rPr>
                  <w:color w:val="000000"/>
                </w:rPr>
                <w:t xml:space="preserve">× </w:t>
              </w:r>
              <w:proofErr w:type="spellStart"/>
              <w:r w:rsidRPr="003879C8">
                <w:rPr>
                  <w:i/>
                  <w:iCs/>
                  <w:color w:val="000000"/>
                </w:rPr>
                <w:t>loebneri</w:t>
              </w:r>
              <w:proofErr w:type="spellEnd"/>
              <w:r w:rsidRPr="003879C8">
                <w:rPr>
                  <w:i/>
                  <w:iCs/>
                  <w:color w:val="000000"/>
                </w:rPr>
                <w:t xml:space="preserve"> </w:t>
              </w:r>
              <w:r w:rsidRPr="003879C8">
                <w:rPr>
                  <w:color w:val="000000"/>
                </w:rPr>
                <w:t>'Mag's Pirouette'</w:t>
              </w:r>
            </w:ins>
          </w:p>
        </w:tc>
        <w:tc>
          <w:tcPr>
            <w:tcW w:w="4253" w:type="dxa"/>
            <w:tcBorders>
              <w:top w:val="nil"/>
              <w:left w:val="nil"/>
              <w:bottom w:val="single" w:sz="4" w:space="0" w:color="auto"/>
              <w:right w:val="single" w:sz="4" w:space="0" w:color="auto"/>
            </w:tcBorders>
            <w:noWrap/>
            <w:vAlign w:val="center"/>
            <w:hideMark/>
            <w:tcPrChange w:id="140"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1AE63D6C" w14:textId="77777777" w:rsidR="003879C8" w:rsidRPr="003879C8" w:rsidRDefault="003879C8" w:rsidP="003879C8">
            <w:pPr>
              <w:jc w:val="left"/>
              <w:rPr>
                <w:ins w:id="141" w:author="OERTEL Romy" w:date="2026-07-09T14:24:00Z" w16du:dateUtc="2026-07-09T12:24:00Z"/>
                <w:i/>
                <w:iCs/>
                <w:color w:val="000000"/>
              </w:rPr>
            </w:pPr>
            <w:ins w:id="142" w:author="OERTEL Romy" w:date="2026-07-09T14:24:00Z" w16du:dateUtc="2026-07-09T12:24:00Z">
              <w:r w:rsidRPr="003879C8">
                <w:rPr>
                  <w:i/>
                  <w:iCs/>
                  <w:color w:val="000000"/>
                </w:rPr>
                <w:t xml:space="preserve">Magnolia </w:t>
              </w:r>
              <w:r w:rsidRPr="003879C8">
                <w:rPr>
                  <w:color w:val="000000"/>
                </w:rPr>
                <w:t xml:space="preserve">× </w:t>
              </w:r>
              <w:proofErr w:type="spellStart"/>
              <w:r w:rsidRPr="003879C8">
                <w:rPr>
                  <w:i/>
                  <w:iCs/>
                  <w:color w:val="000000"/>
                </w:rPr>
                <w:t>loebneri</w:t>
              </w:r>
              <w:proofErr w:type="spellEnd"/>
              <w:r w:rsidRPr="003879C8">
                <w:rPr>
                  <w:i/>
                  <w:iCs/>
                  <w:color w:val="000000"/>
                </w:rPr>
                <w:t xml:space="preserve"> </w:t>
              </w:r>
              <w:r w:rsidRPr="003879C8">
                <w:rPr>
                  <w:color w:val="000000"/>
                </w:rPr>
                <w:t>'Pirouette'</w:t>
              </w:r>
            </w:ins>
          </w:p>
        </w:tc>
      </w:tr>
      <w:tr w:rsidR="003879C8" w:rsidRPr="003879C8" w14:paraId="085E1C89" w14:textId="77777777" w:rsidTr="003879C8">
        <w:trPr>
          <w:trHeight w:val="290"/>
          <w:ins w:id="143" w:author="OERTEL Romy" w:date="2026-07-09T14:24:00Z"/>
          <w:trPrChange w:id="144"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145"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5FC99FB2" w14:textId="77777777" w:rsidR="003879C8" w:rsidRPr="003879C8" w:rsidRDefault="003879C8" w:rsidP="003879C8">
            <w:pPr>
              <w:jc w:val="left"/>
              <w:rPr>
                <w:ins w:id="146" w:author="OERTEL Romy" w:date="2026-07-09T14:24:00Z" w16du:dateUtc="2026-07-09T12:24:00Z"/>
                <w:i/>
                <w:iCs/>
                <w:color w:val="000000"/>
              </w:rPr>
            </w:pPr>
            <w:ins w:id="147" w:author="OERTEL Romy" w:date="2026-07-09T14:24:00Z" w16du:dateUtc="2026-07-09T12:24:00Z">
              <w:r w:rsidRPr="003879C8">
                <w:rPr>
                  <w:i/>
                  <w:iCs/>
                  <w:color w:val="000000"/>
                </w:rPr>
                <w:t>Magnolia</w:t>
              </w:r>
              <w:r w:rsidRPr="003879C8">
                <w:rPr>
                  <w:color w:val="000000"/>
                </w:rPr>
                <w:t xml:space="preserve"> </w:t>
              </w:r>
              <w:proofErr w:type="spellStart"/>
              <w:r w:rsidRPr="003879C8">
                <w:rPr>
                  <w:i/>
                  <w:iCs/>
                  <w:color w:val="000000"/>
                </w:rPr>
                <w:t>maudiae</w:t>
              </w:r>
              <w:proofErr w:type="spellEnd"/>
              <w:r w:rsidRPr="003879C8">
                <w:rPr>
                  <w:color w:val="000000"/>
                </w:rPr>
                <w:t xml:space="preserve"> '</w:t>
              </w:r>
              <w:proofErr w:type="spellStart"/>
              <w:r w:rsidRPr="003879C8">
                <w:rPr>
                  <w:color w:val="000000"/>
                </w:rPr>
                <w:t>Danyu</w:t>
              </w:r>
              <w:proofErr w:type="spellEnd"/>
              <w:r w:rsidRPr="003879C8">
                <w:rPr>
                  <w:color w:val="000000"/>
                </w:rPr>
                <w:t>'</w:t>
              </w:r>
            </w:ins>
          </w:p>
        </w:tc>
        <w:tc>
          <w:tcPr>
            <w:tcW w:w="4253" w:type="dxa"/>
            <w:tcBorders>
              <w:top w:val="nil"/>
              <w:left w:val="nil"/>
              <w:bottom w:val="single" w:sz="4" w:space="0" w:color="auto"/>
              <w:right w:val="single" w:sz="4" w:space="0" w:color="auto"/>
            </w:tcBorders>
            <w:noWrap/>
            <w:vAlign w:val="center"/>
            <w:hideMark/>
            <w:tcPrChange w:id="148"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55005232" w14:textId="77777777" w:rsidR="003879C8" w:rsidRPr="003879C8" w:rsidRDefault="003879C8" w:rsidP="003879C8">
            <w:pPr>
              <w:jc w:val="left"/>
              <w:rPr>
                <w:ins w:id="149" w:author="OERTEL Romy" w:date="2026-07-09T14:24:00Z" w16du:dateUtc="2026-07-09T12:24:00Z"/>
                <w:i/>
                <w:iCs/>
                <w:color w:val="000000"/>
              </w:rPr>
            </w:pPr>
            <w:ins w:id="150" w:author="OERTEL Romy" w:date="2026-07-09T14:24:00Z" w16du:dateUtc="2026-07-09T12:24:00Z">
              <w:r w:rsidRPr="003879C8">
                <w:rPr>
                  <w:i/>
                  <w:iCs/>
                  <w:color w:val="000000"/>
                </w:rPr>
                <w:t>Magnolia</w:t>
              </w:r>
              <w:r w:rsidRPr="003879C8">
                <w:rPr>
                  <w:color w:val="000000"/>
                </w:rPr>
                <w:t xml:space="preserve"> </w:t>
              </w:r>
              <w:proofErr w:type="spellStart"/>
              <w:r w:rsidRPr="003879C8">
                <w:rPr>
                  <w:i/>
                  <w:iCs/>
                  <w:color w:val="000000"/>
                </w:rPr>
                <w:t>maudiae</w:t>
              </w:r>
              <w:proofErr w:type="spellEnd"/>
              <w:r w:rsidRPr="003879C8">
                <w:rPr>
                  <w:color w:val="000000"/>
                </w:rPr>
                <w:t xml:space="preserve"> 'Lucky'</w:t>
              </w:r>
            </w:ins>
          </w:p>
        </w:tc>
      </w:tr>
      <w:tr w:rsidR="003879C8" w:rsidRPr="003879C8" w14:paraId="2CA4CED2" w14:textId="77777777" w:rsidTr="003879C8">
        <w:trPr>
          <w:trHeight w:val="290"/>
          <w:ins w:id="151" w:author="OERTEL Romy" w:date="2026-07-09T14:24:00Z"/>
          <w:trPrChange w:id="152"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153"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1D797B7A" w14:textId="77777777" w:rsidR="003879C8" w:rsidRPr="003879C8" w:rsidRDefault="003879C8" w:rsidP="003879C8">
            <w:pPr>
              <w:jc w:val="left"/>
              <w:rPr>
                <w:ins w:id="154" w:author="OERTEL Romy" w:date="2026-07-09T14:24:00Z" w16du:dateUtc="2026-07-09T12:24:00Z"/>
                <w:i/>
                <w:iCs/>
                <w:color w:val="000000"/>
              </w:rPr>
            </w:pPr>
            <w:ins w:id="155" w:author="OERTEL Romy" w:date="2026-07-09T14:24:00Z" w16du:dateUtc="2026-07-09T12:24:00Z">
              <w:r w:rsidRPr="003879C8">
                <w:rPr>
                  <w:i/>
                  <w:iCs/>
                  <w:color w:val="000000"/>
                </w:rPr>
                <w:t xml:space="preserve">Magnolia </w:t>
              </w:r>
              <w:proofErr w:type="spellStart"/>
              <w:r w:rsidRPr="003879C8">
                <w:rPr>
                  <w:i/>
                  <w:iCs/>
                  <w:color w:val="000000"/>
                </w:rPr>
                <w:t>sargentiana</w:t>
              </w:r>
              <w:proofErr w:type="spellEnd"/>
              <w:r w:rsidRPr="003879C8">
                <w:rPr>
                  <w:i/>
                  <w:iCs/>
                  <w:color w:val="000000"/>
                </w:rPr>
                <w:t xml:space="preserve"> </w:t>
              </w:r>
              <w:r w:rsidRPr="003879C8">
                <w:rPr>
                  <w:color w:val="000000"/>
                </w:rPr>
                <w:t>'Mossman's Giant'</w:t>
              </w:r>
            </w:ins>
          </w:p>
        </w:tc>
        <w:tc>
          <w:tcPr>
            <w:tcW w:w="4253" w:type="dxa"/>
            <w:tcBorders>
              <w:top w:val="nil"/>
              <w:left w:val="nil"/>
              <w:bottom w:val="single" w:sz="4" w:space="0" w:color="auto"/>
              <w:right w:val="single" w:sz="4" w:space="0" w:color="auto"/>
            </w:tcBorders>
            <w:noWrap/>
            <w:vAlign w:val="center"/>
            <w:hideMark/>
            <w:tcPrChange w:id="156"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5882CAA4" w14:textId="77777777" w:rsidR="003879C8" w:rsidRPr="003879C8" w:rsidRDefault="003879C8" w:rsidP="003879C8">
            <w:pPr>
              <w:jc w:val="left"/>
              <w:rPr>
                <w:ins w:id="157" w:author="OERTEL Romy" w:date="2026-07-09T14:24:00Z" w16du:dateUtc="2026-07-09T12:24:00Z"/>
                <w:color w:val="000000"/>
              </w:rPr>
            </w:pPr>
            <w:ins w:id="158" w:author="OERTEL Romy" w:date="2026-07-09T14:24:00Z" w16du:dateUtc="2026-07-09T12:24:00Z">
              <w:r w:rsidRPr="003879C8">
                <w:rPr>
                  <w:color w:val="000000"/>
                </w:rPr>
                <w:t> </w:t>
              </w:r>
            </w:ins>
          </w:p>
        </w:tc>
      </w:tr>
      <w:tr w:rsidR="003879C8" w:rsidRPr="003879C8" w14:paraId="563F5F11" w14:textId="77777777" w:rsidTr="003879C8">
        <w:trPr>
          <w:trHeight w:val="290"/>
          <w:ins w:id="159" w:author="OERTEL Romy" w:date="2026-07-09T14:24:00Z"/>
          <w:trPrChange w:id="160"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161"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499F0E94" w14:textId="77777777" w:rsidR="003879C8" w:rsidRPr="003879C8" w:rsidRDefault="003879C8" w:rsidP="003879C8">
            <w:pPr>
              <w:jc w:val="left"/>
              <w:rPr>
                <w:ins w:id="162" w:author="OERTEL Romy" w:date="2026-07-09T14:24:00Z" w16du:dateUtc="2026-07-09T12:24:00Z"/>
                <w:i/>
                <w:iCs/>
                <w:color w:val="000000"/>
              </w:rPr>
            </w:pPr>
            <w:ins w:id="163" w:author="OERTEL Romy" w:date="2026-07-09T14:24:00Z" w16du:dateUtc="2026-07-09T12:24:00Z">
              <w:r w:rsidRPr="003879C8">
                <w:rPr>
                  <w:i/>
                  <w:iCs/>
                  <w:color w:val="000000"/>
                </w:rPr>
                <w:t xml:space="preserve">Magnolia </w:t>
              </w:r>
              <w:proofErr w:type="spellStart"/>
              <w:r w:rsidRPr="003879C8">
                <w:rPr>
                  <w:i/>
                  <w:iCs/>
                  <w:color w:val="000000"/>
                </w:rPr>
                <w:t>sieboldii</w:t>
              </w:r>
              <w:proofErr w:type="spellEnd"/>
              <w:r w:rsidRPr="003879C8">
                <w:rPr>
                  <w:i/>
                  <w:iCs/>
                  <w:color w:val="000000"/>
                </w:rPr>
                <w:t xml:space="preserve"> </w:t>
              </w:r>
              <w:r w:rsidRPr="003879C8">
                <w:rPr>
                  <w:color w:val="000000"/>
                </w:rPr>
                <w:t>'</w:t>
              </w:r>
              <w:proofErr w:type="spellStart"/>
              <w:r w:rsidRPr="003879C8">
                <w:rPr>
                  <w:color w:val="000000"/>
                </w:rPr>
                <w:t>Qingxin</w:t>
              </w:r>
              <w:proofErr w:type="spellEnd"/>
              <w:r w:rsidRPr="003879C8">
                <w:rPr>
                  <w:color w:val="000000"/>
                </w:rPr>
                <w:t>'</w:t>
              </w:r>
            </w:ins>
          </w:p>
        </w:tc>
        <w:tc>
          <w:tcPr>
            <w:tcW w:w="4253" w:type="dxa"/>
            <w:tcBorders>
              <w:top w:val="nil"/>
              <w:left w:val="nil"/>
              <w:bottom w:val="single" w:sz="4" w:space="0" w:color="auto"/>
              <w:right w:val="single" w:sz="4" w:space="0" w:color="auto"/>
            </w:tcBorders>
            <w:noWrap/>
            <w:vAlign w:val="center"/>
            <w:hideMark/>
            <w:tcPrChange w:id="164"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75FF17C2" w14:textId="77777777" w:rsidR="003879C8" w:rsidRPr="003879C8" w:rsidRDefault="003879C8" w:rsidP="003879C8">
            <w:pPr>
              <w:jc w:val="left"/>
              <w:rPr>
                <w:ins w:id="165" w:author="OERTEL Romy" w:date="2026-07-09T14:24:00Z" w16du:dateUtc="2026-07-09T12:24:00Z"/>
                <w:color w:val="000000"/>
              </w:rPr>
            </w:pPr>
            <w:ins w:id="166" w:author="OERTEL Romy" w:date="2026-07-09T14:24:00Z" w16du:dateUtc="2026-07-09T12:24:00Z">
              <w:r w:rsidRPr="003879C8">
                <w:rPr>
                  <w:color w:val="000000"/>
                </w:rPr>
                <w:t> </w:t>
              </w:r>
            </w:ins>
          </w:p>
        </w:tc>
      </w:tr>
      <w:tr w:rsidR="003879C8" w:rsidRPr="003879C8" w14:paraId="1E633876" w14:textId="77777777" w:rsidTr="003879C8">
        <w:trPr>
          <w:trHeight w:val="290"/>
          <w:ins w:id="167" w:author="OERTEL Romy" w:date="2026-07-09T14:24:00Z"/>
          <w:trPrChange w:id="168"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169"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582EF71A" w14:textId="77777777" w:rsidR="003879C8" w:rsidRPr="003879C8" w:rsidRDefault="003879C8" w:rsidP="003879C8">
            <w:pPr>
              <w:jc w:val="left"/>
              <w:rPr>
                <w:ins w:id="170" w:author="OERTEL Romy" w:date="2026-07-09T14:24:00Z" w16du:dateUtc="2026-07-09T12:24:00Z"/>
                <w:i/>
                <w:iCs/>
                <w:color w:val="000000"/>
              </w:rPr>
            </w:pPr>
            <w:ins w:id="171" w:author="OERTEL Romy" w:date="2026-07-09T14:24:00Z" w16du:dateUtc="2026-07-09T12:24:00Z">
              <w:r w:rsidRPr="003879C8">
                <w:rPr>
                  <w:i/>
                  <w:iCs/>
                  <w:color w:val="000000"/>
                </w:rPr>
                <w:t xml:space="preserve">Magnolia </w:t>
              </w:r>
              <w:r w:rsidRPr="003879C8">
                <w:rPr>
                  <w:color w:val="000000"/>
                </w:rPr>
                <w:t xml:space="preserve">× </w:t>
              </w:r>
              <w:proofErr w:type="spellStart"/>
              <w:r w:rsidRPr="003879C8">
                <w:rPr>
                  <w:i/>
                  <w:iCs/>
                  <w:color w:val="000000"/>
                </w:rPr>
                <w:t>soulangeana</w:t>
              </w:r>
              <w:proofErr w:type="spellEnd"/>
              <w:r w:rsidRPr="003879C8">
                <w:rPr>
                  <w:i/>
                  <w:iCs/>
                  <w:color w:val="000000"/>
                </w:rPr>
                <w:t xml:space="preserve"> '</w:t>
              </w:r>
              <w:r w:rsidRPr="003879C8">
                <w:rPr>
                  <w:color w:val="000000"/>
                </w:rPr>
                <w:t>Burgundy'</w:t>
              </w:r>
            </w:ins>
          </w:p>
        </w:tc>
        <w:tc>
          <w:tcPr>
            <w:tcW w:w="4253" w:type="dxa"/>
            <w:tcBorders>
              <w:top w:val="nil"/>
              <w:left w:val="nil"/>
              <w:bottom w:val="single" w:sz="4" w:space="0" w:color="auto"/>
              <w:right w:val="single" w:sz="4" w:space="0" w:color="auto"/>
            </w:tcBorders>
            <w:noWrap/>
            <w:vAlign w:val="center"/>
            <w:hideMark/>
            <w:tcPrChange w:id="172"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1CCA77D0" w14:textId="77777777" w:rsidR="003879C8" w:rsidRPr="003879C8" w:rsidRDefault="003879C8" w:rsidP="003879C8">
            <w:pPr>
              <w:jc w:val="left"/>
              <w:rPr>
                <w:ins w:id="173" w:author="OERTEL Romy" w:date="2026-07-09T14:24:00Z" w16du:dateUtc="2026-07-09T12:24:00Z"/>
                <w:i/>
                <w:iCs/>
                <w:color w:val="000000"/>
              </w:rPr>
            </w:pPr>
            <w:ins w:id="174" w:author="OERTEL Romy" w:date="2026-07-09T14:24:00Z" w16du:dateUtc="2026-07-09T12:24:00Z">
              <w:r w:rsidRPr="003879C8">
                <w:rPr>
                  <w:i/>
                  <w:iCs/>
                  <w:color w:val="000000"/>
                </w:rPr>
                <w:t xml:space="preserve">Magnolia </w:t>
              </w:r>
              <w:r w:rsidRPr="003879C8">
                <w:rPr>
                  <w:color w:val="000000"/>
                </w:rPr>
                <w:t xml:space="preserve">× </w:t>
              </w:r>
              <w:proofErr w:type="spellStart"/>
              <w:r w:rsidRPr="003879C8">
                <w:rPr>
                  <w:i/>
                  <w:iCs/>
                  <w:color w:val="000000"/>
                </w:rPr>
                <w:t>soulangeana</w:t>
              </w:r>
              <w:proofErr w:type="spellEnd"/>
              <w:r w:rsidRPr="003879C8">
                <w:rPr>
                  <w:i/>
                  <w:iCs/>
                  <w:color w:val="000000"/>
                </w:rPr>
                <w:t xml:space="preserve"> '</w:t>
              </w:r>
              <w:r w:rsidRPr="003879C8">
                <w:rPr>
                  <w:color w:val="000000"/>
                </w:rPr>
                <w:t>Burgundy Rose'</w:t>
              </w:r>
            </w:ins>
          </w:p>
        </w:tc>
      </w:tr>
      <w:tr w:rsidR="003879C8" w:rsidRPr="003879C8" w14:paraId="03B9C01F" w14:textId="77777777" w:rsidTr="003879C8">
        <w:trPr>
          <w:trHeight w:val="290"/>
          <w:ins w:id="175" w:author="OERTEL Romy" w:date="2026-07-09T14:24:00Z"/>
          <w:trPrChange w:id="176"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177"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5F79CECC" w14:textId="77777777" w:rsidR="003879C8" w:rsidRPr="003879C8" w:rsidRDefault="003879C8" w:rsidP="003879C8">
            <w:pPr>
              <w:jc w:val="left"/>
              <w:rPr>
                <w:ins w:id="178" w:author="OERTEL Romy" w:date="2026-07-09T14:24:00Z" w16du:dateUtc="2026-07-09T12:24:00Z"/>
                <w:i/>
                <w:iCs/>
                <w:color w:val="000000"/>
              </w:rPr>
            </w:pPr>
            <w:ins w:id="179" w:author="OERTEL Romy" w:date="2026-07-09T14:24:00Z" w16du:dateUtc="2026-07-09T12:24:00Z">
              <w:r w:rsidRPr="003879C8">
                <w:rPr>
                  <w:i/>
                  <w:iCs/>
                  <w:color w:val="000000"/>
                </w:rPr>
                <w:t xml:space="preserve">Magnolia </w:t>
              </w:r>
              <w:proofErr w:type="spellStart"/>
              <w:r w:rsidRPr="003879C8">
                <w:rPr>
                  <w:i/>
                  <w:iCs/>
                  <w:color w:val="000000"/>
                </w:rPr>
                <w:t>sprengeri</w:t>
              </w:r>
              <w:proofErr w:type="spellEnd"/>
              <w:r w:rsidRPr="003879C8">
                <w:rPr>
                  <w:i/>
                  <w:iCs/>
                  <w:color w:val="000000"/>
                </w:rPr>
                <w:t xml:space="preserve"> '</w:t>
              </w:r>
              <w:r w:rsidRPr="003879C8">
                <w:rPr>
                  <w:color w:val="000000"/>
                </w:rPr>
                <w:t>Diva'</w:t>
              </w:r>
            </w:ins>
          </w:p>
        </w:tc>
        <w:tc>
          <w:tcPr>
            <w:tcW w:w="4253" w:type="dxa"/>
            <w:tcBorders>
              <w:top w:val="nil"/>
              <w:left w:val="nil"/>
              <w:bottom w:val="single" w:sz="4" w:space="0" w:color="auto"/>
              <w:right w:val="single" w:sz="4" w:space="0" w:color="auto"/>
            </w:tcBorders>
            <w:noWrap/>
            <w:vAlign w:val="center"/>
            <w:hideMark/>
            <w:tcPrChange w:id="180"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5EFF5055" w14:textId="77777777" w:rsidR="003879C8" w:rsidRPr="003879C8" w:rsidRDefault="003879C8" w:rsidP="003879C8">
            <w:pPr>
              <w:jc w:val="left"/>
              <w:rPr>
                <w:ins w:id="181" w:author="OERTEL Romy" w:date="2026-07-09T14:24:00Z" w16du:dateUtc="2026-07-09T12:24:00Z"/>
                <w:color w:val="000000"/>
              </w:rPr>
            </w:pPr>
            <w:ins w:id="182" w:author="OERTEL Romy" w:date="2026-07-09T14:24:00Z" w16du:dateUtc="2026-07-09T12:24:00Z">
              <w:r w:rsidRPr="003879C8">
                <w:rPr>
                  <w:color w:val="000000"/>
                </w:rPr>
                <w:t> </w:t>
              </w:r>
            </w:ins>
          </w:p>
        </w:tc>
      </w:tr>
      <w:tr w:rsidR="003879C8" w:rsidRPr="003879C8" w14:paraId="5AC371EE" w14:textId="77777777" w:rsidTr="003879C8">
        <w:trPr>
          <w:trHeight w:val="290"/>
          <w:ins w:id="183" w:author="OERTEL Romy" w:date="2026-07-09T14:24:00Z"/>
          <w:trPrChange w:id="184"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185"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080C26AE" w14:textId="77777777" w:rsidR="003879C8" w:rsidRPr="003879C8" w:rsidRDefault="003879C8" w:rsidP="003879C8">
            <w:pPr>
              <w:jc w:val="left"/>
              <w:rPr>
                <w:ins w:id="186" w:author="OERTEL Romy" w:date="2026-07-09T14:24:00Z" w16du:dateUtc="2026-07-09T12:24:00Z"/>
                <w:i/>
                <w:iCs/>
                <w:color w:val="000000"/>
              </w:rPr>
            </w:pPr>
            <w:ins w:id="187" w:author="OERTEL Romy" w:date="2026-07-09T14:24:00Z" w16du:dateUtc="2026-07-09T12:24:00Z">
              <w:r w:rsidRPr="003879C8">
                <w:rPr>
                  <w:i/>
                  <w:iCs/>
                  <w:color w:val="000000"/>
                </w:rPr>
                <w:t xml:space="preserve">Magnolia </w:t>
              </w:r>
              <w:proofErr w:type="spellStart"/>
              <w:r w:rsidRPr="003879C8">
                <w:rPr>
                  <w:i/>
                  <w:iCs/>
                  <w:color w:val="000000"/>
                </w:rPr>
                <w:t>sprengeri</w:t>
              </w:r>
              <w:proofErr w:type="spellEnd"/>
              <w:r w:rsidRPr="003879C8">
                <w:rPr>
                  <w:color w:val="000000"/>
                </w:rPr>
                <w:t xml:space="preserve"> '</w:t>
              </w:r>
              <w:proofErr w:type="spellStart"/>
              <w:r w:rsidRPr="003879C8">
                <w:rPr>
                  <w:color w:val="000000"/>
                </w:rPr>
                <w:t>Zipao</w:t>
              </w:r>
              <w:proofErr w:type="spellEnd"/>
              <w:r w:rsidRPr="003879C8">
                <w:rPr>
                  <w:color w:val="000000"/>
                </w:rPr>
                <w:t xml:space="preserve"> </w:t>
              </w:r>
              <w:proofErr w:type="spellStart"/>
              <w:r w:rsidRPr="003879C8">
                <w:rPr>
                  <w:color w:val="000000"/>
                </w:rPr>
                <w:t>Jiaohong</w:t>
              </w:r>
              <w:proofErr w:type="spellEnd"/>
              <w:r w:rsidRPr="003879C8">
                <w:rPr>
                  <w:color w:val="000000"/>
                </w:rPr>
                <w:t>'</w:t>
              </w:r>
            </w:ins>
          </w:p>
        </w:tc>
        <w:tc>
          <w:tcPr>
            <w:tcW w:w="4253" w:type="dxa"/>
            <w:tcBorders>
              <w:top w:val="nil"/>
              <w:left w:val="nil"/>
              <w:bottom w:val="single" w:sz="4" w:space="0" w:color="auto"/>
              <w:right w:val="single" w:sz="4" w:space="0" w:color="auto"/>
            </w:tcBorders>
            <w:noWrap/>
            <w:vAlign w:val="center"/>
            <w:hideMark/>
            <w:tcPrChange w:id="188"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55348447" w14:textId="77777777" w:rsidR="003879C8" w:rsidRPr="003879C8" w:rsidRDefault="003879C8" w:rsidP="003879C8">
            <w:pPr>
              <w:jc w:val="left"/>
              <w:rPr>
                <w:ins w:id="189" w:author="OERTEL Romy" w:date="2026-07-09T14:24:00Z" w16du:dateUtc="2026-07-09T12:24:00Z"/>
                <w:color w:val="000000"/>
              </w:rPr>
            </w:pPr>
            <w:ins w:id="190" w:author="OERTEL Romy" w:date="2026-07-09T14:24:00Z" w16du:dateUtc="2026-07-09T12:24:00Z">
              <w:r w:rsidRPr="003879C8">
                <w:rPr>
                  <w:color w:val="000000"/>
                </w:rPr>
                <w:t> </w:t>
              </w:r>
            </w:ins>
          </w:p>
        </w:tc>
      </w:tr>
      <w:tr w:rsidR="003879C8" w:rsidRPr="003879C8" w14:paraId="1A7C4494" w14:textId="77777777" w:rsidTr="003879C8">
        <w:trPr>
          <w:trHeight w:val="290"/>
          <w:ins w:id="191" w:author="OERTEL Romy" w:date="2026-07-09T14:24:00Z"/>
          <w:trPrChange w:id="192"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193"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16F6A502" w14:textId="77777777" w:rsidR="003879C8" w:rsidRPr="003879C8" w:rsidRDefault="003879C8" w:rsidP="003879C8">
            <w:pPr>
              <w:jc w:val="left"/>
              <w:rPr>
                <w:ins w:id="194" w:author="OERTEL Romy" w:date="2026-07-09T14:24:00Z" w16du:dateUtc="2026-07-09T12:24:00Z"/>
                <w:i/>
                <w:iCs/>
                <w:color w:val="000000"/>
              </w:rPr>
            </w:pPr>
            <w:ins w:id="195" w:author="OERTEL Romy" w:date="2026-07-09T14:24:00Z" w16du:dateUtc="2026-07-09T12:24:00Z">
              <w:r w:rsidRPr="003879C8">
                <w:rPr>
                  <w:i/>
                  <w:iCs/>
                  <w:color w:val="000000"/>
                </w:rPr>
                <w:t>Magnolia</w:t>
              </w:r>
              <w:r w:rsidRPr="003879C8">
                <w:rPr>
                  <w:color w:val="000000"/>
                </w:rPr>
                <w:t xml:space="preserve"> 'Sun Spire'</w:t>
              </w:r>
            </w:ins>
          </w:p>
        </w:tc>
        <w:tc>
          <w:tcPr>
            <w:tcW w:w="4253" w:type="dxa"/>
            <w:tcBorders>
              <w:top w:val="nil"/>
              <w:left w:val="nil"/>
              <w:bottom w:val="single" w:sz="4" w:space="0" w:color="auto"/>
              <w:right w:val="single" w:sz="4" w:space="0" w:color="auto"/>
            </w:tcBorders>
            <w:noWrap/>
            <w:vAlign w:val="center"/>
            <w:hideMark/>
            <w:tcPrChange w:id="196"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0F2506A3" w14:textId="77777777" w:rsidR="003879C8" w:rsidRPr="003879C8" w:rsidRDefault="003879C8" w:rsidP="003879C8">
            <w:pPr>
              <w:jc w:val="left"/>
              <w:rPr>
                <w:ins w:id="197" w:author="OERTEL Romy" w:date="2026-07-09T14:24:00Z" w16du:dateUtc="2026-07-09T12:24:00Z"/>
                <w:color w:val="000000"/>
              </w:rPr>
            </w:pPr>
            <w:ins w:id="198" w:author="OERTEL Romy" w:date="2026-07-09T14:24:00Z" w16du:dateUtc="2026-07-09T12:24:00Z">
              <w:r w:rsidRPr="003879C8">
                <w:rPr>
                  <w:color w:val="000000"/>
                </w:rPr>
                <w:t> </w:t>
              </w:r>
            </w:ins>
          </w:p>
        </w:tc>
      </w:tr>
      <w:tr w:rsidR="003879C8" w:rsidRPr="003879C8" w14:paraId="62B9C1AF" w14:textId="77777777" w:rsidTr="003879C8">
        <w:trPr>
          <w:trHeight w:val="290"/>
          <w:ins w:id="199" w:author="OERTEL Romy" w:date="2026-07-09T14:24:00Z"/>
          <w:trPrChange w:id="200"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201"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2C5F9F6F" w14:textId="77777777" w:rsidR="003879C8" w:rsidRPr="003879C8" w:rsidRDefault="003879C8" w:rsidP="003879C8">
            <w:pPr>
              <w:jc w:val="left"/>
              <w:rPr>
                <w:ins w:id="202" w:author="OERTEL Romy" w:date="2026-07-09T14:24:00Z" w16du:dateUtc="2026-07-09T12:24:00Z"/>
                <w:i/>
                <w:iCs/>
                <w:color w:val="000000"/>
              </w:rPr>
            </w:pPr>
            <w:ins w:id="203" w:author="OERTEL Romy" w:date="2026-07-09T14:24:00Z" w16du:dateUtc="2026-07-09T12:24:00Z">
              <w:r w:rsidRPr="003879C8">
                <w:rPr>
                  <w:i/>
                  <w:iCs/>
                  <w:color w:val="000000"/>
                </w:rPr>
                <w:t>Magnolia</w:t>
              </w:r>
              <w:r w:rsidRPr="003879C8">
                <w:rPr>
                  <w:color w:val="000000"/>
                </w:rPr>
                <w:t xml:space="preserve"> </w:t>
              </w:r>
              <w:r w:rsidRPr="003879C8">
                <w:rPr>
                  <w:i/>
                  <w:iCs/>
                  <w:color w:val="000000"/>
                </w:rPr>
                <w:t>stellata</w:t>
              </w:r>
              <w:r w:rsidRPr="003879C8">
                <w:rPr>
                  <w:color w:val="000000"/>
                </w:rPr>
                <w:t xml:space="preserve"> '</w:t>
              </w:r>
              <w:proofErr w:type="spellStart"/>
              <w:r w:rsidRPr="003879C8">
                <w:rPr>
                  <w:color w:val="000000"/>
                </w:rPr>
                <w:t>Chrysanthemumiflora</w:t>
              </w:r>
              <w:proofErr w:type="spellEnd"/>
              <w:r w:rsidRPr="003879C8">
                <w:rPr>
                  <w:color w:val="000000"/>
                </w:rPr>
                <w:t>'</w:t>
              </w:r>
            </w:ins>
          </w:p>
        </w:tc>
        <w:tc>
          <w:tcPr>
            <w:tcW w:w="4253" w:type="dxa"/>
            <w:tcBorders>
              <w:top w:val="nil"/>
              <w:left w:val="nil"/>
              <w:bottom w:val="single" w:sz="4" w:space="0" w:color="auto"/>
              <w:right w:val="single" w:sz="4" w:space="0" w:color="auto"/>
            </w:tcBorders>
            <w:noWrap/>
            <w:vAlign w:val="center"/>
            <w:hideMark/>
            <w:tcPrChange w:id="204"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6B742B9B" w14:textId="77777777" w:rsidR="003879C8" w:rsidRPr="003879C8" w:rsidRDefault="003879C8" w:rsidP="003879C8">
            <w:pPr>
              <w:jc w:val="left"/>
              <w:rPr>
                <w:ins w:id="205" w:author="OERTEL Romy" w:date="2026-07-09T14:24:00Z" w16du:dateUtc="2026-07-09T12:24:00Z"/>
                <w:i/>
                <w:iCs/>
                <w:color w:val="000000"/>
              </w:rPr>
            </w:pPr>
            <w:ins w:id="206" w:author="OERTEL Romy" w:date="2026-07-09T14:24:00Z" w16du:dateUtc="2026-07-09T12:24:00Z">
              <w:r w:rsidRPr="003879C8">
                <w:rPr>
                  <w:i/>
                  <w:iCs/>
                  <w:color w:val="000000"/>
                </w:rPr>
                <w:t>Magnolia</w:t>
              </w:r>
              <w:r w:rsidRPr="003879C8">
                <w:rPr>
                  <w:color w:val="000000"/>
                </w:rPr>
                <w:t xml:space="preserve"> </w:t>
              </w:r>
              <w:r w:rsidRPr="003879C8">
                <w:rPr>
                  <w:i/>
                  <w:iCs/>
                  <w:color w:val="000000"/>
                </w:rPr>
                <w:t>stellata</w:t>
              </w:r>
              <w:r w:rsidRPr="003879C8">
                <w:rPr>
                  <w:color w:val="000000"/>
                </w:rPr>
                <w:t xml:space="preserve"> '</w:t>
              </w:r>
              <w:proofErr w:type="spellStart"/>
              <w:r w:rsidRPr="003879C8">
                <w:rPr>
                  <w:color w:val="000000"/>
                </w:rPr>
                <w:t>Chrysanthemiflora</w:t>
              </w:r>
              <w:proofErr w:type="spellEnd"/>
              <w:r w:rsidRPr="003879C8">
                <w:rPr>
                  <w:color w:val="000000"/>
                </w:rPr>
                <w:t>'</w:t>
              </w:r>
            </w:ins>
          </w:p>
        </w:tc>
      </w:tr>
      <w:tr w:rsidR="003879C8" w:rsidRPr="003879C8" w14:paraId="36309C92" w14:textId="77777777" w:rsidTr="003879C8">
        <w:trPr>
          <w:trHeight w:val="290"/>
          <w:ins w:id="207" w:author="OERTEL Romy" w:date="2026-07-09T14:24:00Z"/>
          <w:trPrChange w:id="208"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209"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0B483177" w14:textId="77777777" w:rsidR="003879C8" w:rsidRPr="003879C8" w:rsidRDefault="003879C8" w:rsidP="003879C8">
            <w:pPr>
              <w:jc w:val="left"/>
              <w:rPr>
                <w:ins w:id="210" w:author="OERTEL Romy" w:date="2026-07-09T14:24:00Z" w16du:dateUtc="2026-07-09T12:24:00Z"/>
                <w:i/>
                <w:iCs/>
                <w:color w:val="000000"/>
              </w:rPr>
            </w:pPr>
            <w:ins w:id="211" w:author="OERTEL Romy" w:date="2026-07-09T14:24:00Z" w16du:dateUtc="2026-07-09T12:24:00Z">
              <w:r w:rsidRPr="003879C8">
                <w:rPr>
                  <w:i/>
                  <w:iCs/>
                  <w:color w:val="000000"/>
                </w:rPr>
                <w:t xml:space="preserve">Magnolia </w:t>
              </w:r>
              <w:proofErr w:type="spellStart"/>
              <w:r w:rsidRPr="003879C8">
                <w:rPr>
                  <w:i/>
                  <w:iCs/>
                  <w:color w:val="000000"/>
                </w:rPr>
                <w:t>campbellii</w:t>
              </w:r>
              <w:proofErr w:type="spellEnd"/>
              <w:r w:rsidRPr="003879C8">
                <w:rPr>
                  <w:color w:val="000000"/>
                </w:rPr>
                <w:t xml:space="preserve"> 'Strybing White'</w:t>
              </w:r>
            </w:ins>
          </w:p>
        </w:tc>
        <w:tc>
          <w:tcPr>
            <w:tcW w:w="4253" w:type="dxa"/>
            <w:tcBorders>
              <w:top w:val="nil"/>
              <w:left w:val="nil"/>
              <w:bottom w:val="single" w:sz="4" w:space="0" w:color="auto"/>
              <w:right w:val="single" w:sz="4" w:space="0" w:color="auto"/>
            </w:tcBorders>
            <w:noWrap/>
            <w:vAlign w:val="center"/>
            <w:hideMark/>
            <w:tcPrChange w:id="212"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6B9E625E" w14:textId="77777777" w:rsidR="003879C8" w:rsidRPr="003879C8" w:rsidRDefault="003879C8" w:rsidP="003879C8">
            <w:pPr>
              <w:jc w:val="left"/>
              <w:rPr>
                <w:ins w:id="213" w:author="OERTEL Romy" w:date="2026-07-09T14:24:00Z" w16du:dateUtc="2026-07-09T12:24:00Z"/>
                <w:color w:val="000000"/>
              </w:rPr>
            </w:pPr>
            <w:ins w:id="214" w:author="OERTEL Romy" w:date="2026-07-09T14:24:00Z" w16du:dateUtc="2026-07-09T12:24:00Z">
              <w:r w:rsidRPr="003879C8">
                <w:rPr>
                  <w:color w:val="000000"/>
                </w:rPr>
                <w:t> </w:t>
              </w:r>
            </w:ins>
          </w:p>
        </w:tc>
      </w:tr>
      <w:tr w:rsidR="003879C8" w:rsidRPr="003879C8" w14:paraId="08A8B1B9" w14:textId="77777777" w:rsidTr="003879C8">
        <w:trPr>
          <w:trHeight w:val="290"/>
          <w:ins w:id="215" w:author="OERTEL Romy" w:date="2026-07-09T14:24:00Z"/>
          <w:trPrChange w:id="216"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217"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01F36097" w14:textId="77777777" w:rsidR="003879C8" w:rsidRPr="003879C8" w:rsidRDefault="003879C8" w:rsidP="003879C8">
            <w:pPr>
              <w:jc w:val="left"/>
              <w:rPr>
                <w:ins w:id="218" w:author="OERTEL Romy" w:date="2026-07-09T14:24:00Z" w16du:dateUtc="2026-07-09T12:24:00Z"/>
                <w:i/>
                <w:iCs/>
                <w:color w:val="000000"/>
              </w:rPr>
            </w:pPr>
            <w:ins w:id="219" w:author="OERTEL Romy" w:date="2026-07-09T14:24:00Z" w16du:dateUtc="2026-07-09T12:24:00Z">
              <w:r w:rsidRPr="003879C8">
                <w:rPr>
                  <w:i/>
                  <w:iCs/>
                  <w:color w:val="000000"/>
                </w:rPr>
                <w:t>Magnolia virginiana '</w:t>
              </w:r>
              <w:r w:rsidRPr="003879C8">
                <w:rPr>
                  <w:color w:val="000000"/>
                </w:rPr>
                <w:t>Tensaw'</w:t>
              </w:r>
            </w:ins>
          </w:p>
        </w:tc>
        <w:tc>
          <w:tcPr>
            <w:tcW w:w="4253" w:type="dxa"/>
            <w:tcBorders>
              <w:top w:val="nil"/>
              <w:left w:val="nil"/>
              <w:bottom w:val="single" w:sz="4" w:space="0" w:color="auto"/>
              <w:right w:val="single" w:sz="4" w:space="0" w:color="auto"/>
            </w:tcBorders>
            <w:noWrap/>
            <w:vAlign w:val="center"/>
            <w:hideMark/>
            <w:tcPrChange w:id="220"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70CD2245" w14:textId="77777777" w:rsidR="003879C8" w:rsidRPr="003879C8" w:rsidRDefault="003879C8" w:rsidP="003879C8">
            <w:pPr>
              <w:jc w:val="left"/>
              <w:rPr>
                <w:ins w:id="221" w:author="OERTEL Romy" w:date="2026-07-09T14:24:00Z" w16du:dateUtc="2026-07-09T12:24:00Z"/>
                <w:color w:val="000000"/>
              </w:rPr>
            </w:pPr>
            <w:ins w:id="222" w:author="OERTEL Romy" w:date="2026-07-09T14:24:00Z" w16du:dateUtc="2026-07-09T12:24:00Z">
              <w:r w:rsidRPr="003879C8">
                <w:rPr>
                  <w:color w:val="000000"/>
                </w:rPr>
                <w:t> </w:t>
              </w:r>
            </w:ins>
          </w:p>
        </w:tc>
      </w:tr>
      <w:tr w:rsidR="003879C8" w:rsidRPr="003879C8" w14:paraId="76107798" w14:textId="77777777" w:rsidTr="003879C8">
        <w:trPr>
          <w:trHeight w:val="290"/>
          <w:ins w:id="223" w:author="OERTEL Romy" w:date="2026-07-09T14:24:00Z"/>
          <w:trPrChange w:id="224"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225"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4AB6CBF7" w14:textId="77777777" w:rsidR="003879C8" w:rsidRPr="003879C8" w:rsidRDefault="003879C8" w:rsidP="003879C8">
            <w:pPr>
              <w:jc w:val="left"/>
              <w:rPr>
                <w:ins w:id="226" w:author="OERTEL Romy" w:date="2026-07-09T14:24:00Z" w16du:dateUtc="2026-07-09T12:24:00Z"/>
                <w:i/>
                <w:iCs/>
                <w:color w:val="000000"/>
              </w:rPr>
            </w:pPr>
            <w:ins w:id="227" w:author="OERTEL Romy" w:date="2026-07-09T14:24:00Z" w16du:dateUtc="2026-07-09T12:24:00Z">
              <w:r w:rsidRPr="003879C8">
                <w:rPr>
                  <w:i/>
                  <w:iCs/>
                  <w:color w:val="000000"/>
                </w:rPr>
                <w:t>Magnolia '</w:t>
              </w:r>
              <w:r w:rsidRPr="003879C8">
                <w:rPr>
                  <w:color w:val="000000"/>
                </w:rPr>
                <w:t>Yellow Bird'</w:t>
              </w:r>
            </w:ins>
          </w:p>
        </w:tc>
        <w:tc>
          <w:tcPr>
            <w:tcW w:w="4253" w:type="dxa"/>
            <w:tcBorders>
              <w:top w:val="nil"/>
              <w:left w:val="nil"/>
              <w:bottom w:val="single" w:sz="4" w:space="0" w:color="auto"/>
              <w:right w:val="single" w:sz="4" w:space="0" w:color="auto"/>
            </w:tcBorders>
            <w:noWrap/>
            <w:vAlign w:val="center"/>
            <w:hideMark/>
            <w:tcPrChange w:id="228"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61BBA0B0" w14:textId="77777777" w:rsidR="003879C8" w:rsidRPr="003879C8" w:rsidRDefault="003879C8" w:rsidP="003879C8">
            <w:pPr>
              <w:jc w:val="left"/>
              <w:rPr>
                <w:ins w:id="229" w:author="OERTEL Romy" w:date="2026-07-09T14:24:00Z" w16du:dateUtc="2026-07-09T12:24:00Z"/>
                <w:color w:val="000000"/>
              </w:rPr>
            </w:pPr>
            <w:ins w:id="230" w:author="OERTEL Romy" w:date="2026-07-09T14:24:00Z" w16du:dateUtc="2026-07-09T12:24:00Z">
              <w:r w:rsidRPr="003879C8">
                <w:rPr>
                  <w:color w:val="000000"/>
                </w:rPr>
                <w:t> </w:t>
              </w:r>
            </w:ins>
          </w:p>
        </w:tc>
      </w:tr>
      <w:tr w:rsidR="003879C8" w:rsidRPr="003879C8" w14:paraId="5E4C2543" w14:textId="77777777" w:rsidTr="003879C8">
        <w:tblPrEx>
          <w:tblPrExChange w:id="231" w:author="OERTEL Romy" w:date="2026-07-09T14:24:00Z" w16du:dateUtc="2026-07-09T12:24:00Z">
            <w:tblPrEx>
              <w:tblW w:w="10910" w:type="dxa"/>
            </w:tblPrEx>
          </w:tblPrExChange>
        </w:tblPrEx>
        <w:trPr>
          <w:trHeight w:val="290"/>
          <w:ins w:id="232" w:author="OERTEL Romy" w:date="2026-07-09T14:24:00Z"/>
          <w:trPrChange w:id="233" w:author="OERTEL Romy" w:date="2026-07-09T14:24:00Z" w16du:dateUtc="2026-07-09T12:24:00Z">
            <w:trPr>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234" w:author="OERTEL Romy" w:date="2026-07-09T14:24:00Z" w16du:dateUtc="2026-07-09T12:24:00Z">
              <w:tcPr>
                <w:tcW w:w="5665" w:type="dxa"/>
                <w:gridSpan w:val="2"/>
                <w:tcBorders>
                  <w:top w:val="nil"/>
                  <w:left w:val="single" w:sz="4" w:space="0" w:color="auto"/>
                  <w:bottom w:val="single" w:sz="4" w:space="0" w:color="auto"/>
                  <w:right w:val="single" w:sz="4" w:space="0" w:color="auto"/>
                </w:tcBorders>
                <w:noWrap/>
                <w:vAlign w:val="center"/>
                <w:hideMark/>
              </w:tcPr>
            </w:tcPrChange>
          </w:tcPr>
          <w:p w14:paraId="70C9057E" w14:textId="77777777" w:rsidR="003879C8" w:rsidRPr="00B20EE0" w:rsidRDefault="003879C8" w:rsidP="003879C8">
            <w:pPr>
              <w:jc w:val="left"/>
              <w:rPr>
                <w:ins w:id="235" w:author="OERTEL Romy" w:date="2026-07-09T14:24:00Z" w16du:dateUtc="2026-07-09T12:24:00Z"/>
                <w:i/>
                <w:iCs/>
                <w:color w:val="000000"/>
                <w:lang w:val="es-ES"/>
                <w:rPrChange w:id="236" w:author="MAY Jessica" w:date="2026-07-09T15:30:00Z" w16du:dateUtc="2026-07-09T13:30:00Z">
                  <w:rPr>
                    <w:ins w:id="237" w:author="OERTEL Romy" w:date="2026-07-09T14:24:00Z" w16du:dateUtc="2026-07-09T12:24:00Z"/>
                    <w:i/>
                    <w:iCs/>
                    <w:color w:val="000000"/>
                  </w:rPr>
                </w:rPrChange>
              </w:rPr>
            </w:pPr>
            <w:ins w:id="238" w:author="OERTEL Romy" w:date="2026-07-09T14:24:00Z" w16du:dateUtc="2026-07-09T12:24:00Z">
              <w:r w:rsidRPr="00B20EE0">
                <w:rPr>
                  <w:i/>
                  <w:iCs/>
                  <w:color w:val="000000"/>
                  <w:lang w:val="es-ES"/>
                  <w:rPrChange w:id="239" w:author="MAY Jessica" w:date="2026-07-09T15:30:00Z" w16du:dateUtc="2026-07-09T13:30:00Z">
                    <w:rPr>
                      <w:i/>
                      <w:iCs/>
                      <w:color w:val="000000"/>
                    </w:rPr>
                  </w:rPrChange>
                </w:rPr>
                <w:t xml:space="preserve">Magnolia virginiana </w:t>
              </w:r>
              <w:proofErr w:type="gramStart"/>
              <w:r w:rsidRPr="00B20EE0">
                <w:rPr>
                  <w:color w:val="000000"/>
                  <w:lang w:val="es-ES"/>
                  <w:rPrChange w:id="240" w:author="MAY Jessica" w:date="2026-07-09T15:30:00Z" w16du:dateUtc="2026-07-09T13:30:00Z">
                    <w:rPr>
                      <w:color w:val="000000"/>
                    </w:rPr>
                  </w:rPrChange>
                </w:rPr>
                <w:t>var.</w:t>
              </w:r>
              <w:r w:rsidRPr="00B20EE0">
                <w:rPr>
                  <w:i/>
                  <w:iCs/>
                  <w:color w:val="000000"/>
                  <w:lang w:val="es-ES"/>
                  <w:rPrChange w:id="241" w:author="MAY Jessica" w:date="2026-07-09T15:30:00Z" w16du:dateUtc="2026-07-09T13:30:00Z">
                    <w:rPr>
                      <w:i/>
                      <w:iCs/>
                      <w:color w:val="000000"/>
                    </w:rPr>
                  </w:rPrChange>
                </w:rPr>
                <w:t>australis'</w:t>
              </w:r>
              <w:r w:rsidRPr="00B20EE0">
                <w:rPr>
                  <w:color w:val="000000"/>
                  <w:lang w:val="es-ES"/>
                  <w:rPrChange w:id="242" w:author="MAY Jessica" w:date="2026-07-09T15:30:00Z" w16du:dateUtc="2026-07-09T13:30:00Z">
                    <w:rPr>
                      <w:color w:val="000000"/>
                    </w:rPr>
                  </w:rPrChange>
                </w:rPr>
                <w:t>Mattie</w:t>
              </w:r>
              <w:proofErr w:type="gramEnd"/>
              <w:r w:rsidRPr="00B20EE0">
                <w:rPr>
                  <w:color w:val="000000"/>
                  <w:lang w:val="es-ES"/>
                  <w:rPrChange w:id="243" w:author="MAY Jessica" w:date="2026-07-09T15:30:00Z" w16du:dateUtc="2026-07-09T13:30:00Z">
                    <w:rPr>
                      <w:color w:val="000000"/>
                    </w:rPr>
                  </w:rPrChange>
                </w:rPr>
                <w:t xml:space="preserve"> Mae Smith'</w:t>
              </w:r>
            </w:ins>
          </w:p>
        </w:tc>
        <w:tc>
          <w:tcPr>
            <w:tcW w:w="4253" w:type="dxa"/>
            <w:tcBorders>
              <w:top w:val="nil"/>
              <w:left w:val="nil"/>
              <w:bottom w:val="single" w:sz="4" w:space="0" w:color="auto"/>
              <w:right w:val="single" w:sz="4" w:space="0" w:color="auto"/>
            </w:tcBorders>
            <w:noWrap/>
            <w:vAlign w:val="center"/>
            <w:hideMark/>
            <w:tcPrChange w:id="244"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6AE4959A" w14:textId="77777777" w:rsidR="003879C8" w:rsidRPr="003879C8" w:rsidRDefault="003879C8" w:rsidP="003879C8">
            <w:pPr>
              <w:jc w:val="left"/>
              <w:rPr>
                <w:ins w:id="245" w:author="OERTEL Romy" w:date="2026-07-09T14:24:00Z" w16du:dateUtc="2026-07-09T12:24:00Z"/>
                <w:i/>
                <w:iCs/>
                <w:color w:val="000000"/>
                <w:lang w:val="pt-BR"/>
                <w:rPrChange w:id="246" w:author="OERTEL Romy" w:date="2026-07-09T14:24:00Z" w16du:dateUtc="2026-07-09T12:24:00Z">
                  <w:rPr>
                    <w:ins w:id="247" w:author="OERTEL Romy" w:date="2026-07-09T14:24:00Z" w16du:dateUtc="2026-07-09T12:24:00Z"/>
                    <w:i/>
                    <w:iCs/>
                    <w:color w:val="000000"/>
                  </w:rPr>
                </w:rPrChange>
              </w:rPr>
            </w:pPr>
            <w:ins w:id="248" w:author="OERTEL Romy" w:date="2026-07-09T14:24:00Z" w16du:dateUtc="2026-07-09T12:24:00Z">
              <w:r w:rsidRPr="003879C8">
                <w:rPr>
                  <w:i/>
                  <w:iCs/>
                  <w:color w:val="000000"/>
                  <w:lang w:val="pt-BR"/>
                  <w:rPrChange w:id="249" w:author="OERTEL Romy" w:date="2026-07-09T14:24:00Z" w16du:dateUtc="2026-07-09T12:24:00Z">
                    <w:rPr>
                      <w:i/>
                      <w:iCs/>
                      <w:color w:val="000000"/>
                    </w:rPr>
                  </w:rPrChange>
                </w:rPr>
                <w:t xml:space="preserve">Magnolia virginiana </w:t>
              </w:r>
              <w:r w:rsidRPr="003879C8">
                <w:rPr>
                  <w:color w:val="000000"/>
                  <w:lang w:val="pt-BR"/>
                  <w:rPrChange w:id="250" w:author="OERTEL Romy" w:date="2026-07-09T14:24:00Z" w16du:dateUtc="2026-07-09T12:24:00Z">
                    <w:rPr>
                      <w:color w:val="000000"/>
                    </w:rPr>
                  </w:rPrChange>
                </w:rPr>
                <w:t xml:space="preserve">var. </w:t>
              </w:r>
              <w:r w:rsidRPr="003879C8">
                <w:rPr>
                  <w:i/>
                  <w:iCs/>
                  <w:color w:val="000000"/>
                  <w:lang w:val="pt-BR"/>
                  <w:rPrChange w:id="251" w:author="OERTEL Romy" w:date="2026-07-09T14:24:00Z" w16du:dateUtc="2026-07-09T12:24:00Z">
                    <w:rPr>
                      <w:i/>
                      <w:iCs/>
                      <w:color w:val="000000"/>
                    </w:rPr>
                  </w:rPrChange>
                </w:rPr>
                <w:t>australis</w:t>
              </w:r>
              <w:r w:rsidRPr="003879C8">
                <w:rPr>
                  <w:color w:val="000000"/>
                  <w:lang w:val="pt-BR"/>
                  <w:rPrChange w:id="252" w:author="OERTEL Romy" w:date="2026-07-09T14:24:00Z" w16du:dateUtc="2026-07-09T12:24:00Z">
                    <w:rPr>
                      <w:color w:val="000000"/>
                    </w:rPr>
                  </w:rPrChange>
                </w:rPr>
                <w:t>'Mardi Gras'</w:t>
              </w:r>
            </w:ins>
          </w:p>
        </w:tc>
      </w:tr>
      <w:tr w:rsidR="003879C8" w:rsidRPr="003879C8" w14:paraId="0095F440" w14:textId="77777777" w:rsidTr="003879C8">
        <w:trPr>
          <w:trHeight w:val="290"/>
          <w:ins w:id="253" w:author="OERTEL Romy" w:date="2026-07-09T14:24:00Z"/>
          <w:trPrChange w:id="254"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255"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2A3E5FF8" w14:textId="77777777" w:rsidR="003879C8" w:rsidRPr="003879C8" w:rsidRDefault="003879C8" w:rsidP="003879C8">
            <w:pPr>
              <w:jc w:val="left"/>
              <w:rPr>
                <w:ins w:id="256" w:author="OERTEL Romy" w:date="2026-07-09T14:24:00Z" w16du:dateUtc="2026-07-09T12:24:00Z"/>
                <w:i/>
                <w:iCs/>
                <w:color w:val="000000"/>
              </w:rPr>
            </w:pPr>
            <w:ins w:id="257" w:author="OERTEL Romy" w:date="2026-07-09T14:24:00Z" w16du:dateUtc="2026-07-09T12:24:00Z">
              <w:r w:rsidRPr="003879C8">
                <w:rPr>
                  <w:i/>
                  <w:iCs/>
                  <w:color w:val="000000"/>
                </w:rPr>
                <w:t xml:space="preserve">Magnolia </w:t>
              </w:r>
              <w:r w:rsidRPr="003879C8">
                <w:rPr>
                  <w:color w:val="000000"/>
                </w:rPr>
                <w:t>'Vulcan'</w:t>
              </w:r>
            </w:ins>
          </w:p>
        </w:tc>
        <w:tc>
          <w:tcPr>
            <w:tcW w:w="4253" w:type="dxa"/>
            <w:tcBorders>
              <w:top w:val="nil"/>
              <w:left w:val="nil"/>
              <w:bottom w:val="single" w:sz="4" w:space="0" w:color="auto"/>
              <w:right w:val="single" w:sz="4" w:space="0" w:color="auto"/>
            </w:tcBorders>
            <w:noWrap/>
            <w:vAlign w:val="center"/>
            <w:hideMark/>
            <w:tcPrChange w:id="258"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35F484C3" w14:textId="77777777" w:rsidR="003879C8" w:rsidRPr="003879C8" w:rsidRDefault="003879C8" w:rsidP="003879C8">
            <w:pPr>
              <w:jc w:val="left"/>
              <w:rPr>
                <w:ins w:id="259" w:author="OERTEL Romy" w:date="2026-07-09T14:24:00Z" w16du:dateUtc="2026-07-09T12:24:00Z"/>
                <w:color w:val="000000"/>
              </w:rPr>
            </w:pPr>
            <w:ins w:id="260" w:author="OERTEL Romy" w:date="2026-07-09T14:24:00Z" w16du:dateUtc="2026-07-09T12:24:00Z">
              <w:r w:rsidRPr="003879C8">
                <w:rPr>
                  <w:color w:val="000000"/>
                </w:rPr>
                <w:t> </w:t>
              </w:r>
            </w:ins>
          </w:p>
        </w:tc>
      </w:tr>
      <w:tr w:rsidR="003879C8" w:rsidRPr="003879C8" w14:paraId="0C68469F" w14:textId="77777777" w:rsidTr="003879C8">
        <w:trPr>
          <w:trHeight w:val="290"/>
          <w:ins w:id="261" w:author="OERTEL Romy" w:date="2026-07-09T14:24:00Z"/>
          <w:trPrChange w:id="262"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263"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13C7F2B3" w14:textId="77777777" w:rsidR="003879C8" w:rsidRPr="003879C8" w:rsidRDefault="003879C8" w:rsidP="003879C8">
            <w:pPr>
              <w:jc w:val="left"/>
              <w:rPr>
                <w:ins w:id="264" w:author="OERTEL Romy" w:date="2026-07-09T14:24:00Z" w16du:dateUtc="2026-07-09T12:24:00Z"/>
                <w:i/>
                <w:iCs/>
                <w:color w:val="000000"/>
              </w:rPr>
            </w:pPr>
            <w:ins w:id="265" w:author="OERTEL Romy" w:date="2026-07-09T14:24:00Z" w16du:dateUtc="2026-07-09T12:24:00Z">
              <w:r w:rsidRPr="003879C8">
                <w:rPr>
                  <w:i/>
                  <w:iCs/>
                  <w:color w:val="000000"/>
                </w:rPr>
                <w:t>Magnolia acuminata</w:t>
              </w:r>
              <w:r w:rsidRPr="003879C8">
                <w:rPr>
                  <w:color w:val="000000"/>
                </w:rPr>
                <w:t xml:space="preserve"> 'Blue Opal'</w:t>
              </w:r>
            </w:ins>
          </w:p>
        </w:tc>
        <w:tc>
          <w:tcPr>
            <w:tcW w:w="4253" w:type="dxa"/>
            <w:tcBorders>
              <w:top w:val="nil"/>
              <w:left w:val="nil"/>
              <w:bottom w:val="single" w:sz="4" w:space="0" w:color="auto"/>
              <w:right w:val="single" w:sz="4" w:space="0" w:color="auto"/>
            </w:tcBorders>
            <w:noWrap/>
            <w:vAlign w:val="center"/>
            <w:hideMark/>
            <w:tcPrChange w:id="266"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78B68063" w14:textId="77777777" w:rsidR="003879C8" w:rsidRPr="003879C8" w:rsidRDefault="003879C8" w:rsidP="003879C8">
            <w:pPr>
              <w:jc w:val="left"/>
              <w:rPr>
                <w:ins w:id="267" w:author="OERTEL Romy" w:date="2026-07-09T14:24:00Z" w16du:dateUtc="2026-07-09T12:24:00Z"/>
                <w:i/>
                <w:iCs/>
                <w:color w:val="000000"/>
              </w:rPr>
            </w:pPr>
            <w:ins w:id="268" w:author="OERTEL Romy" w:date="2026-07-09T14:24:00Z" w16du:dateUtc="2026-07-09T12:24:00Z">
              <w:r w:rsidRPr="003879C8">
                <w:rPr>
                  <w:i/>
                  <w:iCs/>
                  <w:color w:val="000000"/>
                </w:rPr>
                <w:t>Magnolia acuminata</w:t>
              </w:r>
              <w:r w:rsidRPr="003879C8">
                <w:rPr>
                  <w:color w:val="000000"/>
                </w:rPr>
                <w:t xml:space="preserve"> 'Henry Blue'</w:t>
              </w:r>
            </w:ins>
          </w:p>
        </w:tc>
      </w:tr>
      <w:tr w:rsidR="003879C8" w:rsidRPr="003879C8" w14:paraId="6BC1B54F" w14:textId="77777777" w:rsidTr="003879C8">
        <w:trPr>
          <w:trHeight w:val="290"/>
          <w:ins w:id="269" w:author="OERTEL Romy" w:date="2026-07-09T14:24:00Z"/>
          <w:trPrChange w:id="270"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271"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176A0C2B" w14:textId="77777777" w:rsidR="003879C8" w:rsidRPr="003879C8" w:rsidRDefault="003879C8" w:rsidP="003879C8">
            <w:pPr>
              <w:jc w:val="left"/>
              <w:rPr>
                <w:ins w:id="272" w:author="OERTEL Romy" w:date="2026-07-09T14:24:00Z" w16du:dateUtc="2026-07-09T12:24:00Z"/>
                <w:i/>
                <w:iCs/>
                <w:color w:val="000000"/>
              </w:rPr>
            </w:pPr>
            <w:ins w:id="273" w:author="OERTEL Romy" w:date="2026-07-09T14:24:00Z" w16du:dateUtc="2026-07-09T12:24:00Z">
              <w:r w:rsidRPr="003879C8">
                <w:rPr>
                  <w:i/>
                  <w:iCs/>
                  <w:color w:val="000000"/>
                </w:rPr>
                <w:t xml:space="preserve">Magnolia </w:t>
              </w:r>
              <w:r w:rsidRPr="003879C8">
                <w:rPr>
                  <w:color w:val="000000"/>
                </w:rPr>
                <w:t>'Athene'</w:t>
              </w:r>
            </w:ins>
          </w:p>
        </w:tc>
        <w:tc>
          <w:tcPr>
            <w:tcW w:w="4253" w:type="dxa"/>
            <w:tcBorders>
              <w:top w:val="nil"/>
              <w:left w:val="nil"/>
              <w:bottom w:val="single" w:sz="4" w:space="0" w:color="auto"/>
              <w:right w:val="single" w:sz="4" w:space="0" w:color="auto"/>
            </w:tcBorders>
            <w:noWrap/>
            <w:vAlign w:val="center"/>
            <w:hideMark/>
            <w:tcPrChange w:id="274"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5A618F42" w14:textId="77777777" w:rsidR="003879C8" w:rsidRPr="003879C8" w:rsidRDefault="003879C8" w:rsidP="003879C8">
            <w:pPr>
              <w:jc w:val="left"/>
              <w:rPr>
                <w:ins w:id="275" w:author="OERTEL Romy" w:date="2026-07-09T14:24:00Z" w16du:dateUtc="2026-07-09T12:24:00Z"/>
                <w:color w:val="000000"/>
              </w:rPr>
            </w:pPr>
            <w:ins w:id="276" w:author="OERTEL Romy" w:date="2026-07-09T14:24:00Z" w16du:dateUtc="2026-07-09T12:24:00Z">
              <w:r w:rsidRPr="003879C8">
                <w:rPr>
                  <w:color w:val="000000"/>
                </w:rPr>
                <w:t> </w:t>
              </w:r>
            </w:ins>
          </w:p>
        </w:tc>
      </w:tr>
      <w:tr w:rsidR="003879C8" w:rsidRPr="003879C8" w14:paraId="11448398" w14:textId="77777777" w:rsidTr="003879C8">
        <w:trPr>
          <w:trHeight w:val="290"/>
          <w:ins w:id="277" w:author="OERTEL Romy" w:date="2026-07-09T14:24:00Z"/>
          <w:trPrChange w:id="278"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279"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01558BD8" w14:textId="77777777" w:rsidR="003879C8" w:rsidRPr="003879C8" w:rsidRDefault="003879C8" w:rsidP="003879C8">
            <w:pPr>
              <w:jc w:val="left"/>
              <w:rPr>
                <w:ins w:id="280" w:author="OERTEL Romy" w:date="2026-07-09T14:24:00Z" w16du:dateUtc="2026-07-09T12:24:00Z"/>
                <w:i/>
                <w:iCs/>
                <w:color w:val="000000"/>
              </w:rPr>
            </w:pPr>
            <w:ins w:id="281" w:author="OERTEL Romy" w:date="2026-07-09T14:24:00Z" w16du:dateUtc="2026-07-09T12:24:00Z">
              <w:r w:rsidRPr="003879C8">
                <w:rPr>
                  <w:i/>
                  <w:iCs/>
                  <w:color w:val="000000"/>
                </w:rPr>
                <w:t xml:space="preserve">Magnolia </w:t>
              </w:r>
              <w:r w:rsidRPr="003879C8">
                <w:rPr>
                  <w:color w:val="000000"/>
                </w:rPr>
                <w:t>'Oyama Rose'</w:t>
              </w:r>
            </w:ins>
          </w:p>
        </w:tc>
        <w:tc>
          <w:tcPr>
            <w:tcW w:w="4253" w:type="dxa"/>
            <w:tcBorders>
              <w:top w:val="nil"/>
              <w:left w:val="nil"/>
              <w:bottom w:val="single" w:sz="4" w:space="0" w:color="auto"/>
              <w:right w:val="single" w:sz="4" w:space="0" w:color="auto"/>
            </w:tcBorders>
            <w:noWrap/>
            <w:vAlign w:val="center"/>
            <w:hideMark/>
            <w:tcPrChange w:id="282"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49E27F90" w14:textId="77777777" w:rsidR="003879C8" w:rsidRPr="003879C8" w:rsidRDefault="003879C8" w:rsidP="003879C8">
            <w:pPr>
              <w:jc w:val="left"/>
              <w:rPr>
                <w:ins w:id="283" w:author="OERTEL Romy" w:date="2026-07-09T14:24:00Z" w16du:dateUtc="2026-07-09T12:24:00Z"/>
                <w:color w:val="000000"/>
              </w:rPr>
            </w:pPr>
            <w:ins w:id="284" w:author="OERTEL Romy" w:date="2026-07-09T14:24:00Z" w16du:dateUtc="2026-07-09T12:24:00Z">
              <w:r w:rsidRPr="003879C8">
                <w:rPr>
                  <w:color w:val="000000"/>
                </w:rPr>
                <w:t> </w:t>
              </w:r>
            </w:ins>
          </w:p>
        </w:tc>
      </w:tr>
      <w:tr w:rsidR="003879C8" w:rsidRPr="003879C8" w14:paraId="48301DEF" w14:textId="77777777" w:rsidTr="003879C8">
        <w:trPr>
          <w:trHeight w:val="290"/>
          <w:ins w:id="285" w:author="OERTEL Romy" w:date="2026-07-09T14:24:00Z"/>
          <w:trPrChange w:id="286"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287"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0C7919B7" w14:textId="77777777" w:rsidR="003879C8" w:rsidRPr="003879C8" w:rsidRDefault="003879C8" w:rsidP="003879C8">
            <w:pPr>
              <w:jc w:val="left"/>
              <w:rPr>
                <w:ins w:id="288" w:author="OERTEL Romy" w:date="2026-07-09T14:24:00Z" w16du:dateUtc="2026-07-09T12:24:00Z"/>
                <w:i/>
                <w:iCs/>
                <w:color w:val="000000"/>
              </w:rPr>
            </w:pPr>
            <w:ins w:id="289" w:author="OERTEL Romy" w:date="2026-07-09T14:24:00Z" w16du:dateUtc="2026-07-09T12:24:00Z">
              <w:r w:rsidRPr="003879C8">
                <w:rPr>
                  <w:i/>
                  <w:iCs/>
                  <w:color w:val="000000"/>
                </w:rPr>
                <w:t xml:space="preserve">Magnolia </w:t>
              </w:r>
              <w:r w:rsidRPr="003879C8">
                <w:rPr>
                  <w:color w:val="000000"/>
                </w:rPr>
                <w:t>'Golden Pond'</w:t>
              </w:r>
            </w:ins>
          </w:p>
        </w:tc>
        <w:tc>
          <w:tcPr>
            <w:tcW w:w="4253" w:type="dxa"/>
            <w:tcBorders>
              <w:top w:val="nil"/>
              <w:left w:val="nil"/>
              <w:bottom w:val="single" w:sz="4" w:space="0" w:color="auto"/>
              <w:right w:val="single" w:sz="4" w:space="0" w:color="auto"/>
            </w:tcBorders>
            <w:noWrap/>
            <w:vAlign w:val="center"/>
            <w:hideMark/>
            <w:tcPrChange w:id="290"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1CDC3D80" w14:textId="77777777" w:rsidR="003879C8" w:rsidRPr="003879C8" w:rsidRDefault="003879C8" w:rsidP="003879C8">
            <w:pPr>
              <w:jc w:val="left"/>
              <w:rPr>
                <w:ins w:id="291" w:author="OERTEL Romy" w:date="2026-07-09T14:24:00Z" w16du:dateUtc="2026-07-09T12:24:00Z"/>
                <w:color w:val="000000"/>
              </w:rPr>
            </w:pPr>
            <w:ins w:id="292" w:author="OERTEL Romy" w:date="2026-07-09T14:24:00Z" w16du:dateUtc="2026-07-09T12:24:00Z">
              <w:r w:rsidRPr="003879C8">
                <w:rPr>
                  <w:color w:val="000000"/>
                </w:rPr>
                <w:t> </w:t>
              </w:r>
            </w:ins>
          </w:p>
        </w:tc>
      </w:tr>
      <w:tr w:rsidR="003879C8" w:rsidRPr="003879C8" w14:paraId="4E2A05EF" w14:textId="77777777" w:rsidTr="003879C8">
        <w:trPr>
          <w:trHeight w:val="290"/>
          <w:ins w:id="293" w:author="OERTEL Romy" w:date="2026-07-09T14:24:00Z"/>
          <w:trPrChange w:id="294" w:author="OERTEL Romy" w:date="2026-07-09T14:24:00Z" w16du:dateUtc="2026-07-09T12:24:00Z">
            <w:trPr>
              <w:gridAfter w:val="0"/>
              <w:trHeight w:val="290"/>
            </w:trPr>
          </w:trPrChange>
        </w:trPr>
        <w:tc>
          <w:tcPr>
            <w:tcW w:w="5240" w:type="dxa"/>
            <w:tcBorders>
              <w:top w:val="nil"/>
              <w:left w:val="single" w:sz="4" w:space="0" w:color="auto"/>
              <w:bottom w:val="single" w:sz="4" w:space="0" w:color="auto"/>
              <w:right w:val="single" w:sz="4" w:space="0" w:color="auto"/>
            </w:tcBorders>
            <w:noWrap/>
            <w:vAlign w:val="center"/>
            <w:hideMark/>
            <w:tcPrChange w:id="295" w:author="OERTEL Romy" w:date="2026-07-09T14:24:00Z" w16du:dateUtc="2026-07-09T12:24:00Z">
              <w:tcPr>
                <w:tcW w:w="5240" w:type="dxa"/>
                <w:tcBorders>
                  <w:top w:val="nil"/>
                  <w:left w:val="single" w:sz="4" w:space="0" w:color="auto"/>
                  <w:bottom w:val="single" w:sz="4" w:space="0" w:color="auto"/>
                  <w:right w:val="single" w:sz="4" w:space="0" w:color="auto"/>
                </w:tcBorders>
                <w:noWrap/>
                <w:vAlign w:val="center"/>
                <w:hideMark/>
              </w:tcPr>
            </w:tcPrChange>
          </w:tcPr>
          <w:p w14:paraId="78F929C5" w14:textId="77777777" w:rsidR="003879C8" w:rsidRPr="003879C8" w:rsidRDefault="003879C8" w:rsidP="003879C8">
            <w:pPr>
              <w:jc w:val="left"/>
              <w:rPr>
                <w:ins w:id="296" w:author="OERTEL Romy" w:date="2026-07-09T14:24:00Z" w16du:dateUtc="2026-07-09T12:24:00Z"/>
                <w:i/>
                <w:iCs/>
                <w:color w:val="000000"/>
              </w:rPr>
            </w:pPr>
            <w:ins w:id="297" w:author="OERTEL Romy" w:date="2026-07-09T14:24:00Z" w16du:dateUtc="2026-07-09T12:24:00Z">
              <w:r w:rsidRPr="003879C8">
                <w:rPr>
                  <w:i/>
                  <w:iCs/>
                  <w:color w:val="000000"/>
                </w:rPr>
                <w:t xml:space="preserve">Magnolia </w:t>
              </w:r>
              <w:r w:rsidRPr="003879C8">
                <w:rPr>
                  <w:color w:val="000000"/>
                </w:rPr>
                <w:t>'Daybreak'</w:t>
              </w:r>
            </w:ins>
          </w:p>
        </w:tc>
        <w:tc>
          <w:tcPr>
            <w:tcW w:w="4253" w:type="dxa"/>
            <w:tcBorders>
              <w:top w:val="nil"/>
              <w:left w:val="nil"/>
              <w:bottom w:val="single" w:sz="4" w:space="0" w:color="auto"/>
              <w:right w:val="single" w:sz="4" w:space="0" w:color="auto"/>
            </w:tcBorders>
            <w:noWrap/>
            <w:vAlign w:val="center"/>
            <w:hideMark/>
            <w:tcPrChange w:id="298" w:author="OERTEL Romy" w:date="2026-07-09T14:24:00Z" w16du:dateUtc="2026-07-09T12:24:00Z">
              <w:tcPr>
                <w:tcW w:w="5245" w:type="dxa"/>
                <w:gridSpan w:val="3"/>
                <w:tcBorders>
                  <w:top w:val="nil"/>
                  <w:left w:val="nil"/>
                  <w:bottom w:val="single" w:sz="4" w:space="0" w:color="auto"/>
                  <w:right w:val="single" w:sz="4" w:space="0" w:color="auto"/>
                </w:tcBorders>
                <w:noWrap/>
                <w:vAlign w:val="center"/>
                <w:hideMark/>
              </w:tcPr>
            </w:tcPrChange>
          </w:tcPr>
          <w:p w14:paraId="09C46381" w14:textId="77777777" w:rsidR="003879C8" w:rsidRPr="003879C8" w:rsidRDefault="003879C8" w:rsidP="003879C8">
            <w:pPr>
              <w:jc w:val="left"/>
              <w:rPr>
                <w:ins w:id="299" w:author="OERTEL Romy" w:date="2026-07-09T14:24:00Z" w16du:dateUtc="2026-07-09T12:24:00Z"/>
                <w:color w:val="000000"/>
              </w:rPr>
            </w:pPr>
            <w:ins w:id="300" w:author="OERTEL Romy" w:date="2026-07-09T14:24:00Z" w16du:dateUtc="2026-07-09T12:24:00Z">
              <w:r w:rsidRPr="003879C8">
                <w:rPr>
                  <w:color w:val="000000"/>
                </w:rPr>
                <w:t> </w:t>
              </w:r>
            </w:ins>
          </w:p>
        </w:tc>
      </w:tr>
    </w:tbl>
    <w:p w14:paraId="0F150501" w14:textId="2231F73A" w:rsidR="003879C8" w:rsidRDefault="003879C8">
      <w:pPr>
        <w:sectPr w:rsidR="003879C8">
          <w:headerReference w:type="default" r:id="rId21"/>
          <w:footerReference w:type="default" r:id="rId22"/>
          <w:footerReference w:type="first" r:id="rId23"/>
          <w:pgSz w:w="11906" w:h="16838"/>
          <w:pgMar w:top="504" w:right="960" w:bottom="504" w:left="960" w:header="510" w:footer="720" w:gutter="0"/>
          <w:cols w:space="0"/>
          <w:titlePg/>
        </w:sectPr>
      </w:pPr>
    </w:p>
    <w:p w14:paraId="50FCDC84" w14:textId="77777777" w:rsidR="006A30EA" w:rsidRDefault="004802B4">
      <w:pPr>
        <w:pStyle w:val="Heading2"/>
      </w:pPr>
      <w:bookmarkStart w:id="302" w:name="_Toc_1_3_0000000019"/>
      <w:r>
        <w:lastRenderedPageBreak/>
        <w:t>Legend</w:t>
      </w:r>
      <w:bookmarkEnd w:id="302"/>
    </w:p>
    <w:p w14:paraId="50FCDC85" w14:textId="77777777" w:rsidR="006A30EA" w:rsidRDefault="006A30EA"/>
    <w:tbl>
      <w:tblPr>
        <w:tblW w:w="0" w:type="auto"/>
        <w:tblBorders>
          <w:top w:val="single" w:sz="4" w:space="0" w:color="auto"/>
          <w:left w:val="single" w:sz="4" w:space="0" w:color="auto"/>
          <w:bottom w:val="single" w:sz="4" w:space="0" w:color="auto"/>
          <w:right w:val="single" w:sz="4" w:space="0" w:color="auto"/>
          <w:insideH w:val="single" w:sz="4" w:space="0" w:color="auto"/>
          <w:insideV w:val="dotted" w:sz="4" w:space="0" w:color="auto"/>
        </w:tblBorders>
        <w:tblLook w:val="04A0" w:firstRow="1" w:lastRow="0" w:firstColumn="1" w:lastColumn="0" w:noHBand="0" w:noVBand="1"/>
      </w:tblPr>
      <w:tblGrid>
        <w:gridCol w:w="392"/>
        <w:gridCol w:w="392"/>
        <w:gridCol w:w="899"/>
        <w:gridCol w:w="873"/>
        <w:gridCol w:w="902"/>
        <w:gridCol w:w="870"/>
        <w:gridCol w:w="1772"/>
        <w:gridCol w:w="1772"/>
        <w:gridCol w:w="1328"/>
        <w:gridCol w:w="776"/>
      </w:tblGrid>
      <w:tr w:rsidR="006A30EA" w14:paraId="50FCDC93" w14:textId="77777777">
        <w:tc>
          <w:tcPr>
            <w:tcW w:w="1427" w:type="dxa"/>
            <w:gridSpan w:val="2"/>
          </w:tcPr>
          <w:p w14:paraId="50FCDC86" w14:textId="77777777" w:rsidR="006A30EA" w:rsidRDefault="006A30EA">
            <w:pPr>
              <w:jc w:val="left"/>
            </w:pPr>
          </w:p>
        </w:tc>
        <w:tc>
          <w:tcPr>
            <w:tcW w:w="1427" w:type="dxa"/>
            <w:gridSpan w:val="2"/>
          </w:tcPr>
          <w:p w14:paraId="50FCDC87" w14:textId="77777777" w:rsidR="006A30EA" w:rsidRDefault="004802B4">
            <w:pPr>
              <w:jc w:val="left"/>
            </w:pPr>
            <w:r>
              <w:rPr>
                <w:rFonts w:eastAsia="Arial"/>
                <w:sz w:val="16"/>
              </w:rPr>
              <w:t>English</w:t>
            </w:r>
          </w:p>
        </w:tc>
        <w:tc>
          <w:tcPr>
            <w:tcW w:w="1427" w:type="dxa"/>
            <w:gridSpan w:val="2"/>
          </w:tcPr>
          <w:p w14:paraId="50FCDC88" w14:textId="77777777" w:rsidR="006A30EA" w:rsidRDefault="004802B4">
            <w:pPr>
              <w:jc w:val="left"/>
            </w:pPr>
            <w:r>
              <w:rPr>
                <w:rFonts w:eastAsia="Arial"/>
                <w:sz w:val="16"/>
              </w:rPr>
              <w:t>français</w:t>
            </w:r>
          </w:p>
        </w:tc>
        <w:tc>
          <w:tcPr>
            <w:tcW w:w="1427" w:type="dxa"/>
          </w:tcPr>
          <w:p w14:paraId="50FCDC89" w14:textId="77777777" w:rsidR="006A30EA" w:rsidRDefault="004802B4">
            <w:pPr>
              <w:jc w:val="left"/>
            </w:pPr>
            <w:proofErr w:type="spellStart"/>
            <w:r>
              <w:rPr>
                <w:rFonts w:eastAsia="Arial"/>
                <w:sz w:val="16"/>
              </w:rPr>
              <w:t>deutsch</w:t>
            </w:r>
            <w:proofErr w:type="spellEnd"/>
          </w:p>
        </w:tc>
        <w:tc>
          <w:tcPr>
            <w:tcW w:w="1427" w:type="dxa"/>
          </w:tcPr>
          <w:p w14:paraId="50FCDC8A" w14:textId="77777777" w:rsidR="006A30EA" w:rsidRDefault="004802B4">
            <w:pPr>
              <w:jc w:val="left"/>
            </w:pPr>
            <w:proofErr w:type="spellStart"/>
            <w:r>
              <w:rPr>
                <w:rFonts w:eastAsia="Arial"/>
                <w:sz w:val="16"/>
              </w:rPr>
              <w:t>español</w:t>
            </w:r>
            <w:proofErr w:type="spellEnd"/>
          </w:p>
        </w:tc>
        <w:tc>
          <w:tcPr>
            <w:tcW w:w="1427" w:type="dxa"/>
          </w:tcPr>
          <w:p w14:paraId="50FCDC8B" w14:textId="77777777" w:rsidR="006A30EA" w:rsidRDefault="004802B4">
            <w:pPr>
              <w:jc w:val="left"/>
            </w:pPr>
            <w:r>
              <w:rPr>
                <w:rFonts w:eastAsia="Arial"/>
                <w:sz w:val="16"/>
              </w:rPr>
              <w:t>Example Varieties</w:t>
            </w:r>
          </w:p>
          <w:p w14:paraId="50FCDC8C" w14:textId="77777777" w:rsidR="006A30EA" w:rsidRDefault="004802B4">
            <w:pPr>
              <w:jc w:val="left"/>
            </w:pPr>
            <w:proofErr w:type="spellStart"/>
            <w:r>
              <w:rPr>
                <w:rFonts w:eastAsia="Arial"/>
                <w:sz w:val="16"/>
              </w:rPr>
              <w:t>Exemples</w:t>
            </w:r>
            <w:proofErr w:type="spellEnd"/>
          </w:p>
          <w:p w14:paraId="50FCDC8D" w14:textId="77777777" w:rsidR="006A30EA" w:rsidRDefault="004802B4">
            <w:pPr>
              <w:jc w:val="left"/>
            </w:pPr>
            <w:r>
              <w:rPr>
                <w:rFonts w:eastAsia="Arial"/>
                <w:sz w:val="16"/>
              </w:rPr>
              <w:t>Beispielssorten</w:t>
            </w:r>
          </w:p>
          <w:p w14:paraId="50FCDC8E" w14:textId="77777777" w:rsidR="006A30EA" w:rsidRDefault="004802B4">
            <w:pPr>
              <w:jc w:val="left"/>
            </w:pPr>
            <w:proofErr w:type="spellStart"/>
            <w:r>
              <w:rPr>
                <w:rFonts w:eastAsia="Arial"/>
                <w:sz w:val="16"/>
              </w:rPr>
              <w:t>Variedades</w:t>
            </w:r>
            <w:proofErr w:type="spellEnd"/>
            <w:r>
              <w:rPr>
                <w:rFonts w:eastAsia="Arial"/>
                <w:sz w:val="16"/>
              </w:rPr>
              <w:t xml:space="preserve"> </w:t>
            </w:r>
            <w:proofErr w:type="spellStart"/>
            <w:r>
              <w:rPr>
                <w:rFonts w:eastAsia="Arial"/>
                <w:sz w:val="16"/>
              </w:rPr>
              <w:t>ejemplo</w:t>
            </w:r>
            <w:proofErr w:type="spellEnd"/>
          </w:p>
          <w:p w14:paraId="50FCDC8F" w14:textId="77777777" w:rsidR="006A30EA" w:rsidRDefault="006A30EA">
            <w:pPr>
              <w:jc w:val="left"/>
            </w:pPr>
          </w:p>
        </w:tc>
        <w:tc>
          <w:tcPr>
            <w:tcW w:w="1427" w:type="dxa"/>
          </w:tcPr>
          <w:p w14:paraId="50FCDC90" w14:textId="77777777" w:rsidR="006A30EA" w:rsidRDefault="004802B4">
            <w:pPr>
              <w:jc w:val="left"/>
            </w:pPr>
            <w:r>
              <w:rPr>
                <w:rFonts w:eastAsia="Arial"/>
                <w:sz w:val="16"/>
              </w:rPr>
              <w:t>Note/</w:t>
            </w:r>
          </w:p>
          <w:p w14:paraId="50FCDC91" w14:textId="77777777" w:rsidR="006A30EA" w:rsidRDefault="004802B4">
            <w:pPr>
              <w:jc w:val="left"/>
            </w:pPr>
            <w:r>
              <w:rPr>
                <w:rFonts w:eastAsia="Arial"/>
                <w:sz w:val="16"/>
              </w:rPr>
              <w:t>Nota</w:t>
            </w:r>
          </w:p>
          <w:p w14:paraId="50FCDC92" w14:textId="77777777" w:rsidR="006A30EA" w:rsidRDefault="006A30EA">
            <w:pPr>
              <w:jc w:val="left"/>
            </w:pPr>
          </w:p>
        </w:tc>
      </w:tr>
      <w:tr w:rsidR="006A30EA" w14:paraId="50FCDC9E" w14:textId="77777777">
        <w:tc>
          <w:tcPr>
            <w:tcW w:w="713" w:type="dxa"/>
            <w:shd w:val="clear" w:color="auto" w:fill="DFDFD7"/>
          </w:tcPr>
          <w:p w14:paraId="50FCDC94" w14:textId="77777777" w:rsidR="006A30EA" w:rsidRDefault="004802B4">
            <w:r>
              <w:rPr>
                <w:rFonts w:eastAsia="Arial"/>
                <w:b/>
                <w:sz w:val="16"/>
              </w:rPr>
              <w:t>1</w:t>
            </w:r>
          </w:p>
        </w:tc>
        <w:tc>
          <w:tcPr>
            <w:tcW w:w="713" w:type="dxa"/>
            <w:shd w:val="clear" w:color="auto" w:fill="DFDFD7"/>
          </w:tcPr>
          <w:p w14:paraId="50FCDC95" w14:textId="77777777" w:rsidR="006A30EA" w:rsidRDefault="004802B4">
            <w:r>
              <w:rPr>
                <w:rFonts w:eastAsia="Arial"/>
                <w:b/>
                <w:sz w:val="16"/>
              </w:rPr>
              <w:t>2</w:t>
            </w:r>
          </w:p>
        </w:tc>
        <w:tc>
          <w:tcPr>
            <w:tcW w:w="713" w:type="dxa"/>
            <w:shd w:val="clear" w:color="auto" w:fill="DFDFD7"/>
          </w:tcPr>
          <w:p w14:paraId="50FCDC96" w14:textId="77777777" w:rsidR="006A30EA" w:rsidRDefault="004802B4">
            <w:r>
              <w:rPr>
                <w:rFonts w:eastAsia="Arial"/>
                <w:b/>
                <w:sz w:val="16"/>
              </w:rPr>
              <w:t>3</w:t>
            </w:r>
          </w:p>
        </w:tc>
        <w:tc>
          <w:tcPr>
            <w:tcW w:w="713" w:type="dxa"/>
            <w:shd w:val="clear" w:color="auto" w:fill="DFDFD7"/>
          </w:tcPr>
          <w:p w14:paraId="50FCDC97" w14:textId="77777777" w:rsidR="006A30EA" w:rsidRDefault="004802B4">
            <w:r>
              <w:rPr>
                <w:rFonts w:eastAsia="Arial"/>
                <w:b/>
                <w:sz w:val="16"/>
              </w:rPr>
              <w:t>4</w:t>
            </w:r>
          </w:p>
        </w:tc>
        <w:tc>
          <w:tcPr>
            <w:tcW w:w="713" w:type="dxa"/>
            <w:shd w:val="clear" w:color="auto" w:fill="DFDFD7"/>
          </w:tcPr>
          <w:p w14:paraId="50FCDC98" w14:textId="77777777" w:rsidR="006A30EA" w:rsidRDefault="004802B4">
            <w:r>
              <w:rPr>
                <w:rFonts w:eastAsia="Arial"/>
                <w:b/>
                <w:sz w:val="16"/>
              </w:rPr>
              <w:t>5</w:t>
            </w:r>
          </w:p>
        </w:tc>
        <w:tc>
          <w:tcPr>
            <w:tcW w:w="713" w:type="dxa"/>
            <w:shd w:val="clear" w:color="auto" w:fill="DFDFD7"/>
          </w:tcPr>
          <w:p w14:paraId="50FCDC99" w14:textId="77777777" w:rsidR="006A30EA" w:rsidRDefault="004802B4">
            <w:r>
              <w:rPr>
                <w:rFonts w:eastAsia="Arial"/>
                <w:b/>
                <w:sz w:val="16"/>
              </w:rPr>
              <w:t>6</w:t>
            </w:r>
          </w:p>
        </w:tc>
        <w:tc>
          <w:tcPr>
            <w:tcW w:w="1427" w:type="dxa"/>
            <w:shd w:val="clear" w:color="auto" w:fill="DFDFD7"/>
          </w:tcPr>
          <w:p w14:paraId="50FCDC9A" w14:textId="77777777" w:rsidR="006A30EA" w:rsidRDefault="004802B4">
            <w:r>
              <w:rPr>
                <w:rFonts w:eastAsia="Arial"/>
                <w:b/>
                <w:sz w:val="16"/>
              </w:rPr>
              <w:t>7</w:t>
            </w:r>
          </w:p>
        </w:tc>
        <w:tc>
          <w:tcPr>
            <w:tcW w:w="1427" w:type="dxa"/>
            <w:shd w:val="clear" w:color="auto" w:fill="DFDFD7"/>
          </w:tcPr>
          <w:p w14:paraId="50FCDC9B" w14:textId="77777777" w:rsidR="006A30EA" w:rsidRDefault="006A30EA"/>
        </w:tc>
        <w:tc>
          <w:tcPr>
            <w:tcW w:w="1427" w:type="dxa"/>
            <w:shd w:val="clear" w:color="auto" w:fill="DFDFD7"/>
          </w:tcPr>
          <w:p w14:paraId="50FCDC9C" w14:textId="77777777" w:rsidR="006A30EA" w:rsidRDefault="006A30EA"/>
        </w:tc>
        <w:tc>
          <w:tcPr>
            <w:tcW w:w="1427" w:type="dxa"/>
            <w:shd w:val="clear" w:color="auto" w:fill="DFDFD7"/>
          </w:tcPr>
          <w:p w14:paraId="50FCDC9D" w14:textId="77777777" w:rsidR="006A30EA" w:rsidRDefault="006A30EA"/>
        </w:tc>
      </w:tr>
      <w:tr w:rsidR="006A30EA" w:rsidRPr="008E3457" w14:paraId="50FCDCAB" w14:textId="77777777">
        <w:trPr>
          <w:trHeight w:val="1000"/>
        </w:trPr>
        <w:tc>
          <w:tcPr>
            <w:tcW w:w="713" w:type="dxa"/>
            <w:vMerge w:val="restart"/>
          </w:tcPr>
          <w:p w14:paraId="50FCDC9F" w14:textId="77777777" w:rsidR="006A30EA" w:rsidRDefault="006A30EA"/>
        </w:tc>
        <w:tc>
          <w:tcPr>
            <w:tcW w:w="713" w:type="dxa"/>
          </w:tcPr>
          <w:p w14:paraId="50FCDCA0" w14:textId="77777777" w:rsidR="006A30EA" w:rsidRDefault="006A30EA"/>
        </w:tc>
        <w:tc>
          <w:tcPr>
            <w:tcW w:w="1426" w:type="dxa"/>
            <w:gridSpan w:val="2"/>
          </w:tcPr>
          <w:p w14:paraId="50FCDCA1" w14:textId="77777777" w:rsidR="006A30EA" w:rsidRDefault="004802B4">
            <w:r>
              <w:t>                            </w:t>
            </w:r>
          </w:p>
          <w:p w14:paraId="50FCDCA2" w14:textId="77777777" w:rsidR="006A30EA" w:rsidRDefault="004802B4">
            <w:pPr>
              <w:jc w:val="left"/>
            </w:pPr>
            <w:r>
              <w:rPr>
                <w:b/>
                <w:sz w:val="16"/>
              </w:rPr>
              <w:t xml:space="preserve">Name of characteristics in English </w:t>
            </w:r>
          </w:p>
        </w:tc>
        <w:tc>
          <w:tcPr>
            <w:tcW w:w="1426" w:type="dxa"/>
            <w:gridSpan w:val="2"/>
          </w:tcPr>
          <w:p w14:paraId="50FCDCA3" w14:textId="77777777" w:rsidR="006A30EA" w:rsidRDefault="004802B4">
            <w:r>
              <w:t>                            </w:t>
            </w:r>
          </w:p>
          <w:p w14:paraId="50FCDCA4" w14:textId="77777777" w:rsidR="006A30EA" w:rsidRDefault="004802B4">
            <w:pPr>
              <w:jc w:val="left"/>
              <w:rPr>
                <w:lang w:val="fr-FR"/>
              </w:rPr>
            </w:pPr>
            <w:r>
              <w:rPr>
                <w:b/>
                <w:sz w:val="16"/>
                <w:lang w:val="fr-FR"/>
              </w:rPr>
              <w:t>Nom du caractère en français</w:t>
            </w:r>
          </w:p>
        </w:tc>
        <w:tc>
          <w:tcPr>
            <w:tcW w:w="1427" w:type="dxa"/>
          </w:tcPr>
          <w:p w14:paraId="50FCDCA5" w14:textId="77777777" w:rsidR="006A30EA" w:rsidRDefault="004802B4">
            <w:pPr>
              <w:rPr>
                <w:lang w:val="fr-FR"/>
              </w:rPr>
            </w:pPr>
            <w:r>
              <w:rPr>
                <w:lang w:val="fr-FR"/>
              </w:rPr>
              <w:t>                            </w:t>
            </w:r>
          </w:p>
          <w:p w14:paraId="50FCDCA6" w14:textId="77777777" w:rsidR="006A30EA" w:rsidRDefault="004802B4">
            <w:pPr>
              <w:jc w:val="left"/>
              <w:rPr>
                <w:lang w:val="de-DE"/>
              </w:rPr>
            </w:pPr>
            <w:r>
              <w:rPr>
                <w:b/>
                <w:sz w:val="16"/>
                <w:lang w:val="de-DE"/>
              </w:rPr>
              <w:t>Name des Merkmals auf Deutsch</w:t>
            </w:r>
          </w:p>
        </w:tc>
        <w:tc>
          <w:tcPr>
            <w:tcW w:w="1427" w:type="dxa"/>
          </w:tcPr>
          <w:p w14:paraId="50FCDCA7" w14:textId="77777777" w:rsidR="006A30EA" w:rsidRDefault="004802B4">
            <w:pPr>
              <w:rPr>
                <w:lang w:val="de-DE"/>
              </w:rPr>
            </w:pPr>
            <w:r>
              <w:rPr>
                <w:lang w:val="de-DE"/>
              </w:rPr>
              <w:t>                            </w:t>
            </w:r>
          </w:p>
          <w:p w14:paraId="50FCDCA8" w14:textId="77777777" w:rsidR="006A30EA" w:rsidRDefault="004802B4">
            <w:pPr>
              <w:jc w:val="left"/>
              <w:rPr>
                <w:lang w:val="es-ES"/>
              </w:rPr>
            </w:pPr>
            <w:r>
              <w:rPr>
                <w:b/>
                <w:sz w:val="16"/>
                <w:lang w:val="es-ES"/>
              </w:rPr>
              <w:t>Nombre del carácter en español</w:t>
            </w:r>
          </w:p>
        </w:tc>
        <w:tc>
          <w:tcPr>
            <w:tcW w:w="1427" w:type="dxa"/>
          </w:tcPr>
          <w:p w14:paraId="50FCDCA9" w14:textId="77777777" w:rsidR="006A30EA" w:rsidRDefault="006A30EA">
            <w:pPr>
              <w:rPr>
                <w:lang w:val="es-ES"/>
              </w:rPr>
            </w:pPr>
          </w:p>
        </w:tc>
        <w:tc>
          <w:tcPr>
            <w:tcW w:w="1427" w:type="dxa"/>
          </w:tcPr>
          <w:p w14:paraId="50FCDCAA" w14:textId="77777777" w:rsidR="006A30EA" w:rsidRDefault="006A30EA">
            <w:pPr>
              <w:rPr>
                <w:lang w:val="es-ES"/>
              </w:rPr>
            </w:pPr>
          </w:p>
        </w:tc>
      </w:tr>
      <w:tr w:rsidR="006A30EA" w14:paraId="50FCDCB8" w14:textId="77777777">
        <w:trPr>
          <w:trHeight w:val="1000"/>
        </w:trPr>
        <w:tc>
          <w:tcPr>
            <w:tcW w:w="713" w:type="dxa"/>
            <w:vMerge/>
          </w:tcPr>
          <w:p w14:paraId="50FCDCAC" w14:textId="77777777" w:rsidR="006A30EA" w:rsidRDefault="006A30EA">
            <w:pPr>
              <w:rPr>
                <w:lang w:val="es-ES"/>
              </w:rPr>
            </w:pPr>
          </w:p>
        </w:tc>
        <w:tc>
          <w:tcPr>
            <w:tcW w:w="713" w:type="dxa"/>
          </w:tcPr>
          <w:p w14:paraId="50FCDCAD" w14:textId="77777777" w:rsidR="006A30EA" w:rsidRDefault="006A30EA">
            <w:pPr>
              <w:rPr>
                <w:lang w:val="es-ES"/>
              </w:rPr>
            </w:pPr>
          </w:p>
        </w:tc>
        <w:tc>
          <w:tcPr>
            <w:tcW w:w="1426" w:type="dxa"/>
            <w:gridSpan w:val="2"/>
          </w:tcPr>
          <w:p w14:paraId="50FCDCAE" w14:textId="77777777" w:rsidR="006A30EA" w:rsidRDefault="004802B4">
            <w:pPr>
              <w:rPr>
                <w:lang w:val="es-ES"/>
              </w:rPr>
            </w:pPr>
            <w:r>
              <w:rPr>
                <w:lang w:val="es-ES"/>
              </w:rPr>
              <w:t>                            </w:t>
            </w:r>
          </w:p>
          <w:p w14:paraId="50FCDCAF" w14:textId="77777777" w:rsidR="006A30EA" w:rsidRDefault="004802B4">
            <w:pPr>
              <w:jc w:val="left"/>
            </w:pPr>
            <w:r>
              <w:rPr>
                <w:sz w:val="16"/>
              </w:rPr>
              <w:t>states of expression</w:t>
            </w:r>
          </w:p>
        </w:tc>
        <w:tc>
          <w:tcPr>
            <w:tcW w:w="1426" w:type="dxa"/>
            <w:gridSpan w:val="2"/>
          </w:tcPr>
          <w:p w14:paraId="50FCDCB0" w14:textId="77777777" w:rsidR="006A30EA" w:rsidRDefault="004802B4">
            <w:r>
              <w:t>                            </w:t>
            </w:r>
          </w:p>
          <w:p w14:paraId="50FCDCB1" w14:textId="77777777" w:rsidR="006A30EA" w:rsidRDefault="004802B4">
            <w:pPr>
              <w:jc w:val="left"/>
            </w:pPr>
            <w:r>
              <w:rPr>
                <w:sz w:val="16"/>
              </w:rPr>
              <w:t xml:space="preserve">types </w:t>
            </w:r>
            <w:proofErr w:type="spellStart"/>
            <w:r>
              <w:rPr>
                <w:sz w:val="16"/>
              </w:rPr>
              <w:t>d’expression</w:t>
            </w:r>
            <w:proofErr w:type="spellEnd"/>
          </w:p>
        </w:tc>
        <w:tc>
          <w:tcPr>
            <w:tcW w:w="1427" w:type="dxa"/>
          </w:tcPr>
          <w:p w14:paraId="50FCDCB2" w14:textId="77777777" w:rsidR="006A30EA" w:rsidRDefault="004802B4">
            <w:r>
              <w:t>                            </w:t>
            </w:r>
          </w:p>
          <w:p w14:paraId="50FCDCB3" w14:textId="77777777" w:rsidR="006A30EA" w:rsidRDefault="004802B4">
            <w:pPr>
              <w:jc w:val="left"/>
            </w:pPr>
            <w:proofErr w:type="spellStart"/>
            <w:r>
              <w:rPr>
                <w:sz w:val="16"/>
              </w:rPr>
              <w:t>Ausprägungsstufen</w:t>
            </w:r>
            <w:proofErr w:type="spellEnd"/>
          </w:p>
        </w:tc>
        <w:tc>
          <w:tcPr>
            <w:tcW w:w="1427" w:type="dxa"/>
          </w:tcPr>
          <w:p w14:paraId="50FCDCB4" w14:textId="77777777" w:rsidR="006A30EA" w:rsidRDefault="004802B4">
            <w:r>
              <w:t>                            </w:t>
            </w:r>
          </w:p>
          <w:p w14:paraId="50FCDCB5" w14:textId="77777777" w:rsidR="006A30EA" w:rsidRDefault="004802B4">
            <w:pPr>
              <w:jc w:val="left"/>
            </w:pPr>
            <w:proofErr w:type="spellStart"/>
            <w:r>
              <w:rPr>
                <w:sz w:val="16"/>
              </w:rPr>
              <w:t>tipos</w:t>
            </w:r>
            <w:proofErr w:type="spellEnd"/>
            <w:r>
              <w:rPr>
                <w:sz w:val="16"/>
              </w:rPr>
              <w:t xml:space="preserve"> de </w:t>
            </w:r>
            <w:proofErr w:type="spellStart"/>
            <w:r>
              <w:rPr>
                <w:sz w:val="16"/>
              </w:rPr>
              <w:t>expresión</w:t>
            </w:r>
            <w:proofErr w:type="spellEnd"/>
          </w:p>
        </w:tc>
        <w:tc>
          <w:tcPr>
            <w:tcW w:w="1427" w:type="dxa"/>
          </w:tcPr>
          <w:p w14:paraId="50FCDCB6" w14:textId="77777777" w:rsidR="006A30EA" w:rsidRDefault="006A30EA"/>
        </w:tc>
        <w:tc>
          <w:tcPr>
            <w:tcW w:w="1427" w:type="dxa"/>
          </w:tcPr>
          <w:p w14:paraId="50FCDCB7" w14:textId="77777777" w:rsidR="006A30EA" w:rsidRDefault="006A30EA"/>
        </w:tc>
      </w:tr>
    </w:tbl>
    <w:p w14:paraId="50FCDCB9" w14:textId="77777777" w:rsidR="006A30EA" w:rsidRDefault="006A30EA"/>
    <w:p w14:paraId="50FCDCBA" w14:textId="77777777" w:rsidR="006A30EA" w:rsidRDefault="006A30EA"/>
    <w:p w14:paraId="50FCDCBB" w14:textId="77777777" w:rsidR="006A30EA" w:rsidRDefault="004802B4">
      <w:r>
        <w:t>1</w:t>
      </w:r>
      <w:r>
        <w:tab/>
        <w:t>Characteristic number</w:t>
      </w:r>
    </w:p>
    <w:p w14:paraId="50FCDCBC" w14:textId="77777777" w:rsidR="006A30EA" w:rsidRDefault="006A30EA"/>
    <w:p w14:paraId="50FCDCBD" w14:textId="77777777" w:rsidR="006A30EA" w:rsidRDefault="004802B4">
      <w:r>
        <w:t>2</w:t>
      </w:r>
      <w:r>
        <w:tab/>
        <w:t>(*)</w:t>
      </w:r>
      <w:r>
        <w:tab/>
      </w:r>
      <w:r>
        <w:tab/>
      </w:r>
      <w:r>
        <w:tab/>
      </w:r>
      <w:r>
        <w:tab/>
      </w:r>
      <w:proofErr w:type="spellStart"/>
      <w:r>
        <w:t>sterisked</w:t>
      </w:r>
      <w:proofErr w:type="spellEnd"/>
      <w:r>
        <w:t xml:space="preserve"> characteristic</w:t>
      </w:r>
      <w:r>
        <w:tab/>
      </w:r>
      <w:r>
        <w:tab/>
        <w:t>– see Chapter 6.1.2</w:t>
      </w:r>
    </w:p>
    <w:p w14:paraId="50FCDCBE" w14:textId="77777777" w:rsidR="006A30EA" w:rsidRDefault="006A30EA"/>
    <w:p w14:paraId="50FCDCBF" w14:textId="77777777" w:rsidR="006A30EA" w:rsidRDefault="004802B4">
      <w:r>
        <w:t>3</w:t>
      </w:r>
      <w:r>
        <w:tab/>
        <w:t>Type of expression</w:t>
      </w:r>
    </w:p>
    <w:p w14:paraId="50FCDCC0" w14:textId="77777777" w:rsidR="006A30EA" w:rsidRDefault="004802B4">
      <w:r>
        <w:tab/>
        <w:t>QL</w:t>
      </w:r>
      <w:r>
        <w:tab/>
      </w:r>
      <w:r>
        <w:tab/>
      </w:r>
      <w:r>
        <w:tab/>
      </w:r>
      <w:r>
        <w:tab/>
        <w:t>Qualitative characteristic</w:t>
      </w:r>
      <w:r>
        <w:tab/>
      </w:r>
      <w:r>
        <w:tab/>
        <w:t>– see Chapter 6.3</w:t>
      </w:r>
    </w:p>
    <w:p w14:paraId="50FCDCC1" w14:textId="77777777" w:rsidR="006A30EA" w:rsidRDefault="004802B4">
      <w:r>
        <w:tab/>
        <w:t>QN</w:t>
      </w:r>
      <w:r>
        <w:tab/>
      </w:r>
      <w:r>
        <w:tab/>
      </w:r>
      <w:r>
        <w:tab/>
      </w:r>
      <w:r>
        <w:tab/>
        <w:t>Quantitative characteristic</w:t>
      </w:r>
      <w:r>
        <w:tab/>
      </w:r>
      <w:r>
        <w:tab/>
        <w:t>– see Chapter 6.3</w:t>
      </w:r>
    </w:p>
    <w:p w14:paraId="50FCDCC2" w14:textId="77777777" w:rsidR="006A30EA" w:rsidRDefault="004802B4">
      <w:r>
        <w:tab/>
        <w:t>PQ</w:t>
      </w:r>
      <w:r>
        <w:tab/>
      </w:r>
      <w:r>
        <w:tab/>
      </w:r>
      <w:r>
        <w:tab/>
      </w:r>
      <w:r>
        <w:tab/>
        <w:t>Pseudo-qualitative characteristic</w:t>
      </w:r>
      <w:r>
        <w:tab/>
      </w:r>
      <w:r>
        <w:tab/>
        <w:t>– see Chapter 6.3</w:t>
      </w:r>
    </w:p>
    <w:p w14:paraId="50FCDCC3" w14:textId="77777777" w:rsidR="006A30EA" w:rsidRDefault="006A30EA"/>
    <w:p w14:paraId="50FCDCC4" w14:textId="77777777" w:rsidR="006A30EA" w:rsidRDefault="004802B4">
      <w:r>
        <w:t>4</w:t>
      </w:r>
      <w:r>
        <w:tab/>
        <w:t>Method of observation (and type of plot, if applicable)</w:t>
      </w:r>
    </w:p>
    <w:p w14:paraId="50FCDCC5" w14:textId="77777777" w:rsidR="006A30EA" w:rsidRDefault="004802B4">
      <w:r>
        <w:tab/>
        <w:t>MG, MS, VG, VS</w:t>
      </w:r>
      <w:r>
        <w:tab/>
      </w:r>
      <w:r>
        <w:tab/>
      </w:r>
      <w:r>
        <w:tab/>
      </w:r>
      <w:r>
        <w:tab/>
      </w:r>
      <w:r>
        <w:tab/>
      </w:r>
      <w:r>
        <w:tab/>
      </w:r>
      <w:r>
        <w:tab/>
        <w:t>– see Chapter 4.1.5</w:t>
      </w:r>
    </w:p>
    <w:p w14:paraId="50FCDCC6" w14:textId="77777777" w:rsidR="006A30EA" w:rsidRDefault="006A30EA"/>
    <w:p w14:paraId="50FCDCC7" w14:textId="77777777" w:rsidR="006A30EA" w:rsidRDefault="004802B4">
      <w:r>
        <w:t>5</w:t>
      </w:r>
      <w:r>
        <w:tab/>
        <w:t>(+)</w:t>
      </w:r>
      <w:r>
        <w:tab/>
      </w:r>
      <w:r>
        <w:tab/>
      </w:r>
      <w:r>
        <w:tab/>
      </w:r>
      <w:r>
        <w:tab/>
      </w:r>
      <w:r>
        <w:tab/>
        <w:t>See Explanations on the Table of Characteristics in Chapter 8.2</w:t>
      </w:r>
    </w:p>
    <w:p w14:paraId="50FCDCC8" w14:textId="77777777" w:rsidR="006A30EA" w:rsidRDefault="006A30EA"/>
    <w:p w14:paraId="50FCDCC9" w14:textId="77777777" w:rsidR="006A30EA" w:rsidRDefault="004802B4">
      <w:r>
        <w:t>6</w:t>
      </w:r>
      <w:r>
        <w:tab/>
        <w:t>(a)-(g)</w:t>
      </w:r>
      <w:r>
        <w:tab/>
      </w:r>
      <w:r>
        <w:tab/>
      </w:r>
      <w:r>
        <w:tab/>
      </w:r>
      <w:r>
        <w:tab/>
      </w:r>
      <w:r>
        <w:tab/>
        <w:t>See Explanations on the Table of Characteristics in Chapter 8.1</w:t>
      </w:r>
    </w:p>
    <w:p w14:paraId="50FCDCCA" w14:textId="77777777" w:rsidR="006A30EA" w:rsidRDefault="006A30EA"/>
    <w:p w14:paraId="50FCDCCB" w14:textId="77777777" w:rsidR="006A30EA" w:rsidRDefault="004802B4">
      <w:r>
        <w:t>7</w:t>
      </w:r>
      <w:r>
        <w:tab/>
        <w:t>Not applicable</w:t>
      </w:r>
    </w:p>
    <w:p w14:paraId="50FCDCCC" w14:textId="77777777" w:rsidR="006A30EA" w:rsidRDefault="006A30EA"/>
    <w:p w14:paraId="50FCDCCD" w14:textId="77777777" w:rsidR="006A30EA" w:rsidRDefault="006A30EA">
      <w:pPr>
        <w:spacing w:beforeAutospacing="1" w:afterAutospacing="1"/>
      </w:pPr>
    </w:p>
    <w:p w14:paraId="50FCDCCE" w14:textId="77777777" w:rsidR="006A30EA" w:rsidRDefault="006A30EA">
      <w:pPr>
        <w:sectPr w:rsidR="006A30EA">
          <w:headerReference w:type="even" r:id="rId24"/>
          <w:headerReference w:type="default" r:id="rId25"/>
          <w:footerReference w:type="even" r:id="rId26"/>
          <w:footerReference w:type="default" r:id="rId27"/>
          <w:headerReference w:type="first" r:id="rId28"/>
          <w:footerReference w:type="first" r:id="rId29"/>
          <w:pgSz w:w="11906" w:h="16838"/>
          <w:pgMar w:top="504" w:right="960" w:bottom="504" w:left="960" w:header="510" w:footer="720" w:gutter="0"/>
          <w:cols w:space="720"/>
        </w:sectPr>
      </w:pPr>
    </w:p>
    <w:p w14:paraId="50FCDCCF" w14:textId="77777777" w:rsidR="006A30EA" w:rsidRDefault="004802B4">
      <w:pPr>
        <w:pStyle w:val="Heading1"/>
        <w:rPr>
          <w:lang w:val="fr-FR"/>
        </w:rPr>
      </w:pPr>
      <w:bookmarkStart w:id="304" w:name="_Toc_1_3_0000000020"/>
      <w:r>
        <w:rPr>
          <w:lang w:val="fr-FR"/>
        </w:rPr>
        <w:lastRenderedPageBreak/>
        <w:t xml:space="preserve">Table of </w:t>
      </w:r>
      <w:proofErr w:type="spellStart"/>
      <w:r>
        <w:rPr>
          <w:lang w:val="fr-FR"/>
        </w:rPr>
        <w:t>Characteristics</w:t>
      </w:r>
      <w:proofErr w:type="spellEnd"/>
      <w:r>
        <w:rPr>
          <w:lang w:val="fr-FR"/>
        </w:rPr>
        <w:t xml:space="preserve">/Tableau des </w:t>
      </w:r>
      <w:proofErr w:type="spellStart"/>
      <w:r>
        <w:rPr>
          <w:lang w:val="fr-FR"/>
        </w:rPr>
        <w:t>caracteres</w:t>
      </w:r>
      <w:proofErr w:type="spellEnd"/>
      <w:r>
        <w:rPr>
          <w:lang w:val="fr-FR"/>
        </w:rPr>
        <w:t>/</w:t>
      </w:r>
      <w:proofErr w:type="spellStart"/>
      <w:r>
        <w:rPr>
          <w:lang w:val="fr-FR"/>
        </w:rPr>
        <w:t>Merkmalstabelle</w:t>
      </w:r>
      <w:proofErr w:type="spellEnd"/>
      <w:r>
        <w:rPr>
          <w:lang w:val="fr-FR"/>
        </w:rPr>
        <w:t xml:space="preserve">/Tabla de </w:t>
      </w:r>
      <w:proofErr w:type="spellStart"/>
      <w:r>
        <w:rPr>
          <w:lang w:val="fr-FR"/>
        </w:rPr>
        <w:t>caracteres</w:t>
      </w:r>
      <w:bookmarkEnd w:id="304"/>
      <w:proofErr w:type="spellEnd"/>
    </w:p>
    <w:p w14:paraId="50FCDCD0" w14:textId="77777777" w:rsidR="006A30EA" w:rsidRDefault="006A30EA">
      <w:pPr>
        <w:rPr>
          <w:lang w:val="fr-FR"/>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39"/>
        <w:gridCol w:w="385"/>
        <w:gridCol w:w="823"/>
        <w:gridCol w:w="1083"/>
        <w:gridCol w:w="954"/>
        <w:gridCol w:w="954"/>
        <w:gridCol w:w="2030"/>
        <w:gridCol w:w="2030"/>
        <w:gridCol w:w="2031"/>
        <w:gridCol w:w="599"/>
        <w:tblGridChange w:id="305">
          <w:tblGrid>
            <w:gridCol w:w="439"/>
            <w:gridCol w:w="385"/>
            <w:gridCol w:w="823"/>
            <w:gridCol w:w="1083"/>
            <w:gridCol w:w="954"/>
            <w:gridCol w:w="954"/>
            <w:gridCol w:w="2030"/>
            <w:gridCol w:w="2030"/>
            <w:gridCol w:w="2031"/>
            <w:gridCol w:w="599"/>
          </w:tblGrid>
        </w:tblGridChange>
      </w:tblGrid>
      <w:tr w:rsidR="006A30EA" w14:paraId="50FCDCDC" w14:textId="77777777">
        <w:trPr>
          <w:trHeight w:val="1000"/>
          <w:tblHeader/>
        </w:trPr>
        <w:tc>
          <w:tcPr>
            <w:tcW w:w="125" w:type="pct"/>
            <w:gridSpan w:val="2"/>
          </w:tcPr>
          <w:p w14:paraId="50FCDCD1" w14:textId="77777777" w:rsidR="006A30EA" w:rsidRDefault="006A30EA">
            <w:pPr>
              <w:jc w:val="center"/>
              <w:rPr>
                <w:lang w:val="fr-FR"/>
              </w:rPr>
            </w:pPr>
          </w:p>
        </w:tc>
        <w:tc>
          <w:tcPr>
            <w:tcW w:w="950" w:type="pct"/>
            <w:gridSpan w:val="2"/>
          </w:tcPr>
          <w:p w14:paraId="50FCDCD2" w14:textId="77777777" w:rsidR="006A30EA" w:rsidRDefault="004802B4">
            <w:pPr>
              <w:jc w:val="center"/>
            </w:pPr>
            <w:r>
              <w:rPr>
                <w:rFonts w:eastAsia="Arial"/>
                <w:sz w:val="16"/>
              </w:rPr>
              <w:t>English</w:t>
            </w:r>
          </w:p>
        </w:tc>
        <w:tc>
          <w:tcPr>
            <w:tcW w:w="950" w:type="pct"/>
            <w:gridSpan w:val="2"/>
          </w:tcPr>
          <w:p w14:paraId="50FCDCD3" w14:textId="77777777" w:rsidR="006A30EA" w:rsidRDefault="004802B4">
            <w:pPr>
              <w:jc w:val="center"/>
            </w:pPr>
            <w:r>
              <w:rPr>
                <w:rFonts w:eastAsia="Arial"/>
                <w:sz w:val="16"/>
              </w:rPr>
              <w:t>français</w:t>
            </w:r>
          </w:p>
        </w:tc>
        <w:tc>
          <w:tcPr>
            <w:tcW w:w="950" w:type="pct"/>
          </w:tcPr>
          <w:p w14:paraId="50FCDCD4" w14:textId="77777777" w:rsidR="006A30EA" w:rsidRDefault="004802B4">
            <w:pPr>
              <w:jc w:val="center"/>
            </w:pPr>
            <w:proofErr w:type="spellStart"/>
            <w:r>
              <w:rPr>
                <w:rFonts w:eastAsia="Arial"/>
                <w:sz w:val="16"/>
              </w:rPr>
              <w:t>deutsch</w:t>
            </w:r>
            <w:proofErr w:type="spellEnd"/>
          </w:p>
        </w:tc>
        <w:tc>
          <w:tcPr>
            <w:tcW w:w="950" w:type="pct"/>
          </w:tcPr>
          <w:p w14:paraId="50FCDCD5" w14:textId="77777777" w:rsidR="006A30EA" w:rsidRDefault="004802B4">
            <w:pPr>
              <w:jc w:val="center"/>
            </w:pPr>
            <w:proofErr w:type="spellStart"/>
            <w:r>
              <w:rPr>
                <w:rFonts w:eastAsia="Arial"/>
                <w:sz w:val="16"/>
              </w:rPr>
              <w:t>español</w:t>
            </w:r>
            <w:proofErr w:type="spellEnd"/>
          </w:p>
        </w:tc>
        <w:tc>
          <w:tcPr>
            <w:tcW w:w="950" w:type="pct"/>
          </w:tcPr>
          <w:p w14:paraId="50FCDCD6" w14:textId="77777777" w:rsidR="006A30EA" w:rsidRDefault="004802B4">
            <w:pPr>
              <w:jc w:val="center"/>
            </w:pPr>
            <w:r>
              <w:rPr>
                <w:rFonts w:eastAsia="Arial"/>
                <w:sz w:val="16"/>
              </w:rPr>
              <w:t>Example Varieties</w:t>
            </w:r>
          </w:p>
          <w:p w14:paraId="50FCDCD7" w14:textId="77777777" w:rsidR="006A30EA" w:rsidRDefault="004802B4">
            <w:pPr>
              <w:jc w:val="center"/>
            </w:pPr>
            <w:proofErr w:type="spellStart"/>
            <w:r>
              <w:rPr>
                <w:rFonts w:eastAsia="Arial"/>
                <w:sz w:val="16"/>
              </w:rPr>
              <w:t>Exemples</w:t>
            </w:r>
            <w:proofErr w:type="spellEnd"/>
          </w:p>
          <w:p w14:paraId="50FCDCD8" w14:textId="77777777" w:rsidR="006A30EA" w:rsidRDefault="004802B4">
            <w:pPr>
              <w:jc w:val="center"/>
            </w:pPr>
            <w:r>
              <w:rPr>
                <w:rFonts w:eastAsia="Arial"/>
                <w:sz w:val="16"/>
              </w:rPr>
              <w:t>Beispielssorten</w:t>
            </w:r>
          </w:p>
          <w:p w14:paraId="50FCDCD9" w14:textId="77777777" w:rsidR="006A30EA" w:rsidRDefault="004802B4">
            <w:pPr>
              <w:jc w:val="center"/>
            </w:pPr>
            <w:proofErr w:type="spellStart"/>
            <w:r>
              <w:rPr>
                <w:rFonts w:eastAsia="Arial"/>
                <w:sz w:val="16"/>
              </w:rPr>
              <w:t>Variedades</w:t>
            </w:r>
            <w:proofErr w:type="spellEnd"/>
            <w:r>
              <w:rPr>
                <w:rFonts w:eastAsia="Arial"/>
                <w:sz w:val="16"/>
              </w:rPr>
              <w:t xml:space="preserve"> </w:t>
            </w:r>
            <w:proofErr w:type="spellStart"/>
            <w:r>
              <w:rPr>
                <w:rFonts w:eastAsia="Arial"/>
                <w:sz w:val="16"/>
              </w:rPr>
              <w:t>ejemplo</w:t>
            </w:r>
            <w:proofErr w:type="spellEnd"/>
          </w:p>
        </w:tc>
        <w:tc>
          <w:tcPr>
            <w:tcW w:w="125" w:type="pct"/>
          </w:tcPr>
          <w:p w14:paraId="50FCDCDA" w14:textId="77777777" w:rsidR="006A30EA" w:rsidRDefault="004802B4">
            <w:pPr>
              <w:jc w:val="center"/>
            </w:pPr>
            <w:r>
              <w:rPr>
                <w:rFonts w:eastAsia="Arial"/>
                <w:sz w:val="16"/>
              </w:rPr>
              <w:t>Note/</w:t>
            </w:r>
          </w:p>
          <w:p w14:paraId="50FCDCDB" w14:textId="77777777" w:rsidR="006A30EA" w:rsidRDefault="004802B4">
            <w:pPr>
              <w:jc w:val="center"/>
            </w:pPr>
            <w:r>
              <w:rPr>
                <w:rFonts w:eastAsia="Arial"/>
                <w:sz w:val="16"/>
              </w:rPr>
              <w:t>Nota</w:t>
            </w:r>
          </w:p>
        </w:tc>
      </w:tr>
      <w:tr w:rsidR="006A30EA" w14:paraId="50FCDCE7" w14:textId="77777777">
        <w:trPr>
          <w:trHeight w:val="360"/>
        </w:trPr>
        <w:tc>
          <w:tcPr>
            <w:tcW w:w="810" w:type="dxa"/>
            <w:tcBorders>
              <w:right w:val="dotted" w:sz="4" w:space="0" w:color="auto"/>
            </w:tcBorders>
            <w:shd w:val="clear" w:color="auto" w:fill="DFDFD7"/>
            <w:vAlign w:val="center"/>
          </w:tcPr>
          <w:p w14:paraId="50FCDCDD" w14:textId="77777777" w:rsidR="006A30EA" w:rsidRDefault="004802B4">
            <w:r>
              <w:rPr>
                <w:rFonts w:eastAsia="Arial"/>
                <w:b/>
                <w:sz w:val="16"/>
              </w:rPr>
              <w:t>1.</w:t>
            </w:r>
          </w:p>
        </w:tc>
        <w:tc>
          <w:tcPr>
            <w:tcW w:w="810" w:type="dxa"/>
            <w:tcBorders>
              <w:right w:val="dotted" w:sz="4" w:space="0" w:color="auto"/>
            </w:tcBorders>
            <w:shd w:val="clear" w:color="auto" w:fill="DFDFD7"/>
            <w:vAlign w:val="center"/>
          </w:tcPr>
          <w:p w14:paraId="50FCDCDE"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DCDF" w14:textId="77777777" w:rsidR="006A30EA" w:rsidRDefault="004802B4">
            <w:r>
              <w:rPr>
                <w:rFonts w:eastAsia="Arial"/>
                <w:b/>
                <w:sz w:val="16"/>
              </w:rPr>
              <w:t>QL</w:t>
            </w:r>
          </w:p>
        </w:tc>
        <w:tc>
          <w:tcPr>
            <w:tcW w:w="810" w:type="dxa"/>
            <w:tcBorders>
              <w:right w:val="dotted" w:sz="4" w:space="0" w:color="auto"/>
            </w:tcBorders>
            <w:shd w:val="clear" w:color="auto" w:fill="DFDFD7"/>
            <w:vAlign w:val="center"/>
          </w:tcPr>
          <w:p w14:paraId="50FCDCE0"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DCE1" w14:textId="77777777" w:rsidR="006A30EA" w:rsidRDefault="006A30EA"/>
        </w:tc>
        <w:tc>
          <w:tcPr>
            <w:tcW w:w="810" w:type="dxa"/>
            <w:tcBorders>
              <w:right w:val="dotted" w:sz="4" w:space="0" w:color="auto"/>
            </w:tcBorders>
            <w:shd w:val="clear" w:color="auto" w:fill="DFDFD7"/>
            <w:vAlign w:val="center"/>
          </w:tcPr>
          <w:p w14:paraId="50FCDCE2" w14:textId="77777777" w:rsidR="006A30EA" w:rsidRDefault="004802B4">
            <w:r>
              <w:rPr>
                <w:rFonts w:eastAsia="Arial"/>
                <w:b/>
                <w:sz w:val="16"/>
              </w:rPr>
              <w:t>(a)</w:t>
            </w:r>
          </w:p>
        </w:tc>
        <w:tc>
          <w:tcPr>
            <w:tcW w:w="1620" w:type="dxa"/>
            <w:shd w:val="clear" w:color="auto" w:fill="DFDFD7"/>
            <w:vAlign w:val="center"/>
          </w:tcPr>
          <w:p w14:paraId="50FCDCE3" w14:textId="77777777" w:rsidR="006A30EA" w:rsidRDefault="006A30EA"/>
        </w:tc>
        <w:tc>
          <w:tcPr>
            <w:tcW w:w="1620" w:type="dxa"/>
            <w:shd w:val="clear" w:color="auto" w:fill="DFDFD7"/>
          </w:tcPr>
          <w:p w14:paraId="50FCDCE4" w14:textId="77777777" w:rsidR="006A30EA" w:rsidRDefault="006A30EA"/>
        </w:tc>
        <w:tc>
          <w:tcPr>
            <w:tcW w:w="1620" w:type="dxa"/>
            <w:shd w:val="clear" w:color="auto" w:fill="DFDFD7"/>
          </w:tcPr>
          <w:p w14:paraId="50FCDCE5" w14:textId="77777777" w:rsidR="006A30EA" w:rsidRDefault="006A30EA"/>
        </w:tc>
        <w:tc>
          <w:tcPr>
            <w:tcW w:w="1620" w:type="dxa"/>
            <w:shd w:val="clear" w:color="auto" w:fill="DFDFD7"/>
          </w:tcPr>
          <w:p w14:paraId="50FCDCE6" w14:textId="77777777" w:rsidR="006A30EA" w:rsidRDefault="006A30EA"/>
        </w:tc>
      </w:tr>
      <w:tr w:rsidR="006A30EA" w14:paraId="50FCDCEF" w14:textId="77777777">
        <w:trPr>
          <w:trHeight w:val="440"/>
        </w:trPr>
        <w:tc>
          <w:tcPr>
            <w:tcW w:w="1620" w:type="dxa"/>
            <w:gridSpan w:val="2"/>
            <w:vMerge w:val="restart"/>
          </w:tcPr>
          <w:p w14:paraId="50FCDCE8" w14:textId="77777777" w:rsidR="006A30EA" w:rsidRDefault="006A30EA"/>
        </w:tc>
        <w:tc>
          <w:tcPr>
            <w:tcW w:w="1620" w:type="dxa"/>
            <w:gridSpan w:val="2"/>
            <w:tcBorders>
              <w:bottom w:val="dotted" w:sz="4" w:space="0" w:color="auto"/>
            </w:tcBorders>
          </w:tcPr>
          <w:p w14:paraId="50FCDCE9" w14:textId="77777777" w:rsidR="006A30EA" w:rsidRDefault="004802B4">
            <w:pPr>
              <w:spacing w:before="113" w:after="113"/>
              <w:jc w:val="left"/>
            </w:pPr>
            <w:r>
              <w:rPr>
                <w:b/>
                <w:sz w:val="16"/>
              </w:rPr>
              <w:t xml:space="preserve">Plant: </w:t>
            </w:r>
            <w:del w:id="306" w:author="TWO" w:date="2026-07-07T16:26:00Z">
              <w:r>
                <w:rPr>
                  <w:b/>
                  <w:sz w:val="16"/>
                </w:rPr>
                <w:delText>seasonality</w:delText>
              </w:r>
            </w:del>
            <w:ins w:id="307" w:author="TWO" w:date="2026-07-07T16:26:00Z">
              <w:r>
                <w:rPr>
                  <w:b/>
                  <w:sz w:val="16"/>
                </w:rPr>
                <w:t>type</w:t>
              </w:r>
            </w:ins>
          </w:p>
        </w:tc>
        <w:tc>
          <w:tcPr>
            <w:tcW w:w="1620" w:type="dxa"/>
            <w:gridSpan w:val="2"/>
            <w:tcBorders>
              <w:bottom w:val="dotted" w:sz="4" w:space="0" w:color="auto"/>
            </w:tcBorders>
          </w:tcPr>
          <w:p w14:paraId="50FCDCEA" w14:textId="77777777" w:rsidR="006A30EA" w:rsidRDefault="006A30EA"/>
        </w:tc>
        <w:tc>
          <w:tcPr>
            <w:tcW w:w="1620" w:type="dxa"/>
            <w:tcBorders>
              <w:bottom w:val="dotted" w:sz="4" w:space="0" w:color="auto"/>
            </w:tcBorders>
          </w:tcPr>
          <w:p w14:paraId="50FCDCEB" w14:textId="77777777" w:rsidR="006A30EA" w:rsidRDefault="006A30EA"/>
        </w:tc>
        <w:tc>
          <w:tcPr>
            <w:tcW w:w="1620" w:type="dxa"/>
            <w:tcBorders>
              <w:bottom w:val="dotted" w:sz="4" w:space="0" w:color="auto"/>
            </w:tcBorders>
          </w:tcPr>
          <w:p w14:paraId="50FCDCEC" w14:textId="77777777" w:rsidR="006A30EA" w:rsidRDefault="006A30EA"/>
        </w:tc>
        <w:tc>
          <w:tcPr>
            <w:tcW w:w="1620" w:type="dxa"/>
            <w:tcBorders>
              <w:bottom w:val="dotted" w:sz="4" w:space="0" w:color="auto"/>
            </w:tcBorders>
          </w:tcPr>
          <w:p w14:paraId="50FCDCED" w14:textId="77777777" w:rsidR="006A30EA" w:rsidRDefault="006A30EA"/>
        </w:tc>
        <w:tc>
          <w:tcPr>
            <w:tcW w:w="1620" w:type="dxa"/>
            <w:tcBorders>
              <w:bottom w:val="dotted" w:sz="4" w:space="0" w:color="auto"/>
            </w:tcBorders>
          </w:tcPr>
          <w:p w14:paraId="50FCDCEE" w14:textId="77777777" w:rsidR="006A30EA" w:rsidRDefault="006A30EA"/>
        </w:tc>
      </w:tr>
      <w:tr w:rsidR="006A30EA" w14:paraId="50FCDCF7" w14:textId="77777777">
        <w:trPr>
          <w:trHeight w:val="320"/>
        </w:trPr>
        <w:tc>
          <w:tcPr>
            <w:tcW w:w="1620" w:type="dxa"/>
            <w:gridSpan w:val="2"/>
            <w:vMerge/>
          </w:tcPr>
          <w:p w14:paraId="50FCDCF0" w14:textId="77777777" w:rsidR="006A30EA" w:rsidRDefault="006A30EA"/>
        </w:tc>
        <w:tc>
          <w:tcPr>
            <w:tcW w:w="1620" w:type="dxa"/>
            <w:gridSpan w:val="2"/>
            <w:tcBorders>
              <w:bottom w:val="dotted" w:sz="4" w:space="0" w:color="auto"/>
            </w:tcBorders>
            <w:vAlign w:val="center"/>
          </w:tcPr>
          <w:p w14:paraId="50FCDCF1" w14:textId="77777777" w:rsidR="006A30EA" w:rsidRDefault="004802B4">
            <w:pPr>
              <w:jc w:val="left"/>
            </w:pPr>
            <w:r>
              <w:rPr>
                <w:sz w:val="16"/>
              </w:rPr>
              <w:t>deciduous</w:t>
            </w:r>
          </w:p>
        </w:tc>
        <w:tc>
          <w:tcPr>
            <w:tcW w:w="1620" w:type="dxa"/>
            <w:gridSpan w:val="2"/>
            <w:tcBorders>
              <w:bottom w:val="dotted" w:sz="4" w:space="0" w:color="auto"/>
            </w:tcBorders>
            <w:vAlign w:val="center"/>
          </w:tcPr>
          <w:p w14:paraId="50FCDCF2" w14:textId="77777777" w:rsidR="006A30EA" w:rsidRDefault="006A30EA"/>
        </w:tc>
        <w:tc>
          <w:tcPr>
            <w:tcW w:w="1620" w:type="dxa"/>
            <w:tcBorders>
              <w:bottom w:val="dotted" w:sz="4" w:space="0" w:color="auto"/>
            </w:tcBorders>
            <w:vAlign w:val="center"/>
          </w:tcPr>
          <w:p w14:paraId="50FCDCF3" w14:textId="77777777" w:rsidR="006A30EA" w:rsidRDefault="006A30EA"/>
        </w:tc>
        <w:tc>
          <w:tcPr>
            <w:tcW w:w="1620" w:type="dxa"/>
            <w:tcBorders>
              <w:bottom w:val="dotted" w:sz="4" w:space="0" w:color="auto"/>
            </w:tcBorders>
            <w:vAlign w:val="center"/>
          </w:tcPr>
          <w:p w14:paraId="50FCDCF4" w14:textId="77777777" w:rsidR="006A30EA" w:rsidRDefault="006A30EA"/>
        </w:tc>
        <w:tc>
          <w:tcPr>
            <w:tcW w:w="1620" w:type="dxa"/>
            <w:tcBorders>
              <w:bottom w:val="dotted" w:sz="4" w:space="0" w:color="auto"/>
            </w:tcBorders>
            <w:vAlign w:val="center"/>
          </w:tcPr>
          <w:p w14:paraId="50FCDCF5" w14:textId="77777777" w:rsidR="006A30EA" w:rsidRDefault="004802B4">
            <w:pPr>
              <w:jc w:val="left"/>
            </w:pPr>
            <w:r>
              <w:rPr>
                <w:sz w:val="16"/>
              </w:rPr>
              <w:t>Yellow Bird</w:t>
            </w:r>
          </w:p>
        </w:tc>
        <w:tc>
          <w:tcPr>
            <w:tcW w:w="1620" w:type="dxa"/>
            <w:tcBorders>
              <w:bottom w:val="dotted" w:sz="4" w:space="0" w:color="auto"/>
            </w:tcBorders>
            <w:vAlign w:val="center"/>
          </w:tcPr>
          <w:p w14:paraId="50FCDCF6" w14:textId="77777777" w:rsidR="006A30EA" w:rsidRDefault="004802B4">
            <w:pPr>
              <w:jc w:val="center"/>
            </w:pPr>
            <w:r>
              <w:rPr>
                <w:rFonts w:eastAsia="Arial"/>
                <w:sz w:val="16"/>
              </w:rPr>
              <w:t xml:space="preserve">1 </w:t>
            </w:r>
          </w:p>
        </w:tc>
      </w:tr>
      <w:tr w:rsidR="006A30EA" w14:paraId="50FCDCFF" w14:textId="77777777">
        <w:trPr>
          <w:trHeight w:val="320"/>
        </w:trPr>
        <w:tc>
          <w:tcPr>
            <w:tcW w:w="1620" w:type="dxa"/>
            <w:gridSpan w:val="2"/>
            <w:vMerge/>
          </w:tcPr>
          <w:p w14:paraId="50FCDCF8" w14:textId="77777777" w:rsidR="006A30EA" w:rsidRDefault="006A30EA"/>
        </w:tc>
        <w:tc>
          <w:tcPr>
            <w:tcW w:w="1620" w:type="dxa"/>
            <w:gridSpan w:val="2"/>
            <w:tcBorders>
              <w:bottom w:val="dotted" w:sz="4" w:space="0" w:color="auto"/>
            </w:tcBorders>
            <w:vAlign w:val="center"/>
          </w:tcPr>
          <w:p w14:paraId="50FCDCF9" w14:textId="77777777" w:rsidR="006A30EA" w:rsidRDefault="004802B4">
            <w:pPr>
              <w:jc w:val="left"/>
            </w:pPr>
            <w:r>
              <w:rPr>
                <w:sz w:val="16"/>
              </w:rPr>
              <w:t>evergreen</w:t>
            </w:r>
          </w:p>
        </w:tc>
        <w:tc>
          <w:tcPr>
            <w:tcW w:w="1620" w:type="dxa"/>
            <w:gridSpan w:val="2"/>
            <w:tcBorders>
              <w:bottom w:val="dotted" w:sz="4" w:space="0" w:color="auto"/>
            </w:tcBorders>
            <w:vAlign w:val="center"/>
          </w:tcPr>
          <w:p w14:paraId="50FCDCFA" w14:textId="77777777" w:rsidR="006A30EA" w:rsidRDefault="006A30EA"/>
        </w:tc>
        <w:tc>
          <w:tcPr>
            <w:tcW w:w="1620" w:type="dxa"/>
            <w:tcBorders>
              <w:bottom w:val="dotted" w:sz="4" w:space="0" w:color="auto"/>
            </w:tcBorders>
            <w:vAlign w:val="center"/>
          </w:tcPr>
          <w:p w14:paraId="50FCDCFB" w14:textId="77777777" w:rsidR="006A30EA" w:rsidRDefault="006A30EA"/>
        </w:tc>
        <w:tc>
          <w:tcPr>
            <w:tcW w:w="1620" w:type="dxa"/>
            <w:tcBorders>
              <w:bottom w:val="dotted" w:sz="4" w:space="0" w:color="auto"/>
            </w:tcBorders>
            <w:vAlign w:val="center"/>
          </w:tcPr>
          <w:p w14:paraId="50FCDCFC" w14:textId="77777777" w:rsidR="006A30EA" w:rsidRDefault="006A30EA"/>
        </w:tc>
        <w:tc>
          <w:tcPr>
            <w:tcW w:w="1620" w:type="dxa"/>
            <w:tcBorders>
              <w:bottom w:val="dotted" w:sz="4" w:space="0" w:color="auto"/>
            </w:tcBorders>
            <w:vAlign w:val="center"/>
          </w:tcPr>
          <w:p w14:paraId="50FCDCFD" w14:textId="77777777" w:rsidR="006A30EA" w:rsidRDefault="004802B4">
            <w:pPr>
              <w:jc w:val="left"/>
            </w:pPr>
            <w:r>
              <w:rPr>
                <w:sz w:val="16"/>
              </w:rPr>
              <w:t>Bracken's Brown Beauty</w:t>
            </w:r>
          </w:p>
        </w:tc>
        <w:tc>
          <w:tcPr>
            <w:tcW w:w="1620" w:type="dxa"/>
            <w:tcBorders>
              <w:bottom w:val="dotted" w:sz="4" w:space="0" w:color="auto"/>
            </w:tcBorders>
            <w:vAlign w:val="center"/>
          </w:tcPr>
          <w:p w14:paraId="50FCDCFE" w14:textId="77777777" w:rsidR="006A30EA" w:rsidRDefault="004802B4">
            <w:pPr>
              <w:jc w:val="center"/>
            </w:pPr>
            <w:r>
              <w:rPr>
                <w:rFonts w:eastAsia="Arial"/>
                <w:sz w:val="16"/>
              </w:rPr>
              <w:t xml:space="preserve">2 </w:t>
            </w:r>
          </w:p>
        </w:tc>
      </w:tr>
      <w:tr w:rsidR="006A30EA" w14:paraId="50FCDD0A" w14:textId="77777777">
        <w:trPr>
          <w:trHeight w:val="360"/>
        </w:trPr>
        <w:tc>
          <w:tcPr>
            <w:tcW w:w="810" w:type="dxa"/>
            <w:tcBorders>
              <w:right w:val="dotted" w:sz="4" w:space="0" w:color="auto"/>
            </w:tcBorders>
            <w:shd w:val="clear" w:color="auto" w:fill="DFDFD7"/>
            <w:vAlign w:val="center"/>
          </w:tcPr>
          <w:p w14:paraId="50FCDD00" w14:textId="77777777" w:rsidR="006A30EA" w:rsidRDefault="004802B4">
            <w:r>
              <w:rPr>
                <w:rFonts w:eastAsia="Arial"/>
                <w:b/>
                <w:sz w:val="16"/>
              </w:rPr>
              <w:t>2.</w:t>
            </w:r>
          </w:p>
        </w:tc>
        <w:tc>
          <w:tcPr>
            <w:tcW w:w="810" w:type="dxa"/>
            <w:tcBorders>
              <w:right w:val="dotted" w:sz="4" w:space="0" w:color="auto"/>
            </w:tcBorders>
            <w:shd w:val="clear" w:color="auto" w:fill="DFDFD7"/>
            <w:vAlign w:val="center"/>
          </w:tcPr>
          <w:p w14:paraId="50FCDD01" w14:textId="77777777" w:rsidR="006A30EA" w:rsidRDefault="006A30EA"/>
        </w:tc>
        <w:tc>
          <w:tcPr>
            <w:tcW w:w="810" w:type="dxa"/>
            <w:tcBorders>
              <w:right w:val="dotted" w:sz="4" w:space="0" w:color="auto"/>
            </w:tcBorders>
            <w:shd w:val="clear" w:color="auto" w:fill="DFDFD7"/>
            <w:vAlign w:val="center"/>
          </w:tcPr>
          <w:p w14:paraId="50FCDD02" w14:textId="77777777" w:rsidR="006A30EA" w:rsidRDefault="004802B4">
            <w:r>
              <w:rPr>
                <w:rFonts w:eastAsia="Arial"/>
                <w:b/>
                <w:sz w:val="16"/>
              </w:rPr>
              <w:t>QN</w:t>
            </w:r>
          </w:p>
        </w:tc>
        <w:tc>
          <w:tcPr>
            <w:tcW w:w="810" w:type="dxa"/>
            <w:tcBorders>
              <w:right w:val="dotted" w:sz="4" w:space="0" w:color="auto"/>
            </w:tcBorders>
            <w:shd w:val="clear" w:color="auto" w:fill="DFDFD7"/>
            <w:vAlign w:val="center"/>
          </w:tcPr>
          <w:p w14:paraId="50FCDD03"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DD04"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DD05" w14:textId="77777777" w:rsidR="006A30EA" w:rsidRDefault="004802B4">
            <w:r>
              <w:rPr>
                <w:rFonts w:eastAsia="Arial"/>
                <w:b/>
                <w:sz w:val="16"/>
              </w:rPr>
              <w:t>(a)</w:t>
            </w:r>
          </w:p>
        </w:tc>
        <w:tc>
          <w:tcPr>
            <w:tcW w:w="1620" w:type="dxa"/>
            <w:shd w:val="clear" w:color="auto" w:fill="DFDFD7"/>
            <w:vAlign w:val="center"/>
          </w:tcPr>
          <w:p w14:paraId="50FCDD06" w14:textId="77777777" w:rsidR="006A30EA" w:rsidRDefault="006A30EA"/>
        </w:tc>
        <w:tc>
          <w:tcPr>
            <w:tcW w:w="1620" w:type="dxa"/>
            <w:shd w:val="clear" w:color="auto" w:fill="DFDFD7"/>
          </w:tcPr>
          <w:p w14:paraId="50FCDD07" w14:textId="77777777" w:rsidR="006A30EA" w:rsidRDefault="006A30EA"/>
        </w:tc>
        <w:tc>
          <w:tcPr>
            <w:tcW w:w="1620" w:type="dxa"/>
            <w:shd w:val="clear" w:color="auto" w:fill="DFDFD7"/>
          </w:tcPr>
          <w:p w14:paraId="50FCDD08" w14:textId="77777777" w:rsidR="006A30EA" w:rsidRDefault="006A30EA"/>
        </w:tc>
        <w:tc>
          <w:tcPr>
            <w:tcW w:w="1620" w:type="dxa"/>
            <w:shd w:val="clear" w:color="auto" w:fill="DFDFD7"/>
          </w:tcPr>
          <w:p w14:paraId="50FCDD09" w14:textId="77777777" w:rsidR="006A30EA" w:rsidRDefault="006A30EA"/>
        </w:tc>
      </w:tr>
      <w:tr w:rsidR="006A30EA" w14:paraId="50FCDD12" w14:textId="77777777">
        <w:trPr>
          <w:trHeight w:val="440"/>
        </w:trPr>
        <w:tc>
          <w:tcPr>
            <w:tcW w:w="1620" w:type="dxa"/>
            <w:gridSpan w:val="2"/>
            <w:vMerge w:val="restart"/>
          </w:tcPr>
          <w:p w14:paraId="50FCDD0B" w14:textId="77777777" w:rsidR="006A30EA" w:rsidRDefault="006A30EA"/>
        </w:tc>
        <w:tc>
          <w:tcPr>
            <w:tcW w:w="1620" w:type="dxa"/>
            <w:gridSpan w:val="2"/>
            <w:tcBorders>
              <w:bottom w:val="dotted" w:sz="4" w:space="0" w:color="auto"/>
            </w:tcBorders>
          </w:tcPr>
          <w:p w14:paraId="50FCDD0C" w14:textId="77777777" w:rsidR="006A30EA" w:rsidRDefault="004802B4">
            <w:pPr>
              <w:spacing w:before="113" w:after="113"/>
              <w:jc w:val="left"/>
            </w:pPr>
            <w:r>
              <w:rPr>
                <w:b/>
                <w:sz w:val="16"/>
              </w:rPr>
              <w:t>Plant: growth habit</w:t>
            </w:r>
          </w:p>
        </w:tc>
        <w:tc>
          <w:tcPr>
            <w:tcW w:w="1620" w:type="dxa"/>
            <w:gridSpan w:val="2"/>
            <w:tcBorders>
              <w:bottom w:val="dotted" w:sz="4" w:space="0" w:color="auto"/>
            </w:tcBorders>
          </w:tcPr>
          <w:p w14:paraId="50FCDD0D" w14:textId="77777777" w:rsidR="006A30EA" w:rsidRDefault="006A30EA"/>
        </w:tc>
        <w:tc>
          <w:tcPr>
            <w:tcW w:w="1620" w:type="dxa"/>
            <w:tcBorders>
              <w:bottom w:val="dotted" w:sz="4" w:space="0" w:color="auto"/>
            </w:tcBorders>
          </w:tcPr>
          <w:p w14:paraId="50FCDD0E" w14:textId="77777777" w:rsidR="006A30EA" w:rsidRDefault="006A30EA"/>
        </w:tc>
        <w:tc>
          <w:tcPr>
            <w:tcW w:w="1620" w:type="dxa"/>
            <w:tcBorders>
              <w:bottom w:val="dotted" w:sz="4" w:space="0" w:color="auto"/>
            </w:tcBorders>
          </w:tcPr>
          <w:p w14:paraId="50FCDD0F" w14:textId="77777777" w:rsidR="006A30EA" w:rsidRDefault="006A30EA"/>
        </w:tc>
        <w:tc>
          <w:tcPr>
            <w:tcW w:w="1620" w:type="dxa"/>
            <w:tcBorders>
              <w:bottom w:val="dotted" w:sz="4" w:space="0" w:color="auto"/>
            </w:tcBorders>
          </w:tcPr>
          <w:p w14:paraId="50FCDD10" w14:textId="77777777" w:rsidR="006A30EA" w:rsidRDefault="006A30EA"/>
        </w:tc>
        <w:tc>
          <w:tcPr>
            <w:tcW w:w="1620" w:type="dxa"/>
            <w:tcBorders>
              <w:bottom w:val="dotted" w:sz="4" w:space="0" w:color="auto"/>
            </w:tcBorders>
          </w:tcPr>
          <w:p w14:paraId="50FCDD11" w14:textId="77777777" w:rsidR="006A30EA" w:rsidRDefault="006A30EA"/>
        </w:tc>
      </w:tr>
      <w:tr w:rsidR="006A30EA" w14:paraId="50FCDD1A" w14:textId="77777777">
        <w:trPr>
          <w:trHeight w:val="320"/>
        </w:trPr>
        <w:tc>
          <w:tcPr>
            <w:tcW w:w="1620" w:type="dxa"/>
            <w:gridSpan w:val="2"/>
            <w:vMerge/>
          </w:tcPr>
          <w:p w14:paraId="50FCDD13" w14:textId="77777777" w:rsidR="006A30EA" w:rsidRDefault="006A30EA"/>
        </w:tc>
        <w:tc>
          <w:tcPr>
            <w:tcW w:w="1620" w:type="dxa"/>
            <w:gridSpan w:val="2"/>
            <w:tcBorders>
              <w:bottom w:val="dotted" w:sz="4" w:space="0" w:color="auto"/>
            </w:tcBorders>
            <w:vAlign w:val="center"/>
          </w:tcPr>
          <w:p w14:paraId="50FCDD14" w14:textId="77777777" w:rsidR="006A30EA" w:rsidRDefault="004802B4">
            <w:pPr>
              <w:jc w:val="left"/>
            </w:pPr>
            <w:r>
              <w:rPr>
                <w:sz w:val="16"/>
              </w:rPr>
              <w:t>upright</w:t>
            </w:r>
          </w:p>
        </w:tc>
        <w:tc>
          <w:tcPr>
            <w:tcW w:w="1620" w:type="dxa"/>
            <w:gridSpan w:val="2"/>
            <w:tcBorders>
              <w:bottom w:val="dotted" w:sz="4" w:space="0" w:color="auto"/>
            </w:tcBorders>
            <w:vAlign w:val="center"/>
          </w:tcPr>
          <w:p w14:paraId="50FCDD15" w14:textId="77777777" w:rsidR="006A30EA" w:rsidRDefault="006A30EA"/>
        </w:tc>
        <w:tc>
          <w:tcPr>
            <w:tcW w:w="1620" w:type="dxa"/>
            <w:tcBorders>
              <w:bottom w:val="dotted" w:sz="4" w:space="0" w:color="auto"/>
            </w:tcBorders>
            <w:vAlign w:val="center"/>
          </w:tcPr>
          <w:p w14:paraId="50FCDD16" w14:textId="77777777" w:rsidR="006A30EA" w:rsidRDefault="006A30EA"/>
        </w:tc>
        <w:tc>
          <w:tcPr>
            <w:tcW w:w="1620" w:type="dxa"/>
            <w:tcBorders>
              <w:bottom w:val="dotted" w:sz="4" w:space="0" w:color="auto"/>
            </w:tcBorders>
            <w:vAlign w:val="center"/>
          </w:tcPr>
          <w:p w14:paraId="50FCDD17" w14:textId="77777777" w:rsidR="006A30EA" w:rsidRDefault="006A30EA"/>
        </w:tc>
        <w:tc>
          <w:tcPr>
            <w:tcW w:w="1620" w:type="dxa"/>
            <w:tcBorders>
              <w:bottom w:val="dotted" w:sz="4" w:space="0" w:color="auto"/>
            </w:tcBorders>
            <w:vAlign w:val="center"/>
          </w:tcPr>
          <w:p w14:paraId="50FCDD18" w14:textId="77777777" w:rsidR="006A30EA" w:rsidRDefault="004802B4">
            <w:pPr>
              <w:jc w:val="left"/>
            </w:pPr>
            <w:r>
              <w:rPr>
                <w:sz w:val="16"/>
              </w:rPr>
              <w:t>Sun Spire</w:t>
            </w:r>
          </w:p>
        </w:tc>
        <w:tc>
          <w:tcPr>
            <w:tcW w:w="1620" w:type="dxa"/>
            <w:tcBorders>
              <w:bottom w:val="dotted" w:sz="4" w:space="0" w:color="auto"/>
            </w:tcBorders>
            <w:vAlign w:val="center"/>
          </w:tcPr>
          <w:p w14:paraId="50FCDD19" w14:textId="77777777" w:rsidR="006A30EA" w:rsidRDefault="004802B4">
            <w:pPr>
              <w:jc w:val="center"/>
            </w:pPr>
            <w:r>
              <w:rPr>
                <w:rFonts w:eastAsia="Arial"/>
                <w:sz w:val="16"/>
              </w:rPr>
              <w:t xml:space="preserve">1 </w:t>
            </w:r>
          </w:p>
        </w:tc>
      </w:tr>
      <w:tr w:rsidR="006A30EA" w14:paraId="50FCDD22" w14:textId="77777777">
        <w:trPr>
          <w:trHeight w:val="320"/>
        </w:trPr>
        <w:tc>
          <w:tcPr>
            <w:tcW w:w="1620" w:type="dxa"/>
            <w:gridSpan w:val="2"/>
            <w:vMerge/>
          </w:tcPr>
          <w:p w14:paraId="50FCDD1B" w14:textId="77777777" w:rsidR="006A30EA" w:rsidRDefault="006A30EA"/>
        </w:tc>
        <w:tc>
          <w:tcPr>
            <w:tcW w:w="1620" w:type="dxa"/>
            <w:gridSpan w:val="2"/>
            <w:tcBorders>
              <w:bottom w:val="dotted" w:sz="4" w:space="0" w:color="auto"/>
            </w:tcBorders>
            <w:vAlign w:val="center"/>
          </w:tcPr>
          <w:p w14:paraId="50FCDD1C" w14:textId="77777777" w:rsidR="006A30EA" w:rsidRDefault="004802B4">
            <w:pPr>
              <w:jc w:val="left"/>
            </w:pPr>
            <w:r>
              <w:rPr>
                <w:sz w:val="16"/>
              </w:rPr>
              <w:t>upright to spreading</w:t>
            </w:r>
          </w:p>
        </w:tc>
        <w:tc>
          <w:tcPr>
            <w:tcW w:w="1620" w:type="dxa"/>
            <w:gridSpan w:val="2"/>
            <w:tcBorders>
              <w:bottom w:val="dotted" w:sz="4" w:space="0" w:color="auto"/>
            </w:tcBorders>
            <w:vAlign w:val="center"/>
          </w:tcPr>
          <w:p w14:paraId="50FCDD1D" w14:textId="77777777" w:rsidR="006A30EA" w:rsidRDefault="006A30EA"/>
        </w:tc>
        <w:tc>
          <w:tcPr>
            <w:tcW w:w="1620" w:type="dxa"/>
            <w:tcBorders>
              <w:bottom w:val="dotted" w:sz="4" w:space="0" w:color="auto"/>
            </w:tcBorders>
            <w:vAlign w:val="center"/>
          </w:tcPr>
          <w:p w14:paraId="50FCDD1E" w14:textId="77777777" w:rsidR="006A30EA" w:rsidRDefault="006A30EA"/>
        </w:tc>
        <w:tc>
          <w:tcPr>
            <w:tcW w:w="1620" w:type="dxa"/>
            <w:tcBorders>
              <w:bottom w:val="dotted" w:sz="4" w:space="0" w:color="auto"/>
            </w:tcBorders>
            <w:vAlign w:val="center"/>
          </w:tcPr>
          <w:p w14:paraId="50FCDD1F" w14:textId="77777777" w:rsidR="006A30EA" w:rsidRDefault="006A30EA"/>
        </w:tc>
        <w:tc>
          <w:tcPr>
            <w:tcW w:w="1620" w:type="dxa"/>
            <w:tcBorders>
              <w:bottom w:val="dotted" w:sz="4" w:space="0" w:color="auto"/>
            </w:tcBorders>
            <w:vAlign w:val="center"/>
          </w:tcPr>
          <w:p w14:paraId="50FCDD20" w14:textId="77777777" w:rsidR="006A30EA" w:rsidRDefault="004802B4">
            <w:pPr>
              <w:jc w:val="left"/>
            </w:pPr>
            <w:r>
              <w:rPr>
                <w:sz w:val="16"/>
              </w:rPr>
              <w:t>Burgundy</w:t>
            </w:r>
          </w:p>
        </w:tc>
        <w:tc>
          <w:tcPr>
            <w:tcW w:w="1620" w:type="dxa"/>
            <w:tcBorders>
              <w:bottom w:val="dotted" w:sz="4" w:space="0" w:color="auto"/>
            </w:tcBorders>
            <w:vAlign w:val="center"/>
          </w:tcPr>
          <w:p w14:paraId="50FCDD21" w14:textId="77777777" w:rsidR="006A30EA" w:rsidRDefault="004802B4">
            <w:pPr>
              <w:jc w:val="center"/>
            </w:pPr>
            <w:r>
              <w:rPr>
                <w:rFonts w:eastAsia="Arial"/>
                <w:sz w:val="16"/>
              </w:rPr>
              <w:t xml:space="preserve">2 </w:t>
            </w:r>
          </w:p>
        </w:tc>
      </w:tr>
      <w:tr w:rsidR="006A30EA" w14:paraId="50FCDD2A" w14:textId="77777777">
        <w:trPr>
          <w:trHeight w:val="320"/>
        </w:trPr>
        <w:tc>
          <w:tcPr>
            <w:tcW w:w="1620" w:type="dxa"/>
            <w:gridSpan w:val="2"/>
            <w:vMerge/>
          </w:tcPr>
          <w:p w14:paraId="50FCDD23" w14:textId="77777777" w:rsidR="006A30EA" w:rsidRDefault="006A30EA"/>
        </w:tc>
        <w:tc>
          <w:tcPr>
            <w:tcW w:w="1620" w:type="dxa"/>
            <w:gridSpan w:val="2"/>
            <w:tcBorders>
              <w:bottom w:val="dotted" w:sz="4" w:space="0" w:color="auto"/>
            </w:tcBorders>
            <w:vAlign w:val="center"/>
          </w:tcPr>
          <w:p w14:paraId="50FCDD24" w14:textId="77777777" w:rsidR="006A30EA" w:rsidRDefault="004802B4">
            <w:pPr>
              <w:jc w:val="left"/>
            </w:pPr>
            <w:r>
              <w:rPr>
                <w:sz w:val="16"/>
              </w:rPr>
              <w:t>spreading</w:t>
            </w:r>
          </w:p>
        </w:tc>
        <w:tc>
          <w:tcPr>
            <w:tcW w:w="1620" w:type="dxa"/>
            <w:gridSpan w:val="2"/>
            <w:tcBorders>
              <w:bottom w:val="dotted" w:sz="4" w:space="0" w:color="auto"/>
            </w:tcBorders>
            <w:vAlign w:val="center"/>
          </w:tcPr>
          <w:p w14:paraId="50FCDD25" w14:textId="77777777" w:rsidR="006A30EA" w:rsidRDefault="006A30EA"/>
        </w:tc>
        <w:tc>
          <w:tcPr>
            <w:tcW w:w="1620" w:type="dxa"/>
            <w:tcBorders>
              <w:bottom w:val="dotted" w:sz="4" w:space="0" w:color="auto"/>
            </w:tcBorders>
            <w:vAlign w:val="center"/>
          </w:tcPr>
          <w:p w14:paraId="50FCDD26" w14:textId="77777777" w:rsidR="006A30EA" w:rsidRDefault="006A30EA"/>
        </w:tc>
        <w:tc>
          <w:tcPr>
            <w:tcW w:w="1620" w:type="dxa"/>
            <w:tcBorders>
              <w:bottom w:val="dotted" w:sz="4" w:space="0" w:color="auto"/>
            </w:tcBorders>
            <w:vAlign w:val="center"/>
          </w:tcPr>
          <w:p w14:paraId="50FCDD27" w14:textId="77777777" w:rsidR="006A30EA" w:rsidRDefault="006A30EA"/>
        </w:tc>
        <w:tc>
          <w:tcPr>
            <w:tcW w:w="1620" w:type="dxa"/>
            <w:tcBorders>
              <w:bottom w:val="dotted" w:sz="4" w:space="0" w:color="auto"/>
            </w:tcBorders>
            <w:vAlign w:val="center"/>
          </w:tcPr>
          <w:p w14:paraId="50FCDD28" w14:textId="77777777" w:rsidR="006A30EA" w:rsidRDefault="004802B4">
            <w:pPr>
              <w:jc w:val="left"/>
            </w:pPr>
            <w:r>
              <w:rPr>
                <w:sz w:val="16"/>
              </w:rPr>
              <w:t>Jade Lamp</w:t>
            </w:r>
          </w:p>
        </w:tc>
        <w:tc>
          <w:tcPr>
            <w:tcW w:w="1620" w:type="dxa"/>
            <w:tcBorders>
              <w:bottom w:val="dotted" w:sz="4" w:space="0" w:color="auto"/>
            </w:tcBorders>
            <w:vAlign w:val="center"/>
          </w:tcPr>
          <w:p w14:paraId="50FCDD29" w14:textId="77777777" w:rsidR="006A30EA" w:rsidRDefault="004802B4">
            <w:pPr>
              <w:jc w:val="center"/>
            </w:pPr>
            <w:r>
              <w:rPr>
                <w:rFonts w:eastAsia="Arial"/>
                <w:sz w:val="16"/>
              </w:rPr>
              <w:t xml:space="preserve">3 </w:t>
            </w:r>
          </w:p>
        </w:tc>
      </w:tr>
      <w:tr w:rsidR="006A30EA" w14:paraId="50FCDD32" w14:textId="77777777">
        <w:trPr>
          <w:trHeight w:val="320"/>
        </w:trPr>
        <w:tc>
          <w:tcPr>
            <w:tcW w:w="1620" w:type="dxa"/>
            <w:gridSpan w:val="2"/>
            <w:vMerge/>
          </w:tcPr>
          <w:p w14:paraId="50FCDD2B" w14:textId="77777777" w:rsidR="006A30EA" w:rsidRDefault="006A30EA"/>
        </w:tc>
        <w:tc>
          <w:tcPr>
            <w:tcW w:w="1620" w:type="dxa"/>
            <w:gridSpan w:val="2"/>
            <w:tcBorders>
              <w:bottom w:val="dotted" w:sz="4" w:space="0" w:color="auto"/>
            </w:tcBorders>
            <w:vAlign w:val="center"/>
          </w:tcPr>
          <w:p w14:paraId="50FCDD2C" w14:textId="77777777" w:rsidR="006A30EA" w:rsidRDefault="004802B4">
            <w:pPr>
              <w:jc w:val="left"/>
            </w:pPr>
            <w:r>
              <w:rPr>
                <w:sz w:val="16"/>
              </w:rPr>
              <w:t>drooping</w:t>
            </w:r>
          </w:p>
        </w:tc>
        <w:tc>
          <w:tcPr>
            <w:tcW w:w="1620" w:type="dxa"/>
            <w:gridSpan w:val="2"/>
            <w:tcBorders>
              <w:bottom w:val="dotted" w:sz="4" w:space="0" w:color="auto"/>
            </w:tcBorders>
            <w:vAlign w:val="center"/>
          </w:tcPr>
          <w:p w14:paraId="50FCDD2D" w14:textId="77777777" w:rsidR="006A30EA" w:rsidRDefault="006A30EA"/>
        </w:tc>
        <w:tc>
          <w:tcPr>
            <w:tcW w:w="1620" w:type="dxa"/>
            <w:tcBorders>
              <w:bottom w:val="dotted" w:sz="4" w:space="0" w:color="auto"/>
            </w:tcBorders>
            <w:vAlign w:val="center"/>
          </w:tcPr>
          <w:p w14:paraId="50FCDD2E" w14:textId="77777777" w:rsidR="006A30EA" w:rsidRDefault="006A30EA"/>
        </w:tc>
        <w:tc>
          <w:tcPr>
            <w:tcW w:w="1620" w:type="dxa"/>
            <w:tcBorders>
              <w:bottom w:val="dotted" w:sz="4" w:space="0" w:color="auto"/>
            </w:tcBorders>
            <w:vAlign w:val="center"/>
          </w:tcPr>
          <w:p w14:paraId="50FCDD2F" w14:textId="77777777" w:rsidR="006A30EA" w:rsidRDefault="006A30EA"/>
        </w:tc>
        <w:tc>
          <w:tcPr>
            <w:tcW w:w="1620" w:type="dxa"/>
            <w:tcBorders>
              <w:bottom w:val="dotted" w:sz="4" w:space="0" w:color="auto"/>
            </w:tcBorders>
            <w:vAlign w:val="center"/>
          </w:tcPr>
          <w:p w14:paraId="50FCDD30" w14:textId="77777777" w:rsidR="006A30EA" w:rsidRDefault="004802B4">
            <w:pPr>
              <w:jc w:val="left"/>
            </w:pPr>
            <w:r>
              <w:rPr>
                <w:sz w:val="16"/>
              </w:rPr>
              <w:t>Frank's Masterpiece</w:t>
            </w:r>
          </w:p>
        </w:tc>
        <w:tc>
          <w:tcPr>
            <w:tcW w:w="1620" w:type="dxa"/>
            <w:tcBorders>
              <w:bottom w:val="dotted" w:sz="4" w:space="0" w:color="auto"/>
            </w:tcBorders>
            <w:vAlign w:val="center"/>
          </w:tcPr>
          <w:p w14:paraId="50FCDD31" w14:textId="77777777" w:rsidR="006A30EA" w:rsidRDefault="004802B4">
            <w:pPr>
              <w:jc w:val="center"/>
            </w:pPr>
            <w:r>
              <w:rPr>
                <w:rFonts w:eastAsia="Arial"/>
                <w:sz w:val="16"/>
              </w:rPr>
              <w:t xml:space="preserve">4 </w:t>
            </w:r>
          </w:p>
        </w:tc>
      </w:tr>
      <w:tr w:rsidR="006A30EA" w14:paraId="50FCDD3D" w14:textId="77777777">
        <w:trPr>
          <w:trHeight w:val="360"/>
        </w:trPr>
        <w:tc>
          <w:tcPr>
            <w:tcW w:w="810" w:type="dxa"/>
            <w:tcBorders>
              <w:right w:val="dotted" w:sz="4" w:space="0" w:color="auto"/>
            </w:tcBorders>
            <w:shd w:val="clear" w:color="auto" w:fill="DFDFD7"/>
            <w:vAlign w:val="center"/>
          </w:tcPr>
          <w:p w14:paraId="50FCDD33" w14:textId="77777777" w:rsidR="006A30EA" w:rsidRDefault="004802B4">
            <w:r>
              <w:rPr>
                <w:rFonts w:eastAsia="Arial"/>
                <w:b/>
                <w:sz w:val="16"/>
              </w:rPr>
              <w:t>3.</w:t>
            </w:r>
          </w:p>
        </w:tc>
        <w:tc>
          <w:tcPr>
            <w:tcW w:w="810" w:type="dxa"/>
            <w:tcBorders>
              <w:right w:val="dotted" w:sz="4" w:space="0" w:color="auto"/>
            </w:tcBorders>
            <w:shd w:val="clear" w:color="auto" w:fill="DFDFD7"/>
            <w:vAlign w:val="center"/>
          </w:tcPr>
          <w:p w14:paraId="50FCDD34" w14:textId="77777777" w:rsidR="006A30EA" w:rsidRDefault="006A30EA"/>
        </w:tc>
        <w:tc>
          <w:tcPr>
            <w:tcW w:w="810" w:type="dxa"/>
            <w:tcBorders>
              <w:right w:val="dotted" w:sz="4" w:space="0" w:color="auto"/>
            </w:tcBorders>
            <w:shd w:val="clear" w:color="auto" w:fill="DFDFD7"/>
            <w:vAlign w:val="center"/>
          </w:tcPr>
          <w:p w14:paraId="50FCDD35" w14:textId="77777777" w:rsidR="006A30EA" w:rsidRDefault="004802B4">
            <w:r>
              <w:rPr>
                <w:rFonts w:eastAsia="Arial"/>
                <w:b/>
                <w:sz w:val="16"/>
              </w:rPr>
              <w:t>QN</w:t>
            </w:r>
          </w:p>
        </w:tc>
        <w:tc>
          <w:tcPr>
            <w:tcW w:w="810" w:type="dxa"/>
            <w:tcBorders>
              <w:right w:val="dotted" w:sz="4" w:space="0" w:color="auto"/>
            </w:tcBorders>
            <w:shd w:val="clear" w:color="auto" w:fill="DFDFD7"/>
            <w:vAlign w:val="center"/>
          </w:tcPr>
          <w:p w14:paraId="50FCDD36"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DD37" w14:textId="77777777" w:rsidR="006A30EA" w:rsidRDefault="006A30EA"/>
        </w:tc>
        <w:tc>
          <w:tcPr>
            <w:tcW w:w="810" w:type="dxa"/>
            <w:tcBorders>
              <w:right w:val="dotted" w:sz="4" w:space="0" w:color="auto"/>
            </w:tcBorders>
            <w:shd w:val="clear" w:color="auto" w:fill="DFDFD7"/>
            <w:vAlign w:val="center"/>
          </w:tcPr>
          <w:p w14:paraId="50FCDD38" w14:textId="77777777" w:rsidR="006A30EA" w:rsidRDefault="004802B4">
            <w:r>
              <w:rPr>
                <w:rFonts w:eastAsia="Arial"/>
                <w:b/>
                <w:sz w:val="16"/>
              </w:rPr>
              <w:t>(a)</w:t>
            </w:r>
          </w:p>
        </w:tc>
        <w:tc>
          <w:tcPr>
            <w:tcW w:w="1620" w:type="dxa"/>
            <w:shd w:val="clear" w:color="auto" w:fill="DFDFD7"/>
            <w:vAlign w:val="center"/>
          </w:tcPr>
          <w:p w14:paraId="50FCDD39" w14:textId="77777777" w:rsidR="006A30EA" w:rsidRDefault="006A30EA"/>
        </w:tc>
        <w:tc>
          <w:tcPr>
            <w:tcW w:w="1620" w:type="dxa"/>
            <w:shd w:val="clear" w:color="auto" w:fill="DFDFD7"/>
          </w:tcPr>
          <w:p w14:paraId="50FCDD3A" w14:textId="77777777" w:rsidR="006A30EA" w:rsidRDefault="006A30EA"/>
        </w:tc>
        <w:tc>
          <w:tcPr>
            <w:tcW w:w="1620" w:type="dxa"/>
            <w:shd w:val="clear" w:color="auto" w:fill="DFDFD7"/>
          </w:tcPr>
          <w:p w14:paraId="50FCDD3B" w14:textId="77777777" w:rsidR="006A30EA" w:rsidRDefault="006A30EA"/>
        </w:tc>
        <w:tc>
          <w:tcPr>
            <w:tcW w:w="1620" w:type="dxa"/>
            <w:shd w:val="clear" w:color="auto" w:fill="DFDFD7"/>
          </w:tcPr>
          <w:p w14:paraId="50FCDD3C" w14:textId="77777777" w:rsidR="006A30EA" w:rsidRDefault="006A30EA"/>
        </w:tc>
      </w:tr>
      <w:tr w:rsidR="006A30EA" w14:paraId="50FCDD45" w14:textId="77777777">
        <w:trPr>
          <w:trHeight w:val="440"/>
        </w:trPr>
        <w:tc>
          <w:tcPr>
            <w:tcW w:w="1620" w:type="dxa"/>
            <w:gridSpan w:val="2"/>
            <w:vMerge w:val="restart"/>
          </w:tcPr>
          <w:p w14:paraId="50FCDD3E" w14:textId="77777777" w:rsidR="006A30EA" w:rsidRDefault="006A30EA"/>
        </w:tc>
        <w:tc>
          <w:tcPr>
            <w:tcW w:w="1620" w:type="dxa"/>
            <w:gridSpan w:val="2"/>
            <w:tcBorders>
              <w:bottom w:val="dotted" w:sz="4" w:space="0" w:color="auto"/>
            </w:tcBorders>
          </w:tcPr>
          <w:p w14:paraId="50FCDD3F" w14:textId="77777777" w:rsidR="006A30EA" w:rsidRDefault="004802B4">
            <w:pPr>
              <w:spacing w:before="113" w:after="113"/>
              <w:jc w:val="left"/>
            </w:pPr>
            <w:r>
              <w:rPr>
                <w:b/>
                <w:sz w:val="16"/>
              </w:rPr>
              <w:t>Plant: density of branches</w:t>
            </w:r>
          </w:p>
        </w:tc>
        <w:tc>
          <w:tcPr>
            <w:tcW w:w="1620" w:type="dxa"/>
            <w:gridSpan w:val="2"/>
            <w:tcBorders>
              <w:bottom w:val="dotted" w:sz="4" w:space="0" w:color="auto"/>
            </w:tcBorders>
          </w:tcPr>
          <w:p w14:paraId="50FCDD40" w14:textId="77777777" w:rsidR="006A30EA" w:rsidRDefault="006A30EA"/>
        </w:tc>
        <w:tc>
          <w:tcPr>
            <w:tcW w:w="1620" w:type="dxa"/>
            <w:tcBorders>
              <w:bottom w:val="dotted" w:sz="4" w:space="0" w:color="auto"/>
            </w:tcBorders>
          </w:tcPr>
          <w:p w14:paraId="50FCDD41" w14:textId="77777777" w:rsidR="006A30EA" w:rsidRDefault="006A30EA"/>
        </w:tc>
        <w:tc>
          <w:tcPr>
            <w:tcW w:w="1620" w:type="dxa"/>
            <w:tcBorders>
              <w:bottom w:val="dotted" w:sz="4" w:space="0" w:color="auto"/>
            </w:tcBorders>
          </w:tcPr>
          <w:p w14:paraId="50FCDD42" w14:textId="77777777" w:rsidR="006A30EA" w:rsidRDefault="006A30EA"/>
        </w:tc>
        <w:tc>
          <w:tcPr>
            <w:tcW w:w="1620" w:type="dxa"/>
            <w:tcBorders>
              <w:bottom w:val="dotted" w:sz="4" w:space="0" w:color="auto"/>
            </w:tcBorders>
          </w:tcPr>
          <w:p w14:paraId="50FCDD43" w14:textId="77777777" w:rsidR="006A30EA" w:rsidRDefault="006A30EA"/>
        </w:tc>
        <w:tc>
          <w:tcPr>
            <w:tcW w:w="1620" w:type="dxa"/>
            <w:tcBorders>
              <w:bottom w:val="dotted" w:sz="4" w:space="0" w:color="auto"/>
            </w:tcBorders>
          </w:tcPr>
          <w:p w14:paraId="50FCDD44" w14:textId="77777777" w:rsidR="006A30EA" w:rsidRDefault="006A30EA"/>
        </w:tc>
      </w:tr>
      <w:tr w:rsidR="006A30EA" w14:paraId="50FCDD4D" w14:textId="77777777">
        <w:trPr>
          <w:trHeight w:val="320"/>
        </w:trPr>
        <w:tc>
          <w:tcPr>
            <w:tcW w:w="1620" w:type="dxa"/>
            <w:gridSpan w:val="2"/>
            <w:vMerge/>
          </w:tcPr>
          <w:p w14:paraId="50FCDD46" w14:textId="77777777" w:rsidR="006A30EA" w:rsidRDefault="006A30EA"/>
        </w:tc>
        <w:tc>
          <w:tcPr>
            <w:tcW w:w="1620" w:type="dxa"/>
            <w:gridSpan w:val="2"/>
            <w:tcBorders>
              <w:bottom w:val="dotted" w:sz="4" w:space="0" w:color="auto"/>
            </w:tcBorders>
            <w:vAlign w:val="center"/>
          </w:tcPr>
          <w:p w14:paraId="50FCDD47" w14:textId="77777777" w:rsidR="006A30EA" w:rsidRDefault="004802B4">
            <w:pPr>
              <w:jc w:val="left"/>
            </w:pPr>
            <w:ins w:id="308" w:author="TWO" w:date="2026-07-07T16:26:00Z">
              <w:r>
                <w:rPr>
                  <w:sz w:val="16"/>
                </w:rPr>
                <w:t xml:space="preserve">very </w:t>
              </w:r>
            </w:ins>
            <w:r>
              <w:rPr>
                <w:sz w:val="16"/>
              </w:rPr>
              <w:t>sparse</w:t>
            </w:r>
          </w:p>
        </w:tc>
        <w:tc>
          <w:tcPr>
            <w:tcW w:w="1620" w:type="dxa"/>
            <w:gridSpan w:val="2"/>
            <w:tcBorders>
              <w:bottom w:val="dotted" w:sz="4" w:space="0" w:color="auto"/>
            </w:tcBorders>
            <w:vAlign w:val="center"/>
          </w:tcPr>
          <w:p w14:paraId="50FCDD48" w14:textId="77777777" w:rsidR="006A30EA" w:rsidRDefault="006A30EA"/>
        </w:tc>
        <w:tc>
          <w:tcPr>
            <w:tcW w:w="1620" w:type="dxa"/>
            <w:tcBorders>
              <w:bottom w:val="dotted" w:sz="4" w:space="0" w:color="auto"/>
            </w:tcBorders>
            <w:vAlign w:val="center"/>
          </w:tcPr>
          <w:p w14:paraId="50FCDD49" w14:textId="77777777" w:rsidR="006A30EA" w:rsidRDefault="006A30EA"/>
        </w:tc>
        <w:tc>
          <w:tcPr>
            <w:tcW w:w="1620" w:type="dxa"/>
            <w:tcBorders>
              <w:bottom w:val="dotted" w:sz="4" w:space="0" w:color="auto"/>
            </w:tcBorders>
            <w:vAlign w:val="center"/>
          </w:tcPr>
          <w:p w14:paraId="50FCDD4A" w14:textId="77777777" w:rsidR="006A30EA" w:rsidRDefault="006A30EA"/>
        </w:tc>
        <w:tc>
          <w:tcPr>
            <w:tcW w:w="1620" w:type="dxa"/>
            <w:tcBorders>
              <w:bottom w:val="dotted" w:sz="4" w:space="0" w:color="auto"/>
            </w:tcBorders>
            <w:vAlign w:val="center"/>
          </w:tcPr>
          <w:p w14:paraId="50FCDD4B" w14:textId="77777777" w:rsidR="006A30EA" w:rsidRDefault="004802B4">
            <w:pPr>
              <w:jc w:val="left"/>
            </w:pPr>
            <w:r>
              <w:rPr>
                <w:sz w:val="16"/>
              </w:rPr>
              <w:t>Frank's Masterpiece</w:t>
            </w:r>
          </w:p>
        </w:tc>
        <w:tc>
          <w:tcPr>
            <w:tcW w:w="1620" w:type="dxa"/>
            <w:tcBorders>
              <w:bottom w:val="dotted" w:sz="4" w:space="0" w:color="auto"/>
            </w:tcBorders>
            <w:vAlign w:val="center"/>
          </w:tcPr>
          <w:p w14:paraId="50FCDD4C" w14:textId="77777777" w:rsidR="006A30EA" w:rsidRDefault="004802B4">
            <w:pPr>
              <w:jc w:val="center"/>
            </w:pPr>
            <w:r>
              <w:rPr>
                <w:rFonts w:eastAsia="Arial"/>
                <w:sz w:val="16"/>
              </w:rPr>
              <w:t xml:space="preserve">1 </w:t>
            </w:r>
          </w:p>
        </w:tc>
      </w:tr>
      <w:tr w:rsidR="006A30EA" w14:paraId="50FCDD55" w14:textId="77777777">
        <w:trPr>
          <w:trHeight w:val="320"/>
        </w:trPr>
        <w:tc>
          <w:tcPr>
            <w:tcW w:w="1620" w:type="dxa"/>
            <w:gridSpan w:val="2"/>
            <w:vMerge/>
          </w:tcPr>
          <w:p w14:paraId="50FCDD4E" w14:textId="77777777" w:rsidR="006A30EA" w:rsidRDefault="006A30EA"/>
        </w:tc>
        <w:tc>
          <w:tcPr>
            <w:tcW w:w="1620" w:type="dxa"/>
            <w:gridSpan w:val="2"/>
            <w:tcBorders>
              <w:bottom w:val="dotted" w:sz="4" w:space="0" w:color="auto"/>
            </w:tcBorders>
            <w:vAlign w:val="center"/>
          </w:tcPr>
          <w:p w14:paraId="50FCDD4F" w14:textId="77777777" w:rsidR="006A30EA" w:rsidRDefault="004802B4">
            <w:pPr>
              <w:jc w:val="left"/>
            </w:pPr>
            <w:r>
              <w:rPr>
                <w:sz w:val="16"/>
              </w:rPr>
              <w:t>sparse</w:t>
            </w:r>
            <w:del w:id="309" w:author="TWO" w:date="2026-07-07T16:26:00Z">
              <w:r>
                <w:rPr>
                  <w:sz w:val="16"/>
                </w:rPr>
                <w:delText xml:space="preserve"> to medium</w:delText>
              </w:r>
            </w:del>
          </w:p>
        </w:tc>
        <w:tc>
          <w:tcPr>
            <w:tcW w:w="1620" w:type="dxa"/>
            <w:gridSpan w:val="2"/>
            <w:tcBorders>
              <w:bottom w:val="dotted" w:sz="4" w:space="0" w:color="auto"/>
            </w:tcBorders>
            <w:vAlign w:val="center"/>
          </w:tcPr>
          <w:p w14:paraId="50FCDD50" w14:textId="77777777" w:rsidR="006A30EA" w:rsidRDefault="006A30EA"/>
        </w:tc>
        <w:tc>
          <w:tcPr>
            <w:tcW w:w="1620" w:type="dxa"/>
            <w:tcBorders>
              <w:bottom w:val="dotted" w:sz="4" w:space="0" w:color="auto"/>
            </w:tcBorders>
            <w:vAlign w:val="center"/>
          </w:tcPr>
          <w:p w14:paraId="50FCDD51" w14:textId="77777777" w:rsidR="006A30EA" w:rsidRDefault="006A30EA"/>
        </w:tc>
        <w:tc>
          <w:tcPr>
            <w:tcW w:w="1620" w:type="dxa"/>
            <w:tcBorders>
              <w:bottom w:val="dotted" w:sz="4" w:space="0" w:color="auto"/>
            </w:tcBorders>
            <w:vAlign w:val="center"/>
          </w:tcPr>
          <w:p w14:paraId="50FCDD52" w14:textId="77777777" w:rsidR="006A30EA" w:rsidRDefault="006A30EA"/>
        </w:tc>
        <w:tc>
          <w:tcPr>
            <w:tcW w:w="1620" w:type="dxa"/>
            <w:tcBorders>
              <w:bottom w:val="dotted" w:sz="4" w:space="0" w:color="auto"/>
            </w:tcBorders>
            <w:vAlign w:val="center"/>
          </w:tcPr>
          <w:p w14:paraId="50FCDD53" w14:textId="77777777" w:rsidR="006A30EA" w:rsidRDefault="004802B4">
            <w:pPr>
              <w:jc w:val="left"/>
            </w:pPr>
            <w:r>
              <w:rPr>
                <w:sz w:val="16"/>
              </w:rPr>
              <w:t>Jade Lamp</w:t>
            </w:r>
          </w:p>
        </w:tc>
        <w:tc>
          <w:tcPr>
            <w:tcW w:w="1620" w:type="dxa"/>
            <w:tcBorders>
              <w:bottom w:val="dotted" w:sz="4" w:space="0" w:color="auto"/>
            </w:tcBorders>
            <w:vAlign w:val="center"/>
          </w:tcPr>
          <w:p w14:paraId="50FCDD54" w14:textId="77777777" w:rsidR="006A30EA" w:rsidRDefault="004802B4">
            <w:pPr>
              <w:jc w:val="center"/>
            </w:pPr>
            <w:r>
              <w:rPr>
                <w:rFonts w:eastAsia="Arial"/>
                <w:sz w:val="16"/>
              </w:rPr>
              <w:t xml:space="preserve">2 </w:t>
            </w:r>
          </w:p>
        </w:tc>
      </w:tr>
      <w:tr w:rsidR="006A30EA" w14:paraId="50FCDD5D" w14:textId="77777777">
        <w:trPr>
          <w:trHeight w:val="320"/>
        </w:trPr>
        <w:tc>
          <w:tcPr>
            <w:tcW w:w="1620" w:type="dxa"/>
            <w:gridSpan w:val="2"/>
            <w:vMerge/>
          </w:tcPr>
          <w:p w14:paraId="50FCDD56" w14:textId="77777777" w:rsidR="006A30EA" w:rsidRDefault="006A30EA"/>
        </w:tc>
        <w:tc>
          <w:tcPr>
            <w:tcW w:w="1620" w:type="dxa"/>
            <w:gridSpan w:val="2"/>
            <w:tcBorders>
              <w:bottom w:val="dotted" w:sz="4" w:space="0" w:color="auto"/>
            </w:tcBorders>
            <w:vAlign w:val="center"/>
          </w:tcPr>
          <w:p w14:paraId="50FCDD57" w14:textId="77777777" w:rsidR="006A30EA" w:rsidRDefault="004802B4">
            <w:pPr>
              <w:jc w:val="left"/>
            </w:pPr>
            <w:r>
              <w:rPr>
                <w:sz w:val="16"/>
              </w:rPr>
              <w:t>medium</w:t>
            </w:r>
          </w:p>
        </w:tc>
        <w:tc>
          <w:tcPr>
            <w:tcW w:w="1620" w:type="dxa"/>
            <w:gridSpan w:val="2"/>
            <w:tcBorders>
              <w:bottom w:val="dotted" w:sz="4" w:space="0" w:color="auto"/>
            </w:tcBorders>
            <w:vAlign w:val="center"/>
          </w:tcPr>
          <w:p w14:paraId="50FCDD58" w14:textId="77777777" w:rsidR="006A30EA" w:rsidRDefault="006A30EA"/>
        </w:tc>
        <w:tc>
          <w:tcPr>
            <w:tcW w:w="1620" w:type="dxa"/>
            <w:tcBorders>
              <w:bottom w:val="dotted" w:sz="4" w:space="0" w:color="auto"/>
            </w:tcBorders>
            <w:vAlign w:val="center"/>
          </w:tcPr>
          <w:p w14:paraId="50FCDD59" w14:textId="77777777" w:rsidR="006A30EA" w:rsidRDefault="006A30EA"/>
        </w:tc>
        <w:tc>
          <w:tcPr>
            <w:tcW w:w="1620" w:type="dxa"/>
            <w:tcBorders>
              <w:bottom w:val="dotted" w:sz="4" w:space="0" w:color="auto"/>
            </w:tcBorders>
            <w:vAlign w:val="center"/>
          </w:tcPr>
          <w:p w14:paraId="50FCDD5A" w14:textId="77777777" w:rsidR="006A30EA" w:rsidRDefault="006A30EA"/>
        </w:tc>
        <w:tc>
          <w:tcPr>
            <w:tcW w:w="1620" w:type="dxa"/>
            <w:tcBorders>
              <w:bottom w:val="dotted" w:sz="4" w:space="0" w:color="auto"/>
            </w:tcBorders>
            <w:vAlign w:val="center"/>
          </w:tcPr>
          <w:p w14:paraId="50FCDD5B" w14:textId="77777777" w:rsidR="006A30EA" w:rsidRDefault="004802B4">
            <w:pPr>
              <w:jc w:val="left"/>
            </w:pPr>
            <w:r>
              <w:rPr>
                <w:sz w:val="16"/>
              </w:rPr>
              <w:t>Burgundy</w:t>
            </w:r>
          </w:p>
        </w:tc>
        <w:tc>
          <w:tcPr>
            <w:tcW w:w="1620" w:type="dxa"/>
            <w:tcBorders>
              <w:bottom w:val="dotted" w:sz="4" w:space="0" w:color="auto"/>
            </w:tcBorders>
            <w:vAlign w:val="center"/>
          </w:tcPr>
          <w:p w14:paraId="50FCDD5C" w14:textId="77777777" w:rsidR="006A30EA" w:rsidRDefault="004802B4">
            <w:pPr>
              <w:jc w:val="center"/>
            </w:pPr>
            <w:r>
              <w:rPr>
                <w:rFonts w:eastAsia="Arial"/>
                <w:sz w:val="16"/>
              </w:rPr>
              <w:t xml:space="preserve">3 </w:t>
            </w:r>
          </w:p>
        </w:tc>
      </w:tr>
      <w:tr w:rsidR="006A30EA" w14:paraId="50FCDD65" w14:textId="77777777">
        <w:trPr>
          <w:trHeight w:val="320"/>
        </w:trPr>
        <w:tc>
          <w:tcPr>
            <w:tcW w:w="1620" w:type="dxa"/>
            <w:gridSpan w:val="2"/>
            <w:vMerge/>
          </w:tcPr>
          <w:p w14:paraId="50FCDD5E" w14:textId="77777777" w:rsidR="006A30EA" w:rsidRDefault="006A30EA"/>
        </w:tc>
        <w:tc>
          <w:tcPr>
            <w:tcW w:w="1620" w:type="dxa"/>
            <w:gridSpan w:val="2"/>
            <w:tcBorders>
              <w:bottom w:val="dotted" w:sz="4" w:space="0" w:color="auto"/>
            </w:tcBorders>
            <w:vAlign w:val="center"/>
          </w:tcPr>
          <w:p w14:paraId="50FCDD5F" w14:textId="77777777" w:rsidR="006A30EA" w:rsidRDefault="004802B4">
            <w:pPr>
              <w:jc w:val="left"/>
            </w:pPr>
            <w:del w:id="310" w:author="TWO" w:date="2026-07-07T16:26:00Z">
              <w:r>
                <w:rPr>
                  <w:sz w:val="16"/>
                </w:rPr>
                <w:delText xml:space="preserve">medium to </w:delText>
              </w:r>
            </w:del>
            <w:r>
              <w:rPr>
                <w:sz w:val="16"/>
              </w:rPr>
              <w:t>dense</w:t>
            </w:r>
          </w:p>
        </w:tc>
        <w:tc>
          <w:tcPr>
            <w:tcW w:w="1620" w:type="dxa"/>
            <w:gridSpan w:val="2"/>
            <w:tcBorders>
              <w:bottom w:val="dotted" w:sz="4" w:space="0" w:color="auto"/>
            </w:tcBorders>
            <w:vAlign w:val="center"/>
          </w:tcPr>
          <w:p w14:paraId="50FCDD60" w14:textId="77777777" w:rsidR="006A30EA" w:rsidRDefault="006A30EA"/>
        </w:tc>
        <w:tc>
          <w:tcPr>
            <w:tcW w:w="1620" w:type="dxa"/>
            <w:tcBorders>
              <w:bottom w:val="dotted" w:sz="4" w:space="0" w:color="auto"/>
            </w:tcBorders>
            <w:vAlign w:val="center"/>
          </w:tcPr>
          <w:p w14:paraId="50FCDD61" w14:textId="77777777" w:rsidR="006A30EA" w:rsidRDefault="006A30EA"/>
        </w:tc>
        <w:tc>
          <w:tcPr>
            <w:tcW w:w="1620" w:type="dxa"/>
            <w:tcBorders>
              <w:bottom w:val="dotted" w:sz="4" w:space="0" w:color="auto"/>
            </w:tcBorders>
            <w:vAlign w:val="center"/>
          </w:tcPr>
          <w:p w14:paraId="50FCDD62" w14:textId="77777777" w:rsidR="006A30EA" w:rsidRDefault="006A30EA"/>
        </w:tc>
        <w:tc>
          <w:tcPr>
            <w:tcW w:w="1620" w:type="dxa"/>
            <w:tcBorders>
              <w:bottom w:val="dotted" w:sz="4" w:space="0" w:color="auto"/>
            </w:tcBorders>
            <w:vAlign w:val="center"/>
          </w:tcPr>
          <w:p w14:paraId="50FCDD63" w14:textId="77777777" w:rsidR="006A30EA" w:rsidRDefault="004802B4">
            <w:pPr>
              <w:jc w:val="left"/>
            </w:pPr>
            <w:r>
              <w:rPr>
                <w:sz w:val="16"/>
              </w:rPr>
              <w:t>Mag's Pirouette</w:t>
            </w:r>
          </w:p>
        </w:tc>
        <w:tc>
          <w:tcPr>
            <w:tcW w:w="1620" w:type="dxa"/>
            <w:tcBorders>
              <w:bottom w:val="dotted" w:sz="4" w:space="0" w:color="auto"/>
            </w:tcBorders>
            <w:vAlign w:val="center"/>
          </w:tcPr>
          <w:p w14:paraId="50FCDD64" w14:textId="77777777" w:rsidR="006A30EA" w:rsidRDefault="004802B4">
            <w:pPr>
              <w:jc w:val="center"/>
            </w:pPr>
            <w:r>
              <w:rPr>
                <w:rFonts w:eastAsia="Arial"/>
                <w:sz w:val="16"/>
              </w:rPr>
              <w:t xml:space="preserve">4 </w:t>
            </w:r>
          </w:p>
        </w:tc>
      </w:tr>
      <w:tr w:rsidR="006A30EA" w14:paraId="50FCDD6D" w14:textId="77777777">
        <w:trPr>
          <w:trHeight w:val="320"/>
        </w:trPr>
        <w:tc>
          <w:tcPr>
            <w:tcW w:w="1620" w:type="dxa"/>
            <w:gridSpan w:val="2"/>
            <w:vMerge/>
          </w:tcPr>
          <w:p w14:paraId="50FCDD66" w14:textId="77777777" w:rsidR="006A30EA" w:rsidRDefault="006A30EA"/>
        </w:tc>
        <w:tc>
          <w:tcPr>
            <w:tcW w:w="1620" w:type="dxa"/>
            <w:gridSpan w:val="2"/>
            <w:tcBorders>
              <w:bottom w:val="dotted" w:sz="4" w:space="0" w:color="auto"/>
            </w:tcBorders>
            <w:vAlign w:val="center"/>
          </w:tcPr>
          <w:p w14:paraId="50FCDD67" w14:textId="77777777" w:rsidR="006A30EA" w:rsidRDefault="004802B4">
            <w:pPr>
              <w:jc w:val="left"/>
            </w:pPr>
            <w:ins w:id="311" w:author="TWO" w:date="2026-07-07T16:26:00Z">
              <w:r>
                <w:rPr>
                  <w:sz w:val="16"/>
                </w:rPr>
                <w:t xml:space="preserve">very </w:t>
              </w:r>
            </w:ins>
            <w:r>
              <w:rPr>
                <w:sz w:val="16"/>
              </w:rPr>
              <w:t>dense</w:t>
            </w:r>
          </w:p>
        </w:tc>
        <w:tc>
          <w:tcPr>
            <w:tcW w:w="1620" w:type="dxa"/>
            <w:gridSpan w:val="2"/>
            <w:tcBorders>
              <w:bottom w:val="dotted" w:sz="4" w:space="0" w:color="auto"/>
            </w:tcBorders>
            <w:vAlign w:val="center"/>
          </w:tcPr>
          <w:p w14:paraId="50FCDD68" w14:textId="77777777" w:rsidR="006A30EA" w:rsidRDefault="006A30EA"/>
        </w:tc>
        <w:tc>
          <w:tcPr>
            <w:tcW w:w="1620" w:type="dxa"/>
            <w:tcBorders>
              <w:bottom w:val="dotted" w:sz="4" w:space="0" w:color="auto"/>
            </w:tcBorders>
            <w:vAlign w:val="center"/>
          </w:tcPr>
          <w:p w14:paraId="50FCDD69" w14:textId="77777777" w:rsidR="006A30EA" w:rsidRDefault="006A30EA"/>
        </w:tc>
        <w:tc>
          <w:tcPr>
            <w:tcW w:w="1620" w:type="dxa"/>
            <w:tcBorders>
              <w:bottom w:val="dotted" w:sz="4" w:space="0" w:color="auto"/>
            </w:tcBorders>
            <w:vAlign w:val="center"/>
          </w:tcPr>
          <w:p w14:paraId="50FCDD6A" w14:textId="77777777" w:rsidR="006A30EA" w:rsidRDefault="006A30EA"/>
        </w:tc>
        <w:tc>
          <w:tcPr>
            <w:tcW w:w="1620" w:type="dxa"/>
            <w:tcBorders>
              <w:bottom w:val="dotted" w:sz="4" w:space="0" w:color="auto"/>
            </w:tcBorders>
            <w:vAlign w:val="center"/>
          </w:tcPr>
          <w:p w14:paraId="50FCDD6B" w14:textId="77777777" w:rsidR="006A30EA" w:rsidRDefault="004802B4">
            <w:pPr>
              <w:jc w:val="left"/>
            </w:pPr>
            <w:r>
              <w:rPr>
                <w:sz w:val="16"/>
              </w:rPr>
              <w:t>Purple Queen</w:t>
            </w:r>
          </w:p>
        </w:tc>
        <w:tc>
          <w:tcPr>
            <w:tcW w:w="1620" w:type="dxa"/>
            <w:tcBorders>
              <w:bottom w:val="dotted" w:sz="4" w:space="0" w:color="auto"/>
            </w:tcBorders>
            <w:vAlign w:val="center"/>
          </w:tcPr>
          <w:p w14:paraId="50FCDD6C" w14:textId="77777777" w:rsidR="006A30EA" w:rsidRDefault="004802B4">
            <w:pPr>
              <w:jc w:val="center"/>
            </w:pPr>
            <w:r>
              <w:rPr>
                <w:rFonts w:eastAsia="Arial"/>
                <w:sz w:val="16"/>
              </w:rPr>
              <w:t xml:space="preserve">5 </w:t>
            </w:r>
          </w:p>
        </w:tc>
      </w:tr>
      <w:tr w:rsidR="006A30EA" w14:paraId="50FCDD78" w14:textId="77777777">
        <w:trPr>
          <w:trHeight w:val="360"/>
        </w:trPr>
        <w:tc>
          <w:tcPr>
            <w:tcW w:w="810" w:type="dxa"/>
            <w:tcBorders>
              <w:right w:val="dotted" w:sz="4" w:space="0" w:color="auto"/>
            </w:tcBorders>
            <w:shd w:val="clear" w:color="auto" w:fill="DFDFD7"/>
            <w:vAlign w:val="center"/>
          </w:tcPr>
          <w:p w14:paraId="50FCDD6E" w14:textId="77777777" w:rsidR="006A30EA" w:rsidRDefault="004802B4">
            <w:r>
              <w:rPr>
                <w:rFonts w:eastAsia="Arial"/>
                <w:b/>
                <w:sz w:val="16"/>
              </w:rPr>
              <w:t>4.</w:t>
            </w:r>
          </w:p>
        </w:tc>
        <w:tc>
          <w:tcPr>
            <w:tcW w:w="810" w:type="dxa"/>
            <w:tcBorders>
              <w:right w:val="dotted" w:sz="4" w:space="0" w:color="auto"/>
            </w:tcBorders>
            <w:shd w:val="clear" w:color="auto" w:fill="DFDFD7"/>
            <w:vAlign w:val="center"/>
          </w:tcPr>
          <w:p w14:paraId="50FCDD6F"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DD70" w14:textId="77777777" w:rsidR="006A30EA" w:rsidRDefault="004802B4">
            <w:r>
              <w:rPr>
                <w:rFonts w:eastAsia="Arial"/>
                <w:b/>
                <w:sz w:val="16"/>
              </w:rPr>
              <w:t>QN</w:t>
            </w:r>
          </w:p>
        </w:tc>
        <w:tc>
          <w:tcPr>
            <w:tcW w:w="810" w:type="dxa"/>
            <w:tcBorders>
              <w:right w:val="dotted" w:sz="4" w:space="0" w:color="auto"/>
            </w:tcBorders>
            <w:shd w:val="clear" w:color="auto" w:fill="DFDFD7"/>
            <w:vAlign w:val="center"/>
          </w:tcPr>
          <w:p w14:paraId="50FCDD71" w14:textId="77777777" w:rsidR="006A30EA" w:rsidRDefault="004802B4">
            <w:r>
              <w:rPr>
                <w:rFonts w:eastAsia="Arial"/>
                <w:b/>
                <w:sz w:val="16"/>
              </w:rPr>
              <w:t>MG/MS/VG</w:t>
            </w:r>
          </w:p>
        </w:tc>
        <w:tc>
          <w:tcPr>
            <w:tcW w:w="810" w:type="dxa"/>
            <w:tcBorders>
              <w:right w:val="dotted" w:sz="4" w:space="0" w:color="auto"/>
            </w:tcBorders>
            <w:shd w:val="clear" w:color="auto" w:fill="DFDFD7"/>
            <w:vAlign w:val="center"/>
          </w:tcPr>
          <w:p w14:paraId="50FCDD72"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DD73" w14:textId="77777777" w:rsidR="006A30EA" w:rsidRDefault="004802B4">
            <w:r>
              <w:rPr>
                <w:rFonts w:eastAsia="Arial"/>
                <w:b/>
                <w:sz w:val="16"/>
              </w:rPr>
              <w:t>(b)</w:t>
            </w:r>
          </w:p>
        </w:tc>
        <w:tc>
          <w:tcPr>
            <w:tcW w:w="1620" w:type="dxa"/>
            <w:shd w:val="clear" w:color="auto" w:fill="DFDFD7"/>
            <w:vAlign w:val="center"/>
          </w:tcPr>
          <w:p w14:paraId="50FCDD74" w14:textId="77777777" w:rsidR="006A30EA" w:rsidRDefault="006A30EA"/>
        </w:tc>
        <w:tc>
          <w:tcPr>
            <w:tcW w:w="1620" w:type="dxa"/>
            <w:shd w:val="clear" w:color="auto" w:fill="DFDFD7"/>
          </w:tcPr>
          <w:p w14:paraId="50FCDD75" w14:textId="77777777" w:rsidR="006A30EA" w:rsidRDefault="006A30EA"/>
        </w:tc>
        <w:tc>
          <w:tcPr>
            <w:tcW w:w="1620" w:type="dxa"/>
            <w:shd w:val="clear" w:color="auto" w:fill="DFDFD7"/>
          </w:tcPr>
          <w:p w14:paraId="50FCDD76" w14:textId="77777777" w:rsidR="006A30EA" w:rsidRDefault="006A30EA"/>
        </w:tc>
        <w:tc>
          <w:tcPr>
            <w:tcW w:w="1620" w:type="dxa"/>
            <w:shd w:val="clear" w:color="auto" w:fill="DFDFD7"/>
          </w:tcPr>
          <w:p w14:paraId="50FCDD77" w14:textId="77777777" w:rsidR="006A30EA" w:rsidRDefault="006A30EA"/>
        </w:tc>
      </w:tr>
      <w:tr w:rsidR="006A30EA" w14:paraId="50FCDD80" w14:textId="77777777">
        <w:trPr>
          <w:trHeight w:val="440"/>
        </w:trPr>
        <w:tc>
          <w:tcPr>
            <w:tcW w:w="1620" w:type="dxa"/>
            <w:gridSpan w:val="2"/>
            <w:vMerge w:val="restart"/>
          </w:tcPr>
          <w:p w14:paraId="50FCDD79" w14:textId="77777777" w:rsidR="006A30EA" w:rsidRDefault="006A30EA"/>
        </w:tc>
        <w:tc>
          <w:tcPr>
            <w:tcW w:w="1620" w:type="dxa"/>
            <w:gridSpan w:val="2"/>
            <w:tcBorders>
              <w:bottom w:val="dotted" w:sz="4" w:space="0" w:color="auto"/>
            </w:tcBorders>
          </w:tcPr>
          <w:p w14:paraId="50FCDD7A" w14:textId="77777777" w:rsidR="006A30EA" w:rsidRDefault="004802B4">
            <w:pPr>
              <w:spacing w:before="113" w:after="113"/>
              <w:jc w:val="left"/>
            </w:pPr>
            <w:r>
              <w:rPr>
                <w:b/>
                <w:sz w:val="16"/>
              </w:rPr>
              <w:t>Flowering shoot: length of internodes</w:t>
            </w:r>
          </w:p>
        </w:tc>
        <w:tc>
          <w:tcPr>
            <w:tcW w:w="1620" w:type="dxa"/>
            <w:gridSpan w:val="2"/>
            <w:tcBorders>
              <w:bottom w:val="dotted" w:sz="4" w:space="0" w:color="auto"/>
            </w:tcBorders>
          </w:tcPr>
          <w:p w14:paraId="50FCDD7B" w14:textId="77777777" w:rsidR="006A30EA" w:rsidRDefault="006A30EA"/>
        </w:tc>
        <w:tc>
          <w:tcPr>
            <w:tcW w:w="1620" w:type="dxa"/>
            <w:tcBorders>
              <w:bottom w:val="dotted" w:sz="4" w:space="0" w:color="auto"/>
            </w:tcBorders>
          </w:tcPr>
          <w:p w14:paraId="50FCDD7C" w14:textId="77777777" w:rsidR="006A30EA" w:rsidRDefault="006A30EA"/>
        </w:tc>
        <w:tc>
          <w:tcPr>
            <w:tcW w:w="1620" w:type="dxa"/>
            <w:tcBorders>
              <w:bottom w:val="dotted" w:sz="4" w:space="0" w:color="auto"/>
            </w:tcBorders>
          </w:tcPr>
          <w:p w14:paraId="50FCDD7D" w14:textId="77777777" w:rsidR="006A30EA" w:rsidRDefault="006A30EA"/>
        </w:tc>
        <w:tc>
          <w:tcPr>
            <w:tcW w:w="1620" w:type="dxa"/>
            <w:tcBorders>
              <w:bottom w:val="dotted" w:sz="4" w:space="0" w:color="auto"/>
            </w:tcBorders>
          </w:tcPr>
          <w:p w14:paraId="50FCDD7E" w14:textId="77777777" w:rsidR="006A30EA" w:rsidRDefault="006A30EA"/>
        </w:tc>
        <w:tc>
          <w:tcPr>
            <w:tcW w:w="1620" w:type="dxa"/>
            <w:tcBorders>
              <w:bottom w:val="dotted" w:sz="4" w:space="0" w:color="auto"/>
            </w:tcBorders>
          </w:tcPr>
          <w:p w14:paraId="50FCDD7F" w14:textId="77777777" w:rsidR="006A30EA" w:rsidRDefault="006A30EA"/>
        </w:tc>
      </w:tr>
      <w:tr w:rsidR="006A30EA" w14:paraId="50FCDD88" w14:textId="77777777">
        <w:trPr>
          <w:trHeight w:val="320"/>
        </w:trPr>
        <w:tc>
          <w:tcPr>
            <w:tcW w:w="1620" w:type="dxa"/>
            <w:gridSpan w:val="2"/>
            <w:vMerge/>
          </w:tcPr>
          <w:p w14:paraId="50FCDD81" w14:textId="77777777" w:rsidR="006A30EA" w:rsidRDefault="006A30EA"/>
        </w:tc>
        <w:tc>
          <w:tcPr>
            <w:tcW w:w="1620" w:type="dxa"/>
            <w:gridSpan w:val="2"/>
            <w:tcBorders>
              <w:bottom w:val="dotted" w:sz="4" w:space="0" w:color="auto"/>
            </w:tcBorders>
            <w:vAlign w:val="center"/>
          </w:tcPr>
          <w:p w14:paraId="50FCDD82" w14:textId="77777777" w:rsidR="006A30EA" w:rsidRDefault="004802B4">
            <w:pPr>
              <w:jc w:val="left"/>
            </w:pPr>
            <w:ins w:id="312" w:author="TWO" w:date="2026-07-07T16:26:00Z">
              <w:r>
                <w:rPr>
                  <w:sz w:val="16"/>
                </w:rPr>
                <w:t xml:space="preserve">very </w:t>
              </w:r>
            </w:ins>
            <w:r>
              <w:rPr>
                <w:sz w:val="16"/>
              </w:rPr>
              <w:t>short</w:t>
            </w:r>
          </w:p>
        </w:tc>
        <w:tc>
          <w:tcPr>
            <w:tcW w:w="1620" w:type="dxa"/>
            <w:gridSpan w:val="2"/>
            <w:tcBorders>
              <w:bottom w:val="dotted" w:sz="4" w:space="0" w:color="auto"/>
            </w:tcBorders>
            <w:vAlign w:val="center"/>
          </w:tcPr>
          <w:p w14:paraId="50FCDD83" w14:textId="77777777" w:rsidR="006A30EA" w:rsidRDefault="006A30EA"/>
        </w:tc>
        <w:tc>
          <w:tcPr>
            <w:tcW w:w="1620" w:type="dxa"/>
            <w:tcBorders>
              <w:bottom w:val="dotted" w:sz="4" w:space="0" w:color="auto"/>
            </w:tcBorders>
            <w:vAlign w:val="center"/>
          </w:tcPr>
          <w:p w14:paraId="50FCDD84" w14:textId="77777777" w:rsidR="006A30EA" w:rsidRDefault="006A30EA"/>
        </w:tc>
        <w:tc>
          <w:tcPr>
            <w:tcW w:w="1620" w:type="dxa"/>
            <w:tcBorders>
              <w:bottom w:val="dotted" w:sz="4" w:space="0" w:color="auto"/>
            </w:tcBorders>
            <w:vAlign w:val="center"/>
          </w:tcPr>
          <w:p w14:paraId="50FCDD85" w14:textId="77777777" w:rsidR="006A30EA" w:rsidRDefault="006A30EA"/>
        </w:tc>
        <w:tc>
          <w:tcPr>
            <w:tcW w:w="1620" w:type="dxa"/>
            <w:tcBorders>
              <w:bottom w:val="dotted" w:sz="4" w:space="0" w:color="auto"/>
            </w:tcBorders>
            <w:vAlign w:val="center"/>
          </w:tcPr>
          <w:p w14:paraId="50FCDD86" w14:textId="77777777" w:rsidR="006A30EA" w:rsidRDefault="004802B4">
            <w:pPr>
              <w:jc w:val="left"/>
            </w:pPr>
            <w:r>
              <w:rPr>
                <w:sz w:val="16"/>
              </w:rPr>
              <w:t>Purple Queen</w:t>
            </w:r>
          </w:p>
        </w:tc>
        <w:tc>
          <w:tcPr>
            <w:tcW w:w="1620" w:type="dxa"/>
            <w:tcBorders>
              <w:bottom w:val="dotted" w:sz="4" w:space="0" w:color="auto"/>
            </w:tcBorders>
            <w:vAlign w:val="center"/>
          </w:tcPr>
          <w:p w14:paraId="50FCDD87" w14:textId="77777777" w:rsidR="006A30EA" w:rsidRDefault="004802B4">
            <w:pPr>
              <w:jc w:val="center"/>
            </w:pPr>
            <w:r>
              <w:rPr>
                <w:rFonts w:eastAsia="Arial"/>
                <w:sz w:val="16"/>
              </w:rPr>
              <w:t xml:space="preserve">1 </w:t>
            </w:r>
          </w:p>
        </w:tc>
      </w:tr>
      <w:tr w:rsidR="006A30EA" w14:paraId="50FCDD90" w14:textId="77777777">
        <w:trPr>
          <w:trHeight w:val="320"/>
        </w:trPr>
        <w:tc>
          <w:tcPr>
            <w:tcW w:w="1620" w:type="dxa"/>
            <w:gridSpan w:val="2"/>
            <w:vMerge/>
          </w:tcPr>
          <w:p w14:paraId="50FCDD89" w14:textId="77777777" w:rsidR="006A30EA" w:rsidRDefault="006A30EA"/>
        </w:tc>
        <w:tc>
          <w:tcPr>
            <w:tcW w:w="1620" w:type="dxa"/>
            <w:gridSpan w:val="2"/>
            <w:tcBorders>
              <w:bottom w:val="dotted" w:sz="4" w:space="0" w:color="auto"/>
            </w:tcBorders>
            <w:vAlign w:val="center"/>
          </w:tcPr>
          <w:p w14:paraId="50FCDD8A" w14:textId="77777777" w:rsidR="006A30EA" w:rsidRDefault="004802B4">
            <w:pPr>
              <w:jc w:val="left"/>
            </w:pPr>
            <w:r>
              <w:rPr>
                <w:sz w:val="16"/>
              </w:rPr>
              <w:t>short</w:t>
            </w:r>
            <w:del w:id="313" w:author="TWO" w:date="2026-07-07T16:26:00Z">
              <w:r>
                <w:rPr>
                  <w:sz w:val="16"/>
                </w:rPr>
                <w:delText xml:space="preserve"> to medium</w:delText>
              </w:r>
            </w:del>
          </w:p>
        </w:tc>
        <w:tc>
          <w:tcPr>
            <w:tcW w:w="1620" w:type="dxa"/>
            <w:gridSpan w:val="2"/>
            <w:tcBorders>
              <w:bottom w:val="dotted" w:sz="4" w:space="0" w:color="auto"/>
            </w:tcBorders>
            <w:vAlign w:val="center"/>
          </w:tcPr>
          <w:p w14:paraId="50FCDD8B" w14:textId="77777777" w:rsidR="006A30EA" w:rsidRDefault="006A30EA"/>
        </w:tc>
        <w:tc>
          <w:tcPr>
            <w:tcW w:w="1620" w:type="dxa"/>
            <w:tcBorders>
              <w:bottom w:val="dotted" w:sz="4" w:space="0" w:color="auto"/>
            </w:tcBorders>
            <w:vAlign w:val="center"/>
          </w:tcPr>
          <w:p w14:paraId="50FCDD8C" w14:textId="77777777" w:rsidR="006A30EA" w:rsidRDefault="006A30EA"/>
        </w:tc>
        <w:tc>
          <w:tcPr>
            <w:tcW w:w="1620" w:type="dxa"/>
            <w:tcBorders>
              <w:bottom w:val="dotted" w:sz="4" w:space="0" w:color="auto"/>
            </w:tcBorders>
            <w:vAlign w:val="center"/>
          </w:tcPr>
          <w:p w14:paraId="50FCDD8D" w14:textId="77777777" w:rsidR="006A30EA" w:rsidRDefault="006A30EA"/>
        </w:tc>
        <w:tc>
          <w:tcPr>
            <w:tcW w:w="1620" w:type="dxa"/>
            <w:tcBorders>
              <w:bottom w:val="dotted" w:sz="4" w:space="0" w:color="auto"/>
            </w:tcBorders>
            <w:vAlign w:val="center"/>
          </w:tcPr>
          <w:p w14:paraId="50FCDD8E" w14:textId="77777777" w:rsidR="006A30EA" w:rsidRDefault="006A30EA"/>
        </w:tc>
        <w:tc>
          <w:tcPr>
            <w:tcW w:w="1620" w:type="dxa"/>
            <w:tcBorders>
              <w:bottom w:val="dotted" w:sz="4" w:space="0" w:color="auto"/>
            </w:tcBorders>
            <w:vAlign w:val="center"/>
          </w:tcPr>
          <w:p w14:paraId="50FCDD8F" w14:textId="77777777" w:rsidR="006A30EA" w:rsidRDefault="004802B4">
            <w:pPr>
              <w:jc w:val="center"/>
            </w:pPr>
            <w:r>
              <w:rPr>
                <w:rFonts w:eastAsia="Arial"/>
                <w:sz w:val="16"/>
              </w:rPr>
              <w:t xml:space="preserve">2 </w:t>
            </w:r>
          </w:p>
        </w:tc>
      </w:tr>
      <w:tr w:rsidR="006A30EA" w14:paraId="50FCDD98" w14:textId="77777777">
        <w:trPr>
          <w:trHeight w:val="320"/>
        </w:trPr>
        <w:tc>
          <w:tcPr>
            <w:tcW w:w="1620" w:type="dxa"/>
            <w:gridSpan w:val="2"/>
            <w:vMerge/>
          </w:tcPr>
          <w:p w14:paraId="50FCDD91" w14:textId="77777777" w:rsidR="006A30EA" w:rsidRDefault="006A30EA"/>
        </w:tc>
        <w:tc>
          <w:tcPr>
            <w:tcW w:w="1620" w:type="dxa"/>
            <w:gridSpan w:val="2"/>
            <w:tcBorders>
              <w:bottom w:val="dotted" w:sz="4" w:space="0" w:color="auto"/>
            </w:tcBorders>
            <w:vAlign w:val="center"/>
          </w:tcPr>
          <w:p w14:paraId="50FCDD92" w14:textId="77777777" w:rsidR="006A30EA" w:rsidRDefault="004802B4">
            <w:pPr>
              <w:jc w:val="left"/>
            </w:pPr>
            <w:r>
              <w:rPr>
                <w:sz w:val="16"/>
              </w:rPr>
              <w:t>medium</w:t>
            </w:r>
          </w:p>
        </w:tc>
        <w:tc>
          <w:tcPr>
            <w:tcW w:w="1620" w:type="dxa"/>
            <w:gridSpan w:val="2"/>
            <w:tcBorders>
              <w:bottom w:val="dotted" w:sz="4" w:space="0" w:color="auto"/>
            </w:tcBorders>
            <w:vAlign w:val="center"/>
          </w:tcPr>
          <w:p w14:paraId="50FCDD93" w14:textId="77777777" w:rsidR="006A30EA" w:rsidRDefault="006A30EA"/>
        </w:tc>
        <w:tc>
          <w:tcPr>
            <w:tcW w:w="1620" w:type="dxa"/>
            <w:tcBorders>
              <w:bottom w:val="dotted" w:sz="4" w:space="0" w:color="auto"/>
            </w:tcBorders>
            <w:vAlign w:val="center"/>
          </w:tcPr>
          <w:p w14:paraId="50FCDD94" w14:textId="77777777" w:rsidR="006A30EA" w:rsidRDefault="006A30EA"/>
        </w:tc>
        <w:tc>
          <w:tcPr>
            <w:tcW w:w="1620" w:type="dxa"/>
            <w:tcBorders>
              <w:bottom w:val="dotted" w:sz="4" w:space="0" w:color="auto"/>
            </w:tcBorders>
            <w:vAlign w:val="center"/>
          </w:tcPr>
          <w:p w14:paraId="50FCDD95" w14:textId="77777777" w:rsidR="006A30EA" w:rsidRDefault="006A30EA"/>
        </w:tc>
        <w:tc>
          <w:tcPr>
            <w:tcW w:w="1620" w:type="dxa"/>
            <w:tcBorders>
              <w:bottom w:val="dotted" w:sz="4" w:space="0" w:color="auto"/>
            </w:tcBorders>
            <w:vAlign w:val="center"/>
          </w:tcPr>
          <w:p w14:paraId="50FCDD96" w14:textId="77777777" w:rsidR="006A30EA" w:rsidRDefault="004802B4">
            <w:pPr>
              <w:jc w:val="left"/>
            </w:pPr>
            <w:r>
              <w:rPr>
                <w:sz w:val="16"/>
              </w:rPr>
              <w:t>Burgundy</w:t>
            </w:r>
          </w:p>
        </w:tc>
        <w:tc>
          <w:tcPr>
            <w:tcW w:w="1620" w:type="dxa"/>
            <w:tcBorders>
              <w:bottom w:val="dotted" w:sz="4" w:space="0" w:color="auto"/>
            </w:tcBorders>
            <w:vAlign w:val="center"/>
          </w:tcPr>
          <w:p w14:paraId="50FCDD97" w14:textId="77777777" w:rsidR="006A30EA" w:rsidRDefault="004802B4">
            <w:pPr>
              <w:jc w:val="center"/>
            </w:pPr>
            <w:r>
              <w:rPr>
                <w:rFonts w:eastAsia="Arial"/>
                <w:sz w:val="16"/>
              </w:rPr>
              <w:t xml:space="preserve">3 </w:t>
            </w:r>
          </w:p>
        </w:tc>
      </w:tr>
      <w:tr w:rsidR="006A30EA" w14:paraId="50FCDDA0" w14:textId="77777777">
        <w:trPr>
          <w:trHeight w:val="320"/>
        </w:trPr>
        <w:tc>
          <w:tcPr>
            <w:tcW w:w="1620" w:type="dxa"/>
            <w:gridSpan w:val="2"/>
            <w:vMerge/>
          </w:tcPr>
          <w:p w14:paraId="50FCDD99" w14:textId="77777777" w:rsidR="006A30EA" w:rsidRDefault="006A30EA"/>
        </w:tc>
        <w:tc>
          <w:tcPr>
            <w:tcW w:w="1620" w:type="dxa"/>
            <w:gridSpan w:val="2"/>
            <w:tcBorders>
              <w:bottom w:val="dotted" w:sz="4" w:space="0" w:color="auto"/>
            </w:tcBorders>
            <w:vAlign w:val="center"/>
          </w:tcPr>
          <w:p w14:paraId="50FCDD9A" w14:textId="77777777" w:rsidR="006A30EA" w:rsidRDefault="004802B4">
            <w:pPr>
              <w:jc w:val="left"/>
            </w:pPr>
            <w:del w:id="314" w:author="TWO" w:date="2026-07-07T16:26:00Z">
              <w:r>
                <w:rPr>
                  <w:sz w:val="16"/>
                </w:rPr>
                <w:delText xml:space="preserve">medium to </w:delText>
              </w:r>
            </w:del>
            <w:r>
              <w:rPr>
                <w:sz w:val="16"/>
              </w:rPr>
              <w:t>long</w:t>
            </w:r>
          </w:p>
        </w:tc>
        <w:tc>
          <w:tcPr>
            <w:tcW w:w="1620" w:type="dxa"/>
            <w:gridSpan w:val="2"/>
            <w:tcBorders>
              <w:bottom w:val="dotted" w:sz="4" w:space="0" w:color="auto"/>
            </w:tcBorders>
            <w:vAlign w:val="center"/>
          </w:tcPr>
          <w:p w14:paraId="50FCDD9B" w14:textId="77777777" w:rsidR="006A30EA" w:rsidRDefault="006A30EA"/>
        </w:tc>
        <w:tc>
          <w:tcPr>
            <w:tcW w:w="1620" w:type="dxa"/>
            <w:tcBorders>
              <w:bottom w:val="dotted" w:sz="4" w:space="0" w:color="auto"/>
            </w:tcBorders>
            <w:vAlign w:val="center"/>
          </w:tcPr>
          <w:p w14:paraId="50FCDD9C" w14:textId="77777777" w:rsidR="006A30EA" w:rsidRDefault="006A30EA"/>
        </w:tc>
        <w:tc>
          <w:tcPr>
            <w:tcW w:w="1620" w:type="dxa"/>
            <w:tcBorders>
              <w:bottom w:val="dotted" w:sz="4" w:space="0" w:color="auto"/>
            </w:tcBorders>
            <w:vAlign w:val="center"/>
          </w:tcPr>
          <w:p w14:paraId="50FCDD9D" w14:textId="77777777" w:rsidR="006A30EA" w:rsidRDefault="006A30EA"/>
        </w:tc>
        <w:tc>
          <w:tcPr>
            <w:tcW w:w="1620" w:type="dxa"/>
            <w:tcBorders>
              <w:bottom w:val="dotted" w:sz="4" w:space="0" w:color="auto"/>
            </w:tcBorders>
            <w:vAlign w:val="center"/>
          </w:tcPr>
          <w:p w14:paraId="50FCDD9E" w14:textId="77777777" w:rsidR="006A30EA" w:rsidRDefault="006A30EA"/>
        </w:tc>
        <w:tc>
          <w:tcPr>
            <w:tcW w:w="1620" w:type="dxa"/>
            <w:tcBorders>
              <w:bottom w:val="dotted" w:sz="4" w:space="0" w:color="auto"/>
            </w:tcBorders>
            <w:vAlign w:val="center"/>
          </w:tcPr>
          <w:p w14:paraId="50FCDD9F" w14:textId="77777777" w:rsidR="006A30EA" w:rsidRDefault="004802B4">
            <w:pPr>
              <w:jc w:val="center"/>
            </w:pPr>
            <w:r>
              <w:rPr>
                <w:rFonts w:eastAsia="Arial"/>
                <w:sz w:val="16"/>
              </w:rPr>
              <w:t xml:space="preserve">4 </w:t>
            </w:r>
          </w:p>
        </w:tc>
      </w:tr>
      <w:tr w:rsidR="006A30EA" w14:paraId="50FCDDA8" w14:textId="77777777">
        <w:trPr>
          <w:trHeight w:val="320"/>
        </w:trPr>
        <w:tc>
          <w:tcPr>
            <w:tcW w:w="1620" w:type="dxa"/>
            <w:gridSpan w:val="2"/>
            <w:vMerge/>
          </w:tcPr>
          <w:p w14:paraId="50FCDDA1" w14:textId="77777777" w:rsidR="006A30EA" w:rsidRDefault="006A30EA"/>
        </w:tc>
        <w:tc>
          <w:tcPr>
            <w:tcW w:w="1620" w:type="dxa"/>
            <w:gridSpan w:val="2"/>
            <w:tcBorders>
              <w:bottom w:val="dotted" w:sz="4" w:space="0" w:color="auto"/>
            </w:tcBorders>
            <w:vAlign w:val="center"/>
          </w:tcPr>
          <w:p w14:paraId="50FCDDA2" w14:textId="77777777" w:rsidR="006A30EA" w:rsidRDefault="004802B4">
            <w:pPr>
              <w:jc w:val="left"/>
            </w:pPr>
            <w:ins w:id="315" w:author="TWO" w:date="2026-07-07T16:26:00Z">
              <w:r>
                <w:rPr>
                  <w:sz w:val="16"/>
                </w:rPr>
                <w:t xml:space="preserve">very </w:t>
              </w:r>
            </w:ins>
            <w:r>
              <w:rPr>
                <w:sz w:val="16"/>
              </w:rPr>
              <w:t>long</w:t>
            </w:r>
          </w:p>
        </w:tc>
        <w:tc>
          <w:tcPr>
            <w:tcW w:w="1620" w:type="dxa"/>
            <w:gridSpan w:val="2"/>
            <w:tcBorders>
              <w:bottom w:val="dotted" w:sz="4" w:space="0" w:color="auto"/>
            </w:tcBorders>
            <w:vAlign w:val="center"/>
          </w:tcPr>
          <w:p w14:paraId="50FCDDA3" w14:textId="77777777" w:rsidR="006A30EA" w:rsidRDefault="006A30EA"/>
        </w:tc>
        <w:tc>
          <w:tcPr>
            <w:tcW w:w="1620" w:type="dxa"/>
            <w:tcBorders>
              <w:bottom w:val="dotted" w:sz="4" w:space="0" w:color="auto"/>
            </w:tcBorders>
            <w:vAlign w:val="center"/>
          </w:tcPr>
          <w:p w14:paraId="50FCDDA4" w14:textId="77777777" w:rsidR="006A30EA" w:rsidRDefault="006A30EA"/>
        </w:tc>
        <w:tc>
          <w:tcPr>
            <w:tcW w:w="1620" w:type="dxa"/>
            <w:tcBorders>
              <w:bottom w:val="dotted" w:sz="4" w:space="0" w:color="auto"/>
            </w:tcBorders>
            <w:vAlign w:val="center"/>
          </w:tcPr>
          <w:p w14:paraId="50FCDDA5" w14:textId="77777777" w:rsidR="006A30EA" w:rsidRDefault="006A30EA"/>
        </w:tc>
        <w:tc>
          <w:tcPr>
            <w:tcW w:w="1620" w:type="dxa"/>
            <w:tcBorders>
              <w:bottom w:val="dotted" w:sz="4" w:space="0" w:color="auto"/>
            </w:tcBorders>
            <w:vAlign w:val="center"/>
          </w:tcPr>
          <w:p w14:paraId="50FCDDA6" w14:textId="77777777" w:rsidR="006A30EA" w:rsidRDefault="004802B4">
            <w:pPr>
              <w:jc w:val="left"/>
            </w:pPr>
            <w:r>
              <w:rPr>
                <w:sz w:val="16"/>
              </w:rPr>
              <w:t>Frank's Masterpiece</w:t>
            </w:r>
          </w:p>
        </w:tc>
        <w:tc>
          <w:tcPr>
            <w:tcW w:w="1620" w:type="dxa"/>
            <w:tcBorders>
              <w:bottom w:val="dotted" w:sz="4" w:space="0" w:color="auto"/>
            </w:tcBorders>
            <w:vAlign w:val="center"/>
          </w:tcPr>
          <w:p w14:paraId="50FCDDA7" w14:textId="77777777" w:rsidR="006A30EA" w:rsidRDefault="004802B4">
            <w:pPr>
              <w:jc w:val="center"/>
            </w:pPr>
            <w:r>
              <w:rPr>
                <w:rFonts w:eastAsia="Arial"/>
                <w:sz w:val="16"/>
              </w:rPr>
              <w:t xml:space="preserve">5 </w:t>
            </w:r>
          </w:p>
        </w:tc>
      </w:tr>
      <w:tr w:rsidR="006A30EA" w14:paraId="50FCDDB3" w14:textId="77777777">
        <w:trPr>
          <w:trHeight w:val="360"/>
        </w:trPr>
        <w:tc>
          <w:tcPr>
            <w:tcW w:w="810" w:type="dxa"/>
            <w:tcBorders>
              <w:right w:val="dotted" w:sz="4" w:space="0" w:color="auto"/>
            </w:tcBorders>
            <w:shd w:val="clear" w:color="auto" w:fill="DFDFD7"/>
            <w:vAlign w:val="center"/>
          </w:tcPr>
          <w:p w14:paraId="50FCDDA9" w14:textId="77777777" w:rsidR="006A30EA" w:rsidRDefault="004802B4">
            <w:r>
              <w:rPr>
                <w:rFonts w:eastAsia="Arial"/>
                <w:b/>
                <w:sz w:val="16"/>
              </w:rPr>
              <w:t>5.</w:t>
            </w:r>
          </w:p>
        </w:tc>
        <w:tc>
          <w:tcPr>
            <w:tcW w:w="810" w:type="dxa"/>
            <w:tcBorders>
              <w:right w:val="dotted" w:sz="4" w:space="0" w:color="auto"/>
            </w:tcBorders>
            <w:shd w:val="clear" w:color="auto" w:fill="DFDFD7"/>
            <w:vAlign w:val="center"/>
          </w:tcPr>
          <w:p w14:paraId="50FCDDAA"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DDAB" w14:textId="77777777" w:rsidR="006A30EA" w:rsidRDefault="004802B4">
            <w:r>
              <w:rPr>
                <w:rFonts w:eastAsia="Arial"/>
                <w:b/>
                <w:sz w:val="16"/>
              </w:rPr>
              <w:t>PQ</w:t>
            </w:r>
          </w:p>
        </w:tc>
        <w:tc>
          <w:tcPr>
            <w:tcW w:w="810" w:type="dxa"/>
            <w:tcBorders>
              <w:right w:val="dotted" w:sz="4" w:space="0" w:color="auto"/>
            </w:tcBorders>
            <w:shd w:val="clear" w:color="auto" w:fill="DFDFD7"/>
            <w:vAlign w:val="center"/>
          </w:tcPr>
          <w:p w14:paraId="50FCDDAC"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DDAD"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DDAE" w14:textId="77777777" w:rsidR="006A30EA" w:rsidRDefault="004802B4">
            <w:r>
              <w:rPr>
                <w:rFonts w:eastAsia="Arial"/>
                <w:b/>
                <w:sz w:val="16"/>
              </w:rPr>
              <w:t>(b)</w:t>
            </w:r>
          </w:p>
        </w:tc>
        <w:tc>
          <w:tcPr>
            <w:tcW w:w="1620" w:type="dxa"/>
            <w:shd w:val="clear" w:color="auto" w:fill="DFDFD7"/>
            <w:vAlign w:val="center"/>
          </w:tcPr>
          <w:p w14:paraId="50FCDDAF" w14:textId="77777777" w:rsidR="006A30EA" w:rsidRDefault="006A30EA"/>
        </w:tc>
        <w:tc>
          <w:tcPr>
            <w:tcW w:w="1620" w:type="dxa"/>
            <w:shd w:val="clear" w:color="auto" w:fill="DFDFD7"/>
          </w:tcPr>
          <w:p w14:paraId="50FCDDB0" w14:textId="77777777" w:rsidR="006A30EA" w:rsidRDefault="006A30EA"/>
        </w:tc>
        <w:tc>
          <w:tcPr>
            <w:tcW w:w="1620" w:type="dxa"/>
            <w:shd w:val="clear" w:color="auto" w:fill="DFDFD7"/>
          </w:tcPr>
          <w:p w14:paraId="50FCDDB1" w14:textId="77777777" w:rsidR="006A30EA" w:rsidRDefault="006A30EA"/>
        </w:tc>
        <w:tc>
          <w:tcPr>
            <w:tcW w:w="1620" w:type="dxa"/>
            <w:shd w:val="clear" w:color="auto" w:fill="DFDFD7"/>
          </w:tcPr>
          <w:p w14:paraId="50FCDDB2" w14:textId="77777777" w:rsidR="006A30EA" w:rsidRDefault="006A30EA"/>
        </w:tc>
      </w:tr>
      <w:tr w:rsidR="006A30EA" w14:paraId="50FCDDBB" w14:textId="77777777">
        <w:trPr>
          <w:trHeight w:val="440"/>
        </w:trPr>
        <w:tc>
          <w:tcPr>
            <w:tcW w:w="1620" w:type="dxa"/>
            <w:gridSpan w:val="2"/>
            <w:vMerge w:val="restart"/>
          </w:tcPr>
          <w:p w14:paraId="50FCDDB4" w14:textId="77777777" w:rsidR="006A30EA" w:rsidRDefault="006A30EA"/>
        </w:tc>
        <w:tc>
          <w:tcPr>
            <w:tcW w:w="1620" w:type="dxa"/>
            <w:gridSpan w:val="2"/>
            <w:tcBorders>
              <w:bottom w:val="dotted" w:sz="4" w:space="0" w:color="auto"/>
            </w:tcBorders>
          </w:tcPr>
          <w:p w14:paraId="50FCDDB5" w14:textId="77777777" w:rsidR="006A30EA" w:rsidRDefault="004802B4">
            <w:pPr>
              <w:spacing w:before="113" w:after="113"/>
              <w:jc w:val="left"/>
            </w:pPr>
            <w:r>
              <w:rPr>
                <w:b/>
                <w:sz w:val="16"/>
              </w:rPr>
              <w:t>Flowering shoot: position of flower buds</w:t>
            </w:r>
          </w:p>
        </w:tc>
        <w:tc>
          <w:tcPr>
            <w:tcW w:w="1620" w:type="dxa"/>
            <w:gridSpan w:val="2"/>
            <w:tcBorders>
              <w:bottom w:val="dotted" w:sz="4" w:space="0" w:color="auto"/>
            </w:tcBorders>
          </w:tcPr>
          <w:p w14:paraId="50FCDDB6" w14:textId="77777777" w:rsidR="006A30EA" w:rsidRDefault="006A30EA"/>
        </w:tc>
        <w:tc>
          <w:tcPr>
            <w:tcW w:w="1620" w:type="dxa"/>
            <w:tcBorders>
              <w:bottom w:val="dotted" w:sz="4" w:space="0" w:color="auto"/>
            </w:tcBorders>
          </w:tcPr>
          <w:p w14:paraId="50FCDDB7" w14:textId="77777777" w:rsidR="006A30EA" w:rsidRDefault="006A30EA"/>
        </w:tc>
        <w:tc>
          <w:tcPr>
            <w:tcW w:w="1620" w:type="dxa"/>
            <w:tcBorders>
              <w:bottom w:val="dotted" w:sz="4" w:space="0" w:color="auto"/>
            </w:tcBorders>
          </w:tcPr>
          <w:p w14:paraId="50FCDDB8" w14:textId="77777777" w:rsidR="006A30EA" w:rsidRDefault="006A30EA"/>
        </w:tc>
        <w:tc>
          <w:tcPr>
            <w:tcW w:w="1620" w:type="dxa"/>
            <w:tcBorders>
              <w:bottom w:val="dotted" w:sz="4" w:space="0" w:color="auto"/>
            </w:tcBorders>
          </w:tcPr>
          <w:p w14:paraId="50FCDDB9" w14:textId="77777777" w:rsidR="006A30EA" w:rsidRDefault="006A30EA"/>
        </w:tc>
        <w:tc>
          <w:tcPr>
            <w:tcW w:w="1620" w:type="dxa"/>
            <w:tcBorders>
              <w:bottom w:val="dotted" w:sz="4" w:space="0" w:color="auto"/>
            </w:tcBorders>
          </w:tcPr>
          <w:p w14:paraId="50FCDDBA" w14:textId="77777777" w:rsidR="006A30EA" w:rsidRDefault="006A30EA"/>
        </w:tc>
      </w:tr>
      <w:tr w:rsidR="006A30EA" w14:paraId="50FCDDC3" w14:textId="77777777">
        <w:trPr>
          <w:trHeight w:val="320"/>
        </w:trPr>
        <w:tc>
          <w:tcPr>
            <w:tcW w:w="1620" w:type="dxa"/>
            <w:gridSpan w:val="2"/>
            <w:vMerge/>
          </w:tcPr>
          <w:p w14:paraId="50FCDDBC" w14:textId="77777777" w:rsidR="006A30EA" w:rsidRDefault="006A30EA"/>
        </w:tc>
        <w:tc>
          <w:tcPr>
            <w:tcW w:w="1620" w:type="dxa"/>
            <w:gridSpan w:val="2"/>
            <w:tcBorders>
              <w:bottom w:val="dotted" w:sz="4" w:space="0" w:color="auto"/>
            </w:tcBorders>
            <w:vAlign w:val="center"/>
          </w:tcPr>
          <w:p w14:paraId="50FCDDBD" w14:textId="77777777" w:rsidR="006A30EA" w:rsidRDefault="004802B4">
            <w:pPr>
              <w:jc w:val="left"/>
            </w:pPr>
            <w:r>
              <w:rPr>
                <w:sz w:val="16"/>
              </w:rPr>
              <w:t>terminal only</w:t>
            </w:r>
          </w:p>
        </w:tc>
        <w:tc>
          <w:tcPr>
            <w:tcW w:w="1620" w:type="dxa"/>
            <w:gridSpan w:val="2"/>
            <w:tcBorders>
              <w:bottom w:val="dotted" w:sz="4" w:space="0" w:color="auto"/>
            </w:tcBorders>
            <w:vAlign w:val="center"/>
          </w:tcPr>
          <w:p w14:paraId="50FCDDBE" w14:textId="77777777" w:rsidR="006A30EA" w:rsidRDefault="006A30EA"/>
        </w:tc>
        <w:tc>
          <w:tcPr>
            <w:tcW w:w="1620" w:type="dxa"/>
            <w:tcBorders>
              <w:bottom w:val="dotted" w:sz="4" w:space="0" w:color="auto"/>
            </w:tcBorders>
            <w:vAlign w:val="center"/>
          </w:tcPr>
          <w:p w14:paraId="50FCDDBF" w14:textId="77777777" w:rsidR="006A30EA" w:rsidRDefault="006A30EA"/>
        </w:tc>
        <w:tc>
          <w:tcPr>
            <w:tcW w:w="1620" w:type="dxa"/>
            <w:tcBorders>
              <w:bottom w:val="dotted" w:sz="4" w:space="0" w:color="auto"/>
            </w:tcBorders>
            <w:vAlign w:val="center"/>
          </w:tcPr>
          <w:p w14:paraId="50FCDDC0" w14:textId="77777777" w:rsidR="006A30EA" w:rsidRDefault="006A30EA"/>
        </w:tc>
        <w:tc>
          <w:tcPr>
            <w:tcW w:w="1620" w:type="dxa"/>
            <w:tcBorders>
              <w:bottom w:val="dotted" w:sz="4" w:space="0" w:color="auto"/>
            </w:tcBorders>
            <w:vAlign w:val="center"/>
          </w:tcPr>
          <w:p w14:paraId="50FCDDC1" w14:textId="77777777" w:rsidR="006A30EA" w:rsidRDefault="004802B4">
            <w:pPr>
              <w:jc w:val="left"/>
            </w:pPr>
            <w:r>
              <w:rPr>
                <w:sz w:val="16"/>
              </w:rPr>
              <w:t>Frank's Masterpiece</w:t>
            </w:r>
          </w:p>
        </w:tc>
        <w:tc>
          <w:tcPr>
            <w:tcW w:w="1620" w:type="dxa"/>
            <w:tcBorders>
              <w:bottom w:val="dotted" w:sz="4" w:space="0" w:color="auto"/>
            </w:tcBorders>
            <w:vAlign w:val="center"/>
          </w:tcPr>
          <w:p w14:paraId="50FCDDC2" w14:textId="77777777" w:rsidR="006A30EA" w:rsidRDefault="004802B4">
            <w:pPr>
              <w:jc w:val="center"/>
            </w:pPr>
            <w:r>
              <w:rPr>
                <w:rFonts w:eastAsia="Arial"/>
                <w:sz w:val="16"/>
              </w:rPr>
              <w:t xml:space="preserve">1 </w:t>
            </w:r>
          </w:p>
        </w:tc>
      </w:tr>
      <w:tr w:rsidR="006A30EA" w14:paraId="50FCDDCB" w14:textId="77777777">
        <w:trPr>
          <w:trHeight w:val="320"/>
        </w:trPr>
        <w:tc>
          <w:tcPr>
            <w:tcW w:w="1620" w:type="dxa"/>
            <w:gridSpan w:val="2"/>
            <w:vMerge/>
          </w:tcPr>
          <w:p w14:paraId="50FCDDC4" w14:textId="77777777" w:rsidR="006A30EA" w:rsidRDefault="006A30EA"/>
        </w:tc>
        <w:tc>
          <w:tcPr>
            <w:tcW w:w="1620" w:type="dxa"/>
            <w:gridSpan w:val="2"/>
            <w:tcBorders>
              <w:bottom w:val="dotted" w:sz="4" w:space="0" w:color="auto"/>
            </w:tcBorders>
            <w:vAlign w:val="center"/>
          </w:tcPr>
          <w:p w14:paraId="50FCDDC5" w14:textId="77777777" w:rsidR="006A30EA" w:rsidRDefault="004802B4">
            <w:pPr>
              <w:jc w:val="left"/>
            </w:pPr>
            <w:r>
              <w:rPr>
                <w:sz w:val="16"/>
              </w:rPr>
              <w:t>terminal and axillary</w:t>
            </w:r>
          </w:p>
        </w:tc>
        <w:tc>
          <w:tcPr>
            <w:tcW w:w="1620" w:type="dxa"/>
            <w:gridSpan w:val="2"/>
            <w:tcBorders>
              <w:bottom w:val="dotted" w:sz="4" w:space="0" w:color="auto"/>
            </w:tcBorders>
            <w:vAlign w:val="center"/>
          </w:tcPr>
          <w:p w14:paraId="50FCDDC6" w14:textId="77777777" w:rsidR="006A30EA" w:rsidRDefault="006A30EA"/>
        </w:tc>
        <w:tc>
          <w:tcPr>
            <w:tcW w:w="1620" w:type="dxa"/>
            <w:tcBorders>
              <w:bottom w:val="dotted" w:sz="4" w:space="0" w:color="auto"/>
            </w:tcBorders>
            <w:vAlign w:val="center"/>
          </w:tcPr>
          <w:p w14:paraId="50FCDDC7" w14:textId="77777777" w:rsidR="006A30EA" w:rsidRDefault="006A30EA"/>
        </w:tc>
        <w:tc>
          <w:tcPr>
            <w:tcW w:w="1620" w:type="dxa"/>
            <w:tcBorders>
              <w:bottom w:val="dotted" w:sz="4" w:space="0" w:color="auto"/>
            </w:tcBorders>
            <w:vAlign w:val="center"/>
          </w:tcPr>
          <w:p w14:paraId="50FCDDC8" w14:textId="77777777" w:rsidR="006A30EA" w:rsidRDefault="006A30EA"/>
        </w:tc>
        <w:tc>
          <w:tcPr>
            <w:tcW w:w="1620" w:type="dxa"/>
            <w:tcBorders>
              <w:bottom w:val="dotted" w:sz="4" w:space="0" w:color="auto"/>
            </w:tcBorders>
            <w:vAlign w:val="center"/>
          </w:tcPr>
          <w:p w14:paraId="50FCDDC9" w14:textId="77777777" w:rsidR="006A30EA" w:rsidRDefault="004802B4">
            <w:pPr>
              <w:jc w:val="left"/>
            </w:pPr>
            <w:proofErr w:type="spellStart"/>
            <w:r>
              <w:rPr>
                <w:sz w:val="16"/>
              </w:rPr>
              <w:t>Lv</w:t>
            </w:r>
            <w:proofErr w:type="spellEnd"/>
            <w:r>
              <w:rPr>
                <w:sz w:val="16"/>
              </w:rPr>
              <w:t xml:space="preserve"> Xing</w:t>
            </w:r>
          </w:p>
        </w:tc>
        <w:tc>
          <w:tcPr>
            <w:tcW w:w="1620" w:type="dxa"/>
            <w:tcBorders>
              <w:bottom w:val="dotted" w:sz="4" w:space="0" w:color="auto"/>
            </w:tcBorders>
            <w:vAlign w:val="center"/>
          </w:tcPr>
          <w:p w14:paraId="50FCDDCA" w14:textId="77777777" w:rsidR="006A30EA" w:rsidRDefault="004802B4">
            <w:pPr>
              <w:jc w:val="center"/>
            </w:pPr>
            <w:r>
              <w:rPr>
                <w:rFonts w:eastAsia="Arial"/>
                <w:sz w:val="16"/>
              </w:rPr>
              <w:t xml:space="preserve">2 </w:t>
            </w:r>
          </w:p>
        </w:tc>
      </w:tr>
      <w:tr w:rsidR="006A30EA" w14:paraId="50FCDDD3" w14:textId="77777777">
        <w:trPr>
          <w:trHeight w:val="320"/>
        </w:trPr>
        <w:tc>
          <w:tcPr>
            <w:tcW w:w="1620" w:type="dxa"/>
            <w:gridSpan w:val="2"/>
            <w:vMerge/>
          </w:tcPr>
          <w:p w14:paraId="50FCDDCC" w14:textId="77777777" w:rsidR="006A30EA" w:rsidRDefault="006A30EA"/>
        </w:tc>
        <w:tc>
          <w:tcPr>
            <w:tcW w:w="1620" w:type="dxa"/>
            <w:gridSpan w:val="2"/>
            <w:tcBorders>
              <w:bottom w:val="dotted" w:sz="4" w:space="0" w:color="auto"/>
            </w:tcBorders>
            <w:vAlign w:val="center"/>
          </w:tcPr>
          <w:p w14:paraId="50FCDDCD" w14:textId="77777777" w:rsidR="006A30EA" w:rsidRDefault="004802B4">
            <w:pPr>
              <w:jc w:val="left"/>
            </w:pPr>
            <w:r>
              <w:rPr>
                <w:sz w:val="16"/>
              </w:rPr>
              <w:t>axillary only</w:t>
            </w:r>
          </w:p>
        </w:tc>
        <w:tc>
          <w:tcPr>
            <w:tcW w:w="1620" w:type="dxa"/>
            <w:gridSpan w:val="2"/>
            <w:tcBorders>
              <w:bottom w:val="dotted" w:sz="4" w:space="0" w:color="auto"/>
            </w:tcBorders>
            <w:vAlign w:val="center"/>
          </w:tcPr>
          <w:p w14:paraId="50FCDDCE" w14:textId="77777777" w:rsidR="006A30EA" w:rsidRDefault="006A30EA"/>
        </w:tc>
        <w:tc>
          <w:tcPr>
            <w:tcW w:w="1620" w:type="dxa"/>
            <w:tcBorders>
              <w:bottom w:val="dotted" w:sz="4" w:space="0" w:color="auto"/>
            </w:tcBorders>
            <w:vAlign w:val="center"/>
          </w:tcPr>
          <w:p w14:paraId="50FCDDCF" w14:textId="77777777" w:rsidR="006A30EA" w:rsidRDefault="006A30EA"/>
        </w:tc>
        <w:tc>
          <w:tcPr>
            <w:tcW w:w="1620" w:type="dxa"/>
            <w:tcBorders>
              <w:bottom w:val="dotted" w:sz="4" w:space="0" w:color="auto"/>
            </w:tcBorders>
            <w:vAlign w:val="center"/>
          </w:tcPr>
          <w:p w14:paraId="50FCDDD0" w14:textId="77777777" w:rsidR="006A30EA" w:rsidRDefault="006A30EA"/>
        </w:tc>
        <w:tc>
          <w:tcPr>
            <w:tcW w:w="1620" w:type="dxa"/>
            <w:tcBorders>
              <w:bottom w:val="dotted" w:sz="4" w:space="0" w:color="auto"/>
            </w:tcBorders>
            <w:vAlign w:val="center"/>
          </w:tcPr>
          <w:p w14:paraId="50FCDDD1" w14:textId="77777777" w:rsidR="006A30EA" w:rsidRDefault="004802B4">
            <w:pPr>
              <w:jc w:val="left"/>
            </w:pPr>
            <w:r>
              <w:rPr>
                <w:sz w:val="16"/>
              </w:rPr>
              <w:t>Purple Queen</w:t>
            </w:r>
          </w:p>
        </w:tc>
        <w:tc>
          <w:tcPr>
            <w:tcW w:w="1620" w:type="dxa"/>
            <w:tcBorders>
              <w:bottom w:val="dotted" w:sz="4" w:space="0" w:color="auto"/>
            </w:tcBorders>
            <w:vAlign w:val="center"/>
          </w:tcPr>
          <w:p w14:paraId="50FCDDD2" w14:textId="77777777" w:rsidR="006A30EA" w:rsidRDefault="004802B4">
            <w:pPr>
              <w:jc w:val="center"/>
            </w:pPr>
            <w:r>
              <w:rPr>
                <w:rFonts w:eastAsia="Arial"/>
                <w:sz w:val="16"/>
              </w:rPr>
              <w:t xml:space="preserve">3 </w:t>
            </w:r>
          </w:p>
        </w:tc>
      </w:tr>
      <w:tr w:rsidR="006A30EA" w14:paraId="50FCDDDE" w14:textId="77777777">
        <w:trPr>
          <w:trHeight w:val="360"/>
        </w:trPr>
        <w:tc>
          <w:tcPr>
            <w:tcW w:w="810" w:type="dxa"/>
            <w:tcBorders>
              <w:right w:val="dotted" w:sz="4" w:space="0" w:color="auto"/>
            </w:tcBorders>
            <w:shd w:val="clear" w:color="auto" w:fill="DFDFD7"/>
            <w:vAlign w:val="center"/>
          </w:tcPr>
          <w:p w14:paraId="50FCDDD4" w14:textId="77777777" w:rsidR="006A30EA" w:rsidRDefault="004802B4">
            <w:pPr>
              <w:keepNext/>
              <w:pPrChange w:id="316" w:author="OERTEL Romy" w:date="2026-07-07T18:09:00Z">
                <w:pPr/>
              </w:pPrChange>
            </w:pPr>
            <w:r>
              <w:rPr>
                <w:rFonts w:eastAsia="Arial"/>
                <w:b/>
                <w:sz w:val="16"/>
              </w:rPr>
              <w:lastRenderedPageBreak/>
              <w:t>6.</w:t>
            </w:r>
          </w:p>
        </w:tc>
        <w:tc>
          <w:tcPr>
            <w:tcW w:w="810" w:type="dxa"/>
            <w:tcBorders>
              <w:right w:val="dotted" w:sz="4" w:space="0" w:color="auto"/>
            </w:tcBorders>
            <w:shd w:val="clear" w:color="auto" w:fill="DFDFD7"/>
            <w:vAlign w:val="center"/>
          </w:tcPr>
          <w:p w14:paraId="50FCDDD5" w14:textId="77777777" w:rsidR="006A30EA" w:rsidRDefault="006A30EA">
            <w:pPr>
              <w:keepNext/>
              <w:pPrChange w:id="317" w:author="OERTEL Romy" w:date="2026-07-07T18:09:00Z">
                <w:pPr/>
              </w:pPrChange>
            </w:pPr>
          </w:p>
        </w:tc>
        <w:tc>
          <w:tcPr>
            <w:tcW w:w="810" w:type="dxa"/>
            <w:tcBorders>
              <w:right w:val="dotted" w:sz="4" w:space="0" w:color="auto"/>
            </w:tcBorders>
            <w:shd w:val="clear" w:color="auto" w:fill="DFDFD7"/>
            <w:vAlign w:val="center"/>
          </w:tcPr>
          <w:p w14:paraId="50FCDDD6" w14:textId="77777777" w:rsidR="006A30EA" w:rsidRDefault="004802B4">
            <w:pPr>
              <w:keepNext/>
              <w:pPrChange w:id="318" w:author="OERTEL Romy" w:date="2026-07-07T18:09:00Z">
                <w:pPr/>
              </w:pPrChange>
            </w:pPr>
            <w:r>
              <w:rPr>
                <w:rFonts w:eastAsia="Arial"/>
                <w:b/>
                <w:sz w:val="16"/>
              </w:rPr>
              <w:t>QN</w:t>
            </w:r>
          </w:p>
        </w:tc>
        <w:tc>
          <w:tcPr>
            <w:tcW w:w="810" w:type="dxa"/>
            <w:tcBorders>
              <w:right w:val="dotted" w:sz="4" w:space="0" w:color="auto"/>
            </w:tcBorders>
            <w:shd w:val="clear" w:color="auto" w:fill="DFDFD7"/>
            <w:vAlign w:val="center"/>
          </w:tcPr>
          <w:p w14:paraId="50FCDDD7" w14:textId="77777777" w:rsidR="006A30EA" w:rsidRDefault="004802B4">
            <w:pPr>
              <w:keepNext/>
              <w:pPrChange w:id="319" w:author="OERTEL Romy" w:date="2026-07-07T18:09:00Z">
                <w:pPr/>
              </w:pPrChange>
            </w:pPr>
            <w:r>
              <w:rPr>
                <w:rFonts w:eastAsia="Arial"/>
                <w:b/>
                <w:sz w:val="16"/>
              </w:rPr>
              <w:t>MG/MS/VG</w:t>
            </w:r>
          </w:p>
        </w:tc>
        <w:tc>
          <w:tcPr>
            <w:tcW w:w="810" w:type="dxa"/>
            <w:tcBorders>
              <w:right w:val="dotted" w:sz="4" w:space="0" w:color="auto"/>
            </w:tcBorders>
            <w:shd w:val="clear" w:color="auto" w:fill="DFDFD7"/>
            <w:vAlign w:val="center"/>
          </w:tcPr>
          <w:p w14:paraId="50FCDDD8" w14:textId="77777777" w:rsidR="006A30EA" w:rsidRDefault="006A30EA">
            <w:pPr>
              <w:keepNext/>
              <w:pPrChange w:id="320" w:author="OERTEL Romy" w:date="2026-07-07T18:09:00Z">
                <w:pPr/>
              </w:pPrChange>
            </w:pPr>
          </w:p>
        </w:tc>
        <w:tc>
          <w:tcPr>
            <w:tcW w:w="810" w:type="dxa"/>
            <w:tcBorders>
              <w:right w:val="dotted" w:sz="4" w:space="0" w:color="auto"/>
            </w:tcBorders>
            <w:shd w:val="clear" w:color="auto" w:fill="DFDFD7"/>
            <w:vAlign w:val="center"/>
          </w:tcPr>
          <w:p w14:paraId="50FCDDD9" w14:textId="77777777" w:rsidR="006A30EA" w:rsidRDefault="004802B4">
            <w:pPr>
              <w:keepNext/>
              <w:pPrChange w:id="321" w:author="OERTEL Romy" w:date="2026-07-07T18:09:00Z">
                <w:pPr/>
              </w:pPrChange>
            </w:pPr>
            <w:r>
              <w:rPr>
                <w:rFonts w:eastAsia="Arial"/>
                <w:b/>
                <w:sz w:val="16"/>
              </w:rPr>
              <w:t>(b)</w:t>
            </w:r>
          </w:p>
        </w:tc>
        <w:tc>
          <w:tcPr>
            <w:tcW w:w="1620" w:type="dxa"/>
            <w:shd w:val="clear" w:color="auto" w:fill="DFDFD7"/>
            <w:vAlign w:val="center"/>
          </w:tcPr>
          <w:p w14:paraId="50FCDDDA" w14:textId="77777777" w:rsidR="006A30EA" w:rsidRDefault="006A30EA">
            <w:pPr>
              <w:keepNext/>
              <w:pPrChange w:id="322" w:author="OERTEL Romy" w:date="2026-07-07T18:09:00Z">
                <w:pPr/>
              </w:pPrChange>
            </w:pPr>
          </w:p>
        </w:tc>
        <w:tc>
          <w:tcPr>
            <w:tcW w:w="1620" w:type="dxa"/>
            <w:shd w:val="clear" w:color="auto" w:fill="DFDFD7"/>
          </w:tcPr>
          <w:p w14:paraId="50FCDDDB" w14:textId="77777777" w:rsidR="006A30EA" w:rsidRDefault="006A30EA">
            <w:pPr>
              <w:keepNext/>
              <w:pPrChange w:id="323" w:author="OERTEL Romy" w:date="2026-07-07T18:09:00Z">
                <w:pPr/>
              </w:pPrChange>
            </w:pPr>
          </w:p>
        </w:tc>
        <w:tc>
          <w:tcPr>
            <w:tcW w:w="1620" w:type="dxa"/>
            <w:shd w:val="clear" w:color="auto" w:fill="DFDFD7"/>
          </w:tcPr>
          <w:p w14:paraId="50FCDDDC" w14:textId="77777777" w:rsidR="006A30EA" w:rsidRDefault="006A30EA">
            <w:pPr>
              <w:keepNext/>
              <w:pPrChange w:id="324" w:author="OERTEL Romy" w:date="2026-07-07T18:09:00Z">
                <w:pPr/>
              </w:pPrChange>
            </w:pPr>
          </w:p>
        </w:tc>
        <w:tc>
          <w:tcPr>
            <w:tcW w:w="1620" w:type="dxa"/>
            <w:shd w:val="clear" w:color="auto" w:fill="DFDFD7"/>
          </w:tcPr>
          <w:p w14:paraId="50FCDDDD" w14:textId="77777777" w:rsidR="006A30EA" w:rsidRDefault="006A30EA">
            <w:pPr>
              <w:keepNext/>
              <w:pPrChange w:id="325" w:author="OERTEL Romy" w:date="2026-07-07T18:09:00Z">
                <w:pPr/>
              </w:pPrChange>
            </w:pPr>
          </w:p>
        </w:tc>
      </w:tr>
      <w:tr w:rsidR="006A30EA" w14:paraId="50FCDDE6" w14:textId="77777777">
        <w:trPr>
          <w:trHeight w:val="440"/>
        </w:trPr>
        <w:tc>
          <w:tcPr>
            <w:tcW w:w="1620" w:type="dxa"/>
            <w:gridSpan w:val="2"/>
            <w:vMerge w:val="restart"/>
          </w:tcPr>
          <w:p w14:paraId="50FCDDDF" w14:textId="77777777" w:rsidR="006A30EA" w:rsidRDefault="006A30EA">
            <w:pPr>
              <w:keepNext/>
              <w:pPrChange w:id="326" w:author="OERTEL Romy" w:date="2026-07-07T18:09:00Z">
                <w:pPr/>
              </w:pPrChange>
            </w:pPr>
          </w:p>
        </w:tc>
        <w:tc>
          <w:tcPr>
            <w:tcW w:w="1620" w:type="dxa"/>
            <w:gridSpan w:val="2"/>
            <w:tcBorders>
              <w:bottom w:val="dotted" w:sz="4" w:space="0" w:color="auto"/>
            </w:tcBorders>
          </w:tcPr>
          <w:p w14:paraId="50FCDDE0" w14:textId="77777777" w:rsidR="006A30EA" w:rsidRDefault="004802B4">
            <w:pPr>
              <w:keepNext/>
              <w:spacing w:before="113" w:after="113"/>
              <w:jc w:val="left"/>
              <w:pPrChange w:id="327" w:author="OERTEL Romy" w:date="2026-07-07T18:09:00Z">
                <w:pPr>
                  <w:spacing w:before="113" w:after="113"/>
                  <w:jc w:val="left"/>
                </w:pPr>
              </w:pPrChange>
            </w:pPr>
            <w:r>
              <w:rPr>
                <w:b/>
                <w:sz w:val="16"/>
              </w:rPr>
              <w:t>Flowering shoot: number of flowers</w:t>
            </w:r>
          </w:p>
        </w:tc>
        <w:tc>
          <w:tcPr>
            <w:tcW w:w="1620" w:type="dxa"/>
            <w:gridSpan w:val="2"/>
            <w:tcBorders>
              <w:bottom w:val="dotted" w:sz="4" w:space="0" w:color="auto"/>
            </w:tcBorders>
          </w:tcPr>
          <w:p w14:paraId="50FCDDE1" w14:textId="77777777" w:rsidR="006A30EA" w:rsidRDefault="006A30EA">
            <w:pPr>
              <w:keepNext/>
              <w:pPrChange w:id="328" w:author="OERTEL Romy" w:date="2026-07-07T18:09:00Z">
                <w:pPr/>
              </w:pPrChange>
            </w:pPr>
          </w:p>
        </w:tc>
        <w:tc>
          <w:tcPr>
            <w:tcW w:w="1620" w:type="dxa"/>
            <w:tcBorders>
              <w:bottom w:val="dotted" w:sz="4" w:space="0" w:color="auto"/>
            </w:tcBorders>
          </w:tcPr>
          <w:p w14:paraId="50FCDDE2" w14:textId="77777777" w:rsidR="006A30EA" w:rsidRDefault="006A30EA">
            <w:pPr>
              <w:keepNext/>
              <w:pPrChange w:id="329" w:author="OERTEL Romy" w:date="2026-07-07T18:09:00Z">
                <w:pPr/>
              </w:pPrChange>
            </w:pPr>
          </w:p>
        </w:tc>
        <w:tc>
          <w:tcPr>
            <w:tcW w:w="1620" w:type="dxa"/>
            <w:tcBorders>
              <w:bottom w:val="dotted" w:sz="4" w:space="0" w:color="auto"/>
            </w:tcBorders>
          </w:tcPr>
          <w:p w14:paraId="50FCDDE3" w14:textId="77777777" w:rsidR="006A30EA" w:rsidRDefault="006A30EA">
            <w:pPr>
              <w:keepNext/>
              <w:pPrChange w:id="330" w:author="OERTEL Romy" w:date="2026-07-07T18:09:00Z">
                <w:pPr/>
              </w:pPrChange>
            </w:pPr>
          </w:p>
        </w:tc>
        <w:tc>
          <w:tcPr>
            <w:tcW w:w="1620" w:type="dxa"/>
            <w:tcBorders>
              <w:bottom w:val="dotted" w:sz="4" w:space="0" w:color="auto"/>
            </w:tcBorders>
          </w:tcPr>
          <w:p w14:paraId="50FCDDE4" w14:textId="77777777" w:rsidR="006A30EA" w:rsidRDefault="006A30EA">
            <w:pPr>
              <w:keepNext/>
              <w:pPrChange w:id="331" w:author="OERTEL Romy" w:date="2026-07-07T18:09:00Z">
                <w:pPr/>
              </w:pPrChange>
            </w:pPr>
          </w:p>
        </w:tc>
        <w:tc>
          <w:tcPr>
            <w:tcW w:w="1620" w:type="dxa"/>
            <w:tcBorders>
              <w:bottom w:val="dotted" w:sz="4" w:space="0" w:color="auto"/>
            </w:tcBorders>
          </w:tcPr>
          <w:p w14:paraId="50FCDDE5" w14:textId="77777777" w:rsidR="006A30EA" w:rsidRDefault="006A30EA">
            <w:pPr>
              <w:keepNext/>
              <w:pPrChange w:id="332" w:author="OERTEL Romy" w:date="2026-07-07T18:09:00Z">
                <w:pPr/>
              </w:pPrChange>
            </w:pPr>
          </w:p>
        </w:tc>
      </w:tr>
      <w:tr w:rsidR="006A30EA" w14:paraId="50FCDDEE" w14:textId="77777777">
        <w:trPr>
          <w:trHeight w:val="320"/>
        </w:trPr>
        <w:tc>
          <w:tcPr>
            <w:tcW w:w="1620" w:type="dxa"/>
            <w:gridSpan w:val="2"/>
            <w:vMerge/>
          </w:tcPr>
          <w:p w14:paraId="50FCDDE7" w14:textId="77777777" w:rsidR="006A30EA" w:rsidRDefault="006A30EA">
            <w:pPr>
              <w:keepNext/>
              <w:pPrChange w:id="333" w:author="OERTEL Romy" w:date="2026-07-07T18:09:00Z">
                <w:pPr/>
              </w:pPrChange>
            </w:pPr>
          </w:p>
        </w:tc>
        <w:tc>
          <w:tcPr>
            <w:tcW w:w="1620" w:type="dxa"/>
            <w:gridSpan w:val="2"/>
            <w:tcBorders>
              <w:bottom w:val="dotted" w:sz="4" w:space="0" w:color="auto"/>
            </w:tcBorders>
            <w:vAlign w:val="center"/>
          </w:tcPr>
          <w:p w14:paraId="50FCDDE8" w14:textId="77777777" w:rsidR="006A30EA" w:rsidRDefault="004802B4">
            <w:pPr>
              <w:keepNext/>
              <w:jc w:val="left"/>
              <w:pPrChange w:id="334" w:author="OERTEL Romy" w:date="2026-07-07T18:09:00Z">
                <w:pPr>
                  <w:jc w:val="left"/>
                </w:pPr>
              </w:pPrChange>
            </w:pPr>
            <w:ins w:id="335" w:author="TWO" w:date="2026-07-07T16:26:00Z">
              <w:r>
                <w:rPr>
                  <w:sz w:val="16"/>
                </w:rPr>
                <w:t xml:space="preserve">very </w:t>
              </w:r>
            </w:ins>
            <w:r>
              <w:rPr>
                <w:sz w:val="16"/>
              </w:rPr>
              <w:t>few</w:t>
            </w:r>
          </w:p>
        </w:tc>
        <w:tc>
          <w:tcPr>
            <w:tcW w:w="1620" w:type="dxa"/>
            <w:gridSpan w:val="2"/>
            <w:tcBorders>
              <w:bottom w:val="dotted" w:sz="4" w:space="0" w:color="auto"/>
            </w:tcBorders>
            <w:vAlign w:val="center"/>
          </w:tcPr>
          <w:p w14:paraId="50FCDDE9" w14:textId="77777777" w:rsidR="006A30EA" w:rsidRDefault="006A30EA">
            <w:pPr>
              <w:keepNext/>
              <w:pPrChange w:id="336" w:author="OERTEL Romy" w:date="2026-07-07T18:09:00Z">
                <w:pPr/>
              </w:pPrChange>
            </w:pPr>
          </w:p>
        </w:tc>
        <w:tc>
          <w:tcPr>
            <w:tcW w:w="1620" w:type="dxa"/>
            <w:tcBorders>
              <w:bottom w:val="dotted" w:sz="4" w:space="0" w:color="auto"/>
            </w:tcBorders>
            <w:vAlign w:val="center"/>
          </w:tcPr>
          <w:p w14:paraId="50FCDDEA" w14:textId="77777777" w:rsidR="006A30EA" w:rsidRDefault="006A30EA">
            <w:pPr>
              <w:keepNext/>
              <w:pPrChange w:id="337" w:author="OERTEL Romy" w:date="2026-07-07T18:09:00Z">
                <w:pPr/>
              </w:pPrChange>
            </w:pPr>
          </w:p>
        </w:tc>
        <w:tc>
          <w:tcPr>
            <w:tcW w:w="1620" w:type="dxa"/>
            <w:tcBorders>
              <w:bottom w:val="dotted" w:sz="4" w:space="0" w:color="auto"/>
            </w:tcBorders>
            <w:vAlign w:val="center"/>
          </w:tcPr>
          <w:p w14:paraId="50FCDDEB" w14:textId="77777777" w:rsidR="006A30EA" w:rsidRDefault="006A30EA">
            <w:pPr>
              <w:keepNext/>
              <w:pPrChange w:id="338" w:author="OERTEL Romy" w:date="2026-07-07T18:09:00Z">
                <w:pPr/>
              </w:pPrChange>
            </w:pPr>
          </w:p>
        </w:tc>
        <w:tc>
          <w:tcPr>
            <w:tcW w:w="1620" w:type="dxa"/>
            <w:tcBorders>
              <w:bottom w:val="dotted" w:sz="4" w:space="0" w:color="auto"/>
            </w:tcBorders>
            <w:vAlign w:val="center"/>
          </w:tcPr>
          <w:p w14:paraId="50FCDDEC" w14:textId="77777777" w:rsidR="006A30EA" w:rsidRDefault="004802B4">
            <w:pPr>
              <w:keepNext/>
              <w:jc w:val="left"/>
              <w:pPrChange w:id="339" w:author="OERTEL Romy" w:date="2026-07-07T18:09:00Z">
                <w:pPr>
                  <w:jc w:val="left"/>
                </w:pPr>
              </w:pPrChange>
            </w:pPr>
            <w:r>
              <w:rPr>
                <w:sz w:val="16"/>
              </w:rPr>
              <w:t>Frank's Masterpiece</w:t>
            </w:r>
          </w:p>
        </w:tc>
        <w:tc>
          <w:tcPr>
            <w:tcW w:w="1620" w:type="dxa"/>
            <w:tcBorders>
              <w:bottom w:val="dotted" w:sz="4" w:space="0" w:color="auto"/>
            </w:tcBorders>
            <w:vAlign w:val="center"/>
          </w:tcPr>
          <w:p w14:paraId="50FCDDED" w14:textId="77777777" w:rsidR="006A30EA" w:rsidRDefault="004802B4">
            <w:pPr>
              <w:keepNext/>
              <w:jc w:val="center"/>
              <w:pPrChange w:id="340" w:author="OERTEL Romy" w:date="2026-07-07T18:09:00Z">
                <w:pPr>
                  <w:jc w:val="center"/>
                </w:pPr>
              </w:pPrChange>
            </w:pPr>
            <w:r>
              <w:rPr>
                <w:rFonts w:eastAsia="Arial"/>
                <w:sz w:val="16"/>
              </w:rPr>
              <w:t xml:space="preserve">1 </w:t>
            </w:r>
          </w:p>
        </w:tc>
      </w:tr>
      <w:tr w:rsidR="006A30EA" w14:paraId="50FCDDF6" w14:textId="77777777">
        <w:trPr>
          <w:trHeight w:val="320"/>
        </w:trPr>
        <w:tc>
          <w:tcPr>
            <w:tcW w:w="1620" w:type="dxa"/>
            <w:gridSpan w:val="2"/>
            <w:vMerge/>
          </w:tcPr>
          <w:p w14:paraId="50FCDDEF" w14:textId="77777777" w:rsidR="006A30EA" w:rsidRDefault="006A30EA">
            <w:pPr>
              <w:keepNext/>
              <w:pPrChange w:id="341" w:author="OERTEL Romy" w:date="2026-07-07T18:09:00Z">
                <w:pPr/>
              </w:pPrChange>
            </w:pPr>
          </w:p>
        </w:tc>
        <w:tc>
          <w:tcPr>
            <w:tcW w:w="1620" w:type="dxa"/>
            <w:gridSpan w:val="2"/>
            <w:tcBorders>
              <w:bottom w:val="dotted" w:sz="4" w:space="0" w:color="auto"/>
            </w:tcBorders>
            <w:vAlign w:val="center"/>
          </w:tcPr>
          <w:p w14:paraId="50FCDDF0" w14:textId="77777777" w:rsidR="006A30EA" w:rsidRDefault="004802B4">
            <w:pPr>
              <w:keepNext/>
              <w:jc w:val="left"/>
              <w:pPrChange w:id="342" w:author="OERTEL Romy" w:date="2026-07-07T18:09:00Z">
                <w:pPr>
                  <w:jc w:val="left"/>
                </w:pPr>
              </w:pPrChange>
            </w:pPr>
            <w:r>
              <w:rPr>
                <w:sz w:val="16"/>
              </w:rPr>
              <w:t>few</w:t>
            </w:r>
            <w:del w:id="343" w:author="TWO" w:date="2026-07-07T16:26:00Z">
              <w:r>
                <w:rPr>
                  <w:sz w:val="16"/>
                </w:rPr>
                <w:delText xml:space="preserve"> to medium</w:delText>
              </w:r>
            </w:del>
          </w:p>
        </w:tc>
        <w:tc>
          <w:tcPr>
            <w:tcW w:w="1620" w:type="dxa"/>
            <w:gridSpan w:val="2"/>
            <w:tcBorders>
              <w:bottom w:val="dotted" w:sz="4" w:space="0" w:color="auto"/>
            </w:tcBorders>
            <w:vAlign w:val="center"/>
          </w:tcPr>
          <w:p w14:paraId="50FCDDF1" w14:textId="77777777" w:rsidR="006A30EA" w:rsidRDefault="006A30EA">
            <w:pPr>
              <w:keepNext/>
              <w:pPrChange w:id="344" w:author="OERTEL Romy" w:date="2026-07-07T18:09:00Z">
                <w:pPr/>
              </w:pPrChange>
            </w:pPr>
          </w:p>
        </w:tc>
        <w:tc>
          <w:tcPr>
            <w:tcW w:w="1620" w:type="dxa"/>
            <w:tcBorders>
              <w:bottom w:val="dotted" w:sz="4" w:space="0" w:color="auto"/>
            </w:tcBorders>
            <w:vAlign w:val="center"/>
          </w:tcPr>
          <w:p w14:paraId="50FCDDF2" w14:textId="77777777" w:rsidR="006A30EA" w:rsidRDefault="006A30EA">
            <w:pPr>
              <w:keepNext/>
              <w:pPrChange w:id="345" w:author="OERTEL Romy" w:date="2026-07-07T18:09:00Z">
                <w:pPr/>
              </w:pPrChange>
            </w:pPr>
          </w:p>
        </w:tc>
        <w:tc>
          <w:tcPr>
            <w:tcW w:w="1620" w:type="dxa"/>
            <w:tcBorders>
              <w:bottom w:val="dotted" w:sz="4" w:space="0" w:color="auto"/>
            </w:tcBorders>
            <w:vAlign w:val="center"/>
          </w:tcPr>
          <w:p w14:paraId="50FCDDF3" w14:textId="77777777" w:rsidR="006A30EA" w:rsidRDefault="006A30EA">
            <w:pPr>
              <w:keepNext/>
              <w:pPrChange w:id="346" w:author="OERTEL Romy" w:date="2026-07-07T18:09:00Z">
                <w:pPr/>
              </w:pPrChange>
            </w:pPr>
          </w:p>
        </w:tc>
        <w:tc>
          <w:tcPr>
            <w:tcW w:w="1620" w:type="dxa"/>
            <w:tcBorders>
              <w:bottom w:val="dotted" w:sz="4" w:space="0" w:color="auto"/>
            </w:tcBorders>
            <w:vAlign w:val="center"/>
          </w:tcPr>
          <w:p w14:paraId="50FCDDF4" w14:textId="77777777" w:rsidR="006A30EA" w:rsidRDefault="004802B4">
            <w:pPr>
              <w:keepNext/>
              <w:jc w:val="left"/>
              <w:pPrChange w:id="347" w:author="OERTEL Romy" w:date="2026-07-07T18:09:00Z">
                <w:pPr>
                  <w:jc w:val="left"/>
                </w:pPr>
              </w:pPrChange>
            </w:pPr>
            <w:r>
              <w:rPr>
                <w:sz w:val="16"/>
              </w:rPr>
              <w:t>Yellow Bird</w:t>
            </w:r>
          </w:p>
        </w:tc>
        <w:tc>
          <w:tcPr>
            <w:tcW w:w="1620" w:type="dxa"/>
            <w:tcBorders>
              <w:bottom w:val="dotted" w:sz="4" w:space="0" w:color="auto"/>
            </w:tcBorders>
            <w:vAlign w:val="center"/>
          </w:tcPr>
          <w:p w14:paraId="50FCDDF5" w14:textId="77777777" w:rsidR="006A30EA" w:rsidRDefault="004802B4">
            <w:pPr>
              <w:keepNext/>
              <w:jc w:val="center"/>
              <w:pPrChange w:id="348" w:author="OERTEL Romy" w:date="2026-07-07T18:09:00Z">
                <w:pPr>
                  <w:jc w:val="center"/>
                </w:pPr>
              </w:pPrChange>
            </w:pPr>
            <w:r>
              <w:rPr>
                <w:rFonts w:eastAsia="Arial"/>
                <w:sz w:val="16"/>
              </w:rPr>
              <w:t xml:space="preserve">2 </w:t>
            </w:r>
          </w:p>
        </w:tc>
      </w:tr>
      <w:tr w:rsidR="006A30EA" w14:paraId="50FCDDFE" w14:textId="77777777">
        <w:trPr>
          <w:trHeight w:val="320"/>
        </w:trPr>
        <w:tc>
          <w:tcPr>
            <w:tcW w:w="1620" w:type="dxa"/>
            <w:gridSpan w:val="2"/>
            <w:vMerge/>
          </w:tcPr>
          <w:p w14:paraId="50FCDDF7" w14:textId="77777777" w:rsidR="006A30EA" w:rsidRDefault="006A30EA">
            <w:pPr>
              <w:keepNext/>
              <w:pPrChange w:id="349" w:author="OERTEL Romy" w:date="2026-07-07T18:09:00Z">
                <w:pPr/>
              </w:pPrChange>
            </w:pPr>
          </w:p>
        </w:tc>
        <w:tc>
          <w:tcPr>
            <w:tcW w:w="1620" w:type="dxa"/>
            <w:gridSpan w:val="2"/>
            <w:tcBorders>
              <w:bottom w:val="dotted" w:sz="4" w:space="0" w:color="auto"/>
            </w:tcBorders>
            <w:vAlign w:val="center"/>
          </w:tcPr>
          <w:p w14:paraId="50FCDDF8" w14:textId="77777777" w:rsidR="006A30EA" w:rsidRDefault="004802B4">
            <w:pPr>
              <w:keepNext/>
              <w:jc w:val="left"/>
              <w:pPrChange w:id="350" w:author="OERTEL Romy" w:date="2026-07-07T18:09:00Z">
                <w:pPr>
                  <w:jc w:val="left"/>
                </w:pPr>
              </w:pPrChange>
            </w:pPr>
            <w:r>
              <w:rPr>
                <w:sz w:val="16"/>
              </w:rPr>
              <w:t>medium</w:t>
            </w:r>
          </w:p>
        </w:tc>
        <w:tc>
          <w:tcPr>
            <w:tcW w:w="1620" w:type="dxa"/>
            <w:gridSpan w:val="2"/>
            <w:tcBorders>
              <w:bottom w:val="dotted" w:sz="4" w:space="0" w:color="auto"/>
            </w:tcBorders>
            <w:vAlign w:val="center"/>
          </w:tcPr>
          <w:p w14:paraId="50FCDDF9" w14:textId="77777777" w:rsidR="006A30EA" w:rsidRDefault="006A30EA">
            <w:pPr>
              <w:keepNext/>
              <w:pPrChange w:id="351" w:author="OERTEL Romy" w:date="2026-07-07T18:09:00Z">
                <w:pPr/>
              </w:pPrChange>
            </w:pPr>
          </w:p>
        </w:tc>
        <w:tc>
          <w:tcPr>
            <w:tcW w:w="1620" w:type="dxa"/>
            <w:tcBorders>
              <w:bottom w:val="dotted" w:sz="4" w:space="0" w:color="auto"/>
            </w:tcBorders>
            <w:vAlign w:val="center"/>
          </w:tcPr>
          <w:p w14:paraId="50FCDDFA" w14:textId="77777777" w:rsidR="006A30EA" w:rsidRDefault="006A30EA">
            <w:pPr>
              <w:keepNext/>
              <w:pPrChange w:id="352" w:author="OERTEL Romy" w:date="2026-07-07T18:09:00Z">
                <w:pPr/>
              </w:pPrChange>
            </w:pPr>
          </w:p>
        </w:tc>
        <w:tc>
          <w:tcPr>
            <w:tcW w:w="1620" w:type="dxa"/>
            <w:tcBorders>
              <w:bottom w:val="dotted" w:sz="4" w:space="0" w:color="auto"/>
            </w:tcBorders>
            <w:vAlign w:val="center"/>
          </w:tcPr>
          <w:p w14:paraId="50FCDDFB" w14:textId="77777777" w:rsidR="006A30EA" w:rsidRDefault="006A30EA">
            <w:pPr>
              <w:keepNext/>
              <w:pPrChange w:id="353" w:author="OERTEL Romy" w:date="2026-07-07T18:09:00Z">
                <w:pPr/>
              </w:pPrChange>
            </w:pPr>
          </w:p>
        </w:tc>
        <w:tc>
          <w:tcPr>
            <w:tcW w:w="1620" w:type="dxa"/>
            <w:tcBorders>
              <w:bottom w:val="dotted" w:sz="4" w:space="0" w:color="auto"/>
            </w:tcBorders>
            <w:vAlign w:val="center"/>
          </w:tcPr>
          <w:p w14:paraId="50FCDDFC" w14:textId="77777777" w:rsidR="006A30EA" w:rsidRDefault="004802B4">
            <w:pPr>
              <w:keepNext/>
              <w:jc w:val="left"/>
              <w:pPrChange w:id="354" w:author="OERTEL Romy" w:date="2026-07-07T18:09:00Z">
                <w:pPr>
                  <w:jc w:val="left"/>
                </w:pPr>
              </w:pPrChange>
            </w:pPr>
            <w:r>
              <w:rPr>
                <w:sz w:val="16"/>
              </w:rPr>
              <w:t>Mag's Pirouette</w:t>
            </w:r>
          </w:p>
        </w:tc>
        <w:tc>
          <w:tcPr>
            <w:tcW w:w="1620" w:type="dxa"/>
            <w:tcBorders>
              <w:bottom w:val="dotted" w:sz="4" w:space="0" w:color="auto"/>
            </w:tcBorders>
            <w:vAlign w:val="center"/>
          </w:tcPr>
          <w:p w14:paraId="50FCDDFD" w14:textId="77777777" w:rsidR="006A30EA" w:rsidRDefault="004802B4">
            <w:pPr>
              <w:keepNext/>
              <w:jc w:val="center"/>
              <w:pPrChange w:id="355" w:author="OERTEL Romy" w:date="2026-07-07T18:09:00Z">
                <w:pPr>
                  <w:jc w:val="center"/>
                </w:pPr>
              </w:pPrChange>
            </w:pPr>
            <w:r>
              <w:rPr>
                <w:rFonts w:eastAsia="Arial"/>
                <w:sz w:val="16"/>
              </w:rPr>
              <w:t xml:space="preserve">3 </w:t>
            </w:r>
          </w:p>
        </w:tc>
      </w:tr>
      <w:tr w:rsidR="006A30EA" w14:paraId="50FCDE06" w14:textId="77777777">
        <w:trPr>
          <w:trHeight w:val="320"/>
        </w:trPr>
        <w:tc>
          <w:tcPr>
            <w:tcW w:w="1620" w:type="dxa"/>
            <w:gridSpan w:val="2"/>
            <w:vMerge/>
          </w:tcPr>
          <w:p w14:paraId="50FCDDFF" w14:textId="77777777" w:rsidR="006A30EA" w:rsidRDefault="006A30EA">
            <w:pPr>
              <w:keepNext/>
              <w:pPrChange w:id="356" w:author="OERTEL Romy" w:date="2026-07-07T18:09:00Z">
                <w:pPr/>
              </w:pPrChange>
            </w:pPr>
          </w:p>
        </w:tc>
        <w:tc>
          <w:tcPr>
            <w:tcW w:w="1620" w:type="dxa"/>
            <w:gridSpan w:val="2"/>
            <w:tcBorders>
              <w:bottom w:val="dotted" w:sz="4" w:space="0" w:color="auto"/>
            </w:tcBorders>
            <w:vAlign w:val="center"/>
          </w:tcPr>
          <w:p w14:paraId="50FCDE00" w14:textId="77777777" w:rsidR="006A30EA" w:rsidRDefault="004802B4">
            <w:pPr>
              <w:keepNext/>
              <w:jc w:val="left"/>
              <w:pPrChange w:id="357" w:author="OERTEL Romy" w:date="2026-07-07T18:09:00Z">
                <w:pPr>
                  <w:jc w:val="left"/>
                </w:pPr>
              </w:pPrChange>
            </w:pPr>
            <w:del w:id="358" w:author="TWO" w:date="2026-07-07T16:26:00Z">
              <w:r>
                <w:rPr>
                  <w:sz w:val="16"/>
                </w:rPr>
                <w:delText xml:space="preserve">medium to </w:delText>
              </w:r>
            </w:del>
            <w:r>
              <w:rPr>
                <w:sz w:val="16"/>
              </w:rPr>
              <w:t>many</w:t>
            </w:r>
          </w:p>
        </w:tc>
        <w:tc>
          <w:tcPr>
            <w:tcW w:w="1620" w:type="dxa"/>
            <w:gridSpan w:val="2"/>
            <w:tcBorders>
              <w:bottom w:val="dotted" w:sz="4" w:space="0" w:color="auto"/>
            </w:tcBorders>
            <w:vAlign w:val="center"/>
          </w:tcPr>
          <w:p w14:paraId="50FCDE01" w14:textId="77777777" w:rsidR="006A30EA" w:rsidRDefault="006A30EA">
            <w:pPr>
              <w:keepNext/>
              <w:pPrChange w:id="359" w:author="OERTEL Romy" w:date="2026-07-07T18:09:00Z">
                <w:pPr/>
              </w:pPrChange>
            </w:pPr>
          </w:p>
        </w:tc>
        <w:tc>
          <w:tcPr>
            <w:tcW w:w="1620" w:type="dxa"/>
            <w:tcBorders>
              <w:bottom w:val="dotted" w:sz="4" w:space="0" w:color="auto"/>
            </w:tcBorders>
            <w:vAlign w:val="center"/>
          </w:tcPr>
          <w:p w14:paraId="50FCDE02" w14:textId="77777777" w:rsidR="006A30EA" w:rsidRDefault="006A30EA">
            <w:pPr>
              <w:keepNext/>
              <w:pPrChange w:id="360" w:author="OERTEL Romy" w:date="2026-07-07T18:09:00Z">
                <w:pPr/>
              </w:pPrChange>
            </w:pPr>
          </w:p>
        </w:tc>
        <w:tc>
          <w:tcPr>
            <w:tcW w:w="1620" w:type="dxa"/>
            <w:tcBorders>
              <w:bottom w:val="dotted" w:sz="4" w:space="0" w:color="auto"/>
            </w:tcBorders>
            <w:vAlign w:val="center"/>
          </w:tcPr>
          <w:p w14:paraId="50FCDE03" w14:textId="77777777" w:rsidR="006A30EA" w:rsidRDefault="006A30EA">
            <w:pPr>
              <w:keepNext/>
              <w:pPrChange w:id="361" w:author="OERTEL Romy" w:date="2026-07-07T18:09:00Z">
                <w:pPr/>
              </w:pPrChange>
            </w:pPr>
          </w:p>
        </w:tc>
        <w:tc>
          <w:tcPr>
            <w:tcW w:w="1620" w:type="dxa"/>
            <w:tcBorders>
              <w:bottom w:val="dotted" w:sz="4" w:space="0" w:color="auto"/>
            </w:tcBorders>
            <w:vAlign w:val="center"/>
          </w:tcPr>
          <w:p w14:paraId="50FCDE04" w14:textId="77777777" w:rsidR="006A30EA" w:rsidRDefault="004802B4">
            <w:pPr>
              <w:keepNext/>
              <w:jc w:val="left"/>
              <w:pPrChange w:id="362" w:author="OERTEL Romy" w:date="2026-07-07T18:09:00Z">
                <w:pPr>
                  <w:jc w:val="left"/>
                </w:pPr>
              </w:pPrChange>
            </w:pPr>
            <w:r>
              <w:rPr>
                <w:sz w:val="16"/>
              </w:rPr>
              <w:t>Purple Queen</w:t>
            </w:r>
          </w:p>
        </w:tc>
        <w:tc>
          <w:tcPr>
            <w:tcW w:w="1620" w:type="dxa"/>
            <w:tcBorders>
              <w:bottom w:val="dotted" w:sz="4" w:space="0" w:color="auto"/>
            </w:tcBorders>
            <w:vAlign w:val="center"/>
          </w:tcPr>
          <w:p w14:paraId="50FCDE05" w14:textId="77777777" w:rsidR="006A30EA" w:rsidRDefault="004802B4">
            <w:pPr>
              <w:keepNext/>
              <w:jc w:val="center"/>
              <w:pPrChange w:id="363" w:author="OERTEL Romy" w:date="2026-07-07T18:09:00Z">
                <w:pPr>
                  <w:jc w:val="center"/>
                </w:pPr>
              </w:pPrChange>
            </w:pPr>
            <w:r>
              <w:rPr>
                <w:rFonts w:eastAsia="Arial"/>
                <w:sz w:val="16"/>
              </w:rPr>
              <w:t xml:space="preserve">4 </w:t>
            </w:r>
          </w:p>
        </w:tc>
      </w:tr>
      <w:tr w:rsidR="006A30EA" w14:paraId="50FCDE0E" w14:textId="77777777">
        <w:trPr>
          <w:trHeight w:val="320"/>
        </w:trPr>
        <w:tc>
          <w:tcPr>
            <w:tcW w:w="1620" w:type="dxa"/>
            <w:gridSpan w:val="2"/>
            <w:vMerge/>
          </w:tcPr>
          <w:p w14:paraId="50FCDE07" w14:textId="77777777" w:rsidR="006A30EA" w:rsidRDefault="006A30EA">
            <w:pPr>
              <w:keepNext/>
              <w:pPrChange w:id="364" w:author="OERTEL Romy" w:date="2026-07-07T18:09:00Z">
                <w:pPr/>
              </w:pPrChange>
            </w:pPr>
          </w:p>
        </w:tc>
        <w:tc>
          <w:tcPr>
            <w:tcW w:w="1620" w:type="dxa"/>
            <w:gridSpan w:val="2"/>
            <w:tcBorders>
              <w:bottom w:val="dotted" w:sz="4" w:space="0" w:color="auto"/>
            </w:tcBorders>
            <w:vAlign w:val="center"/>
          </w:tcPr>
          <w:p w14:paraId="50FCDE08" w14:textId="77777777" w:rsidR="006A30EA" w:rsidRDefault="004802B4">
            <w:pPr>
              <w:keepNext/>
              <w:jc w:val="left"/>
              <w:pPrChange w:id="365" w:author="OERTEL Romy" w:date="2026-07-07T18:09:00Z">
                <w:pPr>
                  <w:jc w:val="left"/>
                </w:pPr>
              </w:pPrChange>
            </w:pPr>
            <w:ins w:id="366" w:author="TWO" w:date="2026-07-07T16:26:00Z">
              <w:r>
                <w:rPr>
                  <w:sz w:val="16"/>
                </w:rPr>
                <w:t xml:space="preserve">very </w:t>
              </w:r>
            </w:ins>
            <w:r>
              <w:rPr>
                <w:sz w:val="16"/>
              </w:rPr>
              <w:t>many</w:t>
            </w:r>
          </w:p>
        </w:tc>
        <w:tc>
          <w:tcPr>
            <w:tcW w:w="1620" w:type="dxa"/>
            <w:gridSpan w:val="2"/>
            <w:tcBorders>
              <w:bottom w:val="dotted" w:sz="4" w:space="0" w:color="auto"/>
            </w:tcBorders>
            <w:vAlign w:val="center"/>
          </w:tcPr>
          <w:p w14:paraId="50FCDE09" w14:textId="77777777" w:rsidR="006A30EA" w:rsidRDefault="006A30EA">
            <w:pPr>
              <w:keepNext/>
              <w:pPrChange w:id="367" w:author="OERTEL Romy" w:date="2026-07-07T18:09:00Z">
                <w:pPr/>
              </w:pPrChange>
            </w:pPr>
          </w:p>
        </w:tc>
        <w:tc>
          <w:tcPr>
            <w:tcW w:w="1620" w:type="dxa"/>
            <w:tcBorders>
              <w:bottom w:val="dotted" w:sz="4" w:space="0" w:color="auto"/>
            </w:tcBorders>
            <w:vAlign w:val="center"/>
          </w:tcPr>
          <w:p w14:paraId="50FCDE0A" w14:textId="77777777" w:rsidR="006A30EA" w:rsidRDefault="006A30EA">
            <w:pPr>
              <w:keepNext/>
              <w:pPrChange w:id="368" w:author="OERTEL Romy" w:date="2026-07-07T18:09:00Z">
                <w:pPr/>
              </w:pPrChange>
            </w:pPr>
          </w:p>
        </w:tc>
        <w:tc>
          <w:tcPr>
            <w:tcW w:w="1620" w:type="dxa"/>
            <w:tcBorders>
              <w:bottom w:val="dotted" w:sz="4" w:space="0" w:color="auto"/>
            </w:tcBorders>
            <w:vAlign w:val="center"/>
          </w:tcPr>
          <w:p w14:paraId="50FCDE0B" w14:textId="77777777" w:rsidR="006A30EA" w:rsidRDefault="006A30EA">
            <w:pPr>
              <w:keepNext/>
              <w:pPrChange w:id="369" w:author="OERTEL Romy" w:date="2026-07-07T18:09:00Z">
                <w:pPr/>
              </w:pPrChange>
            </w:pPr>
          </w:p>
        </w:tc>
        <w:tc>
          <w:tcPr>
            <w:tcW w:w="1620" w:type="dxa"/>
            <w:tcBorders>
              <w:bottom w:val="dotted" w:sz="4" w:space="0" w:color="auto"/>
            </w:tcBorders>
            <w:vAlign w:val="center"/>
          </w:tcPr>
          <w:p w14:paraId="50FCDE0C" w14:textId="77777777" w:rsidR="006A30EA" w:rsidRDefault="006A30EA">
            <w:pPr>
              <w:keepNext/>
              <w:pPrChange w:id="370" w:author="OERTEL Romy" w:date="2026-07-07T18:09:00Z">
                <w:pPr/>
              </w:pPrChange>
            </w:pPr>
          </w:p>
        </w:tc>
        <w:tc>
          <w:tcPr>
            <w:tcW w:w="1620" w:type="dxa"/>
            <w:tcBorders>
              <w:bottom w:val="dotted" w:sz="4" w:space="0" w:color="auto"/>
            </w:tcBorders>
            <w:vAlign w:val="center"/>
          </w:tcPr>
          <w:p w14:paraId="50FCDE0D" w14:textId="77777777" w:rsidR="006A30EA" w:rsidRDefault="004802B4">
            <w:pPr>
              <w:keepNext/>
              <w:jc w:val="center"/>
              <w:pPrChange w:id="371" w:author="OERTEL Romy" w:date="2026-07-07T18:09:00Z">
                <w:pPr>
                  <w:jc w:val="center"/>
                </w:pPr>
              </w:pPrChange>
            </w:pPr>
            <w:r>
              <w:rPr>
                <w:rFonts w:eastAsia="Arial"/>
                <w:sz w:val="16"/>
              </w:rPr>
              <w:t xml:space="preserve">5 </w:t>
            </w:r>
          </w:p>
        </w:tc>
      </w:tr>
      <w:tr w:rsidR="006A30EA" w14:paraId="50FCDE19" w14:textId="77777777">
        <w:trPr>
          <w:trHeight w:val="360"/>
        </w:trPr>
        <w:tc>
          <w:tcPr>
            <w:tcW w:w="810" w:type="dxa"/>
            <w:tcBorders>
              <w:right w:val="dotted" w:sz="4" w:space="0" w:color="auto"/>
            </w:tcBorders>
            <w:shd w:val="clear" w:color="auto" w:fill="DFDFD7"/>
            <w:vAlign w:val="center"/>
          </w:tcPr>
          <w:p w14:paraId="50FCDE0F" w14:textId="77777777" w:rsidR="006A30EA" w:rsidRDefault="004802B4">
            <w:r>
              <w:rPr>
                <w:rFonts w:eastAsia="Arial"/>
                <w:b/>
                <w:sz w:val="16"/>
              </w:rPr>
              <w:t>7.</w:t>
            </w:r>
          </w:p>
        </w:tc>
        <w:tc>
          <w:tcPr>
            <w:tcW w:w="810" w:type="dxa"/>
            <w:tcBorders>
              <w:right w:val="dotted" w:sz="4" w:space="0" w:color="auto"/>
            </w:tcBorders>
            <w:shd w:val="clear" w:color="auto" w:fill="DFDFD7"/>
            <w:vAlign w:val="center"/>
          </w:tcPr>
          <w:p w14:paraId="50FCDE10"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DE11" w14:textId="77777777" w:rsidR="006A30EA" w:rsidRDefault="004802B4">
            <w:r>
              <w:rPr>
                <w:rFonts w:eastAsia="Arial"/>
                <w:b/>
                <w:sz w:val="16"/>
              </w:rPr>
              <w:t>QN</w:t>
            </w:r>
          </w:p>
        </w:tc>
        <w:tc>
          <w:tcPr>
            <w:tcW w:w="810" w:type="dxa"/>
            <w:tcBorders>
              <w:right w:val="dotted" w:sz="4" w:space="0" w:color="auto"/>
            </w:tcBorders>
            <w:shd w:val="clear" w:color="auto" w:fill="DFDFD7"/>
            <w:vAlign w:val="center"/>
          </w:tcPr>
          <w:p w14:paraId="50FCDE12"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DE13" w14:textId="77777777" w:rsidR="006A30EA" w:rsidRDefault="006A30EA"/>
        </w:tc>
        <w:tc>
          <w:tcPr>
            <w:tcW w:w="810" w:type="dxa"/>
            <w:tcBorders>
              <w:right w:val="dotted" w:sz="4" w:space="0" w:color="auto"/>
            </w:tcBorders>
            <w:shd w:val="clear" w:color="auto" w:fill="DFDFD7"/>
            <w:vAlign w:val="center"/>
          </w:tcPr>
          <w:p w14:paraId="50FCDE14" w14:textId="77777777" w:rsidR="006A30EA" w:rsidRDefault="004802B4">
            <w:r>
              <w:rPr>
                <w:rFonts w:eastAsia="Arial"/>
                <w:b/>
                <w:sz w:val="16"/>
              </w:rPr>
              <w:t>(c)</w:t>
            </w:r>
          </w:p>
        </w:tc>
        <w:tc>
          <w:tcPr>
            <w:tcW w:w="1620" w:type="dxa"/>
            <w:shd w:val="clear" w:color="auto" w:fill="DFDFD7"/>
            <w:vAlign w:val="center"/>
          </w:tcPr>
          <w:p w14:paraId="50FCDE15" w14:textId="77777777" w:rsidR="006A30EA" w:rsidRDefault="006A30EA"/>
        </w:tc>
        <w:tc>
          <w:tcPr>
            <w:tcW w:w="1620" w:type="dxa"/>
            <w:shd w:val="clear" w:color="auto" w:fill="DFDFD7"/>
          </w:tcPr>
          <w:p w14:paraId="50FCDE16" w14:textId="77777777" w:rsidR="006A30EA" w:rsidRDefault="006A30EA"/>
        </w:tc>
        <w:tc>
          <w:tcPr>
            <w:tcW w:w="1620" w:type="dxa"/>
            <w:shd w:val="clear" w:color="auto" w:fill="DFDFD7"/>
          </w:tcPr>
          <w:p w14:paraId="50FCDE17" w14:textId="77777777" w:rsidR="006A30EA" w:rsidRDefault="006A30EA"/>
        </w:tc>
        <w:tc>
          <w:tcPr>
            <w:tcW w:w="1620" w:type="dxa"/>
            <w:shd w:val="clear" w:color="auto" w:fill="DFDFD7"/>
          </w:tcPr>
          <w:p w14:paraId="50FCDE18" w14:textId="77777777" w:rsidR="006A30EA" w:rsidRDefault="006A30EA"/>
        </w:tc>
      </w:tr>
      <w:tr w:rsidR="006A30EA" w14:paraId="50FCDE21" w14:textId="77777777">
        <w:trPr>
          <w:trHeight w:val="440"/>
        </w:trPr>
        <w:tc>
          <w:tcPr>
            <w:tcW w:w="1620" w:type="dxa"/>
            <w:gridSpan w:val="2"/>
            <w:vMerge w:val="restart"/>
          </w:tcPr>
          <w:p w14:paraId="50FCDE1A" w14:textId="77777777" w:rsidR="006A30EA" w:rsidRDefault="006A30EA"/>
        </w:tc>
        <w:tc>
          <w:tcPr>
            <w:tcW w:w="1620" w:type="dxa"/>
            <w:gridSpan w:val="2"/>
            <w:tcBorders>
              <w:bottom w:val="dotted" w:sz="4" w:space="0" w:color="auto"/>
            </w:tcBorders>
          </w:tcPr>
          <w:p w14:paraId="50FCDE1B" w14:textId="77777777" w:rsidR="006A30EA" w:rsidRDefault="004802B4">
            <w:pPr>
              <w:spacing w:before="113" w:after="113"/>
              <w:jc w:val="left"/>
            </w:pPr>
            <w:r>
              <w:rPr>
                <w:b/>
                <w:sz w:val="16"/>
              </w:rPr>
              <w:t>Young leaf blade: anthocyanin coloration of upper side</w:t>
            </w:r>
          </w:p>
        </w:tc>
        <w:tc>
          <w:tcPr>
            <w:tcW w:w="1620" w:type="dxa"/>
            <w:gridSpan w:val="2"/>
            <w:tcBorders>
              <w:bottom w:val="dotted" w:sz="4" w:space="0" w:color="auto"/>
            </w:tcBorders>
          </w:tcPr>
          <w:p w14:paraId="50FCDE1C" w14:textId="77777777" w:rsidR="006A30EA" w:rsidRDefault="006A30EA"/>
        </w:tc>
        <w:tc>
          <w:tcPr>
            <w:tcW w:w="1620" w:type="dxa"/>
            <w:tcBorders>
              <w:bottom w:val="dotted" w:sz="4" w:space="0" w:color="auto"/>
            </w:tcBorders>
          </w:tcPr>
          <w:p w14:paraId="50FCDE1D" w14:textId="77777777" w:rsidR="006A30EA" w:rsidRDefault="006A30EA"/>
        </w:tc>
        <w:tc>
          <w:tcPr>
            <w:tcW w:w="1620" w:type="dxa"/>
            <w:tcBorders>
              <w:bottom w:val="dotted" w:sz="4" w:space="0" w:color="auto"/>
            </w:tcBorders>
          </w:tcPr>
          <w:p w14:paraId="50FCDE1E" w14:textId="77777777" w:rsidR="006A30EA" w:rsidRDefault="006A30EA"/>
        </w:tc>
        <w:tc>
          <w:tcPr>
            <w:tcW w:w="1620" w:type="dxa"/>
            <w:tcBorders>
              <w:bottom w:val="dotted" w:sz="4" w:space="0" w:color="auto"/>
            </w:tcBorders>
          </w:tcPr>
          <w:p w14:paraId="50FCDE1F" w14:textId="77777777" w:rsidR="006A30EA" w:rsidRDefault="006A30EA"/>
        </w:tc>
        <w:tc>
          <w:tcPr>
            <w:tcW w:w="1620" w:type="dxa"/>
            <w:tcBorders>
              <w:bottom w:val="dotted" w:sz="4" w:space="0" w:color="auto"/>
            </w:tcBorders>
          </w:tcPr>
          <w:p w14:paraId="50FCDE20" w14:textId="77777777" w:rsidR="006A30EA" w:rsidRDefault="006A30EA"/>
        </w:tc>
      </w:tr>
      <w:tr w:rsidR="006A30EA" w14:paraId="50FCDE29" w14:textId="77777777">
        <w:trPr>
          <w:trHeight w:val="320"/>
        </w:trPr>
        <w:tc>
          <w:tcPr>
            <w:tcW w:w="1620" w:type="dxa"/>
            <w:gridSpan w:val="2"/>
            <w:vMerge/>
          </w:tcPr>
          <w:p w14:paraId="50FCDE22" w14:textId="77777777" w:rsidR="006A30EA" w:rsidRDefault="006A30EA"/>
        </w:tc>
        <w:tc>
          <w:tcPr>
            <w:tcW w:w="1620" w:type="dxa"/>
            <w:gridSpan w:val="2"/>
            <w:tcBorders>
              <w:bottom w:val="dotted" w:sz="4" w:space="0" w:color="auto"/>
            </w:tcBorders>
            <w:vAlign w:val="center"/>
          </w:tcPr>
          <w:p w14:paraId="50FCDE23" w14:textId="77777777" w:rsidR="006A30EA" w:rsidRDefault="004802B4">
            <w:pPr>
              <w:jc w:val="left"/>
            </w:pPr>
            <w:r>
              <w:rPr>
                <w:sz w:val="16"/>
              </w:rPr>
              <w:t>absent or very weak</w:t>
            </w:r>
          </w:p>
        </w:tc>
        <w:tc>
          <w:tcPr>
            <w:tcW w:w="1620" w:type="dxa"/>
            <w:gridSpan w:val="2"/>
            <w:tcBorders>
              <w:bottom w:val="dotted" w:sz="4" w:space="0" w:color="auto"/>
            </w:tcBorders>
            <w:vAlign w:val="center"/>
          </w:tcPr>
          <w:p w14:paraId="50FCDE24" w14:textId="77777777" w:rsidR="006A30EA" w:rsidRDefault="006A30EA"/>
        </w:tc>
        <w:tc>
          <w:tcPr>
            <w:tcW w:w="1620" w:type="dxa"/>
            <w:tcBorders>
              <w:bottom w:val="dotted" w:sz="4" w:space="0" w:color="auto"/>
            </w:tcBorders>
            <w:vAlign w:val="center"/>
          </w:tcPr>
          <w:p w14:paraId="50FCDE25" w14:textId="77777777" w:rsidR="006A30EA" w:rsidRDefault="006A30EA"/>
        </w:tc>
        <w:tc>
          <w:tcPr>
            <w:tcW w:w="1620" w:type="dxa"/>
            <w:tcBorders>
              <w:bottom w:val="dotted" w:sz="4" w:space="0" w:color="auto"/>
            </w:tcBorders>
            <w:vAlign w:val="center"/>
          </w:tcPr>
          <w:p w14:paraId="50FCDE26" w14:textId="77777777" w:rsidR="006A30EA" w:rsidRDefault="006A30EA"/>
        </w:tc>
        <w:tc>
          <w:tcPr>
            <w:tcW w:w="1620" w:type="dxa"/>
            <w:tcBorders>
              <w:bottom w:val="dotted" w:sz="4" w:space="0" w:color="auto"/>
            </w:tcBorders>
            <w:vAlign w:val="center"/>
          </w:tcPr>
          <w:p w14:paraId="50FCDE27" w14:textId="77777777" w:rsidR="006A30EA" w:rsidRDefault="004802B4">
            <w:pPr>
              <w:jc w:val="left"/>
            </w:pPr>
            <w:r>
              <w:rPr>
                <w:sz w:val="16"/>
              </w:rPr>
              <w:t>Bracken's Brown Beauty</w:t>
            </w:r>
          </w:p>
        </w:tc>
        <w:tc>
          <w:tcPr>
            <w:tcW w:w="1620" w:type="dxa"/>
            <w:tcBorders>
              <w:bottom w:val="dotted" w:sz="4" w:space="0" w:color="auto"/>
            </w:tcBorders>
            <w:vAlign w:val="center"/>
          </w:tcPr>
          <w:p w14:paraId="50FCDE28" w14:textId="77777777" w:rsidR="006A30EA" w:rsidRDefault="004802B4">
            <w:pPr>
              <w:jc w:val="center"/>
            </w:pPr>
            <w:r>
              <w:rPr>
                <w:rFonts w:eastAsia="Arial"/>
                <w:sz w:val="16"/>
              </w:rPr>
              <w:t xml:space="preserve">1 </w:t>
            </w:r>
          </w:p>
        </w:tc>
      </w:tr>
      <w:tr w:rsidR="006A30EA" w14:paraId="50FCDE31" w14:textId="77777777">
        <w:trPr>
          <w:trHeight w:val="320"/>
        </w:trPr>
        <w:tc>
          <w:tcPr>
            <w:tcW w:w="1620" w:type="dxa"/>
            <w:gridSpan w:val="2"/>
            <w:vMerge/>
          </w:tcPr>
          <w:p w14:paraId="50FCDE2A" w14:textId="77777777" w:rsidR="006A30EA" w:rsidRDefault="006A30EA"/>
        </w:tc>
        <w:tc>
          <w:tcPr>
            <w:tcW w:w="1620" w:type="dxa"/>
            <w:gridSpan w:val="2"/>
            <w:tcBorders>
              <w:bottom w:val="dotted" w:sz="4" w:space="0" w:color="auto"/>
            </w:tcBorders>
            <w:vAlign w:val="center"/>
          </w:tcPr>
          <w:p w14:paraId="50FCDE2B" w14:textId="77777777" w:rsidR="006A30EA" w:rsidRDefault="004802B4">
            <w:pPr>
              <w:jc w:val="left"/>
            </w:pPr>
            <w:r>
              <w:rPr>
                <w:sz w:val="16"/>
              </w:rPr>
              <w:t>weak</w:t>
            </w:r>
          </w:p>
        </w:tc>
        <w:tc>
          <w:tcPr>
            <w:tcW w:w="1620" w:type="dxa"/>
            <w:gridSpan w:val="2"/>
            <w:tcBorders>
              <w:bottom w:val="dotted" w:sz="4" w:space="0" w:color="auto"/>
            </w:tcBorders>
            <w:vAlign w:val="center"/>
          </w:tcPr>
          <w:p w14:paraId="50FCDE2C" w14:textId="77777777" w:rsidR="006A30EA" w:rsidRDefault="006A30EA"/>
        </w:tc>
        <w:tc>
          <w:tcPr>
            <w:tcW w:w="1620" w:type="dxa"/>
            <w:tcBorders>
              <w:bottom w:val="dotted" w:sz="4" w:space="0" w:color="auto"/>
            </w:tcBorders>
            <w:vAlign w:val="center"/>
          </w:tcPr>
          <w:p w14:paraId="50FCDE2D" w14:textId="77777777" w:rsidR="006A30EA" w:rsidRDefault="006A30EA"/>
        </w:tc>
        <w:tc>
          <w:tcPr>
            <w:tcW w:w="1620" w:type="dxa"/>
            <w:tcBorders>
              <w:bottom w:val="dotted" w:sz="4" w:space="0" w:color="auto"/>
            </w:tcBorders>
            <w:vAlign w:val="center"/>
          </w:tcPr>
          <w:p w14:paraId="50FCDE2E" w14:textId="77777777" w:rsidR="006A30EA" w:rsidRDefault="006A30EA"/>
        </w:tc>
        <w:tc>
          <w:tcPr>
            <w:tcW w:w="1620" w:type="dxa"/>
            <w:tcBorders>
              <w:bottom w:val="dotted" w:sz="4" w:space="0" w:color="auto"/>
            </w:tcBorders>
            <w:vAlign w:val="center"/>
          </w:tcPr>
          <w:p w14:paraId="50FCDE2F" w14:textId="77777777" w:rsidR="006A30EA" w:rsidRDefault="004802B4">
            <w:pPr>
              <w:jc w:val="left"/>
            </w:pPr>
            <w:r>
              <w:rPr>
                <w:sz w:val="16"/>
              </w:rPr>
              <w:t>Mag's Pirouette</w:t>
            </w:r>
          </w:p>
        </w:tc>
        <w:tc>
          <w:tcPr>
            <w:tcW w:w="1620" w:type="dxa"/>
            <w:tcBorders>
              <w:bottom w:val="dotted" w:sz="4" w:space="0" w:color="auto"/>
            </w:tcBorders>
            <w:vAlign w:val="center"/>
          </w:tcPr>
          <w:p w14:paraId="50FCDE30" w14:textId="77777777" w:rsidR="006A30EA" w:rsidRDefault="004802B4">
            <w:pPr>
              <w:jc w:val="center"/>
            </w:pPr>
            <w:r>
              <w:rPr>
                <w:rFonts w:eastAsia="Arial"/>
                <w:sz w:val="16"/>
              </w:rPr>
              <w:t xml:space="preserve">2 </w:t>
            </w:r>
          </w:p>
        </w:tc>
      </w:tr>
      <w:tr w:rsidR="006A30EA" w14:paraId="50FCDE39" w14:textId="77777777">
        <w:trPr>
          <w:trHeight w:val="320"/>
        </w:trPr>
        <w:tc>
          <w:tcPr>
            <w:tcW w:w="1620" w:type="dxa"/>
            <w:gridSpan w:val="2"/>
            <w:vMerge/>
          </w:tcPr>
          <w:p w14:paraId="50FCDE32" w14:textId="77777777" w:rsidR="006A30EA" w:rsidRDefault="006A30EA"/>
        </w:tc>
        <w:tc>
          <w:tcPr>
            <w:tcW w:w="1620" w:type="dxa"/>
            <w:gridSpan w:val="2"/>
            <w:tcBorders>
              <w:bottom w:val="dotted" w:sz="4" w:space="0" w:color="auto"/>
            </w:tcBorders>
            <w:vAlign w:val="center"/>
          </w:tcPr>
          <w:p w14:paraId="50FCDE33" w14:textId="77777777" w:rsidR="006A30EA" w:rsidRDefault="004802B4">
            <w:pPr>
              <w:jc w:val="left"/>
            </w:pPr>
            <w:r>
              <w:rPr>
                <w:sz w:val="16"/>
              </w:rPr>
              <w:t>medium</w:t>
            </w:r>
          </w:p>
        </w:tc>
        <w:tc>
          <w:tcPr>
            <w:tcW w:w="1620" w:type="dxa"/>
            <w:gridSpan w:val="2"/>
            <w:tcBorders>
              <w:bottom w:val="dotted" w:sz="4" w:space="0" w:color="auto"/>
            </w:tcBorders>
            <w:vAlign w:val="center"/>
          </w:tcPr>
          <w:p w14:paraId="50FCDE34" w14:textId="77777777" w:rsidR="006A30EA" w:rsidRDefault="006A30EA"/>
        </w:tc>
        <w:tc>
          <w:tcPr>
            <w:tcW w:w="1620" w:type="dxa"/>
            <w:tcBorders>
              <w:bottom w:val="dotted" w:sz="4" w:space="0" w:color="auto"/>
            </w:tcBorders>
            <w:vAlign w:val="center"/>
          </w:tcPr>
          <w:p w14:paraId="50FCDE35" w14:textId="77777777" w:rsidR="006A30EA" w:rsidRDefault="006A30EA"/>
        </w:tc>
        <w:tc>
          <w:tcPr>
            <w:tcW w:w="1620" w:type="dxa"/>
            <w:tcBorders>
              <w:bottom w:val="dotted" w:sz="4" w:space="0" w:color="auto"/>
            </w:tcBorders>
            <w:vAlign w:val="center"/>
          </w:tcPr>
          <w:p w14:paraId="50FCDE36" w14:textId="77777777" w:rsidR="006A30EA" w:rsidRDefault="006A30EA"/>
        </w:tc>
        <w:tc>
          <w:tcPr>
            <w:tcW w:w="1620" w:type="dxa"/>
            <w:tcBorders>
              <w:bottom w:val="dotted" w:sz="4" w:space="0" w:color="auto"/>
            </w:tcBorders>
            <w:vAlign w:val="center"/>
          </w:tcPr>
          <w:p w14:paraId="50FCDE37" w14:textId="77777777" w:rsidR="006A30EA" w:rsidRDefault="004802B4">
            <w:pPr>
              <w:jc w:val="left"/>
            </w:pPr>
            <w:proofErr w:type="spellStart"/>
            <w:r>
              <w:rPr>
                <w:sz w:val="16"/>
              </w:rPr>
              <w:t>Chrysanthemumiflora</w:t>
            </w:r>
            <w:proofErr w:type="spellEnd"/>
          </w:p>
        </w:tc>
        <w:tc>
          <w:tcPr>
            <w:tcW w:w="1620" w:type="dxa"/>
            <w:tcBorders>
              <w:bottom w:val="dotted" w:sz="4" w:space="0" w:color="auto"/>
            </w:tcBorders>
            <w:vAlign w:val="center"/>
          </w:tcPr>
          <w:p w14:paraId="50FCDE38" w14:textId="77777777" w:rsidR="006A30EA" w:rsidRDefault="004802B4">
            <w:pPr>
              <w:jc w:val="center"/>
            </w:pPr>
            <w:r>
              <w:rPr>
                <w:rFonts w:eastAsia="Arial"/>
                <w:sz w:val="16"/>
              </w:rPr>
              <w:t xml:space="preserve">3 </w:t>
            </w:r>
          </w:p>
        </w:tc>
      </w:tr>
      <w:tr w:rsidR="006A30EA" w14:paraId="50FCDE41" w14:textId="77777777">
        <w:trPr>
          <w:trHeight w:val="320"/>
        </w:trPr>
        <w:tc>
          <w:tcPr>
            <w:tcW w:w="1620" w:type="dxa"/>
            <w:gridSpan w:val="2"/>
            <w:vMerge/>
          </w:tcPr>
          <w:p w14:paraId="50FCDE3A" w14:textId="77777777" w:rsidR="006A30EA" w:rsidRDefault="006A30EA"/>
        </w:tc>
        <w:tc>
          <w:tcPr>
            <w:tcW w:w="1620" w:type="dxa"/>
            <w:gridSpan w:val="2"/>
            <w:tcBorders>
              <w:bottom w:val="dotted" w:sz="4" w:space="0" w:color="auto"/>
            </w:tcBorders>
            <w:vAlign w:val="center"/>
          </w:tcPr>
          <w:p w14:paraId="50FCDE3B" w14:textId="77777777" w:rsidR="006A30EA" w:rsidRDefault="004802B4">
            <w:pPr>
              <w:jc w:val="left"/>
            </w:pPr>
            <w:r>
              <w:rPr>
                <w:sz w:val="16"/>
              </w:rPr>
              <w:t>strong</w:t>
            </w:r>
          </w:p>
        </w:tc>
        <w:tc>
          <w:tcPr>
            <w:tcW w:w="1620" w:type="dxa"/>
            <w:gridSpan w:val="2"/>
            <w:tcBorders>
              <w:bottom w:val="dotted" w:sz="4" w:space="0" w:color="auto"/>
            </w:tcBorders>
            <w:vAlign w:val="center"/>
          </w:tcPr>
          <w:p w14:paraId="50FCDE3C" w14:textId="77777777" w:rsidR="006A30EA" w:rsidRDefault="006A30EA"/>
        </w:tc>
        <w:tc>
          <w:tcPr>
            <w:tcW w:w="1620" w:type="dxa"/>
            <w:tcBorders>
              <w:bottom w:val="dotted" w:sz="4" w:space="0" w:color="auto"/>
            </w:tcBorders>
            <w:vAlign w:val="center"/>
          </w:tcPr>
          <w:p w14:paraId="50FCDE3D" w14:textId="77777777" w:rsidR="006A30EA" w:rsidRDefault="006A30EA"/>
        </w:tc>
        <w:tc>
          <w:tcPr>
            <w:tcW w:w="1620" w:type="dxa"/>
            <w:tcBorders>
              <w:bottom w:val="dotted" w:sz="4" w:space="0" w:color="auto"/>
            </w:tcBorders>
            <w:vAlign w:val="center"/>
          </w:tcPr>
          <w:p w14:paraId="50FCDE3E" w14:textId="77777777" w:rsidR="006A30EA" w:rsidRDefault="006A30EA"/>
        </w:tc>
        <w:tc>
          <w:tcPr>
            <w:tcW w:w="1620" w:type="dxa"/>
            <w:tcBorders>
              <w:bottom w:val="dotted" w:sz="4" w:space="0" w:color="auto"/>
            </w:tcBorders>
            <w:vAlign w:val="center"/>
          </w:tcPr>
          <w:p w14:paraId="50FCDE3F" w14:textId="77777777" w:rsidR="006A30EA" w:rsidRDefault="006A30EA"/>
        </w:tc>
        <w:tc>
          <w:tcPr>
            <w:tcW w:w="1620" w:type="dxa"/>
            <w:tcBorders>
              <w:bottom w:val="dotted" w:sz="4" w:space="0" w:color="auto"/>
            </w:tcBorders>
            <w:vAlign w:val="center"/>
          </w:tcPr>
          <w:p w14:paraId="50FCDE40" w14:textId="77777777" w:rsidR="006A30EA" w:rsidRDefault="004802B4">
            <w:pPr>
              <w:jc w:val="center"/>
            </w:pPr>
            <w:r>
              <w:rPr>
                <w:rFonts w:eastAsia="Arial"/>
                <w:sz w:val="16"/>
              </w:rPr>
              <w:t xml:space="preserve">4 </w:t>
            </w:r>
          </w:p>
        </w:tc>
      </w:tr>
      <w:tr w:rsidR="006A30EA" w14:paraId="50FCDE49" w14:textId="77777777">
        <w:trPr>
          <w:trHeight w:val="320"/>
        </w:trPr>
        <w:tc>
          <w:tcPr>
            <w:tcW w:w="1620" w:type="dxa"/>
            <w:gridSpan w:val="2"/>
            <w:vMerge/>
          </w:tcPr>
          <w:p w14:paraId="50FCDE42" w14:textId="77777777" w:rsidR="006A30EA" w:rsidRDefault="006A30EA"/>
        </w:tc>
        <w:tc>
          <w:tcPr>
            <w:tcW w:w="1620" w:type="dxa"/>
            <w:gridSpan w:val="2"/>
            <w:tcBorders>
              <w:bottom w:val="dotted" w:sz="4" w:space="0" w:color="auto"/>
            </w:tcBorders>
            <w:vAlign w:val="center"/>
          </w:tcPr>
          <w:p w14:paraId="50FCDE43" w14:textId="77777777" w:rsidR="006A30EA" w:rsidRDefault="004802B4">
            <w:pPr>
              <w:jc w:val="left"/>
            </w:pPr>
            <w:r>
              <w:rPr>
                <w:sz w:val="16"/>
              </w:rPr>
              <w:t>very strong</w:t>
            </w:r>
          </w:p>
        </w:tc>
        <w:tc>
          <w:tcPr>
            <w:tcW w:w="1620" w:type="dxa"/>
            <w:gridSpan w:val="2"/>
            <w:tcBorders>
              <w:bottom w:val="dotted" w:sz="4" w:space="0" w:color="auto"/>
            </w:tcBorders>
            <w:vAlign w:val="center"/>
          </w:tcPr>
          <w:p w14:paraId="50FCDE44" w14:textId="77777777" w:rsidR="006A30EA" w:rsidRDefault="006A30EA"/>
        </w:tc>
        <w:tc>
          <w:tcPr>
            <w:tcW w:w="1620" w:type="dxa"/>
            <w:tcBorders>
              <w:bottom w:val="dotted" w:sz="4" w:space="0" w:color="auto"/>
            </w:tcBorders>
            <w:vAlign w:val="center"/>
          </w:tcPr>
          <w:p w14:paraId="50FCDE45" w14:textId="77777777" w:rsidR="006A30EA" w:rsidRDefault="006A30EA"/>
        </w:tc>
        <w:tc>
          <w:tcPr>
            <w:tcW w:w="1620" w:type="dxa"/>
            <w:tcBorders>
              <w:bottom w:val="dotted" w:sz="4" w:space="0" w:color="auto"/>
            </w:tcBorders>
            <w:vAlign w:val="center"/>
          </w:tcPr>
          <w:p w14:paraId="50FCDE46" w14:textId="77777777" w:rsidR="006A30EA" w:rsidRDefault="006A30EA"/>
        </w:tc>
        <w:tc>
          <w:tcPr>
            <w:tcW w:w="1620" w:type="dxa"/>
            <w:tcBorders>
              <w:bottom w:val="dotted" w:sz="4" w:space="0" w:color="auto"/>
            </w:tcBorders>
            <w:vAlign w:val="center"/>
          </w:tcPr>
          <w:p w14:paraId="50FCDE47" w14:textId="77777777" w:rsidR="006A30EA" w:rsidRDefault="004802B4">
            <w:pPr>
              <w:jc w:val="left"/>
            </w:pPr>
            <w:proofErr w:type="spellStart"/>
            <w:r>
              <w:rPr>
                <w:sz w:val="16"/>
              </w:rPr>
              <w:t>Zipao</w:t>
            </w:r>
            <w:proofErr w:type="spellEnd"/>
            <w:r>
              <w:rPr>
                <w:sz w:val="16"/>
              </w:rPr>
              <w:t xml:space="preserve"> </w:t>
            </w:r>
            <w:proofErr w:type="spellStart"/>
            <w:r>
              <w:rPr>
                <w:sz w:val="16"/>
              </w:rPr>
              <w:t>Jiaohong</w:t>
            </w:r>
            <w:proofErr w:type="spellEnd"/>
          </w:p>
        </w:tc>
        <w:tc>
          <w:tcPr>
            <w:tcW w:w="1620" w:type="dxa"/>
            <w:tcBorders>
              <w:bottom w:val="dotted" w:sz="4" w:space="0" w:color="auto"/>
            </w:tcBorders>
            <w:vAlign w:val="center"/>
          </w:tcPr>
          <w:p w14:paraId="50FCDE48" w14:textId="77777777" w:rsidR="006A30EA" w:rsidRDefault="004802B4">
            <w:pPr>
              <w:jc w:val="center"/>
            </w:pPr>
            <w:r>
              <w:rPr>
                <w:rFonts w:eastAsia="Arial"/>
                <w:sz w:val="16"/>
              </w:rPr>
              <w:t xml:space="preserve">5 </w:t>
            </w:r>
          </w:p>
        </w:tc>
      </w:tr>
      <w:tr w:rsidR="006A30EA" w14:paraId="50FCDE54" w14:textId="77777777">
        <w:trPr>
          <w:trHeight w:val="360"/>
        </w:trPr>
        <w:tc>
          <w:tcPr>
            <w:tcW w:w="810" w:type="dxa"/>
            <w:tcBorders>
              <w:right w:val="dotted" w:sz="4" w:space="0" w:color="auto"/>
            </w:tcBorders>
            <w:shd w:val="clear" w:color="auto" w:fill="DFDFD7"/>
            <w:vAlign w:val="center"/>
          </w:tcPr>
          <w:p w14:paraId="50FCDE4A" w14:textId="77777777" w:rsidR="006A30EA" w:rsidRDefault="004802B4">
            <w:r>
              <w:rPr>
                <w:rFonts w:eastAsia="Arial"/>
                <w:b/>
                <w:sz w:val="16"/>
              </w:rPr>
              <w:t>8.</w:t>
            </w:r>
          </w:p>
        </w:tc>
        <w:tc>
          <w:tcPr>
            <w:tcW w:w="810" w:type="dxa"/>
            <w:tcBorders>
              <w:right w:val="dotted" w:sz="4" w:space="0" w:color="auto"/>
            </w:tcBorders>
            <w:shd w:val="clear" w:color="auto" w:fill="DFDFD7"/>
            <w:vAlign w:val="center"/>
          </w:tcPr>
          <w:p w14:paraId="50FCDE4B"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DE4C" w14:textId="77777777" w:rsidR="006A30EA" w:rsidRDefault="004802B4">
            <w:r>
              <w:rPr>
                <w:rFonts w:eastAsia="Arial"/>
                <w:b/>
                <w:sz w:val="16"/>
              </w:rPr>
              <w:t>QN</w:t>
            </w:r>
          </w:p>
        </w:tc>
        <w:tc>
          <w:tcPr>
            <w:tcW w:w="810" w:type="dxa"/>
            <w:tcBorders>
              <w:right w:val="dotted" w:sz="4" w:space="0" w:color="auto"/>
            </w:tcBorders>
            <w:shd w:val="clear" w:color="auto" w:fill="DFDFD7"/>
            <w:vAlign w:val="center"/>
          </w:tcPr>
          <w:p w14:paraId="50FCDE4D"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DE4E" w14:textId="77777777" w:rsidR="006A30EA" w:rsidRDefault="006A30EA"/>
        </w:tc>
        <w:tc>
          <w:tcPr>
            <w:tcW w:w="810" w:type="dxa"/>
            <w:tcBorders>
              <w:right w:val="dotted" w:sz="4" w:space="0" w:color="auto"/>
            </w:tcBorders>
            <w:shd w:val="clear" w:color="auto" w:fill="DFDFD7"/>
            <w:vAlign w:val="center"/>
          </w:tcPr>
          <w:p w14:paraId="50FCDE4F" w14:textId="77777777" w:rsidR="006A30EA" w:rsidRDefault="004802B4">
            <w:r>
              <w:rPr>
                <w:rFonts w:eastAsia="Arial"/>
                <w:b/>
                <w:sz w:val="16"/>
              </w:rPr>
              <w:t>(c)</w:t>
            </w:r>
          </w:p>
        </w:tc>
        <w:tc>
          <w:tcPr>
            <w:tcW w:w="1620" w:type="dxa"/>
            <w:shd w:val="clear" w:color="auto" w:fill="DFDFD7"/>
            <w:vAlign w:val="center"/>
          </w:tcPr>
          <w:p w14:paraId="50FCDE50" w14:textId="77777777" w:rsidR="006A30EA" w:rsidRDefault="006A30EA"/>
        </w:tc>
        <w:tc>
          <w:tcPr>
            <w:tcW w:w="1620" w:type="dxa"/>
            <w:shd w:val="clear" w:color="auto" w:fill="DFDFD7"/>
          </w:tcPr>
          <w:p w14:paraId="50FCDE51" w14:textId="77777777" w:rsidR="006A30EA" w:rsidRDefault="006A30EA"/>
        </w:tc>
        <w:tc>
          <w:tcPr>
            <w:tcW w:w="1620" w:type="dxa"/>
            <w:shd w:val="clear" w:color="auto" w:fill="DFDFD7"/>
          </w:tcPr>
          <w:p w14:paraId="50FCDE52" w14:textId="77777777" w:rsidR="006A30EA" w:rsidRDefault="006A30EA"/>
        </w:tc>
        <w:tc>
          <w:tcPr>
            <w:tcW w:w="1620" w:type="dxa"/>
            <w:shd w:val="clear" w:color="auto" w:fill="DFDFD7"/>
          </w:tcPr>
          <w:p w14:paraId="50FCDE53" w14:textId="77777777" w:rsidR="006A30EA" w:rsidRDefault="006A30EA"/>
        </w:tc>
      </w:tr>
      <w:tr w:rsidR="006A30EA" w14:paraId="50FCDE5C" w14:textId="77777777">
        <w:trPr>
          <w:trHeight w:val="440"/>
        </w:trPr>
        <w:tc>
          <w:tcPr>
            <w:tcW w:w="1620" w:type="dxa"/>
            <w:gridSpan w:val="2"/>
            <w:vMerge w:val="restart"/>
          </w:tcPr>
          <w:p w14:paraId="50FCDE55" w14:textId="77777777" w:rsidR="006A30EA" w:rsidRDefault="006A30EA"/>
        </w:tc>
        <w:tc>
          <w:tcPr>
            <w:tcW w:w="1620" w:type="dxa"/>
            <w:gridSpan w:val="2"/>
            <w:tcBorders>
              <w:bottom w:val="dotted" w:sz="4" w:space="0" w:color="auto"/>
            </w:tcBorders>
          </w:tcPr>
          <w:p w14:paraId="50FCDE56" w14:textId="77777777" w:rsidR="006A30EA" w:rsidRDefault="004802B4">
            <w:pPr>
              <w:spacing w:before="113" w:after="113"/>
              <w:jc w:val="left"/>
            </w:pPr>
            <w:r>
              <w:rPr>
                <w:b/>
                <w:sz w:val="16"/>
              </w:rPr>
              <w:t>Young leaf blade: pubescence on lower side</w:t>
            </w:r>
          </w:p>
        </w:tc>
        <w:tc>
          <w:tcPr>
            <w:tcW w:w="1620" w:type="dxa"/>
            <w:gridSpan w:val="2"/>
            <w:tcBorders>
              <w:bottom w:val="dotted" w:sz="4" w:space="0" w:color="auto"/>
            </w:tcBorders>
          </w:tcPr>
          <w:p w14:paraId="50FCDE57" w14:textId="77777777" w:rsidR="006A30EA" w:rsidRDefault="006A30EA"/>
        </w:tc>
        <w:tc>
          <w:tcPr>
            <w:tcW w:w="1620" w:type="dxa"/>
            <w:tcBorders>
              <w:bottom w:val="dotted" w:sz="4" w:space="0" w:color="auto"/>
            </w:tcBorders>
          </w:tcPr>
          <w:p w14:paraId="50FCDE58" w14:textId="77777777" w:rsidR="006A30EA" w:rsidRDefault="006A30EA"/>
        </w:tc>
        <w:tc>
          <w:tcPr>
            <w:tcW w:w="1620" w:type="dxa"/>
            <w:tcBorders>
              <w:bottom w:val="dotted" w:sz="4" w:space="0" w:color="auto"/>
            </w:tcBorders>
          </w:tcPr>
          <w:p w14:paraId="50FCDE59" w14:textId="77777777" w:rsidR="006A30EA" w:rsidRDefault="006A30EA"/>
        </w:tc>
        <w:tc>
          <w:tcPr>
            <w:tcW w:w="1620" w:type="dxa"/>
            <w:tcBorders>
              <w:bottom w:val="dotted" w:sz="4" w:space="0" w:color="auto"/>
            </w:tcBorders>
          </w:tcPr>
          <w:p w14:paraId="50FCDE5A" w14:textId="77777777" w:rsidR="006A30EA" w:rsidRDefault="006A30EA"/>
        </w:tc>
        <w:tc>
          <w:tcPr>
            <w:tcW w:w="1620" w:type="dxa"/>
            <w:tcBorders>
              <w:bottom w:val="dotted" w:sz="4" w:space="0" w:color="auto"/>
            </w:tcBorders>
          </w:tcPr>
          <w:p w14:paraId="50FCDE5B" w14:textId="77777777" w:rsidR="006A30EA" w:rsidRDefault="006A30EA"/>
        </w:tc>
      </w:tr>
      <w:tr w:rsidR="006A30EA" w14:paraId="50FCDE64" w14:textId="77777777">
        <w:trPr>
          <w:trHeight w:val="320"/>
        </w:trPr>
        <w:tc>
          <w:tcPr>
            <w:tcW w:w="1620" w:type="dxa"/>
            <w:gridSpan w:val="2"/>
            <w:vMerge/>
          </w:tcPr>
          <w:p w14:paraId="50FCDE5D" w14:textId="77777777" w:rsidR="006A30EA" w:rsidRDefault="006A30EA"/>
        </w:tc>
        <w:tc>
          <w:tcPr>
            <w:tcW w:w="1620" w:type="dxa"/>
            <w:gridSpan w:val="2"/>
            <w:tcBorders>
              <w:bottom w:val="dotted" w:sz="4" w:space="0" w:color="auto"/>
            </w:tcBorders>
            <w:vAlign w:val="center"/>
          </w:tcPr>
          <w:p w14:paraId="50FCDE5E" w14:textId="77777777" w:rsidR="006A30EA" w:rsidRDefault="004802B4">
            <w:pPr>
              <w:jc w:val="left"/>
            </w:pPr>
            <w:r>
              <w:rPr>
                <w:sz w:val="16"/>
              </w:rPr>
              <w:t>absent or very sparse</w:t>
            </w:r>
          </w:p>
        </w:tc>
        <w:tc>
          <w:tcPr>
            <w:tcW w:w="1620" w:type="dxa"/>
            <w:gridSpan w:val="2"/>
            <w:tcBorders>
              <w:bottom w:val="dotted" w:sz="4" w:space="0" w:color="auto"/>
            </w:tcBorders>
            <w:vAlign w:val="center"/>
          </w:tcPr>
          <w:p w14:paraId="50FCDE5F" w14:textId="77777777" w:rsidR="006A30EA" w:rsidRDefault="006A30EA"/>
        </w:tc>
        <w:tc>
          <w:tcPr>
            <w:tcW w:w="1620" w:type="dxa"/>
            <w:tcBorders>
              <w:bottom w:val="dotted" w:sz="4" w:space="0" w:color="auto"/>
            </w:tcBorders>
            <w:vAlign w:val="center"/>
          </w:tcPr>
          <w:p w14:paraId="50FCDE60" w14:textId="77777777" w:rsidR="006A30EA" w:rsidRDefault="006A30EA"/>
        </w:tc>
        <w:tc>
          <w:tcPr>
            <w:tcW w:w="1620" w:type="dxa"/>
            <w:tcBorders>
              <w:bottom w:val="dotted" w:sz="4" w:space="0" w:color="auto"/>
            </w:tcBorders>
            <w:vAlign w:val="center"/>
          </w:tcPr>
          <w:p w14:paraId="50FCDE61" w14:textId="77777777" w:rsidR="006A30EA" w:rsidRDefault="006A30EA"/>
        </w:tc>
        <w:tc>
          <w:tcPr>
            <w:tcW w:w="1620" w:type="dxa"/>
            <w:tcBorders>
              <w:bottom w:val="dotted" w:sz="4" w:space="0" w:color="auto"/>
            </w:tcBorders>
            <w:vAlign w:val="center"/>
          </w:tcPr>
          <w:p w14:paraId="50FCDE62" w14:textId="77777777" w:rsidR="006A30EA" w:rsidRDefault="004802B4">
            <w:pPr>
              <w:jc w:val="left"/>
            </w:pPr>
            <w:r>
              <w:rPr>
                <w:sz w:val="16"/>
              </w:rPr>
              <w:t>Diva</w:t>
            </w:r>
          </w:p>
        </w:tc>
        <w:tc>
          <w:tcPr>
            <w:tcW w:w="1620" w:type="dxa"/>
            <w:tcBorders>
              <w:bottom w:val="dotted" w:sz="4" w:space="0" w:color="auto"/>
            </w:tcBorders>
            <w:vAlign w:val="center"/>
          </w:tcPr>
          <w:p w14:paraId="50FCDE63" w14:textId="77777777" w:rsidR="006A30EA" w:rsidRDefault="004802B4">
            <w:pPr>
              <w:jc w:val="center"/>
            </w:pPr>
            <w:r>
              <w:rPr>
                <w:rFonts w:eastAsia="Arial"/>
                <w:sz w:val="16"/>
              </w:rPr>
              <w:t xml:space="preserve">1 </w:t>
            </w:r>
          </w:p>
        </w:tc>
      </w:tr>
      <w:tr w:rsidR="006A30EA" w14:paraId="50FCDE6C" w14:textId="77777777">
        <w:trPr>
          <w:trHeight w:val="320"/>
        </w:trPr>
        <w:tc>
          <w:tcPr>
            <w:tcW w:w="1620" w:type="dxa"/>
            <w:gridSpan w:val="2"/>
            <w:vMerge/>
          </w:tcPr>
          <w:p w14:paraId="50FCDE65" w14:textId="77777777" w:rsidR="006A30EA" w:rsidRDefault="006A30EA"/>
        </w:tc>
        <w:tc>
          <w:tcPr>
            <w:tcW w:w="1620" w:type="dxa"/>
            <w:gridSpan w:val="2"/>
            <w:tcBorders>
              <w:bottom w:val="dotted" w:sz="4" w:space="0" w:color="auto"/>
            </w:tcBorders>
            <w:vAlign w:val="center"/>
          </w:tcPr>
          <w:p w14:paraId="50FCDE66" w14:textId="77777777" w:rsidR="006A30EA" w:rsidRDefault="004802B4">
            <w:pPr>
              <w:jc w:val="left"/>
            </w:pPr>
            <w:r>
              <w:rPr>
                <w:sz w:val="16"/>
              </w:rPr>
              <w:t>sparse</w:t>
            </w:r>
          </w:p>
        </w:tc>
        <w:tc>
          <w:tcPr>
            <w:tcW w:w="1620" w:type="dxa"/>
            <w:gridSpan w:val="2"/>
            <w:tcBorders>
              <w:bottom w:val="dotted" w:sz="4" w:space="0" w:color="auto"/>
            </w:tcBorders>
            <w:vAlign w:val="center"/>
          </w:tcPr>
          <w:p w14:paraId="50FCDE67" w14:textId="77777777" w:rsidR="006A30EA" w:rsidRDefault="006A30EA"/>
        </w:tc>
        <w:tc>
          <w:tcPr>
            <w:tcW w:w="1620" w:type="dxa"/>
            <w:tcBorders>
              <w:bottom w:val="dotted" w:sz="4" w:space="0" w:color="auto"/>
            </w:tcBorders>
            <w:vAlign w:val="center"/>
          </w:tcPr>
          <w:p w14:paraId="50FCDE68" w14:textId="77777777" w:rsidR="006A30EA" w:rsidRDefault="006A30EA"/>
        </w:tc>
        <w:tc>
          <w:tcPr>
            <w:tcW w:w="1620" w:type="dxa"/>
            <w:tcBorders>
              <w:bottom w:val="dotted" w:sz="4" w:space="0" w:color="auto"/>
            </w:tcBorders>
            <w:vAlign w:val="center"/>
          </w:tcPr>
          <w:p w14:paraId="50FCDE69" w14:textId="77777777" w:rsidR="006A30EA" w:rsidRDefault="006A30EA"/>
        </w:tc>
        <w:tc>
          <w:tcPr>
            <w:tcW w:w="1620" w:type="dxa"/>
            <w:tcBorders>
              <w:bottom w:val="dotted" w:sz="4" w:space="0" w:color="auto"/>
            </w:tcBorders>
            <w:vAlign w:val="center"/>
          </w:tcPr>
          <w:p w14:paraId="50FCDE6A" w14:textId="77777777" w:rsidR="006A30EA" w:rsidRDefault="006A30EA"/>
        </w:tc>
        <w:tc>
          <w:tcPr>
            <w:tcW w:w="1620" w:type="dxa"/>
            <w:tcBorders>
              <w:bottom w:val="dotted" w:sz="4" w:space="0" w:color="auto"/>
            </w:tcBorders>
            <w:vAlign w:val="center"/>
          </w:tcPr>
          <w:p w14:paraId="50FCDE6B" w14:textId="77777777" w:rsidR="006A30EA" w:rsidRDefault="004802B4">
            <w:pPr>
              <w:jc w:val="center"/>
            </w:pPr>
            <w:r>
              <w:rPr>
                <w:rFonts w:eastAsia="Arial"/>
                <w:sz w:val="16"/>
              </w:rPr>
              <w:t xml:space="preserve">2 </w:t>
            </w:r>
          </w:p>
        </w:tc>
      </w:tr>
      <w:tr w:rsidR="006A30EA" w14:paraId="50FCDE74" w14:textId="77777777">
        <w:trPr>
          <w:trHeight w:val="320"/>
        </w:trPr>
        <w:tc>
          <w:tcPr>
            <w:tcW w:w="1620" w:type="dxa"/>
            <w:gridSpan w:val="2"/>
            <w:vMerge/>
          </w:tcPr>
          <w:p w14:paraId="50FCDE6D" w14:textId="77777777" w:rsidR="006A30EA" w:rsidRDefault="006A30EA"/>
        </w:tc>
        <w:tc>
          <w:tcPr>
            <w:tcW w:w="1620" w:type="dxa"/>
            <w:gridSpan w:val="2"/>
            <w:tcBorders>
              <w:bottom w:val="dotted" w:sz="4" w:space="0" w:color="auto"/>
            </w:tcBorders>
            <w:vAlign w:val="center"/>
          </w:tcPr>
          <w:p w14:paraId="50FCDE6E" w14:textId="77777777" w:rsidR="006A30EA" w:rsidRDefault="004802B4">
            <w:pPr>
              <w:jc w:val="left"/>
            </w:pPr>
            <w:r>
              <w:rPr>
                <w:sz w:val="16"/>
              </w:rPr>
              <w:t>medium</w:t>
            </w:r>
          </w:p>
        </w:tc>
        <w:tc>
          <w:tcPr>
            <w:tcW w:w="1620" w:type="dxa"/>
            <w:gridSpan w:val="2"/>
            <w:tcBorders>
              <w:bottom w:val="dotted" w:sz="4" w:space="0" w:color="auto"/>
            </w:tcBorders>
            <w:vAlign w:val="center"/>
          </w:tcPr>
          <w:p w14:paraId="50FCDE6F" w14:textId="77777777" w:rsidR="006A30EA" w:rsidRDefault="006A30EA"/>
        </w:tc>
        <w:tc>
          <w:tcPr>
            <w:tcW w:w="1620" w:type="dxa"/>
            <w:tcBorders>
              <w:bottom w:val="dotted" w:sz="4" w:space="0" w:color="auto"/>
            </w:tcBorders>
            <w:vAlign w:val="center"/>
          </w:tcPr>
          <w:p w14:paraId="50FCDE70" w14:textId="77777777" w:rsidR="006A30EA" w:rsidRDefault="006A30EA"/>
        </w:tc>
        <w:tc>
          <w:tcPr>
            <w:tcW w:w="1620" w:type="dxa"/>
            <w:tcBorders>
              <w:bottom w:val="dotted" w:sz="4" w:space="0" w:color="auto"/>
            </w:tcBorders>
            <w:vAlign w:val="center"/>
          </w:tcPr>
          <w:p w14:paraId="50FCDE71" w14:textId="77777777" w:rsidR="006A30EA" w:rsidRDefault="006A30EA"/>
        </w:tc>
        <w:tc>
          <w:tcPr>
            <w:tcW w:w="1620" w:type="dxa"/>
            <w:tcBorders>
              <w:bottom w:val="dotted" w:sz="4" w:space="0" w:color="auto"/>
            </w:tcBorders>
            <w:vAlign w:val="center"/>
          </w:tcPr>
          <w:p w14:paraId="50FCDE72" w14:textId="77777777" w:rsidR="006A30EA" w:rsidRDefault="004802B4">
            <w:pPr>
              <w:jc w:val="left"/>
            </w:pPr>
            <w:r>
              <w:rPr>
                <w:sz w:val="16"/>
              </w:rPr>
              <w:t>Yellow Bird</w:t>
            </w:r>
          </w:p>
        </w:tc>
        <w:tc>
          <w:tcPr>
            <w:tcW w:w="1620" w:type="dxa"/>
            <w:tcBorders>
              <w:bottom w:val="dotted" w:sz="4" w:space="0" w:color="auto"/>
            </w:tcBorders>
            <w:vAlign w:val="center"/>
          </w:tcPr>
          <w:p w14:paraId="50FCDE73" w14:textId="77777777" w:rsidR="006A30EA" w:rsidRDefault="004802B4">
            <w:pPr>
              <w:jc w:val="center"/>
            </w:pPr>
            <w:r>
              <w:rPr>
                <w:rFonts w:eastAsia="Arial"/>
                <w:sz w:val="16"/>
              </w:rPr>
              <w:t xml:space="preserve">3 </w:t>
            </w:r>
          </w:p>
        </w:tc>
      </w:tr>
      <w:tr w:rsidR="006A30EA" w14:paraId="50FCDE7C" w14:textId="77777777">
        <w:trPr>
          <w:trHeight w:val="320"/>
        </w:trPr>
        <w:tc>
          <w:tcPr>
            <w:tcW w:w="1620" w:type="dxa"/>
            <w:gridSpan w:val="2"/>
            <w:vMerge/>
          </w:tcPr>
          <w:p w14:paraId="50FCDE75" w14:textId="77777777" w:rsidR="006A30EA" w:rsidRDefault="006A30EA"/>
        </w:tc>
        <w:tc>
          <w:tcPr>
            <w:tcW w:w="1620" w:type="dxa"/>
            <w:gridSpan w:val="2"/>
            <w:tcBorders>
              <w:bottom w:val="dotted" w:sz="4" w:space="0" w:color="auto"/>
            </w:tcBorders>
            <w:vAlign w:val="center"/>
          </w:tcPr>
          <w:p w14:paraId="50FCDE76" w14:textId="77777777" w:rsidR="006A30EA" w:rsidRDefault="004802B4">
            <w:pPr>
              <w:jc w:val="left"/>
            </w:pPr>
            <w:r>
              <w:rPr>
                <w:sz w:val="16"/>
              </w:rPr>
              <w:t>dense</w:t>
            </w:r>
          </w:p>
        </w:tc>
        <w:tc>
          <w:tcPr>
            <w:tcW w:w="1620" w:type="dxa"/>
            <w:gridSpan w:val="2"/>
            <w:tcBorders>
              <w:bottom w:val="dotted" w:sz="4" w:space="0" w:color="auto"/>
            </w:tcBorders>
            <w:vAlign w:val="center"/>
          </w:tcPr>
          <w:p w14:paraId="50FCDE77" w14:textId="77777777" w:rsidR="006A30EA" w:rsidRDefault="006A30EA"/>
        </w:tc>
        <w:tc>
          <w:tcPr>
            <w:tcW w:w="1620" w:type="dxa"/>
            <w:tcBorders>
              <w:bottom w:val="dotted" w:sz="4" w:space="0" w:color="auto"/>
            </w:tcBorders>
            <w:vAlign w:val="center"/>
          </w:tcPr>
          <w:p w14:paraId="50FCDE78" w14:textId="77777777" w:rsidR="006A30EA" w:rsidRDefault="006A30EA"/>
        </w:tc>
        <w:tc>
          <w:tcPr>
            <w:tcW w:w="1620" w:type="dxa"/>
            <w:tcBorders>
              <w:bottom w:val="dotted" w:sz="4" w:space="0" w:color="auto"/>
            </w:tcBorders>
            <w:vAlign w:val="center"/>
          </w:tcPr>
          <w:p w14:paraId="50FCDE79" w14:textId="77777777" w:rsidR="006A30EA" w:rsidRDefault="006A30EA"/>
        </w:tc>
        <w:tc>
          <w:tcPr>
            <w:tcW w:w="1620" w:type="dxa"/>
            <w:tcBorders>
              <w:bottom w:val="dotted" w:sz="4" w:space="0" w:color="auto"/>
            </w:tcBorders>
            <w:vAlign w:val="center"/>
          </w:tcPr>
          <w:p w14:paraId="50FCDE7A" w14:textId="77777777" w:rsidR="006A30EA" w:rsidRDefault="006A30EA"/>
        </w:tc>
        <w:tc>
          <w:tcPr>
            <w:tcW w:w="1620" w:type="dxa"/>
            <w:tcBorders>
              <w:bottom w:val="dotted" w:sz="4" w:space="0" w:color="auto"/>
            </w:tcBorders>
            <w:vAlign w:val="center"/>
          </w:tcPr>
          <w:p w14:paraId="50FCDE7B" w14:textId="77777777" w:rsidR="006A30EA" w:rsidRDefault="004802B4">
            <w:pPr>
              <w:jc w:val="center"/>
            </w:pPr>
            <w:r>
              <w:rPr>
                <w:rFonts w:eastAsia="Arial"/>
                <w:sz w:val="16"/>
              </w:rPr>
              <w:t xml:space="preserve">4 </w:t>
            </w:r>
          </w:p>
        </w:tc>
      </w:tr>
      <w:tr w:rsidR="006A30EA" w14:paraId="50FCDE84" w14:textId="77777777">
        <w:trPr>
          <w:trHeight w:val="320"/>
        </w:trPr>
        <w:tc>
          <w:tcPr>
            <w:tcW w:w="1620" w:type="dxa"/>
            <w:gridSpan w:val="2"/>
            <w:vMerge/>
          </w:tcPr>
          <w:p w14:paraId="50FCDE7D" w14:textId="77777777" w:rsidR="006A30EA" w:rsidRDefault="006A30EA"/>
        </w:tc>
        <w:tc>
          <w:tcPr>
            <w:tcW w:w="1620" w:type="dxa"/>
            <w:gridSpan w:val="2"/>
            <w:tcBorders>
              <w:bottom w:val="dotted" w:sz="4" w:space="0" w:color="auto"/>
            </w:tcBorders>
            <w:vAlign w:val="center"/>
          </w:tcPr>
          <w:p w14:paraId="50FCDE7E" w14:textId="77777777" w:rsidR="006A30EA" w:rsidRDefault="004802B4">
            <w:pPr>
              <w:jc w:val="left"/>
            </w:pPr>
            <w:r>
              <w:rPr>
                <w:sz w:val="16"/>
              </w:rPr>
              <w:t>very dense</w:t>
            </w:r>
          </w:p>
        </w:tc>
        <w:tc>
          <w:tcPr>
            <w:tcW w:w="1620" w:type="dxa"/>
            <w:gridSpan w:val="2"/>
            <w:tcBorders>
              <w:bottom w:val="dotted" w:sz="4" w:space="0" w:color="auto"/>
            </w:tcBorders>
            <w:vAlign w:val="center"/>
          </w:tcPr>
          <w:p w14:paraId="50FCDE7F" w14:textId="77777777" w:rsidR="006A30EA" w:rsidRDefault="006A30EA"/>
        </w:tc>
        <w:tc>
          <w:tcPr>
            <w:tcW w:w="1620" w:type="dxa"/>
            <w:tcBorders>
              <w:bottom w:val="dotted" w:sz="4" w:space="0" w:color="auto"/>
            </w:tcBorders>
            <w:vAlign w:val="center"/>
          </w:tcPr>
          <w:p w14:paraId="50FCDE80" w14:textId="77777777" w:rsidR="006A30EA" w:rsidRDefault="006A30EA"/>
        </w:tc>
        <w:tc>
          <w:tcPr>
            <w:tcW w:w="1620" w:type="dxa"/>
            <w:tcBorders>
              <w:bottom w:val="dotted" w:sz="4" w:space="0" w:color="auto"/>
            </w:tcBorders>
            <w:vAlign w:val="center"/>
          </w:tcPr>
          <w:p w14:paraId="50FCDE81" w14:textId="77777777" w:rsidR="006A30EA" w:rsidRDefault="006A30EA"/>
        </w:tc>
        <w:tc>
          <w:tcPr>
            <w:tcW w:w="1620" w:type="dxa"/>
            <w:tcBorders>
              <w:bottom w:val="dotted" w:sz="4" w:space="0" w:color="auto"/>
            </w:tcBorders>
            <w:vAlign w:val="center"/>
          </w:tcPr>
          <w:p w14:paraId="50FCDE82" w14:textId="77777777" w:rsidR="006A30EA" w:rsidRDefault="004802B4">
            <w:pPr>
              <w:jc w:val="left"/>
            </w:pPr>
            <w:r>
              <w:rPr>
                <w:sz w:val="16"/>
              </w:rPr>
              <w:t>Bracken's Brown Beauty</w:t>
            </w:r>
          </w:p>
        </w:tc>
        <w:tc>
          <w:tcPr>
            <w:tcW w:w="1620" w:type="dxa"/>
            <w:tcBorders>
              <w:bottom w:val="dotted" w:sz="4" w:space="0" w:color="auto"/>
            </w:tcBorders>
            <w:vAlign w:val="center"/>
          </w:tcPr>
          <w:p w14:paraId="50FCDE83" w14:textId="77777777" w:rsidR="006A30EA" w:rsidRDefault="004802B4">
            <w:pPr>
              <w:jc w:val="center"/>
            </w:pPr>
            <w:r>
              <w:rPr>
                <w:rFonts w:eastAsia="Arial"/>
                <w:sz w:val="16"/>
              </w:rPr>
              <w:t xml:space="preserve">5 </w:t>
            </w:r>
          </w:p>
        </w:tc>
      </w:tr>
      <w:tr w:rsidR="006A30EA" w14:paraId="50FCDE8F" w14:textId="77777777">
        <w:trPr>
          <w:trHeight w:val="360"/>
        </w:trPr>
        <w:tc>
          <w:tcPr>
            <w:tcW w:w="810" w:type="dxa"/>
            <w:tcBorders>
              <w:right w:val="dotted" w:sz="4" w:space="0" w:color="auto"/>
            </w:tcBorders>
            <w:shd w:val="clear" w:color="auto" w:fill="DFDFD7"/>
            <w:vAlign w:val="center"/>
          </w:tcPr>
          <w:p w14:paraId="50FCDE85" w14:textId="77777777" w:rsidR="006A30EA" w:rsidRDefault="004802B4">
            <w:r>
              <w:rPr>
                <w:rFonts w:eastAsia="Arial"/>
                <w:b/>
                <w:sz w:val="16"/>
              </w:rPr>
              <w:t>9.</w:t>
            </w:r>
          </w:p>
        </w:tc>
        <w:tc>
          <w:tcPr>
            <w:tcW w:w="810" w:type="dxa"/>
            <w:tcBorders>
              <w:right w:val="dotted" w:sz="4" w:space="0" w:color="auto"/>
            </w:tcBorders>
            <w:shd w:val="clear" w:color="auto" w:fill="DFDFD7"/>
            <w:vAlign w:val="center"/>
          </w:tcPr>
          <w:p w14:paraId="50FCDE86"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DE87" w14:textId="77777777" w:rsidR="006A30EA" w:rsidRDefault="004802B4">
            <w:r>
              <w:rPr>
                <w:rFonts w:eastAsia="Arial"/>
                <w:b/>
                <w:sz w:val="16"/>
              </w:rPr>
              <w:t>QN</w:t>
            </w:r>
          </w:p>
        </w:tc>
        <w:tc>
          <w:tcPr>
            <w:tcW w:w="810" w:type="dxa"/>
            <w:tcBorders>
              <w:right w:val="dotted" w:sz="4" w:space="0" w:color="auto"/>
            </w:tcBorders>
            <w:shd w:val="clear" w:color="auto" w:fill="DFDFD7"/>
            <w:vAlign w:val="center"/>
          </w:tcPr>
          <w:p w14:paraId="50FCDE88" w14:textId="77777777" w:rsidR="006A30EA" w:rsidRDefault="004802B4">
            <w:r>
              <w:rPr>
                <w:rFonts w:eastAsia="Arial"/>
                <w:b/>
                <w:sz w:val="16"/>
              </w:rPr>
              <w:t>MG/MS</w:t>
            </w:r>
            <w:del w:id="372" w:author="TWO" w:date="2026-07-07T16:26:00Z">
              <w:r>
                <w:rPr>
                  <w:rFonts w:eastAsia="Arial"/>
                  <w:b/>
                  <w:sz w:val="16"/>
                </w:rPr>
                <w:delText>/VG</w:delText>
              </w:r>
            </w:del>
          </w:p>
        </w:tc>
        <w:tc>
          <w:tcPr>
            <w:tcW w:w="810" w:type="dxa"/>
            <w:tcBorders>
              <w:right w:val="dotted" w:sz="4" w:space="0" w:color="auto"/>
            </w:tcBorders>
            <w:shd w:val="clear" w:color="auto" w:fill="DFDFD7"/>
            <w:vAlign w:val="center"/>
          </w:tcPr>
          <w:p w14:paraId="50FCDE89"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DE8A" w14:textId="77777777" w:rsidR="006A30EA" w:rsidRDefault="004802B4">
            <w:r>
              <w:rPr>
                <w:rFonts w:eastAsia="Arial"/>
                <w:b/>
                <w:sz w:val="16"/>
              </w:rPr>
              <w:t>(d)</w:t>
            </w:r>
          </w:p>
        </w:tc>
        <w:tc>
          <w:tcPr>
            <w:tcW w:w="1620" w:type="dxa"/>
            <w:shd w:val="clear" w:color="auto" w:fill="DFDFD7"/>
            <w:vAlign w:val="center"/>
          </w:tcPr>
          <w:p w14:paraId="50FCDE8B" w14:textId="77777777" w:rsidR="006A30EA" w:rsidRDefault="006A30EA"/>
        </w:tc>
        <w:tc>
          <w:tcPr>
            <w:tcW w:w="1620" w:type="dxa"/>
            <w:shd w:val="clear" w:color="auto" w:fill="DFDFD7"/>
          </w:tcPr>
          <w:p w14:paraId="50FCDE8C" w14:textId="77777777" w:rsidR="006A30EA" w:rsidRDefault="006A30EA"/>
        </w:tc>
        <w:tc>
          <w:tcPr>
            <w:tcW w:w="1620" w:type="dxa"/>
            <w:shd w:val="clear" w:color="auto" w:fill="DFDFD7"/>
          </w:tcPr>
          <w:p w14:paraId="50FCDE8D" w14:textId="77777777" w:rsidR="006A30EA" w:rsidRDefault="006A30EA"/>
        </w:tc>
        <w:tc>
          <w:tcPr>
            <w:tcW w:w="1620" w:type="dxa"/>
            <w:shd w:val="clear" w:color="auto" w:fill="DFDFD7"/>
          </w:tcPr>
          <w:p w14:paraId="50FCDE8E" w14:textId="77777777" w:rsidR="006A30EA" w:rsidRDefault="006A30EA"/>
        </w:tc>
      </w:tr>
      <w:tr w:rsidR="006A30EA" w14:paraId="50FCDE97" w14:textId="77777777">
        <w:trPr>
          <w:trHeight w:val="440"/>
        </w:trPr>
        <w:tc>
          <w:tcPr>
            <w:tcW w:w="1620" w:type="dxa"/>
            <w:gridSpan w:val="2"/>
            <w:vMerge w:val="restart"/>
          </w:tcPr>
          <w:p w14:paraId="50FCDE90" w14:textId="77777777" w:rsidR="006A30EA" w:rsidRDefault="006A30EA"/>
        </w:tc>
        <w:tc>
          <w:tcPr>
            <w:tcW w:w="1620" w:type="dxa"/>
            <w:gridSpan w:val="2"/>
            <w:tcBorders>
              <w:bottom w:val="dotted" w:sz="4" w:space="0" w:color="auto"/>
            </w:tcBorders>
          </w:tcPr>
          <w:p w14:paraId="50FCDE91" w14:textId="77777777" w:rsidR="006A30EA" w:rsidRDefault="004802B4">
            <w:pPr>
              <w:spacing w:before="113" w:after="113"/>
              <w:jc w:val="left"/>
            </w:pPr>
            <w:r>
              <w:rPr>
                <w:b/>
                <w:sz w:val="16"/>
              </w:rPr>
              <w:t>Leaf blade: length</w:t>
            </w:r>
          </w:p>
        </w:tc>
        <w:tc>
          <w:tcPr>
            <w:tcW w:w="1620" w:type="dxa"/>
            <w:gridSpan w:val="2"/>
            <w:tcBorders>
              <w:bottom w:val="dotted" w:sz="4" w:space="0" w:color="auto"/>
            </w:tcBorders>
          </w:tcPr>
          <w:p w14:paraId="50FCDE92" w14:textId="77777777" w:rsidR="006A30EA" w:rsidRDefault="006A30EA"/>
        </w:tc>
        <w:tc>
          <w:tcPr>
            <w:tcW w:w="1620" w:type="dxa"/>
            <w:tcBorders>
              <w:bottom w:val="dotted" w:sz="4" w:space="0" w:color="auto"/>
            </w:tcBorders>
          </w:tcPr>
          <w:p w14:paraId="50FCDE93" w14:textId="77777777" w:rsidR="006A30EA" w:rsidRDefault="006A30EA"/>
        </w:tc>
        <w:tc>
          <w:tcPr>
            <w:tcW w:w="1620" w:type="dxa"/>
            <w:tcBorders>
              <w:bottom w:val="dotted" w:sz="4" w:space="0" w:color="auto"/>
            </w:tcBorders>
          </w:tcPr>
          <w:p w14:paraId="50FCDE94" w14:textId="77777777" w:rsidR="006A30EA" w:rsidRDefault="006A30EA"/>
        </w:tc>
        <w:tc>
          <w:tcPr>
            <w:tcW w:w="1620" w:type="dxa"/>
            <w:tcBorders>
              <w:bottom w:val="dotted" w:sz="4" w:space="0" w:color="auto"/>
            </w:tcBorders>
          </w:tcPr>
          <w:p w14:paraId="50FCDE95" w14:textId="77777777" w:rsidR="006A30EA" w:rsidRDefault="006A30EA"/>
        </w:tc>
        <w:tc>
          <w:tcPr>
            <w:tcW w:w="1620" w:type="dxa"/>
            <w:tcBorders>
              <w:bottom w:val="dotted" w:sz="4" w:space="0" w:color="auto"/>
            </w:tcBorders>
          </w:tcPr>
          <w:p w14:paraId="50FCDE96" w14:textId="77777777" w:rsidR="006A30EA" w:rsidRDefault="006A30EA"/>
        </w:tc>
      </w:tr>
      <w:tr w:rsidR="006A30EA" w14:paraId="50FCDE9F" w14:textId="77777777">
        <w:trPr>
          <w:trHeight w:val="320"/>
        </w:trPr>
        <w:tc>
          <w:tcPr>
            <w:tcW w:w="1620" w:type="dxa"/>
            <w:gridSpan w:val="2"/>
            <w:vMerge/>
          </w:tcPr>
          <w:p w14:paraId="50FCDE98" w14:textId="77777777" w:rsidR="006A30EA" w:rsidRDefault="006A30EA"/>
        </w:tc>
        <w:tc>
          <w:tcPr>
            <w:tcW w:w="1620" w:type="dxa"/>
            <w:gridSpan w:val="2"/>
            <w:tcBorders>
              <w:bottom w:val="dotted" w:sz="4" w:space="0" w:color="auto"/>
            </w:tcBorders>
            <w:vAlign w:val="center"/>
          </w:tcPr>
          <w:p w14:paraId="50FCDE99" w14:textId="77777777" w:rsidR="006A30EA" w:rsidRDefault="004802B4">
            <w:pPr>
              <w:jc w:val="left"/>
            </w:pPr>
            <w:r>
              <w:rPr>
                <w:sz w:val="16"/>
              </w:rPr>
              <w:t>very short</w:t>
            </w:r>
          </w:p>
        </w:tc>
        <w:tc>
          <w:tcPr>
            <w:tcW w:w="1620" w:type="dxa"/>
            <w:gridSpan w:val="2"/>
            <w:tcBorders>
              <w:bottom w:val="dotted" w:sz="4" w:space="0" w:color="auto"/>
            </w:tcBorders>
            <w:vAlign w:val="center"/>
          </w:tcPr>
          <w:p w14:paraId="50FCDE9A" w14:textId="77777777" w:rsidR="006A30EA" w:rsidRDefault="006A30EA"/>
        </w:tc>
        <w:tc>
          <w:tcPr>
            <w:tcW w:w="1620" w:type="dxa"/>
            <w:tcBorders>
              <w:bottom w:val="dotted" w:sz="4" w:space="0" w:color="auto"/>
            </w:tcBorders>
            <w:vAlign w:val="center"/>
          </w:tcPr>
          <w:p w14:paraId="50FCDE9B" w14:textId="77777777" w:rsidR="006A30EA" w:rsidRDefault="006A30EA"/>
        </w:tc>
        <w:tc>
          <w:tcPr>
            <w:tcW w:w="1620" w:type="dxa"/>
            <w:tcBorders>
              <w:bottom w:val="dotted" w:sz="4" w:space="0" w:color="auto"/>
            </w:tcBorders>
            <w:vAlign w:val="center"/>
          </w:tcPr>
          <w:p w14:paraId="50FCDE9C" w14:textId="77777777" w:rsidR="006A30EA" w:rsidRDefault="006A30EA"/>
        </w:tc>
        <w:tc>
          <w:tcPr>
            <w:tcW w:w="1620" w:type="dxa"/>
            <w:tcBorders>
              <w:bottom w:val="dotted" w:sz="4" w:space="0" w:color="auto"/>
            </w:tcBorders>
            <w:vAlign w:val="center"/>
          </w:tcPr>
          <w:p w14:paraId="50FCDE9D" w14:textId="77777777" w:rsidR="006A30EA" w:rsidRDefault="004802B4">
            <w:pPr>
              <w:jc w:val="left"/>
            </w:pPr>
            <w:r>
              <w:rPr>
                <w:sz w:val="16"/>
              </w:rPr>
              <w:t>Tensaw</w:t>
            </w:r>
          </w:p>
        </w:tc>
        <w:tc>
          <w:tcPr>
            <w:tcW w:w="1620" w:type="dxa"/>
            <w:tcBorders>
              <w:bottom w:val="dotted" w:sz="4" w:space="0" w:color="auto"/>
            </w:tcBorders>
            <w:vAlign w:val="center"/>
          </w:tcPr>
          <w:p w14:paraId="50FCDE9E" w14:textId="77777777" w:rsidR="006A30EA" w:rsidRDefault="004802B4">
            <w:pPr>
              <w:jc w:val="center"/>
            </w:pPr>
            <w:r>
              <w:rPr>
                <w:rFonts w:eastAsia="Arial"/>
                <w:sz w:val="16"/>
              </w:rPr>
              <w:t xml:space="preserve">1 </w:t>
            </w:r>
          </w:p>
        </w:tc>
      </w:tr>
      <w:tr w:rsidR="006A30EA" w14:paraId="50FCDEA7" w14:textId="77777777">
        <w:trPr>
          <w:trHeight w:val="320"/>
        </w:trPr>
        <w:tc>
          <w:tcPr>
            <w:tcW w:w="1620" w:type="dxa"/>
            <w:gridSpan w:val="2"/>
            <w:vMerge/>
          </w:tcPr>
          <w:p w14:paraId="50FCDEA0" w14:textId="77777777" w:rsidR="006A30EA" w:rsidRDefault="006A30EA"/>
        </w:tc>
        <w:tc>
          <w:tcPr>
            <w:tcW w:w="1620" w:type="dxa"/>
            <w:gridSpan w:val="2"/>
            <w:tcBorders>
              <w:bottom w:val="dotted" w:sz="4" w:space="0" w:color="auto"/>
            </w:tcBorders>
            <w:vAlign w:val="center"/>
          </w:tcPr>
          <w:p w14:paraId="50FCDEA1" w14:textId="77777777" w:rsidR="006A30EA" w:rsidRDefault="004802B4">
            <w:pPr>
              <w:jc w:val="left"/>
            </w:pPr>
            <w:r>
              <w:rPr>
                <w:sz w:val="16"/>
              </w:rPr>
              <w:t>very short to short</w:t>
            </w:r>
          </w:p>
        </w:tc>
        <w:tc>
          <w:tcPr>
            <w:tcW w:w="1620" w:type="dxa"/>
            <w:gridSpan w:val="2"/>
            <w:tcBorders>
              <w:bottom w:val="dotted" w:sz="4" w:space="0" w:color="auto"/>
            </w:tcBorders>
            <w:vAlign w:val="center"/>
          </w:tcPr>
          <w:p w14:paraId="50FCDEA2" w14:textId="77777777" w:rsidR="006A30EA" w:rsidRDefault="006A30EA"/>
        </w:tc>
        <w:tc>
          <w:tcPr>
            <w:tcW w:w="1620" w:type="dxa"/>
            <w:tcBorders>
              <w:bottom w:val="dotted" w:sz="4" w:space="0" w:color="auto"/>
            </w:tcBorders>
            <w:vAlign w:val="center"/>
          </w:tcPr>
          <w:p w14:paraId="50FCDEA3" w14:textId="77777777" w:rsidR="006A30EA" w:rsidRDefault="006A30EA"/>
        </w:tc>
        <w:tc>
          <w:tcPr>
            <w:tcW w:w="1620" w:type="dxa"/>
            <w:tcBorders>
              <w:bottom w:val="dotted" w:sz="4" w:space="0" w:color="auto"/>
            </w:tcBorders>
            <w:vAlign w:val="center"/>
          </w:tcPr>
          <w:p w14:paraId="50FCDEA4" w14:textId="77777777" w:rsidR="006A30EA" w:rsidRDefault="006A30EA"/>
        </w:tc>
        <w:tc>
          <w:tcPr>
            <w:tcW w:w="1620" w:type="dxa"/>
            <w:tcBorders>
              <w:bottom w:val="dotted" w:sz="4" w:space="0" w:color="auto"/>
            </w:tcBorders>
            <w:vAlign w:val="center"/>
          </w:tcPr>
          <w:p w14:paraId="50FCDEA5" w14:textId="77777777" w:rsidR="006A30EA" w:rsidRDefault="006A30EA"/>
        </w:tc>
        <w:tc>
          <w:tcPr>
            <w:tcW w:w="1620" w:type="dxa"/>
            <w:tcBorders>
              <w:bottom w:val="dotted" w:sz="4" w:space="0" w:color="auto"/>
            </w:tcBorders>
            <w:vAlign w:val="center"/>
          </w:tcPr>
          <w:p w14:paraId="50FCDEA6" w14:textId="77777777" w:rsidR="006A30EA" w:rsidRDefault="004802B4">
            <w:pPr>
              <w:jc w:val="center"/>
            </w:pPr>
            <w:r>
              <w:rPr>
                <w:rFonts w:eastAsia="Arial"/>
                <w:sz w:val="16"/>
              </w:rPr>
              <w:t xml:space="preserve">2 </w:t>
            </w:r>
          </w:p>
        </w:tc>
      </w:tr>
      <w:tr w:rsidR="006A30EA" w14:paraId="50FCDEAF" w14:textId="77777777">
        <w:trPr>
          <w:trHeight w:val="320"/>
        </w:trPr>
        <w:tc>
          <w:tcPr>
            <w:tcW w:w="1620" w:type="dxa"/>
            <w:gridSpan w:val="2"/>
            <w:vMerge/>
          </w:tcPr>
          <w:p w14:paraId="50FCDEA8" w14:textId="77777777" w:rsidR="006A30EA" w:rsidRDefault="006A30EA"/>
        </w:tc>
        <w:tc>
          <w:tcPr>
            <w:tcW w:w="1620" w:type="dxa"/>
            <w:gridSpan w:val="2"/>
            <w:tcBorders>
              <w:bottom w:val="dotted" w:sz="4" w:space="0" w:color="auto"/>
            </w:tcBorders>
            <w:vAlign w:val="center"/>
          </w:tcPr>
          <w:p w14:paraId="50FCDEA9" w14:textId="77777777" w:rsidR="006A30EA" w:rsidRDefault="004802B4">
            <w:pPr>
              <w:jc w:val="left"/>
            </w:pPr>
            <w:r>
              <w:rPr>
                <w:sz w:val="16"/>
              </w:rPr>
              <w:t>short</w:t>
            </w:r>
          </w:p>
        </w:tc>
        <w:tc>
          <w:tcPr>
            <w:tcW w:w="1620" w:type="dxa"/>
            <w:gridSpan w:val="2"/>
            <w:tcBorders>
              <w:bottom w:val="dotted" w:sz="4" w:space="0" w:color="auto"/>
            </w:tcBorders>
            <w:vAlign w:val="center"/>
          </w:tcPr>
          <w:p w14:paraId="50FCDEAA" w14:textId="77777777" w:rsidR="006A30EA" w:rsidRDefault="006A30EA"/>
        </w:tc>
        <w:tc>
          <w:tcPr>
            <w:tcW w:w="1620" w:type="dxa"/>
            <w:tcBorders>
              <w:bottom w:val="dotted" w:sz="4" w:space="0" w:color="auto"/>
            </w:tcBorders>
            <w:vAlign w:val="center"/>
          </w:tcPr>
          <w:p w14:paraId="50FCDEAB" w14:textId="77777777" w:rsidR="006A30EA" w:rsidRDefault="006A30EA"/>
        </w:tc>
        <w:tc>
          <w:tcPr>
            <w:tcW w:w="1620" w:type="dxa"/>
            <w:tcBorders>
              <w:bottom w:val="dotted" w:sz="4" w:space="0" w:color="auto"/>
            </w:tcBorders>
            <w:vAlign w:val="center"/>
          </w:tcPr>
          <w:p w14:paraId="50FCDEAC" w14:textId="77777777" w:rsidR="006A30EA" w:rsidRDefault="006A30EA"/>
        </w:tc>
        <w:tc>
          <w:tcPr>
            <w:tcW w:w="1620" w:type="dxa"/>
            <w:tcBorders>
              <w:bottom w:val="dotted" w:sz="4" w:space="0" w:color="auto"/>
            </w:tcBorders>
            <w:vAlign w:val="center"/>
          </w:tcPr>
          <w:p w14:paraId="50FCDEAD" w14:textId="77777777" w:rsidR="006A30EA" w:rsidRDefault="004802B4">
            <w:pPr>
              <w:jc w:val="left"/>
            </w:pPr>
            <w:r>
              <w:rPr>
                <w:sz w:val="16"/>
              </w:rPr>
              <w:t>Mag's Pirouette</w:t>
            </w:r>
          </w:p>
        </w:tc>
        <w:tc>
          <w:tcPr>
            <w:tcW w:w="1620" w:type="dxa"/>
            <w:tcBorders>
              <w:bottom w:val="dotted" w:sz="4" w:space="0" w:color="auto"/>
            </w:tcBorders>
            <w:vAlign w:val="center"/>
          </w:tcPr>
          <w:p w14:paraId="50FCDEAE" w14:textId="77777777" w:rsidR="006A30EA" w:rsidRDefault="004802B4">
            <w:pPr>
              <w:jc w:val="center"/>
            </w:pPr>
            <w:r>
              <w:rPr>
                <w:rFonts w:eastAsia="Arial"/>
                <w:sz w:val="16"/>
              </w:rPr>
              <w:t xml:space="preserve">3 </w:t>
            </w:r>
          </w:p>
        </w:tc>
      </w:tr>
      <w:tr w:rsidR="006A30EA" w14:paraId="50FCDEB7" w14:textId="77777777">
        <w:trPr>
          <w:trHeight w:val="320"/>
        </w:trPr>
        <w:tc>
          <w:tcPr>
            <w:tcW w:w="1620" w:type="dxa"/>
            <w:gridSpan w:val="2"/>
            <w:vMerge/>
          </w:tcPr>
          <w:p w14:paraId="50FCDEB0" w14:textId="77777777" w:rsidR="006A30EA" w:rsidRDefault="006A30EA"/>
        </w:tc>
        <w:tc>
          <w:tcPr>
            <w:tcW w:w="1620" w:type="dxa"/>
            <w:gridSpan w:val="2"/>
            <w:tcBorders>
              <w:bottom w:val="dotted" w:sz="4" w:space="0" w:color="auto"/>
            </w:tcBorders>
            <w:vAlign w:val="center"/>
          </w:tcPr>
          <w:p w14:paraId="50FCDEB1" w14:textId="77777777" w:rsidR="006A30EA" w:rsidRDefault="004802B4">
            <w:pPr>
              <w:jc w:val="left"/>
            </w:pPr>
            <w:r>
              <w:rPr>
                <w:sz w:val="16"/>
              </w:rPr>
              <w:t>short to medium</w:t>
            </w:r>
          </w:p>
        </w:tc>
        <w:tc>
          <w:tcPr>
            <w:tcW w:w="1620" w:type="dxa"/>
            <w:gridSpan w:val="2"/>
            <w:tcBorders>
              <w:bottom w:val="dotted" w:sz="4" w:space="0" w:color="auto"/>
            </w:tcBorders>
            <w:vAlign w:val="center"/>
          </w:tcPr>
          <w:p w14:paraId="50FCDEB2" w14:textId="77777777" w:rsidR="006A30EA" w:rsidRDefault="006A30EA"/>
        </w:tc>
        <w:tc>
          <w:tcPr>
            <w:tcW w:w="1620" w:type="dxa"/>
            <w:tcBorders>
              <w:bottom w:val="dotted" w:sz="4" w:space="0" w:color="auto"/>
            </w:tcBorders>
            <w:vAlign w:val="center"/>
          </w:tcPr>
          <w:p w14:paraId="50FCDEB3" w14:textId="77777777" w:rsidR="006A30EA" w:rsidRDefault="006A30EA"/>
        </w:tc>
        <w:tc>
          <w:tcPr>
            <w:tcW w:w="1620" w:type="dxa"/>
            <w:tcBorders>
              <w:bottom w:val="dotted" w:sz="4" w:space="0" w:color="auto"/>
            </w:tcBorders>
            <w:vAlign w:val="center"/>
          </w:tcPr>
          <w:p w14:paraId="50FCDEB4" w14:textId="77777777" w:rsidR="006A30EA" w:rsidRDefault="006A30EA"/>
        </w:tc>
        <w:tc>
          <w:tcPr>
            <w:tcW w:w="1620" w:type="dxa"/>
            <w:tcBorders>
              <w:bottom w:val="dotted" w:sz="4" w:space="0" w:color="auto"/>
            </w:tcBorders>
            <w:vAlign w:val="center"/>
          </w:tcPr>
          <w:p w14:paraId="50FCDEB5" w14:textId="77777777" w:rsidR="006A30EA" w:rsidRDefault="006A30EA"/>
        </w:tc>
        <w:tc>
          <w:tcPr>
            <w:tcW w:w="1620" w:type="dxa"/>
            <w:tcBorders>
              <w:bottom w:val="dotted" w:sz="4" w:space="0" w:color="auto"/>
            </w:tcBorders>
            <w:vAlign w:val="center"/>
          </w:tcPr>
          <w:p w14:paraId="50FCDEB6" w14:textId="77777777" w:rsidR="006A30EA" w:rsidRDefault="004802B4">
            <w:pPr>
              <w:jc w:val="center"/>
            </w:pPr>
            <w:r>
              <w:rPr>
                <w:rFonts w:eastAsia="Arial"/>
                <w:sz w:val="16"/>
              </w:rPr>
              <w:t xml:space="preserve">4 </w:t>
            </w:r>
          </w:p>
        </w:tc>
      </w:tr>
      <w:tr w:rsidR="006A30EA" w14:paraId="50FCDEBF" w14:textId="77777777">
        <w:trPr>
          <w:trHeight w:val="320"/>
        </w:trPr>
        <w:tc>
          <w:tcPr>
            <w:tcW w:w="1620" w:type="dxa"/>
            <w:gridSpan w:val="2"/>
            <w:vMerge/>
          </w:tcPr>
          <w:p w14:paraId="50FCDEB8" w14:textId="77777777" w:rsidR="006A30EA" w:rsidRDefault="006A30EA"/>
        </w:tc>
        <w:tc>
          <w:tcPr>
            <w:tcW w:w="1620" w:type="dxa"/>
            <w:gridSpan w:val="2"/>
            <w:tcBorders>
              <w:bottom w:val="dotted" w:sz="4" w:space="0" w:color="auto"/>
            </w:tcBorders>
            <w:vAlign w:val="center"/>
          </w:tcPr>
          <w:p w14:paraId="50FCDEB9" w14:textId="77777777" w:rsidR="006A30EA" w:rsidRDefault="004802B4">
            <w:pPr>
              <w:jc w:val="left"/>
            </w:pPr>
            <w:r>
              <w:rPr>
                <w:sz w:val="16"/>
              </w:rPr>
              <w:t>medium</w:t>
            </w:r>
          </w:p>
        </w:tc>
        <w:tc>
          <w:tcPr>
            <w:tcW w:w="1620" w:type="dxa"/>
            <w:gridSpan w:val="2"/>
            <w:tcBorders>
              <w:bottom w:val="dotted" w:sz="4" w:space="0" w:color="auto"/>
            </w:tcBorders>
            <w:vAlign w:val="center"/>
          </w:tcPr>
          <w:p w14:paraId="50FCDEBA" w14:textId="77777777" w:rsidR="006A30EA" w:rsidRDefault="006A30EA"/>
        </w:tc>
        <w:tc>
          <w:tcPr>
            <w:tcW w:w="1620" w:type="dxa"/>
            <w:tcBorders>
              <w:bottom w:val="dotted" w:sz="4" w:space="0" w:color="auto"/>
            </w:tcBorders>
            <w:vAlign w:val="center"/>
          </w:tcPr>
          <w:p w14:paraId="50FCDEBB" w14:textId="77777777" w:rsidR="006A30EA" w:rsidRDefault="006A30EA"/>
        </w:tc>
        <w:tc>
          <w:tcPr>
            <w:tcW w:w="1620" w:type="dxa"/>
            <w:tcBorders>
              <w:bottom w:val="dotted" w:sz="4" w:space="0" w:color="auto"/>
            </w:tcBorders>
            <w:vAlign w:val="center"/>
          </w:tcPr>
          <w:p w14:paraId="50FCDEBC" w14:textId="77777777" w:rsidR="006A30EA" w:rsidRDefault="006A30EA"/>
        </w:tc>
        <w:tc>
          <w:tcPr>
            <w:tcW w:w="1620" w:type="dxa"/>
            <w:tcBorders>
              <w:bottom w:val="dotted" w:sz="4" w:space="0" w:color="auto"/>
            </w:tcBorders>
            <w:vAlign w:val="center"/>
          </w:tcPr>
          <w:p w14:paraId="50FCDEBD" w14:textId="77777777" w:rsidR="006A30EA" w:rsidRDefault="004802B4">
            <w:pPr>
              <w:jc w:val="left"/>
            </w:pPr>
            <w:r>
              <w:rPr>
                <w:sz w:val="16"/>
              </w:rPr>
              <w:t>Burgundy</w:t>
            </w:r>
          </w:p>
        </w:tc>
        <w:tc>
          <w:tcPr>
            <w:tcW w:w="1620" w:type="dxa"/>
            <w:tcBorders>
              <w:bottom w:val="dotted" w:sz="4" w:space="0" w:color="auto"/>
            </w:tcBorders>
            <w:vAlign w:val="center"/>
          </w:tcPr>
          <w:p w14:paraId="50FCDEBE" w14:textId="77777777" w:rsidR="006A30EA" w:rsidRDefault="004802B4">
            <w:pPr>
              <w:jc w:val="center"/>
            </w:pPr>
            <w:r>
              <w:rPr>
                <w:rFonts w:eastAsia="Arial"/>
                <w:sz w:val="16"/>
              </w:rPr>
              <w:t xml:space="preserve">5 </w:t>
            </w:r>
          </w:p>
        </w:tc>
      </w:tr>
      <w:tr w:rsidR="006A30EA" w14:paraId="50FCDEC7" w14:textId="77777777">
        <w:trPr>
          <w:trHeight w:val="320"/>
        </w:trPr>
        <w:tc>
          <w:tcPr>
            <w:tcW w:w="1620" w:type="dxa"/>
            <w:gridSpan w:val="2"/>
            <w:vMerge/>
          </w:tcPr>
          <w:p w14:paraId="50FCDEC0" w14:textId="77777777" w:rsidR="006A30EA" w:rsidRDefault="006A30EA"/>
        </w:tc>
        <w:tc>
          <w:tcPr>
            <w:tcW w:w="1620" w:type="dxa"/>
            <w:gridSpan w:val="2"/>
            <w:tcBorders>
              <w:bottom w:val="dotted" w:sz="4" w:space="0" w:color="auto"/>
            </w:tcBorders>
            <w:vAlign w:val="center"/>
          </w:tcPr>
          <w:p w14:paraId="50FCDEC1" w14:textId="77777777" w:rsidR="006A30EA" w:rsidRDefault="004802B4">
            <w:pPr>
              <w:jc w:val="left"/>
            </w:pPr>
            <w:r>
              <w:rPr>
                <w:sz w:val="16"/>
              </w:rPr>
              <w:t>medium to long</w:t>
            </w:r>
          </w:p>
        </w:tc>
        <w:tc>
          <w:tcPr>
            <w:tcW w:w="1620" w:type="dxa"/>
            <w:gridSpan w:val="2"/>
            <w:tcBorders>
              <w:bottom w:val="dotted" w:sz="4" w:space="0" w:color="auto"/>
            </w:tcBorders>
            <w:vAlign w:val="center"/>
          </w:tcPr>
          <w:p w14:paraId="50FCDEC2" w14:textId="77777777" w:rsidR="006A30EA" w:rsidRDefault="006A30EA"/>
        </w:tc>
        <w:tc>
          <w:tcPr>
            <w:tcW w:w="1620" w:type="dxa"/>
            <w:tcBorders>
              <w:bottom w:val="dotted" w:sz="4" w:space="0" w:color="auto"/>
            </w:tcBorders>
            <w:vAlign w:val="center"/>
          </w:tcPr>
          <w:p w14:paraId="50FCDEC3" w14:textId="77777777" w:rsidR="006A30EA" w:rsidRDefault="006A30EA"/>
        </w:tc>
        <w:tc>
          <w:tcPr>
            <w:tcW w:w="1620" w:type="dxa"/>
            <w:tcBorders>
              <w:bottom w:val="dotted" w:sz="4" w:space="0" w:color="auto"/>
            </w:tcBorders>
            <w:vAlign w:val="center"/>
          </w:tcPr>
          <w:p w14:paraId="50FCDEC4" w14:textId="77777777" w:rsidR="006A30EA" w:rsidRDefault="006A30EA"/>
        </w:tc>
        <w:tc>
          <w:tcPr>
            <w:tcW w:w="1620" w:type="dxa"/>
            <w:tcBorders>
              <w:bottom w:val="dotted" w:sz="4" w:space="0" w:color="auto"/>
            </w:tcBorders>
            <w:vAlign w:val="center"/>
          </w:tcPr>
          <w:p w14:paraId="50FCDEC5" w14:textId="77777777" w:rsidR="006A30EA" w:rsidRDefault="006A30EA"/>
        </w:tc>
        <w:tc>
          <w:tcPr>
            <w:tcW w:w="1620" w:type="dxa"/>
            <w:tcBorders>
              <w:bottom w:val="dotted" w:sz="4" w:space="0" w:color="auto"/>
            </w:tcBorders>
            <w:vAlign w:val="center"/>
          </w:tcPr>
          <w:p w14:paraId="50FCDEC6" w14:textId="77777777" w:rsidR="006A30EA" w:rsidRDefault="004802B4">
            <w:pPr>
              <w:jc w:val="center"/>
            </w:pPr>
            <w:r>
              <w:rPr>
                <w:rFonts w:eastAsia="Arial"/>
                <w:sz w:val="16"/>
              </w:rPr>
              <w:t xml:space="preserve">6 </w:t>
            </w:r>
          </w:p>
        </w:tc>
      </w:tr>
      <w:tr w:rsidR="006A30EA" w14:paraId="50FCDECF" w14:textId="77777777">
        <w:trPr>
          <w:trHeight w:val="320"/>
        </w:trPr>
        <w:tc>
          <w:tcPr>
            <w:tcW w:w="1620" w:type="dxa"/>
            <w:gridSpan w:val="2"/>
            <w:vMerge/>
          </w:tcPr>
          <w:p w14:paraId="50FCDEC8" w14:textId="77777777" w:rsidR="006A30EA" w:rsidRDefault="006A30EA"/>
        </w:tc>
        <w:tc>
          <w:tcPr>
            <w:tcW w:w="1620" w:type="dxa"/>
            <w:gridSpan w:val="2"/>
            <w:tcBorders>
              <w:bottom w:val="dotted" w:sz="4" w:space="0" w:color="auto"/>
            </w:tcBorders>
            <w:vAlign w:val="center"/>
          </w:tcPr>
          <w:p w14:paraId="50FCDEC9" w14:textId="77777777" w:rsidR="006A30EA" w:rsidRDefault="004802B4">
            <w:pPr>
              <w:jc w:val="left"/>
            </w:pPr>
            <w:r>
              <w:rPr>
                <w:sz w:val="16"/>
              </w:rPr>
              <w:t>long</w:t>
            </w:r>
          </w:p>
        </w:tc>
        <w:tc>
          <w:tcPr>
            <w:tcW w:w="1620" w:type="dxa"/>
            <w:gridSpan w:val="2"/>
            <w:tcBorders>
              <w:bottom w:val="dotted" w:sz="4" w:space="0" w:color="auto"/>
            </w:tcBorders>
            <w:vAlign w:val="center"/>
          </w:tcPr>
          <w:p w14:paraId="50FCDECA" w14:textId="77777777" w:rsidR="006A30EA" w:rsidRDefault="006A30EA"/>
        </w:tc>
        <w:tc>
          <w:tcPr>
            <w:tcW w:w="1620" w:type="dxa"/>
            <w:tcBorders>
              <w:bottom w:val="dotted" w:sz="4" w:space="0" w:color="auto"/>
            </w:tcBorders>
            <w:vAlign w:val="center"/>
          </w:tcPr>
          <w:p w14:paraId="50FCDECB" w14:textId="77777777" w:rsidR="006A30EA" w:rsidRDefault="006A30EA"/>
        </w:tc>
        <w:tc>
          <w:tcPr>
            <w:tcW w:w="1620" w:type="dxa"/>
            <w:tcBorders>
              <w:bottom w:val="dotted" w:sz="4" w:space="0" w:color="auto"/>
            </w:tcBorders>
            <w:vAlign w:val="center"/>
          </w:tcPr>
          <w:p w14:paraId="50FCDECC" w14:textId="77777777" w:rsidR="006A30EA" w:rsidRDefault="006A30EA"/>
        </w:tc>
        <w:tc>
          <w:tcPr>
            <w:tcW w:w="1620" w:type="dxa"/>
            <w:tcBorders>
              <w:bottom w:val="dotted" w:sz="4" w:space="0" w:color="auto"/>
            </w:tcBorders>
            <w:vAlign w:val="center"/>
          </w:tcPr>
          <w:p w14:paraId="50FCDECD" w14:textId="77777777" w:rsidR="006A30EA" w:rsidRDefault="004802B4">
            <w:pPr>
              <w:jc w:val="left"/>
            </w:pPr>
            <w:r>
              <w:rPr>
                <w:sz w:val="16"/>
              </w:rPr>
              <w:t>Bracken's Brown Beauty</w:t>
            </w:r>
          </w:p>
        </w:tc>
        <w:tc>
          <w:tcPr>
            <w:tcW w:w="1620" w:type="dxa"/>
            <w:tcBorders>
              <w:bottom w:val="dotted" w:sz="4" w:space="0" w:color="auto"/>
            </w:tcBorders>
            <w:vAlign w:val="center"/>
          </w:tcPr>
          <w:p w14:paraId="50FCDECE" w14:textId="77777777" w:rsidR="006A30EA" w:rsidRDefault="004802B4">
            <w:pPr>
              <w:jc w:val="center"/>
            </w:pPr>
            <w:r>
              <w:rPr>
                <w:rFonts w:eastAsia="Arial"/>
                <w:sz w:val="16"/>
              </w:rPr>
              <w:t xml:space="preserve">7 </w:t>
            </w:r>
          </w:p>
        </w:tc>
      </w:tr>
      <w:tr w:rsidR="006A30EA" w14:paraId="50FCDED7" w14:textId="77777777">
        <w:trPr>
          <w:trHeight w:val="320"/>
        </w:trPr>
        <w:tc>
          <w:tcPr>
            <w:tcW w:w="1620" w:type="dxa"/>
            <w:gridSpan w:val="2"/>
            <w:vMerge/>
          </w:tcPr>
          <w:p w14:paraId="50FCDED0" w14:textId="77777777" w:rsidR="006A30EA" w:rsidRDefault="006A30EA"/>
        </w:tc>
        <w:tc>
          <w:tcPr>
            <w:tcW w:w="1620" w:type="dxa"/>
            <w:gridSpan w:val="2"/>
            <w:tcBorders>
              <w:bottom w:val="dotted" w:sz="4" w:space="0" w:color="auto"/>
            </w:tcBorders>
            <w:vAlign w:val="center"/>
          </w:tcPr>
          <w:p w14:paraId="50FCDED1" w14:textId="77777777" w:rsidR="006A30EA" w:rsidRDefault="004802B4">
            <w:pPr>
              <w:jc w:val="left"/>
            </w:pPr>
            <w:r>
              <w:rPr>
                <w:sz w:val="16"/>
              </w:rPr>
              <w:t>long to very long</w:t>
            </w:r>
          </w:p>
        </w:tc>
        <w:tc>
          <w:tcPr>
            <w:tcW w:w="1620" w:type="dxa"/>
            <w:gridSpan w:val="2"/>
            <w:tcBorders>
              <w:bottom w:val="dotted" w:sz="4" w:space="0" w:color="auto"/>
            </w:tcBorders>
            <w:vAlign w:val="center"/>
          </w:tcPr>
          <w:p w14:paraId="50FCDED2" w14:textId="77777777" w:rsidR="006A30EA" w:rsidRDefault="006A30EA"/>
        </w:tc>
        <w:tc>
          <w:tcPr>
            <w:tcW w:w="1620" w:type="dxa"/>
            <w:tcBorders>
              <w:bottom w:val="dotted" w:sz="4" w:space="0" w:color="auto"/>
            </w:tcBorders>
            <w:vAlign w:val="center"/>
          </w:tcPr>
          <w:p w14:paraId="50FCDED3" w14:textId="77777777" w:rsidR="006A30EA" w:rsidRDefault="006A30EA"/>
        </w:tc>
        <w:tc>
          <w:tcPr>
            <w:tcW w:w="1620" w:type="dxa"/>
            <w:tcBorders>
              <w:bottom w:val="dotted" w:sz="4" w:space="0" w:color="auto"/>
            </w:tcBorders>
            <w:vAlign w:val="center"/>
          </w:tcPr>
          <w:p w14:paraId="50FCDED4" w14:textId="77777777" w:rsidR="006A30EA" w:rsidRDefault="006A30EA"/>
        </w:tc>
        <w:tc>
          <w:tcPr>
            <w:tcW w:w="1620" w:type="dxa"/>
            <w:tcBorders>
              <w:bottom w:val="dotted" w:sz="4" w:space="0" w:color="auto"/>
            </w:tcBorders>
            <w:vAlign w:val="center"/>
          </w:tcPr>
          <w:p w14:paraId="50FCDED5" w14:textId="77777777" w:rsidR="006A30EA" w:rsidRDefault="006A30EA"/>
        </w:tc>
        <w:tc>
          <w:tcPr>
            <w:tcW w:w="1620" w:type="dxa"/>
            <w:tcBorders>
              <w:bottom w:val="dotted" w:sz="4" w:space="0" w:color="auto"/>
            </w:tcBorders>
            <w:vAlign w:val="center"/>
          </w:tcPr>
          <w:p w14:paraId="50FCDED6" w14:textId="77777777" w:rsidR="006A30EA" w:rsidRDefault="004802B4">
            <w:pPr>
              <w:jc w:val="center"/>
            </w:pPr>
            <w:r>
              <w:rPr>
                <w:rFonts w:eastAsia="Arial"/>
                <w:sz w:val="16"/>
              </w:rPr>
              <w:t xml:space="preserve">8 </w:t>
            </w:r>
          </w:p>
        </w:tc>
      </w:tr>
      <w:tr w:rsidR="006A30EA" w14:paraId="50FCDEDF" w14:textId="77777777">
        <w:trPr>
          <w:trHeight w:val="320"/>
        </w:trPr>
        <w:tc>
          <w:tcPr>
            <w:tcW w:w="1620" w:type="dxa"/>
            <w:gridSpan w:val="2"/>
            <w:vMerge/>
          </w:tcPr>
          <w:p w14:paraId="50FCDED8" w14:textId="77777777" w:rsidR="006A30EA" w:rsidRDefault="006A30EA"/>
        </w:tc>
        <w:tc>
          <w:tcPr>
            <w:tcW w:w="1620" w:type="dxa"/>
            <w:gridSpan w:val="2"/>
            <w:tcBorders>
              <w:bottom w:val="dotted" w:sz="4" w:space="0" w:color="auto"/>
            </w:tcBorders>
            <w:vAlign w:val="center"/>
          </w:tcPr>
          <w:p w14:paraId="50FCDED9" w14:textId="77777777" w:rsidR="006A30EA" w:rsidRDefault="004802B4">
            <w:pPr>
              <w:jc w:val="left"/>
            </w:pPr>
            <w:r>
              <w:rPr>
                <w:sz w:val="16"/>
              </w:rPr>
              <w:t>very long</w:t>
            </w:r>
          </w:p>
        </w:tc>
        <w:tc>
          <w:tcPr>
            <w:tcW w:w="1620" w:type="dxa"/>
            <w:gridSpan w:val="2"/>
            <w:tcBorders>
              <w:bottom w:val="dotted" w:sz="4" w:space="0" w:color="auto"/>
            </w:tcBorders>
            <w:vAlign w:val="center"/>
          </w:tcPr>
          <w:p w14:paraId="50FCDEDA" w14:textId="77777777" w:rsidR="006A30EA" w:rsidRDefault="006A30EA"/>
        </w:tc>
        <w:tc>
          <w:tcPr>
            <w:tcW w:w="1620" w:type="dxa"/>
            <w:tcBorders>
              <w:bottom w:val="dotted" w:sz="4" w:space="0" w:color="auto"/>
            </w:tcBorders>
            <w:vAlign w:val="center"/>
          </w:tcPr>
          <w:p w14:paraId="50FCDEDB" w14:textId="77777777" w:rsidR="006A30EA" w:rsidRDefault="006A30EA"/>
        </w:tc>
        <w:tc>
          <w:tcPr>
            <w:tcW w:w="1620" w:type="dxa"/>
            <w:tcBorders>
              <w:bottom w:val="dotted" w:sz="4" w:space="0" w:color="auto"/>
            </w:tcBorders>
            <w:vAlign w:val="center"/>
          </w:tcPr>
          <w:p w14:paraId="50FCDEDC" w14:textId="77777777" w:rsidR="006A30EA" w:rsidRDefault="006A30EA"/>
        </w:tc>
        <w:tc>
          <w:tcPr>
            <w:tcW w:w="1620" w:type="dxa"/>
            <w:tcBorders>
              <w:bottom w:val="dotted" w:sz="4" w:space="0" w:color="auto"/>
            </w:tcBorders>
            <w:vAlign w:val="center"/>
          </w:tcPr>
          <w:p w14:paraId="50FCDEDD" w14:textId="77777777" w:rsidR="006A30EA" w:rsidRDefault="006A30EA"/>
        </w:tc>
        <w:tc>
          <w:tcPr>
            <w:tcW w:w="1620" w:type="dxa"/>
            <w:tcBorders>
              <w:bottom w:val="dotted" w:sz="4" w:space="0" w:color="auto"/>
            </w:tcBorders>
            <w:vAlign w:val="center"/>
          </w:tcPr>
          <w:p w14:paraId="50FCDEDE" w14:textId="77777777" w:rsidR="006A30EA" w:rsidRDefault="004802B4">
            <w:pPr>
              <w:jc w:val="center"/>
            </w:pPr>
            <w:r>
              <w:rPr>
                <w:rFonts w:eastAsia="Arial"/>
                <w:sz w:val="16"/>
              </w:rPr>
              <w:t xml:space="preserve">9 </w:t>
            </w:r>
          </w:p>
        </w:tc>
      </w:tr>
      <w:tr w:rsidR="006A30EA" w14:paraId="50FCDEEA" w14:textId="77777777">
        <w:trPr>
          <w:trHeight w:val="360"/>
        </w:trPr>
        <w:tc>
          <w:tcPr>
            <w:tcW w:w="810" w:type="dxa"/>
            <w:tcBorders>
              <w:right w:val="dotted" w:sz="4" w:space="0" w:color="auto"/>
            </w:tcBorders>
            <w:shd w:val="clear" w:color="auto" w:fill="DFDFD7"/>
            <w:vAlign w:val="center"/>
          </w:tcPr>
          <w:p w14:paraId="50FCDEE0" w14:textId="77777777" w:rsidR="006A30EA" w:rsidRDefault="004802B4">
            <w:pPr>
              <w:keepNext/>
              <w:pPrChange w:id="373" w:author="OERTEL Romy" w:date="2026-07-07T18:09:00Z">
                <w:pPr/>
              </w:pPrChange>
            </w:pPr>
            <w:r>
              <w:rPr>
                <w:rFonts w:eastAsia="Arial"/>
                <w:b/>
                <w:sz w:val="16"/>
              </w:rPr>
              <w:lastRenderedPageBreak/>
              <w:t>10.</w:t>
            </w:r>
          </w:p>
        </w:tc>
        <w:tc>
          <w:tcPr>
            <w:tcW w:w="810" w:type="dxa"/>
            <w:tcBorders>
              <w:right w:val="dotted" w:sz="4" w:space="0" w:color="auto"/>
            </w:tcBorders>
            <w:shd w:val="clear" w:color="auto" w:fill="DFDFD7"/>
            <w:vAlign w:val="center"/>
          </w:tcPr>
          <w:p w14:paraId="50FCDEE1" w14:textId="77777777" w:rsidR="006A30EA" w:rsidRDefault="006A30EA">
            <w:pPr>
              <w:keepNext/>
              <w:pPrChange w:id="374" w:author="OERTEL Romy" w:date="2026-07-07T18:09:00Z">
                <w:pPr/>
              </w:pPrChange>
            </w:pPr>
          </w:p>
        </w:tc>
        <w:tc>
          <w:tcPr>
            <w:tcW w:w="810" w:type="dxa"/>
            <w:tcBorders>
              <w:right w:val="dotted" w:sz="4" w:space="0" w:color="auto"/>
            </w:tcBorders>
            <w:shd w:val="clear" w:color="auto" w:fill="DFDFD7"/>
            <w:vAlign w:val="center"/>
          </w:tcPr>
          <w:p w14:paraId="50FCDEE2" w14:textId="77777777" w:rsidR="006A30EA" w:rsidRDefault="004802B4">
            <w:pPr>
              <w:keepNext/>
              <w:pPrChange w:id="375" w:author="OERTEL Romy" w:date="2026-07-07T18:09:00Z">
                <w:pPr/>
              </w:pPrChange>
            </w:pPr>
            <w:r>
              <w:rPr>
                <w:rFonts w:eastAsia="Arial"/>
                <w:b/>
                <w:sz w:val="16"/>
              </w:rPr>
              <w:t>QN</w:t>
            </w:r>
          </w:p>
        </w:tc>
        <w:tc>
          <w:tcPr>
            <w:tcW w:w="810" w:type="dxa"/>
            <w:tcBorders>
              <w:right w:val="dotted" w:sz="4" w:space="0" w:color="auto"/>
            </w:tcBorders>
            <w:shd w:val="clear" w:color="auto" w:fill="DFDFD7"/>
            <w:vAlign w:val="center"/>
          </w:tcPr>
          <w:p w14:paraId="50FCDEE3" w14:textId="77777777" w:rsidR="006A30EA" w:rsidRDefault="004802B4">
            <w:pPr>
              <w:keepNext/>
              <w:pPrChange w:id="376" w:author="OERTEL Romy" w:date="2026-07-07T18:09:00Z">
                <w:pPr/>
              </w:pPrChange>
            </w:pPr>
            <w:r>
              <w:rPr>
                <w:rFonts w:eastAsia="Arial"/>
                <w:b/>
                <w:sz w:val="16"/>
              </w:rPr>
              <w:t>MG/MS</w:t>
            </w:r>
            <w:del w:id="377" w:author="TWO" w:date="2026-07-07T16:26:00Z">
              <w:r>
                <w:rPr>
                  <w:rFonts w:eastAsia="Arial"/>
                  <w:b/>
                  <w:sz w:val="16"/>
                </w:rPr>
                <w:delText>/VG</w:delText>
              </w:r>
            </w:del>
          </w:p>
        </w:tc>
        <w:tc>
          <w:tcPr>
            <w:tcW w:w="810" w:type="dxa"/>
            <w:tcBorders>
              <w:right w:val="dotted" w:sz="4" w:space="0" w:color="auto"/>
            </w:tcBorders>
            <w:shd w:val="clear" w:color="auto" w:fill="DFDFD7"/>
            <w:vAlign w:val="center"/>
          </w:tcPr>
          <w:p w14:paraId="50FCDEE4" w14:textId="77777777" w:rsidR="006A30EA" w:rsidRDefault="004802B4">
            <w:pPr>
              <w:keepNext/>
              <w:pPrChange w:id="378" w:author="OERTEL Romy" w:date="2026-07-07T18:09:00Z">
                <w:pPr/>
              </w:pPrChange>
            </w:pPr>
            <w:r>
              <w:rPr>
                <w:rFonts w:eastAsia="Arial"/>
                <w:b/>
                <w:sz w:val="16"/>
              </w:rPr>
              <w:t>(+)</w:t>
            </w:r>
          </w:p>
        </w:tc>
        <w:tc>
          <w:tcPr>
            <w:tcW w:w="810" w:type="dxa"/>
            <w:tcBorders>
              <w:right w:val="dotted" w:sz="4" w:space="0" w:color="auto"/>
            </w:tcBorders>
            <w:shd w:val="clear" w:color="auto" w:fill="DFDFD7"/>
            <w:vAlign w:val="center"/>
          </w:tcPr>
          <w:p w14:paraId="50FCDEE5" w14:textId="77777777" w:rsidR="006A30EA" w:rsidRDefault="004802B4">
            <w:pPr>
              <w:keepNext/>
              <w:pPrChange w:id="379" w:author="OERTEL Romy" w:date="2026-07-07T18:09:00Z">
                <w:pPr/>
              </w:pPrChange>
            </w:pPr>
            <w:r>
              <w:rPr>
                <w:rFonts w:eastAsia="Arial"/>
                <w:b/>
                <w:sz w:val="16"/>
              </w:rPr>
              <w:t>(d)</w:t>
            </w:r>
          </w:p>
        </w:tc>
        <w:tc>
          <w:tcPr>
            <w:tcW w:w="1620" w:type="dxa"/>
            <w:shd w:val="clear" w:color="auto" w:fill="DFDFD7"/>
            <w:vAlign w:val="center"/>
          </w:tcPr>
          <w:p w14:paraId="50FCDEE6" w14:textId="77777777" w:rsidR="006A30EA" w:rsidRDefault="006A30EA">
            <w:pPr>
              <w:keepNext/>
              <w:pPrChange w:id="380" w:author="OERTEL Romy" w:date="2026-07-07T18:09:00Z">
                <w:pPr/>
              </w:pPrChange>
            </w:pPr>
          </w:p>
        </w:tc>
        <w:tc>
          <w:tcPr>
            <w:tcW w:w="1620" w:type="dxa"/>
            <w:shd w:val="clear" w:color="auto" w:fill="DFDFD7"/>
          </w:tcPr>
          <w:p w14:paraId="50FCDEE7" w14:textId="77777777" w:rsidR="006A30EA" w:rsidRDefault="006A30EA">
            <w:pPr>
              <w:keepNext/>
              <w:pPrChange w:id="381" w:author="OERTEL Romy" w:date="2026-07-07T18:09:00Z">
                <w:pPr/>
              </w:pPrChange>
            </w:pPr>
          </w:p>
        </w:tc>
        <w:tc>
          <w:tcPr>
            <w:tcW w:w="1620" w:type="dxa"/>
            <w:shd w:val="clear" w:color="auto" w:fill="DFDFD7"/>
          </w:tcPr>
          <w:p w14:paraId="50FCDEE8" w14:textId="77777777" w:rsidR="006A30EA" w:rsidRDefault="006A30EA">
            <w:pPr>
              <w:keepNext/>
              <w:pPrChange w:id="382" w:author="OERTEL Romy" w:date="2026-07-07T18:09:00Z">
                <w:pPr/>
              </w:pPrChange>
            </w:pPr>
          </w:p>
        </w:tc>
        <w:tc>
          <w:tcPr>
            <w:tcW w:w="1620" w:type="dxa"/>
            <w:shd w:val="clear" w:color="auto" w:fill="DFDFD7"/>
          </w:tcPr>
          <w:p w14:paraId="50FCDEE9" w14:textId="77777777" w:rsidR="006A30EA" w:rsidRDefault="006A30EA">
            <w:pPr>
              <w:keepNext/>
              <w:pPrChange w:id="383" w:author="OERTEL Romy" w:date="2026-07-07T18:09:00Z">
                <w:pPr/>
              </w:pPrChange>
            </w:pPr>
          </w:p>
        </w:tc>
      </w:tr>
      <w:tr w:rsidR="006A30EA" w14:paraId="50FCDEF2" w14:textId="77777777">
        <w:trPr>
          <w:trHeight w:val="440"/>
        </w:trPr>
        <w:tc>
          <w:tcPr>
            <w:tcW w:w="1620" w:type="dxa"/>
            <w:gridSpan w:val="2"/>
            <w:vMerge w:val="restart"/>
          </w:tcPr>
          <w:p w14:paraId="50FCDEEB" w14:textId="77777777" w:rsidR="006A30EA" w:rsidRDefault="006A30EA">
            <w:pPr>
              <w:keepNext/>
              <w:pPrChange w:id="384" w:author="OERTEL Romy" w:date="2026-07-07T18:09:00Z">
                <w:pPr/>
              </w:pPrChange>
            </w:pPr>
          </w:p>
        </w:tc>
        <w:tc>
          <w:tcPr>
            <w:tcW w:w="1620" w:type="dxa"/>
            <w:gridSpan w:val="2"/>
            <w:tcBorders>
              <w:bottom w:val="dotted" w:sz="4" w:space="0" w:color="auto"/>
            </w:tcBorders>
          </w:tcPr>
          <w:p w14:paraId="50FCDEEC" w14:textId="77777777" w:rsidR="006A30EA" w:rsidRDefault="004802B4">
            <w:pPr>
              <w:keepNext/>
              <w:spacing w:before="113" w:after="113"/>
              <w:jc w:val="left"/>
              <w:pPrChange w:id="385" w:author="OERTEL Romy" w:date="2026-07-07T18:09:00Z">
                <w:pPr>
                  <w:spacing w:before="113" w:after="113"/>
                  <w:jc w:val="left"/>
                </w:pPr>
              </w:pPrChange>
            </w:pPr>
            <w:r>
              <w:rPr>
                <w:b/>
                <w:sz w:val="16"/>
              </w:rPr>
              <w:t>Leaf blade: width</w:t>
            </w:r>
          </w:p>
        </w:tc>
        <w:tc>
          <w:tcPr>
            <w:tcW w:w="1620" w:type="dxa"/>
            <w:gridSpan w:val="2"/>
            <w:tcBorders>
              <w:bottom w:val="dotted" w:sz="4" w:space="0" w:color="auto"/>
            </w:tcBorders>
          </w:tcPr>
          <w:p w14:paraId="50FCDEED" w14:textId="77777777" w:rsidR="006A30EA" w:rsidRDefault="006A30EA">
            <w:pPr>
              <w:keepNext/>
              <w:pPrChange w:id="386" w:author="OERTEL Romy" w:date="2026-07-07T18:09:00Z">
                <w:pPr/>
              </w:pPrChange>
            </w:pPr>
          </w:p>
        </w:tc>
        <w:tc>
          <w:tcPr>
            <w:tcW w:w="1620" w:type="dxa"/>
            <w:tcBorders>
              <w:bottom w:val="dotted" w:sz="4" w:space="0" w:color="auto"/>
            </w:tcBorders>
          </w:tcPr>
          <w:p w14:paraId="50FCDEEE" w14:textId="77777777" w:rsidR="006A30EA" w:rsidRDefault="006A30EA">
            <w:pPr>
              <w:keepNext/>
              <w:pPrChange w:id="387" w:author="OERTEL Romy" w:date="2026-07-07T18:09:00Z">
                <w:pPr/>
              </w:pPrChange>
            </w:pPr>
          </w:p>
        </w:tc>
        <w:tc>
          <w:tcPr>
            <w:tcW w:w="1620" w:type="dxa"/>
            <w:tcBorders>
              <w:bottom w:val="dotted" w:sz="4" w:space="0" w:color="auto"/>
            </w:tcBorders>
          </w:tcPr>
          <w:p w14:paraId="50FCDEEF" w14:textId="77777777" w:rsidR="006A30EA" w:rsidRDefault="006A30EA">
            <w:pPr>
              <w:keepNext/>
              <w:pPrChange w:id="388" w:author="OERTEL Romy" w:date="2026-07-07T18:09:00Z">
                <w:pPr/>
              </w:pPrChange>
            </w:pPr>
          </w:p>
        </w:tc>
        <w:tc>
          <w:tcPr>
            <w:tcW w:w="1620" w:type="dxa"/>
            <w:tcBorders>
              <w:bottom w:val="dotted" w:sz="4" w:space="0" w:color="auto"/>
            </w:tcBorders>
          </w:tcPr>
          <w:p w14:paraId="50FCDEF0" w14:textId="77777777" w:rsidR="006A30EA" w:rsidRDefault="006A30EA">
            <w:pPr>
              <w:keepNext/>
              <w:pPrChange w:id="389" w:author="OERTEL Romy" w:date="2026-07-07T18:09:00Z">
                <w:pPr/>
              </w:pPrChange>
            </w:pPr>
          </w:p>
        </w:tc>
        <w:tc>
          <w:tcPr>
            <w:tcW w:w="1620" w:type="dxa"/>
            <w:tcBorders>
              <w:bottom w:val="dotted" w:sz="4" w:space="0" w:color="auto"/>
            </w:tcBorders>
          </w:tcPr>
          <w:p w14:paraId="50FCDEF1" w14:textId="77777777" w:rsidR="006A30EA" w:rsidRDefault="006A30EA">
            <w:pPr>
              <w:keepNext/>
              <w:pPrChange w:id="390" w:author="OERTEL Romy" w:date="2026-07-07T18:09:00Z">
                <w:pPr/>
              </w:pPrChange>
            </w:pPr>
          </w:p>
        </w:tc>
      </w:tr>
      <w:tr w:rsidR="006A30EA" w14:paraId="50FCDEFA" w14:textId="77777777">
        <w:trPr>
          <w:trHeight w:val="320"/>
        </w:trPr>
        <w:tc>
          <w:tcPr>
            <w:tcW w:w="1620" w:type="dxa"/>
            <w:gridSpan w:val="2"/>
            <w:vMerge/>
          </w:tcPr>
          <w:p w14:paraId="50FCDEF3" w14:textId="77777777" w:rsidR="006A30EA" w:rsidRDefault="006A30EA">
            <w:pPr>
              <w:keepNext/>
              <w:pPrChange w:id="391" w:author="OERTEL Romy" w:date="2026-07-07T18:09:00Z">
                <w:pPr/>
              </w:pPrChange>
            </w:pPr>
          </w:p>
        </w:tc>
        <w:tc>
          <w:tcPr>
            <w:tcW w:w="1620" w:type="dxa"/>
            <w:gridSpan w:val="2"/>
            <w:tcBorders>
              <w:bottom w:val="dotted" w:sz="4" w:space="0" w:color="auto"/>
            </w:tcBorders>
            <w:vAlign w:val="center"/>
          </w:tcPr>
          <w:p w14:paraId="50FCDEF4" w14:textId="77777777" w:rsidR="006A30EA" w:rsidRDefault="004802B4">
            <w:pPr>
              <w:keepNext/>
              <w:jc w:val="left"/>
              <w:pPrChange w:id="392" w:author="OERTEL Romy" w:date="2026-07-07T18:09:00Z">
                <w:pPr>
                  <w:jc w:val="left"/>
                </w:pPr>
              </w:pPrChange>
            </w:pPr>
            <w:r>
              <w:rPr>
                <w:sz w:val="16"/>
              </w:rPr>
              <w:t>very narrow</w:t>
            </w:r>
          </w:p>
        </w:tc>
        <w:tc>
          <w:tcPr>
            <w:tcW w:w="1620" w:type="dxa"/>
            <w:gridSpan w:val="2"/>
            <w:tcBorders>
              <w:bottom w:val="dotted" w:sz="4" w:space="0" w:color="auto"/>
            </w:tcBorders>
            <w:vAlign w:val="center"/>
          </w:tcPr>
          <w:p w14:paraId="50FCDEF5" w14:textId="77777777" w:rsidR="006A30EA" w:rsidRDefault="006A30EA">
            <w:pPr>
              <w:keepNext/>
              <w:pPrChange w:id="393" w:author="OERTEL Romy" w:date="2026-07-07T18:09:00Z">
                <w:pPr/>
              </w:pPrChange>
            </w:pPr>
          </w:p>
        </w:tc>
        <w:tc>
          <w:tcPr>
            <w:tcW w:w="1620" w:type="dxa"/>
            <w:tcBorders>
              <w:bottom w:val="dotted" w:sz="4" w:space="0" w:color="auto"/>
            </w:tcBorders>
            <w:vAlign w:val="center"/>
          </w:tcPr>
          <w:p w14:paraId="50FCDEF6" w14:textId="77777777" w:rsidR="006A30EA" w:rsidRDefault="006A30EA">
            <w:pPr>
              <w:keepNext/>
              <w:pPrChange w:id="394" w:author="OERTEL Romy" w:date="2026-07-07T18:09:00Z">
                <w:pPr/>
              </w:pPrChange>
            </w:pPr>
          </w:p>
        </w:tc>
        <w:tc>
          <w:tcPr>
            <w:tcW w:w="1620" w:type="dxa"/>
            <w:tcBorders>
              <w:bottom w:val="dotted" w:sz="4" w:space="0" w:color="auto"/>
            </w:tcBorders>
            <w:vAlign w:val="center"/>
          </w:tcPr>
          <w:p w14:paraId="50FCDEF7" w14:textId="77777777" w:rsidR="006A30EA" w:rsidRDefault="006A30EA">
            <w:pPr>
              <w:keepNext/>
              <w:pPrChange w:id="395" w:author="OERTEL Romy" w:date="2026-07-07T18:09:00Z">
                <w:pPr/>
              </w:pPrChange>
            </w:pPr>
          </w:p>
        </w:tc>
        <w:tc>
          <w:tcPr>
            <w:tcW w:w="1620" w:type="dxa"/>
            <w:tcBorders>
              <w:bottom w:val="dotted" w:sz="4" w:space="0" w:color="auto"/>
            </w:tcBorders>
            <w:vAlign w:val="center"/>
          </w:tcPr>
          <w:p w14:paraId="50FCDEF8" w14:textId="77777777" w:rsidR="006A30EA" w:rsidRDefault="004802B4">
            <w:pPr>
              <w:keepNext/>
              <w:jc w:val="left"/>
              <w:pPrChange w:id="396" w:author="OERTEL Romy" w:date="2026-07-07T18:09:00Z">
                <w:pPr>
                  <w:jc w:val="left"/>
                </w:pPr>
              </w:pPrChange>
            </w:pPr>
            <w:r>
              <w:rPr>
                <w:sz w:val="16"/>
              </w:rPr>
              <w:t>Tensaw</w:t>
            </w:r>
          </w:p>
        </w:tc>
        <w:tc>
          <w:tcPr>
            <w:tcW w:w="1620" w:type="dxa"/>
            <w:tcBorders>
              <w:bottom w:val="dotted" w:sz="4" w:space="0" w:color="auto"/>
            </w:tcBorders>
            <w:vAlign w:val="center"/>
          </w:tcPr>
          <w:p w14:paraId="50FCDEF9" w14:textId="77777777" w:rsidR="006A30EA" w:rsidRDefault="004802B4">
            <w:pPr>
              <w:keepNext/>
              <w:jc w:val="center"/>
              <w:pPrChange w:id="397" w:author="OERTEL Romy" w:date="2026-07-07T18:09:00Z">
                <w:pPr>
                  <w:jc w:val="center"/>
                </w:pPr>
              </w:pPrChange>
            </w:pPr>
            <w:r>
              <w:rPr>
                <w:rFonts w:eastAsia="Arial"/>
                <w:sz w:val="16"/>
              </w:rPr>
              <w:t xml:space="preserve">1 </w:t>
            </w:r>
          </w:p>
        </w:tc>
      </w:tr>
      <w:tr w:rsidR="006A30EA" w14:paraId="50FCDF02" w14:textId="77777777">
        <w:trPr>
          <w:trHeight w:val="320"/>
        </w:trPr>
        <w:tc>
          <w:tcPr>
            <w:tcW w:w="1620" w:type="dxa"/>
            <w:gridSpan w:val="2"/>
            <w:vMerge/>
          </w:tcPr>
          <w:p w14:paraId="50FCDEFB" w14:textId="77777777" w:rsidR="006A30EA" w:rsidRDefault="006A30EA">
            <w:pPr>
              <w:keepNext/>
              <w:pPrChange w:id="398" w:author="OERTEL Romy" w:date="2026-07-07T18:09:00Z">
                <w:pPr/>
              </w:pPrChange>
            </w:pPr>
          </w:p>
        </w:tc>
        <w:tc>
          <w:tcPr>
            <w:tcW w:w="1620" w:type="dxa"/>
            <w:gridSpan w:val="2"/>
            <w:tcBorders>
              <w:bottom w:val="dotted" w:sz="4" w:space="0" w:color="auto"/>
            </w:tcBorders>
            <w:vAlign w:val="center"/>
          </w:tcPr>
          <w:p w14:paraId="50FCDEFC" w14:textId="77777777" w:rsidR="006A30EA" w:rsidRDefault="004802B4">
            <w:pPr>
              <w:keepNext/>
              <w:jc w:val="left"/>
              <w:pPrChange w:id="399" w:author="OERTEL Romy" w:date="2026-07-07T18:09:00Z">
                <w:pPr>
                  <w:jc w:val="left"/>
                </w:pPr>
              </w:pPrChange>
            </w:pPr>
            <w:r>
              <w:rPr>
                <w:sz w:val="16"/>
              </w:rPr>
              <w:t>very narrow to narrow</w:t>
            </w:r>
          </w:p>
        </w:tc>
        <w:tc>
          <w:tcPr>
            <w:tcW w:w="1620" w:type="dxa"/>
            <w:gridSpan w:val="2"/>
            <w:tcBorders>
              <w:bottom w:val="dotted" w:sz="4" w:space="0" w:color="auto"/>
            </w:tcBorders>
            <w:vAlign w:val="center"/>
          </w:tcPr>
          <w:p w14:paraId="50FCDEFD" w14:textId="77777777" w:rsidR="006A30EA" w:rsidRDefault="006A30EA">
            <w:pPr>
              <w:keepNext/>
              <w:pPrChange w:id="400" w:author="OERTEL Romy" w:date="2026-07-07T18:09:00Z">
                <w:pPr/>
              </w:pPrChange>
            </w:pPr>
          </w:p>
        </w:tc>
        <w:tc>
          <w:tcPr>
            <w:tcW w:w="1620" w:type="dxa"/>
            <w:tcBorders>
              <w:bottom w:val="dotted" w:sz="4" w:space="0" w:color="auto"/>
            </w:tcBorders>
            <w:vAlign w:val="center"/>
          </w:tcPr>
          <w:p w14:paraId="50FCDEFE" w14:textId="77777777" w:rsidR="006A30EA" w:rsidRDefault="006A30EA">
            <w:pPr>
              <w:keepNext/>
              <w:pPrChange w:id="401" w:author="OERTEL Romy" w:date="2026-07-07T18:09:00Z">
                <w:pPr/>
              </w:pPrChange>
            </w:pPr>
          </w:p>
        </w:tc>
        <w:tc>
          <w:tcPr>
            <w:tcW w:w="1620" w:type="dxa"/>
            <w:tcBorders>
              <w:bottom w:val="dotted" w:sz="4" w:space="0" w:color="auto"/>
            </w:tcBorders>
            <w:vAlign w:val="center"/>
          </w:tcPr>
          <w:p w14:paraId="50FCDEFF" w14:textId="77777777" w:rsidR="006A30EA" w:rsidRDefault="006A30EA">
            <w:pPr>
              <w:keepNext/>
              <w:pPrChange w:id="402" w:author="OERTEL Romy" w:date="2026-07-07T18:09:00Z">
                <w:pPr/>
              </w:pPrChange>
            </w:pPr>
          </w:p>
        </w:tc>
        <w:tc>
          <w:tcPr>
            <w:tcW w:w="1620" w:type="dxa"/>
            <w:tcBorders>
              <w:bottom w:val="dotted" w:sz="4" w:space="0" w:color="auto"/>
            </w:tcBorders>
            <w:vAlign w:val="center"/>
          </w:tcPr>
          <w:p w14:paraId="50FCDF00" w14:textId="77777777" w:rsidR="006A30EA" w:rsidRDefault="006A30EA">
            <w:pPr>
              <w:keepNext/>
              <w:pPrChange w:id="403" w:author="OERTEL Romy" w:date="2026-07-07T18:09:00Z">
                <w:pPr/>
              </w:pPrChange>
            </w:pPr>
          </w:p>
        </w:tc>
        <w:tc>
          <w:tcPr>
            <w:tcW w:w="1620" w:type="dxa"/>
            <w:tcBorders>
              <w:bottom w:val="dotted" w:sz="4" w:space="0" w:color="auto"/>
            </w:tcBorders>
            <w:vAlign w:val="center"/>
          </w:tcPr>
          <w:p w14:paraId="50FCDF01" w14:textId="77777777" w:rsidR="006A30EA" w:rsidRDefault="004802B4">
            <w:pPr>
              <w:keepNext/>
              <w:jc w:val="center"/>
              <w:pPrChange w:id="404" w:author="OERTEL Romy" w:date="2026-07-07T18:09:00Z">
                <w:pPr>
                  <w:jc w:val="center"/>
                </w:pPr>
              </w:pPrChange>
            </w:pPr>
            <w:r>
              <w:rPr>
                <w:rFonts w:eastAsia="Arial"/>
                <w:sz w:val="16"/>
              </w:rPr>
              <w:t xml:space="preserve">2 </w:t>
            </w:r>
          </w:p>
        </w:tc>
      </w:tr>
      <w:tr w:rsidR="006A30EA" w14:paraId="50FCDF0A" w14:textId="77777777">
        <w:trPr>
          <w:trHeight w:val="320"/>
        </w:trPr>
        <w:tc>
          <w:tcPr>
            <w:tcW w:w="1620" w:type="dxa"/>
            <w:gridSpan w:val="2"/>
            <w:vMerge/>
          </w:tcPr>
          <w:p w14:paraId="50FCDF03" w14:textId="77777777" w:rsidR="006A30EA" w:rsidRDefault="006A30EA"/>
        </w:tc>
        <w:tc>
          <w:tcPr>
            <w:tcW w:w="1620" w:type="dxa"/>
            <w:gridSpan w:val="2"/>
            <w:tcBorders>
              <w:bottom w:val="dotted" w:sz="4" w:space="0" w:color="auto"/>
            </w:tcBorders>
            <w:vAlign w:val="center"/>
          </w:tcPr>
          <w:p w14:paraId="50FCDF04" w14:textId="77777777" w:rsidR="006A30EA" w:rsidRDefault="004802B4">
            <w:pPr>
              <w:jc w:val="left"/>
            </w:pPr>
            <w:r>
              <w:rPr>
                <w:sz w:val="16"/>
              </w:rPr>
              <w:t>narrow</w:t>
            </w:r>
          </w:p>
        </w:tc>
        <w:tc>
          <w:tcPr>
            <w:tcW w:w="1620" w:type="dxa"/>
            <w:gridSpan w:val="2"/>
            <w:tcBorders>
              <w:bottom w:val="dotted" w:sz="4" w:space="0" w:color="auto"/>
            </w:tcBorders>
            <w:vAlign w:val="center"/>
          </w:tcPr>
          <w:p w14:paraId="50FCDF05" w14:textId="77777777" w:rsidR="006A30EA" w:rsidRDefault="006A30EA"/>
        </w:tc>
        <w:tc>
          <w:tcPr>
            <w:tcW w:w="1620" w:type="dxa"/>
            <w:tcBorders>
              <w:bottom w:val="dotted" w:sz="4" w:space="0" w:color="auto"/>
            </w:tcBorders>
            <w:vAlign w:val="center"/>
          </w:tcPr>
          <w:p w14:paraId="50FCDF06" w14:textId="77777777" w:rsidR="006A30EA" w:rsidRDefault="006A30EA"/>
        </w:tc>
        <w:tc>
          <w:tcPr>
            <w:tcW w:w="1620" w:type="dxa"/>
            <w:tcBorders>
              <w:bottom w:val="dotted" w:sz="4" w:space="0" w:color="auto"/>
            </w:tcBorders>
            <w:vAlign w:val="center"/>
          </w:tcPr>
          <w:p w14:paraId="50FCDF07" w14:textId="77777777" w:rsidR="006A30EA" w:rsidRDefault="006A30EA"/>
        </w:tc>
        <w:tc>
          <w:tcPr>
            <w:tcW w:w="1620" w:type="dxa"/>
            <w:tcBorders>
              <w:bottom w:val="dotted" w:sz="4" w:space="0" w:color="auto"/>
            </w:tcBorders>
            <w:vAlign w:val="center"/>
          </w:tcPr>
          <w:p w14:paraId="50FCDF08" w14:textId="77777777" w:rsidR="006A30EA" w:rsidRDefault="004802B4">
            <w:pPr>
              <w:jc w:val="left"/>
            </w:pPr>
            <w:r>
              <w:rPr>
                <w:sz w:val="16"/>
              </w:rPr>
              <w:t>Mag's Pirouette</w:t>
            </w:r>
          </w:p>
        </w:tc>
        <w:tc>
          <w:tcPr>
            <w:tcW w:w="1620" w:type="dxa"/>
            <w:tcBorders>
              <w:bottom w:val="dotted" w:sz="4" w:space="0" w:color="auto"/>
            </w:tcBorders>
            <w:vAlign w:val="center"/>
          </w:tcPr>
          <w:p w14:paraId="50FCDF09" w14:textId="77777777" w:rsidR="006A30EA" w:rsidRDefault="004802B4">
            <w:pPr>
              <w:jc w:val="center"/>
            </w:pPr>
            <w:r>
              <w:rPr>
                <w:rFonts w:eastAsia="Arial"/>
                <w:sz w:val="16"/>
              </w:rPr>
              <w:t xml:space="preserve">3 </w:t>
            </w:r>
          </w:p>
        </w:tc>
      </w:tr>
      <w:tr w:rsidR="006A30EA" w14:paraId="50FCDF12" w14:textId="77777777">
        <w:trPr>
          <w:trHeight w:val="320"/>
        </w:trPr>
        <w:tc>
          <w:tcPr>
            <w:tcW w:w="1620" w:type="dxa"/>
            <w:gridSpan w:val="2"/>
            <w:vMerge/>
          </w:tcPr>
          <w:p w14:paraId="50FCDF0B" w14:textId="77777777" w:rsidR="006A30EA" w:rsidRDefault="006A30EA"/>
        </w:tc>
        <w:tc>
          <w:tcPr>
            <w:tcW w:w="1620" w:type="dxa"/>
            <w:gridSpan w:val="2"/>
            <w:tcBorders>
              <w:bottom w:val="dotted" w:sz="4" w:space="0" w:color="auto"/>
            </w:tcBorders>
            <w:vAlign w:val="center"/>
          </w:tcPr>
          <w:p w14:paraId="50FCDF0C" w14:textId="77777777" w:rsidR="006A30EA" w:rsidRDefault="004802B4">
            <w:pPr>
              <w:jc w:val="left"/>
            </w:pPr>
            <w:r>
              <w:rPr>
                <w:sz w:val="16"/>
              </w:rPr>
              <w:t xml:space="preserve">narrow </w:t>
            </w:r>
            <w:proofErr w:type="gramStart"/>
            <w:r>
              <w:rPr>
                <w:sz w:val="16"/>
              </w:rPr>
              <w:t>to</w:t>
            </w:r>
            <w:proofErr w:type="gramEnd"/>
            <w:r>
              <w:rPr>
                <w:sz w:val="16"/>
              </w:rPr>
              <w:t xml:space="preserve"> medium</w:t>
            </w:r>
          </w:p>
        </w:tc>
        <w:tc>
          <w:tcPr>
            <w:tcW w:w="1620" w:type="dxa"/>
            <w:gridSpan w:val="2"/>
            <w:tcBorders>
              <w:bottom w:val="dotted" w:sz="4" w:space="0" w:color="auto"/>
            </w:tcBorders>
            <w:vAlign w:val="center"/>
          </w:tcPr>
          <w:p w14:paraId="50FCDF0D" w14:textId="77777777" w:rsidR="006A30EA" w:rsidRDefault="006A30EA"/>
        </w:tc>
        <w:tc>
          <w:tcPr>
            <w:tcW w:w="1620" w:type="dxa"/>
            <w:tcBorders>
              <w:bottom w:val="dotted" w:sz="4" w:space="0" w:color="auto"/>
            </w:tcBorders>
            <w:vAlign w:val="center"/>
          </w:tcPr>
          <w:p w14:paraId="50FCDF0E" w14:textId="77777777" w:rsidR="006A30EA" w:rsidRDefault="006A30EA"/>
        </w:tc>
        <w:tc>
          <w:tcPr>
            <w:tcW w:w="1620" w:type="dxa"/>
            <w:tcBorders>
              <w:bottom w:val="dotted" w:sz="4" w:space="0" w:color="auto"/>
            </w:tcBorders>
            <w:vAlign w:val="center"/>
          </w:tcPr>
          <w:p w14:paraId="50FCDF0F" w14:textId="77777777" w:rsidR="006A30EA" w:rsidRDefault="006A30EA"/>
        </w:tc>
        <w:tc>
          <w:tcPr>
            <w:tcW w:w="1620" w:type="dxa"/>
            <w:tcBorders>
              <w:bottom w:val="dotted" w:sz="4" w:space="0" w:color="auto"/>
            </w:tcBorders>
            <w:vAlign w:val="center"/>
          </w:tcPr>
          <w:p w14:paraId="50FCDF10" w14:textId="77777777" w:rsidR="006A30EA" w:rsidRDefault="006A30EA"/>
        </w:tc>
        <w:tc>
          <w:tcPr>
            <w:tcW w:w="1620" w:type="dxa"/>
            <w:tcBorders>
              <w:bottom w:val="dotted" w:sz="4" w:space="0" w:color="auto"/>
            </w:tcBorders>
            <w:vAlign w:val="center"/>
          </w:tcPr>
          <w:p w14:paraId="50FCDF11" w14:textId="77777777" w:rsidR="006A30EA" w:rsidRDefault="004802B4">
            <w:pPr>
              <w:jc w:val="center"/>
            </w:pPr>
            <w:r>
              <w:rPr>
                <w:rFonts w:eastAsia="Arial"/>
                <w:sz w:val="16"/>
              </w:rPr>
              <w:t xml:space="preserve">4 </w:t>
            </w:r>
          </w:p>
        </w:tc>
      </w:tr>
      <w:tr w:rsidR="006A30EA" w14:paraId="50FCDF1A" w14:textId="77777777">
        <w:trPr>
          <w:trHeight w:val="320"/>
        </w:trPr>
        <w:tc>
          <w:tcPr>
            <w:tcW w:w="1620" w:type="dxa"/>
            <w:gridSpan w:val="2"/>
            <w:vMerge/>
          </w:tcPr>
          <w:p w14:paraId="50FCDF13" w14:textId="77777777" w:rsidR="006A30EA" w:rsidRDefault="006A30EA"/>
        </w:tc>
        <w:tc>
          <w:tcPr>
            <w:tcW w:w="1620" w:type="dxa"/>
            <w:gridSpan w:val="2"/>
            <w:tcBorders>
              <w:bottom w:val="dotted" w:sz="4" w:space="0" w:color="auto"/>
            </w:tcBorders>
            <w:vAlign w:val="center"/>
          </w:tcPr>
          <w:p w14:paraId="50FCDF14" w14:textId="77777777" w:rsidR="006A30EA" w:rsidRDefault="004802B4">
            <w:pPr>
              <w:jc w:val="left"/>
            </w:pPr>
            <w:r>
              <w:rPr>
                <w:sz w:val="16"/>
              </w:rPr>
              <w:t>medium</w:t>
            </w:r>
          </w:p>
        </w:tc>
        <w:tc>
          <w:tcPr>
            <w:tcW w:w="1620" w:type="dxa"/>
            <w:gridSpan w:val="2"/>
            <w:tcBorders>
              <w:bottom w:val="dotted" w:sz="4" w:space="0" w:color="auto"/>
            </w:tcBorders>
            <w:vAlign w:val="center"/>
          </w:tcPr>
          <w:p w14:paraId="50FCDF15" w14:textId="77777777" w:rsidR="006A30EA" w:rsidRDefault="006A30EA"/>
        </w:tc>
        <w:tc>
          <w:tcPr>
            <w:tcW w:w="1620" w:type="dxa"/>
            <w:tcBorders>
              <w:bottom w:val="dotted" w:sz="4" w:space="0" w:color="auto"/>
            </w:tcBorders>
            <w:vAlign w:val="center"/>
          </w:tcPr>
          <w:p w14:paraId="50FCDF16" w14:textId="77777777" w:rsidR="006A30EA" w:rsidRDefault="006A30EA"/>
        </w:tc>
        <w:tc>
          <w:tcPr>
            <w:tcW w:w="1620" w:type="dxa"/>
            <w:tcBorders>
              <w:bottom w:val="dotted" w:sz="4" w:space="0" w:color="auto"/>
            </w:tcBorders>
            <w:vAlign w:val="center"/>
          </w:tcPr>
          <w:p w14:paraId="50FCDF17" w14:textId="77777777" w:rsidR="006A30EA" w:rsidRDefault="006A30EA"/>
        </w:tc>
        <w:tc>
          <w:tcPr>
            <w:tcW w:w="1620" w:type="dxa"/>
            <w:tcBorders>
              <w:bottom w:val="dotted" w:sz="4" w:space="0" w:color="auto"/>
            </w:tcBorders>
            <w:vAlign w:val="center"/>
          </w:tcPr>
          <w:p w14:paraId="50FCDF18" w14:textId="77777777" w:rsidR="006A30EA" w:rsidRDefault="004802B4">
            <w:pPr>
              <w:jc w:val="left"/>
            </w:pPr>
            <w:r>
              <w:rPr>
                <w:sz w:val="16"/>
              </w:rPr>
              <w:t>Jade Lamp</w:t>
            </w:r>
          </w:p>
        </w:tc>
        <w:tc>
          <w:tcPr>
            <w:tcW w:w="1620" w:type="dxa"/>
            <w:tcBorders>
              <w:bottom w:val="dotted" w:sz="4" w:space="0" w:color="auto"/>
            </w:tcBorders>
            <w:vAlign w:val="center"/>
          </w:tcPr>
          <w:p w14:paraId="50FCDF19" w14:textId="77777777" w:rsidR="006A30EA" w:rsidRDefault="004802B4">
            <w:pPr>
              <w:jc w:val="center"/>
            </w:pPr>
            <w:r>
              <w:rPr>
                <w:rFonts w:eastAsia="Arial"/>
                <w:sz w:val="16"/>
              </w:rPr>
              <w:t xml:space="preserve">5 </w:t>
            </w:r>
          </w:p>
        </w:tc>
      </w:tr>
      <w:tr w:rsidR="006A30EA" w14:paraId="50FCDF22" w14:textId="77777777">
        <w:trPr>
          <w:trHeight w:val="320"/>
        </w:trPr>
        <w:tc>
          <w:tcPr>
            <w:tcW w:w="1620" w:type="dxa"/>
            <w:gridSpan w:val="2"/>
            <w:vMerge/>
          </w:tcPr>
          <w:p w14:paraId="50FCDF1B" w14:textId="77777777" w:rsidR="006A30EA" w:rsidRDefault="006A30EA"/>
        </w:tc>
        <w:tc>
          <w:tcPr>
            <w:tcW w:w="1620" w:type="dxa"/>
            <w:gridSpan w:val="2"/>
            <w:tcBorders>
              <w:bottom w:val="dotted" w:sz="4" w:space="0" w:color="auto"/>
            </w:tcBorders>
            <w:vAlign w:val="center"/>
          </w:tcPr>
          <w:p w14:paraId="50FCDF1C" w14:textId="77777777" w:rsidR="006A30EA" w:rsidRDefault="004802B4">
            <w:pPr>
              <w:jc w:val="left"/>
            </w:pPr>
            <w:r>
              <w:rPr>
                <w:sz w:val="16"/>
              </w:rPr>
              <w:t>medium to broad</w:t>
            </w:r>
          </w:p>
        </w:tc>
        <w:tc>
          <w:tcPr>
            <w:tcW w:w="1620" w:type="dxa"/>
            <w:gridSpan w:val="2"/>
            <w:tcBorders>
              <w:bottom w:val="dotted" w:sz="4" w:space="0" w:color="auto"/>
            </w:tcBorders>
            <w:vAlign w:val="center"/>
          </w:tcPr>
          <w:p w14:paraId="50FCDF1D" w14:textId="77777777" w:rsidR="006A30EA" w:rsidRDefault="006A30EA"/>
        </w:tc>
        <w:tc>
          <w:tcPr>
            <w:tcW w:w="1620" w:type="dxa"/>
            <w:tcBorders>
              <w:bottom w:val="dotted" w:sz="4" w:space="0" w:color="auto"/>
            </w:tcBorders>
            <w:vAlign w:val="center"/>
          </w:tcPr>
          <w:p w14:paraId="50FCDF1E" w14:textId="77777777" w:rsidR="006A30EA" w:rsidRDefault="006A30EA"/>
        </w:tc>
        <w:tc>
          <w:tcPr>
            <w:tcW w:w="1620" w:type="dxa"/>
            <w:tcBorders>
              <w:bottom w:val="dotted" w:sz="4" w:space="0" w:color="auto"/>
            </w:tcBorders>
            <w:vAlign w:val="center"/>
          </w:tcPr>
          <w:p w14:paraId="50FCDF1F" w14:textId="77777777" w:rsidR="006A30EA" w:rsidRDefault="006A30EA"/>
        </w:tc>
        <w:tc>
          <w:tcPr>
            <w:tcW w:w="1620" w:type="dxa"/>
            <w:tcBorders>
              <w:bottom w:val="dotted" w:sz="4" w:space="0" w:color="auto"/>
            </w:tcBorders>
            <w:vAlign w:val="center"/>
          </w:tcPr>
          <w:p w14:paraId="50FCDF20" w14:textId="77777777" w:rsidR="006A30EA" w:rsidRDefault="006A30EA"/>
        </w:tc>
        <w:tc>
          <w:tcPr>
            <w:tcW w:w="1620" w:type="dxa"/>
            <w:tcBorders>
              <w:bottom w:val="dotted" w:sz="4" w:space="0" w:color="auto"/>
            </w:tcBorders>
            <w:vAlign w:val="center"/>
          </w:tcPr>
          <w:p w14:paraId="50FCDF21" w14:textId="77777777" w:rsidR="006A30EA" w:rsidRDefault="004802B4">
            <w:pPr>
              <w:jc w:val="center"/>
            </w:pPr>
            <w:r>
              <w:rPr>
                <w:rFonts w:eastAsia="Arial"/>
                <w:sz w:val="16"/>
              </w:rPr>
              <w:t xml:space="preserve">6 </w:t>
            </w:r>
          </w:p>
        </w:tc>
      </w:tr>
      <w:tr w:rsidR="006A30EA" w14:paraId="50FCDF2A" w14:textId="77777777">
        <w:trPr>
          <w:trHeight w:val="320"/>
        </w:trPr>
        <w:tc>
          <w:tcPr>
            <w:tcW w:w="1620" w:type="dxa"/>
            <w:gridSpan w:val="2"/>
            <w:vMerge/>
          </w:tcPr>
          <w:p w14:paraId="50FCDF23" w14:textId="77777777" w:rsidR="006A30EA" w:rsidRDefault="006A30EA"/>
        </w:tc>
        <w:tc>
          <w:tcPr>
            <w:tcW w:w="1620" w:type="dxa"/>
            <w:gridSpan w:val="2"/>
            <w:tcBorders>
              <w:bottom w:val="dotted" w:sz="4" w:space="0" w:color="auto"/>
            </w:tcBorders>
            <w:vAlign w:val="center"/>
          </w:tcPr>
          <w:p w14:paraId="50FCDF24" w14:textId="77777777" w:rsidR="006A30EA" w:rsidRDefault="004802B4">
            <w:pPr>
              <w:jc w:val="left"/>
            </w:pPr>
            <w:r>
              <w:rPr>
                <w:sz w:val="16"/>
              </w:rPr>
              <w:t>broad</w:t>
            </w:r>
          </w:p>
        </w:tc>
        <w:tc>
          <w:tcPr>
            <w:tcW w:w="1620" w:type="dxa"/>
            <w:gridSpan w:val="2"/>
            <w:tcBorders>
              <w:bottom w:val="dotted" w:sz="4" w:space="0" w:color="auto"/>
            </w:tcBorders>
            <w:vAlign w:val="center"/>
          </w:tcPr>
          <w:p w14:paraId="50FCDF25" w14:textId="77777777" w:rsidR="006A30EA" w:rsidRDefault="006A30EA"/>
        </w:tc>
        <w:tc>
          <w:tcPr>
            <w:tcW w:w="1620" w:type="dxa"/>
            <w:tcBorders>
              <w:bottom w:val="dotted" w:sz="4" w:space="0" w:color="auto"/>
            </w:tcBorders>
            <w:vAlign w:val="center"/>
          </w:tcPr>
          <w:p w14:paraId="50FCDF26" w14:textId="77777777" w:rsidR="006A30EA" w:rsidRDefault="006A30EA"/>
        </w:tc>
        <w:tc>
          <w:tcPr>
            <w:tcW w:w="1620" w:type="dxa"/>
            <w:tcBorders>
              <w:bottom w:val="dotted" w:sz="4" w:space="0" w:color="auto"/>
            </w:tcBorders>
            <w:vAlign w:val="center"/>
          </w:tcPr>
          <w:p w14:paraId="50FCDF27" w14:textId="77777777" w:rsidR="006A30EA" w:rsidRDefault="006A30EA"/>
        </w:tc>
        <w:tc>
          <w:tcPr>
            <w:tcW w:w="1620" w:type="dxa"/>
            <w:tcBorders>
              <w:bottom w:val="dotted" w:sz="4" w:space="0" w:color="auto"/>
            </w:tcBorders>
            <w:vAlign w:val="center"/>
          </w:tcPr>
          <w:p w14:paraId="50FCDF28" w14:textId="77777777" w:rsidR="006A30EA" w:rsidRDefault="004802B4">
            <w:pPr>
              <w:jc w:val="left"/>
            </w:pPr>
            <w:r>
              <w:rPr>
                <w:sz w:val="16"/>
              </w:rPr>
              <w:t>Frank's Masterpiece</w:t>
            </w:r>
          </w:p>
        </w:tc>
        <w:tc>
          <w:tcPr>
            <w:tcW w:w="1620" w:type="dxa"/>
            <w:tcBorders>
              <w:bottom w:val="dotted" w:sz="4" w:space="0" w:color="auto"/>
            </w:tcBorders>
            <w:vAlign w:val="center"/>
          </w:tcPr>
          <w:p w14:paraId="50FCDF29" w14:textId="77777777" w:rsidR="006A30EA" w:rsidRDefault="004802B4">
            <w:pPr>
              <w:jc w:val="center"/>
            </w:pPr>
            <w:r>
              <w:rPr>
                <w:rFonts w:eastAsia="Arial"/>
                <w:sz w:val="16"/>
              </w:rPr>
              <w:t xml:space="preserve">7 </w:t>
            </w:r>
          </w:p>
        </w:tc>
      </w:tr>
      <w:tr w:rsidR="006A30EA" w14:paraId="50FCDF32" w14:textId="77777777">
        <w:trPr>
          <w:trHeight w:val="320"/>
        </w:trPr>
        <w:tc>
          <w:tcPr>
            <w:tcW w:w="1620" w:type="dxa"/>
            <w:gridSpan w:val="2"/>
            <w:vMerge/>
          </w:tcPr>
          <w:p w14:paraId="50FCDF2B" w14:textId="77777777" w:rsidR="006A30EA" w:rsidRDefault="006A30EA"/>
        </w:tc>
        <w:tc>
          <w:tcPr>
            <w:tcW w:w="1620" w:type="dxa"/>
            <w:gridSpan w:val="2"/>
            <w:tcBorders>
              <w:bottom w:val="dotted" w:sz="4" w:space="0" w:color="auto"/>
            </w:tcBorders>
            <w:vAlign w:val="center"/>
          </w:tcPr>
          <w:p w14:paraId="50FCDF2C" w14:textId="77777777" w:rsidR="006A30EA" w:rsidRDefault="004802B4">
            <w:pPr>
              <w:jc w:val="left"/>
            </w:pPr>
            <w:r>
              <w:rPr>
                <w:sz w:val="16"/>
              </w:rPr>
              <w:t>broad to very broad</w:t>
            </w:r>
          </w:p>
        </w:tc>
        <w:tc>
          <w:tcPr>
            <w:tcW w:w="1620" w:type="dxa"/>
            <w:gridSpan w:val="2"/>
            <w:tcBorders>
              <w:bottom w:val="dotted" w:sz="4" w:space="0" w:color="auto"/>
            </w:tcBorders>
            <w:vAlign w:val="center"/>
          </w:tcPr>
          <w:p w14:paraId="50FCDF2D" w14:textId="77777777" w:rsidR="006A30EA" w:rsidRDefault="006A30EA"/>
        </w:tc>
        <w:tc>
          <w:tcPr>
            <w:tcW w:w="1620" w:type="dxa"/>
            <w:tcBorders>
              <w:bottom w:val="dotted" w:sz="4" w:space="0" w:color="auto"/>
            </w:tcBorders>
            <w:vAlign w:val="center"/>
          </w:tcPr>
          <w:p w14:paraId="50FCDF2E" w14:textId="77777777" w:rsidR="006A30EA" w:rsidRDefault="006A30EA"/>
        </w:tc>
        <w:tc>
          <w:tcPr>
            <w:tcW w:w="1620" w:type="dxa"/>
            <w:tcBorders>
              <w:bottom w:val="dotted" w:sz="4" w:space="0" w:color="auto"/>
            </w:tcBorders>
            <w:vAlign w:val="center"/>
          </w:tcPr>
          <w:p w14:paraId="50FCDF2F" w14:textId="77777777" w:rsidR="006A30EA" w:rsidRDefault="006A30EA"/>
        </w:tc>
        <w:tc>
          <w:tcPr>
            <w:tcW w:w="1620" w:type="dxa"/>
            <w:tcBorders>
              <w:bottom w:val="dotted" w:sz="4" w:space="0" w:color="auto"/>
            </w:tcBorders>
            <w:vAlign w:val="center"/>
          </w:tcPr>
          <w:p w14:paraId="50FCDF30" w14:textId="77777777" w:rsidR="006A30EA" w:rsidRDefault="006A30EA"/>
        </w:tc>
        <w:tc>
          <w:tcPr>
            <w:tcW w:w="1620" w:type="dxa"/>
            <w:tcBorders>
              <w:bottom w:val="dotted" w:sz="4" w:space="0" w:color="auto"/>
            </w:tcBorders>
            <w:vAlign w:val="center"/>
          </w:tcPr>
          <w:p w14:paraId="50FCDF31" w14:textId="77777777" w:rsidR="006A30EA" w:rsidRDefault="004802B4">
            <w:pPr>
              <w:jc w:val="center"/>
            </w:pPr>
            <w:r>
              <w:rPr>
                <w:rFonts w:eastAsia="Arial"/>
                <w:sz w:val="16"/>
              </w:rPr>
              <w:t xml:space="preserve">8 </w:t>
            </w:r>
          </w:p>
        </w:tc>
      </w:tr>
      <w:tr w:rsidR="006A30EA" w14:paraId="50FCDF3A" w14:textId="77777777">
        <w:trPr>
          <w:trHeight w:val="320"/>
        </w:trPr>
        <w:tc>
          <w:tcPr>
            <w:tcW w:w="1620" w:type="dxa"/>
            <w:gridSpan w:val="2"/>
            <w:vMerge/>
          </w:tcPr>
          <w:p w14:paraId="50FCDF33" w14:textId="77777777" w:rsidR="006A30EA" w:rsidRDefault="006A30EA"/>
        </w:tc>
        <w:tc>
          <w:tcPr>
            <w:tcW w:w="1620" w:type="dxa"/>
            <w:gridSpan w:val="2"/>
            <w:tcBorders>
              <w:bottom w:val="dotted" w:sz="4" w:space="0" w:color="auto"/>
            </w:tcBorders>
            <w:vAlign w:val="center"/>
          </w:tcPr>
          <w:p w14:paraId="50FCDF34" w14:textId="77777777" w:rsidR="006A30EA" w:rsidRDefault="004802B4">
            <w:pPr>
              <w:jc w:val="left"/>
            </w:pPr>
            <w:r>
              <w:rPr>
                <w:sz w:val="16"/>
              </w:rPr>
              <w:t>very broad</w:t>
            </w:r>
          </w:p>
        </w:tc>
        <w:tc>
          <w:tcPr>
            <w:tcW w:w="1620" w:type="dxa"/>
            <w:gridSpan w:val="2"/>
            <w:tcBorders>
              <w:bottom w:val="dotted" w:sz="4" w:space="0" w:color="auto"/>
            </w:tcBorders>
            <w:vAlign w:val="center"/>
          </w:tcPr>
          <w:p w14:paraId="50FCDF35" w14:textId="77777777" w:rsidR="006A30EA" w:rsidRDefault="006A30EA"/>
        </w:tc>
        <w:tc>
          <w:tcPr>
            <w:tcW w:w="1620" w:type="dxa"/>
            <w:tcBorders>
              <w:bottom w:val="dotted" w:sz="4" w:space="0" w:color="auto"/>
            </w:tcBorders>
            <w:vAlign w:val="center"/>
          </w:tcPr>
          <w:p w14:paraId="50FCDF36" w14:textId="77777777" w:rsidR="006A30EA" w:rsidRDefault="006A30EA"/>
        </w:tc>
        <w:tc>
          <w:tcPr>
            <w:tcW w:w="1620" w:type="dxa"/>
            <w:tcBorders>
              <w:bottom w:val="dotted" w:sz="4" w:space="0" w:color="auto"/>
            </w:tcBorders>
            <w:vAlign w:val="center"/>
          </w:tcPr>
          <w:p w14:paraId="50FCDF37" w14:textId="77777777" w:rsidR="006A30EA" w:rsidRDefault="006A30EA"/>
        </w:tc>
        <w:tc>
          <w:tcPr>
            <w:tcW w:w="1620" w:type="dxa"/>
            <w:tcBorders>
              <w:bottom w:val="dotted" w:sz="4" w:space="0" w:color="auto"/>
            </w:tcBorders>
            <w:vAlign w:val="center"/>
          </w:tcPr>
          <w:p w14:paraId="50FCDF38" w14:textId="77777777" w:rsidR="006A30EA" w:rsidRDefault="006A30EA"/>
        </w:tc>
        <w:tc>
          <w:tcPr>
            <w:tcW w:w="1620" w:type="dxa"/>
            <w:tcBorders>
              <w:bottom w:val="dotted" w:sz="4" w:space="0" w:color="auto"/>
            </w:tcBorders>
            <w:vAlign w:val="center"/>
          </w:tcPr>
          <w:p w14:paraId="50FCDF39" w14:textId="77777777" w:rsidR="006A30EA" w:rsidRDefault="004802B4">
            <w:pPr>
              <w:jc w:val="center"/>
            </w:pPr>
            <w:r>
              <w:rPr>
                <w:rFonts w:eastAsia="Arial"/>
                <w:sz w:val="16"/>
              </w:rPr>
              <w:t xml:space="preserve">9 </w:t>
            </w:r>
          </w:p>
        </w:tc>
      </w:tr>
      <w:tr w:rsidR="006A30EA" w14:paraId="50FCDF45" w14:textId="77777777">
        <w:trPr>
          <w:trHeight w:val="360"/>
        </w:trPr>
        <w:tc>
          <w:tcPr>
            <w:tcW w:w="810" w:type="dxa"/>
            <w:tcBorders>
              <w:right w:val="dotted" w:sz="4" w:space="0" w:color="auto"/>
            </w:tcBorders>
            <w:shd w:val="clear" w:color="auto" w:fill="DFDFD7"/>
            <w:vAlign w:val="center"/>
          </w:tcPr>
          <w:p w14:paraId="50FCDF3B" w14:textId="77777777" w:rsidR="006A30EA" w:rsidRDefault="004802B4">
            <w:r>
              <w:rPr>
                <w:rFonts w:eastAsia="Arial"/>
                <w:b/>
                <w:sz w:val="16"/>
              </w:rPr>
              <w:t>11.</w:t>
            </w:r>
          </w:p>
        </w:tc>
        <w:tc>
          <w:tcPr>
            <w:tcW w:w="810" w:type="dxa"/>
            <w:tcBorders>
              <w:right w:val="dotted" w:sz="4" w:space="0" w:color="auto"/>
            </w:tcBorders>
            <w:shd w:val="clear" w:color="auto" w:fill="DFDFD7"/>
            <w:vAlign w:val="center"/>
          </w:tcPr>
          <w:p w14:paraId="50FCDF3C" w14:textId="77777777" w:rsidR="006A30EA" w:rsidRDefault="006A30EA"/>
        </w:tc>
        <w:tc>
          <w:tcPr>
            <w:tcW w:w="810" w:type="dxa"/>
            <w:tcBorders>
              <w:right w:val="dotted" w:sz="4" w:space="0" w:color="auto"/>
            </w:tcBorders>
            <w:shd w:val="clear" w:color="auto" w:fill="DFDFD7"/>
            <w:vAlign w:val="center"/>
          </w:tcPr>
          <w:p w14:paraId="50FCDF3D" w14:textId="77777777" w:rsidR="006A30EA" w:rsidRDefault="004802B4">
            <w:r>
              <w:rPr>
                <w:rFonts w:eastAsia="Arial"/>
                <w:b/>
                <w:sz w:val="16"/>
              </w:rPr>
              <w:t>QN</w:t>
            </w:r>
          </w:p>
        </w:tc>
        <w:tc>
          <w:tcPr>
            <w:tcW w:w="810" w:type="dxa"/>
            <w:tcBorders>
              <w:right w:val="dotted" w:sz="4" w:space="0" w:color="auto"/>
            </w:tcBorders>
            <w:shd w:val="clear" w:color="auto" w:fill="DFDFD7"/>
            <w:vAlign w:val="center"/>
          </w:tcPr>
          <w:p w14:paraId="50FCDF3E" w14:textId="77777777" w:rsidR="006A30EA" w:rsidRDefault="004802B4">
            <w:r>
              <w:rPr>
                <w:rFonts w:eastAsia="Arial"/>
                <w:b/>
                <w:sz w:val="16"/>
              </w:rPr>
              <w:t>MG/MS</w:t>
            </w:r>
          </w:p>
        </w:tc>
        <w:tc>
          <w:tcPr>
            <w:tcW w:w="810" w:type="dxa"/>
            <w:tcBorders>
              <w:right w:val="dotted" w:sz="4" w:space="0" w:color="auto"/>
            </w:tcBorders>
            <w:shd w:val="clear" w:color="auto" w:fill="DFDFD7"/>
            <w:vAlign w:val="center"/>
          </w:tcPr>
          <w:p w14:paraId="50FCDF3F"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DF40" w14:textId="77777777" w:rsidR="006A30EA" w:rsidRDefault="006A30EA"/>
        </w:tc>
        <w:tc>
          <w:tcPr>
            <w:tcW w:w="1620" w:type="dxa"/>
            <w:shd w:val="clear" w:color="auto" w:fill="DFDFD7"/>
            <w:vAlign w:val="center"/>
          </w:tcPr>
          <w:p w14:paraId="50FCDF41" w14:textId="77777777" w:rsidR="006A30EA" w:rsidRDefault="006A30EA"/>
        </w:tc>
        <w:tc>
          <w:tcPr>
            <w:tcW w:w="1620" w:type="dxa"/>
            <w:shd w:val="clear" w:color="auto" w:fill="DFDFD7"/>
          </w:tcPr>
          <w:p w14:paraId="50FCDF42" w14:textId="77777777" w:rsidR="006A30EA" w:rsidRDefault="006A30EA"/>
        </w:tc>
        <w:tc>
          <w:tcPr>
            <w:tcW w:w="1620" w:type="dxa"/>
            <w:shd w:val="clear" w:color="auto" w:fill="DFDFD7"/>
          </w:tcPr>
          <w:p w14:paraId="50FCDF43" w14:textId="77777777" w:rsidR="006A30EA" w:rsidRDefault="006A30EA"/>
        </w:tc>
        <w:tc>
          <w:tcPr>
            <w:tcW w:w="1620" w:type="dxa"/>
            <w:shd w:val="clear" w:color="auto" w:fill="DFDFD7"/>
          </w:tcPr>
          <w:p w14:paraId="50FCDF44" w14:textId="77777777" w:rsidR="006A30EA" w:rsidRDefault="006A30EA"/>
        </w:tc>
      </w:tr>
      <w:tr w:rsidR="006A30EA" w14:paraId="50FCDF4D" w14:textId="77777777">
        <w:trPr>
          <w:trHeight w:val="440"/>
        </w:trPr>
        <w:tc>
          <w:tcPr>
            <w:tcW w:w="1620" w:type="dxa"/>
            <w:gridSpan w:val="2"/>
            <w:vMerge w:val="restart"/>
          </w:tcPr>
          <w:p w14:paraId="50FCDF46" w14:textId="77777777" w:rsidR="006A30EA" w:rsidRDefault="006A30EA"/>
        </w:tc>
        <w:tc>
          <w:tcPr>
            <w:tcW w:w="1620" w:type="dxa"/>
            <w:gridSpan w:val="2"/>
            <w:tcBorders>
              <w:bottom w:val="dotted" w:sz="4" w:space="0" w:color="auto"/>
            </w:tcBorders>
          </w:tcPr>
          <w:p w14:paraId="50FCDF47" w14:textId="77777777" w:rsidR="006A30EA" w:rsidRDefault="004802B4">
            <w:pPr>
              <w:spacing w:before="113" w:after="113"/>
              <w:jc w:val="left"/>
            </w:pPr>
            <w:r>
              <w:rPr>
                <w:b/>
                <w:sz w:val="16"/>
              </w:rPr>
              <w:t>Leaf blade: ratio length/width</w:t>
            </w:r>
          </w:p>
        </w:tc>
        <w:tc>
          <w:tcPr>
            <w:tcW w:w="1620" w:type="dxa"/>
            <w:gridSpan w:val="2"/>
            <w:tcBorders>
              <w:bottom w:val="dotted" w:sz="4" w:space="0" w:color="auto"/>
            </w:tcBorders>
          </w:tcPr>
          <w:p w14:paraId="50FCDF48" w14:textId="77777777" w:rsidR="006A30EA" w:rsidRDefault="006A30EA"/>
        </w:tc>
        <w:tc>
          <w:tcPr>
            <w:tcW w:w="1620" w:type="dxa"/>
            <w:tcBorders>
              <w:bottom w:val="dotted" w:sz="4" w:space="0" w:color="auto"/>
            </w:tcBorders>
          </w:tcPr>
          <w:p w14:paraId="50FCDF49" w14:textId="77777777" w:rsidR="006A30EA" w:rsidRDefault="006A30EA"/>
        </w:tc>
        <w:tc>
          <w:tcPr>
            <w:tcW w:w="1620" w:type="dxa"/>
            <w:tcBorders>
              <w:bottom w:val="dotted" w:sz="4" w:space="0" w:color="auto"/>
            </w:tcBorders>
          </w:tcPr>
          <w:p w14:paraId="50FCDF4A" w14:textId="77777777" w:rsidR="006A30EA" w:rsidRDefault="006A30EA"/>
        </w:tc>
        <w:tc>
          <w:tcPr>
            <w:tcW w:w="1620" w:type="dxa"/>
            <w:tcBorders>
              <w:bottom w:val="dotted" w:sz="4" w:space="0" w:color="auto"/>
            </w:tcBorders>
          </w:tcPr>
          <w:p w14:paraId="50FCDF4B" w14:textId="77777777" w:rsidR="006A30EA" w:rsidRDefault="006A30EA"/>
        </w:tc>
        <w:tc>
          <w:tcPr>
            <w:tcW w:w="1620" w:type="dxa"/>
            <w:tcBorders>
              <w:bottom w:val="dotted" w:sz="4" w:space="0" w:color="auto"/>
            </w:tcBorders>
          </w:tcPr>
          <w:p w14:paraId="50FCDF4C" w14:textId="77777777" w:rsidR="006A30EA" w:rsidRDefault="006A30EA"/>
        </w:tc>
      </w:tr>
      <w:tr w:rsidR="006A30EA" w14:paraId="50FCDF55" w14:textId="77777777">
        <w:trPr>
          <w:trHeight w:val="320"/>
        </w:trPr>
        <w:tc>
          <w:tcPr>
            <w:tcW w:w="1620" w:type="dxa"/>
            <w:gridSpan w:val="2"/>
            <w:vMerge/>
          </w:tcPr>
          <w:p w14:paraId="50FCDF4E" w14:textId="77777777" w:rsidR="006A30EA" w:rsidRDefault="006A30EA"/>
        </w:tc>
        <w:tc>
          <w:tcPr>
            <w:tcW w:w="1620" w:type="dxa"/>
            <w:gridSpan w:val="2"/>
            <w:tcBorders>
              <w:bottom w:val="dotted" w:sz="4" w:space="0" w:color="auto"/>
            </w:tcBorders>
            <w:vAlign w:val="center"/>
          </w:tcPr>
          <w:p w14:paraId="50FCDF4F" w14:textId="77777777" w:rsidR="006A30EA" w:rsidRDefault="004802B4">
            <w:pPr>
              <w:jc w:val="left"/>
            </w:pPr>
            <w:r>
              <w:rPr>
                <w:sz w:val="16"/>
              </w:rPr>
              <w:t>very low</w:t>
            </w:r>
          </w:p>
        </w:tc>
        <w:tc>
          <w:tcPr>
            <w:tcW w:w="1620" w:type="dxa"/>
            <w:gridSpan w:val="2"/>
            <w:tcBorders>
              <w:bottom w:val="dotted" w:sz="4" w:space="0" w:color="auto"/>
            </w:tcBorders>
            <w:vAlign w:val="center"/>
          </w:tcPr>
          <w:p w14:paraId="50FCDF50" w14:textId="77777777" w:rsidR="006A30EA" w:rsidRDefault="006A30EA"/>
        </w:tc>
        <w:tc>
          <w:tcPr>
            <w:tcW w:w="1620" w:type="dxa"/>
            <w:tcBorders>
              <w:bottom w:val="dotted" w:sz="4" w:space="0" w:color="auto"/>
            </w:tcBorders>
            <w:vAlign w:val="center"/>
          </w:tcPr>
          <w:p w14:paraId="50FCDF51" w14:textId="77777777" w:rsidR="006A30EA" w:rsidRDefault="006A30EA"/>
        </w:tc>
        <w:tc>
          <w:tcPr>
            <w:tcW w:w="1620" w:type="dxa"/>
            <w:tcBorders>
              <w:bottom w:val="dotted" w:sz="4" w:space="0" w:color="auto"/>
            </w:tcBorders>
            <w:vAlign w:val="center"/>
          </w:tcPr>
          <w:p w14:paraId="50FCDF52" w14:textId="77777777" w:rsidR="006A30EA" w:rsidRDefault="006A30EA"/>
        </w:tc>
        <w:tc>
          <w:tcPr>
            <w:tcW w:w="1620" w:type="dxa"/>
            <w:tcBorders>
              <w:bottom w:val="dotted" w:sz="4" w:space="0" w:color="auto"/>
            </w:tcBorders>
            <w:vAlign w:val="center"/>
          </w:tcPr>
          <w:p w14:paraId="50FCDF53" w14:textId="77777777" w:rsidR="006A30EA" w:rsidRDefault="004802B4">
            <w:pPr>
              <w:jc w:val="left"/>
            </w:pPr>
            <w:r>
              <w:rPr>
                <w:sz w:val="16"/>
              </w:rPr>
              <w:t>Jade Lamp</w:t>
            </w:r>
          </w:p>
        </w:tc>
        <w:tc>
          <w:tcPr>
            <w:tcW w:w="1620" w:type="dxa"/>
            <w:tcBorders>
              <w:bottom w:val="dotted" w:sz="4" w:space="0" w:color="auto"/>
            </w:tcBorders>
            <w:vAlign w:val="center"/>
          </w:tcPr>
          <w:p w14:paraId="50FCDF54" w14:textId="77777777" w:rsidR="006A30EA" w:rsidRDefault="004802B4">
            <w:pPr>
              <w:jc w:val="center"/>
            </w:pPr>
            <w:r>
              <w:rPr>
                <w:rFonts w:eastAsia="Arial"/>
                <w:sz w:val="16"/>
              </w:rPr>
              <w:t xml:space="preserve">1 </w:t>
            </w:r>
          </w:p>
        </w:tc>
      </w:tr>
      <w:tr w:rsidR="006A30EA" w14:paraId="50FCDF5D" w14:textId="77777777">
        <w:trPr>
          <w:trHeight w:val="320"/>
        </w:trPr>
        <w:tc>
          <w:tcPr>
            <w:tcW w:w="1620" w:type="dxa"/>
            <w:gridSpan w:val="2"/>
            <w:vMerge/>
          </w:tcPr>
          <w:p w14:paraId="50FCDF56" w14:textId="77777777" w:rsidR="006A30EA" w:rsidRDefault="006A30EA"/>
        </w:tc>
        <w:tc>
          <w:tcPr>
            <w:tcW w:w="1620" w:type="dxa"/>
            <w:gridSpan w:val="2"/>
            <w:tcBorders>
              <w:bottom w:val="dotted" w:sz="4" w:space="0" w:color="auto"/>
            </w:tcBorders>
            <w:vAlign w:val="center"/>
          </w:tcPr>
          <w:p w14:paraId="50FCDF57" w14:textId="77777777" w:rsidR="006A30EA" w:rsidRDefault="004802B4">
            <w:pPr>
              <w:jc w:val="left"/>
            </w:pPr>
            <w:r>
              <w:rPr>
                <w:sz w:val="16"/>
              </w:rPr>
              <w:t>low</w:t>
            </w:r>
          </w:p>
        </w:tc>
        <w:tc>
          <w:tcPr>
            <w:tcW w:w="1620" w:type="dxa"/>
            <w:gridSpan w:val="2"/>
            <w:tcBorders>
              <w:bottom w:val="dotted" w:sz="4" w:space="0" w:color="auto"/>
            </w:tcBorders>
            <w:vAlign w:val="center"/>
          </w:tcPr>
          <w:p w14:paraId="50FCDF58" w14:textId="77777777" w:rsidR="006A30EA" w:rsidRDefault="006A30EA"/>
        </w:tc>
        <w:tc>
          <w:tcPr>
            <w:tcW w:w="1620" w:type="dxa"/>
            <w:tcBorders>
              <w:bottom w:val="dotted" w:sz="4" w:space="0" w:color="auto"/>
            </w:tcBorders>
            <w:vAlign w:val="center"/>
          </w:tcPr>
          <w:p w14:paraId="50FCDF59" w14:textId="77777777" w:rsidR="006A30EA" w:rsidRDefault="006A30EA"/>
        </w:tc>
        <w:tc>
          <w:tcPr>
            <w:tcW w:w="1620" w:type="dxa"/>
            <w:tcBorders>
              <w:bottom w:val="dotted" w:sz="4" w:space="0" w:color="auto"/>
            </w:tcBorders>
            <w:vAlign w:val="center"/>
          </w:tcPr>
          <w:p w14:paraId="50FCDF5A" w14:textId="77777777" w:rsidR="006A30EA" w:rsidRDefault="006A30EA"/>
        </w:tc>
        <w:tc>
          <w:tcPr>
            <w:tcW w:w="1620" w:type="dxa"/>
            <w:tcBorders>
              <w:bottom w:val="dotted" w:sz="4" w:space="0" w:color="auto"/>
            </w:tcBorders>
            <w:vAlign w:val="center"/>
          </w:tcPr>
          <w:p w14:paraId="50FCDF5B" w14:textId="77777777" w:rsidR="006A30EA" w:rsidRDefault="004802B4">
            <w:pPr>
              <w:jc w:val="left"/>
            </w:pPr>
            <w:r>
              <w:rPr>
                <w:sz w:val="16"/>
              </w:rPr>
              <w:t>Diva</w:t>
            </w:r>
          </w:p>
        </w:tc>
        <w:tc>
          <w:tcPr>
            <w:tcW w:w="1620" w:type="dxa"/>
            <w:tcBorders>
              <w:bottom w:val="dotted" w:sz="4" w:space="0" w:color="auto"/>
            </w:tcBorders>
            <w:vAlign w:val="center"/>
          </w:tcPr>
          <w:p w14:paraId="50FCDF5C" w14:textId="77777777" w:rsidR="006A30EA" w:rsidRDefault="004802B4">
            <w:pPr>
              <w:jc w:val="center"/>
            </w:pPr>
            <w:r>
              <w:rPr>
                <w:rFonts w:eastAsia="Arial"/>
                <w:sz w:val="16"/>
              </w:rPr>
              <w:t xml:space="preserve">2 </w:t>
            </w:r>
          </w:p>
        </w:tc>
      </w:tr>
      <w:tr w:rsidR="006A30EA" w14:paraId="50FCDF65" w14:textId="77777777">
        <w:trPr>
          <w:trHeight w:val="320"/>
        </w:trPr>
        <w:tc>
          <w:tcPr>
            <w:tcW w:w="1620" w:type="dxa"/>
            <w:gridSpan w:val="2"/>
            <w:vMerge/>
          </w:tcPr>
          <w:p w14:paraId="50FCDF5E" w14:textId="77777777" w:rsidR="006A30EA" w:rsidRDefault="006A30EA"/>
        </w:tc>
        <w:tc>
          <w:tcPr>
            <w:tcW w:w="1620" w:type="dxa"/>
            <w:gridSpan w:val="2"/>
            <w:tcBorders>
              <w:bottom w:val="dotted" w:sz="4" w:space="0" w:color="auto"/>
            </w:tcBorders>
            <w:vAlign w:val="center"/>
          </w:tcPr>
          <w:p w14:paraId="50FCDF5F" w14:textId="77777777" w:rsidR="006A30EA" w:rsidRDefault="004802B4">
            <w:pPr>
              <w:jc w:val="left"/>
            </w:pPr>
            <w:r>
              <w:rPr>
                <w:sz w:val="16"/>
              </w:rPr>
              <w:t>medium</w:t>
            </w:r>
          </w:p>
        </w:tc>
        <w:tc>
          <w:tcPr>
            <w:tcW w:w="1620" w:type="dxa"/>
            <w:gridSpan w:val="2"/>
            <w:tcBorders>
              <w:bottom w:val="dotted" w:sz="4" w:space="0" w:color="auto"/>
            </w:tcBorders>
            <w:vAlign w:val="center"/>
          </w:tcPr>
          <w:p w14:paraId="50FCDF60" w14:textId="77777777" w:rsidR="006A30EA" w:rsidRDefault="006A30EA"/>
        </w:tc>
        <w:tc>
          <w:tcPr>
            <w:tcW w:w="1620" w:type="dxa"/>
            <w:tcBorders>
              <w:bottom w:val="dotted" w:sz="4" w:space="0" w:color="auto"/>
            </w:tcBorders>
            <w:vAlign w:val="center"/>
          </w:tcPr>
          <w:p w14:paraId="50FCDF61" w14:textId="77777777" w:rsidR="006A30EA" w:rsidRDefault="006A30EA"/>
        </w:tc>
        <w:tc>
          <w:tcPr>
            <w:tcW w:w="1620" w:type="dxa"/>
            <w:tcBorders>
              <w:bottom w:val="dotted" w:sz="4" w:space="0" w:color="auto"/>
            </w:tcBorders>
            <w:vAlign w:val="center"/>
          </w:tcPr>
          <w:p w14:paraId="50FCDF62" w14:textId="77777777" w:rsidR="006A30EA" w:rsidRDefault="006A30EA"/>
        </w:tc>
        <w:tc>
          <w:tcPr>
            <w:tcW w:w="1620" w:type="dxa"/>
            <w:tcBorders>
              <w:bottom w:val="dotted" w:sz="4" w:space="0" w:color="auto"/>
            </w:tcBorders>
            <w:vAlign w:val="center"/>
          </w:tcPr>
          <w:p w14:paraId="50FCDF63" w14:textId="77777777" w:rsidR="006A30EA" w:rsidRDefault="004802B4">
            <w:pPr>
              <w:jc w:val="left"/>
            </w:pPr>
            <w:r>
              <w:rPr>
                <w:sz w:val="16"/>
              </w:rPr>
              <w:t>Betty</w:t>
            </w:r>
          </w:p>
        </w:tc>
        <w:tc>
          <w:tcPr>
            <w:tcW w:w="1620" w:type="dxa"/>
            <w:tcBorders>
              <w:bottom w:val="dotted" w:sz="4" w:space="0" w:color="auto"/>
            </w:tcBorders>
            <w:vAlign w:val="center"/>
          </w:tcPr>
          <w:p w14:paraId="50FCDF64" w14:textId="77777777" w:rsidR="006A30EA" w:rsidRDefault="004802B4">
            <w:pPr>
              <w:jc w:val="center"/>
            </w:pPr>
            <w:r>
              <w:rPr>
                <w:rFonts w:eastAsia="Arial"/>
                <w:sz w:val="16"/>
              </w:rPr>
              <w:t xml:space="preserve">3 </w:t>
            </w:r>
          </w:p>
        </w:tc>
      </w:tr>
      <w:tr w:rsidR="006A30EA" w14:paraId="50FCDF6D" w14:textId="77777777">
        <w:trPr>
          <w:trHeight w:val="320"/>
        </w:trPr>
        <w:tc>
          <w:tcPr>
            <w:tcW w:w="1620" w:type="dxa"/>
            <w:gridSpan w:val="2"/>
            <w:vMerge/>
          </w:tcPr>
          <w:p w14:paraId="50FCDF66" w14:textId="77777777" w:rsidR="006A30EA" w:rsidRDefault="006A30EA"/>
        </w:tc>
        <w:tc>
          <w:tcPr>
            <w:tcW w:w="1620" w:type="dxa"/>
            <w:gridSpan w:val="2"/>
            <w:tcBorders>
              <w:bottom w:val="dotted" w:sz="4" w:space="0" w:color="auto"/>
            </w:tcBorders>
            <w:vAlign w:val="center"/>
          </w:tcPr>
          <w:p w14:paraId="50FCDF67" w14:textId="77777777" w:rsidR="006A30EA" w:rsidRDefault="004802B4">
            <w:pPr>
              <w:jc w:val="left"/>
            </w:pPr>
            <w:r>
              <w:rPr>
                <w:sz w:val="16"/>
              </w:rPr>
              <w:t>high</w:t>
            </w:r>
          </w:p>
        </w:tc>
        <w:tc>
          <w:tcPr>
            <w:tcW w:w="1620" w:type="dxa"/>
            <w:gridSpan w:val="2"/>
            <w:tcBorders>
              <w:bottom w:val="dotted" w:sz="4" w:space="0" w:color="auto"/>
            </w:tcBorders>
            <w:vAlign w:val="center"/>
          </w:tcPr>
          <w:p w14:paraId="50FCDF68" w14:textId="77777777" w:rsidR="006A30EA" w:rsidRDefault="006A30EA"/>
        </w:tc>
        <w:tc>
          <w:tcPr>
            <w:tcW w:w="1620" w:type="dxa"/>
            <w:tcBorders>
              <w:bottom w:val="dotted" w:sz="4" w:space="0" w:color="auto"/>
            </w:tcBorders>
            <w:vAlign w:val="center"/>
          </w:tcPr>
          <w:p w14:paraId="50FCDF69" w14:textId="77777777" w:rsidR="006A30EA" w:rsidRDefault="006A30EA"/>
        </w:tc>
        <w:tc>
          <w:tcPr>
            <w:tcW w:w="1620" w:type="dxa"/>
            <w:tcBorders>
              <w:bottom w:val="dotted" w:sz="4" w:space="0" w:color="auto"/>
            </w:tcBorders>
            <w:vAlign w:val="center"/>
          </w:tcPr>
          <w:p w14:paraId="50FCDF6A" w14:textId="77777777" w:rsidR="006A30EA" w:rsidRDefault="006A30EA"/>
        </w:tc>
        <w:tc>
          <w:tcPr>
            <w:tcW w:w="1620" w:type="dxa"/>
            <w:tcBorders>
              <w:bottom w:val="dotted" w:sz="4" w:space="0" w:color="auto"/>
            </w:tcBorders>
            <w:vAlign w:val="center"/>
          </w:tcPr>
          <w:p w14:paraId="50FCDF6B" w14:textId="77777777" w:rsidR="006A30EA" w:rsidRDefault="004802B4">
            <w:pPr>
              <w:jc w:val="left"/>
            </w:pPr>
            <w:r>
              <w:rPr>
                <w:sz w:val="16"/>
              </w:rPr>
              <w:t>Alba</w:t>
            </w:r>
          </w:p>
        </w:tc>
        <w:tc>
          <w:tcPr>
            <w:tcW w:w="1620" w:type="dxa"/>
            <w:tcBorders>
              <w:bottom w:val="dotted" w:sz="4" w:space="0" w:color="auto"/>
            </w:tcBorders>
            <w:vAlign w:val="center"/>
          </w:tcPr>
          <w:p w14:paraId="50FCDF6C" w14:textId="77777777" w:rsidR="006A30EA" w:rsidRDefault="004802B4">
            <w:pPr>
              <w:jc w:val="center"/>
            </w:pPr>
            <w:r>
              <w:rPr>
                <w:rFonts w:eastAsia="Arial"/>
                <w:sz w:val="16"/>
              </w:rPr>
              <w:t xml:space="preserve">4 </w:t>
            </w:r>
          </w:p>
        </w:tc>
      </w:tr>
      <w:tr w:rsidR="006A30EA" w14:paraId="50FCDF75" w14:textId="77777777">
        <w:trPr>
          <w:trHeight w:val="320"/>
        </w:trPr>
        <w:tc>
          <w:tcPr>
            <w:tcW w:w="1620" w:type="dxa"/>
            <w:gridSpan w:val="2"/>
            <w:vMerge/>
          </w:tcPr>
          <w:p w14:paraId="50FCDF6E" w14:textId="77777777" w:rsidR="006A30EA" w:rsidRDefault="006A30EA"/>
        </w:tc>
        <w:tc>
          <w:tcPr>
            <w:tcW w:w="1620" w:type="dxa"/>
            <w:gridSpan w:val="2"/>
            <w:tcBorders>
              <w:bottom w:val="dotted" w:sz="4" w:space="0" w:color="auto"/>
            </w:tcBorders>
            <w:vAlign w:val="center"/>
          </w:tcPr>
          <w:p w14:paraId="50FCDF6F" w14:textId="77777777" w:rsidR="006A30EA" w:rsidRDefault="004802B4">
            <w:pPr>
              <w:jc w:val="left"/>
            </w:pPr>
            <w:r>
              <w:rPr>
                <w:sz w:val="16"/>
              </w:rPr>
              <w:t>very high</w:t>
            </w:r>
          </w:p>
        </w:tc>
        <w:tc>
          <w:tcPr>
            <w:tcW w:w="1620" w:type="dxa"/>
            <w:gridSpan w:val="2"/>
            <w:tcBorders>
              <w:bottom w:val="dotted" w:sz="4" w:space="0" w:color="auto"/>
            </w:tcBorders>
            <w:vAlign w:val="center"/>
          </w:tcPr>
          <w:p w14:paraId="50FCDF70" w14:textId="77777777" w:rsidR="006A30EA" w:rsidRDefault="006A30EA"/>
        </w:tc>
        <w:tc>
          <w:tcPr>
            <w:tcW w:w="1620" w:type="dxa"/>
            <w:tcBorders>
              <w:bottom w:val="dotted" w:sz="4" w:space="0" w:color="auto"/>
            </w:tcBorders>
            <w:vAlign w:val="center"/>
          </w:tcPr>
          <w:p w14:paraId="50FCDF71" w14:textId="77777777" w:rsidR="006A30EA" w:rsidRDefault="006A30EA"/>
        </w:tc>
        <w:tc>
          <w:tcPr>
            <w:tcW w:w="1620" w:type="dxa"/>
            <w:tcBorders>
              <w:bottom w:val="dotted" w:sz="4" w:space="0" w:color="auto"/>
            </w:tcBorders>
            <w:vAlign w:val="center"/>
          </w:tcPr>
          <w:p w14:paraId="50FCDF72" w14:textId="77777777" w:rsidR="006A30EA" w:rsidRDefault="006A30EA"/>
        </w:tc>
        <w:tc>
          <w:tcPr>
            <w:tcW w:w="1620" w:type="dxa"/>
            <w:tcBorders>
              <w:bottom w:val="dotted" w:sz="4" w:space="0" w:color="auto"/>
            </w:tcBorders>
            <w:vAlign w:val="center"/>
          </w:tcPr>
          <w:p w14:paraId="50FCDF73" w14:textId="77777777" w:rsidR="006A30EA" w:rsidRDefault="006A30EA"/>
        </w:tc>
        <w:tc>
          <w:tcPr>
            <w:tcW w:w="1620" w:type="dxa"/>
            <w:tcBorders>
              <w:bottom w:val="dotted" w:sz="4" w:space="0" w:color="auto"/>
            </w:tcBorders>
            <w:vAlign w:val="center"/>
          </w:tcPr>
          <w:p w14:paraId="50FCDF74" w14:textId="77777777" w:rsidR="006A30EA" w:rsidRDefault="004802B4">
            <w:pPr>
              <w:jc w:val="center"/>
            </w:pPr>
            <w:r>
              <w:rPr>
                <w:rFonts w:eastAsia="Arial"/>
                <w:sz w:val="16"/>
              </w:rPr>
              <w:t xml:space="preserve">5 </w:t>
            </w:r>
          </w:p>
        </w:tc>
      </w:tr>
      <w:tr w:rsidR="006A30EA" w14:paraId="50FCDF80" w14:textId="77777777">
        <w:trPr>
          <w:trHeight w:val="360"/>
        </w:trPr>
        <w:tc>
          <w:tcPr>
            <w:tcW w:w="810" w:type="dxa"/>
            <w:tcBorders>
              <w:right w:val="dotted" w:sz="4" w:space="0" w:color="auto"/>
            </w:tcBorders>
            <w:shd w:val="clear" w:color="auto" w:fill="DFDFD7"/>
            <w:vAlign w:val="center"/>
          </w:tcPr>
          <w:p w14:paraId="50FCDF76" w14:textId="77777777" w:rsidR="006A30EA" w:rsidRDefault="004802B4">
            <w:r>
              <w:rPr>
                <w:rFonts w:eastAsia="Arial"/>
                <w:b/>
                <w:sz w:val="16"/>
              </w:rPr>
              <w:t>12.</w:t>
            </w:r>
          </w:p>
        </w:tc>
        <w:tc>
          <w:tcPr>
            <w:tcW w:w="810" w:type="dxa"/>
            <w:tcBorders>
              <w:right w:val="dotted" w:sz="4" w:space="0" w:color="auto"/>
            </w:tcBorders>
            <w:shd w:val="clear" w:color="auto" w:fill="DFDFD7"/>
            <w:vAlign w:val="center"/>
          </w:tcPr>
          <w:p w14:paraId="50FCDF77" w14:textId="77777777" w:rsidR="006A30EA" w:rsidRDefault="006A30EA"/>
        </w:tc>
        <w:tc>
          <w:tcPr>
            <w:tcW w:w="810" w:type="dxa"/>
            <w:tcBorders>
              <w:right w:val="dotted" w:sz="4" w:space="0" w:color="auto"/>
            </w:tcBorders>
            <w:shd w:val="clear" w:color="auto" w:fill="DFDFD7"/>
            <w:vAlign w:val="center"/>
          </w:tcPr>
          <w:p w14:paraId="50FCDF78" w14:textId="77777777" w:rsidR="006A30EA" w:rsidRDefault="004802B4">
            <w:r>
              <w:rPr>
                <w:rFonts w:eastAsia="Arial"/>
                <w:b/>
                <w:sz w:val="16"/>
              </w:rPr>
              <w:t>PQ</w:t>
            </w:r>
          </w:p>
        </w:tc>
        <w:tc>
          <w:tcPr>
            <w:tcW w:w="810" w:type="dxa"/>
            <w:tcBorders>
              <w:right w:val="dotted" w:sz="4" w:space="0" w:color="auto"/>
            </w:tcBorders>
            <w:shd w:val="clear" w:color="auto" w:fill="DFDFD7"/>
            <w:vAlign w:val="center"/>
          </w:tcPr>
          <w:p w14:paraId="50FCDF79"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DF7A"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DF7B" w14:textId="77777777" w:rsidR="006A30EA" w:rsidRDefault="004802B4">
            <w:r>
              <w:rPr>
                <w:rFonts w:eastAsia="Arial"/>
                <w:b/>
                <w:sz w:val="16"/>
              </w:rPr>
              <w:t>(d)</w:t>
            </w:r>
          </w:p>
        </w:tc>
        <w:tc>
          <w:tcPr>
            <w:tcW w:w="1620" w:type="dxa"/>
            <w:shd w:val="clear" w:color="auto" w:fill="DFDFD7"/>
            <w:vAlign w:val="center"/>
          </w:tcPr>
          <w:p w14:paraId="50FCDF7C" w14:textId="77777777" w:rsidR="006A30EA" w:rsidRDefault="006A30EA"/>
        </w:tc>
        <w:tc>
          <w:tcPr>
            <w:tcW w:w="1620" w:type="dxa"/>
            <w:shd w:val="clear" w:color="auto" w:fill="DFDFD7"/>
          </w:tcPr>
          <w:p w14:paraId="50FCDF7D" w14:textId="77777777" w:rsidR="006A30EA" w:rsidRDefault="006A30EA"/>
        </w:tc>
        <w:tc>
          <w:tcPr>
            <w:tcW w:w="1620" w:type="dxa"/>
            <w:shd w:val="clear" w:color="auto" w:fill="DFDFD7"/>
          </w:tcPr>
          <w:p w14:paraId="50FCDF7E" w14:textId="77777777" w:rsidR="006A30EA" w:rsidRDefault="006A30EA"/>
        </w:tc>
        <w:tc>
          <w:tcPr>
            <w:tcW w:w="1620" w:type="dxa"/>
            <w:shd w:val="clear" w:color="auto" w:fill="DFDFD7"/>
          </w:tcPr>
          <w:p w14:paraId="50FCDF7F" w14:textId="77777777" w:rsidR="006A30EA" w:rsidRDefault="006A30EA"/>
        </w:tc>
      </w:tr>
      <w:tr w:rsidR="006A30EA" w14:paraId="50FCDF88" w14:textId="77777777">
        <w:trPr>
          <w:trHeight w:val="440"/>
        </w:trPr>
        <w:tc>
          <w:tcPr>
            <w:tcW w:w="1620" w:type="dxa"/>
            <w:gridSpan w:val="2"/>
            <w:vMerge w:val="restart"/>
          </w:tcPr>
          <w:p w14:paraId="50FCDF81" w14:textId="77777777" w:rsidR="006A30EA" w:rsidRDefault="006A30EA"/>
        </w:tc>
        <w:tc>
          <w:tcPr>
            <w:tcW w:w="1620" w:type="dxa"/>
            <w:gridSpan w:val="2"/>
            <w:tcBorders>
              <w:bottom w:val="dotted" w:sz="4" w:space="0" w:color="auto"/>
            </w:tcBorders>
          </w:tcPr>
          <w:p w14:paraId="50FCDF82" w14:textId="77777777" w:rsidR="006A30EA" w:rsidRDefault="004802B4">
            <w:pPr>
              <w:spacing w:before="113" w:after="113"/>
              <w:jc w:val="left"/>
            </w:pPr>
            <w:r>
              <w:rPr>
                <w:b/>
                <w:sz w:val="16"/>
              </w:rPr>
              <w:t>Leaf blade: shape</w:t>
            </w:r>
          </w:p>
        </w:tc>
        <w:tc>
          <w:tcPr>
            <w:tcW w:w="1620" w:type="dxa"/>
            <w:gridSpan w:val="2"/>
            <w:tcBorders>
              <w:bottom w:val="dotted" w:sz="4" w:space="0" w:color="auto"/>
            </w:tcBorders>
          </w:tcPr>
          <w:p w14:paraId="50FCDF83" w14:textId="77777777" w:rsidR="006A30EA" w:rsidRDefault="006A30EA"/>
        </w:tc>
        <w:tc>
          <w:tcPr>
            <w:tcW w:w="1620" w:type="dxa"/>
            <w:tcBorders>
              <w:bottom w:val="dotted" w:sz="4" w:space="0" w:color="auto"/>
            </w:tcBorders>
          </w:tcPr>
          <w:p w14:paraId="50FCDF84" w14:textId="77777777" w:rsidR="006A30EA" w:rsidRDefault="006A30EA"/>
        </w:tc>
        <w:tc>
          <w:tcPr>
            <w:tcW w:w="1620" w:type="dxa"/>
            <w:tcBorders>
              <w:bottom w:val="dotted" w:sz="4" w:space="0" w:color="auto"/>
            </w:tcBorders>
          </w:tcPr>
          <w:p w14:paraId="50FCDF85" w14:textId="77777777" w:rsidR="006A30EA" w:rsidRDefault="006A30EA"/>
        </w:tc>
        <w:tc>
          <w:tcPr>
            <w:tcW w:w="1620" w:type="dxa"/>
            <w:tcBorders>
              <w:bottom w:val="dotted" w:sz="4" w:space="0" w:color="auto"/>
            </w:tcBorders>
          </w:tcPr>
          <w:p w14:paraId="50FCDF86" w14:textId="77777777" w:rsidR="006A30EA" w:rsidRDefault="006A30EA"/>
        </w:tc>
        <w:tc>
          <w:tcPr>
            <w:tcW w:w="1620" w:type="dxa"/>
            <w:tcBorders>
              <w:bottom w:val="dotted" w:sz="4" w:space="0" w:color="auto"/>
            </w:tcBorders>
          </w:tcPr>
          <w:p w14:paraId="50FCDF87" w14:textId="77777777" w:rsidR="006A30EA" w:rsidRDefault="006A30EA"/>
        </w:tc>
      </w:tr>
      <w:tr w:rsidR="006A30EA" w14:paraId="50FCDF90" w14:textId="77777777">
        <w:trPr>
          <w:trHeight w:val="320"/>
        </w:trPr>
        <w:tc>
          <w:tcPr>
            <w:tcW w:w="1620" w:type="dxa"/>
            <w:gridSpan w:val="2"/>
            <w:vMerge/>
          </w:tcPr>
          <w:p w14:paraId="50FCDF89" w14:textId="77777777" w:rsidR="006A30EA" w:rsidRDefault="006A30EA"/>
        </w:tc>
        <w:tc>
          <w:tcPr>
            <w:tcW w:w="1620" w:type="dxa"/>
            <w:gridSpan w:val="2"/>
            <w:tcBorders>
              <w:bottom w:val="dotted" w:sz="4" w:space="0" w:color="auto"/>
            </w:tcBorders>
            <w:vAlign w:val="center"/>
          </w:tcPr>
          <w:p w14:paraId="50FCDF8A" w14:textId="77777777" w:rsidR="006A30EA" w:rsidRDefault="004802B4">
            <w:pPr>
              <w:jc w:val="left"/>
            </w:pPr>
            <w:r>
              <w:rPr>
                <w:sz w:val="16"/>
              </w:rPr>
              <w:t>ovate</w:t>
            </w:r>
          </w:p>
        </w:tc>
        <w:tc>
          <w:tcPr>
            <w:tcW w:w="1620" w:type="dxa"/>
            <w:gridSpan w:val="2"/>
            <w:tcBorders>
              <w:bottom w:val="dotted" w:sz="4" w:space="0" w:color="auto"/>
            </w:tcBorders>
            <w:vAlign w:val="center"/>
          </w:tcPr>
          <w:p w14:paraId="50FCDF8B" w14:textId="77777777" w:rsidR="006A30EA" w:rsidRDefault="006A30EA"/>
        </w:tc>
        <w:tc>
          <w:tcPr>
            <w:tcW w:w="1620" w:type="dxa"/>
            <w:tcBorders>
              <w:bottom w:val="dotted" w:sz="4" w:space="0" w:color="auto"/>
            </w:tcBorders>
            <w:vAlign w:val="center"/>
          </w:tcPr>
          <w:p w14:paraId="50FCDF8C" w14:textId="77777777" w:rsidR="006A30EA" w:rsidRDefault="006A30EA"/>
        </w:tc>
        <w:tc>
          <w:tcPr>
            <w:tcW w:w="1620" w:type="dxa"/>
            <w:tcBorders>
              <w:bottom w:val="dotted" w:sz="4" w:space="0" w:color="auto"/>
            </w:tcBorders>
            <w:vAlign w:val="center"/>
          </w:tcPr>
          <w:p w14:paraId="50FCDF8D" w14:textId="77777777" w:rsidR="006A30EA" w:rsidRDefault="006A30EA"/>
        </w:tc>
        <w:tc>
          <w:tcPr>
            <w:tcW w:w="1620" w:type="dxa"/>
            <w:tcBorders>
              <w:bottom w:val="dotted" w:sz="4" w:space="0" w:color="auto"/>
            </w:tcBorders>
            <w:vAlign w:val="center"/>
          </w:tcPr>
          <w:p w14:paraId="50FCDF8E" w14:textId="77777777" w:rsidR="006A30EA" w:rsidRDefault="004802B4">
            <w:pPr>
              <w:jc w:val="left"/>
            </w:pPr>
            <w:r>
              <w:rPr>
                <w:sz w:val="16"/>
              </w:rPr>
              <w:t>Yellow Bird</w:t>
            </w:r>
          </w:p>
        </w:tc>
        <w:tc>
          <w:tcPr>
            <w:tcW w:w="1620" w:type="dxa"/>
            <w:tcBorders>
              <w:bottom w:val="dotted" w:sz="4" w:space="0" w:color="auto"/>
            </w:tcBorders>
            <w:vAlign w:val="center"/>
          </w:tcPr>
          <w:p w14:paraId="50FCDF8F" w14:textId="77777777" w:rsidR="006A30EA" w:rsidRDefault="004802B4">
            <w:pPr>
              <w:jc w:val="center"/>
            </w:pPr>
            <w:r>
              <w:rPr>
                <w:rFonts w:eastAsia="Arial"/>
                <w:sz w:val="16"/>
              </w:rPr>
              <w:t xml:space="preserve">1 </w:t>
            </w:r>
          </w:p>
        </w:tc>
      </w:tr>
      <w:tr w:rsidR="006A30EA" w14:paraId="50FCDF98" w14:textId="77777777">
        <w:trPr>
          <w:trHeight w:val="320"/>
        </w:trPr>
        <w:tc>
          <w:tcPr>
            <w:tcW w:w="1620" w:type="dxa"/>
            <w:gridSpan w:val="2"/>
            <w:vMerge/>
          </w:tcPr>
          <w:p w14:paraId="50FCDF91" w14:textId="77777777" w:rsidR="006A30EA" w:rsidRDefault="006A30EA"/>
        </w:tc>
        <w:tc>
          <w:tcPr>
            <w:tcW w:w="1620" w:type="dxa"/>
            <w:gridSpan w:val="2"/>
            <w:tcBorders>
              <w:bottom w:val="dotted" w:sz="4" w:space="0" w:color="auto"/>
            </w:tcBorders>
            <w:vAlign w:val="center"/>
          </w:tcPr>
          <w:p w14:paraId="50FCDF92" w14:textId="77777777" w:rsidR="006A30EA" w:rsidRDefault="004802B4">
            <w:pPr>
              <w:jc w:val="left"/>
            </w:pPr>
            <w:r>
              <w:rPr>
                <w:sz w:val="16"/>
              </w:rPr>
              <w:t>circular</w:t>
            </w:r>
          </w:p>
        </w:tc>
        <w:tc>
          <w:tcPr>
            <w:tcW w:w="1620" w:type="dxa"/>
            <w:gridSpan w:val="2"/>
            <w:tcBorders>
              <w:bottom w:val="dotted" w:sz="4" w:space="0" w:color="auto"/>
            </w:tcBorders>
            <w:vAlign w:val="center"/>
          </w:tcPr>
          <w:p w14:paraId="50FCDF93" w14:textId="77777777" w:rsidR="006A30EA" w:rsidRDefault="006A30EA"/>
        </w:tc>
        <w:tc>
          <w:tcPr>
            <w:tcW w:w="1620" w:type="dxa"/>
            <w:tcBorders>
              <w:bottom w:val="dotted" w:sz="4" w:space="0" w:color="auto"/>
            </w:tcBorders>
            <w:vAlign w:val="center"/>
          </w:tcPr>
          <w:p w14:paraId="50FCDF94" w14:textId="77777777" w:rsidR="006A30EA" w:rsidRDefault="006A30EA"/>
        </w:tc>
        <w:tc>
          <w:tcPr>
            <w:tcW w:w="1620" w:type="dxa"/>
            <w:tcBorders>
              <w:bottom w:val="dotted" w:sz="4" w:space="0" w:color="auto"/>
            </w:tcBorders>
            <w:vAlign w:val="center"/>
          </w:tcPr>
          <w:p w14:paraId="50FCDF95" w14:textId="77777777" w:rsidR="006A30EA" w:rsidRDefault="006A30EA"/>
        </w:tc>
        <w:tc>
          <w:tcPr>
            <w:tcW w:w="1620" w:type="dxa"/>
            <w:tcBorders>
              <w:bottom w:val="dotted" w:sz="4" w:space="0" w:color="auto"/>
            </w:tcBorders>
            <w:vAlign w:val="center"/>
          </w:tcPr>
          <w:p w14:paraId="50FCDF96" w14:textId="77777777" w:rsidR="006A30EA" w:rsidRDefault="004802B4">
            <w:pPr>
              <w:jc w:val="left"/>
            </w:pPr>
            <w:r>
              <w:rPr>
                <w:sz w:val="16"/>
              </w:rPr>
              <w:t>Jade Lamp</w:t>
            </w:r>
          </w:p>
        </w:tc>
        <w:tc>
          <w:tcPr>
            <w:tcW w:w="1620" w:type="dxa"/>
            <w:tcBorders>
              <w:bottom w:val="dotted" w:sz="4" w:space="0" w:color="auto"/>
            </w:tcBorders>
            <w:vAlign w:val="center"/>
          </w:tcPr>
          <w:p w14:paraId="50FCDF97" w14:textId="77777777" w:rsidR="006A30EA" w:rsidRDefault="004802B4">
            <w:pPr>
              <w:jc w:val="center"/>
            </w:pPr>
            <w:r>
              <w:rPr>
                <w:rFonts w:eastAsia="Arial"/>
                <w:sz w:val="16"/>
              </w:rPr>
              <w:t xml:space="preserve">2 </w:t>
            </w:r>
          </w:p>
        </w:tc>
      </w:tr>
      <w:tr w:rsidR="006A30EA" w14:paraId="50FCDFA0" w14:textId="77777777">
        <w:trPr>
          <w:trHeight w:val="320"/>
        </w:trPr>
        <w:tc>
          <w:tcPr>
            <w:tcW w:w="1620" w:type="dxa"/>
            <w:gridSpan w:val="2"/>
            <w:vMerge/>
          </w:tcPr>
          <w:p w14:paraId="50FCDF99" w14:textId="77777777" w:rsidR="006A30EA" w:rsidRDefault="006A30EA"/>
        </w:tc>
        <w:tc>
          <w:tcPr>
            <w:tcW w:w="1620" w:type="dxa"/>
            <w:gridSpan w:val="2"/>
            <w:tcBorders>
              <w:bottom w:val="dotted" w:sz="4" w:space="0" w:color="auto"/>
            </w:tcBorders>
            <w:vAlign w:val="center"/>
          </w:tcPr>
          <w:p w14:paraId="50FCDF9A" w14:textId="77777777" w:rsidR="006A30EA" w:rsidRDefault="004802B4">
            <w:pPr>
              <w:jc w:val="left"/>
            </w:pPr>
            <w:r>
              <w:rPr>
                <w:sz w:val="16"/>
              </w:rPr>
              <w:t>elliptic</w:t>
            </w:r>
          </w:p>
        </w:tc>
        <w:tc>
          <w:tcPr>
            <w:tcW w:w="1620" w:type="dxa"/>
            <w:gridSpan w:val="2"/>
            <w:tcBorders>
              <w:bottom w:val="dotted" w:sz="4" w:space="0" w:color="auto"/>
            </w:tcBorders>
            <w:vAlign w:val="center"/>
          </w:tcPr>
          <w:p w14:paraId="50FCDF9B" w14:textId="77777777" w:rsidR="006A30EA" w:rsidRDefault="006A30EA"/>
        </w:tc>
        <w:tc>
          <w:tcPr>
            <w:tcW w:w="1620" w:type="dxa"/>
            <w:tcBorders>
              <w:bottom w:val="dotted" w:sz="4" w:space="0" w:color="auto"/>
            </w:tcBorders>
            <w:vAlign w:val="center"/>
          </w:tcPr>
          <w:p w14:paraId="50FCDF9C" w14:textId="77777777" w:rsidR="006A30EA" w:rsidRDefault="006A30EA"/>
        </w:tc>
        <w:tc>
          <w:tcPr>
            <w:tcW w:w="1620" w:type="dxa"/>
            <w:tcBorders>
              <w:bottom w:val="dotted" w:sz="4" w:space="0" w:color="auto"/>
            </w:tcBorders>
            <w:vAlign w:val="center"/>
          </w:tcPr>
          <w:p w14:paraId="50FCDF9D" w14:textId="77777777" w:rsidR="006A30EA" w:rsidRDefault="006A30EA"/>
        </w:tc>
        <w:tc>
          <w:tcPr>
            <w:tcW w:w="1620" w:type="dxa"/>
            <w:tcBorders>
              <w:bottom w:val="dotted" w:sz="4" w:space="0" w:color="auto"/>
            </w:tcBorders>
            <w:vAlign w:val="center"/>
          </w:tcPr>
          <w:p w14:paraId="50FCDF9E" w14:textId="77777777" w:rsidR="006A30EA" w:rsidRDefault="004802B4">
            <w:pPr>
              <w:jc w:val="left"/>
            </w:pPr>
            <w:r>
              <w:rPr>
                <w:sz w:val="16"/>
              </w:rPr>
              <w:t>Bracken's Brown Beauty</w:t>
            </w:r>
          </w:p>
        </w:tc>
        <w:tc>
          <w:tcPr>
            <w:tcW w:w="1620" w:type="dxa"/>
            <w:tcBorders>
              <w:bottom w:val="dotted" w:sz="4" w:space="0" w:color="auto"/>
            </w:tcBorders>
            <w:vAlign w:val="center"/>
          </w:tcPr>
          <w:p w14:paraId="50FCDF9F" w14:textId="77777777" w:rsidR="006A30EA" w:rsidRDefault="004802B4">
            <w:pPr>
              <w:jc w:val="center"/>
            </w:pPr>
            <w:r>
              <w:rPr>
                <w:rFonts w:eastAsia="Arial"/>
                <w:sz w:val="16"/>
              </w:rPr>
              <w:t xml:space="preserve">3 </w:t>
            </w:r>
          </w:p>
        </w:tc>
      </w:tr>
      <w:tr w:rsidR="006A30EA" w14:paraId="50FCDFA8" w14:textId="77777777">
        <w:trPr>
          <w:trHeight w:val="320"/>
        </w:trPr>
        <w:tc>
          <w:tcPr>
            <w:tcW w:w="1620" w:type="dxa"/>
            <w:gridSpan w:val="2"/>
            <w:vMerge/>
          </w:tcPr>
          <w:p w14:paraId="50FCDFA1" w14:textId="77777777" w:rsidR="006A30EA" w:rsidRDefault="006A30EA"/>
        </w:tc>
        <w:tc>
          <w:tcPr>
            <w:tcW w:w="1620" w:type="dxa"/>
            <w:gridSpan w:val="2"/>
            <w:tcBorders>
              <w:bottom w:val="dotted" w:sz="4" w:space="0" w:color="auto"/>
            </w:tcBorders>
            <w:vAlign w:val="center"/>
          </w:tcPr>
          <w:p w14:paraId="50FCDFA2" w14:textId="77777777" w:rsidR="006A30EA" w:rsidRDefault="004802B4">
            <w:pPr>
              <w:jc w:val="left"/>
            </w:pPr>
            <w:r>
              <w:rPr>
                <w:sz w:val="16"/>
              </w:rPr>
              <w:t>obovate</w:t>
            </w:r>
          </w:p>
        </w:tc>
        <w:tc>
          <w:tcPr>
            <w:tcW w:w="1620" w:type="dxa"/>
            <w:gridSpan w:val="2"/>
            <w:tcBorders>
              <w:bottom w:val="dotted" w:sz="4" w:space="0" w:color="auto"/>
            </w:tcBorders>
            <w:vAlign w:val="center"/>
          </w:tcPr>
          <w:p w14:paraId="50FCDFA3" w14:textId="77777777" w:rsidR="006A30EA" w:rsidRDefault="006A30EA"/>
        </w:tc>
        <w:tc>
          <w:tcPr>
            <w:tcW w:w="1620" w:type="dxa"/>
            <w:tcBorders>
              <w:bottom w:val="dotted" w:sz="4" w:space="0" w:color="auto"/>
            </w:tcBorders>
            <w:vAlign w:val="center"/>
          </w:tcPr>
          <w:p w14:paraId="50FCDFA4" w14:textId="77777777" w:rsidR="006A30EA" w:rsidRDefault="006A30EA"/>
        </w:tc>
        <w:tc>
          <w:tcPr>
            <w:tcW w:w="1620" w:type="dxa"/>
            <w:tcBorders>
              <w:bottom w:val="dotted" w:sz="4" w:space="0" w:color="auto"/>
            </w:tcBorders>
            <w:vAlign w:val="center"/>
          </w:tcPr>
          <w:p w14:paraId="50FCDFA5" w14:textId="77777777" w:rsidR="006A30EA" w:rsidRDefault="006A30EA"/>
        </w:tc>
        <w:tc>
          <w:tcPr>
            <w:tcW w:w="1620" w:type="dxa"/>
            <w:tcBorders>
              <w:bottom w:val="dotted" w:sz="4" w:space="0" w:color="auto"/>
            </w:tcBorders>
            <w:vAlign w:val="center"/>
          </w:tcPr>
          <w:p w14:paraId="50FCDFA6" w14:textId="77777777" w:rsidR="006A30EA" w:rsidRDefault="004802B4">
            <w:pPr>
              <w:jc w:val="left"/>
            </w:pPr>
            <w:r>
              <w:rPr>
                <w:sz w:val="16"/>
              </w:rPr>
              <w:t>Diva</w:t>
            </w:r>
          </w:p>
        </w:tc>
        <w:tc>
          <w:tcPr>
            <w:tcW w:w="1620" w:type="dxa"/>
            <w:tcBorders>
              <w:bottom w:val="dotted" w:sz="4" w:space="0" w:color="auto"/>
            </w:tcBorders>
            <w:vAlign w:val="center"/>
          </w:tcPr>
          <w:p w14:paraId="50FCDFA7" w14:textId="77777777" w:rsidR="006A30EA" w:rsidRDefault="004802B4">
            <w:pPr>
              <w:jc w:val="center"/>
            </w:pPr>
            <w:r>
              <w:rPr>
                <w:rFonts w:eastAsia="Arial"/>
                <w:sz w:val="16"/>
              </w:rPr>
              <w:t xml:space="preserve">4 </w:t>
            </w:r>
          </w:p>
        </w:tc>
      </w:tr>
      <w:tr w:rsidR="006A30EA" w14:paraId="50FCDFB3" w14:textId="77777777">
        <w:trPr>
          <w:trHeight w:val="360"/>
        </w:trPr>
        <w:tc>
          <w:tcPr>
            <w:tcW w:w="810" w:type="dxa"/>
            <w:tcBorders>
              <w:right w:val="dotted" w:sz="4" w:space="0" w:color="auto"/>
            </w:tcBorders>
            <w:shd w:val="clear" w:color="auto" w:fill="DFDFD7"/>
            <w:vAlign w:val="center"/>
          </w:tcPr>
          <w:p w14:paraId="50FCDFA9" w14:textId="77777777" w:rsidR="006A30EA" w:rsidRDefault="004802B4">
            <w:r>
              <w:rPr>
                <w:rFonts w:eastAsia="Arial"/>
                <w:b/>
                <w:sz w:val="16"/>
              </w:rPr>
              <w:t>13.</w:t>
            </w:r>
          </w:p>
        </w:tc>
        <w:tc>
          <w:tcPr>
            <w:tcW w:w="810" w:type="dxa"/>
            <w:tcBorders>
              <w:right w:val="dotted" w:sz="4" w:space="0" w:color="auto"/>
            </w:tcBorders>
            <w:shd w:val="clear" w:color="auto" w:fill="DFDFD7"/>
            <w:vAlign w:val="center"/>
          </w:tcPr>
          <w:p w14:paraId="50FCDFAA" w14:textId="77777777" w:rsidR="006A30EA" w:rsidRDefault="006A30EA"/>
        </w:tc>
        <w:tc>
          <w:tcPr>
            <w:tcW w:w="810" w:type="dxa"/>
            <w:tcBorders>
              <w:right w:val="dotted" w:sz="4" w:space="0" w:color="auto"/>
            </w:tcBorders>
            <w:shd w:val="clear" w:color="auto" w:fill="DFDFD7"/>
            <w:vAlign w:val="center"/>
          </w:tcPr>
          <w:p w14:paraId="50FCDFAB" w14:textId="77777777" w:rsidR="006A30EA" w:rsidRDefault="004802B4">
            <w:r>
              <w:rPr>
                <w:rFonts w:eastAsia="Arial"/>
                <w:b/>
                <w:sz w:val="16"/>
              </w:rPr>
              <w:t>QL</w:t>
            </w:r>
          </w:p>
        </w:tc>
        <w:tc>
          <w:tcPr>
            <w:tcW w:w="810" w:type="dxa"/>
            <w:tcBorders>
              <w:right w:val="dotted" w:sz="4" w:space="0" w:color="auto"/>
            </w:tcBorders>
            <w:shd w:val="clear" w:color="auto" w:fill="DFDFD7"/>
            <w:vAlign w:val="center"/>
          </w:tcPr>
          <w:p w14:paraId="50FCDFAC"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DFAD" w14:textId="77777777" w:rsidR="006A30EA" w:rsidRDefault="006A30EA"/>
        </w:tc>
        <w:tc>
          <w:tcPr>
            <w:tcW w:w="810" w:type="dxa"/>
            <w:tcBorders>
              <w:right w:val="dotted" w:sz="4" w:space="0" w:color="auto"/>
            </w:tcBorders>
            <w:shd w:val="clear" w:color="auto" w:fill="DFDFD7"/>
            <w:vAlign w:val="center"/>
          </w:tcPr>
          <w:p w14:paraId="50FCDFAE" w14:textId="77777777" w:rsidR="006A30EA" w:rsidRDefault="004802B4">
            <w:r>
              <w:rPr>
                <w:rFonts w:eastAsia="Arial"/>
                <w:b/>
                <w:sz w:val="16"/>
              </w:rPr>
              <w:t>(d)</w:t>
            </w:r>
          </w:p>
        </w:tc>
        <w:tc>
          <w:tcPr>
            <w:tcW w:w="1620" w:type="dxa"/>
            <w:shd w:val="clear" w:color="auto" w:fill="DFDFD7"/>
            <w:vAlign w:val="center"/>
          </w:tcPr>
          <w:p w14:paraId="50FCDFAF" w14:textId="77777777" w:rsidR="006A30EA" w:rsidRDefault="006A30EA"/>
        </w:tc>
        <w:tc>
          <w:tcPr>
            <w:tcW w:w="1620" w:type="dxa"/>
            <w:shd w:val="clear" w:color="auto" w:fill="DFDFD7"/>
          </w:tcPr>
          <w:p w14:paraId="50FCDFB0" w14:textId="77777777" w:rsidR="006A30EA" w:rsidRDefault="006A30EA"/>
        </w:tc>
        <w:tc>
          <w:tcPr>
            <w:tcW w:w="1620" w:type="dxa"/>
            <w:shd w:val="clear" w:color="auto" w:fill="DFDFD7"/>
          </w:tcPr>
          <w:p w14:paraId="50FCDFB1" w14:textId="77777777" w:rsidR="006A30EA" w:rsidRDefault="006A30EA"/>
        </w:tc>
        <w:tc>
          <w:tcPr>
            <w:tcW w:w="1620" w:type="dxa"/>
            <w:shd w:val="clear" w:color="auto" w:fill="DFDFD7"/>
          </w:tcPr>
          <w:p w14:paraId="50FCDFB2" w14:textId="77777777" w:rsidR="006A30EA" w:rsidRDefault="006A30EA"/>
        </w:tc>
      </w:tr>
      <w:tr w:rsidR="006A30EA" w14:paraId="50FCDFBB" w14:textId="77777777">
        <w:trPr>
          <w:trHeight w:val="440"/>
        </w:trPr>
        <w:tc>
          <w:tcPr>
            <w:tcW w:w="1620" w:type="dxa"/>
            <w:gridSpan w:val="2"/>
            <w:vMerge w:val="restart"/>
          </w:tcPr>
          <w:p w14:paraId="50FCDFB4" w14:textId="77777777" w:rsidR="006A30EA" w:rsidRDefault="006A30EA"/>
        </w:tc>
        <w:tc>
          <w:tcPr>
            <w:tcW w:w="1620" w:type="dxa"/>
            <w:gridSpan w:val="2"/>
            <w:tcBorders>
              <w:bottom w:val="dotted" w:sz="4" w:space="0" w:color="auto"/>
            </w:tcBorders>
          </w:tcPr>
          <w:p w14:paraId="50FCDFB5" w14:textId="77777777" w:rsidR="006A30EA" w:rsidRDefault="004802B4">
            <w:pPr>
              <w:spacing w:before="113" w:after="113"/>
              <w:jc w:val="left"/>
            </w:pPr>
            <w:r>
              <w:rPr>
                <w:b/>
                <w:sz w:val="16"/>
              </w:rPr>
              <w:t>Leaf blade: variegation</w:t>
            </w:r>
          </w:p>
        </w:tc>
        <w:tc>
          <w:tcPr>
            <w:tcW w:w="1620" w:type="dxa"/>
            <w:gridSpan w:val="2"/>
            <w:tcBorders>
              <w:bottom w:val="dotted" w:sz="4" w:space="0" w:color="auto"/>
            </w:tcBorders>
          </w:tcPr>
          <w:p w14:paraId="50FCDFB6" w14:textId="77777777" w:rsidR="006A30EA" w:rsidRDefault="006A30EA"/>
        </w:tc>
        <w:tc>
          <w:tcPr>
            <w:tcW w:w="1620" w:type="dxa"/>
            <w:tcBorders>
              <w:bottom w:val="dotted" w:sz="4" w:space="0" w:color="auto"/>
            </w:tcBorders>
          </w:tcPr>
          <w:p w14:paraId="50FCDFB7" w14:textId="77777777" w:rsidR="006A30EA" w:rsidRDefault="006A30EA"/>
        </w:tc>
        <w:tc>
          <w:tcPr>
            <w:tcW w:w="1620" w:type="dxa"/>
            <w:tcBorders>
              <w:bottom w:val="dotted" w:sz="4" w:space="0" w:color="auto"/>
            </w:tcBorders>
          </w:tcPr>
          <w:p w14:paraId="50FCDFB8" w14:textId="77777777" w:rsidR="006A30EA" w:rsidRDefault="006A30EA"/>
        </w:tc>
        <w:tc>
          <w:tcPr>
            <w:tcW w:w="1620" w:type="dxa"/>
            <w:tcBorders>
              <w:bottom w:val="dotted" w:sz="4" w:space="0" w:color="auto"/>
            </w:tcBorders>
          </w:tcPr>
          <w:p w14:paraId="50FCDFB9" w14:textId="77777777" w:rsidR="006A30EA" w:rsidRDefault="006A30EA"/>
        </w:tc>
        <w:tc>
          <w:tcPr>
            <w:tcW w:w="1620" w:type="dxa"/>
            <w:tcBorders>
              <w:bottom w:val="dotted" w:sz="4" w:space="0" w:color="auto"/>
            </w:tcBorders>
          </w:tcPr>
          <w:p w14:paraId="50FCDFBA" w14:textId="77777777" w:rsidR="006A30EA" w:rsidRDefault="006A30EA"/>
        </w:tc>
      </w:tr>
      <w:tr w:rsidR="006A30EA" w14:paraId="50FCDFC3" w14:textId="77777777">
        <w:trPr>
          <w:trHeight w:val="320"/>
        </w:trPr>
        <w:tc>
          <w:tcPr>
            <w:tcW w:w="1620" w:type="dxa"/>
            <w:gridSpan w:val="2"/>
            <w:vMerge/>
          </w:tcPr>
          <w:p w14:paraId="50FCDFBC" w14:textId="77777777" w:rsidR="006A30EA" w:rsidRDefault="006A30EA"/>
        </w:tc>
        <w:tc>
          <w:tcPr>
            <w:tcW w:w="1620" w:type="dxa"/>
            <w:gridSpan w:val="2"/>
            <w:tcBorders>
              <w:bottom w:val="dotted" w:sz="4" w:space="0" w:color="auto"/>
            </w:tcBorders>
            <w:vAlign w:val="center"/>
          </w:tcPr>
          <w:p w14:paraId="50FCDFBD" w14:textId="77777777" w:rsidR="006A30EA" w:rsidRDefault="004802B4">
            <w:pPr>
              <w:jc w:val="left"/>
            </w:pPr>
            <w:r>
              <w:rPr>
                <w:sz w:val="16"/>
              </w:rPr>
              <w:t>absent</w:t>
            </w:r>
          </w:p>
        </w:tc>
        <w:tc>
          <w:tcPr>
            <w:tcW w:w="1620" w:type="dxa"/>
            <w:gridSpan w:val="2"/>
            <w:tcBorders>
              <w:bottom w:val="dotted" w:sz="4" w:space="0" w:color="auto"/>
            </w:tcBorders>
            <w:vAlign w:val="center"/>
          </w:tcPr>
          <w:p w14:paraId="50FCDFBE" w14:textId="77777777" w:rsidR="006A30EA" w:rsidRDefault="006A30EA"/>
        </w:tc>
        <w:tc>
          <w:tcPr>
            <w:tcW w:w="1620" w:type="dxa"/>
            <w:tcBorders>
              <w:bottom w:val="dotted" w:sz="4" w:space="0" w:color="auto"/>
            </w:tcBorders>
            <w:vAlign w:val="center"/>
          </w:tcPr>
          <w:p w14:paraId="50FCDFBF" w14:textId="77777777" w:rsidR="006A30EA" w:rsidRDefault="006A30EA"/>
        </w:tc>
        <w:tc>
          <w:tcPr>
            <w:tcW w:w="1620" w:type="dxa"/>
            <w:tcBorders>
              <w:bottom w:val="dotted" w:sz="4" w:space="0" w:color="auto"/>
            </w:tcBorders>
            <w:vAlign w:val="center"/>
          </w:tcPr>
          <w:p w14:paraId="50FCDFC0" w14:textId="77777777" w:rsidR="006A30EA" w:rsidRDefault="006A30EA"/>
        </w:tc>
        <w:tc>
          <w:tcPr>
            <w:tcW w:w="1620" w:type="dxa"/>
            <w:tcBorders>
              <w:bottom w:val="dotted" w:sz="4" w:space="0" w:color="auto"/>
            </w:tcBorders>
            <w:vAlign w:val="center"/>
          </w:tcPr>
          <w:p w14:paraId="50FCDFC1" w14:textId="77777777" w:rsidR="006A30EA" w:rsidRDefault="004802B4">
            <w:pPr>
              <w:jc w:val="left"/>
            </w:pPr>
            <w:r>
              <w:rPr>
                <w:sz w:val="16"/>
              </w:rPr>
              <w:t>Yellow Bird</w:t>
            </w:r>
          </w:p>
        </w:tc>
        <w:tc>
          <w:tcPr>
            <w:tcW w:w="1620" w:type="dxa"/>
            <w:tcBorders>
              <w:bottom w:val="dotted" w:sz="4" w:space="0" w:color="auto"/>
            </w:tcBorders>
            <w:vAlign w:val="center"/>
          </w:tcPr>
          <w:p w14:paraId="50FCDFC2" w14:textId="77777777" w:rsidR="006A30EA" w:rsidRDefault="004802B4">
            <w:pPr>
              <w:jc w:val="center"/>
            </w:pPr>
            <w:r>
              <w:rPr>
                <w:rFonts w:eastAsia="Arial"/>
                <w:sz w:val="16"/>
              </w:rPr>
              <w:t xml:space="preserve">1 </w:t>
            </w:r>
          </w:p>
        </w:tc>
      </w:tr>
      <w:tr w:rsidR="006A30EA" w14:paraId="50FCDFCB" w14:textId="77777777">
        <w:trPr>
          <w:trHeight w:val="320"/>
        </w:trPr>
        <w:tc>
          <w:tcPr>
            <w:tcW w:w="1620" w:type="dxa"/>
            <w:gridSpan w:val="2"/>
            <w:vMerge/>
          </w:tcPr>
          <w:p w14:paraId="50FCDFC4" w14:textId="77777777" w:rsidR="006A30EA" w:rsidRDefault="006A30EA"/>
        </w:tc>
        <w:tc>
          <w:tcPr>
            <w:tcW w:w="1620" w:type="dxa"/>
            <w:gridSpan w:val="2"/>
            <w:tcBorders>
              <w:bottom w:val="dotted" w:sz="4" w:space="0" w:color="auto"/>
            </w:tcBorders>
            <w:vAlign w:val="center"/>
          </w:tcPr>
          <w:p w14:paraId="50FCDFC5" w14:textId="77777777" w:rsidR="006A30EA" w:rsidRDefault="004802B4">
            <w:pPr>
              <w:jc w:val="left"/>
            </w:pPr>
            <w:r>
              <w:rPr>
                <w:sz w:val="16"/>
              </w:rPr>
              <w:t>present</w:t>
            </w:r>
          </w:p>
        </w:tc>
        <w:tc>
          <w:tcPr>
            <w:tcW w:w="1620" w:type="dxa"/>
            <w:gridSpan w:val="2"/>
            <w:tcBorders>
              <w:bottom w:val="dotted" w:sz="4" w:space="0" w:color="auto"/>
            </w:tcBorders>
            <w:vAlign w:val="center"/>
          </w:tcPr>
          <w:p w14:paraId="50FCDFC6" w14:textId="77777777" w:rsidR="006A30EA" w:rsidRDefault="006A30EA"/>
        </w:tc>
        <w:tc>
          <w:tcPr>
            <w:tcW w:w="1620" w:type="dxa"/>
            <w:tcBorders>
              <w:bottom w:val="dotted" w:sz="4" w:space="0" w:color="auto"/>
            </w:tcBorders>
            <w:vAlign w:val="center"/>
          </w:tcPr>
          <w:p w14:paraId="50FCDFC7" w14:textId="77777777" w:rsidR="006A30EA" w:rsidRDefault="006A30EA"/>
        </w:tc>
        <w:tc>
          <w:tcPr>
            <w:tcW w:w="1620" w:type="dxa"/>
            <w:tcBorders>
              <w:bottom w:val="dotted" w:sz="4" w:space="0" w:color="auto"/>
            </w:tcBorders>
            <w:vAlign w:val="center"/>
          </w:tcPr>
          <w:p w14:paraId="50FCDFC8" w14:textId="77777777" w:rsidR="006A30EA" w:rsidRDefault="006A30EA"/>
        </w:tc>
        <w:tc>
          <w:tcPr>
            <w:tcW w:w="1620" w:type="dxa"/>
            <w:tcBorders>
              <w:bottom w:val="dotted" w:sz="4" w:space="0" w:color="auto"/>
            </w:tcBorders>
            <w:vAlign w:val="center"/>
          </w:tcPr>
          <w:p w14:paraId="50FCDFC9" w14:textId="78CD339A" w:rsidR="006A30EA" w:rsidRDefault="004C42A3">
            <w:pPr>
              <w:jc w:val="left"/>
            </w:pPr>
            <w:ins w:id="405" w:author="OERTEL Romy" w:date="2026-07-09T11:34:00Z">
              <w:r w:rsidRPr="004C42A3">
                <w:rPr>
                  <w:sz w:val="16"/>
                </w:rPr>
                <w:t>Mattie Mae Smith</w:t>
              </w:r>
            </w:ins>
            <w:ins w:id="406" w:author="TWO" w:date="2026-07-07T16:26:00Z">
              <w:del w:id="407" w:author="OERTEL Romy" w:date="2026-07-09T11:34:00Z" w16du:dateUtc="2026-07-09T09:34:00Z">
                <w:r w:rsidR="004802B4" w:rsidRPr="004C42A3" w:rsidDel="004C42A3">
                  <w:rPr>
                    <w:sz w:val="16"/>
                    <w:highlight w:val="yellow"/>
                    <w:rPrChange w:id="408" w:author="OERTEL Romy" w:date="2026-07-09T11:35:00Z" w16du:dateUtc="2026-07-09T09:35:00Z">
                      <w:rPr>
                        <w:sz w:val="16"/>
                      </w:rPr>
                    </w:rPrChange>
                  </w:rPr>
                  <w:delText>Caiyu</w:delText>
                </w:r>
              </w:del>
            </w:ins>
          </w:p>
        </w:tc>
        <w:tc>
          <w:tcPr>
            <w:tcW w:w="1620" w:type="dxa"/>
            <w:tcBorders>
              <w:bottom w:val="dotted" w:sz="4" w:space="0" w:color="auto"/>
            </w:tcBorders>
            <w:vAlign w:val="center"/>
          </w:tcPr>
          <w:p w14:paraId="50FCDFCA" w14:textId="77777777" w:rsidR="006A30EA" w:rsidRDefault="004802B4">
            <w:pPr>
              <w:jc w:val="center"/>
            </w:pPr>
            <w:r>
              <w:rPr>
                <w:rFonts w:eastAsia="Arial"/>
                <w:sz w:val="16"/>
              </w:rPr>
              <w:t xml:space="preserve">9 </w:t>
            </w:r>
          </w:p>
        </w:tc>
      </w:tr>
      <w:tr w:rsidR="006A30EA" w14:paraId="50FCDFD6" w14:textId="77777777">
        <w:trPr>
          <w:trHeight w:val="360"/>
        </w:trPr>
        <w:tc>
          <w:tcPr>
            <w:tcW w:w="810" w:type="dxa"/>
            <w:tcBorders>
              <w:right w:val="dotted" w:sz="4" w:space="0" w:color="auto"/>
            </w:tcBorders>
            <w:shd w:val="clear" w:color="auto" w:fill="DFDFD7"/>
            <w:vAlign w:val="center"/>
          </w:tcPr>
          <w:p w14:paraId="50FCDFCC" w14:textId="77777777" w:rsidR="006A30EA" w:rsidRDefault="004802B4">
            <w:r>
              <w:rPr>
                <w:rFonts w:eastAsia="Arial"/>
                <w:b/>
                <w:sz w:val="16"/>
              </w:rPr>
              <w:t>14.</w:t>
            </w:r>
          </w:p>
        </w:tc>
        <w:tc>
          <w:tcPr>
            <w:tcW w:w="810" w:type="dxa"/>
            <w:tcBorders>
              <w:right w:val="dotted" w:sz="4" w:space="0" w:color="auto"/>
            </w:tcBorders>
            <w:shd w:val="clear" w:color="auto" w:fill="DFDFD7"/>
            <w:vAlign w:val="center"/>
          </w:tcPr>
          <w:p w14:paraId="50FCDFCD" w14:textId="77777777" w:rsidR="006A30EA" w:rsidRDefault="006A30EA"/>
        </w:tc>
        <w:tc>
          <w:tcPr>
            <w:tcW w:w="810" w:type="dxa"/>
            <w:tcBorders>
              <w:right w:val="dotted" w:sz="4" w:space="0" w:color="auto"/>
            </w:tcBorders>
            <w:shd w:val="clear" w:color="auto" w:fill="DFDFD7"/>
            <w:vAlign w:val="center"/>
          </w:tcPr>
          <w:p w14:paraId="50FCDFCE" w14:textId="77777777" w:rsidR="006A30EA" w:rsidRDefault="004802B4">
            <w:r>
              <w:rPr>
                <w:rFonts w:eastAsia="Arial"/>
                <w:b/>
                <w:sz w:val="16"/>
              </w:rPr>
              <w:t>PQ</w:t>
            </w:r>
          </w:p>
        </w:tc>
        <w:tc>
          <w:tcPr>
            <w:tcW w:w="810" w:type="dxa"/>
            <w:tcBorders>
              <w:right w:val="dotted" w:sz="4" w:space="0" w:color="auto"/>
            </w:tcBorders>
            <w:shd w:val="clear" w:color="auto" w:fill="DFDFD7"/>
            <w:vAlign w:val="center"/>
          </w:tcPr>
          <w:p w14:paraId="50FCDFCF"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DFD0" w14:textId="77777777" w:rsidR="006A30EA" w:rsidRDefault="004802B4">
            <w:ins w:id="409" w:author="TWO" w:date="2026-07-07T16:26:00Z">
              <w:r>
                <w:rPr>
                  <w:rFonts w:eastAsia="Arial"/>
                  <w:b/>
                  <w:sz w:val="16"/>
                </w:rPr>
                <w:t>(+)</w:t>
              </w:r>
            </w:ins>
          </w:p>
        </w:tc>
        <w:tc>
          <w:tcPr>
            <w:tcW w:w="810" w:type="dxa"/>
            <w:tcBorders>
              <w:right w:val="dotted" w:sz="4" w:space="0" w:color="auto"/>
            </w:tcBorders>
            <w:shd w:val="clear" w:color="auto" w:fill="DFDFD7"/>
            <w:vAlign w:val="center"/>
          </w:tcPr>
          <w:p w14:paraId="50FCDFD1" w14:textId="77777777" w:rsidR="006A30EA" w:rsidRDefault="004802B4">
            <w:r>
              <w:rPr>
                <w:rFonts w:eastAsia="Arial"/>
                <w:b/>
                <w:sz w:val="16"/>
              </w:rPr>
              <w:t>(d), (e)</w:t>
            </w:r>
          </w:p>
        </w:tc>
        <w:tc>
          <w:tcPr>
            <w:tcW w:w="1620" w:type="dxa"/>
            <w:shd w:val="clear" w:color="auto" w:fill="DFDFD7"/>
            <w:vAlign w:val="center"/>
          </w:tcPr>
          <w:p w14:paraId="50FCDFD2" w14:textId="77777777" w:rsidR="006A30EA" w:rsidRDefault="006A30EA"/>
        </w:tc>
        <w:tc>
          <w:tcPr>
            <w:tcW w:w="1620" w:type="dxa"/>
            <w:shd w:val="clear" w:color="auto" w:fill="DFDFD7"/>
          </w:tcPr>
          <w:p w14:paraId="50FCDFD3" w14:textId="77777777" w:rsidR="006A30EA" w:rsidRDefault="006A30EA"/>
        </w:tc>
        <w:tc>
          <w:tcPr>
            <w:tcW w:w="1620" w:type="dxa"/>
            <w:shd w:val="clear" w:color="auto" w:fill="DFDFD7"/>
          </w:tcPr>
          <w:p w14:paraId="50FCDFD4" w14:textId="77777777" w:rsidR="006A30EA" w:rsidRDefault="006A30EA"/>
        </w:tc>
        <w:tc>
          <w:tcPr>
            <w:tcW w:w="1620" w:type="dxa"/>
            <w:shd w:val="clear" w:color="auto" w:fill="DFDFD7"/>
          </w:tcPr>
          <w:p w14:paraId="50FCDFD5" w14:textId="77777777" w:rsidR="006A30EA" w:rsidRDefault="006A30EA"/>
        </w:tc>
      </w:tr>
      <w:tr w:rsidR="006A30EA" w14:paraId="50FCDFDE" w14:textId="77777777">
        <w:trPr>
          <w:trHeight w:val="440"/>
        </w:trPr>
        <w:tc>
          <w:tcPr>
            <w:tcW w:w="1620" w:type="dxa"/>
            <w:gridSpan w:val="2"/>
            <w:vMerge w:val="restart"/>
          </w:tcPr>
          <w:p w14:paraId="50FCDFD7" w14:textId="77777777" w:rsidR="006A30EA" w:rsidRDefault="006A30EA"/>
        </w:tc>
        <w:tc>
          <w:tcPr>
            <w:tcW w:w="1620" w:type="dxa"/>
            <w:gridSpan w:val="2"/>
            <w:tcBorders>
              <w:bottom w:val="dotted" w:sz="4" w:space="0" w:color="auto"/>
            </w:tcBorders>
          </w:tcPr>
          <w:p w14:paraId="50FCDFD8" w14:textId="77777777" w:rsidR="006A30EA" w:rsidRDefault="004802B4">
            <w:pPr>
              <w:spacing w:before="113" w:after="113"/>
              <w:jc w:val="left"/>
            </w:pPr>
            <w:r>
              <w:rPr>
                <w:b/>
                <w:sz w:val="16"/>
              </w:rPr>
              <w:t xml:space="preserve">Leaf blade: </w:t>
            </w:r>
            <w:del w:id="410" w:author="TWO" w:date="2026-07-07T16:26:00Z">
              <w:r>
                <w:rPr>
                  <w:b/>
                  <w:sz w:val="16"/>
                </w:rPr>
                <w:delText xml:space="preserve">main </w:delText>
              </w:r>
            </w:del>
            <w:r>
              <w:rPr>
                <w:b/>
                <w:sz w:val="16"/>
              </w:rPr>
              <w:t>color of lower side</w:t>
            </w:r>
          </w:p>
        </w:tc>
        <w:tc>
          <w:tcPr>
            <w:tcW w:w="1620" w:type="dxa"/>
            <w:gridSpan w:val="2"/>
            <w:tcBorders>
              <w:bottom w:val="dotted" w:sz="4" w:space="0" w:color="auto"/>
            </w:tcBorders>
          </w:tcPr>
          <w:p w14:paraId="50FCDFD9" w14:textId="77777777" w:rsidR="006A30EA" w:rsidRDefault="006A30EA"/>
        </w:tc>
        <w:tc>
          <w:tcPr>
            <w:tcW w:w="1620" w:type="dxa"/>
            <w:tcBorders>
              <w:bottom w:val="dotted" w:sz="4" w:space="0" w:color="auto"/>
            </w:tcBorders>
          </w:tcPr>
          <w:p w14:paraId="50FCDFDA" w14:textId="77777777" w:rsidR="006A30EA" w:rsidRDefault="006A30EA"/>
        </w:tc>
        <w:tc>
          <w:tcPr>
            <w:tcW w:w="1620" w:type="dxa"/>
            <w:tcBorders>
              <w:bottom w:val="dotted" w:sz="4" w:space="0" w:color="auto"/>
            </w:tcBorders>
          </w:tcPr>
          <w:p w14:paraId="50FCDFDB" w14:textId="77777777" w:rsidR="006A30EA" w:rsidRDefault="006A30EA"/>
        </w:tc>
        <w:tc>
          <w:tcPr>
            <w:tcW w:w="1620" w:type="dxa"/>
            <w:tcBorders>
              <w:bottom w:val="dotted" w:sz="4" w:space="0" w:color="auto"/>
            </w:tcBorders>
          </w:tcPr>
          <w:p w14:paraId="50FCDFDC" w14:textId="77777777" w:rsidR="006A30EA" w:rsidRDefault="006A30EA"/>
        </w:tc>
        <w:tc>
          <w:tcPr>
            <w:tcW w:w="1620" w:type="dxa"/>
            <w:tcBorders>
              <w:bottom w:val="dotted" w:sz="4" w:space="0" w:color="auto"/>
            </w:tcBorders>
          </w:tcPr>
          <w:p w14:paraId="50FCDFDD" w14:textId="77777777" w:rsidR="006A30EA" w:rsidRDefault="006A30EA"/>
        </w:tc>
      </w:tr>
      <w:tr w:rsidR="006A30EA" w14:paraId="50FCDFE6" w14:textId="77777777">
        <w:trPr>
          <w:trHeight w:val="320"/>
        </w:trPr>
        <w:tc>
          <w:tcPr>
            <w:tcW w:w="1620" w:type="dxa"/>
            <w:gridSpan w:val="2"/>
            <w:vMerge/>
          </w:tcPr>
          <w:p w14:paraId="50FCDFDF" w14:textId="77777777" w:rsidR="006A30EA" w:rsidRDefault="006A30EA"/>
        </w:tc>
        <w:tc>
          <w:tcPr>
            <w:tcW w:w="1620" w:type="dxa"/>
            <w:gridSpan w:val="2"/>
            <w:tcBorders>
              <w:bottom w:val="dotted" w:sz="4" w:space="0" w:color="auto"/>
            </w:tcBorders>
            <w:vAlign w:val="center"/>
          </w:tcPr>
          <w:p w14:paraId="50FCDFE0" w14:textId="77777777" w:rsidR="006A30EA" w:rsidRDefault="004802B4">
            <w:pPr>
              <w:jc w:val="left"/>
            </w:pPr>
            <w:r>
              <w:rPr>
                <w:sz w:val="16"/>
              </w:rPr>
              <w:t>white</w:t>
            </w:r>
          </w:p>
        </w:tc>
        <w:tc>
          <w:tcPr>
            <w:tcW w:w="1620" w:type="dxa"/>
            <w:gridSpan w:val="2"/>
            <w:tcBorders>
              <w:bottom w:val="dotted" w:sz="4" w:space="0" w:color="auto"/>
            </w:tcBorders>
            <w:vAlign w:val="center"/>
          </w:tcPr>
          <w:p w14:paraId="50FCDFE1" w14:textId="77777777" w:rsidR="006A30EA" w:rsidRDefault="006A30EA"/>
        </w:tc>
        <w:tc>
          <w:tcPr>
            <w:tcW w:w="1620" w:type="dxa"/>
            <w:tcBorders>
              <w:bottom w:val="dotted" w:sz="4" w:space="0" w:color="auto"/>
            </w:tcBorders>
            <w:vAlign w:val="center"/>
          </w:tcPr>
          <w:p w14:paraId="50FCDFE2" w14:textId="77777777" w:rsidR="006A30EA" w:rsidRDefault="006A30EA"/>
        </w:tc>
        <w:tc>
          <w:tcPr>
            <w:tcW w:w="1620" w:type="dxa"/>
            <w:tcBorders>
              <w:bottom w:val="dotted" w:sz="4" w:space="0" w:color="auto"/>
            </w:tcBorders>
            <w:vAlign w:val="center"/>
          </w:tcPr>
          <w:p w14:paraId="50FCDFE3" w14:textId="77777777" w:rsidR="006A30EA" w:rsidRDefault="006A30EA"/>
        </w:tc>
        <w:tc>
          <w:tcPr>
            <w:tcW w:w="1620" w:type="dxa"/>
            <w:tcBorders>
              <w:bottom w:val="dotted" w:sz="4" w:space="0" w:color="auto"/>
            </w:tcBorders>
            <w:vAlign w:val="center"/>
          </w:tcPr>
          <w:p w14:paraId="50FCDFE4" w14:textId="77777777" w:rsidR="006A30EA" w:rsidRDefault="006A30EA"/>
        </w:tc>
        <w:tc>
          <w:tcPr>
            <w:tcW w:w="1620" w:type="dxa"/>
            <w:tcBorders>
              <w:bottom w:val="dotted" w:sz="4" w:space="0" w:color="auto"/>
            </w:tcBorders>
            <w:vAlign w:val="center"/>
          </w:tcPr>
          <w:p w14:paraId="50FCDFE5" w14:textId="77777777" w:rsidR="006A30EA" w:rsidRDefault="004802B4">
            <w:pPr>
              <w:jc w:val="center"/>
            </w:pPr>
            <w:r>
              <w:rPr>
                <w:rFonts w:eastAsia="Arial"/>
                <w:sz w:val="16"/>
              </w:rPr>
              <w:t xml:space="preserve">1 </w:t>
            </w:r>
          </w:p>
        </w:tc>
      </w:tr>
      <w:tr w:rsidR="006A30EA" w14:paraId="50FCDFEE" w14:textId="77777777">
        <w:trPr>
          <w:trHeight w:val="320"/>
        </w:trPr>
        <w:tc>
          <w:tcPr>
            <w:tcW w:w="1620" w:type="dxa"/>
            <w:gridSpan w:val="2"/>
            <w:vMerge/>
          </w:tcPr>
          <w:p w14:paraId="50FCDFE7" w14:textId="77777777" w:rsidR="006A30EA" w:rsidRDefault="006A30EA"/>
        </w:tc>
        <w:tc>
          <w:tcPr>
            <w:tcW w:w="1620" w:type="dxa"/>
            <w:gridSpan w:val="2"/>
            <w:tcBorders>
              <w:bottom w:val="dotted" w:sz="4" w:space="0" w:color="auto"/>
            </w:tcBorders>
            <w:vAlign w:val="center"/>
          </w:tcPr>
          <w:p w14:paraId="50FCDFE8" w14:textId="77777777" w:rsidR="006A30EA" w:rsidRDefault="004802B4">
            <w:pPr>
              <w:jc w:val="left"/>
            </w:pPr>
            <w:r>
              <w:rPr>
                <w:sz w:val="16"/>
              </w:rPr>
              <w:t>green</w:t>
            </w:r>
          </w:p>
        </w:tc>
        <w:tc>
          <w:tcPr>
            <w:tcW w:w="1620" w:type="dxa"/>
            <w:gridSpan w:val="2"/>
            <w:tcBorders>
              <w:bottom w:val="dotted" w:sz="4" w:space="0" w:color="auto"/>
            </w:tcBorders>
            <w:vAlign w:val="center"/>
          </w:tcPr>
          <w:p w14:paraId="50FCDFE9" w14:textId="77777777" w:rsidR="006A30EA" w:rsidRDefault="006A30EA"/>
        </w:tc>
        <w:tc>
          <w:tcPr>
            <w:tcW w:w="1620" w:type="dxa"/>
            <w:tcBorders>
              <w:bottom w:val="dotted" w:sz="4" w:space="0" w:color="auto"/>
            </w:tcBorders>
            <w:vAlign w:val="center"/>
          </w:tcPr>
          <w:p w14:paraId="50FCDFEA" w14:textId="77777777" w:rsidR="006A30EA" w:rsidRDefault="006A30EA"/>
        </w:tc>
        <w:tc>
          <w:tcPr>
            <w:tcW w:w="1620" w:type="dxa"/>
            <w:tcBorders>
              <w:bottom w:val="dotted" w:sz="4" w:space="0" w:color="auto"/>
            </w:tcBorders>
            <w:vAlign w:val="center"/>
          </w:tcPr>
          <w:p w14:paraId="50FCDFEB" w14:textId="77777777" w:rsidR="006A30EA" w:rsidRDefault="006A30EA"/>
        </w:tc>
        <w:tc>
          <w:tcPr>
            <w:tcW w:w="1620" w:type="dxa"/>
            <w:tcBorders>
              <w:bottom w:val="dotted" w:sz="4" w:space="0" w:color="auto"/>
            </w:tcBorders>
            <w:vAlign w:val="center"/>
          </w:tcPr>
          <w:p w14:paraId="50FCDFEC" w14:textId="77777777" w:rsidR="006A30EA" w:rsidRDefault="004802B4">
            <w:pPr>
              <w:jc w:val="left"/>
            </w:pPr>
            <w:proofErr w:type="spellStart"/>
            <w:r>
              <w:rPr>
                <w:sz w:val="16"/>
              </w:rPr>
              <w:t>Lv</w:t>
            </w:r>
            <w:proofErr w:type="spellEnd"/>
            <w:r>
              <w:rPr>
                <w:sz w:val="16"/>
              </w:rPr>
              <w:t xml:space="preserve"> Xing</w:t>
            </w:r>
          </w:p>
        </w:tc>
        <w:tc>
          <w:tcPr>
            <w:tcW w:w="1620" w:type="dxa"/>
            <w:tcBorders>
              <w:bottom w:val="dotted" w:sz="4" w:space="0" w:color="auto"/>
            </w:tcBorders>
            <w:vAlign w:val="center"/>
          </w:tcPr>
          <w:p w14:paraId="50FCDFED" w14:textId="77777777" w:rsidR="006A30EA" w:rsidRDefault="004802B4">
            <w:pPr>
              <w:jc w:val="center"/>
            </w:pPr>
            <w:r>
              <w:rPr>
                <w:rFonts w:eastAsia="Arial"/>
                <w:sz w:val="16"/>
              </w:rPr>
              <w:t xml:space="preserve">2 </w:t>
            </w:r>
          </w:p>
        </w:tc>
      </w:tr>
      <w:tr w:rsidR="006A30EA" w14:paraId="50FCDFF6" w14:textId="77777777">
        <w:trPr>
          <w:trHeight w:val="320"/>
        </w:trPr>
        <w:tc>
          <w:tcPr>
            <w:tcW w:w="1620" w:type="dxa"/>
            <w:gridSpan w:val="2"/>
            <w:vMerge/>
          </w:tcPr>
          <w:p w14:paraId="50FCDFEF" w14:textId="77777777" w:rsidR="006A30EA" w:rsidRDefault="006A30EA"/>
        </w:tc>
        <w:tc>
          <w:tcPr>
            <w:tcW w:w="1620" w:type="dxa"/>
            <w:gridSpan w:val="2"/>
            <w:tcBorders>
              <w:bottom w:val="dotted" w:sz="4" w:space="0" w:color="auto"/>
            </w:tcBorders>
            <w:vAlign w:val="center"/>
          </w:tcPr>
          <w:p w14:paraId="50FCDFF0" w14:textId="77777777" w:rsidR="006A30EA" w:rsidRDefault="004802B4">
            <w:pPr>
              <w:jc w:val="left"/>
            </w:pPr>
            <w:r>
              <w:rPr>
                <w:sz w:val="16"/>
              </w:rPr>
              <w:t>yellow green</w:t>
            </w:r>
          </w:p>
        </w:tc>
        <w:tc>
          <w:tcPr>
            <w:tcW w:w="1620" w:type="dxa"/>
            <w:gridSpan w:val="2"/>
            <w:tcBorders>
              <w:bottom w:val="dotted" w:sz="4" w:space="0" w:color="auto"/>
            </w:tcBorders>
            <w:vAlign w:val="center"/>
          </w:tcPr>
          <w:p w14:paraId="50FCDFF1" w14:textId="77777777" w:rsidR="006A30EA" w:rsidRDefault="006A30EA"/>
        </w:tc>
        <w:tc>
          <w:tcPr>
            <w:tcW w:w="1620" w:type="dxa"/>
            <w:tcBorders>
              <w:bottom w:val="dotted" w:sz="4" w:space="0" w:color="auto"/>
            </w:tcBorders>
            <w:vAlign w:val="center"/>
          </w:tcPr>
          <w:p w14:paraId="50FCDFF2" w14:textId="77777777" w:rsidR="006A30EA" w:rsidRDefault="006A30EA"/>
        </w:tc>
        <w:tc>
          <w:tcPr>
            <w:tcW w:w="1620" w:type="dxa"/>
            <w:tcBorders>
              <w:bottom w:val="dotted" w:sz="4" w:space="0" w:color="auto"/>
            </w:tcBorders>
            <w:vAlign w:val="center"/>
          </w:tcPr>
          <w:p w14:paraId="50FCDFF3" w14:textId="77777777" w:rsidR="006A30EA" w:rsidRDefault="006A30EA"/>
        </w:tc>
        <w:tc>
          <w:tcPr>
            <w:tcW w:w="1620" w:type="dxa"/>
            <w:tcBorders>
              <w:bottom w:val="dotted" w:sz="4" w:space="0" w:color="auto"/>
            </w:tcBorders>
            <w:vAlign w:val="center"/>
          </w:tcPr>
          <w:p w14:paraId="50FCDFF4" w14:textId="77777777" w:rsidR="006A30EA" w:rsidRDefault="006A30EA"/>
        </w:tc>
        <w:tc>
          <w:tcPr>
            <w:tcW w:w="1620" w:type="dxa"/>
            <w:tcBorders>
              <w:bottom w:val="dotted" w:sz="4" w:space="0" w:color="auto"/>
            </w:tcBorders>
            <w:vAlign w:val="center"/>
          </w:tcPr>
          <w:p w14:paraId="50FCDFF5" w14:textId="77777777" w:rsidR="006A30EA" w:rsidRDefault="004802B4">
            <w:pPr>
              <w:jc w:val="center"/>
            </w:pPr>
            <w:r>
              <w:rPr>
                <w:rFonts w:eastAsia="Arial"/>
                <w:sz w:val="16"/>
              </w:rPr>
              <w:t xml:space="preserve">3 </w:t>
            </w:r>
          </w:p>
        </w:tc>
      </w:tr>
      <w:tr w:rsidR="006A30EA" w14:paraId="50FCDFFE" w14:textId="77777777">
        <w:trPr>
          <w:trHeight w:val="320"/>
        </w:trPr>
        <w:tc>
          <w:tcPr>
            <w:tcW w:w="1620" w:type="dxa"/>
            <w:gridSpan w:val="2"/>
            <w:vMerge/>
          </w:tcPr>
          <w:p w14:paraId="50FCDFF7" w14:textId="77777777" w:rsidR="006A30EA" w:rsidRDefault="006A30EA"/>
        </w:tc>
        <w:tc>
          <w:tcPr>
            <w:tcW w:w="1620" w:type="dxa"/>
            <w:gridSpan w:val="2"/>
            <w:tcBorders>
              <w:bottom w:val="dotted" w:sz="4" w:space="0" w:color="auto"/>
            </w:tcBorders>
            <w:vAlign w:val="center"/>
          </w:tcPr>
          <w:p w14:paraId="50FCDFF8" w14:textId="77777777" w:rsidR="006A30EA" w:rsidRDefault="004802B4">
            <w:pPr>
              <w:jc w:val="left"/>
            </w:pPr>
            <w:r>
              <w:rPr>
                <w:sz w:val="16"/>
              </w:rPr>
              <w:t>grey green</w:t>
            </w:r>
          </w:p>
        </w:tc>
        <w:tc>
          <w:tcPr>
            <w:tcW w:w="1620" w:type="dxa"/>
            <w:gridSpan w:val="2"/>
            <w:tcBorders>
              <w:bottom w:val="dotted" w:sz="4" w:space="0" w:color="auto"/>
            </w:tcBorders>
            <w:vAlign w:val="center"/>
          </w:tcPr>
          <w:p w14:paraId="50FCDFF9" w14:textId="77777777" w:rsidR="006A30EA" w:rsidRDefault="006A30EA"/>
        </w:tc>
        <w:tc>
          <w:tcPr>
            <w:tcW w:w="1620" w:type="dxa"/>
            <w:tcBorders>
              <w:bottom w:val="dotted" w:sz="4" w:space="0" w:color="auto"/>
            </w:tcBorders>
            <w:vAlign w:val="center"/>
          </w:tcPr>
          <w:p w14:paraId="50FCDFFA" w14:textId="77777777" w:rsidR="006A30EA" w:rsidRDefault="006A30EA"/>
        </w:tc>
        <w:tc>
          <w:tcPr>
            <w:tcW w:w="1620" w:type="dxa"/>
            <w:tcBorders>
              <w:bottom w:val="dotted" w:sz="4" w:space="0" w:color="auto"/>
            </w:tcBorders>
            <w:vAlign w:val="center"/>
          </w:tcPr>
          <w:p w14:paraId="50FCDFFB" w14:textId="77777777" w:rsidR="006A30EA" w:rsidRDefault="006A30EA"/>
        </w:tc>
        <w:tc>
          <w:tcPr>
            <w:tcW w:w="1620" w:type="dxa"/>
            <w:tcBorders>
              <w:bottom w:val="dotted" w:sz="4" w:space="0" w:color="auto"/>
            </w:tcBorders>
            <w:vAlign w:val="center"/>
          </w:tcPr>
          <w:p w14:paraId="50FCDFFC" w14:textId="77777777" w:rsidR="006A30EA" w:rsidRDefault="004802B4">
            <w:pPr>
              <w:jc w:val="left"/>
            </w:pPr>
            <w:r>
              <w:rPr>
                <w:sz w:val="16"/>
              </w:rPr>
              <w:t xml:space="preserve">Danyu, </w:t>
            </w:r>
            <w:proofErr w:type="spellStart"/>
            <w:r>
              <w:rPr>
                <w:sz w:val="16"/>
              </w:rPr>
              <w:t>Qingxin</w:t>
            </w:r>
            <w:proofErr w:type="spellEnd"/>
          </w:p>
        </w:tc>
        <w:tc>
          <w:tcPr>
            <w:tcW w:w="1620" w:type="dxa"/>
            <w:tcBorders>
              <w:bottom w:val="dotted" w:sz="4" w:space="0" w:color="auto"/>
            </w:tcBorders>
            <w:vAlign w:val="center"/>
          </w:tcPr>
          <w:p w14:paraId="50FCDFFD" w14:textId="77777777" w:rsidR="006A30EA" w:rsidRDefault="004802B4">
            <w:pPr>
              <w:jc w:val="center"/>
            </w:pPr>
            <w:r>
              <w:rPr>
                <w:rFonts w:eastAsia="Arial"/>
                <w:sz w:val="16"/>
              </w:rPr>
              <w:t xml:space="preserve">4 </w:t>
            </w:r>
          </w:p>
        </w:tc>
      </w:tr>
      <w:tr w:rsidR="006A30EA" w14:paraId="50FCE006" w14:textId="77777777">
        <w:trPr>
          <w:trHeight w:val="320"/>
        </w:trPr>
        <w:tc>
          <w:tcPr>
            <w:tcW w:w="1620" w:type="dxa"/>
            <w:gridSpan w:val="2"/>
            <w:vMerge/>
          </w:tcPr>
          <w:p w14:paraId="50FCDFFF" w14:textId="77777777" w:rsidR="006A30EA" w:rsidRDefault="006A30EA"/>
        </w:tc>
        <w:tc>
          <w:tcPr>
            <w:tcW w:w="1620" w:type="dxa"/>
            <w:gridSpan w:val="2"/>
            <w:tcBorders>
              <w:bottom w:val="dotted" w:sz="4" w:space="0" w:color="auto"/>
            </w:tcBorders>
            <w:vAlign w:val="center"/>
          </w:tcPr>
          <w:p w14:paraId="50FCE000" w14:textId="77777777" w:rsidR="006A30EA" w:rsidRDefault="004802B4">
            <w:pPr>
              <w:jc w:val="left"/>
            </w:pPr>
            <w:proofErr w:type="gramStart"/>
            <w:r>
              <w:rPr>
                <w:sz w:val="16"/>
              </w:rPr>
              <w:t>grey orange</w:t>
            </w:r>
            <w:proofErr w:type="gramEnd"/>
          </w:p>
        </w:tc>
        <w:tc>
          <w:tcPr>
            <w:tcW w:w="1620" w:type="dxa"/>
            <w:gridSpan w:val="2"/>
            <w:tcBorders>
              <w:bottom w:val="dotted" w:sz="4" w:space="0" w:color="auto"/>
            </w:tcBorders>
            <w:vAlign w:val="center"/>
          </w:tcPr>
          <w:p w14:paraId="50FCE001" w14:textId="77777777" w:rsidR="006A30EA" w:rsidRDefault="006A30EA"/>
        </w:tc>
        <w:tc>
          <w:tcPr>
            <w:tcW w:w="1620" w:type="dxa"/>
            <w:tcBorders>
              <w:bottom w:val="dotted" w:sz="4" w:space="0" w:color="auto"/>
            </w:tcBorders>
            <w:vAlign w:val="center"/>
          </w:tcPr>
          <w:p w14:paraId="50FCE002" w14:textId="77777777" w:rsidR="006A30EA" w:rsidRDefault="006A30EA"/>
        </w:tc>
        <w:tc>
          <w:tcPr>
            <w:tcW w:w="1620" w:type="dxa"/>
            <w:tcBorders>
              <w:bottom w:val="dotted" w:sz="4" w:space="0" w:color="auto"/>
            </w:tcBorders>
            <w:vAlign w:val="center"/>
          </w:tcPr>
          <w:p w14:paraId="50FCE003" w14:textId="77777777" w:rsidR="006A30EA" w:rsidRDefault="006A30EA"/>
        </w:tc>
        <w:tc>
          <w:tcPr>
            <w:tcW w:w="1620" w:type="dxa"/>
            <w:tcBorders>
              <w:bottom w:val="dotted" w:sz="4" w:space="0" w:color="auto"/>
            </w:tcBorders>
            <w:vAlign w:val="center"/>
          </w:tcPr>
          <w:p w14:paraId="50FCE004" w14:textId="77777777" w:rsidR="006A30EA" w:rsidRDefault="006A30EA"/>
        </w:tc>
        <w:tc>
          <w:tcPr>
            <w:tcW w:w="1620" w:type="dxa"/>
            <w:tcBorders>
              <w:bottom w:val="dotted" w:sz="4" w:space="0" w:color="auto"/>
            </w:tcBorders>
            <w:vAlign w:val="center"/>
          </w:tcPr>
          <w:p w14:paraId="50FCE005" w14:textId="77777777" w:rsidR="006A30EA" w:rsidRDefault="004802B4">
            <w:pPr>
              <w:jc w:val="center"/>
            </w:pPr>
            <w:r>
              <w:rPr>
                <w:rFonts w:eastAsia="Arial"/>
                <w:sz w:val="16"/>
              </w:rPr>
              <w:t xml:space="preserve">5 </w:t>
            </w:r>
          </w:p>
        </w:tc>
      </w:tr>
      <w:tr w:rsidR="006A30EA" w14:paraId="50FCE00E" w14:textId="77777777">
        <w:trPr>
          <w:trHeight w:val="320"/>
        </w:trPr>
        <w:tc>
          <w:tcPr>
            <w:tcW w:w="1620" w:type="dxa"/>
            <w:gridSpan w:val="2"/>
            <w:vMerge/>
          </w:tcPr>
          <w:p w14:paraId="50FCE007" w14:textId="77777777" w:rsidR="006A30EA" w:rsidRDefault="006A30EA"/>
        </w:tc>
        <w:tc>
          <w:tcPr>
            <w:tcW w:w="1620" w:type="dxa"/>
            <w:gridSpan w:val="2"/>
            <w:tcBorders>
              <w:bottom w:val="dotted" w:sz="4" w:space="0" w:color="auto"/>
            </w:tcBorders>
            <w:vAlign w:val="center"/>
          </w:tcPr>
          <w:p w14:paraId="50FCE008" w14:textId="77777777" w:rsidR="006A30EA" w:rsidRDefault="004802B4">
            <w:pPr>
              <w:jc w:val="left"/>
            </w:pPr>
            <w:r>
              <w:rPr>
                <w:sz w:val="16"/>
              </w:rPr>
              <w:t>yellow brown</w:t>
            </w:r>
          </w:p>
        </w:tc>
        <w:tc>
          <w:tcPr>
            <w:tcW w:w="1620" w:type="dxa"/>
            <w:gridSpan w:val="2"/>
            <w:tcBorders>
              <w:bottom w:val="dotted" w:sz="4" w:space="0" w:color="auto"/>
            </w:tcBorders>
            <w:vAlign w:val="center"/>
          </w:tcPr>
          <w:p w14:paraId="50FCE009" w14:textId="77777777" w:rsidR="006A30EA" w:rsidRDefault="006A30EA"/>
        </w:tc>
        <w:tc>
          <w:tcPr>
            <w:tcW w:w="1620" w:type="dxa"/>
            <w:tcBorders>
              <w:bottom w:val="dotted" w:sz="4" w:space="0" w:color="auto"/>
            </w:tcBorders>
            <w:vAlign w:val="center"/>
          </w:tcPr>
          <w:p w14:paraId="50FCE00A" w14:textId="77777777" w:rsidR="006A30EA" w:rsidRDefault="006A30EA"/>
        </w:tc>
        <w:tc>
          <w:tcPr>
            <w:tcW w:w="1620" w:type="dxa"/>
            <w:tcBorders>
              <w:bottom w:val="dotted" w:sz="4" w:space="0" w:color="auto"/>
            </w:tcBorders>
            <w:vAlign w:val="center"/>
          </w:tcPr>
          <w:p w14:paraId="50FCE00B" w14:textId="77777777" w:rsidR="006A30EA" w:rsidRDefault="006A30EA"/>
        </w:tc>
        <w:tc>
          <w:tcPr>
            <w:tcW w:w="1620" w:type="dxa"/>
            <w:tcBorders>
              <w:bottom w:val="dotted" w:sz="4" w:space="0" w:color="auto"/>
            </w:tcBorders>
            <w:vAlign w:val="center"/>
          </w:tcPr>
          <w:p w14:paraId="50FCE00C" w14:textId="77777777" w:rsidR="006A30EA" w:rsidRDefault="006A30EA"/>
        </w:tc>
        <w:tc>
          <w:tcPr>
            <w:tcW w:w="1620" w:type="dxa"/>
            <w:tcBorders>
              <w:bottom w:val="dotted" w:sz="4" w:space="0" w:color="auto"/>
            </w:tcBorders>
            <w:vAlign w:val="center"/>
          </w:tcPr>
          <w:p w14:paraId="50FCE00D" w14:textId="77777777" w:rsidR="006A30EA" w:rsidRDefault="004802B4">
            <w:pPr>
              <w:jc w:val="center"/>
            </w:pPr>
            <w:r>
              <w:rPr>
                <w:rFonts w:eastAsia="Arial"/>
                <w:sz w:val="16"/>
              </w:rPr>
              <w:t xml:space="preserve">6 </w:t>
            </w:r>
          </w:p>
        </w:tc>
      </w:tr>
      <w:tr w:rsidR="006A30EA" w14:paraId="50FCE016" w14:textId="77777777">
        <w:trPr>
          <w:trHeight w:val="320"/>
        </w:trPr>
        <w:tc>
          <w:tcPr>
            <w:tcW w:w="1620" w:type="dxa"/>
            <w:gridSpan w:val="2"/>
            <w:vMerge/>
          </w:tcPr>
          <w:p w14:paraId="50FCE00F" w14:textId="77777777" w:rsidR="006A30EA" w:rsidRDefault="006A30EA"/>
        </w:tc>
        <w:tc>
          <w:tcPr>
            <w:tcW w:w="1620" w:type="dxa"/>
            <w:gridSpan w:val="2"/>
            <w:tcBorders>
              <w:bottom w:val="dotted" w:sz="4" w:space="0" w:color="auto"/>
            </w:tcBorders>
            <w:vAlign w:val="center"/>
          </w:tcPr>
          <w:p w14:paraId="50FCE010" w14:textId="77777777" w:rsidR="006A30EA" w:rsidRDefault="004802B4">
            <w:pPr>
              <w:jc w:val="left"/>
            </w:pPr>
            <w:proofErr w:type="gramStart"/>
            <w:r>
              <w:rPr>
                <w:sz w:val="16"/>
              </w:rPr>
              <w:t>grey brown</w:t>
            </w:r>
            <w:proofErr w:type="gramEnd"/>
          </w:p>
        </w:tc>
        <w:tc>
          <w:tcPr>
            <w:tcW w:w="1620" w:type="dxa"/>
            <w:gridSpan w:val="2"/>
            <w:tcBorders>
              <w:bottom w:val="dotted" w:sz="4" w:space="0" w:color="auto"/>
            </w:tcBorders>
            <w:vAlign w:val="center"/>
          </w:tcPr>
          <w:p w14:paraId="50FCE011" w14:textId="77777777" w:rsidR="006A30EA" w:rsidRDefault="006A30EA"/>
        </w:tc>
        <w:tc>
          <w:tcPr>
            <w:tcW w:w="1620" w:type="dxa"/>
            <w:tcBorders>
              <w:bottom w:val="dotted" w:sz="4" w:space="0" w:color="auto"/>
            </w:tcBorders>
            <w:vAlign w:val="center"/>
          </w:tcPr>
          <w:p w14:paraId="50FCE012" w14:textId="77777777" w:rsidR="006A30EA" w:rsidRDefault="006A30EA"/>
        </w:tc>
        <w:tc>
          <w:tcPr>
            <w:tcW w:w="1620" w:type="dxa"/>
            <w:tcBorders>
              <w:bottom w:val="dotted" w:sz="4" w:space="0" w:color="auto"/>
            </w:tcBorders>
            <w:vAlign w:val="center"/>
          </w:tcPr>
          <w:p w14:paraId="50FCE013" w14:textId="77777777" w:rsidR="006A30EA" w:rsidRDefault="006A30EA"/>
        </w:tc>
        <w:tc>
          <w:tcPr>
            <w:tcW w:w="1620" w:type="dxa"/>
            <w:tcBorders>
              <w:bottom w:val="dotted" w:sz="4" w:space="0" w:color="auto"/>
            </w:tcBorders>
            <w:vAlign w:val="center"/>
          </w:tcPr>
          <w:p w14:paraId="50FCE014" w14:textId="77777777" w:rsidR="006A30EA" w:rsidRDefault="004802B4">
            <w:pPr>
              <w:jc w:val="left"/>
            </w:pPr>
            <w:r>
              <w:rPr>
                <w:sz w:val="16"/>
              </w:rPr>
              <w:t>Bracken's Brown Beauty</w:t>
            </w:r>
          </w:p>
        </w:tc>
        <w:tc>
          <w:tcPr>
            <w:tcW w:w="1620" w:type="dxa"/>
            <w:tcBorders>
              <w:bottom w:val="dotted" w:sz="4" w:space="0" w:color="auto"/>
            </w:tcBorders>
            <w:vAlign w:val="center"/>
          </w:tcPr>
          <w:p w14:paraId="50FCE015" w14:textId="77777777" w:rsidR="006A30EA" w:rsidRDefault="004802B4">
            <w:pPr>
              <w:jc w:val="center"/>
            </w:pPr>
            <w:r>
              <w:rPr>
                <w:rFonts w:eastAsia="Arial"/>
                <w:sz w:val="16"/>
              </w:rPr>
              <w:t xml:space="preserve">7 </w:t>
            </w:r>
          </w:p>
        </w:tc>
      </w:tr>
      <w:tr w:rsidR="006A30EA" w14:paraId="50FCE021" w14:textId="77777777">
        <w:trPr>
          <w:trHeight w:val="360"/>
        </w:trPr>
        <w:tc>
          <w:tcPr>
            <w:tcW w:w="810" w:type="dxa"/>
            <w:tcBorders>
              <w:right w:val="dotted" w:sz="4" w:space="0" w:color="auto"/>
            </w:tcBorders>
            <w:shd w:val="clear" w:color="auto" w:fill="DFDFD7"/>
            <w:vAlign w:val="center"/>
          </w:tcPr>
          <w:p w14:paraId="50FCE017" w14:textId="77777777" w:rsidR="006A30EA" w:rsidRDefault="004802B4">
            <w:r>
              <w:rPr>
                <w:rFonts w:eastAsia="Arial"/>
                <w:b/>
                <w:sz w:val="16"/>
              </w:rPr>
              <w:lastRenderedPageBreak/>
              <w:t>15.</w:t>
            </w:r>
          </w:p>
        </w:tc>
        <w:tc>
          <w:tcPr>
            <w:tcW w:w="810" w:type="dxa"/>
            <w:tcBorders>
              <w:right w:val="dotted" w:sz="4" w:space="0" w:color="auto"/>
            </w:tcBorders>
            <w:shd w:val="clear" w:color="auto" w:fill="DFDFD7"/>
            <w:vAlign w:val="center"/>
          </w:tcPr>
          <w:p w14:paraId="50FCE018" w14:textId="77777777" w:rsidR="006A30EA" w:rsidRDefault="006A30EA"/>
        </w:tc>
        <w:tc>
          <w:tcPr>
            <w:tcW w:w="810" w:type="dxa"/>
            <w:tcBorders>
              <w:right w:val="dotted" w:sz="4" w:space="0" w:color="auto"/>
            </w:tcBorders>
            <w:shd w:val="clear" w:color="auto" w:fill="DFDFD7"/>
            <w:vAlign w:val="center"/>
          </w:tcPr>
          <w:p w14:paraId="50FCE019" w14:textId="77777777" w:rsidR="006A30EA" w:rsidRDefault="004802B4">
            <w:r>
              <w:rPr>
                <w:rFonts w:eastAsia="Arial"/>
                <w:b/>
                <w:sz w:val="16"/>
              </w:rPr>
              <w:t>QN</w:t>
            </w:r>
          </w:p>
        </w:tc>
        <w:tc>
          <w:tcPr>
            <w:tcW w:w="810" w:type="dxa"/>
            <w:tcBorders>
              <w:right w:val="dotted" w:sz="4" w:space="0" w:color="auto"/>
            </w:tcBorders>
            <w:shd w:val="clear" w:color="auto" w:fill="DFDFD7"/>
            <w:vAlign w:val="center"/>
          </w:tcPr>
          <w:p w14:paraId="50FCE01A" w14:textId="77777777" w:rsidR="006A30EA" w:rsidRDefault="004802B4">
            <w:r>
              <w:rPr>
                <w:rFonts w:eastAsia="Arial"/>
                <w:b/>
                <w:sz w:val="16"/>
              </w:rPr>
              <w:t>MG/MS/VG</w:t>
            </w:r>
          </w:p>
        </w:tc>
        <w:tc>
          <w:tcPr>
            <w:tcW w:w="810" w:type="dxa"/>
            <w:tcBorders>
              <w:right w:val="dotted" w:sz="4" w:space="0" w:color="auto"/>
            </w:tcBorders>
            <w:shd w:val="clear" w:color="auto" w:fill="DFDFD7"/>
            <w:vAlign w:val="center"/>
          </w:tcPr>
          <w:p w14:paraId="50FCE01B" w14:textId="77777777" w:rsidR="006A30EA" w:rsidRDefault="006A30EA"/>
        </w:tc>
        <w:tc>
          <w:tcPr>
            <w:tcW w:w="810" w:type="dxa"/>
            <w:tcBorders>
              <w:right w:val="dotted" w:sz="4" w:space="0" w:color="auto"/>
            </w:tcBorders>
            <w:shd w:val="clear" w:color="auto" w:fill="DFDFD7"/>
            <w:vAlign w:val="center"/>
          </w:tcPr>
          <w:p w14:paraId="50FCE01C" w14:textId="77777777" w:rsidR="006A30EA" w:rsidRDefault="004802B4">
            <w:r>
              <w:rPr>
                <w:rFonts w:eastAsia="Arial"/>
                <w:b/>
                <w:sz w:val="16"/>
              </w:rPr>
              <w:t>(f)</w:t>
            </w:r>
          </w:p>
        </w:tc>
        <w:tc>
          <w:tcPr>
            <w:tcW w:w="1620" w:type="dxa"/>
            <w:shd w:val="clear" w:color="auto" w:fill="DFDFD7"/>
            <w:vAlign w:val="center"/>
          </w:tcPr>
          <w:p w14:paraId="50FCE01D" w14:textId="77777777" w:rsidR="006A30EA" w:rsidRDefault="006A30EA"/>
        </w:tc>
        <w:tc>
          <w:tcPr>
            <w:tcW w:w="1620" w:type="dxa"/>
            <w:shd w:val="clear" w:color="auto" w:fill="DFDFD7"/>
          </w:tcPr>
          <w:p w14:paraId="50FCE01E" w14:textId="77777777" w:rsidR="006A30EA" w:rsidRDefault="006A30EA"/>
        </w:tc>
        <w:tc>
          <w:tcPr>
            <w:tcW w:w="1620" w:type="dxa"/>
            <w:shd w:val="clear" w:color="auto" w:fill="DFDFD7"/>
          </w:tcPr>
          <w:p w14:paraId="50FCE01F" w14:textId="77777777" w:rsidR="006A30EA" w:rsidRDefault="006A30EA"/>
        </w:tc>
        <w:tc>
          <w:tcPr>
            <w:tcW w:w="1620" w:type="dxa"/>
            <w:shd w:val="clear" w:color="auto" w:fill="DFDFD7"/>
          </w:tcPr>
          <w:p w14:paraId="50FCE020" w14:textId="77777777" w:rsidR="006A30EA" w:rsidRDefault="006A30EA"/>
        </w:tc>
      </w:tr>
      <w:tr w:rsidR="006A30EA" w14:paraId="50FCE029" w14:textId="77777777">
        <w:trPr>
          <w:trHeight w:val="440"/>
        </w:trPr>
        <w:tc>
          <w:tcPr>
            <w:tcW w:w="1620" w:type="dxa"/>
            <w:gridSpan w:val="2"/>
            <w:vMerge w:val="restart"/>
          </w:tcPr>
          <w:p w14:paraId="50FCE022" w14:textId="77777777" w:rsidR="006A30EA" w:rsidRDefault="006A30EA"/>
        </w:tc>
        <w:tc>
          <w:tcPr>
            <w:tcW w:w="1620" w:type="dxa"/>
            <w:gridSpan w:val="2"/>
            <w:tcBorders>
              <w:bottom w:val="dotted" w:sz="4" w:space="0" w:color="auto"/>
            </w:tcBorders>
          </w:tcPr>
          <w:p w14:paraId="50FCE023" w14:textId="77777777" w:rsidR="006A30EA" w:rsidRDefault="004802B4">
            <w:pPr>
              <w:spacing w:before="113" w:after="113"/>
              <w:jc w:val="left"/>
            </w:pPr>
            <w:r>
              <w:rPr>
                <w:b/>
                <w:sz w:val="16"/>
              </w:rPr>
              <w:t xml:space="preserve">Flower: </w:t>
            </w:r>
            <w:ins w:id="411" w:author="TWO" w:date="2026-07-07T16:26:00Z">
              <w:r>
                <w:rPr>
                  <w:b/>
                  <w:sz w:val="16"/>
                </w:rPr>
                <w:t xml:space="preserve">length of </w:t>
              </w:r>
            </w:ins>
            <w:r>
              <w:rPr>
                <w:b/>
                <w:sz w:val="16"/>
              </w:rPr>
              <w:t>pedicel</w:t>
            </w:r>
            <w:del w:id="412" w:author="TWO" w:date="2026-07-07T16:26:00Z">
              <w:r>
                <w:rPr>
                  <w:b/>
                  <w:sz w:val="16"/>
                </w:rPr>
                <w:delText xml:space="preserve"> length</w:delText>
              </w:r>
            </w:del>
          </w:p>
        </w:tc>
        <w:tc>
          <w:tcPr>
            <w:tcW w:w="1620" w:type="dxa"/>
            <w:gridSpan w:val="2"/>
            <w:tcBorders>
              <w:bottom w:val="dotted" w:sz="4" w:space="0" w:color="auto"/>
            </w:tcBorders>
          </w:tcPr>
          <w:p w14:paraId="50FCE024" w14:textId="77777777" w:rsidR="006A30EA" w:rsidRDefault="006A30EA"/>
        </w:tc>
        <w:tc>
          <w:tcPr>
            <w:tcW w:w="1620" w:type="dxa"/>
            <w:tcBorders>
              <w:bottom w:val="dotted" w:sz="4" w:space="0" w:color="auto"/>
            </w:tcBorders>
          </w:tcPr>
          <w:p w14:paraId="50FCE025" w14:textId="77777777" w:rsidR="006A30EA" w:rsidRDefault="006A30EA"/>
        </w:tc>
        <w:tc>
          <w:tcPr>
            <w:tcW w:w="1620" w:type="dxa"/>
            <w:tcBorders>
              <w:bottom w:val="dotted" w:sz="4" w:space="0" w:color="auto"/>
            </w:tcBorders>
          </w:tcPr>
          <w:p w14:paraId="50FCE026" w14:textId="77777777" w:rsidR="006A30EA" w:rsidRDefault="006A30EA"/>
        </w:tc>
        <w:tc>
          <w:tcPr>
            <w:tcW w:w="1620" w:type="dxa"/>
            <w:tcBorders>
              <w:bottom w:val="dotted" w:sz="4" w:space="0" w:color="auto"/>
            </w:tcBorders>
          </w:tcPr>
          <w:p w14:paraId="50FCE027" w14:textId="77777777" w:rsidR="006A30EA" w:rsidRDefault="006A30EA"/>
        </w:tc>
        <w:tc>
          <w:tcPr>
            <w:tcW w:w="1620" w:type="dxa"/>
            <w:tcBorders>
              <w:bottom w:val="dotted" w:sz="4" w:space="0" w:color="auto"/>
            </w:tcBorders>
          </w:tcPr>
          <w:p w14:paraId="50FCE028" w14:textId="77777777" w:rsidR="006A30EA" w:rsidRDefault="006A30EA"/>
        </w:tc>
      </w:tr>
      <w:tr w:rsidR="006A30EA" w14:paraId="50FCE031" w14:textId="77777777">
        <w:trPr>
          <w:trHeight w:val="320"/>
        </w:trPr>
        <w:tc>
          <w:tcPr>
            <w:tcW w:w="1620" w:type="dxa"/>
            <w:gridSpan w:val="2"/>
            <w:vMerge/>
          </w:tcPr>
          <w:p w14:paraId="50FCE02A" w14:textId="77777777" w:rsidR="006A30EA" w:rsidRDefault="006A30EA"/>
        </w:tc>
        <w:tc>
          <w:tcPr>
            <w:tcW w:w="1620" w:type="dxa"/>
            <w:gridSpan w:val="2"/>
            <w:tcBorders>
              <w:bottom w:val="dotted" w:sz="4" w:space="0" w:color="auto"/>
            </w:tcBorders>
            <w:vAlign w:val="center"/>
          </w:tcPr>
          <w:p w14:paraId="50FCE02B" w14:textId="77777777" w:rsidR="006A30EA" w:rsidRDefault="004802B4">
            <w:pPr>
              <w:jc w:val="left"/>
            </w:pPr>
            <w:r>
              <w:rPr>
                <w:sz w:val="16"/>
              </w:rPr>
              <w:t>very short</w:t>
            </w:r>
          </w:p>
        </w:tc>
        <w:tc>
          <w:tcPr>
            <w:tcW w:w="1620" w:type="dxa"/>
            <w:gridSpan w:val="2"/>
            <w:tcBorders>
              <w:bottom w:val="dotted" w:sz="4" w:space="0" w:color="auto"/>
            </w:tcBorders>
            <w:vAlign w:val="center"/>
          </w:tcPr>
          <w:p w14:paraId="50FCE02C" w14:textId="77777777" w:rsidR="006A30EA" w:rsidRDefault="006A30EA"/>
        </w:tc>
        <w:tc>
          <w:tcPr>
            <w:tcW w:w="1620" w:type="dxa"/>
            <w:tcBorders>
              <w:bottom w:val="dotted" w:sz="4" w:space="0" w:color="auto"/>
            </w:tcBorders>
            <w:vAlign w:val="center"/>
          </w:tcPr>
          <w:p w14:paraId="50FCE02D" w14:textId="77777777" w:rsidR="006A30EA" w:rsidRDefault="006A30EA"/>
        </w:tc>
        <w:tc>
          <w:tcPr>
            <w:tcW w:w="1620" w:type="dxa"/>
            <w:tcBorders>
              <w:bottom w:val="dotted" w:sz="4" w:space="0" w:color="auto"/>
            </w:tcBorders>
            <w:vAlign w:val="center"/>
          </w:tcPr>
          <w:p w14:paraId="50FCE02E" w14:textId="77777777" w:rsidR="006A30EA" w:rsidRDefault="006A30EA"/>
        </w:tc>
        <w:tc>
          <w:tcPr>
            <w:tcW w:w="1620" w:type="dxa"/>
            <w:tcBorders>
              <w:bottom w:val="dotted" w:sz="4" w:space="0" w:color="auto"/>
            </w:tcBorders>
            <w:vAlign w:val="center"/>
          </w:tcPr>
          <w:p w14:paraId="50FCE02F" w14:textId="77777777" w:rsidR="006A30EA" w:rsidRDefault="004802B4">
            <w:pPr>
              <w:jc w:val="left"/>
            </w:pPr>
            <w:r>
              <w:rPr>
                <w:sz w:val="16"/>
              </w:rPr>
              <w:t>Purple Queen</w:t>
            </w:r>
          </w:p>
        </w:tc>
        <w:tc>
          <w:tcPr>
            <w:tcW w:w="1620" w:type="dxa"/>
            <w:tcBorders>
              <w:bottom w:val="dotted" w:sz="4" w:space="0" w:color="auto"/>
            </w:tcBorders>
            <w:vAlign w:val="center"/>
          </w:tcPr>
          <w:p w14:paraId="50FCE030" w14:textId="77777777" w:rsidR="006A30EA" w:rsidRDefault="004802B4">
            <w:pPr>
              <w:jc w:val="center"/>
            </w:pPr>
            <w:r>
              <w:rPr>
                <w:rFonts w:eastAsia="Arial"/>
                <w:sz w:val="16"/>
              </w:rPr>
              <w:t xml:space="preserve">1 </w:t>
            </w:r>
          </w:p>
        </w:tc>
      </w:tr>
      <w:tr w:rsidR="006A30EA" w14:paraId="50FCE039" w14:textId="77777777">
        <w:trPr>
          <w:trHeight w:val="320"/>
        </w:trPr>
        <w:tc>
          <w:tcPr>
            <w:tcW w:w="1620" w:type="dxa"/>
            <w:gridSpan w:val="2"/>
            <w:vMerge/>
          </w:tcPr>
          <w:p w14:paraId="50FCE032" w14:textId="77777777" w:rsidR="006A30EA" w:rsidRDefault="006A30EA"/>
        </w:tc>
        <w:tc>
          <w:tcPr>
            <w:tcW w:w="1620" w:type="dxa"/>
            <w:gridSpan w:val="2"/>
            <w:tcBorders>
              <w:bottom w:val="dotted" w:sz="4" w:space="0" w:color="auto"/>
            </w:tcBorders>
            <w:vAlign w:val="center"/>
          </w:tcPr>
          <w:p w14:paraId="50FCE033" w14:textId="77777777" w:rsidR="006A30EA" w:rsidRDefault="004802B4">
            <w:pPr>
              <w:jc w:val="left"/>
            </w:pPr>
            <w:r>
              <w:rPr>
                <w:sz w:val="16"/>
              </w:rPr>
              <w:t>short</w:t>
            </w:r>
          </w:p>
        </w:tc>
        <w:tc>
          <w:tcPr>
            <w:tcW w:w="1620" w:type="dxa"/>
            <w:gridSpan w:val="2"/>
            <w:tcBorders>
              <w:bottom w:val="dotted" w:sz="4" w:space="0" w:color="auto"/>
            </w:tcBorders>
            <w:vAlign w:val="center"/>
          </w:tcPr>
          <w:p w14:paraId="50FCE034" w14:textId="77777777" w:rsidR="006A30EA" w:rsidRDefault="006A30EA"/>
        </w:tc>
        <w:tc>
          <w:tcPr>
            <w:tcW w:w="1620" w:type="dxa"/>
            <w:tcBorders>
              <w:bottom w:val="dotted" w:sz="4" w:space="0" w:color="auto"/>
            </w:tcBorders>
            <w:vAlign w:val="center"/>
          </w:tcPr>
          <w:p w14:paraId="50FCE035" w14:textId="77777777" w:rsidR="006A30EA" w:rsidRDefault="006A30EA"/>
        </w:tc>
        <w:tc>
          <w:tcPr>
            <w:tcW w:w="1620" w:type="dxa"/>
            <w:tcBorders>
              <w:bottom w:val="dotted" w:sz="4" w:space="0" w:color="auto"/>
            </w:tcBorders>
            <w:vAlign w:val="center"/>
          </w:tcPr>
          <w:p w14:paraId="50FCE036" w14:textId="77777777" w:rsidR="006A30EA" w:rsidRDefault="006A30EA"/>
        </w:tc>
        <w:tc>
          <w:tcPr>
            <w:tcW w:w="1620" w:type="dxa"/>
            <w:tcBorders>
              <w:bottom w:val="dotted" w:sz="4" w:space="0" w:color="auto"/>
            </w:tcBorders>
            <w:vAlign w:val="center"/>
          </w:tcPr>
          <w:p w14:paraId="50FCE037" w14:textId="77777777" w:rsidR="006A30EA" w:rsidRDefault="006A30EA"/>
        </w:tc>
        <w:tc>
          <w:tcPr>
            <w:tcW w:w="1620" w:type="dxa"/>
            <w:tcBorders>
              <w:bottom w:val="dotted" w:sz="4" w:space="0" w:color="auto"/>
            </w:tcBorders>
            <w:vAlign w:val="center"/>
          </w:tcPr>
          <w:p w14:paraId="50FCE038" w14:textId="77777777" w:rsidR="006A30EA" w:rsidRDefault="004802B4">
            <w:pPr>
              <w:jc w:val="center"/>
            </w:pPr>
            <w:r>
              <w:rPr>
                <w:rFonts w:eastAsia="Arial"/>
                <w:sz w:val="16"/>
              </w:rPr>
              <w:t xml:space="preserve">2 </w:t>
            </w:r>
          </w:p>
        </w:tc>
      </w:tr>
      <w:tr w:rsidR="006A30EA" w14:paraId="50FCE041" w14:textId="77777777">
        <w:trPr>
          <w:trHeight w:val="320"/>
        </w:trPr>
        <w:tc>
          <w:tcPr>
            <w:tcW w:w="1620" w:type="dxa"/>
            <w:gridSpan w:val="2"/>
            <w:vMerge/>
          </w:tcPr>
          <w:p w14:paraId="50FCE03A" w14:textId="77777777" w:rsidR="006A30EA" w:rsidRDefault="006A30EA"/>
        </w:tc>
        <w:tc>
          <w:tcPr>
            <w:tcW w:w="1620" w:type="dxa"/>
            <w:gridSpan w:val="2"/>
            <w:tcBorders>
              <w:bottom w:val="dotted" w:sz="4" w:space="0" w:color="auto"/>
            </w:tcBorders>
            <w:vAlign w:val="center"/>
          </w:tcPr>
          <w:p w14:paraId="50FCE03B" w14:textId="77777777" w:rsidR="006A30EA" w:rsidRDefault="004802B4">
            <w:pPr>
              <w:jc w:val="left"/>
            </w:pPr>
            <w:r>
              <w:rPr>
                <w:sz w:val="16"/>
              </w:rPr>
              <w:t>medium</w:t>
            </w:r>
          </w:p>
        </w:tc>
        <w:tc>
          <w:tcPr>
            <w:tcW w:w="1620" w:type="dxa"/>
            <w:gridSpan w:val="2"/>
            <w:tcBorders>
              <w:bottom w:val="dotted" w:sz="4" w:space="0" w:color="auto"/>
            </w:tcBorders>
            <w:vAlign w:val="center"/>
          </w:tcPr>
          <w:p w14:paraId="50FCE03C" w14:textId="77777777" w:rsidR="006A30EA" w:rsidRDefault="006A30EA"/>
        </w:tc>
        <w:tc>
          <w:tcPr>
            <w:tcW w:w="1620" w:type="dxa"/>
            <w:tcBorders>
              <w:bottom w:val="dotted" w:sz="4" w:space="0" w:color="auto"/>
            </w:tcBorders>
            <w:vAlign w:val="center"/>
          </w:tcPr>
          <w:p w14:paraId="50FCE03D" w14:textId="77777777" w:rsidR="006A30EA" w:rsidRDefault="006A30EA"/>
        </w:tc>
        <w:tc>
          <w:tcPr>
            <w:tcW w:w="1620" w:type="dxa"/>
            <w:tcBorders>
              <w:bottom w:val="dotted" w:sz="4" w:space="0" w:color="auto"/>
            </w:tcBorders>
            <w:vAlign w:val="center"/>
          </w:tcPr>
          <w:p w14:paraId="50FCE03E" w14:textId="77777777" w:rsidR="006A30EA" w:rsidRDefault="006A30EA"/>
        </w:tc>
        <w:tc>
          <w:tcPr>
            <w:tcW w:w="1620" w:type="dxa"/>
            <w:tcBorders>
              <w:bottom w:val="dotted" w:sz="4" w:space="0" w:color="auto"/>
            </w:tcBorders>
            <w:vAlign w:val="center"/>
          </w:tcPr>
          <w:p w14:paraId="50FCE03F" w14:textId="77777777" w:rsidR="006A30EA" w:rsidRDefault="004802B4">
            <w:pPr>
              <w:jc w:val="left"/>
            </w:pPr>
            <w:r>
              <w:rPr>
                <w:sz w:val="16"/>
              </w:rPr>
              <w:t>Frank's Masterpiece</w:t>
            </w:r>
          </w:p>
        </w:tc>
        <w:tc>
          <w:tcPr>
            <w:tcW w:w="1620" w:type="dxa"/>
            <w:tcBorders>
              <w:bottom w:val="dotted" w:sz="4" w:space="0" w:color="auto"/>
            </w:tcBorders>
            <w:vAlign w:val="center"/>
          </w:tcPr>
          <w:p w14:paraId="50FCE040" w14:textId="77777777" w:rsidR="006A30EA" w:rsidRDefault="004802B4">
            <w:pPr>
              <w:jc w:val="center"/>
            </w:pPr>
            <w:r>
              <w:rPr>
                <w:rFonts w:eastAsia="Arial"/>
                <w:sz w:val="16"/>
              </w:rPr>
              <w:t xml:space="preserve">3 </w:t>
            </w:r>
          </w:p>
        </w:tc>
      </w:tr>
      <w:tr w:rsidR="006A30EA" w14:paraId="50FCE049" w14:textId="77777777">
        <w:trPr>
          <w:trHeight w:val="320"/>
        </w:trPr>
        <w:tc>
          <w:tcPr>
            <w:tcW w:w="1620" w:type="dxa"/>
            <w:gridSpan w:val="2"/>
            <w:vMerge/>
          </w:tcPr>
          <w:p w14:paraId="50FCE042" w14:textId="77777777" w:rsidR="006A30EA" w:rsidRDefault="006A30EA"/>
        </w:tc>
        <w:tc>
          <w:tcPr>
            <w:tcW w:w="1620" w:type="dxa"/>
            <w:gridSpan w:val="2"/>
            <w:tcBorders>
              <w:bottom w:val="dotted" w:sz="4" w:space="0" w:color="auto"/>
            </w:tcBorders>
            <w:vAlign w:val="center"/>
          </w:tcPr>
          <w:p w14:paraId="50FCE043" w14:textId="77777777" w:rsidR="006A30EA" w:rsidRDefault="004802B4">
            <w:pPr>
              <w:jc w:val="left"/>
            </w:pPr>
            <w:r>
              <w:rPr>
                <w:sz w:val="16"/>
              </w:rPr>
              <w:t>long</w:t>
            </w:r>
          </w:p>
        </w:tc>
        <w:tc>
          <w:tcPr>
            <w:tcW w:w="1620" w:type="dxa"/>
            <w:gridSpan w:val="2"/>
            <w:tcBorders>
              <w:bottom w:val="dotted" w:sz="4" w:space="0" w:color="auto"/>
            </w:tcBorders>
            <w:vAlign w:val="center"/>
          </w:tcPr>
          <w:p w14:paraId="50FCE044" w14:textId="77777777" w:rsidR="006A30EA" w:rsidRDefault="006A30EA"/>
        </w:tc>
        <w:tc>
          <w:tcPr>
            <w:tcW w:w="1620" w:type="dxa"/>
            <w:tcBorders>
              <w:bottom w:val="dotted" w:sz="4" w:space="0" w:color="auto"/>
            </w:tcBorders>
            <w:vAlign w:val="center"/>
          </w:tcPr>
          <w:p w14:paraId="50FCE045" w14:textId="77777777" w:rsidR="006A30EA" w:rsidRDefault="006A30EA"/>
        </w:tc>
        <w:tc>
          <w:tcPr>
            <w:tcW w:w="1620" w:type="dxa"/>
            <w:tcBorders>
              <w:bottom w:val="dotted" w:sz="4" w:space="0" w:color="auto"/>
            </w:tcBorders>
            <w:vAlign w:val="center"/>
          </w:tcPr>
          <w:p w14:paraId="50FCE046" w14:textId="77777777" w:rsidR="006A30EA" w:rsidRDefault="006A30EA"/>
        </w:tc>
        <w:tc>
          <w:tcPr>
            <w:tcW w:w="1620" w:type="dxa"/>
            <w:tcBorders>
              <w:bottom w:val="dotted" w:sz="4" w:space="0" w:color="auto"/>
            </w:tcBorders>
            <w:vAlign w:val="center"/>
          </w:tcPr>
          <w:p w14:paraId="50FCE047" w14:textId="77777777" w:rsidR="006A30EA" w:rsidRDefault="004802B4">
            <w:pPr>
              <w:jc w:val="left"/>
            </w:pPr>
            <w:proofErr w:type="spellStart"/>
            <w:r>
              <w:rPr>
                <w:sz w:val="16"/>
              </w:rPr>
              <w:t>Danyu</w:t>
            </w:r>
            <w:proofErr w:type="spellEnd"/>
          </w:p>
        </w:tc>
        <w:tc>
          <w:tcPr>
            <w:tcW w:w="1620" w:type="dxa"/>
            <w:tcBorders>
              <w:bottom w:val="dotted" w:sz="4" w:space="0" w:color="auto"/>
            </w:tcBorders>
            <w:vAlign w:val="center"/>
          </w:tcPr>
          <w:p w14:paraId="50FCE048" w14:textId="77777777" w:rsidR="006A30EA" w:rsidRDefault="004802B4">
            <w:pPr>
              <w:jc w:val="center"/>
            </w:pPr>
            <w:r>
              <w:rPr>
                <w:rFonts w:eastAsia="Arial"/>
                <w:sz w:val="16"/>
              </w:rPr>
              <w:t xml:space="preserve">4 </w:t>
            </w:r>
          </w:p>
        </w:tc>
      </w:tr>
      <w:tr w:rsidR="006A30EA" w14:paraId="50FCE051" w14:textId="77777777">
        <w:trPr>
          <w:trHeight w:val="320"/>
        </w:trPr>
        <w:tc>
          <w:tcPr>
            <w:tcW w:w="1620" w:type="dxa"/>
            <w:gridSpan w:val="2"/>
            <w:vMerge/>
          </w:tcPr>
          <w:p w14:paraId="50FCE04A" w14:textId="77777777" w:rsidR="006A30EA" w:rsidRDefault="006A30EA"/>
        </w:tc>
        <w:tc>
          <w:tcPr>
            <w:tcW w:w="1620" w:type="dxa"/>
            <w:gridSpan w:val="2"/>
            <w:tcBorders>
              <w:bottom w:val="dotted" w:sz="4" w:space="0" w:color="auto"/>
            </w:tcBorders>
            <w:vAlign w:val="center"/>
          </w:tcPr>
          <w:p w14:paraId="50FCE04B" w14:textId="77777777" w:rsidR="006A30EA" w:rsidRDefault="004802B4">
            <w:pPr>
              <w:jc w:val="left"/>
            </w:pPr>
            <w:r>
              <w:rPr>
                <w:sz w:val="16"/>
              </w:rPr>
              <w:t>very long</w:t>
            </w:r>
          </w:p>
        </w:tc>
        <w:tc>
          <w:tcPr>
            <w:tcW w:w="1620" w:type="dxa"/>
            <w:gridSpan w:val="2"/>
            <w:tcBorders>
              <w:bottom w:val="dotted" w:sz="4" w:space="0" w:color="auto"/>
            </w:tcBorders>
            <w:vAlign w:val="center"/>
          </w:tcPr>
          <w:p w14:paraId="50FCE04C" w14:textId="77777777" w:rsidR="006A30EA" w:rsidRDefault="006A30EA"/>
        </w:tc>
        <w:tc>
          <w:tcPr>
            <w:tcW w:w="1620" w:type="dxa"/>
            <w:tcBorders>
              <w:bottom w:val="dotted" w:sz="4" w:space="0" w:color="auto"/>
            </w:tcBorders>
            <w:vAlign w:val="center"/>
          </w:tcPr>
          <w:p w14:paraId="50FCE04D" w14:textId="77777777" w:rsidR="006A30EA" w:rsidRDefault="006A30EA"/>
        </w:tc>
        <w:tc>
          <w:tcPr>
            <w:tcW w:w="1620" w:type="dxa"/>
            <w:tcBorders>
              <w:bottom w:val="dotted" w:sz="4" w:space="0" w:color="auto"/>
            </w:tcBorders>
            <w:vAlign w:val="center"/>
          </w:tcPr>
          <w:p w14:paraId="50FCE04E" w14:textId="77777777" w:rsidR="006A30EA" w:rsidRDefault="006A30EA"/>
        </w:tc>
        <w:tc>
          <w:tcPr>
            <w:tcW w:w="1620" w:type="dxa"/>
            <w:tcBorders>
              <w:bottom w:val="dotted" w:sz="4" w:space="0" w:color="auto"/>
            </w:tcBorders>
            <w:vAlign w:val="center"/>
          </w:tcPr>
          <w:p w14:paraId="50FCE04F" w14:textId="77777777" w:rsidR="006A30EA" w:rsidRDefault="004802B4">
            <w:pPr>
              <w:jc w:val="left"/>
            </w:pPr>
            <w:proofErr w:type="spellStart"/>
            <w:r>
              <w:rPr>
                <w:sz w:val="16"/>
              </w:rPr>
              <w:t>Qingxin</w:t>
            </w:r>
            <w:proofErr w:type="spellEnd"/>
          </w:p>
        </w:tc>
        <w:tc>
          <w:tcPr>
            <w:tcW w:w="1620" w:type="dxa"/>
            <w:tcBorders>
              <w:bottom w:val="dotted" w:sz="4" w:space="0" w:color="auto"/>
            </w:tcBorders>
            <w:vAlign w:val="center"/>
          </w:tcPr>
          <w:p w14:paraId="50FCE050" w14:textId="77777777" w:rsidR="006A30EA" w:rsidRDefault="004802B4">
            <w:pPr>
              <w:jc w:val="center"/>
            </w:pPr>
            <w:r>
              <w:rPr>
                <w:rFonts w:eastAsia="Arial"/>
                <w:sz w:val="16"/>
              </w:rPr>
              <w:t xml:space="preserve">5 </w:t>
            </w:r>
          </w:p>
        </w:tc>
      </w:tr>
      <w:tr w:rsidR="006A30EA" w14:paraId="50FCE05C" w14:textId="77777777">
        <w:trPr>
          <w:trHeight w:val="360"/>
        </w:trPr>
        <w:tc>
          <w:tcPr>
            <w:tcW w:w="810" w:type="dxa"/>
            <w:tcBorders>
              <w:right w:val="dotted" w:sz="4" w:space="0" w:color="auto"/>
            </w:tcBorders>
            <w:shd w:val="clear" w:color="auto" w:fill="DFDFD7"/>
            <w:vAlign w:val="center"/>
          </w:tcPr>
          <w:p w14:paraId="50FCE052" w14:textId="77777777" w:rsidR="006A30EA" w:rsidRDefault="004802B4">
            <w:r>
              <w:rPr>
                <w:rFonts w:eastAsia="Arial"/>
                <w:b/>
                <w:sz w:val="16"/>
              </w:rPr>
              <w:t>16.</w:t>
            </w:r>
          </w:p>
        </w:tc>
        <w:tc>
          <w:tcPr>
            <w:tcW w:w="810" w:type="dxa"/>
            <w:tcBorders>
              <w:right w:val="dotted" w:sz="4" w:space="0" w:color="auto"/>
            </w:tcBorders>
            <w:shd w:val="clear" w:color="auto" w:fill="DFDFD7"/>
            <w:vAlign w:val="center"/>
          </w:tcPr>
          <w:p w14:paraId="50FCE053"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054" w14:textId="77777777" w:rsidR="006A30EA" w:rsidRDefault="004802B4">
            <w:r>
              <w:rPr>
                <w:rFonts w:eastAsia="Arial"/>
                <w:b/>
                <w:sz w:val="16"/>
              </w:rPr>
              <w:t>QN</w:t>
            </w:r>
          </w:p>
        </w:tc>
        <w:tc>
          <w:tcPr>
            <w:tcW w:w="810" w:type="dxa"/>
            <w:tcBorders>
              <w:right w:val="dotted" w:sz="4" w:space="0" w:color="auto"/>
            </w:tcBorders>
            <w:shd w:val="clear" w:color="auto" w:fill="DFDFD7"/>
            <w:vAlign w:val="center"/>
          </w:tcPr>
          <w:p w14:paraId="50FCE055" w14:textId="77777777" w:rsidR="006A30EA" w:rsidRDefault="004802B4">
            <w:r>
              <w:rPr>
                <w:rFonts w:eastAsia="Arial"/>
                <w:b/>
                <w:sz w:val="16"/>
              </w:rPr>
              <w:t>MG/MS/VG</w:t>
            </w:r>
          </w:p>
        </w:tc>
        <w:tc>
          <w:tcPr>
            <w:tcW w:w="810" w:type="dxa"/>
            <w:tcBorders>
              <w:right w:val="dotted" w:sz="4" w:space="0" w:color="auto"/>
            </w:tcBorders>
            <w:shd w:val="clear" w:color="auto" w:fill="DFDFD7"/>
            <w:vAlign w:val="center"/>
          </w:tcPr>
          <w:p w14:paraId="50FCE056"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057" w14:textId="77777777" w:rsidR="006A30EA" w:rsidRDefault="004802B4">
            <w:r>
              <w:rPr>
                <w:rFonts w:eastAsia="Arial"/>
                <w:b/>
                <w:sz w:val="16"/>
              </w:rPr>
              <w:t>(f)</w:t>
            </w:r>
          </w:p>
        </w:tc>
        <w:tc>
          <w:tcPr>
            <w:tcW w:w="1620" w:type="dxa"/>
            <w:shd w:val="clear" w:color="auto" w:fill="DFDFD7"/>
            <w:vAlign w:val="center"/>
          </w:tcPr>
          <w:p w14:paraId="50FCE058" w14:textId="77777777" w:rsidR="006A30EA" w:rsidRDefault="006A30EA"/>
        </w:tc>
        <w:tc>
          <w:tcPr>
            <w:tcW w:w="1620" w:type="dxa"/>
            <w:shd w:val="clear" w:color="auto" w:fill="DFDFD7"/>
          </w:tcPr>
          <w:p w14:paraId="50FCE059" w14:textId="77777777" w:rsidR="006A30EA" w:rsidRDefault="006A30EA"/>
        </w:tc>
        <w:tc>
          <w:tcPr>
            <w:tcW w:w="1620" w:type="dxa"/>
            <w:shd w:val="clear" w:color="auto" w:fill="DFDFD7"/>
          </w:tcPr>
          <w:p w14:paraId="50FCE05A" w14:textId="77777777" w:rsidR="006A30EA" w:rsidRDefault="006A30EA"/>
        </w:tc>
        <w:tc>
          <w:tcPr>
            <w:tcW w:w="1620" w:type="dxa"/>
            <w:shd w:val="clear" w:color="auto" w:fill="DFDFD7"/>
          </w:tcPr>
          <w:p w14:paraId="50FCE05B" w14:textId="77777777" w:rsidR="006A30EA" w:rsidRDefault="006A30EA"/>
        </w:tc>
      </w:tr>
      <w:tr w:rsidR="006A30EA" w14:paraId="50FCE064" w14:textId="77777777">
        <w:trPr>
          <w:trHeight w:val="440"/>
        </w:trPr>
        <w:tc>
          <w:tcPr>
            <w:tcW w:w="1620" w:type="dxa"/>
            <w:gridSpan w:val="2"/>
            <w:vMerge w:val="restart"/>
          </w:tcPr>
          <w:p w14:paraId="50FCE05D" w14:textId="77777777" w:rsidR="006A30EA" w:rsidRDefault="006A30EA"/>
        </w:tc>
        <w:tc>
          <w:tcPr>
            <w:tcW w:w="1620" w:type="dxa"/>
            <w:gridSpan w:val="2"/>
            <w:tcBorders>
              <w:bottom w:val="dotted" w:sz="4" w:space="0" w:color="auto"/>
            </w:tcBorders>
          </w:tcPr>
          <w:p w14:paraId="50FCE05E" w14:textId="77777777" w:rsidR="006A30EA" w:rsidRDefault="004802B4">
            <w:pPr>
              <w:spacing w:before="113" w:after="113"/>
              <w:jc w:val="left"/>
            </w:pPr>
            <w:r>
              <w:rPr>
                <w:b/>
                <w:sz w:val="16"/>
              </w:rPr>
              <w:t>Flower: diameter</w:t>
            </w:r>
          </w:p>
        </w:tc>
        <w:tc>
          <w:tcPr>
            <w:tcW w:w="1620" w:type="dxa"/>
            <w:gridSpan w:val="2"/>
            <w:tcBorders>
              <w:bottom w:val="dotted" w:sz="4" w:space="0" w:color="auto"/>
            </w:tcBorders>
          </w:tcPr>
          <w:p w14:paraId="50FCE05F" w14:textId="77777777" w:rsidR="006A30EA" w:rsidRDefault="006A30EA"/>
        </w:tc>
        <w:tc>
          <w:tcPr>
            <w:tcW w:w="1620" w:type="dxa"/>
            <w:tcBorders>
              <w:bottom w:val="dotted" w:sz="4" w:space="0" w:color="auto"/>
            </w:tcBorders>
          </w:tcPr>
          <w:p w14:paraId="50FCE060" w14:textId="77777777" w:rsidR="006A30EA" w:rsidRDefault="006A30EA"/>
        </w:tc>
        <w:tc>
          <w:tcPr>
            <w:tcW w:w="1620" w:type="dxa"/>
            <w:tcBorders>
              <w:bottom w:val="dotted" w:sz="4" w:space="0" w:color="auto"/>
            </w:tcBorders>
          </w:tcPr>
          <w:p w14:paraId="50FCE061" w14:textId="77777777" w:rsidR="006A30EA" w:rsidRDefault="006A30EA"/>
        </w:tc>
        <w:tc>
          <w:tcPr>
            <w:tcW w:w="1620" w:type="dxa"/>
            <w:tcBorders>
              <w:bottom w:val="dotted" w:sz="4" w:space="0" w:color="auto"/>
            </w:tcBorders>
          </w:tcPr>
          <w:p w14:paraId="50FCE062" w14:textId="77777777" w:rsidR="006A30EA" w:rsidRDefault="006A30EA"/>
        </w:tc>
        <w:tc>
          <w:tcPr>
            <w:tcW w:w="1620" w:type="dxa"/>
            <w:tcBorders>
              <w:bottom w:val="dotted" w:sz="4" w:space="0" w:color="auto"/>
            </w:tcBorders>
          </w:tcPr>
          <w:p w14:paraId="50FCE063" w14:textId="77777777" w:rsidR="006A30EA" w:rsidRDefault="006A30EA"/>
        </w:tc>
      </w:tr>
      <w:tr w:rsidR="006A30EA" w14:paraId="50FCE06C" w14:textId="77777777">
        <w:trPr>
          <w:trHeight w:val="320"/>
        </w:trPr>
        <w:tc>
          <w:tcPr>
            <w:tcW w:w="1620" w:type="dxa"/>
            <w:gridSpan w:val="2"/>
            <w:vMerge/>
          </w:tcPr>
          <w:p w14:paraId="50FCE065" w14:textId="77777777" w:rsidR="006A30EA" w:rsidRDefault="006A30EA"/>
        </w:tc>
        <w:tc>
          <w:tcPr>
            <w:tcW w:w="1620" w:type="dxa"/>
            <w:gridSpan w:val="2"/>
            <w:tcBorders>
              <w:bottom w:val="dotted" w:sz="4" w:space="0" w:color="auto"/>
            </w:tcBorders>
            <w:vAlign w:val="center"/>
          </w:tcPr>
          <w:p w14:paraId="50FCE066" w14:textId="77777777" w:rsidR="006A30EA" w:rsidRDefault="004802B4">
            <w:pPr>
              <w:jc w:val="left"/>
            </w:pPr>
            <w:r>
              <w:rPr>
                <w:sz w:val="16"/>
              </w:rPr>
              <w:t>very small</w:t>
            </w:r>
          </w:p>
        </w:tc>
        <w:tc>
          <w:tcPr>
            <w:tcW w:w="1620" w:type="dxa"/>
            <w:gridSpan w:val="2"/>
            <w:tcBorders>
              <w:bottom w:val="dotted" w:sz="4" w:space="0" w:color="auto"/>
            </w:tcBorders>
            <w:vAlign w:val="center"/>
          </w:tcPr>
          <w:p w14:paraId="50FCE067" w14:textId="77777777" w:rsidR="006A30EA" w:rsidRDefault="006A30EA"/>
        </w:tc>
        <w:tc>
          <w:tcPr>
            <w:tcW w:w="1620" w:type="dxa"/>
            <w:tcBorders>
              <w:bottom w:val="dotted" w:sz="4" w:space="0" w:color="auto"/>
            </w:tcBorders>
            <w:vAlign w:val="center"/>
          </w:tcPr>
          <w:p w14:paraId="50FCE068" w14:textId="77777777" w:rsidR="006A30EA" w:rsidRDefault="006A30EA"/>
        </w:tc>
        <w:tc>
          <w:tcPr>
            <w:tcW w:w="1620" w:type="dxa"/>
            <w:tcBorders>
              <w:bottom w:val="dotted" w:sz="4" w:space="0" w:color="auto"/>
            </w:tcBorders>
            <w:vAlign w:val="center"/>
          </w:tcPr>
          <w:p w14:paraId="50FCE069" w14:textId="77777777" w:rsidR="006A30EA" w:rsidRDefault="006A30EA"/>
        </w:tc>
        <w:tc>
          <w:tcPr>
            <w:tcW w:w="1620" w:type="dxa"/>
            <w:tcBorders>
              <w:bottom w:val="dotted" w:sz="4" w:space="0" w:color="auto"/>
            </w:tcBorders>
            <w:vAlign w:val="center"/>
          </w:tcPr>
          <w:p w14:paraId="50FCE06A" w14:textId="77777777" w:rsidR="006A30EA" w:rsidRDefault="004802B4">
            <w:pPr>
              <w:jc w:val="left"/>
            </w:pPr>
            <w:r>
              <w:rPr>
                <w:sz w:val="16"/>
              </w:rPr>
              <w:t>Purple Queen</w:t>
            </w:r>
          </w:p>
        </w:tc>
        <w:tc>
          <w:tcPr>
            <w:tcW w:w="1620" w:type="dxa"/>
            <w:tcBorders>
              <w:bottom w:val="dotted" w:sz="4" w:space="0" w:color="auto"/>
            </w:tcBorders>
            <w:vAlign w:val="center"/>
          </w:tcPr>
          <w:p w14:paraId="50FCE06B" w14:textId="77777777" w:rsidR="006A30EA" w:rsidRDefault="004802B4">
            <w:pPr>
              <w:jc w:val="center"/>
            </w:pPr>
            <w:r>
              <w:rPr>
                <w:rFonts w:eastAsia="Arial"/>
                <w:sz w:val="16"/>
              </w:rPr>
              <w:t xml:space="preserve">1 </w:t>
            </w:r>
          </w:p>
        </w:tc>
      </w:tr>
      <w:tr w:rsidR="006A30EA" w14:paraId="50FCE074" w14:textId="77777777">
        <w:trPr>
          <w:trHeight w:val="320"/>
        </w:trPr>
        <w:tc>
          <w:tcPr>
            <w:tcW w:w="1620" w:type="dxa"/>
            <w:gridSpan w:val="2"/>
            <w:vMerge/>
          </w:tcPr>
          <w:p w14:paraId="50FCE06D" w14:textId="77777777" w:rsidR="006A30EA" w:rsidRDefault="006A30EA"/>
        </w:tc>
        <w:tc>
          <w:tcPr>
            <w:tcW w:w="1620" w:type="dxa"/>
            <w:gridSpan w:val="2"/>
            <w:tcBorders>
              <w:bottom w:val="dotted" w:sz="4" w:space="0" w:color="auto"/>
            </w:tcBorders>
            <w:vAlign w:val="center"/>
          </w:tcPr>
          <w:p w14:paraId="50FCE06E" w14:textId="77777777" w:rsidR="006A30EA" w:rsidRDefault="004802B4">
            <w:pPr>
              <w:jc w:val="left"/>
            </w:pPr>
            <w:r>
              <w:rPr>
                <w:sz w:val="16"/>
              </w:rPr>
              <w:t>very small to small</w:t>
            </w:r>
          </w:p>
        </w:tc>
        <w:tc>
          <w:tcPr>
            <w:tcW w:w="1620" w:type="dxa"/>
            <w:gridSpan w:val="2"/>
            <w:tcBorders>
              <w:bottom w:val="dotted" w:sz="4" w:space="0" w:color="auto"/>
            </w:tcBorders>
            <w:vAlign w:val="center"/>
          </w:tcPr>
          <w:p w14:paraId="50FCE06F" w14:textId="77777777" w:rsidR="006A30EA" w:rsidRDefault="006A30EA"/>
        </w:tc>
        <w:tc>
          <w:tcPr>
            <w:tcW w:w="1620" w:type="dxa"/>
            <w:tcBorders>
              <w:bottom w:val="dotted" w:sz="4" w:space="0" w:color="auto"/>
            </w:tcBorders>
            <w:vAlign w:val="center"/>
          </w:tcPr>
          <w:p w14:paraId="50FCE070" w14:textId="77777777" w:rsidR="006A30EA" w:rsidRDefault="006A30EA"/>
        </w:tc>
        <w:tc>
          <w:tcPr>
            <w:tcW w:w="1620" w:type="dxa"/>
            <w:tcBorders>
              <w:bottom w:val="dotted" w:sz="4" w:space="0" w:color="auto"/>
            </w:tcBorders>
            <w:vAlign w:val="center"/>
          </w:tcPr>
          <w:p w14:paraId="50FCE071" w14:textId="77777777" w:rsidR="006A30EA" w:rsidRDefault="006A30EA"/>
        </w:tc>
        <w:tc>
          <w:tcPr>
            <w:tcW w:w="1620" w:type="dxa"/>
            <w:tcBorders>
              <w:bottom w:val="dotted" w:sz="4" w:space="0" w:color="auto"/>
            </w:tcBorders>
            <w:vAlign w:val="center"/>
          </w:tcPr>
          <w:p w14:paraId="50FCE072" w14:textId="77777777" w:rsidR="006A30EA" w:rsidRDefault="006A30EA"/>
        </w:tc>
        <w:tc>
          <w:tcPr>
            <w:tcW w:w="1620" w:type="dxa"/>
            <w:tcBorders>
              <w:bottom w:val="dotted" w:sz="4" w:space="0" w:color="auto"/>
            </w:tcBorders>
            <w:vAlign w:val="center"/>
          </w:tcPr>
          <w:p w14:paraId="50FCE073" w14:textId="77777777" w:rsidR="006A30EA" w:rsidRDefault="004802B4">
            <w:pPr>
              <w:jc w:val="center"/>
            </w:pPr>
            <w:r>
              <w:rPr>
                <w:rFonts w:eastAsia="Arial"/>
                <w:sz w:val="16"/>
              </w:rPr>
              <w:t xml:space="preserve">2 </w:t>
            </w:r>
          </w:p>
        </w:tc>
      </w:tr>
      <w:tr w:rsidR="006A30EA" w14:paraId="50FCE07C" w14:textId="77777777">
        <w:trPr>
          <w:trHeight w:val="320"/>
        </w:trPr>
        <w:tc>
          <w:tcPr>
            <w:tcW w:w="1620" w:type="dxa"/>
            <w:gridSpan w:val="2"/>
            <w:vMerge/>
          </w:tcPr>
          <w:p w14:paraId="50FCE075" w14:textId="77777777" w:rsidR="006A30EA" w:rsidRDefault="006A30EA"/>
        </w:tc>
        <w:tc>
          <w:tcPr>
            <w:tcW w:w="1620" w:type="dxa"/>
            <w:gridSpan w:val="2"/>
            <w:tcBorders>
              <w:bottom w:val="dotted" w:sz="4" w:space="0" w:color="auto"/>
            </w:tcBorders>
            <w:vAlign w:val="center"/>
          </w:tcPr>
          <w:p w14:paraId="50FCE076" w14:textId="77777777" w:rsidR="006A30EA" w:rsidRDefault="004802B4">
            <w:pPr>
              <w:jc w:val="left"/>
            </w:pPr>
            <w:r>
              <w:rPr>
                <w:sz w:val="16"/>
              </w:rPr>
              <w:t>small</w:t>
            </w:r>
          </w:p>
        </w:tc>
        <w:tc>
          <w:tcPr>
            <w:tcW w:w="1620" w:type="dxa"/>
            <w:gridSpan w:val="2"/>
            <w:tcBorders>
              <w:bottom w:val="dotted" w:sz="4" w:space="0" w:color="auto"/>
            </w:tcBorders>
            <w:vAlign w:val="center"/>
          </w:tcPr>
          <w:p w14:paraId="50FCE077" w14:textId="77777777" w:rsidR="006A30EA" w:rsidRDefault="006A30EA"/>
        </w:tc>
        <w:tc>
          <w:tcPr>
            <w:tcW w:w="1620" w:type="dxa"/>
            <w:tcBorders>
              <w:bottom w:val="dotted" w:sz="4" w:space="0" w:color="auto"/>
            </w:tcBorders>
            <w:vAlign w:val="center"/>
          </w:tcPr>
          <w:p w14:paraId="50FCE078" w14:textId="77777777" w:rsidR="006A30EA" w:rsidRDefault="006A30EA"/>
        </w:tc>
        <w:tc>
          <w:tcPr>
            <w:tcW w:w="1620" w:type="dxa"/>
            <w:tcBorders>
              <w:bottom w:val="dotted" w:sz="4" w:space="0" w:color="auto"/>
            </w:tcBorders>
            <w:vAlign w:val="center"/>
          </w:tcPr>
          <w:p w14:paraId="50FCE079" w14:textId="77777777" w:rsidR="006A30EA" w:rsidRDefault="006A30EA"/>
        </w:tc>
        <w:tc>
          <w:tcPr>
            <w:tcW w:w="1620" w:type="dxa"/>
            <w:tcBorders>
              <w:bottom w:val="dotted" w:sz="4" w:space="0" w:color="auto"/>
            </w:tcBorders>
            <w:vAlign w:val="center"/>
          </w:tcPr>
          <w:p w14:paraId="50FCE07A" w14:textId="77777777" w:rsidR="006A30EA" w:rsidRDefault="004802B4">
            <w:pPr>
              <w:jc w:val="left"/>
            </w:pPr>
            <w:r>
              <w:rPr>
                <w:sz w:val="16"/>
              </w:rPr>
              <w:t>Yellow Bird</w:t>
            </w:r>
          </w:p>
        </w:tc>
        <w:tc>
          <w:tcPr>
            <w:tcW w:w="1620" w:type="dxa"/>
            <w:tcBorders>
              <w:bottom w:val="dotted" w:sz="4" w:space="0" w:color="auto"/>
            </w:tcBorders>
            <w:vAlign w:val="center"/>
          </w:tcPr>
          <w:p w14:paraId="50FCE07B" w14:textId="77777777" w:rsidR="006A30EA" w:rsidRDefault="004802B4">
            <w:pPr>
              <w:jc w:val="center"/>
            </w:pPr>
            <w:r>
              <w:rPr>
                <w:rFonts w:eastAsia="Arial"/>
                <w:sz w:val="16"/>
              </w:rPr>
              <w:t xml:space="preserve">3 </w:t>
            </w:r>
          </w:p>
        </w:tc>
      </w:tr>
      <w:tr w:rsidR="006A30EA" w14:paraId="50FCE084" w14:textId="77777777">
        <w:trPr>
          <w:trHeight w:val="320"/>
        </w:trPr>
        <w:tc>
          <w:tcPr>
            <w:tcW w:w="1620" w:type="dxa"/>
            <w:gridSpan w:val="2"/>
            <w:vMerge/>
          </w:tcPr>
          <w:p w14:paraId="50FCE07D" w14:textId="77777777" w:rsidR="006A30EA" w:rsidRDefault="006A30EA"/>
        </w:tc>
        <w:tc>
          <w:tcPr>
            <w:tcW w:w="1620" w:type="dxa"/>
            <w:gridSpan w:val="2"/>
            <w:tcBorders>
              <w:bottom w:val="dotted" w:sz="4" w:space="0" w:color="auto"/>
            </w:tcBorders>
            <w:vAlign w:val="center"/>
          </w:tcPr>
          <w:p w14:paraId="50FCE07E" w14:textId="77777777" w:rsidR="006A30EA" w:rsidRDefault="004802B4">
            <w:pPr>
              <w:jc w:val="left"/>
            </w:pPr>
            <w:r>
              <w:rPr>
                <w:sz w:val="16"/>
              </w:rPr>
              <w:t>small to medium</w:t>
            </w:r>
          </w:p>
        </w:tc>
        <w:tc>
          <w:tcPr>
            <w:tcW w:w="1620" w:type="dxa"/>
            <w:gridSpan w:val="2"/>
            <w:tcBorders>
              <w:bottom w:val="dotted" w:sz="4" w:space="0" w:color="auto"/>
            </w:tcBorders>
            <w:vAlign w:val="center"/>
          </w:tcPr>
          <w:p w14:paraId="50FCE07F" w14:textId="77777777" w:rsidR="006A30EA" w:rsidRDefault="006A30EA"/>
        </w:tc>
        <w:tc>
          <w:tcPr>
            <w:tcW w:w="1620" w:type="dxa"/>
            <w:tcBorders>
              <w:bottom w:val="dotted" w:sz="4" w:space="0" w:color="auto"/>
            </w:tcBorders>
            <w:vAlign w:val="center"/>
          </w:tcPr>
          <w:p w14:paraId="50FCE080" w14:textId="77777777" w:rsidR="006A30EA" w:rsidRDefault="006A30EA"/>
        </w:tc>
        <w:tc>
          <w:tcPr>
            <w:tcW w:w="1620" w:type="dxa"/>
            <w:tcBorders>
              <w:bottom w:val="dotted" w:sz="4" w:space="0" w:color="auto"/>
            </w:tcBorders>
            <w:vAlign w:val="center"/>
          </w:tcPr>
          <w:p w14:paraId="50FCE081" w14:textId="77777777" w:rsidR="006A30EA" w:rsidRDefault="006A30EA"/>
        </w:tc>
        <w:tc>
          <w:tcPr>
            <w:tcW w:w="1620" w:type="dxa"/>
            <w:tcBorders>
              <w:bottom w:val="dotted" w:sz="4" w:space="0" w:color="auto"/>
            </w:tcBorders>
            <w:vAlign w:val="center"/>
          </w:tcPr>
          <w:p w14:paraId="50FCE082" w14:textId="77777777" w:rsidR="006A30EA" w:rsidRDefault="006A30EA"/>
        </w:tc>
        <w:tc>
          <w:tcPr>
            <w:tcW w:w="1620" w:type="dxa"/>
            <w:tcBorders>
              <w:bottom w:val="dotted" w:sz="4" w:space="0" w:color="auto"/>
            </w:tcBorders>
            <w:vAlign w:val="center"/>
          </w:tcPr>
          <w:p w14:paraId="50FCE083" w14:textId="77777777" w:rsidR="006A30EA" w:rsidRDefault="004802B4">
            <w:pPr>
              <w:jc w:val="center"/>
            </w:pPr>
            <w:r>
              <w:rPr>
                <w:rFonts w:eastAsia="Arial"/>
                <w:sz w:val="16"/>
              </w:rPr>
              <w:t xml:space="preserve">4 </w:t>
            </w:r>
          </w:p>
        </w:tc>
      </w:tr>
      <w:tr w:rsidR="006A30EA" w14:paraId="50FCE08C" w14:textId="77777777">
        <w:trPr>
          <w:trHeight w:val="320"/>
        </w:trPr>
        <w:tc>
          <w:tcPr>
            <w:tcW w:w="1620" w:type="dxa"/>
            <w:gridSpan w:val="2"/>
            <w:vMerge/>
          </w:tcPr>
          <w:p w14:paraId="50FCE085" w14:textId="77777777" w:rsidR="006A30EA" w:rsidRDefault="006A30EA"/>
        </w:tc>
        <w:tc>
          <w:tcPr>
            <w:tcW w:w="1620" w:type="dxa"/>
            <w:gridSpan w:val="2"/>
            <w:tcBorders>
              <w:bottom w:val="dotted" w:sz="4" w:space="0" w:color="auto"/>
            </w:tcBorders>
            <w:vAlign w:val="center"/>
          </w:tcPr>
          <w:p w14:paraId="50FCE086" w14:textId="77777777" w:rsidR="006A30EA" w:rsidRDefault="004802B4">
            <w:pPr>
              <w:jc w:val="left"/>
            </w:pPr>
            <w:r>
              <w:rPr>
                <w:sz w:val="16"/>
              </w:rPr>
              <w:t>medium</w:t>
            </w:r>
          </w:p>
        </w:tc>
        <w:tc>
          <w:tcPr>
            <w:tcW w:w="1620" w:type="dxa"/>
            <w:gridSpan w:val="2"/>
            <w:tcBorders>
              <w:bottom w:val="dotted" w:sz="4" w:space="0" w:color="auto"/>
            </w:tcBorders>
            <w:vAlign w:val="center"/>
          </w:tcPr>
          <w:p w14:paraId="50FCE087" w14:textId="77777777" w:rsidR="006A30EA" w:rsidRDefault="006A30EA"/>
        </w:tc>
        <w:tc>
          <w:tcPr>
            <w:tcW w:w="1620" w:type="dxa"/>
            <w:tcBorders>
              <w:bottom w:val="dotted" w:sz="4" w:space="0" w:color="auto"/>
            </w:tcBorders>
            <w:vAlign w:val="center"/>
          </w:tcPr>
          <w:p w14:paraId="50FCE088" w14:textId="77777777" w:rsidR="006A30EA" w:rsidRDefault="006A30EA"/>
        </w:tc>
        <w:tc>
          <w:tcPr>
            <w:tcW w:w="1620" w:type="dxa"/>
            <w:tcBorders>
              <w:bottom w:val="dotted" w:sz="4" w:space="0" w:color="auto"/>
            </w:tcBorders>
            <w:vAlign w:val="center"/>
          </w:tcPr>
          <w:p w14:paraId="50FCE089" w14:textId="77777777" w:rsidR="006A30EA" w:rsidRDefault="006A30EA"/>
        </w:tc>
        <w:tc>
          <w:tcPr>
            <w:tcW w:w="1620" w:type="dxa"/>
            <w:tcBorders>
              <w:bottom w:val="dotted" w:sz="4" w:space="0" w:color="auto"/>
            </w:tcBorders>
            <w:vAlign w:val="center"/>
          </w:tcPr>
          <w:p w14:paraId="50FCE08A" w14:textId="77777777" w:rsidR="006A30EA" w:rsidRDefault="004802B4">
            <w:pPr>
              <w:jc w:val="left"/>
            </w:pPr>
            <w:r>
              <w:rPr>
                <w:sz w:val="16"/>
              </w:rPr>
              <w:t>Betty</w:t>
            </w:r>
          </w:p>
        </w:tc>
        <w:tc>
          <w:tcPr>
            <w:tcW w:w="1620" w:type="dxa"/>
            <w:tcBorders>
              <w:bottom w:val="dotted" w:sz="4" w:space="0" w:color="auto"/>
            </w:tcBorders>
            <w:vAlign w:val="center"/>
          </w:tcPr>
          <w:p w14:paraId="50FCE08B" w14:textId="77777777" w:rsidR="006A30EA" w:rsidRDefault="004802B4">
            <w:pPr>
              <w:jc w:val="center"/>
            </w:pPr>
            <w:r>
              <w:rPr>
                <w:rFonts w:eastAsia="Arial"/>
                <w:sz w:val="16"/>
              </w:rPr>
              <w:t xml:space="preserve">5 </w:t>
            </w:r>
          </w:p>
        </w:tc>
      </w:tr>
      <w:tr w:rsidR="006A30EA" w14:paraId="50FCE094" w14:textId="77777777">
        <w:trPr>
          <w:trHeight w:val="320"/>
        </w:trPr>
        <w:tc>
          <w:tcPr>
            <w:tcW w:w="1620" w:type="dxa"/>
            <w:gridSpan w:val="2"/>
            <w:vMerge/>
          </w:tcPr>
          <w:p w14:paraId="50FCE08D" w14:textId="77777777" w:rsidR="006A30EA" w:rsidRDefault="006A30EA"/>
        </w:tc>
        <w:tc>
          <w:tcPr>
            <w:tcW w:w="1620" w:type="dxa"/>
            <w:gridSpan w:val="2"/>
            <w:tcBorders>
              <w:bottom w:val="dotted" w:sz="4" w:space="0" w:color="auto"/>
            </w:tcBorders>
            <w:vAlign w:val="center"/>
          </w:tcPr>
          <w:p w14:paraId="50FCE08E" w14:textId="77777777" w:rsidR="006A30EA" w:rsidRDefault="004802B4">
            <w:pPr>
              <w:jc w:val="left"/>
            </w:pPr>
            <w:r>
              <w:rPr>
                <w:sz w:val="16"/>
              </w:rPr>
              <w:t>medium to large</w:t>
            </w:r>
          </w:p>
        </w:tc>
        <w:tc>
          <w:tcPr>
            <w:tcW w:w="1620" w:type="dxa"/>
            <w:gridSpan w:val="2"/>
            <w:tcBorders>
              <w:bottom w:val="dotted" w:sz="4" w:space="0" w:color="auto"/>
            </w:tcBorders>
            <w:vAlign w:val="center"/>
          </w:tcPr>
          <w:p w14:paraId="50FCE08F" w14:textId="77777777" w:rsidR="006A30EA" w:rsidRDefault="006A30EA"/>
        </w:tc>
        <w:tc>
          <w:tcPr>
            <w:tcW w:w="1620" w:type="dxa"/>
            <w:tcBorders>
              <w:bottom w:val="dotted" w:sz="4" w:space="0" w:color="auto"/>
            </w:tcBorders>
            <w:vAlign w:val="center"/>
          </w:tcPr>
          <w:p w14:paraId="50FCE090" w14:textId="77777777" w:rsidR="006A30EA" w:rsidRDefault="006A30EA"/>
        </w:tc>
        <w:tc>
          <w:tcPr>
            <w:tcW w:w="1620" w:type="dxa"/>
            <w:tcBorders>
              <w:bottom w:val="dotted" w:sz="4" w:space="0" w:color="auto"/>
            </w:tcBorders>
            <w:vAlign w:val="center"/>
          </w:tcPr>
          <w:p w14:paraId="50FCE091" w14:textId="77777777" w:rsidR="006A30EA" w:rsidRDefault="006A30EA"/>
        </w:tc>
        <w:tc>
          <w:tcPr>
            <w:tcW w:w="1620" w:type="dxa"/>
            <w:tcBorders>
              <w:bottom w:val="dotted" w:sz="4" w:space="0" w:color="auto"/>
            </w:tcBorders>
            <w:vAlign w:val="center"/>
          </w:tcPr>
          <w:p w14:paraId="50FCE092" w14:textId="77777777" w:rsidR="006A30EA" w:rsidRDefault="006A30EA"/>
        </w:tc>
        <w:tc>
          <w:tcPr>
            <w:tcW w:w="1620" w:type="dxa"/>
            <w:tcBorders>
              <w:bottom w:val="dotted" w:sz="4" w:space="0" w:color="auto"/>
            </w:tcBorders>
            <w:vAlign w:val="center"/>
          </w:tcPr>
          <w:p w14:paraId="50FCE093" w14:textId="77777777" w:rsidR="006A30EA" w:rsidRDefault="004802B4">
            <w:pPr>
              <w:jc w:val="center"/>
            </w:pPr>
            <w:r>
              <w:rPr>
                <w:rFonts w:eastAsia="Arial"/>
                <w:sz w:val="16"/>
              </w:rPr>
              <w:t xml:space="preserve">6 </w:t>
            </w:r>
          </w:p>
        </w:tc>
      </w:tr>
      <w:tr w:rsidR="006A30EA" w14:paraId="50FCE09C" w14:textId="77777777">
        <w:trPr>
          <w:trHeight w:val="320"/>
        </w:trPr>
        <w:tc>
          <w:tcPr>
            <w:tcW w:w="1620" w:type="dxa"/>
            <w:gridSpan w:val="2"/>
            <w:vMerge/>
          </w:tcPr>
          <w:p w14:paraId="50FCE095" w14:textId="77777777" w:rsidR="006A30EA" w:rsidRDefault="006A30EA"/>
        </w:tc>
        <w:tc>
          <w:tcPr>
            <w:tcW w:w="1620" w:type="dxa"/>
            <w:gridSpan w:val="2"/>
            <w:tcBorders>
              <w:bottom w:val="dotted" w:sz="4" w:space="0" w:color="auto"/>
            </w:tcBorders>
            <w:vAlign w:val="center"/>
          </w:tcPr>
          <w:p w14:paraId="50FCE096" w14:textId="77777777" w:rsidR="006A30EA" w:rsidRDefault="004802B4">
            <w:pPr>
              <w:jc w:val="left"/>
            </w:pPr>
            <w:r>
              <w:rPr>
                <w:sz w:val="16"/>
              </w:rPr>
              <w:t>large</w:t>
            </w:r>
          </w:p>
        </w:tc>
        <w:tc>
          <w:tcPr>
            <w:tcW w:w="1620" w:type="dxa"/>
            <w:gridSpan w:val="2"/>
            <w:tcBorders>
              <w:bottom w:val="dotted" w:sz="4" w:space="0" w:color="auto"/>
            </w:tcBorders>
            <w:vAlign w:val="center"/>
          </w:tcPr>
          <w:p w14:paraId="50FCE097" w14:textId="77777777" w:rsidR="006A30EA" w:rsidRDefault="006A30EA"/>
        </w:tc>
        <w:tc>
          <w:tcPr>
            <w:tcW w:w="1620" w:type="dxa"/>
            <w:tcBorders>
              <w:bottom w:val="dotted" w:sz="4" w:space="0" w:color="auto"/>
            </w:tcBorders>
            <w:vAlign w:val="center"/>
          </w:tcPr>
          <w:p w14:paraId="50FCE098" w14:textId="77777777" w:rsidR="006A30EA" w:rsidRDefault="006A30EA"/>
        </w:tc>
        <w:tc>
          <w:tcPr>
            <w:tcW w:w="1620" w:type="dxa"/>
            <w:tcBorders>
              <w:bottom w:val="dotted" w:sz="4" w:space="0" w:color="auto"/>
            </w:tcBorders>
            <w:vAlign w:val="center"/>
          </w:tcPr>
          <w:p w14:paraId="50FCE099" w14:textId="77777777" w:rsidR="006A30EA" w:rsidRDefault="006A30EA"/>
        </w:tc>
        <w:tc>
          <w:tcPr>
            <w:tcW w:w="1620" w:type="dxa"/>
            <w:tcBorders>
              <w:bottom w:val="dotted" w:sz="4" w:space="0" w:color="auto"/>
            </w:tcBorders>
            <w:vAlign w:val="center"/>
          </w:tcPr>
          <w:p w14:paraId="50FCE09A" w14:textId="77777777" w:rsidR="006A30EA" w:rsidRDefault="004802B4">
            <w:pPr>
              <w:jc w:val="left"/>
            </w:pPr>
            <w:r>
              <w:rPr>
                <w:sz w:val="16"/>
              </w:rPr>
              <w:t>Frank's Masterpiece</w:t>
            </w:r>
          </w:p>
        </w:tc>
        <w:tc>
          <w:tcPr>
            <w:tcW w:w="1620" w:type="dxa"/>
            <w:tcBorders>
              <w:bottom w:val="dotted" w:sz="4" w:space="0" w:color="auto"/>
            </w:tcBorders>
            <w:vAlign w:val="center"/>
          </w:tcPr>
          <w:p w14:paraId="50FCE09B" w14:textId="77777777" w:rsidR="006A30EA" w:rsidRDefault="004802B4">
            <w:pPr>
              <w:jc w:val="center"/>
            </w:pPr>
            <w:r>
              <w:rPr>
                <w:rFonts w:eastAsia="Arial"/>
                <w:sz w:val="16"/>
              </w:rPr>
              <w:t xml:space="preserve">7 </w:t>
            </w:r>
          </w:p>
        </w:tc>
      </w:tr>
      <w:tr w:rsidR="006A30EA" w14:paraId="50FCE0A4" w14:textId="77777777">
        <w:trPr>
          <w:trHeight w:val="320"/>
        </w:trPr>
        <w:tc>
          <w:tcPr>
            <w:tcW w:w="1620" w:type="dxa"/>
            <w:gridSpan w:val="2"/>
            <w:vMerge/>
          </w:tcPr>
          <w:p w14:paraId="50FCE09D" w14:textId="77777777" w:rsidR="006A30EA" w:rsidRDefault="006A30EA"/>
        </w:tc>
        <w:tc>
          <w:tcPr>
            <w:tcW w:w="1620" w:type="dxa"/>
            <w:gridSpan w:val="2"/>
            <w:tcBorders>
              <w:bottom w:val="dotted" w:sz="4" w:space="0" w:color="auto"/>
            </w:tcBorders>
            <w:vAlign w:val="center"/>
          </w:tcPr>
          <w:p w14:paraId="50FCE09E" w14:textId="77777777" w:rsidR="006A30EA" w:rsidRDefault="004802B4">
            <w:pPr>
              <w:jc w:val="left"/>
            </w:pPr>
            <w:r>
              <w:rPr>
                <w:sz w:val="16"/>
              </w:rPr>
              <w:t>large to very large</w:t>
            </w:r>
          </w:p>
        </w:tc>
        <w:tc>
          <w:tcPr>
            <w:tcW w:w="1620" w:type="dxa"/>
            <w:gridSpan w:val="2"/>
            <w:tcBorders>
              <w:bottom w:val="dotted" w:sz="4" w:space="0" w:color="auto"/>
            </w:tcBorders>
            <w:vAlign w:val="center"/>
          </w:tcPr>
          <w:p w14:paraId="50FCE09F" w14:textId="77777777" w:rsidR="006A30EA" w:rsidRDefault="006A30EA"/>
        </w:tc>
        <w:tc>
          <w:tcPr>
            <w:tcW w:w="1620" w:type="dxa"/>
            <w:tcBorders>
              <w:bottom w:val="dotted" w:sz="4" w:space="0" w:color="auto"/>
            </w:tcBorders>
            <w:vAlign w:val="center"/>
          </w:tcPr>
          <w:p w14:paraId="50FCE0A0" w14:textId="77777777" w:rsidR="006A30EA" w:rsidRDefault="006A30EA"/>
        </w:tc>
        <w:tc>
          <w:tcPr>
            <w:tcW w:w="1620" w:type="dxa"/>
            <w:tcBorders>
              <w:bottom w:val="dotted" w:sz="4" w:space="0" w:color="auto"/>
            </w:tcBorders>
            <w:vAlign w:val="center"/>
          </w:tcPr>
          <w:p w14:paraId="50FCE0A1" w14:textId="77777777" w:rsidR="006A30EA" w:rsidRDefault="006A30EA"/>
        </w:tc>
        <w:tc>
          <w:tcPr>
            <w:tcW w:w="1620" w:type="dxa"/>
            <w:tcBorders>
              <w:bottom w:val="dotted" w:sz="4" w:space="0" w:color="auto"/>
            </w:tcBorders>
            <w:vAlign w:val="center"/>
          </w:tcPr>
          <w:p w14:paraId="50FCE0A2" w14:textId="77777777" w:rsidR="006A30EA" w:rsidRDefault="006A30EA"/>
        </w:tc>
        <w:tc>
          <w:tcPr>
            <w:tcW w:w="1620" w:type="dxa"/>
            <w:tcBorders>
              <w:bottom w:val="dotted" w:sz="4" w:space="0" w:color="auto"/>
            </w:tcBorders>
            <w:vAlign w:val="center"/>
          </w:tcPr>
          <w:p w14:paraId="50FCE0A3" w14:textId="77777777" w:rsidR="006A30EA" w:rsidRDefault="004802B4">
            <w:pPr>
              <w:jc w:val="center"/>
            </w:pPr>
            <w:r>
              <w:rPr>
                <w:rFonts w:eastAsia="Arial"/>
                <w:sz w:val="16"/>
              </w:rPr>
              <w:t xml:space="preserve">8 </w:t>
            </w:r>
          </w:p>
        </w:tc>
      </w:tr>
      <w:tr w:rsidR="006A30EA" w14:paraId="50FCE0AC" w14:textId="77777777">
        <w:trPr>
          <w:trHeight w:val="320"/>
        </w:trPr>
        <w:tc>
          <w:tcPr>
            <w:tcW w:w="1620" w:type="dxa"/>
            <w:gridSpan w:val="2"/>
            <w:vMerge/>
          </w:tcPr>
          <w:p w14:paraId="50FCE0A5" w14:textId="77777777" w:rsidR="006A30EA" w:rsidRDefault="006A30EA"/>
        </w:tc>
        <w:tc>
          <w:tcPr>
            <w:tcW w:w="1620" w:type="dxa"/>
            <w:gridSpan w:val="2"/>
            <w:tcBorders>
              <w:bottom w:val="dotted" w:sz="4" w:space="0" w:color="auto"/>
            </w:tcBorders>
            <w:vAlign w:val="center"/>
          </w:tcPr>
          <w:p w14:paraId="50FCE0A6" w14:textId="77777777" w:rsidR="006A30EA" w:rsidRDefault="004802B4">
            <w:pPr>
              <w:jc w:val="left"/>
            </w:pPr>
            <w:r>
              <w:rPr>
                <w:sz w:val="16"/>
              </w:rPr>
              <w:t>very large</w:t>
            </w:r>
          </w:p>
        </w:tc>
        <w:tc>
          <w:tcPr>
            <w:tcW w:w="1620" w:type="dxa"/>
            <w:gridSpan w:val="2"/>
            <w:tcBorders>
              <w:bottom w:val="dotted" w:sz="4" w:space="0" w:color="auto"/>
            </w:tcBorders>
            <w:vAlign w:val="center"/>
          </w:tcPr>
          <w:p w14:paraId="50FCE0A7" w14:textId="77777777" w:rsidR="006A30EA" w:rsidRDefault="006A30EA"/>
        </w:tc>
        <w:tc>
          <w:tcPr>
            <w:tcW w:w="1620" w:type="dxa"/>
            <w:tcBorders>
              <w:bottom w:val="dotted" w:sz="4" w:space="0" w:color="auto"/>
            </w:tcBorders>
            <w:vAlign w:val="center"/>
          </w:tcPr>
          <w:p w14:paraId="50FCE0A8" w14:textId="77777777" w:rsidR="006A30EA" w:rsidRDefault="006A30EA"/>
        </w:tc>
        <w:tc>
          <w:tcPr>
            <w:tcW w:w="1620" w:type="dxa"/>
            <w:tcBorders>
              <w:bottom w:val="dotted" w:sz="4" w:space="0" w:color="auto"/>
            </w:tcBorders>
            <w:vAlign w:val="center"/>
          </w:tcPr>
          <w:p w14:paraId="50FCE0A9" w14:textId="77777777" w:rsidR="006A30EA" w:rsidRDefault="006A30EA"/>
        </w:tc>
        <w:tc>
          <w:tcPr>
            <w:tcW w:w="1620" w:type="dxa"/>
            <w:tcBorders>
              <w:bottom w:val="dotted" w:sz="4" w:space="0" w:color="auto"/>
            </w:tcBorders>
            <w:vAlign w:val="center"/>
          </w:tcPr>
          <w:p w14:paraId="50FCE0AA" w14:textId="77777777" w:rsidR="006A30EA" w:rsidRDefault="004802B4">
            <w:pPr>
              <w:jc w:val="left"/>
            </w:pPr>
            <w:r>
              <w:rPr>
                <w:sz w:val="16"/>
              </w:rPr>
              <w:t>Mossman's Giant</w:t>
            </w:r>
          </w:p>
        </w:tc>
        <w:tc>
          <w:tcPr>
            <w:tcW w:w="1620" w:type="dxa"/>
            <w:tcBorders>
              <w:bottom w:val="dotted" w:sz="4" w:space="0" w:color="auto"/>
            </w:tcBorders>
            <w:vAlign w:val="center"/>
          </w:tcPr>
          <w:p w14:paraId="50FCE0AB" w14:textId="77777777" w:rsidR="006A30EA" w:rsidRDefault="004802B4">
            <w:pPr>
              <w:jc w:val="center"/>
            </w:pPr>
            <w:r>
              <w:rPr>
                <w:rFonts w:eastAsia="Arial"/>
                <w:sz w:val="16"/>
              </w:rPr>
              <w:t xml:space="preserve">9 </w:t>
            </w:r>
          </w:p>
        </w:tc>
      </w:tr>
      <w:tr w:rsidR="006A30EA" w14:paraId="50FCE0B7" w14:textId="77777777">
        <w:trPr>
          <w:trHeight w:val="360"/>
        </w:trPr>
        <w:tc>
          <w:tcPr>
            <w:tcW w:w="810" w:type="dxa"/>
            <w:tcBorders>
              <w:right w:val="dotted" w:sz="4" w:space="0" w:color="auto"/>
            </w:tcBorders>
            <w:shd w:val="clear" w:color="auto" w:fill="DFDFD7"/>
            <w:vAlign w:val="center"/>
          </w:tcPr>
          <w:p w14:paraId="50FCE0AD" w14:textId="77777777" w:rsidR="006A30EA" w:rsidRDefault="004802B4">
            <w:r>
              <w:rPr>
                <w:rFonts w:eastAsia="Arial"/>
                <w:b/>
                <w:sz w:val="16"/>
              </w:rPr>
              <w:t>17.</w:t>
            </w:r>
          </w:p>
        </w:tc>
        <w:tc>
          <w:tcPr>
            <w:tcW w:w="810" w:type="dxa"/>
            <w:tcBorders>
              <w:right w:val="dotted" w:sz="4" w:space="0" w:color="auto"/>
            </w:tcBorders>
            <w:shd w:val="clear" w:color="auto" w:fill="DFDFD7"/>
            <w:vAlign w:val="center"/>
          </w:tcPr>
          <w:p w14:paraId="50FCE0AE"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0AF" w14:textId="77777777" w:rsidR="006A30EA" w:rsidRDefault="004802B4">
            <w:r>
              <w:rPr>
                <w:rFonts w:eastAsia="Arial"/>
                <w:b/>
                <w:sz w:val="16"/>
              </w:rPr>
              <w:t>PQ</w:t>
            </w:r>
          </w:p>
        </w:tc>
        <w:tc>
          <w:tcPr>
            <w:tcW w:w="810" w:type="dxa"/>
            <w:tcBorders>
              <w:right w:val="dotted" w:sz="4" w:space="0" w:color="auto"/>
            </w:tcBorders>
            <w:shd w:val="clear" w:color="auto" w:fill="DFDFD7"/>
            <w:vAlign w:val="center"/>
          </w:tcPr>
          <w:p w14:paraId="50FCE0B0"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E0B1"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0B2" w14:textId="77777777" w:rsidR="006A30EA" w:rsidRDefault="004802B4">
            <w:r>
              <w:rPr>
                <w:rFonts w:eastAsia="Arial"/>
                <w:b/>
                <w:sz w:val="16"/>
              </w:rPr>
              <w:t>(f), (g)</w:t>
            </w:r>
          </w:p>
        </w:tc>
        <w:tc>
          <w:tcPr>
            <w:tcW w:w="1620" w:type="dxa"/>
            <w:shd w:val="clear" w:color="auto" w:fill="DFDFD7"/>
            <w:vAlign w:val="center"/>
          </w:tcPr>
          <w:p w14:paraId="50FCE0B3" w14:textId="77777777" w:rsidR="006A30EA" w:rsidRDefault="006A30EA"/>
        </w:tc>
        <w:tc>
          <w:tcPr>
            <w:tcW w:w="1620" w:type="dxa"/>
            <w:shd w:val="clear" w:color="auto" w:fill="DFDFD7"/>
          </w:tcPr>
          <w:p w14:paraId="50FCE0B4" w14:textId="77777777" w:rsidR="006A30EA" w:rsidRDefault="006A30EA"/>
        </w:tc>
        <w:tc>
          <w:tcPr>
            <w:tcW w:w="1620" w:type="dxa"/>
            <w:shd w:val="clear" w:color="auto" w:fill="DFDFD7"/>
          </w:tcPr>
          <w:p w14:paraId="50FCE0B5" w14:textId="77777777" w:rsidR="006A30EA" w:rsidRDefault="006A30EA"/>
        </w:tc>
        <w:tc>
          <w:tcPr>
            <w:tcW w:w="1620" w:type="dxa"/>
            <w:shd w:val="clear" w:color="auto" w:fill="DFDFD7"/>
          </w:tcPr>
          <w:p w14:paraId="50FCE0B6" w14:textId="77777777" w:rsidR="006A30EA" w:rsidRDefault="006A30EA"/>
        </w:tc>
      </w:tr>
      <w:tr w:rsidR="006A30EA" w14:paraId="50FCE0BF" w14:textId="77777777">
        <w:trPr>
          <w:trHeight w:val="440"/>
        </w:trPr>
        <w:tc>
          <w:tcPr>
            <w:tcW w:w="1620" w:type="dxa"/>
            <w:gridSpan w:val="2"/>
            <w:vMerge w:val="restart"/>
          </w:tcPr>
          <w:p w14:paraId="50FCE0B8" w14:textId="77777777" w:rsidR="006A30EA" w:rsidRDefault="006A30EA"/>
        </w:tc>
        <w:tc>
          <w:tcPr>
            <w:tcW w:w="1620" w:type="dxa"/>
            <w:gridSpan w:val="2"/>
            <w:tcBorders>
              <w:bottom w:val="dotted" w:sz="4" w:space="0" w:color="auto"/>
            </w:tcBorders>
          </w:tcPr>
          <w:p w14:paraId="50FCE0B9" w14:textId="77777777" w:rsidR="006A30EA" w:rsidRDefault="004802B4">
            <w:pPr>
              <w:spacing w:before="113" w:after="113"/>
              <w:jc w:val="left"/>
            </w:pPr>
            <w:r>
              <w:rPr>
                <w:b/>
                <w:sz w:val="16"/>
              </w:rPr>
              <w:t>Flower: form</w:t>
            </w:r>
          </w:p>
        </w:tc>
        <w:tc>
          <w:tcPr>
            <w:tcW w:w="1620" w:type="dxa"/>
            <w:gridSpan w:val="2"/>
            <w:tcBorders>
              <w:bottom w:val="dotted" w:sz="4" w:space="0" w:color="auto"/>
            </w:tcBorders>
          </w:tcPr>
          <w:p w14:paraId="50FCE0BA" w14:textId="77777777" w:rsidR="006A30EA" w:rsidRDefault="006A30EA"/>
        </w:tc>
        <w:tc>
          <w:tcPr>
            <w:tcW w:w="1620" w:type="dxa"/>
            <w:tcBorders>
              <w:bottom w:val="dotted" w:sz="4" w:space="0" w:color="auto"/>
            </w:tcBorders>
          </w:tcPr>
          <w:p w14:paraId="50FCE0BB" w14:textId="77777777" w:rsidR="006A30EA" w:rsidRDefault="006A30EA"/>
        </w:tc>
        <w:tc>
          <w:tcPr>
            <w:tcW w:w="1620" w:type="dxa"/>
            <w:tcBorders>
              <w:bottom w:val="dotted" w:sz="4" w:space="0" w:color="auto"/>
            </w:tcBorders>
          </w:tcPr>
          <w:p w14:paraId="50FCE0BC" w14:textId="77777777" w:rsidR="006A30EA" w:rsidRDefault="006A30EA"/>
        </w:tc>
        <w:tc>
          <w:tcPr>
            <w:tcW w:w="1620" w:type="dxa"/>
            <w:tcBorders>
              <w:bottom w:val="dotted" w:sz="4" w:space="0" w:color="auto"/>
            </w:tcBorders>
          </w:tcPr>
          <w:p w14:paraId="50FCE0BD" w14:textId="77777777" w:rsidR="006A30EA" w:rsidRDefault="006A30EA"/>
        </w:tc>
        <w:tc>
          <w:tcPr>
            <w:tcW w:w="1620" w:type="dxa"/>
            <w:tcBorders>
              <w:bottom w:val="dotted" w:sz="4" w:space="0" w:color="auto"/>
            </w:tcBorders>
          </w:tcPr>
          <w:p w14:paraId="50FCE0BE" w14:textId="77777777" w:rsidR="006A30EA" w:rsidRDefault="006A30EA"/>
        </w:tc>
      </w:tr>
      <w:tr w:rsidR="006A30EA" w14:paraId="50FCE0C7" w14:textId="77777777">
        <w:trPr>
          <w:trHeight w:val="320"/>
        </w:trPr>
        <w:tc>
          <w:tcPr>
            <w:tcW w:w="1620" w:type="dxa"/>
            <w:gridSpan w:val="2"/>
            <w:vMerge/>
          </w:tcPr>
          <w:p w14:paraId="50FCE0C0" w14:textId="77777777" w:rsidR="006A30EA" w:rsidRDefault="006A30EA"/>
        </w:tc>
        <w:tc>
          <w:tcPr>
            <w:tcW w:w="1620" w:type="dxa"/>
            <w:gridSpan w:val="2"/>
            <w:tcBorders>
              <w:bottom w:val="dotted" w:sz="4" w:space="0" w:color="auto"/>
            </w:tcBorders>
            <w:vAlign w:val="center"/>
          </w:tcPr>
          <w:p w14:paraId="50FCE0C1" w14:textId="77777777" w:rsidR="006A30EA" w:rsidRDefault="004802B4">
            <w:pPr>
              <w:jc w:val="left"/>
            </w:pPr>
            <w:r>
              <w:rPr>
                <w:sz w:val="16"/>
              </w:rPr>
              <w:t>ovoid</w:t>
            </w:r>
          </w:p>
        </w:tc>
        <w:tc>
          <w:tcPr>
            <w:tcW w:w="1620" w:type="dxa"/>
            <w:gridSpan w:val="2"/>
            <w:tcBorders>
              <w:bottom w:val="dotted" w:sz="4" w:space="0" w:color="auto"/>
            </w:tcBorders>
            <w:vAlign w:val="center"/>
          </w:tcPr>
          <w:p w14:paraId="50FCE0C2" w14:textId="77777777" w:rsidR="006A30EA" w:rsidRDefault="006A30EA"/>
        </w:tc>
        <w:tc>
          <w:tcPr>
            <w:tcW w:w="1620" w:type="dxa"/>
            <w:tcBorders>
              <w:bottom w:val="dotted" w:sz="4" w:space="0" w:color="auto"/>
            </w:tcBorders>
            <w:vAlign w:val="center"/>
          </w:tcPr>
          <w:p w14:paraId="50FCE0C3" w14:textId="77777777" w:rsidR="006A30EA" w:rsidRDefault="006A30EA"/>
        </w:tc>
        <w:tc>
          <w:tcPr>
            <w:tcW w:w="1620" w:type="dxa"/>
            <w:tcBorders>
              <w:bottom w:val="dotted" w:sz="4" w:space="0" w:color="auto"/>
            </w:tcBorders>
            <w:vAlign w:val="center"/>
          </w:tcPr>
          <w:p w14:paraId="50FCE0C4" w14:textId="77777777" w:rsidR="006A30EA" w:rsidRDefault="006A30EA"/>
        </w:tc>
        <w:tc>
          <w:tcPr>
            <w:tcW w:w="1620" w:type="dxa"/>
            <w:tcBorders>
              <w:bottom w:val="dotted" w:sz="4" w:space="0" w:color="auto"/>
            </w:tcBorders>
            <w:vAlign w:val="center"/>
          </w:tcPr>
          <w:p w14:paraId="50FCE0C5" w14:textId="77777777" w:rsidR="006A30EA" w:rsidRDefault="004802B4">
            <w:pPr>
              <w:jc w:val="left"/>
            </w:pPr>
            <w:r>
              <w:rPr>
                <w:sz w:val="16"/>
              </w:rPr>
              <w:t>Sun Spire</w:t>
            </w:r>
          </w:p>
        </w:tc>
        <w:tc>
          <w:tcPr>
            <w:tcW w:w="1620" w:type="dxa"/>
            <w:tcBorders>
              <w:bottom w:val="dotted" w:sz="4" w:space="0" w:color="auto"/>
            </w:tcBorders>
            <w:vAlign w:val="center"/>
          </w:tcPr>
          <w:p w14:paraId="50FCE0C6" w14:textId="77777777" w:rsidR="006A30EA" w:rsidRDefault="004802B4">
            <w:pPr>
              <w:jc w:val="center"/>
            </w:pPr>
            <w:r>
              <w:rPr>
                <w:rFonts w:eastAsia="Arial"/>
                <w:sz w:val="16"/>
              </w:rPr>
              <w:t xml:space="preserve">1 </w:t>
            </w:r>
          </w:p>
        </w:tc>
      </w:tr>
      <w:tr w:rsidR="006A30EA" w14:paraId="50FCE0CF" w14:textId="77777777">
        <w:trPr>
          <w:trHeight w:val="320"/>
        </w:trPr>
        <w:tc>
          <w:tcPr>
            <w:tcW w:w="1620" w:type="dxa"/>
            <w:gridSpan w:val="2"/>
            <w:vMerge/>
          </w:tcPr>
          <w:p w14:paraId="50FCE0C8" w14:textId="77777777" w:rsidR="006A30EA" w:rsidRDefault="006A30EA"/>
        </w:tc>
        <w:tc>
          <w:tcPr>
            <w:tcW w:w="1620" w:type="dxa"/>
            <w:gridSpan w:val="2"/>
            <w:tcBorders>
              <w:bottom w:val="dotted" w:sz="4" w:space="0" w:color="auto"/>
            </w:tcBorders>
            <w:vAlign w:val="center"/>
          </w:tcPr>
          <w:p w14:paraId="50FCE0C9" w14:textId="77777777" w:rsidR="006A30EA" w:rsidRDefault="004802B4">
            <w:pPr>
              <w:jc w:val="left"/>
            </w:pPr>
            <w:r>
              <w:rPr>
                <w:sz w:val="16"/>
              </w:rPr>
              <w:t>globose</w:t>
            </w:r>
          </w:p>
        </w:tc>
        <w:tc>
          <w:tcPr>
            <w:tcW w:w="1620" w:type="dxa"/>
            <w:gridSpan w:val="2"/>
            <w:tcBorders>
              <w:bottom w:val="dotted" w:sz="4" w:space="0" w:color="auto"/>
            </w:tcBorders>
            <w:vAlign w:val="center"/>
          </w:tcPr>
          <w:p w14:paraId="50FCE0CA" w14:textId="77777777" w:rsidR="006A30EA" w:rsidRDefault="006A30EA"/>
        </w:tc>
        <w:tc>
          <w:tcPr>
            <w:tcW w:w="1620" w:type="dxa"/>
            <w:tcBorders>
              <w:bottom w:val="dotted" w:sz="4" w:space="0" w:color="auto"/>
            </w:tcBorders>
            <w:vAlign w:val="center"/>
          </w:tcPr>
          <w:p w14:paraId="50FCE0CB" w14:textId="77777777" w:rsidR="006A30EA" w:rsidRDefault="006A30EA"/>
        </w:tc>
        <w:tc>
          <w:tcPr>
            <w:tcW w:w="1620" w:type="dxa"/>
            <w:tcBorders>
              <w:bottom w:val="dotted" w:sz="4" w:space="0" w:color="auto"/>
            </w:tcBorders>
            <w:vAlign w:val="center"/>
          </w:tcPr>
          <w:p w14:paraId="50FCE0CC" w14:textId="77777777" w:rsidR="006A30EA" w:rsidRDefault="006A30EA"/>
        </w:tc>
        <w:tc>
          <w:tcPr>
            <w:tcW w:w="1620" w:type="dxa"/>
            <w:tcBorders>
              <w:bottom w:val="dotted" w:sz="4" w:space="0" w:color="auto"/>
            </w:tcBorders>
            <w:vAlign w:val="center"/>
          </w:tcPr>
          <w:p w14:paraId="50FCE0CD" w14:textId="77777777" w:rsidR="006A30EA" w:rsidRDefault="004802B4">
            <w:pPr>
              <w:jc w:val="left"/>
            </w:pPr>
            <w:r>
              <w:rPr>
                <w:sz w:val="16"/>
              </w:rPr>
              <w:t>Jade Lamp</w:t>
            </w:r>
          </w:p>
        </w:tc>
        <w:tc>
          <w:tcPr>
            <w:tcW w:w="1620" w:type="dxa"/>
            <w:tcBorders>
              <w:bottom w:val="dotted" w:sz="4" w:space="0" w:color="auto"/>
            </w:tcBorders>
            <w:vAlign w:val="center"/>
          </w:tcPr>
          <w:p w14:paraId="50FCE0CE" w14:textId="77777777" w:rsidR="006A30EA" w:rsidRDefault="004802B4">
            <w:pPr>
              <w:jc w:val="center"/>
            </w:pPr>
            <w:r>
              <w:rPr>
                <w:rFonts w:eastAsia="Arial"/>
                <w:sz w:val="16"/>
              </w:rPr>
              <w:t xml:space="preserve">2 </w:t>
            </w:r>
          </w:p>
        </w:tc>
      </w:tr>
      <w:tr w:rsidR="006A30EA" w14:paraId="50FCE0D7" w14:textId="77777777">
        <w:trPr>
          <w:trHeight w:val="320"/>
        </w:trPr>
        <w:tc>
          <w:tcPr>
            <w:tcW w:w="1620" w:type="dxa"/>
            <w:gridSpan w:val="2"/>
            <w:vMerge/>
          </w:tcPr>
          <w:p w14:paraId="50FCE0D0" w14:textId="77777777" w:rsidR="006A30EA" w:rsidRDefault="006A30EA"/>
        </w:tc>
        <w:tc>
          <w:tcPr>
            <w:tcW w:w="1620" w:type="dxa"/>
            <w:gridSpan w:val="2"/>
            <w:tcBorders>
              <w:bottom w:val="dotted" w:sz="4" w:space="0" w:color="auto"/>
            </w:tcBorders>
            <w:vAlign w:val="center"/>
          </w:tcPr>
          <w:p w14:paraId="50FCE0D1" w14:textId="77777777" w:rsidR="006A30EA" w:rsidRDefault="004802B4">
            <w:pPr>
              <w:jc w:val="left"/>
            </w:pPr>
            <w:r>
              <w:rPr>
                <w:sz w:val="16"/>
              </w:rPr>
              <w:t>narrow cup-shaped</w:t>
            </w:r>
          </w:p>
        </w:tc>
        <w:tc>
          <w:tcPr>
            <w:tcW w:w="1620" w:type="dxa"/>
            <w:gridSpan w:val="2"/>
            <w:tcBorders>
              <w:bottom w:val="dotted" w:sz="4" w:space="0" w:color="auto"/>
            </w:tcBorders>
            <w:vAlign w:val="center"/>
          </w:tcPr>
          <w:p w14:paraId="50FCE0D2" w14:textId="77777777" w:rsidR="006A30EA" w:rsidRDefault="006A30EA"/>
        </w:tc>
        <w:tc>
          <w:tcPr>
            <w:tcW w:w="1620" w:type="dxa"/>
            <w:tcBorders>
              <w:bottom w:val="dotted" w:sz="4" w:space="0" w:color="auto"/>
            </w:tcBorders>
            <w:vAlign w:val="center"/>
          </w:tcPr>
          <w:p w14:paraId="50FCE0D3" w14:textId="77777777" w:rsidR="006A30EA" w:rsidRDefault="006A30EA"/>
        </w:tc>
        <w:tc>
          <w:tcPr>
            <w:tcW w:w="1620" w:type="dxa"/>
            <w:tcBorders>
              <w:bottom w:val="dotted" w:sz="4" w:space="0" w:color="auto"/>
            </w:tcBorders>
            <w:vAlign w:val="center"/>
          </w:tcPr>
          <w:p w14:paraId="50FCE0D4" w14:textId="77777777" w:rsidR="006A30EA" w:rsidRDefault="006A30EA"/>
        </w:tc>
        <w:tc>
          <w:tcPr>
            <w:tcW w:w="1620" w:type="dxa"/>
            <w:tcBorders>
              <w:bottom w:val="dotted" w:sz="4" w:space="0" w:color="auto"/>
            </w:tcBorders>
            <w:vAlign w:val="center"/>
          </w:tcPr>
          <w:p w14:paraId="50FCE0D5" w14:textId="77777777" w:rsidR="006A30EA" w:rsidRDefault="004802B4">
            <w:pPr>
              <w:jc w:val="left"/>
            </w:pPr>
            <w:r>
              <w:rPr>
                <w:sz w:val="16"/>
              </w:rPr>
              <w:t>Yellow Bird</w:t>
            </w:r>
          </w:p>
        </w:tc>
        <w:tc>
          <w:tcPr>
            <w:tcW w:w="1620" w:type="dxa"/>
            <w:tcBorders>
              <w:bottom w:val="dotted" w:sz="4" w:space="0" w:color="auto"/>
            </w:tcBorders>
            <w:vAlign w:val="center"/>
          </w:tcPr>
          <w:p w14:paraId="50FCE0D6" w14:textId="77777777" w:rsidR="006A30EA" w:rsidRDefault="004802B4">
            <w:pPr>
              <w:jc w:val="center"/>
            </w:pPr>
            <w:r>
              <w:rPr>
                <w:rFonts w:eastAsia="Arial"/>
                <w:sz w:val="16"/>
              </w:rPr>
              <w:t xml:space="preserve">3 </w:t>
            </w:r>
          </w:p>
        </w:tc>
      </w:tr>
      <w:tr w:rsidR="006A30EA" w14:paraId="50FCE0DF" w14:textId="77777777">
        <w:trPr>
          <w:trHeight w:val="320"/>
        </w:trPr>
        <w:tc>
          <w:tcPr>
            <w:tcW w:w="1620" w:type="dxa"/>
            <w:gridSpan w:val="2"/>
            <w:vMerge/>
          </w:tcPr>
          <w:p w14:paraId="50FCE0D8" w14:textId="77777777" w:rsidR="006A30EA" w:rsidRDefault="006A30EA"/>
        </w:tc>
        <w:tc>
          <w:tcPr>
            <w:tcW w:w="1620" w:type="dxa"/>
            <w:gridSpan w:val="2"/>
            <w:tcBorders>
              <w:bottom w:val="dotted" w:sz="4" w:space="0" w:color="auto"/>
            </w:tcBorders>
            <w:vAlign w:val="center"/>
          </w:tcPr>
          <w:p w14:paraId="50FCE0D9" w14:textId="77777777" w:rsidR="006A30EA" w:rsidRDefault="004802B4">
            <w:pPr>
              <w:jc w:val="left"/>
            </w:pPr>
            <w:r>
              <w:rPr>
                <w:sz w:val="16"/>
              </w:rPr>
              <w:t>campanulate</w:t>
            </w:r>
          </w:p>
        </w:tc>
        <w:tc>
          <w:tcPr>
            <w:tcW w:w="1620" w:type="dxa"/>
            <w:gridSpan w:val="2"/>
            <w:tcBorders>
              <w:bottom w:val="dotted" w:sz="4" w:space="0" w:color="auto"/>
            </w:tcBorders>
            <w:vAlign w:val="center"/>
          </w:tcPr>
          <w:p w14:paraId="50FCE0DA" w14:textId="77777777" w:rsidR="006A30EA" w:rsidRDefault="006A30EA"/>
        </w:tc>
        <w:tc>
          <w:tcPr>
            <w:tcW w:w="1620" w:type="dxa"/>
            <w:tcBorders>
              <w:bottom w:val="dotted" w:sz="4" w:space="0" w:color="auto"/>
            </w:tcBorders>
            <w:vAlign w:val="center"/>
          </w:tcPr>
          <w:p w14:paraId="50FCE0DB" w14:textId="77777777" w:rsidR="006A30EA" w:rsidRDefault="006A30EA"/>
        </w:tc>
        <w:tc>
          <w:tcPr>
            <w:tcW w:w="1620" w:type="dxa"/>
            <w:tcBorders>
              <w:bottom w:val="dotted" w:sz="4" w:space="0" w:color="auto"/>
            </w:tcBorders>
            <w:vAlign w:val="center"/>
          </w:tcPr>
          <w:p w14:paraId="50FCE0DC" w14:textId="77777777" w:rsidR="006A30EA" w:rsidRDefault="006A30EA"/>
        </w:tc>
        <w:tc>
          <w:tcPr>
            <w:tcW w:w="1620" w:type="dxa"/>
            <w:tcBorders>
              <w:bottom w:val="dotted" w:sz="4" w:space="0" w:color="auto"/>
            </w:tcBorders>
            <w:vAlign w:val="center"/>
          </w:tcPr>
          <w:p w14:paraId="50FCE0DD" w14:textId="77777777" w:rsidR="006A30EA" w:rsidRDefault="004802B4">
            <w:pPr>
              <w:jc w:val="left"/>
            </w:pPr>
            <w:proofErr w:type="spellStart"/>
            <w:r>
              <w:rPr>
                <w:sz w:val="16"/>
              </w:rPr>
              <w:t>Lv</w:t>
            </w:r>
            <w:proofErr w:type="spellEnd"/>
            <w:r>
              <w:rPr>
                <w:sz w:val="16"/>
              </w:rPr>
              <w:t xml:space="preserve"> Xing</w:t>
            </w:r>
          </w:p>
        </w:tc>
        <w:tc>
          <w:tcPr>
            <w:tcW w:w="1620" w:type="dxa"/>
            <w:tcBorders>
              <w:bottom w:val="dotted" w:sz="4" w:space="0" w:color="auto"/>
            </w:tcBorders>
            <w:vAlign w:val="center"/>
          </w:tcPr>
          <w:p w14:paraId="50FCE0DE" w14:textId="77777777" w:rsidR="006A30EA" w:rsidRDefault="004802B4">
            <w:pPr>
              <w:jc w:val="center"/>
            </w:pPr>
            <w:r>
              <w:rPr>
                <w:rFonts w:eastAsia="Arial"/>
                <w:sz w:val="16"/>
              </w:rPr>
              <w:t xml:space="preserve">4 </w:t>
            </w:r>
          </w:p>
        </w:tc>
      </w:tr>
      <w:tr w:rsidR="006A30EA" w14:paraId="50FCE0E7" w14:textId="77777777">
        <w:trPr>
          <w:trHeight w:val="320"/>
        </w:trPr>
        <w:tc>
          <w:tcPr>
            <w:tcW w:w="1620" w:type="dxa"/>
            <w:gridSpan w:val="2"/>
            <w:vMerge/>
          </w:tcPr>
          <w:p w14:paraId="50FCE0E0" w14:textId="77777777" w:rsidR="006A30EA" w:rsidRDefault="006A30EA"/>
        </w:tc>
        <w:tc>
          <w:tcPr>
            <w:tcW w:w="1620" w:type="dxa"/>
            <w:gridSpan w:val="2"/>
            <w:tcBorders>
              <w:bottom w:val="dotted" w:sz="4" w:space="0" w:color="auto"/>
            </w:tcBorders>
            <w:vAlign w:val="center"/>
          </w:tcPr>
          <w:p w14:paraId="50FCE0E1" w14:textId="77777777" w:rsidR="006A30EA" w:rsidRDefault="004802B4">
            <w:pPr>
              <w:jc w:val="left"/>
            </w:pPr>
            <w:r>
              <w:rPr>
                <w:sz w:val="16"/>
              </w:rPr>
              <w:t>broad cup-shaped</w:t>
            </w:r>
          </w:p>
        </w:tc>
        <w:tc>
          <w:tcPr>
            <w:tcW w:w="1620" w:type="dxa"/>
            <w:gridSpan w:val="2"/>
            <w:tcBorders>
              <w:bottom w:val="dotted" w:sz="4" w:space="0" w:color="auto"/>
            </w:tcBorders>
            <w:vAlign w:val="center"/>
          </w:tcPr>
          <w:p w14:paraId="50FCE0E2" w14:textId="77777777" w:rsidR="006A30EA" w:rsidRDefault="006A30EA"/>
        </w:tc>
        <w:tc>
          <w:tcPr>
            <w:tcW w:w="1620" w:type="dxa"/>
            <w:tcBorders>
              <w:bottom w:val="dotted" w:sz="4" w:space="0" w:color="auto"/>
            </w:tcBorders>
            <w:vAlign w:val="center"/>
          </w:tcPr>
          <w:p w14:paraId="50FCE0E3" w14:textId="77777777" w:rsidR="006A30EA" w:rsidRDefault="006A30EA"/>
        </w:tc>
        <w:tc>
          <w:tcPr>
            <w:tcW w:w="1620" w:type="dxa"/>
            <w:tcBorders>
              <w:bottom w:val="dotted" w:sz="4" w:space="0" w:color="auto"/>
            </w:tcBorders>
            <w:vAlign w:val="center"/>
          </w:tcPr>
          <w:p w14:paraId="50FCE0E4" w14:textId="77777777" w:rsidR="006A30EA" w:rsidRDefault="006A30EA"/>
        </w:tc>
        <w:tc>
          <w:tcPr>
            <w:tcW w:w="1620" w:type="dxa"/>
            <w:tcBorders>
              <w:bottom w:val="dotted" w:sz="4" w:space="0" w:color="auto"/>
            </w:tcBorders>
            <w:vAlign w:val="center"/>
          </w:tcPr>
          <w:p w14:paraId="50FCE0E5" w14:textId="77777777" w:rsidR="006A30EA" w:rsidRDefault="004802B4">
            <w:pPr>
              <w:jc w:val="left"/>
            </w:pPr>
            <w:r>
              <w:rPr>
                <w:sz w:val="16"/>
              </w:rPr>
              <w:t>Burgundy</w:t>
            </w:r>
          </w:p>
        </w:tc>
        <w:tc>
          <w:tcPr>
            <w:tcW w:w="1620" w:type="dxa"/>
            <w:tcBorders>
              <w:bottom w:val="dotted" w:sz="4" w:space="0" w:color="auto"/>
            </w:tcBorders>
            <w:vAlign w:val="center"/>
          </w:tcPr>
          <w:p w14:paraId="50FCE0E6" w14:textId="77777777" w:rsidR="006A30EA" w:rsidRDefault="004802B4">
            <w:pPr>
              <w:jc w:val="center"/>
            </w:pPr>
            <w:r>
              <w:rPr>
                <w:rFonts w:eastAsia="Arial"/>
                <w:sz w:val="16"/>
              </w:rPr>
              <w:t xml:space="preserve">5 </w:t>
            </w:r>
          </w:p>
        </w:tc>
      </w:tr>
      <w:tr w:rsidR="006A30EA" w14:paraId="50FCE0EF" w14:textId="77777777">
        <w:trPr>
          <w:trHeight w:val="320"/>
        </w:trPr>
        <w:tc>
          <w:tcPr>
            <w:tcW w:w="1620" w:type="dxa"/>
            <w:gridSpan w:val="2"/>
            <w:vMerge/>
          </w:tcPr>
          <w:p w14:paraId="50FCE0E8" w14:textId="77777777" w:rsidR="006A30EA" w:rsidRDefault="006A30EA"/>
        </w:tc>
        <w:tc>
          <w:tcPr>
            <w:tcW w:w="1620" w:type="dxa"/>
            <w:gridSpan w:val="2"/>
            <w:tcBorders>
              <w:bottom w:val="dotted" w:sz="4" w:space="0" w:color="auto"/>
            </w:tcBorders>
            <w:vAlign w:val="center"/>
          </w:tcPr>
          <w:p w14:paraId="50FCE0E9" w14:textId="77777777" w:rsidR="006A30EA" w:rsidRDefault="004802B4">
            <w:pPr>
              <w:jc w:val="left"/>
            </w:pPr>
            <w:r>
              <w:rPr>
                <w:sz w:val="16"/>
              </w:rPr>
              <w:t>bowl-shaped</w:t>
            </w:r>
          </w:p>
        </w:tc>
        <w:tc>
          <w:tcPr>
            <w:tcW w:w="1620" w:type="dxa"/>
            <w:gridSpan w:val="2"/>
            <w:tcBorders>
              <w:bottom w:val="dotted" w:sz="4" w:space="0" w:color="auto"/>
            </w:tcBorders>
            <w:vAlign w:val="center"/>
          </w:tcPr>
          <w:p w14:paraId="50FCE0EA" w14:textId="77777777" w:rsidR="006A30EA" w:rsidRDefault="006A30EA"/>
        </w:tc>
        <w:tc>
          <w:tcPr>
            <w:tcW w:w="1620" w:type="dxa"/>
            <w:tcBorders>
              <w:bottom w:val="dotted" w:sz="4" w:space="0" w:color="auto"/>
            </w:tcBorders>
            <w:vAlign w:val="center"/>
          </w:tcPr>
          <w:p w14:paraId="50FCE0EB" w14:textId="77777777" w:rsidR="006A30EA" w:rsidRDefault="006A30EA"/>
        </w:tc>
        <w:tc>
          <w:tcPr>
            <w:tcW w:w="1620" w:type="dxa"/>
            <w:tcBorders>
              <w:bottom w:val="dotted" w:sz="4" w:space="0" w:color="auto"/>
            </w:tcBorders>
            <w:vAlign w:val="center"/>
          </w:tcPr>
          <w:p w14:paraId="50FCE0EC" w14:textId="77777777" w:rsidR="006A30EA" w:rsidRDefault="006A30EA"/>
        </w:tc>
        <w:tc>
          <w:tcPr>
            <w:tcW w:w="1620" w:type="dxa"/>
            <w:tcBorders>
              <w:bottom w:val="dotted" w:sz="4" w:space="0" w:color="auto"/>
            </w:tcBorders>
            <w:vAlign w:val="center"/>
          </w:tcPr>
          <w:p w14:paraId="50FCE0ED" w14:textId="77777777" w:rsidR="006A30EA" w:rsidRDefault="004802B4">
            <w:pPr>
              <w:jc w:val="left"/>
            </w:pPr>
            <w:r>
              <w:rPr>
                <w:sz w:val="16"/>
              </w:rPr>
              <w:t>Bracken's Brown Beauty</w:t>
            </w:r>
          </w:p>
        </w:tc>
        <w:tc>
          <w:tcPr>
            <w:tcW w:w="1620" w:type="dxa"/>
            <w:tcBorders>
              <w:bottom w:val="dotted" w:sz="4" w:space="0" w:color="auto"/>
            </w:tcBorders>
            <w:vAlign w:val="center"/>
          </w:tcPr>
          <w:p w14:paraId="50FCE0EE" w14:textId="77777777" w:rsidR="006A30EA" w:rsidRDefault="004802B4">
            <w:pPr>
              <w:jc w:val="center"/>
            </w:pPr>
            <w:r>
              <w:rPr>
                <w:rFonts w:eastAsia="Arial"/>
                <w:sz w:val="16"/>
              </w:rPr>
              <w:t xml:space="preserve">6 </w:t>
            </w:r>
          </w:p>
        </w:tc>
      </w:tr>
      <w:tr w:rsidR="006A30EA" w14:paraId="50FCE0F7" w14:textId="77777777">
        <w:trPr>
          <w:trHeight w:val="320"/>
        </w:trPr>
        <w:tc>
          <w:tcPr>
            <w:tcW w:w="1620" w:type="dxa"/>
            <w:gridSpan w:val="2"/>
            <w:vMerge/>
          </w:tcPr>
          <w:p w14:paraId="50FCE0F0" w14:textId="77777777" w:rsidR="006A30EA" w:rsidRDefault="006A30EA"/>
        </w:tc>
        <w:tc>
          <w:tcPr>
            <w:tcW w:w="1620" w:type="dxa"/>
            <w:gridSpan w:val="2"/>
            <w:tcBorders>
              <w:bottom w:val="dotted" w:sz="4" w:space="0" w:color="auto"/>
            </w:tcBorders>
            <w:vAlign w:val="center"/>
          </w:tcPr>
          <w:p w14:paraId="50FCE0F1" w14:textId="77777777" w:rsidR="006A30EA" w:rsidRDefault="004802B4">
            <w:pPr>
              <w:jc w:val="left"/>
            </w:pPr>
            <w:r>
              <w:rPr>
                <w:sz w:val="16"/>
              </w:rPr>
              <w:t>saucer-shaped</w:t>
            </w:r>
          </w:p>
        </w:tc>
        <w:tc>
          <w:tcPr>
            <w:tcW w:w="1620" w:type="dxa"/>
            <w:gridSpan w:val="2"/>
            <w:tcBorders>
              <w:bottom w:val="dotted" w:sz="4" w:space="0" w:color="auto"/>
            </w:tcBorders>
            <w:vAlign w:val="center"/>
          </w:tcPr>
          <w:p w14:paraId="50FCE0F2" w14:textId="77777777" w:rsidR="006A30EA" w:rsidRDefault="006A30EA"/>
        </w:tc>
        <w:tc>
          <w:tcPr>
            <w:tcW w:w="1620" w:type="dxa"/>
            <w:tcBorders>
              <w:bottom w:val="dotted" w:sz="4" w:space="0" w:color="auto"/>
            </w:tcBorders>
            <w:vAlign w:val="center"/>
          </w:tcPr>
          <w:p w14:paraId="50FCE0F3" w14:textId="77777777" w:rsidR="006A30EA" w:rsidRDefault="006A30EA"/>
        </w:tc>
        <w:tc>
          <w:tcPr>
            <w:tcW w:w="1620" w:type="dxa"/>
            <w:tcBorders>
              <w:bottom w:val="dotted" w:sz="4" w:space="0" w:color="auto"/>
            </w:tcBorders>
            <w:vAlign w:val="center"/>
          </w:tcPr>
          <w:p w14:paraId="50FCE0F4" w14:textId="77777777" w:rsidR="006A30EA" w:rsidRDefault="006A30EA"/>
        </w:tc>
        <w:tc>
          <w:tcPr>
            <w:tcW w:w="1620" w:type="dxa"/>
            <w:tcBorders>
              <w:bottom w:val="dotted" w:sz="4" w:space="0" w:color="auto"/>
            </w:tcBorders>
            <w:vAlign w:val="center"/>
          </w:tcPr>
          <w:p w14:paraId="50FCE0F5" w14:textId="77777777" w:rsidR="006A30EA" w:rsidRDefault="004802B4">
            <w:pPr>
              <w:jc w:val="left"/>
            </w:pPr>
            <w:ins w:id="413" w:author="TWO" w:date="2026-07-07T16:26:00Z">
              <w:r>
                <w:rPr>
                  <w:sz w:val="16"/>
                </w:rPr>
                <w:t>Summer Snowflake</w:t>
              </w:r>
            </w:ins>
          </w:p>
        </w:tc>
        <w:tc>
          <w:tcPr>
            <w:tcW w:w="1620" w:type="dxa"/>
            <w:tcBorders>
              <w:bottom w:val="dotted" w:sz="4" w:space="0" w:color="auto"/>
            </w:tcBorders>
            <w:vAlign w:val="center"/>
          </w:tcPr>
          <w:p w14:paraId="50FCE0F6" w14:textId="77777777" w:rsidR="006A30EA" w:rsidRDefault="004802B4">
            <w:pPr>
              <w:jc w:val="center"/>
            </w:pPr>
            <w:r>
              <w:rPr>
                <w:rFonts w:eastAsia="Arial"/>
                <w:sz w:val="16"/>
              </w:rPr>
              <w:t xml:space="preserve">7 </w:t>
            </w:r>
          </w:p>
        </w:tc>
      </w:tr>
      <w:tr w:rsidR="006A30EA" w14:paraId="50FCE0FF" w14:textId="77777777">
        <w:trPr>
          <w:trHeight w:val="320"/>
        </w:trPr>
        <w:tc>
          <w:tcPr>
            <w:tcW w:w="1620" w:type="dxa"/>
            <w:gridSpan w:val="2"/>
            <w:vMerge/>
          </w:tcPr>
          <w:p w14:paraId="50FCE0F8" w14:textId="77777777" w:rsidR="006A30EA" w:rsidRDefault="006A30EA"/>
        </w:tc>
        <w:tc>
          <w:tcPr>
            <w:tcW w:w="1620" w:type="dxa"/>
            <w:gridSpan w:val="2"/>
            <w:tcBorders>
              <w:bottom w:val="dotted" w:sz="4" w:space="0" w:color="auto"/>
            </w:tcBorders>
            <w:vAlign w:val="center"/>
          </w:tcPr>
          <w:p w14:paraId="50FCE0F9" w14:textId="77777777" w:rsidR="006A30EA" w:rsidRDefault="004802B4">
            <w:pPr>
              <w:jc w:val="left"/>
            </w:pPr>
            <w:r>
              <w:rPr>
                <w:sz w:val="16"/>
              </w:rPr>
              <w:t>cup-saucer-shaped</w:t>
            </w:r>
          </w:p>
        </w:tc>
        <w:tc>
          <w:tcPr>
            <w:tcW w:w="1620" w:type="dxa"/>
            <w:gridSpan w:val="2"/>
            <w:tcBorders>
              <w:bottom w:val="dotted" w:sz="4" w:space="0" w:color="auto"/>
            </w:tcBorders>
            <w:vAlign w:val="center"/>
          </w:tcPr>
          <w:p w14:paraId="50FCE0FA" w14:textId="77777777" w:rsidR="006A30EA" w:rsidRDefault="006A30EA"/>
        </w:tc>
        <w:tc>
          <w:tcPr>
            <w:tcW w:w="1620" w:type="dxa"/>
            <w:tcBorders>
              <w:bottom w:val="dotted" w:sz="4" w:space="0" w:color="auto"/>
            </w:tcBorders>
            <w:vAlign w:val="center"/>
          </w:tcPr>
          <w:p w14:paraId="50FCE0FB" w14:textId="77777777" w:rsidR="006A30EA" w:rsidRDefault="006A30EA"/>
        </w:tc>
        <w:tc>
          <w:tcPr>
            <w:tcW w:w="1620" w:type="dxa"/>
            <w:tcBorders>
              <w:bottom w:val="dotted" w:sz="4" w:space="0" w:color="auto"/>
            </w:tcBorders>
            <w:vAlign w:val="center"/>
          </w:tcPr>
          <w:p w14:paraId="50FCE0FC" w14:textId="77777777" w:rsidR="006A30EA" w:rsidRDefault="006A30EA"/>
        </w:tc>
        <w:tc>
          <w:tcPr>
            <w:tcW w:w="1620" w:type="dxa"/>
            <w:tcBorders>
              <w:bottom w:val="dotted" w:sz="4" w:space="0" w:color="auto"/>
            </w:tcBorders>
            <w:vAlign w:val="center"/>
          </w:tcPr>
          <w:p w14:paraId="50FCE0FD" w14:textId="77777777" w:rsidR="006A30EA" w:rsidRDefault="004802B4">
            <w:pPr>
              <w:jc w:val="left"/>
            </w:pPr>
            <w:r>
              <w:rPr>
                <w:sz w:val="16"/>
              </w:rPr>
              <w:t>Frank's Masterpiece</w:t>
            </w:r>
          </w:p>
        </w:tc>
        <w:tc>
          <w:tcPr>
            <w:tcW w:w="1620" w:type="dxa"/>
            <w:tcBorders>
              <w:bottom w:val="dotted" w:sz="4" w:space="0" w:color="auto"/>
            </w:tcBorders>
            <w:vAlign w:val="center"/>
          </w:tcPr>
          <w:p w14:paraId="50FCE0FE" w14:textId="77777777" w:rsidR="006A30EA" w:rsidRDefault="004802B4">
            <w:pPr>
              <w:jc w:val="center"/>
            </w:pPr>
            <w:r>
              <w:rPr>
                <w:rFonts w:eastAsia="Arial"/>
                <w:sz w:val="16"/>
              </w:rPr>
              <w:t xml:space="preserve">8 </w:t>
            </w:r>
          </w:p>
        </w:tc>
      </w:tr>
      <w:tr w:rsidR="006A30EA" w14:paraId="50FCE107" w14:textId="77777777">
        <w:trPr>
          <w:trHeight w:val="320"/>
        </w:trPr>
        <w:tc>
          <w:tcPr>
            <w:tcW w:w="1620" w:type="dxa"/>
            <w:gridSpan w:val="2"/>
            <w:vMerge/>
          </w:tcPr>
          <w:p w14:paraId="50FCE100" w14:textId="77777777" w:rsidR="006A30EA" w:rsidRDefault="006A30EA"/>
        </w:tc>
        <w:tc>
          <w:tcPr>
            <w:tcW w:w="1620" w:type="dxa"/>
            <w:gridSpan w:val="2"/>
            <w:tcBorders>
              <w:bottom w:val="dotted" w:sz="4" w:space="0" w:color="auto"/>
            </w:tcBorders>
            <w:vAlign w:val="center"/>
          </w:tcPr>
          <w:p w14:paraId="50FCE101" w14:textId="77777777" w:rsidR="006A30EA" w:rsidRDefault="004802B4">
            <w:pPr>
              <w:jc w:val="left"/>
            </w:pPr>
            <w:r>
              <w:rPr>
                <w:sz w:val="16"/>
              </w:rPr>
              <w:t>goldfish-shaped</w:t>
            </w:r>
          </w:p>
        </w:tc>
        <w:tc>
          <w:tcPr>
            <w:tcW w:w="1620" w:type="dxa"/>
            <w:gridSpan w:val="2"/>
            <w:tcBorders>
              <w:bottom w:val="dotted" w:sz="4" w:space="0" w:color="auto"/>
            </w:tcBorders>
            <w:vAlign w:val="center"/>
          </w:tcPr>
          <w:p w14:paraId="50FCE102" w14:textId="77777777" w:rsidR="006A30EA" w:rsidRDefault="006A30EA"/>
        </w:tc>
        <w:tc>
          <w:tcPr>
            <w:tcW w:w="1620" w:type="dxa"/>
            <w:tcBorders>
              <w:bottom w:val="dotted" w:sz="4" w:space="0" w:color="auto"/>
            </w:tcBorders>
            <w:vAlign w:val="center"/>
          </w:tcPr>
          <w:p w14:paraId="50FCE103" w14:textId="77777777" w:rsidR="006A30EA" w:rsidRDefault="006A30EA"/>
        </w:tc>
        <w:tc>
          <w:tcPr>
            <w:tcW w:w="1620" w:type="dxa"/>
            <w:tcBorders>
              <w:bottom w:val="dotted" w:sz="4" w:space="0" w:color="auto"/>
            </w:tcBorders>
            <w:vAlign w:val="center"/>
          </w:tcPr>
          <w:p w14:paraId="50FCE104" w14:textId="77777777" w:rsidR="006A30EA" w:rsidRDefault="006A30EA"/>
        </w:tc>
        <w:tc>
          <w:tcPr>
            <w:tcW w:w="1620" w:type="dxa"/>
            <w:tcBorders>
              <w:bottom w:val="dotted" w:sz="4" w:space="0" w:color="auto"/>
            </w:tcBorders>
            <w:vAlign w:val="center"/>
          </w:tcPr>
          <w:p w14:paraId="50FCE105" w14:textId="77777777" w:rsidR="006A30EA" w:rsidRDefault="004802B4">
            <w:pPr>
              <w:jc w:val="left"/>
            </w:pPr>
            <w:ins w:id="414" w:author="TWO" w:date="2026-07-07T16:26:00Z">
              <w:r>
                <w:rPr>
                  <w:sz w:val="16"/>
                </w:rPr>
                <w:t>Strybing White</w:t>
              </w:r>
            </w:ins>
          </w:p>
        </w:tc>
        <w:tc>
          <w:tcPr>
            <w:tcW w:w="1620" w:type="dxa"/>
            <w:tcBorders>
              <w:bottom w:val="dotted" w:sz="4" w:space="0" w:color="auto"/>
            </w:tcBorders>
            <w:vAlign w:val="center"/>
          </w:tcPr>
          <w:p w14:paraId="50FCE106" w14:textId="77777777" w:rsidR="006A30EA" w:rsidRDefault="004802B4">
            <w:pPr>
              <w:jc w:val="center"/>
            </w:pPr>
            <w:r>
              <w:rPr>
                <w:rFonts w:eastAsia="Arial"/>
                <w:sz w:val="16"/>
              </w:rPr>
              <w:t xml:space="preserve">9 </w:t>
            </w:r>
          </w:p>
        </w:tc>
      </w:tr>
      <w:tr w:rsidR="006A30EA" w14:paraId="50FCE10F" w14:textId="77777777">
        <w:trPr>
          <w:trHeight w:val="320"/>
        </w:trPr>
        <w:tc>
          <w:tcPr>
            <w:tcW w:w="1620" w:type="dxa"/>
            <w:gridSpan w:val="2"/>
            <w:vMerge/>
          </w:tcPr>
          <w:p w14:paraId="50FCE108" w14:textId="77777777" w:rsidR="006A30EA" w:rsidRDefault="006A30EA"/>
        </w:tc>
        <w:tc>
          <w:tcPr>
            <w:tcW w:w="1620" w:type="dxa"/>
            <w:gridSpan w:val="2"/>
            <w:tcBorders>
              <w:bottom w:val="dotted" w:sz="4" w:space="0" w:color="auto"/>
            </w:tcBorders>
            <w:vAlign w:val="center"/>
          </w:tcPr>
          <w:p w14:paraId="50FCE109" w14:textId="77777777" w:rsidR="006A30EA" w:rsidRDefault="004802B4">
            <w:pPr>
              <w:jc w:val="left"/>
            </w:pPr>
            <w:r>
              <w:rPr>
                <w:sz w:val="16"/>
              </w:rPr>
              <w:t>stellate</w:t>
            </w:r>
          </w:p>
        </w:tc>
        <w:tc>
          <w:tcPr>
            <w:tcW w:w="1620" w:type="dxa"/>
            <w:gridSpan w:val="2"/>
            <w:tcBorders>
              <w:bottom w:val="dotted" w:sz="4" w:space="0" w:color="auto"/>
            </w:tcBorders>
            <w:vAlign w:val="center"/>
          </w:tcPr>
          <w:p w14:paraId="50FCE10A" w14:textId="77777777" w:rsidR="006A30EA" w:rsidRDefault="006A30EA"/>
        </w:tc>
        <w:tc>
          <w:tcPr>
            <w:tcW w:w="1620" w:type="dxa"/>
            <w:tcBorders>
              <w:bottom w:val="dotted" w:sz="4" w:space="0" w:color="auto"/>
            </w:tcBorders>
            <w:vAlign w:val="center"/>
          </w:tcPr>
          <w:p w14:paraId="50FCE10B" w14:textId="77777777" w:rsidR="006A30EA" w:rsidRDefault="006A30EA"/>
        </w:tc>
        <w:tc>
          <w:tcPr>
            <w:tcW w:w="1620" w:type="dxa"/>
            <w:tcBorders>
              <w:bottom w:val="dotted" w:sz="4" w:space="0" w:color="auto"/>
            </w:tcBorders>
            <w:vAlign w:val="center"/>
          </w:tcPr>
          <w:p w14:paraId="50FCE10C" w14:textId="77777777" w:rsidR="006A30EA" w:rsidRDefault="006A30EA"/>
        </w:tc>
        <w:tc>
          <w:tcPr>
            <w:tcW w:w="1620" w:type="dxa"/>
            <w:tcBorders>
              <w:bottom w:val="dotted" w:sz="4" w:space="0" w:color="auto"/>
            </w:tcBorders>
            <w:vAlign w:val="center"/>
          </w:tcPr>
          <w:p w14:paraId="50FCE10D" w14:textId="77777777" w:rsidR="006A30EA" w:rsidRDefault="004802B4">
            <w:pPr>
              <w:jc w:val="left"/>
            </w:pPr>
            <w:proofErr w:type="spellStart"/>
            <w:r>
              <w:rPr>
                <w:sz w:val="16"/>
              </w:rPr>
              <w:t>Chrysanthemumiflora</w:t>
            </w:r>
            <w:proofErr w:type="spellEnd"/>
          </w:p>
        </w:tc>
        <w:tc>
          <w:tcPr>
            <w:tcW w:w="1620" w:type="dxa"/>
            <w:tcBorders>
              <w:bottom w:val="dotted" w:sz="4" w:space="0" w:color="auto"/>
            </w:tcBorders>
            <w:vAlign w:val="center"/>
          </w:tcPr>
          <w:p w14:paraId="50FCE10E" w14:textId="77777777" w:rsidR="006A30EA" w:rsidRDefault="004802B4">
            <w:pPr>
              <w:jc w:val="center"/>
            </w:pPr>
            <w:r>
              <w:rPr>
                <w:rFonts w:eastAsia="Arial"/>
                <w:sz w:val="16"/>
              </w:rPr>
              <w:t xml:space="preserve">10 </w:t>
            </w:r>
          </w:p>
        </w:tc>
      </w:tr>
      <w:tr w:rsidR="006A30EA" w14:paraId="50FCE117" w14:textId="77777777">
        <w:trPr>
          <w:trHeight w:val="320"/>
        </w:trPr>
        <w:tc>
          <w:tcPr>
            <w:tcW w:w="1620" w:type="dxa"/>
            <w:gridSpan w:val="2"/>
            <w:vMerge/>
          </w:tcPr>
          <w:p w14:paraId="50FCE110" w14:textId="77777777" w:rsidR="006A30EA" w:rsidRDefault="006A30EA"/>
        </w:tc>
        <w:tc>
          <w:tcPr>
            <w:tcW w:w="1620" w:type="dxa"/>
            <w:gridSpan w:val="2"/>
            <w:tcBorders>
              <w:bottom w:val="dotted" w:sz="4" w:space="0" w:color="auto"/>
            </w:tcBorders>
            <w:vAlign w:val="center"/>
          </w:tcPr>
          <w:p w14:paraId="50FCE111" w14:textId="77777777" w:rsidR="006A30EA" w:rsidRDefault="004802B4">
            <w:pPr>
              <w:jc w:val="left"/>
            </w:pPr>
            <w:r>
              <w:rPr>
                <w:sz w:val="16"/>
              </w:rPr>
              <w:t>irregular</w:t>
            </w:r>
          </w:p>
        </w:tc>
        <w:tc>
          <w:tcPr>
            <w:tcW w:w="1620" w:type="dxa"/>
            <w:gridSpan w:val="2"/>
            <w:tcBorders>
              <w:bottom w:val="dotted" w:sz="4" w:space="0" w:color="auto"/>
            </w:tcBorders>
            <w:vAlign w:val="center"/>
          </w:tcPr>
          <w:p w14:paraId="50FCE112" w14:textId="77777777" w:rsidR="006A30EA" w:rsidRDefault="006A30EA"/>
        </w:tc>
        <w:tc>
          <w:tcPr>
            <w:tcW w:w="1620" w:type="dxa"/>
            <w:tcBorders>
              <w:bottom w:val="dotted" w:sz="4" w:space="0" w:color="auto"/>
            </w:tcBorders>
            <w:vAlign w:val="center"/>
          </w:tcPr>
          <w:p w14:paraId="50FCE113" w14:textId="77777777" w:rsidR="006A30EA" w:rsidRDefault="006A30EA"/>
        </w:tc>
        <w:tc>
          <w:tcPr>
            <w:tcW w:w="1620" w:type="dxa"/>
            <w:tcBorders>
              <w:bottom w:val="dotted" w:sz="4" w:space="0" w:color="auto"/>
            </w:tcBorders>
            <w:vAlign w:val="center"/>
          </w:tcPr>
          <w:p w14:paraId="50FCE114" w14:textId="77777777" w:rsidR="006A30EA" w:rsidRDefault="006A30EA"/>
        </w:tc>
        <w:tc>
          <w:tcPr>
            <w:tcW w:w="1620" w:type="dxa"/>
            <w:tcBorders>
              <w:bottom w:val="dotted" w:sz="4" w:space="0" w:color="auto"/>
            </w:tcBorders>
            <w:vAlign w:val="center"/>
          </w:tcPr>
          <w:p w14:paraId="50FCE115" w14:textId="77777777" w:rsidR="006A30EA" w:rsidRDefault="004802B4">
            <w:pPr>
              <w:jc w:val="left"/>
            </w:pPr>
            <w:ins w:id="415" w:author="TWO" w:date="2026-07-07T16:26:00Z">
              <w:r>
                <w:rPr>
                  <w:sz w:val="16"/>
                </w:rPr>
                <w:t>Betty</w:t>
              </w:r>
            </w:ins>
          </w:p>
        </w:tc>
        <w:tc>
          <w:tcPr>
            <w:tcW w:w="1620" w:type="dxa"/>
            <w:tcBorders>
              <w:bottom w:val="dotted" w:sz="4" w:space="0" w:color="auto"/>
            </w:tcBorders>
            <w:vAlign w:val="center"/>
          </w:tcPr>
          <w:p w14:paraId="50FCE116" w14:textId="77777777" w:rsidR="006A30EA" w:rsidRDefault="004802B4">
            <w:pPr>
              <w:jc w:val="center"/>
            </w:pPr>
            <w:r>
              <w:rPr>
                <w:rFonts w:eastAsia="Arial"/>
                <w:sz w:val="16"/>
              </w:rPr>
              <w:t xml:space="preserve">11 </w:t>
            </w:r>
          </w:p>
        </w:tc>
      </w:tr>
      <w:tr w:rsidR="006A30EA" w14:paraId="50FCE122" w14:textId="77777777">
        <w:trPr>
          <w:trHeight w:val="360"/>
        </w:trPr>
        <w:tc>
          <w:tcPr>
            <w:tcW w:w="810" w:type="dxa"/>
            <w:tcBorders>
              <w:right w:val="dotted" w:sz="4" w:space="0" w:color="auto"/>
            </w:tcBorders>
            <w:shd w:val="clear" w:color="auto" w:fill="DFDFD7"/>
            <w:vAlign w:val="center"/>
          </w:tcPr>
          <w:p w14:paraId="50FCE118" w14:textId="77777777" w:rsidR="006A30EA" w:rsidRDefault="004802B4">
            <w:r>
              <w:rPr>
                <w:rFonts w:eastAsia="Arial"/>
                <w:b/>
                <w:sz w:val="16"/>
              </w:rPr>
              <w:t>18.</w:t>
            </w:r>
          </w:p>
        </w:tc>
        <w:tc>
          <w:tcPr>
            <w:tcW w:w="810" w:type="dxa"/>
            <w:tcBorders>
              <w:right w:val="dotted" w:sz="4" w:space="0" w:color="auto"/>
            </w:tcBorders>
            <w:shd w:val="clear" w:color="auto" w:fill="DFDFD7"/>
            <w:vAlign w:val="center"/>
          </w:tcPr>
          <w:p w14:paraId="50FCE119"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11A" w14:textId="77777777" w:rsidR="006A30EA" w:rsidRDefault="004802B4">
            <w:r>
              <w:rPr>
                <w:rFonts w:eastAsia="Arial"/>
                <w:b/>
                <w:sz w:val="16"/>
              </w:rPr>
              <w:t>QL</w:t>
            </w:r>
          </w:p>
        </w:tc>
        <w:tc>
          <w:tcPr>
            <w:tcW w:w="810" w:type="dxa"/>
            <w:tcBorders>
              <w:right w:val="dotted" w:sz="4" w:space="0" w:color="auto"/>
            </w:tcBorders>
            <w:shd w:val="clear" w:color="auto" w:fill="DFDFD7"/>
            <w:vAlign w:val="center"/>
          </w:tcPr>
          <w:p w14:paraId="50FCE11B"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E11C" w14:textId="77777777" w:rsidR="006A30EA" w:rsidRDefault="006A30EA"/>
        </w:tc>
        <w:tc>
          <w:tcPr>
            <w:tcW w:w="810" w:type="dxa"/>
            <w:tcBorders>
              <w:right w:val="dotted" w:sz="4" w:space="0" w:color="auto"/>
            </w:tcBorders>
            <w:shd w:val="clear" w:color="auto" w:fill="DFDFD7"/>
            <w:vAlign w:val="center"/>
          </w:tcPr>
          <w:p w14:paraId="50FCE11D" w14:textId="77777777" w:rsidR="006A30EA" w:rsidRDefault="004802B4">
            <w:r>
              <w:rPr>
                <w:rFonts w:eastAsia="Arial"/>
                <w:b/>
                <w:sz w:val="16"/>
              </w:rPr>
              <w:t>(f), (g)</w:t>
            </w:r>
          </w:p>
        </w:tc>
        <w:tc>
          <w:tcPr>
            <w:tcW w:w="1620" w:type="dxa"/>
            <w:shd w:val="clear" w:color="auto" w:fill="DFDFD7"/>
            <w:vAlign w:val="center"/>
          </w:tcPr>
          <w:p w14:paraId="50FCE11E" w14:textId="77777777" w:rsidR="006A30EA" w:rsidRDefault="006A30EA"/>
        </w:tc>
        <w:tc>
          <w:tcPr>
            <w:tcW w:w="1620" w:type="dxa"/>
            <w:shd w:val="clear" w:color="auto" w:fill="DFDFD7"/>
          </w:tcPr>
          <w:p w14:paraId="50FCE11F" w14:textId="77777777" w:rsidR="006A30EA" w:rsidRDefault="006A30EA"/>
        </w:tc>
        <w:tc>
          <w:tcPr>
            <w:tcW w:w="1620" w:type="dxa"/>
            <w:shd w:val="clear" w:color="auto" w:fill="DFDFD7"/>
          </w:tcPr>
          <w:p w14:paraId="50FCE120" w14:textId="77777777" w:rsidR="006A30EA" w:rsidRDefault="006A30EA"/>
        </w:tc>
        <w:tc>
          <w:tcPr>
            <w:tcW w:w="1620" w:type="dxa"/>
            <w:shd w:val="clear" w:color="auto" w:fill="DFDFD7"/>
          </w:tcPr>
          <w:p w14:paraId="50FCE121" w14:textId="77777777" w:rsidR="006A30EA" w:rsidRDefault="006A30EA"/>
        </w:tc>
      </w:tr>
      <w:tr w:rsidR="006A30EA" w14:paraId="50FCE12A" w14:textId="77777777">
        <w:trPr>
          <w:trHeight w:val="440"/>
        </w:trPr>
        <w:tc>
          <w:tcPr>
            <w:tcW w:w="1620" w:type="dxa"/>
            <w:gridSpan w:val="2"/>
            <w:vMerge w:val="restart"/>
          </w:tcPr>
          <w:p w14:paraId="50FCE123" w14:textId="77777777" w:rsidR="006A30EA" w:rsidRDefault="006A30EA"/>
        </w:tc>
        <w:tc>
          <w:tcPr>
            <w:tcW w:w="1620" w:type="dxa"/>
            <w:gridSpan w:val="2"/>
            <w:tcBorders>
              <w:bottom w:val="dotted" w:sz="4" w:space="0" w:color="auto"/>
            </w:tcBorders>
          </w:tcPr>
          <w:p w14:paraId="50FCE124" w14:textId="77777777" w:rsidR="006A30EA" w:rsidRDefault="004802B4">
            <w:pPr>
              <w:spacing w:before="113" w:after="113"/>
              <w:jc w:val="left"/>
            </w:pPr>
            <w:r>
              <w:rPr>
                <w:b/>
                <w:sz w:val="16"/>
              </w:rPr>
              <w:t>Flower: sepaloid tepal</w:t>
            </w:r>
          </w:p>
        </w:tc>
        <w:tc>
          <w:tcPr>
            <w:tcW w:w="1620" w:type="dxa"/>
            <w:gridSpan w:val="2"/>
            <w:tcBorders>
              <w:bottom w:val="dotted" w:sz="4" w:space="0" w:color="auto"/>
            </w:tcBorders>
          </w:tcPr>
          <w:p w14:paraId="50FCE125" w14:textId="77777777" w:rsidR="006A30EA" w:rsidRDefault="006A30EA"/>
        </w:tc>
        <w:tc>
          <w:tcPr>
            <w:tcW w:w="1620" w:type="dxa"/>
            <w:tcBorders>
              <w:bottom w:val="dotted" w:sz="4" w:space="0" w:color="auto"/>
            </w:tcBorders>
          </w:tcPr>
          <w:p w14:paraId="50FCE126" w14:textId="77777777" w:rsidR="006A30EA" w:rsidRDefault="006A30EA"/>
        </w:tc>
        <w:tc>
          <w:tcPr>
            <w:tcW w:w="1620" w:type="dxa"/>
            <w:tcBorders>
              <w:bottom w:val="dotted" w:sz="4" w:space="0" w:color="auto"/>
            </w:tcBorders>
          </w:tcPr>
          <w:p w14:paraId="50FCE127" w14:textId="77777777" w:rsidR="006A30EA" w:rsidRDefault="006A30EA"/>
        </w:tc>
        <w:tc>
          <w:tcPr>
            <w:tcW w:w="1620" w:type="dxa"/>
            <w:tcBorders>
              <w:bottom w:val="dotted" w:sz="4" w:space="0" w:color="auto"/>
            </w:tcBorders>
          </w:tcPr>
          <w:p w14:paraId="50FCE128" w14:textId="77777777" w:rsidR="006A30EA" w:rsidRDefault="006A30EA"/>
        </w:tc>
        <w:tc>
          <w:tcPr>
            <w:tcW w:w="1620" w:type="dxa"/>
            <w:tcBorders>
              <w:bottom w:val="dotted" w:sz="4" w:space="0" w:color="auto"/>
            </w:tcBorders>
          </w:tcPr>
          <w:p w14:paraId="50FCE129" w14:textId="77777777" w:rsidR="006A30EA" w:rsidRDefault="006A30EA"/>
        </w:tc>
      </w:tr>
      <w:tr w:rsidR="006A30EA" w14:paraId="50FCE132" w14:textId="77777777">
        <w:trPr>
          <w:trHeight w:val="320"/>
        </w:trPr>
        <w:tc>
          <w:tcPr>
            <w:tcW w:w="1620" w:type="dxa"/>
            <w:gridSpan w:val="2"/>
            <w:vMerge/>
          </w:tcPr>
          <w:p w14:paraId="50FCE12B" w14:textId="77777777" w:rsidR="006A30EA" w:rsidRDefault="006A30EA"/>
        </w:tc>
        <w:tc>
          <w:tcPr>
            <w:tcW w:w="1620" w:type="dxa"/>
            <w:gridSpan w:val="2"/>
            <w:tcBorders>
              <w:bottom w:val="dotted" w:sz="4" w:space="0" w:color="auto"/>
            </w:tcBorders>
            <w:vAlign w:val="center"/>
          </w:tcPr>
          <w:p w14:paraId="50FCE12C" w14:textId="77777777" w:rsidR="006A30EA" w:rsidRDefault="004802B4">
            <w:pPr>
              <w:jc w:val="left"/>
            </w:pPr>
            <w:r>
              <w:rPr>
                <w:sz w:val="16"/>
              </w:rPr>
              <w:t>absent</w:t>
            </w:r>
          </w:p>
        </w:tc>
        <w:tc>
          <w:tcPr>
            <w:tcW w:w="1620" w:type="dxa"/>
            <w:gridSpan w:val="2"/>
            <w:tcBorders>
              <w:bottom w:val="dotted" w:sz="4" w:space="0" w:color="auto"/>
            </w:tcBorders>
            <w:vAlign w:val="center"/>
          </w:tcPr>
          <w:p w14:paraId="50FCE12D" w14:textId="77777777" w:rsidR="006A30EA" w:rsidRDefault="006A30EA"/>
        </w:tc>
        <w:tc>
          <w:tcPr>
            <w:tcW w:w="1620" w:type="dxa"/>
            <w:tcBorders>
              <w:bottom w:val="dotted" w:sz="4" w:space="0" w:color="auto"/>
            </w:tcBorders>
            <w:vAlign w:val="center"/>
          </w:tcPr>
          <w:p w14:paraId="50FCE12E" w14:textId="77777777" w:rsidR="006A30EA" w:rsidRDefault="006A30EA"/>
        </w:tc>
        <w:tc>
          <w:tcPr>
            <w:tcW w:w="1620" w:type="dxa"/>
            <w:tcBorders>
              <w:bottom w:val="dotted" w:sz="4" w:space="0" w:color="auto"/>
            </w:tcBorders>
            <w:vAlign w:val="center"/>
          </w:tcPr>
          <w:p w14:paraId="50FCE12F" w14:textId="77777777" w:rsidR="006A30EA" w:rsidRDefault="006A30EA"/>
        </w:tc>
        <w:tc>
          <w:tcPr>
            <w:tcW w:w="1620" w:type="dxa"/>
            <w:tcBorders>
              <w:bottom w:val="dotted" w:sz="4" w:space="0" w:color="auto"/>
            </w:tcBorders>
            <w:vAlign w:val="center"/>
          </w:tcPr>
          <w:p w14:paraId="50FCE130" w14:textId="77777777" w:rsidR="006A30EA" w:rsidRDefault="004802B4">
            <w:pPr>
              <w:jc w:val="left"/>
            </w:pPr>
            <w:r>
              <w:rPr>
                <w:sz w:val="16"/>
              </w:rPr>
              <w:t>Bracken's Brown Beauty</w:t>
            </w:r>
          </w:p>
        </w:tc>
        <w:tc>
          <w:tcPr>
            <w:tcW w:w="1620" w:type="dxa"/>
            <w:tcBorders>
              <w:bottom w:val="dotted" w:sz="4" w:space="0" w:color="auto"/>
            </w:tcBorders>
            <w:vAlign w:val="center"/>
          </w:tcPr>
          <w:p w14:paraId="50FCE131" w14:textId="77777777" w:rsidR="006A30EA" w:rsidRDefault="004802B4">
            <w:pPr>
              <w:jc w:val="center"/>
            </w:pPr>
            <w:r>
              <w:rPr>
                <w:rFonts w:eastAsia="Arial"/>
                <w:sz w:val="16"/>
              </w:rPr>
              <w:t xml:space="preserve">1 </w:t>
            </w:r>
          </w:p>
        </w:tc>
      </w:tr>
      <w:tr w:rsidR="006A30EA" w14:paraId="50FCE13A" w14:textId="77777777">
        <w:trPr>
          <w:trHeight w:val="320"/>
        </w:trPr>
        <w:tc>
          <w:tcPr>
            <w:tcW w:w="1620" w:type="dxa"/>
            <w:gridSpan w:val="2"/>
            <w:vMerge/>
          </w:tcPr>
          <w:p w14:paraId="50FCE133" w14:textId="77777777" w:rsidR="006A30EA" w:rsidRDefault="006A30EA"/>
        </w:tc>
        <w:tc>
          <w:tcPr>
            <w:tcW w:w="1620" w:type="dxa"/>
            <w:gridSpan w:val="2"/>
            <w:tcBorders>
              <w:bottom w:val="dotted" w:sz="4" w:space="0" w:color="auto"/>
            </w:tcBorders>
            <w:vAlign w:val="center"/>
          </w:tcPr>
          <w:p w14:paraId="50FCE134" w14:textId="77777777" w:rsidR="006A30EA" w:rsidRDefault="004802B4">
            <w:pPr>
              <w:jc w:val="left"/>
            </w:pPr>
            <w:r>
              <w:rPr>
                <w:sz w:val="16"/>
              </w:rPr>
              <w:t>present</w:t>
            </w:r>
          </w:p>
        </w:tc>
        <w:tc>
          <w:tcPr>
            <w:tcW w:w="1620" w:type="dxa"/>
            <w:gridSpan w:val="2"/>
            <w:tcBorders>
              <w:bottom w:val="dotted" w:sz="4" w:space="0" w:color="auto"/>
            </w:tcBorders>
            <w:vAlign w:val="center"/>
          </w:tcPr>
          <w:p w14:paraId="50FCE135" w14:textId="77777777" w:rsidR="006A30EA" w:rsidRDefault="006A30EA"/>
        </w:tc>
        <w:tc>
          <w:tcPr>
            <w:tcW w:w="1620" w:type="dxa"/>
            <w:tcBorders>
              <w:bottom w:val="dotted" w:sz="4" w:space="0" w:color="auto"/>
            </w:tcBorders>
            <w:vAlign w:val="center"/>
          </w:tcPr>
          <w:p w14:paraId="50FCE136" w14:textId="77777777" w:rsidR="006A30EA" w:rsidRDefault="006A30EA"/>
        </w:tc>
        <w:tc>
          <w:tcPr>
            <w:tcW w:w="1620" w:type="dxa"/>
            <w:tcBorders>
              <w:bottom w:val="dotted" w:sz="4" w:space="0" w:color="auto"/>
            </w:tcBorders>
            <w:vAlign w:val="center"/>
          </w:tcPr>
          <w:p w14:paraId="50FCE137" w14:textId="77777777" w:rsidR="006A30EA" w:rsidRDefault="006A30EA"/>
        </w:tc>
        <w:tc>
          <w:tcPr>
            <w:tcW w:w="1620" w:type="dxa"/>
            <w:tcBorders>
              <w:bottom w:val="dotted" w:sz="4" w:space="0" w:color="auto"/>
            </w:tcBorders>
            <w:vAlign w:val="center"/>
          </w:tcPr>
          <w:p w14:paraId="50FCE138" w14:textId="77777777" w:rsidR="006A30EA" w:rsidRDefault="004802B4">
            <w:pPr>
              <w:jc w:val="left"/>
            </w:pPr>
            <w:r>
              <w:rPr>
                <w:sz w:val="16"/>
              </w:rPr>
              <w:t>Mag's Pirouette</w:t>
            </w:r>
          </w:p>
        </w:tc>
        <w:tc>
          <w:tcPr>
            <w:tcW w:w="1620" w:type="dxa"/>
            <w:tcBorders>
              <w:bottom w:val="dotted" w:sz="4" w:space="0" w:color="auto"/>
            </w:tcBorders>
            <w:vAlign w:val="center"/>
          </w:tcPr>
          <w:p w14:paraId="50FCE139" w14:textId="77777777" w:rsidR="006A30EA" w:rsidRDefault="004802B4">
            <w:pPr>
              <w:jc w:val="center"/>
            </w:pPr>
            <w:r>
              <w:rPr>
                <w:rFonts w:eastAsia="Arial"/>
                <w:sz w:val="16"/>
              </w:rPr>
              <w:t xml:space="preserve">9 </w:t>
            </w:r>
          </w:p>
        </w:tc>
      </w:tr>
      <w:tr w:rsidR="006A30EA" w14:paraId="50FCE145" w14:textId="77777777">
        <w:trPr>
          <w:trHeight w:val="360"/>
        </w:trPr>
        <w:tc>
          <w:tcPr>
            <w:tcW w:w="810" w:type="dxa"/>
            <w:tcBorders>
              <w:right w:val="dotted" w:sz="4" w:space="0" w:color="auto"/>
            </w:tcBorders>
            <w:shd w:val="clear" w:color="auto" w:fill="DFDFD7"/>
            <w:vAlign w:val="center"/>
          </w:tcPr>
          <w:p w14:paraId="50FCE13B" w14:textId="77777777" w:rsidR="006A30EA" w:rsidRDefault="004802B4">
            <w:pPr>
              <w:keepNext/>
              <w:pPrChange w:id="416" w:author="OERTEL Romy" w:date="2026-07-07T18:10:00Z">
                <w:pPr/>
              </w:pPrChange>
            </w:pPr>
            <w:r>
              <w:rPr>
                <w:rFonts w:eastAsia="Arial"/>
                <w:b/>
                <w:sz w:val="16"/>
              </w:rPr>
              <w:lastRenderedPageBreak/>
              <w:t>19.</w:t>
            </w:r>
          </w:p>
        </w:tc>
        <w:tc>
          <w:tcPr>
            <w:tcW w:w="810" w:type="dxa"/>
            <w:tcBorders>
              <w:right w:val="dotted" w:sz="4" w:space="0" w:color="auto"/>
            </w:tcBorders>
            <w:shd w:val="clear" w:color="auto" w:fill="DFDFD7"/>
            <w:vAlign w:val="center"/>
          </w:tcPr>
          <w:p w14:paraId="50FCE13C" w14:textId="77777777" w:rsidR="006A30EA" w:rsidRDefault="004802B4">
            <w:pPr>
              <w:keepNext/>
              <w:pPrChange w:id="417" w:author="OERTEL Romy" w:date="2026-07-07T18:10:00Z">
                <w:pPr/>
              </w:pPrChange>
            </w:pPr>
            <w:r>
              <w:rPr>
                <w:rFonts w:eastAsia="Arial"/>
                <w:b/>
                <w:sz w:val="16"/>
              </w:rPr>
              <w:t>(*)</w:t>
            </w:r>
          </w:p>
        </w:tc>
        <w:tc>
          <w:tcPr>
            <w:tcW w:w="810" w:type="dxa"/>
            <w:tcBorders>
              <w:right w:val="dotted" w:sz="4" w:space="0" w:color="auto"/>
            </w:tcBorders>
            <w:shd w:val="clear" w:color="auto" w:fill="DFDFD7"/>
            <w:vAlign w:val="center"/>
          </w:tcPr>
          <w:p w14:paraId="50FCE13D" w14:textId="77777777" w:rsidR="006A30EA" w:rsidRDefault="004802B4">
            <w:pPr>
              <w:keepNext/>
              <w:pPrChange w:id="418" w:author="OERTEL Romy" w:date="2026-07-07T18:10:00Z">
                <w:pPr/>
              </w:pPrChange>
            </w:pPr>
            <w:r>
              <w:rPr>
                <w:rFonts w:eastAsia="Arial"/>
                <w:b/>
                <w:sz w:val="16"/>
              </w:rPr>
              <w:t>QN</w:t>
            </w:r>
          </w:p>
        </w:tc>
        <w:tc>
          <w:tcPr>
            <w:tcW w:w="810" w:type="dxa"/>
            <w:tcBorders>
              <w:right w:val="dotted" w:sz="4" w:space="0" w:color="auto"/>
            </w:tcBorders>
            <w:shd w:val="clear" w:color="auto" w:fill="DFDFD7"/>
            <w:vAlign w:val="center"/>
          </w:tcPr>
          <w:p w14:paraId="50FCE13E" w14:textId="77777777" w:rsidR="006A30EA" w:rsidRDefault="004802B4">
            <w:pPr>
              <w:keepNext/>
              <w:pPrChange w:id="419" w:author="OERTEL Romy" w:date="2026-07-07T18:10:00Z">
                <w:pPr/>
              </w:pPrChange>
            </w:pPr>
            <w:r>
              <w:rPr>
                <w:rFonts w:eastAsia="Arial"/>
                <w:b/>
                <w:sz w:val="16"/>
              </w:rPr>
              <w:t>MG/MS</w:t>
            </w:r>
          </w:p>
        </w:tc>
        <w:tc>
          <w:tcPr>
            <w:tcW w:w="810" w:type="dxa"/>
            <w:tcBorders>
              <w:right w:val="dotted" w:sz="4" w:space="0" w:color="auto"/>
            </w:tcBorders>
            <w:shd w:val="clear" w:color="auto" w:fill="DFDFD7"/>
            <w:vAlign w:val="center"/>
          </w:tcPr>
          <w:p w14:paraId="50FCE13F" w14:textId="77777777" w:rsidR="006A30EA" w:rsidRDefault="004802B4">
            <w:pPr>
              <w:keepNext/>
              <w:pPrChange w:id="420" w:author="OERTEL Romy" w:date="2026-07-07T18:10:00Z">
                <w:pPr/>
              </w:pPrChange>
            </w:pPr>
            <w:r>
              <w:rPr>
                <w:rFonts w:eastAsia="Arial"/>
                <w:b/>
                <w:sz w:val="16"/>
              </w:rPr>
              <w:t>(+)</w:t>
            </w:r>
          </w:p>
        </w:tc>
        <w:tc>
          <w:tcPr>
            <w:tcW w:w="810" w:type="dxa"/>
            <w:tcBorders>
              <w:right w:val="dotted" w:sz="4" w:space="0" w:color="auto"/>
            </w:tcBorders>
            <w:shd w:val="clear" w:color="auto" w:fill="DFDFD7"/>
            <w:vAlign w:val="center"/>
          </w:tcPr>
          <w:p w14:paraId="50FCE140" w14:textId="77777777" w:rsidR="006A30EA" w:rsidRDefault="004802B4">
            <w:pPr>
              <w:keepNext/>
              <w:pPrChange w:id="421" w:author="OERTEL Romy" w:date="2026-07-07T18:10:00Z">
                <w:pPr/>
              </w:pPrChange>
            </w:pPr>
            <w:r>
              <w:rPr>
                <w:rFonts w:eastAsia="Arial"/>
                <w:b/>
                <w:sz w:val="16"/>
              </w:rPr>
              <w:t>(f)</w:t>
            </w:r>
          </w:p>
        </w:tc>
        <w:tc>
          <w:tcPr>
            <w:tcW w:w="1620" w:type="dxa"/>
            <w:shd w:val="clear" w:color="auto" w:fill="DFDFD7"/>
            <w:vAlign w:val="center"/>
          </w:tcPr>
          <w:p w14:paraId="50FCE141" w14:textId="77777777" w:rsidR="006A30EA" w:rsidRDefault="006A30EA">
            <w:pPr>
              <w:keepNext/>
              <w:pPrChange w:id="422" w:author="OERTEL Romy" w:date="2026-07-07T18:10:00Z">
                <w:pPr/>
              </w:pPrChange>
            </w:pPr>
          </w:p>
        </w:tc>
        <w:tc>
          <w:tcPr>
            <w:tcW w:w="1620" w:type="dxa"/>
            <w:shd w:val="clear" w:color="auto" w:fill="DFDFD7"/>
          </w:tcPr>
          <w:p w14:paraId="50FCE142" w14:textId="77777777" w:rsidR="006A30EA" w:rsidRDefault="006A30EA">
            <w:pPr>
              <w:keepNext/>
              <w:pPrChange w:id="423" w:author="OERTEL Romy" w:date="2026-07-07T18:10:00Z">
                <w:pPr/>
              </w:pPrChange>
            </w:pPr>
          </w:p>
        </w:tc>
        <w:tc>
          <w:tcPr>
            <w:tcW w:w="1620" w:type="dxa"/>
            <w:shd w:val="clear" w:color="auto" w:fill="DFDFD7"/>
          </w:tcPr>
          <w:p w14:paraId="50FCE143" w14:textId="77777777" w:rsidR="006A30EA" w:rsidRDefault="006A30EA">
            <w:pPr>
              <w:keepNext/>
              <w:pPrChange w:id="424" w:author="OERTEL Romy" w:date="2026-07-07T18:10:00Z">
                <w:pPr/>
              </w:pPrChange>
            </w:pPr>
          </w:p>
        </w:tc>
        <w:tc>
          <w:tcPr>
            <w:tcW w:w="1620" w:type="dxa"/>
            <w:shd w:val="clear" w:color="auto" w:fill="DFDFD7"/>
          </w:tcPr>
          <w:p w14:paraId="50FCE144" w14:textId="77777777" w:rsidR="006A30EA" w:rsidRDefault="006A30EA">
            <w:pPr>
              <w:keepNext/>
              <w:pPrChange w:id="425" w:author="OERTEL Romy" w:date="2026-07-07T18:10:00Z">
                <w:pPr/>
              </w:pPrChange>
            </w:pPr>
          </w:p>
        </w:tc>
      </w:tr>
      <w:tr w:rsidR="006A30EA" w14:paraId="50FCE14D" w14:textId="77777777">
        <w:trPr>
          <w:trHeight w:val="440"/>
        </w:trPr>
        <w:tc>
          <w:tcPr>
            <w:tcW w:w="1620" w:type="dxa"/>
            <w:gridSpan w:val="2"/>
            <w:vMerge w:val="restart"/>
          </w:tcPr>
          <w:p w14:paraId="50FCE146" w14:textId="77777777" w:rsidR="006A30EA" w:rsidRDefault="006A30EA">
            <w:pPr>
              <w:keepNext/>
              <w:pPrChange w:id="426" w:author="OERTEL Romy" w:date="2026-07-07T18:10:00Z">
                <w:pPr/>
              </w:pPrChange>
            </w:pPr>
          </w:p>
        </w:tc>
        <w:tc>
          <w:tcPr>
            <w:tcW w:w="1620" w:type="dxa"/>
            <w:gridSpan w:val="2"/>
            <w:tcBorders>
              <w:bottom w:val="dotted" w:sz="4" w:space="0" w:color="auto"/>
            </w:tcBorders>
          </w:tcPr>
          <w:p w14:paraId="50FCE147" w14:textId="77777777" w:rsidR="006A30EA" w:rsidRDefault="004802B4">
            <w:pPr>
              <w:keepNext/>
              <w:spacing w:before="113" w:after="113"/>
              <w:jc w:val="left"/>
              <w:pPrChange w:id="427" w:author="OERTEL Romy" w:date="2026-07-07T18:10:00Z">
                <w:pPr>
                  <w:spacing w:before="113" w:after="113"/>
                  <w:jc w:val="left"/>
                </w:pPr>
              </w:pPrChange>
            </w:pPr>
            <w:r>
              <w:rPr>
                <w:b/>
                <w:sz w:val="16"/>
              </w:rPr>
              <w:t>Flower: number of tepals</w:t>
            </w:r>
          </w:p>
        </w:tc>
        <w:tc>
          <w:tcPr>
            <w:tcW w:w="1620" w:type="dxa"/>
            <w:gridSpan w:val="2"/>
            <w:tcBorders>
              <w:bottom w:val="dotted" w:sz="4" w:space="0" w:color="auto"/>
            </w:tcBorders>
          </w:tcPr>
          <w:p w14:paraId="50FCE148" w14:textId="77777777" w:rsidR="006A30EA" w:rsidRDefault="006A30EA">
            <w:pPr>
              <w:keepNext/>
              <w:pPrChange w:id="428" w:author="OERTEL Romy" w:date="2026-07-07T18:10:00Z">
                <w:pPr/>
              </w:pPrChange>
            </w:pPr>
          </w:p>
        </w:tc>
        <w:tc>
          <w:tcPr>
            <w:tcW w:w="1620" w:type="dxa"/>
            <w:tcBorders>
              <w:bottom w:val="dotted" w:sz="4" w:space="0" w:color="auto"/>
            </w:tcBorders>
          </w:tcPr>
          <w:p w14:paraId="50FCE149" w14:textId="77777777" w:rsidR="006A30EA" w:rsidRDefault="006A30EA">
            <w:pPr>
              <w:keepNext/>
              <w:pPrChange w:id="429" w:author="OERTEL Romy" w:date="2026-07-07T18:10:00Z">
                <w:pPr/>
              </w:pPrChange>
            </w:pPr>
          </w:p>
        </w:tc>
        <w:tc>
          <w:tcPr>
            <w:tcW w:w="1620" w:type="dxa"/>
            <w:tcBorders>
              <w:bottom w:val="dotted" w:sz="4" w:space="0" w:color="auto"/>
            </w:tcBorders>
          </w:tcPr>
          <w:p w14:paraId="50FCE14A" w14:textId="77777777" w:rsidR="006A30EA" w:rsidRDefault="006A30EA">
            <w:pPr>
              <w:keepNext/>
              <w:pPrChange w:id="430" w:author="OERTEL Romy" w:date="2026-07-07T18:10:00Z">
                <w:pPr/>
              </w:pPrChange>
            </w:pPr>
          </w:p>
        </w:tc>
        <w:tc>
          <w:tcPr>
            <w:tcW w:w="1620" w:type="dxa"/>
            <w:tcBorders>
              <w:bottom w:val="dotted" w:sz="4" w:space="0" w:color="auto"/>
            </w:tcBorders>
          </w:tcPr>
          <w:p w14:paraId="50FCE14B" w14:textId="77777777" w:rsidR="006A30EA" w:rsidRDefault="006A30EA">
            <w:pPr>
              <w:keepNext/>
              <w:pPrChange w:id="431" w:author="OERTEL Romy" w:date="2026-07-07T18:10:00Z">
                <w:pPr/>
              </w:pPrChange>
            </w:pPr>
          </w:p>
        </w:tc>
        <w:tc>
          <w:tcPr>
            <w:tcW w:w="1620" w:type="dxa"/>
            <w:tcBorders>
              <w:bottom w:val="dotted" w:sz="4" w:space="0" w:color="auto"/>
            </w:tcBorders>
          </w:tcPr>
          <w:p w14:paraId="50FCE14C" w14:textId="77777777" w:rsidR="006A30EA" w:rsidRDefault="006A30EA">
            <w:pPr>
              <w:keepNext/>
              <w:pPrChange w:id="432" w:author="OERTEL Romy" w:date="2026-07-07T18:10:00Z">
                <w:pPr/>
              </w:pPrChange>
            </w:pPr>
          </w:p>
        </w:tc>
      </w:tr>
      <w:tr w:rsidR="006A30EA" w14:paraId="50FCE155" w14:textId="77777777">
        <w:trPr>
          <w:trHeight w:val="320"/>
        </w:trPr>
        <w:tc>
          <w:tcPr>
            <w:tcW w:w="1620" w:type="dxa"/>
            <w:gridSpan w:val="2"/>
            <w:vMerge/>
          </w:tcPr>
          <w:p w14:paraId="50FCE14E" w14:textId="77777777" w:rsidR="006A30EA" w:rsidRDefault="006A30EA">
            <w:pPr>
              <w:keepNext/>
              <w:pPrChange w:id="433" w:author="OERTEL Romy" w:date="2026-07-07T18:10:00Z">
                <w:pPr/>
              </w:pPrChange>
            </w:pPr>
          </w:p>
        </w:tc>
        <w:tc>
          <w:tcPr>
            <w:tcW w:w="1620" w:type="dxa"/>
            <w:gridSpan w:val="2"/>
            <w:tcBorders>
              <w:bottom w:val="dotted" w:sz="4" w:space="0" w:color="auto"/>
            </w:tcBorders>
            <w:vAlign w:val="center"/>
          </w:tcPr>
          <w:p w14:paraId="50FCE14F" w14:textId="77777777" w:rsidR="006A30EA" w:rsidRDefault="004802B4">
            <w:pPr>
              <w:keepNext/>
              <w:jc w:val="left"/>
              <w:pPrChange w:id="434" w:author="OERTEL Romy" w:date="2026-07-07T18:10:00Z">
                <w:pPr>
                  <w:jc w:val="left"/>
                </w:pPr>
              </w:pPrChange>
            </w:pPr>
            <w:r>
              <w:rPr>
                <w:sz w:val="16"/>
              </w:rPr>
              <w:t>very few</w:t>
            </w:r>
          </w:p>
        </w:tc>
        <w:tc>
          <w:tcPr>
            <w:tcW w:w="1620" w:type="dxa"/>
            <w:gridSpan w:val="2"/>
            <w:tcBorders>
              <w:bottom w:val="dotted" w:sz="4" w:space="0" w:color="auto"/>
            </w:tcBorders>
            <w:vAlign w:val="center"/>
          </w:tcPr>
          <w:p w14:paraId="50FCE150" w14:textId="77777777" w:rsidR="006A30EA" w:rsidRDefault="006A30EA">
            <w:pPr>
              <w:keepNext/>
              <w:pPrChange w:id="435" w:author="OERTEL Romy" w:date="2026-07-07T18:10:00Z">
                <w:pPr/>
              </w:pPrChange>
            </w:pPr>
          </w:p>
        </w:tc>
        <w:tc>
          <w:tcPr>
            <w:tcW w:w="1620" w:type="dxa"/>
            <w:tcBorders>
              <w:bottom w:val="dotted" w:sz="4" w:space="0" w:color="auto"/>
            </w:tcBorders>
            <w:vAlign w:val="center"/>
          </w:tcPr>
          <w:p w14:paraId="50FCE151" w14:textId="77777777" w:rsidR="006A30EA" w:rsidRDefault="006A30EA">
            <w:pPr>
              <w:keepNext/>
              <w:pPrChange w:id="436" w:author="OERTEL Romy" w:date="2026-07-07T18:10:00Z">
                <w:pPr/>
              </w:pPrChange>
            </w:pPr>
          </w:p>
        </w:tc>
        <w:tc>
          <w:tcPr>
            <w:tcW w:w="1620" w:type="dxa"/>
            <w:tcBorders>
              <w:bottom w:val="dotted" w:sz="4" w:space="0" w:color="auto"/>
            </w:tcBorders>
            <w:vAlign w:val="center"/>
          </w:tcPr>
          <w:p w14:paraId="50FCE152" w14:textId="77777777" w:rsidR="006A30EA" w:rsidRDefault="006A30EA">
            <w:pPr>
              <w:keepNext/>
              <w:pPrChange w:id="437" w:author="OERTEL Romy" w:date="2026-07-07T18:10:00Z">
                <w:pPr/>
              </w:pPrChange>
            </w:pPr>
          </w:p>
        </w:tc>
        <w:tc>
          <w:tcPr>
            <w:tcW w:w="1620" w:type="dxa"/>
            <w:tcBorders>
              <w:bottom w:val="dotted" w:sz="4" w:space="0" w:color="auto"/>
            </w:tcBorders>
            <w:vAlign w:val="center"/>
          </w:tcPr>
          <w:p w14:paraId="50FCE153" w14:textId="77777777" w:rsidR="006A30EA" w:rsidRDefault="004802B4">
            <w:pPr>
              <w:keepNext/>
              <w:jc w:val="left"/>
              <w:pPrChange w:id="438" w:author="OERTEL Romy" w:date="2026-07-07T18:10:00Z">
                <w:pPr>
                  <w:jc w:val="left"/>
                </w:pPr>
              </w:pPrChange>
            </w:pPr>
            <w:r>
              <w:rPr>
                <w:sz w:val="16"/>
              </w:rPr>
              <w:t>Purple Queen</w:t>
            </w:r>
          </w:p>
        </w:tc>
        <w:tc>
          <w:tcPr>
            <w:tcW w:w="1620" w:type="dxa"/>
            <w:tcBorders>
              <w:bottom w:val="dotted" w:sz="4" w:space="0" w:color="auto"/>
            </w:tcBorders>
            <w:vAlign w:val="center"/>
          </w:tcPr>
          <w:p w14:paraId="50FCE154" w14:textId="77777777" w:rsidR="006A30EA" w:rsidRDefault="004802B4">
            <w:pPr>
              <w:keepNext/>
              <w:jc w:val="center"/>
              <w:pPrChange w:id="439" w:author="OERTEL Romy" w:date="2026-07-07T18:10:00Z">
                <w:pPr>
                  <w:jc w:val="center"/>
                </w:pPr>
              </w:pPrChange>
            </w:pPr>
            <w:r>
              <w:rPr>
                <w:rFonts w:eastAsia="Arial"/>
                <w:sz w:val="16"/>
              </w:rPr>
              <w:t xml:space="preserve">1 </w:t>
            </w:r>
          </w:p>
        </w:tc>
      </w:tr>
      <w:tr w:rsidR="006A30EA" w14:paraId="50FCE15D" w14:textId="77777777">
        <w:trPr>
          <w:trHeight w:val="320"/>
        </w:trPr>
        <w:tc>
          <w:tcPr>
            <w:tcW w:w="1620" w:type="dxa"/>
            <w:gridSpan w:val="2"/>
            <w:vMerge/>
          </w:tcPr>
          <w:p w14:paraId="50FCE156" w14:textId="77777777" w:rsidR="006A30EA" w:rsidRDefault="006A30EA"/>
        </w:tc>
        <w:tc>
          <w:tcPr>
            <w:tcW w:w="1620" w:type="dxa"/>
            <w:gridSpan w:val="2"/>
            <w:tcBorders>
              <w:bottom w:val="dotted" w:sz="4" w:space="0" w:color="auto"/>
            </w:tcBorders>
            <w:vAlign w:val="center"/>
          </w:tcPr>
          <w:p w14:paraId="50FCE157" w14:textId="77777777" w:rsidR="006A30EA" w:rsidRDefault="004802B4">
            <w:pPr>
              <w:jc w:val="left"/>
            </w:pPr>
            <w:r>
              <w:rPr>
                <w:sz w:val="16"/>
              </w:rPr>
              <w:t>very few to few</w:t>
            </w:r>
          </w:p>
        </w:tc>
        <w:tc>
          <w:tcPr>
            <w:tcW w:w="1620" w:type="dxa"/>
            <w:gridSpan w:val="2"/>
            <w:tcBorders>
              <w:bottom w:val="dotted" w:sz="4" w:space="0" w:color="auto"/>
            </w:tcBorders>
            <w:vAlign w:val="center"/>
          </w:tcPr>
          <w:p w14:paraId="50FCE158" w14:textId="77777777" w:rsidR="006A30EA" w:rsidRDefault="006A30EA"/>
        </w:tc>
        <w:tc>
          <w:tcPr>
            <w:tcW w:w="1620" w:type="dxa"/>
            <w:tcBorders>
              <w:bottom w:val="dotted" w:sz="4" w:space="0" w:color="auto"/>
            </w:tcBorders>
            <w:vAlign w:val="center"/>
          </w:tcPr>
          <w:p w14:paraId="50FCE159" w14:textId="77777777" w:rsidR="006A30EA" w:rsidRDefault="006A30EA"/>
        </w:tc>
        <w:tc>
          <w:tcPr>
            <w:tcW w:w="1620" w:type="dxa"/>
            <w:tcBorders>
              <w:bottom w:val="dotted" w:sz="4" w:space="0" w:color="auto"/>
            </w:tcBorders>
            <w:vAlign w:val="center"/>
          </w:tcPr>
          <w:p w14:paraId="50FCE15A" w14:textId="77777777" w:rsidR="006A30EA" w:rsidRDefault="006A30EA"/>
        </w:tc>
        <w:tc>
          <w:tcPr>
            <w:tcW w:w="1620" w:type="dxa"/>
            <w:tcBorders>
              <w:bottom w:val="dotted" w:sz="4" w:space="0" w:color="auto"/>
            </w:tcBorders>
            <w:vAlign w:val="center"/>
          </w:tcPr>
          <w:p w14:paraId="50FCE15B" w14:textId="77777777" w:rsidR="006A30EA" w:rsidRDefault="004802B4">
            <w:pPr>
              <w:jc w:val="left"/>
            </w:pPr>
            <w:r>
              <w:rPr>
                <w:sz w:val="16"/>
              </w:rPr>
              <w:t>Burgundy</w:t>
            </w:r>
          </w:p>
        </w:tc>
        <w:tc>
          <w:tcPr>
            <w:tcW w:w="1620" w:type="dxa"/>
            <w:tcBorders>
              <w:bottom w:val="dotted" w:sz="4" w:space="0" w:color="auto"/>
            </w:tcBorders>
            <w:vAlign w:val="center"/>
          </w:tcPr>
          <w:p w14:paraId="50FCE15C" w14:textId="77777777" w:rsidR="006A30EA" w:rsidRDefault="004802B4">
            <w:pPr>
              <w:jc w:val="center"/>
            </w:pPr>
            <w:r>
              <w:rPr>
                <w:rFonts w:eastAsia="Arial"/>
                <w:sz w:val="16"/>
              </w:rPr>
              <w:t xml:space="preserve">2 </w:t>
            </w:r>
          </w:p>
        </w:tc>
      </w:tr>
      <w:tr w:rsidR="006A30EA" w14:paraId="50FCE165" w14:textId="77777777">
        <w:trPr>
          <w:trHeight w:val="320"/>
        </w:trPr>
        <w:tc>
          <w:tcPr>
            <w:tcW w:w="1620" w:type="dxa"/>
            <w:gridSpan w:val="2"/>
            <w:vMerge/>
          </w:tcPr>
          <w:p w14:paraId="50FCE15E" w14:textId="77777777" w:rsidR="006A30EA" w:rsidRDefault="006A30EA"/>
        </w:tc>
        <w:tc>
          <w:tcPr>
            <w:tcW w:w="1620" w:type="dxa"/>
            <w:gridSpan w:val="2"/>
            <w:tcBorders>
              <w:bottom w:val="dotted" w:sz="4" w:space="0" w:color="auto"/>
            </w:tcBorders>
            <w:vAlign w:val="center"/>
          </w:tcPr>
          <w:p w14:paraId="50FCE15F" w14:textId="77777777" w:rsidR="006A30EA" w:rsidRDefault="004802B4">
            <w:pPr>
              <w:jc w:val="left"/>
            </w:pPr>
            <w:r>
              <w:rPr>
                <w:sz w:val="16"/>
              </w:rPr>
              <w:t>few</w:t>
            </w:r>
          </w:p>
        </w:tc>
        <w:tc>
          <w:tcPr>
            <w:tcW w:w="1620" w:type="dxa"/>
            <w:gridSpan w:val="2"/>
            <w:tcBorders>
              <w:bottom w:val="dotted" w:sz="4" w:space="0" w:color="auto"/>
            </w:tcBorders>
            <w:vAlign w:val="center"/>
          </w:tcPr>
          <w:p w14:paraId="50FCE160" w14:textId="77777777" w:rsidR="006A30EA" w:rsidRDefault="006A30EA"/>
        </w:tc>
        <w:tc>
          <w:tcPr>
            <w:tcW w:w="1620" w:type="dxa"/>
            <w:tcBorders>
              <w:bottom w:val="dotted" w:sz="4" w:space="0" w:color="auto"/>
            </w:tcBorders>
            <w:vAlign w:val="center"/>
          </w:tcPr>
          <w:p w14:paraId="50FCE161" w14:textId="77777777" w:rsidR="006A30EA" w:rsidRDefault="006A30EA"/>
        </w:tc>
        <w:tc>
          <w:tcPr>
            <w:tcW w:w="1620" w:type="dxa"/>
            <w:tcBorders>
              <w:bottom w:val="dotted" w:sz="4" w:space="0" w:color="auto"/>
            </w:tcBorders>
            <w:vAlign w:val="center"/>
          </w:tcPr>
          <w:p w14:paraId="50FCE162" w14:textId="77777777" w:rsidR="006A30EA" w:rsidRDefault="006A30EA"/>
        </w:tc>
        <w:tc>
          <w:tcPr>
            <w:tcW w:w="1620" w:type="dxa"/>
            <w:tcBorders>
              <w:bottom w:val="dotted" w:sz="4" w:space="0" w:color="auto"/>
            </w:tcBorders>
            <w:vAlign w:val="center"/>
          </w:tcPr>
          <w:p w14:paraId="50FCE163" w14:textId="77777777" w:rsidR="006A30EA" w:rsidRDefault="006A30EA"/>
        </w:tc>
        <w:tc>
          <w:tcPr>
            <w:tcW w:w="1620" w:type="dxa"/>
            <w:tcBorders>
              <w:bottom w:val="dotted" w:sz="4" w:space="0" w:color="auto"/>
            </w:tcBorders>
            <w:vAlign w:val="center"/>
          </w:tcPr>
          <w:p w14:paraId="50FCE164" w14:textId="77777777" w:rsidR="006A30EA" w:rsidRDefault="004802B4">
            <w:pPr>
              <w:jc w:val="center"/>
            </w:pPr>
            <w:r>
              <w:rPr>
                <w:rFonts w:eastAsia="Arial"/>
                <w:sz w:val="16"/>
              </w:rPr>
              <w:t xml:space="preserve">3 </w:t>
            </w:r>
          </w:p>
        </w:tc>
      </w:tr>
      <w:tr w:rsidR="006A30EA" w14:paraId="50FCE16D" w14:textId="77777777">
        <w:trPr>
          <w:trHeight w:val="320"/>
        </w:trPr>
        <w:tc>
          <w:tcPr>
            <w:tcW w:w="1620" w:type="dxa"/>
            <w:gridSpan w:val="2"/>
            <w:vMerge/>
          </w:tcPr>
          <w:p w14:paraId="50FCE166" w14:textId="77777777" w:rsidR="006A30EA" w:rsidRDefault="006A30EA"/>
        </w:tc>
        <w:tc>
          <w:tcPr>
            <w:tcW w:w="1620" w:type="dxa"/>
            <w:gridSpan w:val="2"/>
            <w:tcBorders>
              <w:bottom w:val="dotted" w:sz="4" w:space="0" w:color="auto"/>
            </w:tcBorders>
            <w:vAlign w:val="center"/>
          </w:tcPr>
          <w:p w14:paraId="50FCE167" w14:textId="77777777" w:rsidR="006A30EA" w:rsidRDefault="004802B4">
            <w:pPr>
              <w:jc w:val="left"/>
            </w:pPr>
            <w:r>
              <w:rPr>
                <w:sz w:val="16"/>
              </w:rPr>
              <w:t>few to medium</w:t>
            </w:r>
          </w:p>
        </w:tc>
        <w:tc>
          <w:tcPr>
            <w:tcW w:w="1620" w:type="dxa"/>
            <w:gridSpan w:val="2"/>
            <w:tcBorders>
              <w:bottom w:val="dotted" w:sz="4" w:space="0" w:color="auto"/>
            </w:tcBorders>
            <w:vAlign w:val="center"/>
          </w:tcPr>
          <w:p w14:paraId="50FCE168" w14:textId="77777777" w:rsidR="006A30EA" w:rsidRDefault="006A30EA"/>
        </w:tc>
        <w:tc>
          <w:tcPr>
            <w:tcW w:w="1620" w:type="dxa"/>
            <w:tcBorders>
              <w:bottom w:val="dotted" w:sz="4" w:space="0" w:color="auto"/>
            </w:tcBorders>
            <w:vAlign w:val="center"/>
          </w:tcPr>
          <w:p w14:paraId="50FCE169" w14:textId="77777777" w:rsidR="006A30EA" w:rsidRDefault="006A30EA"/>
        </w:tc>
        <w:tc>
          <w:tcPr>
            <w:tcW w:w="1620" w:type="dxa"/>
            <w:tcBorders>
              <w:bottom w:val="dotted" w:sz="4" w:space="0" w:color="auto"/>
            </w:tcBorders>
            <w:vAlign w:val="center"/>
          </w:tcPr>
          <w:p w14:paraId="50FCE16A" w14:textId="77777777" w:rsidR="006A30EA" w:rsidRDefault="006A30EA"/>
        </w:tc>
        <w:tc>
          <w:tcPr>
            <w:tcW w:w="1620" w:type="dxa"/>
            <w:tcBorders>
              <w:bottom w:val="dotted" w:sz="4" w:space="0" w:color="auto"/>
            </w:tcBorders>
            <w:vAlign w:val="center"/>
          </w:tcPr>
          <w:p w14:paraId="50FCE16B" w14:textId="77777777" w:rsidR="006A30EA" w:rsidRDefault="004802B4">
            <w:pPr>
              <w:jc w:val="left"/>
            </w:pPr>
            <w:r>
              <w:rPr>
                <w:sz w:val="16"/>
              </w:rPr>
              <w:t>Diva</w:t>
            </w:r>
          </w:p>
        </w:tc>
        <w:tc>
          <w:tcPr>
            <w:tcW w:w="1620" w:type="dxa"/>
            <w:tcBorders>
              <w:bottom w:val="dotted" w:sz="4" w:space="0" w:color="auto"/>
            </w:tcBorders>
            <w:vAlign w:val="center"/>
          </w:tcPr>
          <w:p w14:paraId="50FCE16C" w14:textId="77777777" w:rsidR="006A30EA" w:rsidRDefault="004802B4">
            <w:pPr>
              <w:jc w:val="center"/>
            </w:pPr>
            <w:r>
              <w:rPr>
                <w:rFonts w:eastAsia="Arial"/>
                <w:sz w:val="16"/>
              </w:rPr>
              <w:t xml:space="preserve">4 </w:t>
            </w:r>
          </w:p>
        </w:tc>
      </w:tr>
      <w:tr w:rsidR="006A30EA" w14:paraId="50FCE175" w14:textId="77777777">
        <w:trPr>
          <w:trHeight w:val="320"/>
        </w:trPr>
        <w:tc>
          <w:tcPr>
            <w:tcW w:w="1620" w:type="dxa"/>
            <w:gridSpan w:val="2"/>
            <w:vMerge/>
          </w:tcPr>
          <w:p w14:paraId="50FCE16E" w14:textId="77777777" w:rsidR="006A30EA" w:rsidRDefault="006A30EA"/>
        </w:tc>
        <w:tc>
          <w:tcPr>
            <w:tcW w:w="1620" w:type="dxa"/>
            <w:gridSpan w:val="2"/>
            <w:tcBorders>
              <w:bottom w:val="dotted" w:sz="4" w:space="0" w:color="auto"/>
            </w:tcBorders>
            <w:vAlign w:val="center"/>
          </w:tcPr>
          <w:p w14:paraId="50FCE16F" w14:textId="77777777" w:rsidR="006A30EA" w:rsidRDefault="004802B4">
            <w:pPr>
              <w:jc w:val="left"/>
            </w:pPr>
            <w:r>
              <w:rPr>
                <w:sz w:val="16"/>
              </w:rPr>
              <w:t>medium</w:t>
            </w:r>
          </w:p>
        </w:tc>
        <w:tc>
          <w:tcPr>
            <w:tcW w:w="1620" w:type="dxa"/>
            <w:gridSpan w:val="2"/>
            <w:tcBorders>
              <w:bottom w:val="dotted" w:sz="4" w:space="0" w:color="auto"/>
            </w:tcBorders>
            <w:vAlign w:val="center"/>
          </w:tcPr>
          <w:p w14:paraId="50FCE170" w14:textId="77777777" w:rsidR="006A30EA" w:rsidRDefault="006A30EA"/>
        </w:tc>
        <w:tc>
          <w:tcPr>
            <w:tcW w:w="1620" w:type="dxa"/>
            <w:tcBorders>
              <w:bottom w:val="dotted" w:sz="4" w:space="0" w:color="auto"/>
            </w:tcBorders>
            <w:vAlign w:val="center"/>
          </w:tcPr>
          <w:p w14:paraId="50FCE171" w14:textId="77777777" w:rsidR="006A30EA" w:rsidRDefault="006A30EA"/>
        </w:tc>
        <w:tc>
          <w:tcPr>
            <w:tcW w:w="1620" w:type="dxa"/>
            <w:tcBorders>
              <w:bottom w:val="dotted" w:sz="4" w:space="0" w:color="auto"/>
            </w:tcBorders>
            <w:vAlign w:val="center"/>
          </w:tcPr>
          <w:p w14:paraId="50FCE172" w14:textId="77777777" w:rsidR="006A30EA" w:rsidRDefault="006A30EA"/>
        </w:tc>
        <w:tc>
          <w:tcPr>
            <w:tcW w:w="1620" w:type="dxa"/>
            <w:tcBorders>
              <w:bottom w:val="dotted" w:sz="4" w:space="0" w:color="auto"/>
            </w:tcBorders>
            <w:vAlign w:val="center"/>
          </w:tcPr>
          <w:p w14:paraId="50FCE173" w14:textId="77777777" w:rsidR="006A30EA" w:rsidRDefault="004802B4">
            <w:pPr>
              <w:jc w:val="left"/>
            </w:pPr>
            <w:r>
              <w:rPr>
                <w:sz w:val="16"/>
              </w:rPr>
              <w:t>Jade Lamp</w:t>
            </w:r>
          </w:p>
        </w:tc>
        <w:tc>
          <w:tcPr>
            <w:tcW w:w="1620" w:type="dxa"/>
            <w:tcBorders>
              <w:bottom w:val="dotted" w:sz="4" w:space="0" w:color="auto"/>
            </w:tcBorders>
            <w:vAlign w:val="center"/>
          </w:tcPr>
          <w:p w14:paraId="50FCE174" w14:textId="77777777" w:rsidR="006A30EA" w:rsidRDefault="004802B4">
            <w:pPr>
              <w:jc w:val="center"/>
            </w:pPr>
            <w:r>
              <w:rPr>
                <w:rFonts w:eastAsia="Arial"/>
                <w:sz w:val="16"/>
              </w:rPr>
              <w:t xml:space="preserve">5 </w:t>
            </w:r>
          </w:p>
        </w:tc>
      </w:tr>
      <w:tr w:rsidR="006A30EA" w14:paraId="50FCE17D" w14:textId="77777777">
        <w:trPr>
          <w:trHeight w:val="320"/>
        </w:trPr>
        <w:tc>
          <w:tcPr>
            <w:tcW w:w="1620" w:type="dxa"/>
            <w:gridSpan w:val="2"/>
            <w:vMerge/>
          </w:tcPr>
          <w:p w14:paraId="50FCE176" w14:textId="77777777" w:rsidR="006A30EA" w:rsidRDefault="006A30EA"/>
        </w:tc>
        <w:tc>
          <w:tcPr>
            <w:tcW w:w="1620" w:type="dxa"/>
            <w:gridSpan w:val="2"/>
            <w:tcBorders>
              <w:bottom w:val="dotted" w:sz="4" w:space="0" w:color="auto"/>
            </w:tcBorders>
            <w:vAlign w:val="center"/>
          </w:tcPr>
          <w:p w14:paraId="50FCE177" w14:textId="77777777" w:rsidR="006A30EA" w:rsidRDefault="004802B4">
            <w:pPr>
              <w:jc w:val="left"/>
            </w:pPr>
            <w:r>
              <w:rPr>
                <w:sz w:val="16"/>
              </w:rPr>
              <w:t>medium to many</w:t>
            </w:r>
          </w:p>
        </w:tc>
        <w:tc>
          <w:tcPr>
            <w:tcW w:w="1620" w:type="dxa"/>
            <w:gridSpan w:val="2"/>
            <w:tcBorders>
              <w:bottom w:val="dotted" w:sz="4" w:space="0" w:color="auto"/>
            </w:tcBorders>
            <w:vAlign w:val="center"/>
          </w:tcPr>
          <w:p w14:paraId="50FCE178" w14:textId="77777777" w:rsidR="006A30EA" w:rsidRDefault="006A30EA"/>
        </w:tc>
        <w:tc>
          <w:tcPr>
            <w:tcW w:w="1620" w:type="dxa"/>
            <w:tcBorders>
              <w:bottom w:val="dotted" w:sz="4" w:space="0" w:color="auto"/>
            </w:tcBorders>
            <w:vAlign w:val="center"/>
          </w:tcPr>
          <w:p w14:paraId="50FCE179" w14:textId="77777777" w:rsidR="006A30EA" w:rsidRDefault="006A30EA"/>
        </w:tc>
        <w:tc>
          <w:tcPr>
            <w:tcW w:w="1620" w:type="dxa"/>
            <w:tcBorders>
              <w:bottom w:val="dotted" w:sz="4" w:space="0" w:color="auto"/>
            </w:tcBorders>
            <w:vAlign w:val="center"/>
          </w:tcPr>
          <w:p w14:paraId="50FCE17A" w14:textId="77777777" w:rsidR="006A30EA" w:rsidRDefault="006A30EA"/>
        </w:tc>
        <w:tc>
          <w:tcPr>
            <w:tcW w:w="1620" w:type="dxa"/>
            <w:tcBorders>
              <w:bottom w:val="dotted" w:sz="4" w:space="0" w:color="auto"/>
            </w:tcBorders>
            <w:vAlign w:val="center"/>
          </w:tcPr>
          <w:p w14:paraId="50FCE17B" w14:textId="77777777" w:rsidR="006A30EA" w:rsidRDefault="006A30EA"/>
        </w:tc>
        <w:tc>
          <w:tcPr>
            <w:tcW w:w="1620" w:type="dxa"/>
            <w:tcBorders>
              <w:bottom w:val="dotted" w:sz="4" w:space="0" w:color="auto"/>
            </w:tcBorders>
            <w:vAlign w:val="center"/>
          </w:tcPr>
          <w:p w14:paraId="50FCE17C" w14:textId="77777777" w:rsidR="006A30EA" w:rsidRDefault="004802B4">
            <w:pPr>
              <w:jc w:val="center"/>
            </w:pPr>
            <w:r>
              <w:rPr>
                <w:rFonts w:eastAsia="Arial"/>
                <w:sz w:val="16"/>
              </w:rPr>
              <w:t xml:space="preserve">6 </w:t>
            </w:r>
          </w:p>
        </w:tc>
      </w:tr>
      <w:tr w:rsidR="006A30EA" w14:paraId="50FCE185" w14:textId="77777777">
        <w:trPr>
          <w:trHeight w:val="320"/>
        </w:trPr>
        <w:tc>
          <w:tcPr>
            <w:tcW w:w="1620" w:type="dxa"/>
            <w:gridSpan w:val="2"/>
            <w:vMerge/>
          </w:tcPr>
          <w:p w14:paraId="50FCE17E" w14:textId="77777777" w:rsidR="006A30EA" w:rsidRDefault="006A30EA"/>
        </w:tc>
        <w:tc>
          <w:tcPr>
            <w:tcW w:w="1620" w:type="dxa"/>
            <w:gridSpan w:val="2"/>
            <w:tcBorders>
              <w:bottom w:val="dotted" w:sz="4" w:space="0" w:color="auto"/>
            </w:tcBorders>
            <w:vAlign w:val="center"/>
          </w:tcPr>
          <w:p w14:paraId="50FCE17F" w14:textId="77777777" w:rsidR="006A30EA" w:rsidRDefault="004802B4">
            <w:pPr>
              <w:jc w:val="left"/>
            </w:pPr>
            <w:r>
              <w:rPr>
                <w:sz w:val="16"/>
              </w:rPr>
              <w:t>many</w:t>
            </w:r>
          </w:p>
        </w:tc>
        <w:tc>
          <w:tcPr>
            <w:tcW w:w="1620" w:type="dxa"/>
            <w:gridSpan w:val="2"/>
            <w:tcBorders>
              <w:bottom w:val="dotted" w:sz="4" w:space="0" w:color="auto"/>
            </w:tcBorders>
            <w:vAlign w:val="center"/>
          </w:tcPr>
          <w:p w14:paraId="50FCE180" w14:textId="77777777" w:rsidR="006A30EA" w:rsidRDefault="006A30EA"/>
        </w:tc>
        <w:tc>
          <w:tcPr>
            <w:tcW w:w="1620" w:type="dxa"/>
            <w:tcBorders>
              <w:bottom w:val="dotted" w:sz="4" w:space="0" w:color="auto"/>
            </w:tcBorders>
            <w:vAlign w:val="center"/>
          </w:tcPr>
          <w:p w14:paraId="50FCE181" w14:textId="77777777" w:rsidR="006A30EA" w:rsidRDefault="006A30EA"/>
        </w:tc>
        <w:tc>
          <w:tcPr>
            <w:tcW w:w="1620" w:type="dxa"/>
            <w:tcBorders>
              <w:bottom w:val="dotted" w:sz="4" w:space="0" w:color="auto"/>
            </w:tcBorders>
            <w:vAlign w:val="center"/>
          </w:tcPr>
          <w:p w14:paraId="50FCE182" w14:textId="77777777" w:rsidR="006A30EA" w:rsidRDefault="006A30EA"/>
        </w:tc>
        <w:tc>
          <w:tcPr>
            <w:tcW w:w="1620" w:type="dxa"/>
            <w:tcBorders>
              <w:bottom w:val="dotted" w:sz="4" w:space="0" w:color="auto"/>
            </w:tcBorders>
            <w:vAlign w:val="center"/>
          </w:tcPr>
          <w:p w14:paraId="50FCE183" w14:textId="77777777" w:rsidR="006A30EA" w:rsidRDefault="004802B4">
            <w:pPr>
              <w:jc w:val="left"/>
            </w:pPr>
            <w:r>
              <w:rPr>
                <w:sz w:val="16"/>
              </w:rPr>
              <w:t>Mag's Pirouette</w:t>
            </w:r>
          </w:p>
        </w:tc>
        <w:tc>
          <w:tcPr>
            <w:tcW w:w="1620" w:type="dxa"/>
            <w:tcBorders>
              <w:bottom w:val="dotted" w:sz="4" w:space="0" w:color="auto"/>
            </w:tcBorders>
            <w:vAlign w:val="center"/>
          </w:tcPr>
          <w:p w14:paraId="50FCE184" w14:textId="77777777" w:rsidR="006A30EA" w:rsidRDefault="004802B4">
            <w:pPr>
              <w:jc w:val="center"/>
            </w:pPr>
            <w:r>
              <w:rPr>
                <w:rFonts w:eastAsia="Arial"/>
                <w:sz w:val="16"/>
              </w:rPr>
              <w:t xml:space="preserve">7 </w:t>
            </w:r>
          </w:p>
        </w:tc>
      </w:tr>
      <w:tr w:rsidR="006A30EA" w14:paraId="50FCE18D" w14:textId="77777777">
        <w:trPr>
          <w:trHeight w:val="320"/>
        </w:trPr>
        <w:tc>
          <w:tcPr>
            <w:tcW w:w="1620" w:type="dxa"/>
            <w:gridSpan w:val="2"/>
            <w:vMerge/>
          </w:tcPr>
          <w:p w14:paraId="50FCE186" w14:textId="77777777" w:rsidR="006A30EA" w:rsidRDefault="006A30EA"/>
        </w:tc>
        <w:tc>
          <w:tcPr>
            <w:tcW w:w="1620" w:type="dxa"/>
            <w:gridSpan w:val="2"/>
            <w:tcBorders>
              <w:bottom w:val="dotted" w:sz="4" w:space="0" w:color="auto"/>
            </w:tcBorders>
            <w:vAlign w:val="center"/>
          </w:tcPr>
          <w:p w14:paraId="50FCE187" w14:textId="77777777" w:rsidR="006A30EA" w:rsidRDefault="004802B4">
            <w:pPr>
              <w:jc w:val="left"/>
            </w:pPr>
            <w:r>
              <w:rPr>
                <w:sz w:val="16"/>
              </w:rPr>
              <w:t>many to very many</w:t>
            </w:r>
          </w:p>
        </w:tc>
        <w:tc>
          <w:tcPr>
            <w:tcW w:w="1620" w:type="dxa"/>
            <w:gridSpan w:val="2"/>
            <w:tcBorders>
              <w:bottom w:val="dotted" w:sz="4" w:space="0" w:color="auto"/>
            </w:tcBorders>
            <w:vAlign w:val="center"/>
          </w:tcPr>
          <w:p w14:paraId="50FCE188" w14:textId="77777777" w:rsidR="006A30EA" w:rsidRDefault="006A30EA"/>
        </w:tc>
        <w:tc>
          <w:tcPr>
            <w:tcW w:w="1620" w:type="dxa"/>
            <w:tcBorders>
              <w:bottom w:val="dotted" w:sz="4" w:space="0" w:color="auto"/>
            </w:tcBorders>
            <w:vAlign w:val="center"/>
          </w:tcPr>
          <w:p w14:paraId="50FCE189" w14:textId="77777777" w:rsidR="006A30EA" w:rsidRDefault="006A30EA"/>
        </w:tc>
        <w:tc>
          <w:tcPr>
            <w:tcW w:w="1620" w:type="dxa"/>
            <w:tcBorders>
              <w:bottom w:val="dotted" w:sz="4" w:space="0" w:color="auto"/>
            </w:tcBorders>
            <w:vAlign w:val="center"/>
          </w:tcPr>
          <w:p w14:paraId="50FCE18A" w14:textId="77777777" w:rsidR="006A30EA" w:rsidRDefault="006A30EA"/>
        </w:tc>
        <w:tc>
          <w:tcPr>
            <w:tcW w:w="1620" w:type="dxa"/>
            <w:tcBorders>
              <w:bottom w:val="dotted" w:sz="4" w:space="0" w:color="auto"/>
            </w:tcBorders>
            <w:vAlign w:val="center"/>
          </w:tcPr>
          <w:p w14:paraId="50FCE18B" w14:textId="77777777" w:rsidR="006A30EA" w:rsidRDefault="004802B4">
            <w:pPr>
              <w:jc w:val="left"/>
            </w:pPr>
            <w:proofErr w:type="spellStart"/>
            <w:r>
              <w:rPr>
                <w:sz w:val="16"/>
              </w:rPr>
              <w:t>Chrysanthemumiflora</w:t>
            </w:r>
            <w:proofErr w:type="spellEnd"/>
          </w:p>
        </w:tc>
        <w:tc>
          <w:tcPr>
            <w:tcW w:w="1620" w:type="dxa"/>
            <w:tcBorders>
              <w:bottom w:val="dotted" w:sz="4" w:space="0" w:color="auto"/>
            </w:tcBorders>
            <w:vAlign w:val="center"/>
          </w:tcPr>
          <w:p w14:paraId="50FCE18C" w14:textId="77777777" w:rsidR="006A30EA" w:rsidRDefault="004802B4">
            <w:pPr>
              <w:jc w:val="center"/>
            </w:pPr>
            <w:r>
              <w:rPr>
                <w:rFonts w:eastAsia="Arial"/>
                <w:sz w:val="16"/>
              </w:rPr>
              <w:t xml:space="preserve">8 </w:t>
            </w:r>
          </w:p>
        </w:tc>
      </w:tr>
      <w:tr w:rsidR="006A30EA" w14:paraId="50FCE195" w14:textId="77777777">
        <w:trPr>
          <w:trHeight w:val="320"/>
        </w:trPr>
        <w:tc>
          <w:tcPr>
            <w:tcW w:w="1620" w:type="dxa"/>
            <w:gridSpan w:val="2"/>
            <w:vMerge/>
          </w:tcPr>
          <w:p w14:paraId="50FCE18E" w14:textId="77777777" w:rsidR="006A30EA" w:rsidRDefault="006A30EA"/>
        </w:tc>
        <w:tc>
          <w:tcPr>
            <w:tcW w:w="1620" w:type="dxa"/>
            <w:gridSpan w:val="2"/>
            <w:tcBorders>
              <w:bottom w:val="dotted" w:sz="4" w:space="0" w:color="auto"/>
            </w:tcBorders>
            <w:vAlign w:val="center"/>
          </w:tcPr>
          <w:p w14:paraId="50FCE18F" w14:textId="77777777" w:rsidR="006A30EA" w:rsidRDefault="004802B4">
            <w:pPr>
              <w:jc w:val="left"/>
            </w:pPr>
            <w:r>
              <w:rPr>
                <w:sz w:val="16"/>
              </w:rPr>
              <w:t>very many</w:t>
            </w:r>
          </w:p>
        </w:tc>
        <w:tc>
          <w:tcPr>
            <w:tcW w:w="1620" w:type="dxa"/>
            <w:gridSpan w:val="2"/>
            <w:tcBorders>
              <w:bottom w:val="dotted" w:sz="4" w:space="0" w:color="auto"/>
            </w:tcBorders>
            <w:vAlign w:val="center"/>
          </w:tcPr>
          <w:p w14:paraId="50FCE190" w14:textId="77777777" w:rsidR="006A30EA" w:rsidRDefault="006A30EA"/>
        </w:tc>
        <w:tc>
          <w:tcPr>
            <w:tcW w:w="1620" w:type="dxa"/>
            <w:tcBorders>
              <w:bottom w:val="dotted" w:sz="4" w:space="0" w:color="auto"/>
            </w:tcBorders>
            <w:vAlign w:val="center"/>
          </w:tcPr>
          <w:p w14:paraId="50FCE191" w14:textId="77777777" w:rsidR="006A30EA" w:rsidRDefault="006A30EA"/>
        </w:tc>
        <w:tc>
          <w:tcPr>
            <w:tcW w:w="1620" w:type="dxa"/>
            <w:tcBorders>
              <w:bottom w:val="dotted" w:sz="4" w:space="0" w:color="auto"/>
            </w:tcBorders>
            <w:vAlign w:val="center"/>
          </w:tcPr>
          <w:p w14:paraId="50FCE192" w14:textId="77777777" w:rsidR="006A30EA" w:rsidRDefault="006A30EA"/>
        </w:tc>
        <w:tc>
          <w:tcPr>
            <w:tcW w:w="1620" w:type="dxa"/>
            <w:tcBorders>
              <w:bottom w:val="dotted" w:sz="4" w:space="0" w:color="auto"/>
            </w:tcBorders>
            <w:vAlign w:val="center"/>
          </w:tcPr>
          <w:p w14:paraId="50FCE193" w14:textId="77777777" w:rsidR="006A30EA" w:rsidRDefault="006A30EA"/>
        </w:tc>
        <w:tc>
          <w:tcPr>
            <w:tcW w:w="1620" w:type="dxa"/>
            <w:tcBorders>
              <w:bottom w:val="dotted" w:sz="4" w:space="0" w:color="auto"/>
            </w:tcBorders>
            <w:vAlign w:val="center"/>
          </w:tcPr>
          <w:p w14:paraId="50FCE194" w14:textId="77777777" w:rsidR="006A30EA" w:rsidRDefault="004802B4">
            <w:pPr>
              <w:jc w:val="center"/>
            </w:pPr>
            <w:r>
              <w:rPr>
                <w:rFonts w:eastAsia="Arial"/>
                <w:sz w:val="16"/>
              </w:rPr>
              <w:t xml:space="preserve">9 </w:t>
            </w:r>
          </w:p>
        </w:tc>
      </w:tr>
      <w:tr w:rsidR="006A30EA" w14:paraId="50FCE1A0" w14:textId="77777777">
        <w:trPr>
          <w:trHeight w:val="360"/>
        </w:trPr>
        <w:tc>
          <w:tcPr>
            <w:tcW w:w="810" w:type="dxa"/>
            <w:tcBorders>
              <w:right w:val="dotted" w:sz="4" w:space="0" w:color="auto"/>
            </w:tcBorders>
            <w:shd w:val="clear" w:color="auto" w:fill="DFDFD7"/>
            <w:vAlign w:val="center"/>
          </w:tcPr>
          <w:p w14:paraId="50FCE196" w14:textId="77777777" w:rsidR="006A30EA" w:rsidRDefault="004802B4">
            <w:r>
              <w:rPr>
                <w:rFonts w:eastAsia="Arial"/>
                <w:b/>
                <w:sz w:val="16"/>
              </w:rPr>
              <w:t>20.</w:t>
            </w:r>
          </w:p>
        </w:tc>
        <w:tc>
          <w:tcPr>
            <w:tcW w:w="810" w:type="dxa"/>
            <w:tcBorders>
              <w:right w:val="dotted" w:sz="4" w:space="0" w:color="auto"/>
            </w:tcBorders>
            <w:shd w:val="clear" w:color="auto" w:fill="DFDFD7"/>
            <w:vAlign w:val="center"/>
          </w:tcPr>
          <w:p w14:paraId="50FCE197" w14:textId="77777777" w:rsidR="006A30EA" w:rsidRDefault="006A30EA"/>
        </w:tc>
        <w:tc>
          <w:tcPr>
            <w:tcW w:w="810" w:type="dxa"/>
            <w:tcBorders>
              <w:right w:val="dotted" w:sz="4" w:space="0" w:color="auto"/>
            </w:tcBorders>
            <w:shd w:val="clear" w:color="auto" w:fill="DFDFD7"/>
            <w:vAlign w:val="center"/>
          </w:tcPr>
          <w:p w14:paraId="50FCE198" w14:textId="77777777" w:rsidR="006A30EA" w:rsidRDefault="004802B4">
            <w:r>
              <w:rPr>
                <w:rFonts w:eastAsia="Arial"/>
                <w:b/>
                <w:sz w:val="16"/>
              </w:rPr>
              <w:t>QN</w:t>
            </w:r>
          </w:p>
        </w:tc>
        <w:tc>
          <w:tcPr>
            <w:tcW w:w="810" w:type="dxa"/>
            <w:tcBorders>
              <w:right w:val="dotted" w:sz="4" w:space="0" w:color="auto"/>
            </w:tcBorders>
            <w:shd w:val="clear" w:color="auto" w:fill="DFDFD7"/>
            <w:vAlign w:val="center"/>
          </w:tcPr>
          <w:p w14:paraId="50FCE199"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E19A" w14:textId="77777777" w:rsidR="006A30EA" w:rsidRDefault="006A30EA"/>
        </w:tc>
        <w:tc>
          <w:tcPr>
            <w:tcW w:w="810" w:type="dxa"/>
            <w:tcBorders>
              <w:right w:val="dotted" w:sz="4" w:space="0" w:color="auto"/>
            </w:tcBorders>
            <w:shd w:val="clear" w:color="auto" w:fill="DFDFD7"/>
            <w:vAlign w:val="center"/>
          </w:tcPr>
          <w:p w14:paraId="50FCE19B" w14:textId="77777777" w:rsidR="006A30EA" w:rsidRDefault="004802B4">
            <w:r>
              <w:rPr>
                <w:rFonts w:eastAsia="Arial"/>
                <w:b/>
                <w:sz w:val="16"/>
              </w:rPr>
              <w:t>(f)</w:t>
            </w:r>
          </w:p>
        </w:tc>
        <w:tc>
          <w:tcPr>
            <w:tcW w:w="1620" w:type="dxa"/>
            <w:shd w:val="clear" w:color="auto" w:fill="DFDFD7"/>
            <w:vAlign w:val="center"/>
          </w:tcPr>
          <w:p w14:paraId="50FCE19C" w14:textId="77777777" w:rsidR="006A30EA" w:rsidRDefault="006A30EA"/>
        </w:tc>
        <w:tc>
          <w:tcPr>
            <w:tcW w:w="1620" w:type="dxa"/>
            <w:shd w:val="clear" w:color="auto" w:fill="DFDFD7"/>
          </w:tcPr>
          <w:p w14:paraId="50FCE19D" w14:textId="77777777" w:rsidR="006A30EA" w:rsidRDefault="006A30EA"/>
        </w:tc>
        <w:tc>
          <w:tcPr>
            <w:tcW w:w="1620" w:type="dxa"/>
            <w:shd w:val="clear" w:color="auto" w:fill="DFDFD7"/>
          </w:tcPr>
          <w:p w14:paraId="50FCE19E" w14:textId="77777777" w:rsidR="006A30EA" w:rsidRDefault="006A30EA"/>
        </w:tc>
        <w:tc>
          <w:tcPr>
            <w:tcW w:w="1620" w:type="dxa"/>
            <w:shd w:val="clear" w:color="auto" w:fill="DFDFD7"/>
          </w:tcPr>
          <w:p w14:paraId="50FCE19F" w14:textId="77777777" w:rsidR="006A30EA" w:rsidRDefault="006A30EA"/>
        </w:tc>
      </w:tr>
      <w:tr w:rsidR="006A30EA" w14:paraId="50FCE1A8" w14:textId="77777777">
        <w:trPr>
          <w:trHeight w:val="440"/>
        </w:trPr>
        <w:tc>
          <w:tcPr>
            <w:tcW w:w="1620" w:type="dxa"/>
            <w:gridSpan w:val="2"/>
            <w:vMerge w:val="restart"/>
          </w:tcPr>
          <w:p w14:paraId="50FCE1A1" w14:textId="77777777" w:rsidR="006A30EA" w:rsidRDefault="006A30EA"/>
        </w:tc>
        <w:tc>
          <w:tcPr>
            <w:tcW w:w="1620" w:type="dxa"/>
            <w:gridSpan w:val="2"/>
            <w:tcBorders>
              <w:bottom w:val="dotted" w:sz="4" w:space="0" w:color="auto"/>
            </w:tcBorders>
          </w:tcPr>
          <w:p w14:paraId="50FCE1A2" w14:textId="77777777" w:rsidR="006A30EA" w:rsidRDefault="004802B4">
            <w:pPr>
              <w:spacing w:before="113" w:after="113"/>
              <w:jc w:val="left"/>
            </w:pPr>
            <w:r>
              <w:rPr>
                <w:b/>
                <w:sz w:val="16"/>
              </w:rPr>
              <w:t>Flower: fragrance</w:t>
            </w:r>
          </w:p>
        </w:tc>
        <w:tc>
          <w:tcPr>
            <w:tcW w:w="1620" w:type="dxa"/>
            <w:gridSpan w:val="2"/>
            <w:tcBorders>
              <w:bottom w:val="dotted" w:sz="4" w:space="0" w:color="auto"/>
            </w:tcBorders>
          </w:tcPr>
          <w:p w14:paraId="50FCE1A3" w14:textId="77777777" w:rsidR="006A30EA" w:rsidRDefault="006A30EA"/>
        </w:tc>
        <w:tc>
          <w:tcPr>
            <w:tcW w:w="1620" w:type="dxa"/>
            <w:tcBorders>
              <w:bottom w:val="dotted" w:sz="4" w:space="0" w:color="auto"/>
            </w:tcBorders>
          </w:tcPr>
          <w:p w14:paraId="50FCE1A4" w14:textId="77777777" w:rsidR="006A30EA" w:rsidRDefault="006A30EA"/>
        </w:tc>
        <w:tc>
          <w:tcPr>
            <w:tcW w:w="1620" w:type="dxa"/>
            <w:tcBorders>
              <w:bottom w:val="dotted" w:sz="4" w:space="0" w:color="auto"/>
            </w:tcBorders>
          </w:tcPr>
          <w:p w14:paraId="50FCE1A5" w14:textId="77777777" w:rsidR="006A30EA" w:rsidRDefault="006A30EA"/>
        </w:tc>
        <w:tc>
          <w:tcPr>
            <w:tcW w:w="1620" w:type="dxa"/>
            <w:tcBorders>
              <w:bottom w:val="dotted" w:sz="4" w:space="0" w:color="auto"/>
            </w:tcBorders>
          </w:tcPr>
          <w:p w14:paraId="50FCE1A6" w14:textId="77777777" w:rsidR="006A30EA" w:rsidRDefault="006A30EA"/>
        </w:tc>
        <w:tc>
          <w:tcPr>
            <w:tcW w:w="1620" w:type="dxa"/>
            <w:tcBorders>
              <w:bottom w:val="dotted" w:sz="4" w:space="0" w:color="auto"/>
            </w:tcBorders>
          </w:tcPr>
          <w:p w14:paraId="50FCE1A7" w14:textId="77777777" w:rsidR="006A30EA" w:rsidRDefault="006A30EA"/>
        </w:tc>
      </w:tr>
      <w:tr w:rsidR="006A30EA" w14:paraId="50FCE1B0" w14:textId="77777777">
        <w:trPr>
          <w:trHeight w:val="320"/>
        </w:trPr>
        <w:tc>
          <w:tcPr>
            <w:tcW w:w="1620" w:type="dxa"/>
            <w:gridSpan w:val="2"/>
            <w:vMerge/>
          </w:tcPr>
          <w:p w14:paraId="50FCE1A9" w14:textId="77777777" w:rsidR="006A30EA" w:rsidRDefault="006A30EA"/>
        </w:tc>
        <w:tc>
          <w:tcPr>
            <w:tcW w:w="1620" w:type="dxa"/>
            <w:gridSpan w:val="2"/>
            <w:tcBorders>
              <w:bottom w:val="dotted" w:sz="4" w:space="0" w:color="auto"/>
            </w:tcBorders>
            <w:vAlign w:val="center"/>
          </w:tcPr>
          <w:p w14:paraId="50FCE1AA" w14:textId="77777777" w:rsidR="006A30EA" w:rsidRDefault="004802B4">
            <w:pPr>
              <w:jc w:val="left"/>
            </w:pPr>
            <w:r>
              <w:rPr>
                <w:sz w:val="16"/>
              </w:rPr>
              <w:t>absent or weak</w:t>
            </w:r>
          </w:p>
        </w:tc>
        <w:tc>
          <w:tcPr>
            <w:tcW w:w="1620" w:type="dxa"/>
            <w:gridSpan w:val="2"/>
            <w:tcBorders>
              <w:bottom w:val="dotted" w:sz="4" w:space="0" w:color="auto"/>
            </w:tcBorders>
            <w:vAlign w:val="center"/>
          </w:tcPr>
          <w:p w14:paraId="50FCE1AB" w14:textId="77777777" w:rsidR="006A30EA" w:rsidRDefault="006A30EA"/>
        </w:tc>
        <w:tc>
          <w:tcPr>
            <w:tcW w:w="1620" w:type="dxa"/>
            <w:tcBorders>
              <w:bottom w:val="dotted" w:sz="4" w:space="0" w:color="auto"/>
            </w:tcBorders>
            <w:vAlign w:val="center"/>
          </w:tcPr>
          <w:p w14:paraId="50FCE1AC" w14:textId="77777777" w:rsidR="006A30EA" w:rsidRDefault="006A30EA"/>
        </w:tc>
        <w:tc>
          <w:tcPr>
            <w:tcW w:w="1620" w:type="dxa"/>
            <w:tcBorders>
              <w:bottom w:val="dotted" w:sz="4" w:space="0" w:color="auto"/>
            </w:tcBorders>
            <w:vAlign w:val="center"/>
          </w:tcPr>
          <w:p w14:paraId="50FCE1AD" w14:textId="77777777" w:rsidR="006A30EA" w:rsidRDefault="006A30EA"/>
        </w:tc>
        <w:tc>
          <w:tcPr>
            <w:tcW w:w="1620" w:type="dxa"/>
            <w:tcBorders>
              <w:bottom w:val="dotted" w:sz="4" w:space="0" w:color="auto"/>
            </w:tcBorders>
            <w:vAlign w:val="center"/>
          </w:tcPr>
          <w:p w14:paraId="50FCE1AE" w14:textId="77777777" w:rsidR="006A30EA" w:rsidRDefault="004802B4">
            <w:pPr>
              <w:jc w:val="left"/>
            </w:pPr>
            <w:r>
              <w:rPr>
                <w:sz w:val="16"/>
              </w:rPr>
              <w:t>Sun Spire</w:t>
            </w:r>
          </w:p>
        </w:tc>
        <w:tc>
          <w:tcPr>
            <w:tcW w:w="1620" w:type="dxa"/>
            <w:tcBorders>
              <w:bottom w:val="dotted" w:sz="4" w:space="0" w:color="auto"/>
            </w:tcBorders>
            <w:vAlign w:val="center"/>
          </w:tcPr>
          <w:p w14:paraId="50FCE1AF" w14:textId="77777777" w:rsidR="006A30EA" w:rsidRDefault="004802B4">
            <w:pPr>
              <w:jc w:val="center"/>
            </w:pPr>
            <w:r>
              <w:rPr>
                <w:rFonts w:eastAsia="Arial"/>
                <w:sz w:val="16"/>
              </w:rPr>
              <w:t xml:space="preserve">1 </w:t>
            </w:r>
          </w:p>
        </w:tc>
      </w:tr>
      <w:tr w:rsidR="006A30EA" w14:paraId="50FCE1B8" w14:textId="77777777">
        <w:trPr>
          <w:trHeight w:val="320"/>
        </w:trPr>
        <w:tc>
          <w:tcPr>
            <w:tcW w:w="1620" w:type="dxa"/>
            <w:gridSpan w:val="2"/>
            <w:vMerge/>
          </w:tcPr>
          <w:p w14:paraId="50FCE1B1" w14:textId="77777777" w:rsidR="006A30EA" w:rsidRDefault="006A30EA"/>
        </w:tc>
        <w:tc>
          <w:tcPr>
            <w:tcW w:w="1620" w:type="dxa"/>
            <w:gridSpan w:val="2"/>
            <w:tcBorders>
              <w:bottom w:val="dotted" w:sz="4" w:space="0" w:color="auto"/>
            </w:tcBorders>
            <w:vAlign w:val="center"/>
          </w:tcPr>
          <w:p w14:paraId="50FCE1B2" w14:textId="77777777" w:rsidR="006A30EA" w:rsidRDefault="004802B4">
            <w:pPr>
              <w:jc w:val="left"/>
            </w:pPr>
            <w:r>
              <w:rPr>
                <w:sz w:val="16"/>
              </w:rPr>
              <w:t>medium</w:t>
            </w:r>
          </w:p>
        </w:tc>
        <w:tc>
          <w:tcPr>
            <w:tcW w:w="1620" w:type="dxa"/>
            <w:gridSpan w:val="2"/>
            <w:tcBorders>
              <w:bottom w:val="dotted" w:sz="4" w:space="0" w:color="auto"/>
            </w:tcBorders>
            <w:vAlign w:val="center"/>
          </w:tcPr>
          <w:p w14:paraId="50FCE1B3" w14:textId="77777777" w:rsidR="006A30EA" w:rsidRDefault="006A30EA"/>
        </w:tc>
        <w:tc>
          <w:tcPr>
            <w:tcW w:w="1620" w:type="dxa"/>
            <w:tcBorders>
              <w:bottom w:val="dotted" w:sz="4" w:space="0" w:color="auto"/>
            </w:tcBorders>
            <w:vAlign w:val="center"/>
          </w:tcPr>
          <w:p w14:paraId="50FCE1B4" w14:textId="77777777" w:rsidR="006A30EA" w:rsidRDefault="006A30EA"/>
        </w:tc>
        <w:tc>
          <w:tcPr>
            <w:tcW w:w="1620" w:type="dxa"/>
            <w:tcBorders>
              <w:bottom w:val="dotted" w:sz="4" w:space="0" w:color="auto"/>
            </w:tcBorders>
            <w:vAlign w:val="center"/>
          </w:tcPr>
          <w:p w14:paraId="50FCE1B5" w14:textId="77777777" w:rsidR="006A30EA" w:rsidRDefault="006A30EA"/>
        </w:tc>
        <w:tc>
          <w:tcPr>
            <w:tcW w:w="1620" w:type="dxa"/>
            <w:tcBorders>
              <w:bottom w:val="dotted" w:sz="4" w:space="0" w:color="auto"/>
            </w:tcBorders>
            <w:vAlign w:val="center"/>
          </w:tcPr>
          <w:p w14:paraId="50FCE1B6" w14:textId="77777777" w:rsidR="006A30EA" w:rsidRDefault="006A30EA"/>
        </w:tc>
        <w:tc>
          <w:tcPr>
            <w:tcW w:w="1620" w:type="dxa"/>
            <w:tcBorders>
              <w:bottom w:val="dotted" w:sz="4" w:space="0" w:color="auto"/>
            </w:tcBorders>
            <w:vAlign w:val="center"/>
          </w:tcPr>
          <w:p w14:paraId="50FCE1B7" w14:textId="77777777" w:rsidR="006A30EA" w:rsidRDefault="004802B4">
            <w:pPr>
              <w:jc w:val="center"/>
            </w:pPr>
            <w:r>
              <w:rPr>
                <w:rFonts w:eastAsia="Arial"/>
                <w:sz w:val="16"/>
              </w:rPr>
              <w:t xml:space="preserve">2 </w:t>
            </w:r>
          </w:p>
        </w:tc>
      </w:tr>
      <w:tr w:rsidR="006A30EA" w14:paraId="50FCE1C0" w14:textId="77777777">
        <w:trPr>
          <w:trHeight w:val="320"/>
        </w:trPr>
        <w:tc>
          <w:tcPr>
            <w:tcW w:w="1620" w:type="dxa"/>
            <w:gridSpan w:val="2"/>
            <w:vMerge/>
          </w:tcPr>
          <w:p w14:paraId="50FCE1B9" w14:textId="77777777" w:rsidR="006A30EA" w:rsidRDefault="006A30EA"/>
        </w:tc>
        <w:tc>
          <w:tcPr>
            <w:tcW w:w="1620" w:type="dxa"/>
            <w:gridSpan w:val="2"/>
            <w:tcBorders>
              <w:bottom w:val="dotted" w:sz="4" w:space="0" w:color="auto"/>
            </w:tcBorders>
            <w:vAlign w:val="center"/>
          </w:tcPr>
          <w:p w14:paraId="50FCE1BA" w14:textId="77777777" w:rsidR="006A30EA" w:rsidRDefault="004802B4">
            <w:pPr>
              <w:jc w:val="left"/>
            </w:pPr>
            <w:r>
              <w:rPr>
                <w:sz w:val="16"/>
              </w:rPr>
              <w:t>strong</w:t>
            </w:r>
          </w:p>
        </w:tc>
        <w:tc>
          <w:tcPr>
            <w:tcW w:w="1620" w:type="dxa"/>
            <w:gridSpan w:val="2"/>
            <w:tcBorders>
              <w:bottom w:val="dotted" w:sz="4" w:space="0" w:color="auto"/>
            </w:tcBorders>
            <w:vAlign w:val="center"/>
          </w:tcPr>
          <w:p w14:paraId="50FCE1BB" w14:textId="77777777" w:rsidR="006A30EA" w:rsidRDefault="006A30EA"/>
        </w:tc>
        <w:tc>
          <w:tcPr>
            <w:tcW w:w="1620" w:type="dxa"/>
            <w:tcBorders>
              <w:bottom w:val="dotted" w:sz="4" w:space="0" w:color="auto"/>
            </w:tcBorders>
            <w:vAlign w:val="center"/>
          </w:tcPr>
          <w:p w14:paraId="50FCE1BC" w14:textId="77777777" w:rsidR="006A30EA" w:rsidRDefault="006A30EA"/>
        </w:tc>
        <w:tc>
          <w:tcPr>
            <w:tcW w:w="1620" w:type="dxa"/>
            <w:tcBorders>
              <w:bottom w:val="dotted" w:sz="4" w:space="0" w:color="auto"/>
            </w:tcBorders>
            <w:vAlign w:val="center"/>
          </w:tcPr>
          <w:p w14:paraId="50FCE1BD" w14:textId="77777777" w:rsidR="006A30EA" w:rsidRDefault="006A30EA"/>
        </w:tc>
        <w:tc>
          <w:tcPr>
            <w:tcW w:w="1620" w:type="dxa"/>
            <w:tcBorders>
              <w:bottom w:val="dotted" w:sz="4" w:space="0" w:color="auto"/>
            </w:tcBorders>
            <w:vAlign w:val="center"/>
          </w:tcPr>
          <w:p w14:paraId="50FCE1BE" w14:textId="77777777" w:rsidR="006A30EA" w:rsidRDefault="004802B4">
            <w:pPr>
              <w:jc w:val="left"/>
            </w:pPr>
            <w:r>
              <w:rPr>
                <w:sz w:val="16"/>
              </w:rPr>
              <w:t>Alba</w:t>
            </w:r>
          </w:p>
        </w:tc>
        <w:tc>
          <w:tcPr>
            <w:tcW w:w="1620" w:type="dxa"/>
            <w:tcBorders>
              <w:bottom w:val="dotted" w:sz="4" w:space="0" w:color="auto"/>
            </w:tcBorders>
            <w:vAlign w:val="center"/>
          </w:tcPr>
          <w:p w14:paraId="50FCE1BF" w14:textId="77777777" w:rsidR="006A30EA" w:rsidRDefault="004802B4">
            <w:pPr>
              <w:jc w:val="center"/>
            </w:pPr>
            <w:r>
              <w:rPr>
                <w:rFonts w:eastAsia="Arial"/>
                <w:sz w:val="16"/>
              </w:rPr>
              <w:t xml:space="preserve">3 </w:t>
            </w:r>
          </w:p>
        </w:tc>
      </w:tr>
      <w:tr w:rsidR="006A30EA" w14:paraId="50FCE1CB" w14:textId="77777777">
        <w:trPr>
          <w:trHeight w:val="360"/>
        </w:trPr>
        <w:tc>
          <w:tcPr>
            <w:tcW w:w="810" w:type="dxa"/>
            <w:tcBorders>
              <w:right w:val="dotted" w:sz="4" w:space="0" w:color="auto"/>
            </w:tcBorders>
            <w:shd w:val="clear" w:color="auto" w:fill="DFDFD7"/>
            <w:vAlign w:val="center"/>
          </w:tcPr>
          <w:p w14:paraId="50FCE1C1" w14:textId="77777777" w:rsidR="006A30EA" w:rsidRDefault="004802B4">
            <w:r>
              <w:rPr>
                <w:rFonts w:eastAsia="Arial"/>
                <w:b/>
                <w:sz w:val="16"/>
              </w:rPr>
              <w:t>21.</w:t>
            </w:r>
          </w:p>
        </w:tc>
        <w:tc>
          <w:tcPr>
            <w:tcW w:w="810" w:type="dxa"/>
            <w:tcBorders>
              <w:right w:val="dotted" w:sz="4" w:space="0" w:color="auto"/>
            </w:tcBorders>
            <w:shd w:val="clear" w:color="auto" w:fill="DFDFD7"/>
            <w:vAlign w:val="center"/>
          </w:tcPr>
          <w:p w14:paraId="50FCE1C2" w14:textId="77777777" w:rsidR="006A30EA" w:rsidRDefault="006A30EA"/>
        </w:tc>
        <w:tc>
          <w:tcPr>
            <w:tcW w:w="810" w:type="dxa"/>
            <w:tcBorders>
              <w:right w:val="dotted" w:sz="4" w:space="0" w:color="auto"/>
            </w:tcBorders>
            <w:shd w:val="clear" w:color="auto" w:fill="DFDFD7"/>
            <w:vAlign w:val="center"/>
          </w:tcPr>
          <w:p w14:paraId="50FCE1C3" w14:textId="77777777" w:rsidR="006A30EA" w:rsidRDefault="004802B4">
            <w:r>
              <w:rPr>
                <w:rFonts w:eastAsia="Arial"/>
                <w:b/>
                <w:sz w:val="16"/>
              </w:rPr>
              <w:t>QN</w:t>
            </w:r>
          </w:p>
        </w:tc>
        <w:tc>
          <w:tcPr>
            <w:tcW w:w="810" w:type="dxa"/>
            <w:tcBorders>
              <w:right w:val="dotted" w:sz="4" w:space="0" w:color="auto"/>
            </w:tcBorders>
            <w:shd w:val="clear" w:color="auto" w:fill="DFDFD7"/>
            <w:vAlign w:val="center"/>
          </w:tcPr>
          <w:p w14:paraId="50FCE1C4"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E1C5"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1C6" w14:textId="77777777" w:rsidR="006A30EA" w:rsidRDefault="004802B4">
            <w:r>
              <w:rPr>
                <w:rFonts w:eastAsia="Arial"/>
                <w:b/>
                <w:sz w:val="16"/>
              </w:rPr>
              <w:t>(f), (g)</w:t>
            </w:r>
          </w:p>
        </w:tc>
        <w:tc>
          <w:tcPr>
            <w:tcW w:w="1620" w:type="dxa"/>
            <w:shd w:val="clear" w:color="auto" w:fill="DFDFD7"/>
            <w:vAlign w:val="center"/>
          </w:tcPr>
          <w:p w14:paraId="50FCE1C7" w14:textId="77777777" w:rsidR="006A30EA" w:rsidRDefault="006A30EA"/>
        </w:tc>
        <w:tc>
          <w:tcPr>
            <w:tcW w:w="1620" w:type="dxa"/>
            <w:shd w:val="clear" w:color="auto" w:fill="DFDFD7"/>
          </w:tcPr>
          <w:p w14:paraId="50FCE1C8" w14:textId="77777777" w:rsidR="006A30EA" w:rsidRDefault="006A30EA"/>
        </w:tc>
        <w:tc>
          <w:tcPr>
            <w:tcW w:w="1620" w:type="dxa"/>
            <w:shd w:val="clear" w:color="auto" w:fill="DFDFD7"/>
          </w:tcPr>
          <w:p w14:paraId="50FCE1C9" w14:textId="77777777" w:rsidR="006A30EA" w:rsidRDefault="006A30EA"/>
        </w:tc>
        <w:tc>
          <w:tcPr>
            <w:tcW w:w="1620" w:type="dxa"/>
            <w:shd w:val="clear" w:color="auto" w:fill="DFDFD7"/>
          </w:tcPr>
          <w:p w14:paraId="50FCE1CA" w14:textId="77777777" w:rsidR="006A30EA" w:rsidRDefault="006A30EA"/>
        </w:tc>
      </w:tr>
      <w:tr w:rsidR="006A30EA" w14:paraId="50FCE1D3" w14:textId="77777777">
        <w:trPr>
          <w:trHeight w:val="440"/>
        </w:trPr>
        <w:tc>
          <w:tcPr>
            <w:tcW w:w="1620" w:type="dxa"/>
            <w:gridSpan w:val="2"/>
            <w:vMerge w:val="restart"/>
          </w:tcPr>
          <w:p w14:paraId="50FCE1CC" w14:textId="77777777" w:rsidR="006A30EA" w:rsidRDefault="006A30EA"/>
        </w:tc>
        <w:tc>
          <w:tcPr>
            <w:tcW w:w="1620" w:type="dxa"/>
            <w:gridSpan w:val="2"/>
            <w:tcBorders>
              <w:bottom w:val="dotted" w:sz="4" w:space="0" w:color="auto"/>
            </w:tcBorders>
          </w:tcPr>
          <w:p w14:paraId="50FCE1CD" w14:textId="77777777" w:rsidR="006A30EA" w:rsidRDefault="004802B4">
            <w:pPr>
              <w:spacing w:before="113" w:after="113"/>
              <w:jc w:val="left"/>
            </w:pPr>
            <w:r>
              <w:rPr>
                <w:b/>
                <w:sz w:val="16"/>
              </w:rPr>
              <w:t>First whorl petaloid tepal: attitude of whole petaloid tepal</w:t>
            </w:r>
          </w:p>
        </w:tc>
        <w:tc>
          <w:tcPr>
            <w:tcW w:w="1620" w:type="dxa"/>
            <w:gridSpan w:val="2"/>
            <w:tcBorders>
              <w:bottom w:val="dotted" w:sz="4" w:space="0" w:color="auto"/>
            </w:tcBorders>
          </w:tcPr>
          <w:p w14:paraId="50FCE1CE" w14:textId="77777777" w:rsidR="006A30EA" w:rsidRDefault="006A30EA"/>
        </w:tc>
        <w:tc>
          <w:tcPr>
            <w:tcW w:w="1620" w:type="dxa"/>
            <w:tcBorders>
              <w:bottom w:val="dotted" w:sz="4" w:space="0" w:color="auto"/>
            </w:tcBorders>
          </w:tcPr>
          <w:p w14:paraId="50FCE1CF" w14:textId="77777777" w:rsidR="006A30EA" w:rsidRDefault="006A30EA"/>
        </w:tc>
        <w:tc>
          <w:tcPr>
            <w:tcW w:w="1620" w:type="dxa"/>
            <w:tcBorders>
              <w:bottom w:val="dotted" w:sz="4" w:space="0" w:color="auto"/>
            </w:tcBorders>
          </w:tcPr>
          <w:p w14:paraId="50FCE1D0" w14:textId="77777777" w:rsidR="006A30EA" w:rsidRDefault="006A30EA"/>
        </w:tc>
        <w:tc>
          <w:tcPr>
            <w:tcW w:w="1620" w:type="dxa"/>
            <w:tcBorders>
              <w:bottom w:val="dotted" w:sz="4" w:space="0" w:color="auto"/>
            </w:tcBorders>
          </w:tcPr>
          <w:p w14:paraId="50FCE1D1" w14:textId="77777777" w:rsidR="006A30EA" w:rsidRDefault="006A30EA"/>
        </w:tc>
        <w:tc>
          <w:tcPr>
            <w:tcW w:w="1620" w:type="dxa"/>
            <w:tcBorders>
              <w:bottom w:val="dotted" w:sz="4" w:space="0" w:color="auto"/>
            </w:tcBorders>
          </w:tcPr>
          <w:p w14:paraId="50FCE1D2" w14:textId="77777777" w:rsidR="006A30EA" w:rsidRDefault="006A30EA"/>
        </w:tc>
      </w:tr>
      <w:tr w:rsidR="006A30EA" w14:paraId="50FCE1DB" w14:textId="77777777">
        <w:trPr>
          <w:trHeight w:val="320"/>
        </w:trPr>
        <w:tc>
          <w:tcPr>
            <w:tcW w:w="1620" w:type="dxa"/>
            <w:gridSpan w:val="2"/>
            <w:vMerge/>
          </w:tcPr>
          <w:p w14:paraId="50FCE1D4" w14:textId="77777777" w:rsidR="006A30EA" w:rsidRDefault="006A30EA"/>
        </w:tc>
        <w:tc>
          <w:tcPr>
            <w:tcW w:w="1620" w:type="dxa"/>
            <w:gridSpan w:val="2"/>
            <w:tcBorders>
              <w:bottom w:val="dotted" w:sz="4" w:space="0" w:color="auto"/>
            </w:tcBorders>
            <w:vAlign w:val="center"/>
          </w:tcPr>
          <w:p w14:paraId="50FCE1D5" w14:textId="77777777" w:rsidR="006A30EA" w:rsidRDefault="004802B4">
            <w:pPr>
              <w:jc w:val="left"/>
            </w:pPr>
            <w:r>
              <w:rPr>
                <w:sz w:val="16"/>
              </w:rPr>
              <w:t>upwards</w:t>
            </w:r>
          </w:p>
        </w:tc>
        <w:tc>
          <w:tcPr>
            <w:tcW w:w="1620" w:type="dxa"/>
            <w:gridSpan w:val="2"/>
            <w:tcBorders>
              <w:bottom w:val="dotted" w:sz="4" w:space="0" w:color="auto"/>
            </w:tcBorders>
            <w:vAlign w:val="center"/>
          </w:tcPr>
          <w:p w14:paraId="50FCE1D6" w14:textId="77777777" w:rsidR="006A30EA" w:rsidRDefault="006A30EA"/>
        </w:tc>
        <w:tc>
          <w:tcPr>
            <w:tcW w:w="1620" w:type="dxa"/>
            <w:tcBorders>
              <w:bottom w:val="dotted" w:sz="4" w:space="0" w:color="auto"/>
            </w:tcBorders>
            <w:vAlign w:val="center"/>
          </w:tcPr>
          <w:p w14:paraId="50FCE1D7" w14:textId="77777777" w:rsidR="006A30EA" w:rsidRDefault="006A30EA"/>
        </w:tc>
        <w:tc>
          <w:tcPr>
            <w:tcW w:w="1620" w:type="dxa"/>
            <w:tcBorders>
              <w:bottom w:val="dotted" w:sz="4" w:space="0" w:color="auto"/>
            </w:tcBorders>
            <w:vAlign w:val="center"/>
          </w:tcPr>
          <w:p w14:paraId="50FCE1D8" w14:textId="77777777" w:rsidR="006A30EA" w:rsidRDefault="006A30EA"/>
        </w:tc>
        <w:tc>
          <w:tcPr>
            <w:tcW w:w="1620" w:type="dxa"/>
            <w:tcBorders>
              <w:bottom w:val="dotted" w:sz="4" w:space="0" w:color="auto"/>
            </w:tcBorders>
            <w:vAlign w:val="center"/>
          </w:tcPr>
          <w:p w14:paraId="50FCE1D9" w14:textId="77777777" w:rsidR="006A30EA" w:rsidRDefault="004802B4">
            <w:pPr>
              <w:jc w:val="left"/>
            </w:pPr>
            <w:r>
              <w:rPr>
                <w:sz w:val="16"/>
              </w:rPr>
              <w:t>Yellow Bird</w:t>
            </w:r>
          </w:p>
        </w:tc>
        <w:tc>
          <w:tcPr>
            <w:tcW w:w="1620" w:type="dxa"/>
            <w:tcBorders>
              <w:bottom w:val="dotted" w:sz="4" w:space="0" w:color="auto"/>
            </w:tcBorders>
            <w:vAlign w:val="center"/>
          </w:tcPr>
          <w:p w14:paraId="50FCE1DA" w14:textId="77777777" w:rsidR="006A30EA" w:rsidRDefault="004802B4">
            <w:pPr>
              <w:jc w:val="center"/>
            </w:pPr>
            <w:r>
              <w:rPr>
                <w:rFonts w:eastAsia="Arial"/>
                <w:sz w:val="16"/>
              </w:rPr>
              <w:t xml:space="preserve">1 </w:t>
            </w:r>
          </w:p>
        </w:tc>
      </w:tr>
      <w:tr w:rsidR="006A30EA" w14:paraId="50FCE1E3" w14:textId="77777777">
        <w:trPr>
          <w:trHeight w:val="320"/>
        </w:trPr>
        <w:tc>
          <w:tcPr>
            <w:tcW w:w="1620" w:type="dxa"/>
            <w:gridSpan w:val="2"/>
            <w:vMerge/>
          </w:tcPr>
          <w:p w14:paraId="50FCE1DC" w14:textId="77777777" w:rsidR="006A30EA" w:rsidRDefault="006A30EA"/>
        </w:tc>
        <w:tc>
          <w:tcPr>
            <w:tcW w:w="1620" w:type="dxa"/>
            <w:gridSpan w:val="2"/>
            <w:tcBorders>
              <w:bottom w:val="dotted" w:sz="4" w:space="0" w:color="auto"/>
            </w:tcBorders>
            <w:vAlign w:val="center"/>
          </w:tcPr>
          <w:p w14:paraId="50FCE1DD" w14:textId="77777777" w:rsidR="006A30EA" w:rsidRDefault="004802B4">
            <w:pPr>
              <w:jc w:val="left"/>
            </w:pPr>
            <w:r>
              <w:rPr>
                <w:sz w:val="16"/>
              </w:rPr>
              <w:t>outwards</w:t>
            </w:r>
          </w:p>
        </w:tc>
        <w:tc>
          <w:tcPr>
            <w:tcW w:w="1620" w:type="dxa"/>
            <w:gridSpan w:val="2"/>
            <w:tcBorders>
              <w:bottom w:val="dotted" w:sz="4" w:space="0" w:color="auto"/>
            </w:tcBorders>
            <w:vAlign w:val="center"/>
          </w:tcPr>
          <w:p w14:paraId="50FCE1DE" w14:textId="77777777" w:rsidR="006A30EA" w:rsidRDefault="006A30EA"/>
        </w:tc>
        <w:tc>
          <w:tcPr>
            <w:tcW w:w="1620" w:type="dxa"/>
            <w:tcBorders>
              <w:bottom w:val="dotted" w:sz="4" w:space="0" w:color="auto"/>
            </w:tcBorders>
            <w:vAlign w:val="center"/>
          </w:tcPr>
          <w:p w14:paraId="50FCE1DF" w14:textId="77777777" w:rsidR="006A30EA" w:rsidRDefault="006A30EA"/>
        </w:tc>
        <w:tc>
          <w:tcPr>
            <w:tcW w:w="1620" w:type="dxa"/>
            <w:tcBorders>
              <w:bottom w:val="dotted" w:sz="4" w:space="0" w:color="auto"/>
            </w:tcBorders>
            <w:vAlign w:val="center"/>
          </w:tcPr>
          <w:p w14:paraId="50FCE1E0" w14:textId="77777777" w:rsidR="006A30EA" w:rsidRDefault="006A30EA"/>
        </w:tc>
        <w:tc>
          <w:tcPr>
            <w:tcW w:w="1620" w:type="dxa"/>
            <w:tcBorders>
              <w:bottom w:val="dotted" w:sz="4" w:space="0" w:color="auto"/>
            </w:tcBorders>
            <w:vAlign w:val="center"/>
          </w:tcPr>
          <w:p w14:paraId="50FCE1E1" w14:textId="77777777" w:rsidR="006A30EA" w:rsidRDefault="004802B4">
            <w:pPr>
              <w:jc w:val="left"/>
            </w:pPr>
            <w:r>
              <w:rPr>
                <w:sz w:val="16"/>
              </w:rPr>
              <w:t>Burgundy</w:t>
            </w:r>
          </w:p>
        </w:tc>
        <w:tc>
          <w:tcPr>
            <w:tcW w:w="1620" w:type="dxa"/>
            <w:tcBorders>
              <w:bottom w:val="dotted" w:sz="4" w:space="0" w:color="auto"/>
            </w:tcBorders>
            <w:vAlign w:val="center"/>
          </w:tcPr>
          <w:p w14:paraId="50FCE1E2" w14:textId="77777777" w:rsidR="006A30EA" w:rsidRDefault="004802B4">
            <w:pPr>
              <w:jc w:val="center"/>
            </w:pPr>
            <w:r>
              <w:rPr>
                <w:rFonts w:eastAsia="Arial"/>
                <w:sz w:val="16"/>
              </w:rPr>
              <w:t xml:space="preserve">2 </w:t>
            </w:r>
          </w:p>
        </w:tc>
      </w:tr>
      <w:tr w:rsidR="006A30EA" w14:paraId="50FCE1EB" w14:textId="77777777">
        <w:trPr>
          <w:trHeight w:val="320"/>
        </w:trPr>
        <w:tc>
          <w:tcPr>
            <w:tcW w:w="1620" w:type="dxa"/>
            <w:gridSpan w:val="2"/>
            <w:vMerge/>
          </w:tcPr>
          <w:p w14:paraId="50FCE1E4" w14:textId="77777777" w:rsidR="006A30EA" w:rsidRDefault="006A30EA"/>
        </w:tc>
        <w:tc>
          <w:tcPr>
            <w:tcW w:w="1620" w:type="dxa"/>
            <w:gridSpan w:val="2"/>
            <w:tcBorders>
              <w:bottom w:val="dotted" w:sz="4" w:space="0" w:color="auto"/>
            </w:tcBorders>
            <w:vAlign w:val="center"/>
          </w:tcPr>
          <w:p w14:paraId="50FCE1E5" w14:textId="77777777" w:rsidR="006A30EA" w:rsidRDefault="004802B4">
            <w:pPr>
              <w:jc w:val="left"/>
            </w:pPr>
            <w:r>
              <w:rPr>
                <w:sz w:val="16"/>
              </w:rPr>
              <w:t>horizontal</w:t>
            </w:r>
          </w:p>
        </w:tc>
        <w:tc>
          <w:tcPr>
            <w:tcW w:w="1620" w:type="dxa"/>
            <w:gridSpan w:val="2"/>
            <w:tcBorders>
              <w:bottom w:val="dotted" w:sz="4" w:space="0" w:color="auto"/>
            </w:tcBorders>
            <w:vAlign w:val="center"/>
          </w:tcPr>
          <w:p w14:paraId="50FCE1E6" w14:textId="77777777" w:rsidR="006A30EA" w:rsidRDefault="006A30EA"/>
        </w:tc>
        <w:tc>
          <w:tcPr>
            <w:tcW w:w="1620" w:type="dxa"/>
            <w:tcBorders>
              <w:bottom w:val="dotted" w:sz="4" w:space="0" w:color="auto"/>
            </w:tcBorders>
            <w:vAlign w:val="center"/>
          </w:tcPr>
          <w:p w14:paraId="50FCE1E7" w14:textId="77777777" w:rsidR="006A30EA" w:rsidRDefault="006A30EA"/>
        </w:tc>
        <w:tc>
          <w:tcPr>
            <w:tcW w:w="1620" w:type="dxa"/>
            <w:tcBorders>
              <w:bottom w:val="dotted" w:sz="4" w:space="0" w:color="auto"/>
            </w:tcBorders>
            <w:vAlign w:val="center"/>
          </w:tcPr>
          <w:p w14:paraId="50FCE1E8" w14:textId="77777777" w:rsidR="006A30EA" w:rsidRDefault="006A30EA"/>
        </w:tc>
        <w:tc>
          <w:tcPr>
            <w:tcW w:w="1620" w:type="dxa"/>
            <w:tcBorders>
              <w:bottom w:val="dotted" w:sz="4" w:space="0" w:color="auto"/>
            </w:tcBorders>
            <w:vAlign w:val="center"/>
          </w:tcPr>
          <w:p w14:paraId="50FCE1E9" w14:textId="77777777" w:rsidR="006A30EA" w:rsidRDefault="004802B4">
            <w:pPr>
              <w:jc w:val="left"/>
            </w:pPr>
            <w:r>
              <w:rPr>
                <w:sz w:val="16"/>
              </w:rPr>
              <w:t>Mag's Pirouette</w:t>
            </w:r>
          </w:p>
        </w:tc>
        <w:tc>
          <w:tcPr>
            <w:tcW w:w="1620" w:type="dxa"/>
            <w:tcBorders>
              <w:bottom w:val="dotted" w:sz="4" w:space="0" w:color="auto"/>
            </w:tcBorders>
            <w:vAlign w:val="center"/>
          </w:tcPr>
          <w:p w14:paraId="50FCE1EA" w14:textId="77777777" w:rsidR="006A30EA" w:rsidRDefault="004802B4">
            <w:pPr>
              <w:jc w:val="center"/>
            </w:pPr>
            <w:r>
              <w:rPr>
                <w:rFonts w:eastAsia="Arial"/>
                <w:sz w:val="16"/>
              </w:rPr>
              <w:t xml:space="preserve">3 </w:t>
            </w:r>
          </w:p>
        </w:tc>
      </w:tr>
      <w:tr w:rsidR="006A30EA" w14:paraId="50FCE1F3" w14:textId="77777777">
        <w:trPr>
          <w:trHeight w:val="320"/>
        </w:trPr>
        <w:tc>
          <w:tcPr>
            <w:tcW w:w="1620" w:type="dxa"/>
            <w:gridSpan w:val="2"/>
            <w:vMerge/>
          </w:tcPr>
          <w:p w14:paraId="50FCE1EC" w14:textId="77777777" w:rsidR="006A30EA" w:rsidRDefault="006A30EA"/>
        </w:tc>
        <w:tc>
          <w:tcPr>
            <w:tcW w:w="1620" w:type="dxa"/>
            <w:gridSpan w:val="2"/>
            <w:tcBorders>
              <w:bottom w:val="dotted" w:sz="4" w:space="0" w:color="auto"/>
            </w:tcBorders>
            <w:vAlign w:val="center"/>
          </w:tcPr>
          <w:p w14:paraId="50FCE1ED" w14:textId="77777777" w:rsidR="006A30EA" w:rsidRDefault="004802B4">
            <w:pPr>
              <w:jc w:val="left"/>
            </w:pPr>
            <w:r>
              <w:rPr>
                <w:sz w:val="16"/>
              </w:rPr>
              <w:t>downwards</w:t>
            </w:r>
          </w:p>
        </w:tc>
        <w:tc>
          <w:tcPr>
            <w:tcW w:w="1620" w:type="dxa"/>
            <w:gridSpan w:val="2"/>
            <w:tcBorders>
              <w:bottom w:val="dotted" w:sz="4" w:space="0" w:color="auto"/>
            </w:tcBorders>
            <w:vAlign w:val="center"/>
          </w:tcPr>
          <w:p w14:paraId="50FCE1EE" w14:textId="77777777" w:rsidR="006A30EA" w:rsidRDefault="006A30EA"/>
        </w:tc>
        <w:tc>
          <w:tcPr>
            <w:tcW w:w="1620" w:type="dxa"/>
            <w:tcBorders>
              <w:bottom w:val="dotted" w:sz="4" w:space="0" w:color="auto"/>
            </w:tcBorders>
            <w:vAlign w:val="center"/>
          </w:tcPr>
          <w:p w14:paraId="50FCE1EF" w14:textId="77777777" w:rsidR="006A30EA" w:rsidRDefault="006A30EA"/>
        </w:tc>
        <w:tc>
          <w:tcPr>
            <w:tcW w:w="1620" w:type="dxa"/>
            <w:tcBorders>
              <w:bottom w:val="dotted" w:sz="4" w:space="0" w:color="auto"/>
            </w:tcBorders>
            <w:vAlign w:val="center"/>
          </w:tcPr>
          <w:p w14:paraId="50FCE1F0" w14:textId="77777777" w:rsidR="006A30EA" w:rsidRDefault="006A30EA"/>
        </w:tc>
        <w:tc>
          <w:tcPr>
            <w:tcW w:w="1620" w:type="dxa"/>
            <w:tcBorders>
              <w:bottom w:val="dotted" w:sz="4" w:space="0" w:color="auto"/>
            </w:tcBorders>
            <w:vAlign w:val="center"/>
          </w:tcPr>
          <w:p w14:paraId="50FCE1F1" w14:textId="77777777" w:rsidR="006A30EA" w:rsidRDefault="006A30EA"/>
        </w:tc>
        <w:tc>
          <w:tcPr>
            <w:tcW w:w="1620" w:type="dxa"/>
            <w:tcBorders>
              <w:bottom w:val="dotted" w:sz="4" w:space="0" w:color="auto"/>
            </w:tcBorders>
            <w:vAlign w:val="center"/>
          </w:tcPr>
          <w:p w14:paraId="50FCE1F2" w14:textId="77777777" w:rsidR="006A30EA" w:rsidRDefault="004802B4">
            <w:pPr>
              <w:jc w:val="center"/>
            </w:pPr>
            <w:r>
              <w:rPr>
                <w:rFonts w:eastAsia="Arial"/>
                <w:sz w:val="16"/>
              </w:rPr>
              <w:t xml:space="preserve">4 </w:t>
            </w:r>
          </w:p>
        </w:tc>
      </w:tr>
      <w:tr w:rsidR="006A30EA" w14:paraId="50FCE1FE" w14:textId="77777777">
        <w:trPr>
          <w:trHeight w:val="360"/>
        </w:trPr>
        <w:tc>
          <w:tcPr>
            <w:tcW w:w="810" w:type="dxa"/>
            <w:tcBorders>
              <w:right w:val="dotted" w:sz="4" w:space="0" w:color="auto"/>
            </w:tcBorders>
            <w:shd w:val="clear" w:color="auto" w:fill="DFDFD7"/>
            <w:vAlign w:val="center"/>
          </w:tcPr>
          <w:p w14:paraId="50FCE1F4" w14:textId="77777777" w:rsidR="006A30EA" w:rsidRDefault="004802B4">
            <w:r>
              <w:rPr>
                <w:rFonts w:eastAsia="Arial"/>
                <w:b/>
                <w:sz w:val="16"/>
              </w:rPr>
              <w:t>22.</w:t>
            </w:r>
          </w:p>
        </w:tc>
        <w:tc>
          <w:tcPr>
            <w:tcW w:w="810" w:type="dxa"/>
            <w:tcBorders>
              <w:right w:val="dotted" w:sz="4" w:space="0" w:color="auto"/>
            </w:tcBorders>
            <w:shd w:val="clear" w:color="auto" w:fill="DFDFD7"/>
            <w:vAlign w:val="center"/>
          </w:tcPr>
          <w:p w14:paraId="50FCE1F5" w14:textId="77777777" w:rsidR="006A30EA" w:rsidRDefault="006A30EA"/>
        </w:tc>
        <w:tc>
          <w:tcPr>
            <w:tcW w:w="810" w:type="dxa"/>
            <w:tcBorders>
              <w:right w:val="dotted" w:sz="4" w:space="0" w:color="auto"/>
            </w:tcBorders>
            <w:shd w:val="clear" w:color="auto" w:fill="DFDFD7"/>
            <w:vAlign w:val="center"/>
          </w:tcPr>
          <w:p w14:paraId="50FCE1F6" w14:textId="77777777" w:rsidR="006A30EA" w:rsidRDefault="004802B4">
            <w:r>
              <w:rPr>
                <w:rFonts w:eastAsia="Arial"/>
                <w:b/>
                <w:sz w:val="16"/>
              </w:rPr>
              <w:t>PQ</w:t>
            </w:r>
          </w:p>
        </w:tc>
        <w:tc>
          <w:tcPr>
            <w:tcW w:w="810" w:type="dxa"/>
            <w:tcBorders>
              <w:right w:val="dotted" w:sz="4" w:space="0" w:color="auto"/>
            </w:tcBorders>
            <w:shd w:val="clear" w:color="auto" w:fill="DFDFD7"/>
            <w:vAlign w:val="center"/>
          </w:tcPr>
          <w:p w14:paraId="50FCE1F7"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E1F8"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1F9" w14:textId="77777777" w:rsidR="006A30EA" w:rsidRDefault="004802B4">
            <w:r>
              <w:rPr>
                <w:rFonts w:eastAsia="Arial"/>
                <w:b/>
                <w:sz w:val="16"/>
              </w:rPr>
              <w:t>(f), (g)</w:t>
            </w:r>
          </w:p>
        </w:tc>
        <w:tc>
          <w:tcPr>
            <w:tcW w:w="1620" w:type="dxa"/>
            <w:shd w:val="clear" w:color="auto" w:fill="DFDFD7"/>
            <w:vAlign w:val="center"/>
          </w:tcPr>
          <w:p w14:paraId="50FCE1FA" w14:textId="77777777" w:rsidR="006A30EA" w:rsidRDefault="006A30EA"/>
        </w:tc>
        <w:tc>
          <w:tcPr>
            <w:tcW w:w="1620" w:type="dxa"/>
            <w:shd w:val="clear" w:color="auto" w:fill="DFDFD7"/>
          </w:tcPr>
          <w:p w14:paraId="50FCE1FB" w14:textId="77777777" w:rsidR="006A30EA" w:rsidRDefault="006A30EA"/>
        </w:tc>
        <w:tc>
          <w:tcPr>
            <w:tcW w:w="1620" w:type="dxa"/>
            <w:shd w:val="clear" w:color="auto" w:fill="DFDFD7"/>
          </w:tcPr>
          <w:p w14:paraId="50FCE1FC" w14:textId="77777777" w:rsidR="006A30EA" w:rsidRDefault="006A30EA"/>
        </w:tc>
        <w:tc>
          <w:tcPr>
            <w:tcW w:w="1620" w:type="dxa"/>
            <w:shd w:val="clear" w:color="auto" w:fill="DFDFD7"/>
          </w:tcPr>
          <w:p w14:paraId="50FCE1FD" w14:textId="77777777" w:rsidR="006A30EA" w:rsidRDefault="006A30EA"/>
        </w:tc>
      </w:tr>
      <w:tr w:rsidR="006A30EA" w14:paraId="50FCE206" w14:textId="77777777">
        <w:trPr>
          <w:trHeight w:val="440"/>
        </w:trPr>
        <w:tc>
          <w:tcPr>
            <w:tcW w:w="1620" w:type="dxa"/>
            <w:gridSpan w:val="2"/>
            <w:vMerge w:val="restart"/>
          </w:tcPr>
          <w:p w14:paraId="50FCE1FF" w14:textId="77777777" w:rsidR="006A30EA" w:rsidRDefault="006A30EA"/>
        </w:tc>
        <w:tc>
          <w:tcPr>
            <w:tcW w:w="1620" w:type="dxa"/>
            <w:gridSpan w:val="2"/>
            <w:tcBorders>
              <w:bottom w:val="dotted" w:sz="4" w:space="0" w:color="auto"/>
            </w:tcBorders>
          </w:tcPr>
          <w:p w14:paraId="50FCE200" w14:textId="77777777" w:rsidR="006A30EA" w:rsidRDefault="004802B4">
            <w:pPr>
              <w:spacing w:before="113" w:after="113"/>
              <w:jc w:val="left"/>
            </w:pPr>
            <w:r>
              <w:rPr>
                <w:b/>
                <w:sz w:val="16"/>
              </w:rPr>
              <w:t xml:space="preserve">First whorl petaloid tepal: curvature of </w:t>
            </w:r>
            <w:del w:id="440" w:author="TWO" w:date="2026-07-07T16:26:00Z">
              <w:r>
                <w:rPr>
                  <w:b/>
                  <w:sz w:val="16"/>
                </w:rPr>
                <w:delText>upper</w:delText>
              </w:r>
            </w:del>
            <w:ins w:id="441" w:author="TWO" w:date="2026-07-07T16:26:00Z">
              <w:r>
                <w:rPr>
                  <w:b/>
                  <w:sz w:val="16"/>
                </w:rPr>
                <w:t>distal</w:t>
              </w:r>
            </w:ins>
            <w:r>
              <w:rPr>
                <w:b/>
                <w:sz w:val="16"/>
              </w:rPr>
              <w:t xml:space="preserve"> part</w:t>
            </w:r>
          </w:p>
        </w:tc>
        <w:tc>
          <w:tcPr>
            <w:tcW w:w="1620" w:type="dxa"/>
            <w:gridSpan w:val="2"/>
            <w:tcBorders>
              <w:bottom w:val="dotted" w:sz="4" w:space="0" w:color="auto"/>
            </w:tcBorders>
          </w:tcPr>
          <w:p w14:paraId="50FCE201" w14:textId="77777777" w:rsidR="006A30EA" w:rsidRDefault="006A30EA"/>
        </w:tc>
        <w:tc>
          <w:tcPr>
            <w:tcW w:w="1620" w:type="dxa"/>
            <w:tcBorders>
              <w:bottom w:val="dotted" w:sz="4" w:space="0" w:color="auto"/>
            </w:tcBorders>
          </w:tcPr>
          <w:p w14:paraId="50FCE202" w14:textId="77777777" w:rsidR="006A30EA" w:rsidRDefault="006A30EA"/>
        </w:tc>
        <w:tc>
          <w:tcPr>
            <w:tcW w:w="1620" w:type="dxa"/>
            <w:tcBorders>
              <w:bottom w:val="dotted" w:sz="4" w:space="0" w:color="auto"/>
            </w:tcBorders>
          </w:tcPr>
          <w:p w14:paraId="50FCE203" w14:textId="77777777" w:rsidR="006A30EA" w:rsidRDefault="006A30EA"/>
        </w:tc>
        <w:tc>
          <w:tcPr>
            <w:tcW w:w="1620" w:type="dxa"/>
            <w:tcBorders>
              <w:bottom w:val="dotted" w:sz="4" w:space="0" w:color="auto"/>
            </w:tcBorders>
          </w:tcPr>
          <w:p w14:paraId="50FCE204" w14:textId="77777777" w:rsidR="006A30EA" w:rsidRDefault="006A30EA"/>
        </w:tc>
        <w:tc>
          <w:tcPr>
            <w:tcW w:w="1620" w:type="dxa"/>
            <w:tcBorders>
              <w:bottom w:val="dotted" w:sz="4" w:space="0" w:color="auto"/>
            </w:tcBorders>
          </w:tcPr>
          <w:p w14:paraId="50FCE205" w14:textId="77777777" w:rsidR="006A30EA" w:rsidRDefault="006A30EA"/>
        </w:tc>
      </w:tr>
      <w:tr w:rsidR="006A30EA" w14:paraId="50FCE20E" w14:textId="77777777">
        <w:trPr>
          <w:trHeight w:val="320"/>
        </w:trPr>
        <w:tc>
          <w:tcPr>
            <w:tcW w:w="1620" w:type="dxa"/>
            <w:gridSpan w:val="2"/>
            <w:vMerge/>
          </w:tcPr>
          <w:p w14:paraId="50FCE207" w14:textId="77777777" w:rsidR="006A30EA" w:rsidRDefault="006A30EA"/>
        </w:tc>
        <w:tc>
          <w:tcPr>
            <w:tcW w:w="1620" w:type="dxa"/>
            <w:gridSpan w:val="2"/>
            <w:tcBorders>
              <w:bottom w:val="dotted" w:sz="4" w:space="0" w:color="auto"/>
            </w:tcBorders>
            <w:vAlign w:val="center"/>
          </w:tcPr>
          <w:p w14:paraId="50FCE208" w14:textId="77777777" w:rsidR="006A30EA" w:rsidRDefault="004802B4">
            <w:pPr>
              <w:jc w:val="left"/>
            </w:pPr>
            <w:r>
              <w:rPr>
                <w:sz w:val="16"/>
              </w:rPr>
              <w:t>absent</w:t>
            </w:r>
          </w:p>
        </w:tc>
        <w:tc>
          <w:tcPr>
            <w:tcW w:w="1620" w:type="dxa"/>
            <w:gridSpan w:val="2"/>
            <w:tcBorders>
              <w:bottom w:val="dotted" w:sz="4" w:space="0" w:color="auto"/>
            </w:tcBorders>
            <w:vAlign w:val="center"/>
          </w:tcPr>
          <w:p w14:paraId="50FCE209" w14:textId="77777777" w:rsidR="006A30EA" w:rsidRDefault="006A30EA"/>
        </w:tc>
        <w:tc>
          <w:tcPr>
            <w:tcW w:w="1620" w:type="dxa"/>
            <w:tcBorders>
              <w:bottom w:val="dotted" w:sz="4" w:space="0" w:color="auto"/>
            </w:tcBorders>
            <w:vAlign w:val="center"/>
          </w:tcPr>
          <w:p w14:paraId="50FCE20A" w14:textId="77777777" w:rsidR="006A30EA" w:rsidRDefault="006A30EA"/>
        </w:tc>
        <w:tc>
          <w:tcPr>
            <w:tcW w:w="1620" w:type="dxa"/>
            <w:tcBorders>
              <w:bottom w:val="dotted" w:sz="4" w:space="0" w:color="auto"/>
            </w:tcBorders>
            <w:vAlign w:val="center"/>
          </w:tcPr>
          <w:p w14:paraId="50FCE20B" w14:textId="77777777" w:rsidR="006A30EA" w:rsidRDefault="006A30EA"/>
        </w:tc>
        <w:tc>
          <w:tcPr>
            <w:tcW w:w="1620" w:type="dxa"/>
            <w:tcBorders>
              <w:bottom w:val="dotted" w:sz="4" w:space="0" w:color="auto"/>
            </w:tcBorders>
            <w:vAlign w:val="center"/>
          </w:tcPr>
          <w:p w14:paraId="50FCE20C" w14:textId="77777777" w:rsidR="006A30EA" w:rsidRDefault="004802B4">
            <w:pPr>
              <w:jc w:val="left"/>
            </w:pPr>
            <w:r>
              <w:rPr>
                <w:sz w:val="16"/>
              </w:rPr>
              <w:t>Yellow Bird</w:t>
            </w:r>
          </w:p>
        </w:tc>
        <w:tc>
          <w:tcPr>
            <w:tcW w:w="1620" w:type="dxa"/>
            <w:tcBorders>
              <w:bottom w:val="dotted" w:sz="4" w:space="0" w:color="auto"/>
            </w:tcBorders>
            <w:vAlign w:val="center"/>
          </w:tcPr>
          <w:p w14:paraId="50FCE20D" w14:textId="77777777" w:rsidR="006A30EA" w:rsidRDefault="004802B4">
            <w:pPr>
              <w:jc w:val="center"/>
            </w:pPr>
            <w:r>
              <w:rPr>
                <w:rFonts w:eastAsia="Arial"/>
                <w:sz w:val="16"/>
              </w:rPr>
              <w:t xml:space="preserve">1 </w:t>
            </w:r>
          </w:p>
        </w:tc>
      </w:tr>
      <w:tr w:rsidR="006A30EA" w14:paraId="50FCE216" w14:textId="77777777">
        <w:trPr>
          <w:trHeight w:val="320"/>
        </w:trPr>
        <w:tc>
          <w:tcPr>
            <w:tcW w:w="1620" w:type="dxa"/>
            <w:gridSpan w:val="2"/>
            <w:vMerge/>
          </w:tcPr>
          <w:p w14:paraId="50FCE20F" w14:textId="77777777" w:rsidR="006A30EA" w:rsidRDefault="006A30EA"/>
        </w:tc>
        <w:tc>
          <w:tcPr>
            <w:tcW w:w="1620" w:type="dxa"/>
            <w:gridSpan w:val="2"/>
            <w:tcBorders>
              <w:bottom w:val="dotted" w:sz="4" w:space="0" w:color="auto"/>
            </w:tcBorders>
            <w:vAlign w:val="center"/>
          </w:tcPr>
          <w:p w14:paraId="50FCE210" w14:textId="77777777" w:rsidR="006A30EA" w:rsidRDefault="004802B4">
            <w:pPr>
              <w:jc w:val="left"/>
            </w:pPr>
            <w:r>
              <w:rPr>
                <w:sz w:val="16"/>
              </w:rPr>
              <w:t>incurved</w:t>
            </w:r>
          </w:p>
        </w:tc>
        <w:tc>
          <w:tcPr>
            <w:tcW w:w="1620" w:type="dxa"/>
            <w:gridSpan w:val="2"/>
            <w:tcBorders>
              <w:bottom w:val="dotted" w:sz="4" w:space="0" w:color="auto"/>
            </w:tcBorders>
            <w:vAlign w:val="center"/>
          </w:tcPr>
          <w:p w14:paraId="50FCE211" w14:textId="77777777" w:rsidR="006A30EA" w:rsidRDefault="006A30EA"/>
        </w:tc>
        <w:tc>
          <w:tcPr>
            <w:tcW w:w="1620" w:type="dxa"/>
            <w:tcBorders>
              <w:bottom w:val="dotted" w:sz="4" w:space="0" w:color="auto"/>
            </w:tcBorders>
            <w:vAlign w:val="center"/>
          </w:tcPr>
          <w:p w14:paraId="50FCE212" w14:textId="77777777" w:rsidR="006A30EA" w:rsidRDefault="006A30EA"/>
        </w:tc>
        <w:tc>
          <w:tcPr>
            <w:tcW w:w="1620" w:type="dxa"/>
            <w:tcBorders>
              <w:bottom w:val="dotted" w:sz="4" w:space="0" w:color="auto"/>
            </w:tcBorders>
            <w:vAlign w:val="center"/>
          </w:tcPr>
          <w:p w14:paraId="50FCE213" w14:textId="77777777" w:rsidR="006A30EA" w:rsidRDefault="006A30EA"/>
        </w:tc>
        <w:tc>
          <w:tcPr>
            <w:tcW w:w="1620" w:type="dxa"/>
            <w:tcBorders>
              <w:bottom w:val="dotted" w:sz="4" w:space="0" w:color="auto"/>
            </w:tcBorders>
            <w:vAlign w:val="center"/>
          </w:tcPr>
          <w:p w14:paraId="50FCE214" w14:textId="77777777" w:rsidR="006A30EA" w:rsidRDefault="004802B4">
            <w:pPr>
              <w:jc w:val="left"/>
            </w:pPr>
            <w:r>
              <w:rPr>
                <w:sz w:val="16"/>
              </w:rPr>
              <w:t>Bracken's Brown Beauty</w:t>
            </w:r>
          </w:p>
        </w:tc>
        <w:tc>
          <w:tcPr>
            <w:tcW w:w="1620" w:type="dxa"/>
            <w:tcBorders>
              <w:bottom w:val="dotted" w:sz="4" w:space="0" w:color="auto"/>
            </w:tcBorders>
            <w:vAlign w:val="center"/>
          </w:tcPr>
          <w:p w14:paraId="50FCE215" w14:textId="77777777" w:rsidR="006A30EA" w:rsidRDefault="004802B4">
            <w:pPr>
              <w:jc w:val="center"/>
            </w:pPr>
            <w:r>
              <w:rPr>
                <w:rFonts w:eastAsia="Arial"/>
                <w:sz w:val="16"/>
              </w:rPr>
              <w:t xml:space="preserve">2 </w:t>
            </w:r>
          </w:p>
        </w:tc>
      </w:tr>
      <w:tr w:rsidR="006A30EA" w14:paraId="50FCE21E" w14:textId="77777777">
        <w:trPr>
          <w:trHeight w:val="320"/>
        </w:trPr>
        <w:tc>
          <w:tcPr>
            <w:tcW w:w="1620" w:type="dxa"/>
            <w:gridSpan w:val="2"/>
            <w:vMerge/>
          </w:tcPr>
          <w:p w14:paraId="50FCE217" w14:textId="77777777" w:rsidR="006A30EA" w:rsidRDefault="006A30EA"/>
        </w:tc>
        <w:tc>
          <w:tcPr>
            <w:tcW w:w="1620" w:type="dxa"/>
            <w:gridSpan w:val="2"/>
            <w:tcBorders>
              <w:bottom w:val="dotted" w:sz="4" w:space="0" w:color="auto"/>
            </w:tcBorders>
            <w:vAlign w:val="center"/>
          </w:tcPr>
          <w:p w14:paraId="50FCE218" w14:textId="77777777" w:rsidR="006A30EA" w:rsidRDefault="004802B4">
            <w:pPr>
              <w:jc w:val="left"/>
            </w:pPr>
            <w:r>
              <w:rPr>
                <w:sz w:val="16"/>
              </w:rPr>
              <w:t>recurved</w:t>
            </w:r>
          </w:p>
        </w:tc>
        <w:tc>
          <w:tcPr>
            <w:tcW w:w="1620" w:type="dxa"/>
            <w:gridSpan w:val="2"/>
            <w:tcBorders>
              <w:bottom w:val="dotted" w:sz="4" w:space="0" w:color="auto"/>
            </w:tcBorders>
            <w:vAlign w:val="center"/>
          </w:tcPr>
          <w:p w14:paraId="50FCE219" w14:textId="77777777" w:rsidR="006A30EA" w:rsidRDefault="006A30EA"/>
        </w:tc>
        <w:tc>
          <w:tcPr>
            <w:tcW w:w="1620" w:type="dxa"/>
            <w:tcBorders>
              <w:bottom w:val="dotted" w:sz="4" w:space="0" w:color="auto"/>
            </w:tcBorders>
            <w:vAlign w:val="center"/>
          </w:tcPr>
          <w:p w14:paraId="50FCE21A" w14:textId="77777777" w:rsidR="006A30EA" w:rsidRDefault="006A30EA"/>
        </w:tc>
        <w:tc>
          <w:tcPr>
            <w:tcW w:w="1620" w:type="dxa"/>
            <w:tcBorders>
              <w:bottom w:val="dotted" w:sz="4" w:space="0" w:color="auto"/>
            </w:tcBorders>
            <w:vAlign w:val="center"/>
          </w:tcPr>
          <w:p w14:paraId="50FCE21B" w14:textId="77777777" w:rsidR="006A30EA" w:rsidRDefault="006A30EA"/>
        </w:tc>
        <w:tc>
          <w:tcPr>
            <w:tcW w:w="1620" w:type="dxa"/>
            <w:tcBorders>
              <w:bottom w:val="dotted" w:sz="4" w:space="0" w:color="auto"/>
            </w:tcBorders>
            <w:vAlign w:val="center"/>
          </w:tcPr>
          <w:p w14:paraId="50FCE21C" w14:textId="77777777" w:rsidR="006A30EA" w:rsidRDefault="004802B4">
            <w:pPr>
              <w:jc w:val="left"/>
            </w:pPr>
            <w:proofErr w:type="spellStart"/>
            <w:r>
              <w:rPr>
                <w:sz w:val="16"/>
              </w:rPr>
              <w:t>Lv</w:t>
            </w:r>
            <w:proofErr w:type="spellEnd"/>
            <w:r>
              <w:rPr>
                <w:sz w:val="16"/>
              </w:rPr>
              <w:t xml:space="preserve"> Xing</w:t>
            </w:r>
          </w:p>
        </w:tc>
        <w:tc>
          <w:tcPr>
            <w:tcW w:w="1620" w:type="dxa"/>
            <w:tcBorders>
              <w:bottom w:val="dotted" w:sz="4" w:space="0" w:color="auto"/>
            </w:tcBorders>
            <w:vAlign w:val="center"/>
          </w:tcPr>
          <w:p w14:paraId="50FCE21D" w14:textId="77777777" w:rsidR="006A30EA" w:rsidRDefault="004802B4">
            <w:pPr>
              <w:jc w:val="center"/>
            </w:pPr>
            <w:r>
              <w:rPr>
                <w:rFonts w:eastAsia="Arial"/>
                <w:sz w:val="16"/>
              </w:rPr>
              <w:t xml:space="preserve">3 </w:t>
            </w:r>
          </w:p>
        </w:tc>
      </w:tr>
      <w:tr w:rsidR="006A30EA" w14:paraId="50FCE229" w14:textId="77777777">
        <w:trPr>
          <w:trHeight w:val="360"/>
        </w:trPr>
        <w:tc>
          <w:tcPr>
            <w:tcW w:w="810" w:type="dxa"/>
            <w:tcBorders>
              <w:right w:val="dotted" w:sz="4" w:space="0" w:color="auto"/>
            </w:tcBorders>
            <w:shd w:val="clear" w:color="auto" w:fill="DFDFD7"/>
            <w:vAlign w:val="center"/>
          </w:tcPr>
          <w:p w14:paraId="50FCE21F" w14:textId="77777777" w:rsidR="006A30EA" w:rsidRDefault="004802B4">
            <w:pPr>
              <w:keepNext/>
              <w:pPrChange w:id="442" w:author="OERTEL Romy" w:date="2026-07-07T18:10:00Z">
                <w:pPr/>
              </w:pPrChange>
            </w:pPr>
            <w:r>
              <w:rPr>
                <w:rFonts w:eastAsia="Arial"/>
                <w:b/>
                <w:sz w:val="16"/>
              </w:rPr>
              <w:lastRenderedPageBreak/>
              <w:t>23.</w:t>
            </w:r>
          </w:p>
        </w:tc>
        <w:tc>
          <w:tcPr>
            <w:tcW w:w="810" w:type="dxa"/>
            <w:tcBorders>
              <w:right w:val="dotted" w:sz="4" w:space="0" w:color="auto"/>
            </w:tcBorders>
            <w:shd w:val="clear" w:color="auto" w:fill="DFDFD7"/>
            <w:vAlign w:val="center"/>
          </w:tcPr>
          <w:p w14:paraId="50FCE220" w14:textId="77777777" w:rsidR="006A30EA" w:rsidRDefault="004802B4">
            <w:pPr>
              <w:keepNext/>
              <w:pPrChange w:id="443" w:author="OERTEL Romy" w:date="2026-07-07T18:10:00Z">
                <w:pPr/>
              </w:pPrChange>
            </w:pPr>
            <w:r>
              <w:rPr>
                <w:rFonts w:eastAsia="Arial"/>
                <w:b/>
                <w:sz w:val="16"/>
              </w:rPr>
              <w:t>(*)</w:t>
            </w:r>
          </w:p>
        </w:tc>
        <w:tc>
          <w:tcPr>
            <w:tcW w:w="810" w:type="dxa"/>
            <w:tcBorders>
              <w:right w:val="dotted" w:sz="4" w:space="0" w:color="auto"/>
            </w:tcBorders>
            <w:shd w:val="clear" w:color="auto" w:fill="DFDFD7"/>
            <w:vAlign w:val="center"/>
          </w:tcPr>
          <w:p w14:paraId="50FCE221" w14:textId="77777777" w:rsidR="006A30EA" w:rsidRDefault="004802B4">
            <w:pPr>
              <w:keepNext/>
              <w:pPrChange w:id="444" w:author="OERTEL Romy" w:date="2026-07-07T18:10:00Z">
                <w:pPr/>
              </w:pPrChange>
            </w:pPr>
            <w:r>
              <w:rPr>
                <w:rFonts w:eastAsia="Arial"/>
                <w:b/>
                <w:sz w:val="16"/>
              </w:rPr>
              <w:t>QN</w:t>
            </w:r>
          </w:p>
        </w:tc>
        <w:tc>
          <w:tcPr>
            <w:tcW w:w="810" w:type="dxa"/>
            <w:tcBorders>
              <w:right w:val="dotted" w:sz="4" w:space="0" w:color="auto"/>
            </w:tcBorders>
            <w:shd w:val="clear" w:color="auto" w:fill="DFDFD7"/>
            <w:vAlign w:val="center"/>
          </w:tcPr>
          <w:p w14:paraId="50FCE222" w14:textId="77777777" w:rsidR="006A30EA" w:rsidRDefault="004802B4">
            <w:pPr>
              <w:keepNext/>
              <w:pPrChange w:id="445" w:author="OERTEL Romy" w:date="2026-07-07T18:10:00Z">
                <w:pPr/>
              </w:pPrChange>
            </w:pPr>
            <w:r>
              <w:rPr>
                <w:rFonts w:eastAsia="Arial"/>
                <w:b/>
                <w:sz w:val="16"/>
              </w:rPr>
              <w:t>MG/MS/VG</w:t>
            </w:r>
          </w:p>
        </w:tc>
        <w:tc>
          <w:tcPr>
            <w:tcW w:w="810" w:type="dxa"/>
            <w:tcBorders>
              <w:right w:val="dotted" w:sz="4" w:space="0" w:color="auto"/>
            </w:tcBorders>
            <w:shd w:val="clear" w:color="auto" w:fill="DFDFD7"/>
            <w:vAlign w:val="center"/>
          </w:tcPr>
          <w:p w14:paraId="50FCE223" w14:textId="77777777" w:rsidR="006A30EA" w:rsidRDefault="006A30EA">
            <w:pPr>
              <w:keepNext/>
              <w:pPrChange w:id="446" w:author="OERTEL Romy" w:date="2026-07-07T18:10:00Z">
                <w:pPr/>
              </w:pPrChange>
            </w:pPr>
          </w:p>
        </w:tc>
        <w:tc>
          <w:tcPr>
            <w:tcW w:w="810" w:type="dxa"/>
            <w:tcBorders>
              <w:right w:val="dotted" w:sz="4" w:space="0" w:color="auto"/>
            </w:tcBorders>
            <w:shd w:val="clear" w:color="auto" w:fill="DFDFD7"/>
            <w:vAlign w:val="center"/>
          </w:tcPr>
          <w:p w14:paraId="50FCE224" w14:textId="77777777" w:rsidR="006A30EA" w:rsidRDefault="004802B4">
            <w:pPr>
              <w:keepNext/>
              <w:pPrChange w:id="447" w:author="OERTEL Romy" w:date="2026-07-07T18:10:00Z">
                <w:pPr/>
              </w:pPrChange>
            </w:pPr>
            <w:r>
              <w:rPr>
                <w:rFonts w:eastAsia="Arial"/>
                <w:b/>
                <w:sz w:val="16"/>
              </w:rPr>
              <w:t>(f), (g)</w:t>
            </w:r>
          </w:p>
        </w:tc>
        <w:tc>
          <w:tcPr>
            <w:tcW w:w="1620" w:type="dxa"/>
            <w:shd w:val="clear" w:color="auto" w:fill="DFDFD7"/>
            <w:vAlign w:val="center"/>
          </w:tcPr>
          <w:p w14:paraId="50FCE225" w14:textId="77777777" w:rsidR="006A30EA" w:rsidRDefault="006A30EA">
            <w:pPr>
              <w:keepNext/>
              <w:pPrChange w:id="448" w:author="OERTEL Romy" w:date="2026-07-07T18:10:00Z">
                <w:pPr/>
              </w:pPrChange>
            </w:pPr>
          </w:p>
        </w:tc>
        <w:tc>
          <w:tcPr>
            <w:tcW w:w="1620" w:type="dxa"/>
            <w:shd w:val="clear" w:color="auto" w:fill="DFDFD7"/>
          </w:tcPr>
          <w:p w14:paraId="50FCE226" w14:textId="77777777" w:rsidR="006A30EA" w:rsidRDefault="006A30EA">
            <w:pPr>
              <w:keepNext/>
              <w:pPrChange w:id="449" w:author="OERTEL Romy" w:date="2026-07-07T18:10:00Z">
                <w:pPr/>
              </w:pPrChange>
            </w:pPr>
          </w:p>
        </w:tc>
        <w:tc>
          <w:tcPr>
            <w:tcW w:w="1620" w:type="dxa"/>
            <w:shd w:val="clear" w:color="auto" w:fill="DFDFD7"/>
          </w:tcPr>
          <w:p w14:paraId="50FCE227" w14:textId="77777777" w:rsidR="006A30EA" w:rsidRDefault="006A30EA">
            <w:pPr>
              <w:keepNext/>
              <w:pPrChange w:id="450" w:author="OERTEL Romy" w:date="2026-07-07T18:10:00Z">
                <w:pPr/>
              </w:pPrChange>
            </w:pPr>
          </w:p>
        </w:tc>
        <w:tc>
          <w:tcPr>
            <w:tcW w:w="1620" w:type="dxa"/>
            <w:shd w:val="clear" w:color="auto" w:fill="DFDFD7"/>
          </w:tcPr>
          <w:p w14:paraId="50FCE228" w14:textId="77777777" w:rsidR="006A30EA" w:rsidRDefault="006A30EA">
            <w:pPr>
              <w:keepNext/>
              <w:pPrChange w:id="451" w:author="OERTEL Romy" w:date="2026-07-07T18:10:00Z">
                <w:pPr/>
              </w:pPrChange>
            </w:pPr>
          </w:p>
        </w:tc>
      </w:tr>
      <w:tr w:rsidR="006A30EA" w14:paraId="50FCE231" w14:textId="77777777">
        <w:trPr>
          <w:trHeight w:val="440"/>
        </w:trPr>
        <w:tc>
          <w:tcPr>
            <w:tcW w:w="1620" w:type="dxa"/>
            <w:gridSpan w:val="2"/>
            <w:vMerge w:val="restart"/>
          </w:tcPr>
          <w:p w14:paraId="50FCE22A" w14:textId="77777777" w:rsidR="006A30EA" w:rsidRDefault="006A30EA">
            <w:pPr>
              <w:keepNext/>
              <w:pPrChange w:id="452" w:author="OERTEL Romy" w:date="2026-07-07T18:10:00Z">
                <w:pPr/>
              </w:pPrChange>
            </w:pPr>
          </w:p>
        </w:tc>
        <w:tc>
          <w:tcPr>
            <w:tcW w:w="1620" w:type="dxa"/>
            <w:gridSpan w:val="2"/>
            <w:tcBorders>
              <w:bottom w:val="dotted" w:sz="4" w:space="0" w:color="auto"/>
            </w:tcBorders>
          </w:tcPr>
          <w:p w14:paraId="50FCE22B" w14:textId="77777777" w:rsidR="006A30EA" w:rsidRDefault="004802B4">
            <w:pPr>
              <w:keepNext/>
              <w:spacing w:before="113" w:after="113"/>
              <w:jc w:val="left"/>
              <w:pPrChange w:id="453" w:author="OERTEL Romy" w:date="2026-07-07T18:10:00Z">
                <w:pPr>
                  <w:spacing w:before="113" w:after="113"/>
                  <w:jc w:val="left"/>
                </w:pPr>
              </w:pPrChange>
            </w:pPr>
            <w:r>
              <w:rPr>
                <w:b/>
                <w:sz w:val="16"/>
              </w:rPr>
              <w:t>First whorl petaloid tepal: length</w:t>
            </w:r>
          </w:p>
        </w:tc>
        <w:tc>
          <w:tcPr>
            <w:tcW w:w="1620" w:type="dxa"/>
            <w:gridSpan w:val="2"/>
            <w:tcBorders>
              <w:bottom w:val="dotted" w:sz="4" w:space="0" w:color="auto"/>
            </w:tcBorders>
          </w:tcPr>
          <w:p w14:paraId="50FCE22C" w14:textId="77777777" w:rsidR="006A30EA" w:rsidRDefault="006A30EA">
            <w:pPr>
              <w:keepNext/>
              <w:pPrChange w:id="454" w:author="OERTEL Romy" w:date="2026-07-07T18:10:00Z">
                <w:pPr/>
              </w:pPrChange>
            </w:pPr>
          </w:p>
        </w:tc>
        <w:tc>
          <w:tcPr>
            <w:tcW w:w="1620" w:type="dxa"/>
            <w:tcBorders>
              <w:bottom w:val="dotted" w:sz="4" w:space="0" w:color="auto"/>
            </w:tcBorders>
          </w:tcPr>
          <w:p w14:paraId="50FCE22D" w14:textId="77777777" w:rsidR="006A30EA" w:rsidRDefault="006A30EA">
            <w:pPr>
              <w:keepNext/>
              <w:pPrChange w:id="455" w:author="OERTEL Romy" w:date="2026-07-07T18:10:00Z">
                <w:pPr/>
              </w:pPrChange>
            </w:pPr>
          </w:p>
        </w:tc>
        <w:tc>
          <w:tcPr>
            <w:tcW w:w="1620" w:type="dxa"/>
            <w:tcBorders>
              <w:bottom w:val="dotted" w:sz="4" w:space="0" w:color="auto"/>
            </w:tcBorders>
          </w:tcPr>
          <w:p w14:paraId="50FCE22E" w14:textId="77777777" w:rsidR="006A30EA" w:rsidRDefault="006A30EA">
            <w:pPr>
              <w:keepNext/>
              <w:pPrChange w:id="456" w:author="OERTEL Romy" w:date="2026-07-07T18:10:00Z">
                <w:pPr/>
              </w:pPrChange>
            </w:pPr>
          </w:p>
        </w:tc>
        <w:tc>
          <w:tcPr>
            <w:tcW w:w="1620" w:type="dxa"/>
            <w:tcBorders>
              <w:bottom w:val="dotted" w:sz="4" w:space="0" w:color="auto"/>
            </w:tcBorders>
          </w:tcPr>
          <w:p w14:paraId="50FCE22F" w14:textId="77777777" w:rsidR="006A30EA" w:rsidRDefault="006A30EA">
            <w:pPr>
              <w:keepNext/>
              <w:pPrChange w:id="457" w:author="OERTEL Romy" w:date="2026-07-07T18:10:00Z">
                <w:pPr/>
              </w:pPrChange>
            </w:pPr>
          </w:p>
        </w:tc>
        <w:tc>
          <w:tcPr>
            <w:tcW w:w="1620" w:type="dxa"/>
            <w:tcBorders>
              <w:bottom w:val="dotted" w:sz="4" w:space="0" w:color="auto"/>
            </w:tcBorders>
          </w:tcPr>
          <w:p w14:paraId="50FCE230" w14:textId="77777777" w:rsidR="006A30EA" w:rsidRDefault="006A30EA">
            <w:pPr>
              <w:keepNext/>
              <w:pPrChange w:id="458" w:author="OERTEL Romy" w:date="2026-07-07T18:10:00Z">
                <w:pPr/>
              </w:pPrChange>
            </w:pPr>
          </w:p>
        </w:tc>
      </w:tr>
      <w:tr w:rsidR="006A30EA" w14:paraId="50FCE239" w14:textId="77777777">
        <w:trPr>
          <w:trHeight w:val="320"/>
        </w:trPr>
        <w:tc>
          <w:tcPr>
            <w:tcW w:w="1620" w:type="dxa"/>
            <w:gridSpan w:val="2"/>
            <w:vMerge/>
          </w:tcPr>
          <w:p w14:paraId="50FCE232" w14:textId="77777777" w:rsidR="006A30EA" w:rsidRDefault="006A30EA">
            <w:pPr>
              <w:keepNext/>
              <w:pPrChange w:id="459" w:author="OERTEL Romy" w:date="2026-07-07T18:10:00Z">
                <w:pPr/>
              </w:pPrChange>
            </w:pPr>
          </w:p>
        </w:tc>
        <w:tc>
          <w:tcPr>
            <w:tcW w:w="1620" w:type="dxa"/>
            <w:gridSpan w:val="2"/>
            <w:tcBorders>
              <w:bottom w:val="dotted" w:sz="4" w:space="0" w:color="auto"/>
            </w:tcBorders>
            <w:vAlign w:val="center"/>
          </w:tcPr>
          <w:p w14:paraId="50FCE233" w14:textId="77777777" w:rsidR="006A30EA" w:rsidRDefault="004802B4">
            <w:pPr>
              <w:keepNext/>
              <w:jc w:val="left"/>
              <w:pPrChange w:id="460" w:author="OERTEL Romy" w:date="2026-07-07T18:10:00Z">
                <w:pPr>
                  <w:jc w:val="left"/>
                </w:pPr>
              </w:pPrChange>
            </w:pPr>
            <w:r>
              <w:rPr>
                <w:sz w:val="16"/>
              </w:rPr>
              <w:t>very short</w:t>
            </w:r>
          </w:p>
        </w:tc>
        <w:tc>
          <w:tcPr>
            <w:tcW w:w="1620" w:type="dxa"/>
            <w:gridSpan w:val="2"/>
            <w:tcBorders>
              <w:bottom w:val="dotted" w:sz="4" w:space="0" w:color="auto"/>
            </w:tcBorders>
            <w:vAlign w:val="center"/>
          </w:tcPr>
          <w:p w14:paraId="50FCE234" w14:textId="77777777" w:rsidR="006A30EA" w:rsidRDefault="006A30EA">
            <w:pPr>
              <w:keepNext/>
              <w:pPrChange w:id="461" w:author="OERTEL Romy" w:date="2026-07-07T18:10:00Z">
                <w:pPr/>
              </w:pPrChange>
            </w:pPr>
          </w:p>
        </w:tc>
        <w:tc>
          <w:tcPr>
            <w:tcW w:w="1620" w:type="dxa"/>
            <w:tcBorders>
              <w:bottom w:val="dotted" w:sz="4" w:space="0" w:color="auto"/>
            </w:tcBorders>
            <w:vAlign w:val="center"/>
          </w:tcPr>
          <w:p w14:paraId="50FCE235" w14:textId="77777777" w:rsidR="006A30EA" w:rsidRDefault="006A30EA">
            <w:pPr>
              <w:keepNext/>
              <w:pPrChange w:id="462" w:author="OERTEL Romy" w:date="2026-07-07T18:10:00Z">
                <w:pPr/>
              </w:pPrChange>
            </w:pPr>
          </w:p>
        </w:tc>
        <w:tc>
          <w:tcPr>
            <w:tcW w:w="1620" w:type="dxa"/>
            <w:tcBorders>
              <w:bottom w:val="dotted" w:sz="4" w:space="0" w:color="auto"/>
            </w:tcBorders>
            <w:vAlign w:val="center"/>
          </w:tcPr>
          <w:p w14:paraId="50FCE236" w14:textId="77777777" w:rsidR="006A30EA" w:rsidRDefault="006A30EA">
            <w:pPr>
              <w:keepNext/>
              <w:pPrChange w:id="463" w:author="OERTEL Romy" w:date="2026-07-07T18:10:00Z">
                <w:pPr/>
              </w:pPrChange>
            </w:pPr>
          </w:p>
        </w:tc>
        <w:tc>
          <w:tcPr>
            <w:tcW w:w="1620" w:type="dxa"/>
            <w:tcBorders>
              <w:bottom w:val="dotted" w:sz="4" w:space="0" w:color="auto"/>
            </w:tcBorders>
            <w:vAlign w:val="center"/>
          </w:tcPr>
          <w:p w14:paraId="50FCE237" w14:textId="77777777" w:rsidR="006A30EA" w:rsidRDefault="004802B4">
            <w:pPr>
              <w:keepNext/>
              <w:jc w:val="left"/>
              <w:pPrChange w:id="464" w:author="OERTEL Romy" w:date="2026-07-07T18:10:00Z">
                <w:pPr>
                  <w:jc w:val="left"/>
                </w:pPr>
              </w:pPrChange>
            </w:pPr>
            <w:r>
              <w:rPr>
                <w:sz w:val="16"/>
              </w:rPr>
              <w:t>Purple Queen</w:t>
            </w:r>
          </w:p>
        </w:tc>
        <w:tc>
          <w:tcPr>
            <w:tcW w:w="1620" w:type="dxa"/>
            <w:tcBorders>
              <w:bottom w:val="dotted" w:sz="4" w:space="0" w:color="auto"/>
            </w:tcBorders>
            <w:vAlign w:val="center"/>
          </w:tcPr>
          <w:p w14:paraId="50FCE238" w14:textId="77777777" w:rsidR="006A30EA" w:rsidRDefault="004802B4">
            <w:pPr>
              <w:keepNext/>
              <w:jc w:val="center"/>
              <w:pPrChange w:id="465" w:author="OERTEL Romy" w:date="2026-07-07T18:10:00Z">
                <w:pPr>
                  <w:jc w:val="center"/>
                </w:pPr>
              </w:pPrChange>
            </w:pPr>
            <w:r>
              <w:rPr>
                <w:rFonts w:eastAsia="Arial"/>
                <w:sz w:val="16"/>
              </w:rPr>
              <w:t xml:space="preserve">1 </w:t>
            </w:r>
          </w:p>
        </w:tc>
      </w:tr>
      <w:tr w:rsidR="006A30EA" w14:paraId="50FCE241" w14:textId="77777777">
        <w:trPr>
          <w:trHeight w:val="320"/>
        </w:trPr>
        <w:tc>
          <w:tcPr>
            <w:tcW w:w="1620" w:type="dxa"/>
            <w:gridSpan w:val="2"/>
            <w:vMerge/>
          </w:tcPr>
          <w:p w14:paraId="50FCE23A" w14:textId="77777777" w:rsidR="006A30EA" w:rsidRDefault="006A30EA">
            <w:pPr>
              <w:keepNext/>
              <w:pPrChange w:id="466" w:author="OERTEL Romy" w:date="2026-07-07T18:10:00Z">
                <w:pPr/>
              </w:pPrChange>
            </w:pPr>
          </w:p>
        </w:tc>
        <w:tc>
          <w:tcPr>
            <w:tcW w:w="1620" w:type="dxa"/>
            <w:gridSpan w:val="2"/>
            <w:tcBorders>
              <w:bottom w:val="dotted" w:sz="4" w:space="0" w:color="auto"/>
            </w:tcBorders>
            <w:vAlign w:val="center"/>
          </w:tcPr>
          <w:p w14:paraId="50FCE23B" w14:textId="77777777" w:rsidR="006A30EA" w:rsidRDefault="004802B4">
            <w:pPr>
              <w:keepNext/>
              <w:jc w:val="left"/>
              <w:pPrChange w:id="467" w:author="OERTEL Romy" w:date="2026-07-07T18:10:00Z">
                <w:pPr>
                  <w:jc w:val="left"/>
                </w:pPr>
              </w:pPrChange>
            </w:pPr>
            <w:r>
              <w:rPr>
                <w:sz w:val="16"/>
              </w:rPr>
              <w:t>very short to short</w:t>
            </w:r>
          </w:p>
        </w:tc>
        <w:tc>
          <w:tcPr>
            <w:tcW w:w="1620" w:type="dxa"/>
            <w:gridSpan w:val="2"/>
            <w:tcBorders>
              <w:bottom w:val="dotted" w:sz="4" w:space="0" w:color="auto"/>
            </w:tcBorders>
            <w:vAlign w:val="center"/>
          </w:tcPr>
          <w:p w14:paraId="50FCE23C" w14:textId="77777777" w:rsidR="006A30EA" w:rsidRDefault="006A30EA">
            <w:pPr>
              <w:keepNext/>
              <w:pPrChange w:id="468" w:author="OERTEL Romy" w:date="2026-07-07T18:10:00Z">
                <w:pPr/>
              </w:pPrChange>
            </w:pPr>
          </w:p>
        </w:tc>
        <w:tc>
          <w:tcPr>
            <w:tcW w:w="1620" w:type="dxa"/>
            <w:tcBorders>
              <w:bottom w:val="dotted" w:sz="4" w:space="0" w:color="auto"/>
            </w:tcBorders>
            <w:vAlign w:val="center"/>
          </w:tcPr>
          <w:p w14:paraId="50FCE23D" w14:textId="77777777" w:rsidR="006A30EA" w:rsidRDefault="006A30EA">
            <w:pPr>
              <w:keepNext/>
              <w:pPrChange w:id="469" w:author="OERTEL Romy" w:date="2026-07-07T18:10:00Z">
                <w:pPr/>
              </w:pPrChange>
            </w:pPr>
          </w:p>
        </w:tc>
        <w:tc>
          <w:tcPr>
            <w:tcW w:w="1620" w:type="dxa"/>
            <w:tcBorders>
              <w:bottom w:val="dotted" w:sz="4" w:space="0" w:color="auto"/>
            </w:tcBorders>
            <w:vAlign w:val="center"/>
          </w:tcPr>
          <w:p w14:paraId="50FCE23E" w14:textId="77777777" w:rsidR="006A30EA" w:rsidRDefault="006A30EA">
            <w:pPr>
              <w:keepNext/>
              <w:pPrChange w:id="470" w:author="OERTEL Romy" w:date="2026-07-07T18:10:00Z">
                <w:pPr/>
              </w:pPrChange>
            </w:pPr>
          </w:p>
        </w:tc>
        <w:tc>
          <w:tcPr>
            <w:tcW w:w="1620" w:type="dxa"/>
            <w:tcBorders>
              <w:bottom w:val="dotted" w:sz="4" w:space="0" w:color="auto"/>
            </w:tcBorders>
            <w:vAlign w:val="center"/>
          </w:tcPr>
          <w:p w14:paraId="50FCE23F" w14:textId="77777777" w:rsidR="006A30EA" w:rsidRDefault="006A30EA">
            <w:pPr>
              <w:keepNext/>
              <w:pPrChange w:id="471" w:author="OERTEL Romy" w:date="2026-07-07T18:10:00Z">
                <w:pPr/>
              </w:pPrChange>
            </w:pPr>
          </w:p>
        </w:tc>
        <w:tc>
          <w:tcPr>
            <w:tcW w:w="1620" w:type="dxa"/>
            <w:tcBorders>
              <w:bottom w:val="dotted" w:sz="4" w:space="0" w:color="auto"/>
            </w:tcBorders>
            <w:vAlign w:val="center"/>
          </w:tcPr>
          <w:p w14:paraId="50FCE240" w14:textId="77777777" w:rsidR="006A30EA" w:rsidRDefault="004802B4">
            <w:pPr>
              <w:keepNext/>
              <w:jc w:val="center"/>
              <w:pPrChange w:id="472" w:author="OERTEL Romy" w:date="2026-07-07T18:10:00Z">
                <w:pPr>
                  <w:jc w:val="center"/>
                </w:pPr>
              </w:pPrChange>
            </w:pPr>
            <w:r>
              <w:rPr>
                <w:rFonts w:eastAsia="Arial"/>
                <w:sz w:val="16"/>
              </w:rPr>
              <w:t xml:space="preserve">2 </w:t>
            </w:r>
          </w:p>
        </w:tc>
      </w:tr>
      <w:tr w:rsidR="006A30EA" w14:paraId="50FCE249" w14:textId="77777777">
        <w:trPr>
          <w:trHeight w:val="320"/>
        </w:trPr>
        <w:tc>
          <w:tcPr>
            <w:tcW w:w="1620" w:type="dxa"/>
            <w:gridSpan w:val="2"/>
            <w:vMerge/>
          </w:tcPr>
          <w:p w14:paraId="50FCE242" w14:textId="77777777" w:rsidR="006A30EA" w:rsidRDefault="006A30EA">
            <w:pPr>
              <w:keepNext/>
              <w:pPrChange w:id="473" w:author="OERTEL Romy" w:date="2026-07-07T18:10:00Z">
                <w:pPr/>
              </w:pPrChange>
            </w:pPr>
          </w:p>
        </w:tc>
        <w:tc>
          <w:tcPr>
            <w:tcW w:w="1620" w:type="dxa"/>
            <w:gridSpan w:val="2"/>
            <w:tcBorders>
              <w:bottom w:val="dotted" w:sz="4" w:space="0" w:color="auto"/>
            </w:tcBorders>
            <w:vAlign w:val="center"/>
          </w:tcPr>
          <w:p w14:paraId="50FCE243" w14:textId="77777777" w:rsidR="006A30EA" w:rsidRDefault="004802B4">
            <w:pPr>
              <w:keepNext/>
              <w:jc w:val="left"/>
              <w:pPrChange w:id="474" w:author="OERTEL Romy" w:date="2026-07-07T18:10:00Z">
                <w:pPr>
                  <w:jc w:val="left"/>
                </w:pPr>
              </w:pPrChange>
            </w:pPr>
            <w:r>
              <w:rPr>
                <w:sz w:val="16"/>
              </w:rPr>
              <w:t>short</w:t>
            </w:r>
          </w:p>
        </w:tc>
        <w:tc>
          <w:tcPr>
            <w:tcW w:w="1620" w:type="dxa"/>
            <w:gridSpan w:val="2"/>
            <w:tcBorders>
              <w:bottom w:val="dotted" w:sz="4" w:space="0" w:color="auto"/>
            </w:tcBorders>
            <w:vAlign w:val="center"/>
          </w:tcPr>
          <w:p w14:paraId="50FCE244" w14:textId="77777777" w:rsidR="006A30EA" w:rsidRDefault="006A30EA">
            <w:pPr>
              <w:keepNext/>
              <w:pPrChange w:id="475" w:author="OERTEL Romy" w:date="2026-07-07T18:10:00Z">
                <w:pPr/>
              </w:pPrChange>
            </w:pPr>
          </w:p>
        </w:tc>
        <w:tc>
          <w:tcPr>
            <w:tcW w:w="1620" w:type="dxa"/>
            <w:tcBorders>
              <w:bottom w:val="dotted" w:sz="4" w:space="0" w:color="auto"/>
            </w:tcBorders>
            <w:vAlign w:val="center"/>
          </w:tcPr>
          <w:p w14:paraId="50FCE245" w14:textId="77777777" w:rsidR="006A30EA" w:rsidRDefault="006A30EA">
            <w:pPr>
              <w:keepNext/>
              <w:pPrChange w:id="476" w:author="OERTEL Romy" w:date="2026-07-07T18:10:00Z">
                <w:pPr/>
              </w:pPrChange>
            </w:pPr>
          </w:p>
        </w:tc>
        <w:tc>
          <w:tcPr>
            <w:tcW w:w="1620" w:type="dxa"/>
            <w:tcBorders>
              <w:bottom w:val="dotted" w:sz="4" w:space="0" w:color="auto"/>
            </w:tcBorders>
            <w:vAlign w:val="center"/>
          </w:tcPr>
          <w:p w14:paraId="50FCE246" w14:textId="77777777" w:rsidR="006A30EA" w:rsidRDefault="006A30EA">
            <w:pPr>
              <w:keepNext/>
              <w:pPrChange w:id="477" w:author="OERTEL Romy" w:date="2026-07-07T18:10:00Z">
                <w:pPr/>
              </w:pPrChange>
            </w:pPr>
          </w:p>
        </w:tc>
        <w:tc>
          <w:tcPr>
            <w:tcW w:w="1620" w:type="dxa"/>
            <w:tcBorders>
              <w:bottom w:val="dotted" w:sz="4" w:space="0" w:color="auto"/>
            </w:tcBorders>
            <w:vAlign w:val="center"/>
          </w:tcPr>
          <w:p w14:paraId="50FCE247" w14:textId="77777777" w:rsidR="006A30EA" w:rsidRDefault="004802B4">
            <w:pPr>
              <w:keepNext/>
              <w:jc w:val="left"/>
              <w:pPrChange w:id="478" w:author="OERTEL Romy" w:date="2026-07-07T18:10:00Z">
                <w:pPr>
                  <w:jc w:val="left"/>
                </w:pPr>
              </w:pPrChange>
            </w:pPr>
            <w:r>
              <w:rPr>
                <w:sz w:val="16"/>
              </w:rPr>
              <w:t>Mag's Pirouette</w:t>
            </w:r>
          </w:p>
        </w:tc>
        <w:tc>
          <w:tcPr>
            <w:tcW w:w="1620" w:type="dxa"/>
            <w:tcBorders>
              <w:bottom w:val="dotted" w:sz="4" w:space="0" w:color="auto"/>
            </w:tcBorders>
            <w:vAlign w:val="center"/>
          </w:tcPr>
          <w:p w14:paraId="50FCE248" w14:textId="77777777" w:rsidR="006A30EA" w:rsidRDefault="004802B4">
            <w:pPr>
              <w:keepNext/>
              <w:jc w:val="center"/>
              <w:pPrChange w:id="479" w:author="OERTEL Romy" w:date="2026-07-07T18:10:00Z">
                <w:pPr>
                  <w:jc w:val="center"/>
                </w:pPr>
              </w:pPrChange>
            </w:pPr>
            <w:r>
              <w:rPr>
                <w:rFonts w:eastAsia="Arial"/>
                <w:sz w:val="16"/>
              </w:rPr>
              <w:t xml:space="preserve">3 </w:t>
            </w:r>
          </w:p>
        </w:tc>
      </w:tr>
      <w:tr w:rsidR="006A30EA" w14:paraId="50FCE251" w14:textId="77777777">
        <w:trPr>
          <w:trHeight w:val="320"/>
        </w:trPr>
        <w:tc>
          <w:tcPr>
            <w:tcW w:w="1620" w:type="dxa"/>
            <w:gridSpan w:val="2"/>
            <w:vMerge/>
          </w:tcPr>
          <w:p w14:paraId="50FCE24A" w14:textId="77777777" w:rsidR="006A30EA" w:rsidRDefault="006A30EA">
            <w:pPr>
              <w:keepNext/>
              <w:pPrChange w:id="480" w:author="OERTEL Romy" w:date="2026-07-07T18:10:00Z">
                <w:pPr/>
              </w:pPrChange>
            </w:pPr>
          </w:p>
        </w:tc>
        <w:tc>
          <w:tcPr>
            <w:tcW w:w="1620" w:type="dxa"/>
            <w:gridSpan w:val="2"/>
            <w:tcBorders>
              <w:bottom w:val="dotted" w:sz="4" w:space="0" w:color="auto"/>
            </w:tcBorders>
            <w:vAlign w:val="center"/>
          </w:tcPr>
          <w:p w14:paraId="50FCE24B" w14:textId="77777777" w:rsidR="006A30EA" w:rsidRDefault="004802B4">
            <w:pPr>
              <w:keepNext/>
              <w:jc w:val="left"/>
              <w:pPrChange w:id="481" w:author="OERTEL Romy" w:date="2026-07-07T18:10:00Z">
                <w:pPr>
                  <w:jc w:val="left"/>
                </w:pPr>
              </w:pPrChange>
            </w:pPr>
            <w:r>
              <w:rPr>
                <w:sz w:val="16"/>
              </w:rPr>
              <w:t>short to medium</w:t>
            </w:r>
          </w:p>
        </w:tc>
        <w:tc>
          <w:tcPr>
            <w:tcW w:w="1620" w:type="dxa"/>
            <w:gridSpan w:val="2"/>
            <w:tcBorders>
              <w:bottom w:val="dotted" w:sz="4" w:space="0" w:color="auto"/>
            </w:tcBorders>
            <w:vAlign w:val="center"/>
          </w:tcPr>
          <w:p w14:paraId="50FCE24C" w14:textId="77777777" w:rsidR="006A30EA" w:rsidRDefault="006A30EA">
            <w:pPr>
              <w:keepNext/>
              <w:pPrChange w:id="482" w:author="OERTEL Romy" w:date="2026-07-07T18:10:00Z">
                <w:pPr/>
              </w:pPrChange>
            </w:pPr>
          </w:p>
        </w:tc>
        <w:tc>
          <w:tcPr>
            <w:tcW w:w="1620" w:type="dxa"/>
            <w:tcBorders>
              <w:bottom w:val="dotted" w:sz="4" w:space="0" w:color="auto"/>
            </w:tcBorders>
            <w:vAlign w:val="center"/>
          </w:tcPr>
          <w:p w14:paraId="50FCE24D" w14:textId="77777777" w:rsidR="006A30EA" w:rsidRDefault="006A30EA">
            <w:pPr>
              <w:keepNext/>
              <w:pPrChange w:id="483" w:author="OERTEL Romy" w:date="2026-07-07T18:10:00Z">
                <w:pPr/>
              </w:pPrChange>
            </w:pPr>
          </w:p>
        </w:tc>
        <w:tc>
          <w:tcPr>
            <w:tcW w:w="1620" w:type="dxa"/>
            <w:tcBorders>
              <w:bottom w:val="dotted" w:sz="4" w:space="0" w:color="auto"/>
            </w:tcBorders>
            <w:vAlign w:val="center"/>
          </w:tcPr>
          <w:p w14:paraId="50FCE24E" w14:textId="77777777" w:rsidR="006A30EA" w:rsidRDefault="006A30EA">
            <w:pPr>
              <w:keepNext/>
              <w:pPrChange w:id="484" w:author="OERTEL Romy" w:date="2026-07-07T18:10:00Z">
                <w:pPr/>
              </w:pPrChange>
            </w:pPr>
          </w:p>
        </w:tc>
        <w:tc>
          <w:tcPr>
            <w:tcW w:w="1620" w:type="dxa"/>
            <w:tcBorders>
              <w:bottom w:val="dotted" w:sz="4" w:space="0" w:color="auto"/>
            </w:tcBorders>
            <w:vAlign w:val="center"/>
          </w:tcPr>
          <w:p w14:paraId="50FCE24F" w14:textId="77777777" w:rsidR="006A30EA" w:rsidRDefault="006A30EA">
            <w:pPr>
              <w:keepNext/>
              <w:pPrChange w:id="485" w:author="OERTEL Romy" w:date="2026-07-07T18:10:00Z">
                <w:pPr/>
              </w:pPrChange>
            </w:pPr>
          </w:p>
        </w:tc>
        <w:tc>
          <w:tcPr>
            <w:tcW w:w="1620" w:type="dxa"/>
            <w:tcBorders>
              <w:bottom w:val="dotted" w:sz="4" w:space="0" w:color="auto"/>
            </w:tcBorders>
            <w:vAlign w:val="center"/>
          </w:tcPr>
          <w:p w14:paraId="50FCE250" w14:textId="77777777" w:rsidR="006A30EA" w:rsidRDefault="004802B4">
            <w:pPr>
              <w:keepNext/>
              <w:jc w:val="center"/>
              <w:pPrChange w:id="486" w:author="OERTEL Romy" w:date="2026-07-07T18:10:00Z">
                <w:pPr>
                  <w:jc w:val="center"/>
                </w:pPr>
              </w:pPrChange>
            </w:pPr>
            <w:r>
              <w:rPr>
                <w:rFonts w:eastAsia="Arial"/>
                <w:sz w:val="16"/>
              </w:rPr>
              <w:t xml:space="preserve">4 </w:t>
            </w:r>
          </w:p>
        </w:tc>
      </w:tr>
      <w:tr w:rsidR="006A30EA" w14:paraId="50FCE259" w14:textId="77777777">
        <w:trPr>
          <w:trHeight w:val="320"/>
        </w:trPr>
        <w:tc>
          <w:tcPr>
            <w:tcW w:w="1620" w:type="dxa"/>
            <w:gridSpan w:val="2"/>
            <w:vMerge/>
          </w:tcPr>
          <w:p w14:paraId="50FCE252" w14:textId="77777777" w:rsidR="006A30EA" w:rsidRDefault="006A30EA">
            <w:pPr>
              <w:keepNext/>
              <w:pPrChange w:id="487" w:author="OERTEL Romy" w:date="2026-07-07T18:10:00Z">
                <w:pPr/>
              </w:pPrChange>
            </w:pPr>
          </w:p>
        </w:tc>
        <w:tc>
          <w:tcPr>
            <w:tcW w:w="1620" w:type="dxa"/>
            <w:gridSpan w:val="2"/>
            <w:tcBorders>
              <w:bottom w:val="dotted" w:sz="4" w:space="0" w:color="auto"/>
            </w:tcBorders>
            <w:vAlign w:val="center"/>
          </w:tcPr>
          <w:p w14:paraId="50FCE253" w14:textId="77777777" w:rsidR="006A30EA" w:rsidRDefault="004802B4">
            <w:pPr>
              <w:keepNext/>
              <w:jc w:val="left"/>
              <w:pPrChange w:id="488" w:author="OERTEL Romy" w:date="2026-07-07T18:10:00Z">
                <w:pPr>
                  <w:jc w:val="left"/>
                </w:pPr>
              </w:pPrChange>
            </w:pPr>
            <w:r>
              <w:rPr>
                <w:sz w:val="16"/>
              </w:rPr>
              <w:t>medium</w:t>
            </w:r>
          </w:p>
        </w:tc>
        <w:tc>
          <w:tcPr>
            <w:tcW w:w="1620" w:type="dxa"/>
            <w:gridSpan w:val="2"/>
            <w:tcBorders>
              <w:bottom w:val="dotted" w:sz="4" w:space="0" w:color="auto"/>
            </w:tcBorders>
            <w:vAlign w:val="center"/>
          </w:tcPr>
          <w:p w14:paraId="50FCE254" w14:textId="77777777" w:rsidR="006A30EA" w:rsidRDefault="006A30EA">
            <w:pPr>
              <w:keepNext/>
              <w:pPrChange w:id="489" w:author="OERTEL Romy" w:date="2026-07-07T18:10:00Z">
                <w:pPr/>
              </w:pPrChange>
            </w:pPr>
          </w:p>
        </w:tc>
        <w:tc>
          <w:tcPr>
            <w:tcW w:w="1620" w:type="dxa"/>
            <w:tcBorders>
              <w:bottom w:val="dotted" w:sz="4" w:space="0" w:color="auto"/>
            </w:tcBorders>
            <w:vAlign w:val="center"/>
          </w:tcPr>
          <w:p w14:paraId="50FCE255" w14:textId="77777777" w:rsidR="006A30EA" w:rsidRDefault="006A30EA">
            <w:pPr>
              <w:keepNext/>
              <w:pPrChange w:id="490" w:author="OERTEL Romy" w:date="2026-07-07T18:10:00Z">
                <w:pPr/>
              </w:pPrChange>
            </w:pPr>
          </w:p>
        </w:tc>
        <w:tc>
          <w:tcPr>
            <w:tcW w:w="1620" w:type="dxa"/>
            <w:tcBorders>
              <w:bottom w:val="dotted" w:sz="4" w:space="0" w:color="auto"/>
            </w:tcBorders>
            <w:vAlign w:val="center"/>
          </w:tcPr>
          <w:p w14:paraId="50FCE256" w14:textId="77777777" w:rsidR="006A30EA" w:rsidRDefault="006A30EA">
            <w:pPr>
              <w:keepNext/>
              <w:pPrChange w:id="491" w:author="OERTEL Romy" w:date="2026-07-07T18:10:00Z">
                <w:pPr/>
              </w:pPrChange>
            </w:pPr>
          </w:p>
        </w:tc>
        <w:tc>
          <w:tcPr>
            <w:tcW w:w="1620" w:type="dxa"/>
            <w:tcBorders>
              <w:bottom w:val="dotted" w:sz="4" w:space="0" w:color="auto"/>
            </w:tcBorders>
            <w:vAlign w:val="center"/>
          </w:tcPr>
          <w:p w14:paraId="50FCE257" w14:textId="77777777" w:rsidR="006A30EA" w:rsidRDefault="004802B4">
            <w:pPr>
              <w:keepNext/>
              <w:jc w:val="left"/>
              <w:pPrChange w:id="492" w:author="OERTEL Romy" w:date="2026-07-07T18:10:00Z">
                <w:pPr>
                  <w:jc w:val="left"/>
                </w:pPr>
              </w:pPrChange>
            </w:pPr>
            <w:r>
              <w:rPr>
                <w:sz w:val="16"/>
              </w:rPr>
              <w:t>Burgundy</w:t>
            </w:r>
          </w:p>
        </w:tc>
        <w:tc>
          <w:tcPr>
            <w:tcW w:w="1620" w:type="dxa"/>
            <w:tcBorders>
              <w:bottom w:val="dotted" w:sz="4" w:space="0" w:color="auto"/>
            </w:tcBorders>
            <w:vAlign w:val="center"/>
          </w:tcPr>
          <w:p w14:paraId="50FCE258" w14:textId="77777777" w:rsidR="006A30EA" w:rsidRDefault="004802B4">
            <w:pPr>
              <w:keepNext/>
              <w:jc w:val="center"/>
              <w:pPrChange w:id="493" w:author="OERTEL Romy" w:date="2026-07-07T18:10:00Z">
                <w:pPr>
                  <w:jc w:val="center"/>
                </w:pPr>
              </w:pPrChange>
            </w:pPr>
            <w:r>
              <w:rPr>
                <w:rFonts w:eastAsia="Arial"/>
                <w:sz w:val="16"/>
              </w:rPr>
              <w:t xml:space="preserve">5 </w:t>
            </w:r>
          </w:p>
        </w:tc>
      </w:tr>
      <w:tr w:rsidR="006A30EA" w14:paraId="50FCE261" w14:textId="77777777">
        <w:trPr>
          <w:trHeight w:val="320"/>
        </w:trPr>
        <w:tc>
          <w:tcPr>
            <w:tcW w:w="1620" w:type="dxa"/>
            <w:gridSpan w:val="2"/>
            <w:vMerge/>
          </w:tcPr>
          <w:p w14:paraId="50FCE25A" w14:textId="77777777" w:rsidR="006A30EA" w:rsidRDefault="006A30EA">
            <w:pPr>
              <w:keepNext/>
              <w:pPrChange w:id="494" w:author="OERTEL Romy" w:date="2026-07-07T18:10:00Z">
                <w:pPr/>
              </w:pPrChange>
            </w:pPr>
          </w:p>
        </w:tc>
        <w:tc>
          <w:tcPr>
            <w:tcW w:w="1620" w:type="dxa"/>
            <w:gridSpan w:val="2"/>
            <w:tcBorders>
              <w:bottom w:val="dotted" w:sz="4" w:space="0" w:color="auto"/>
            </w:tcBorders>
            <w:vAlign w:val="center"/>
          </w:tcPr>
          <w:p w14:paraId="50FCE25B" w14:textId="77777777" w:rsidR="006A30EA" w:rsidRDefault="004802B4">
            <w:pPr>
              <w:keepNext/>
              <w:jc w:val="left"/>
              <w:pPrChange w:id="495" w:author="OERTEL Romy" w:date="2026-07-07T18:10:00Z">
                <w:pPr>
                  <w:jc w:val="left"/>
                </w:pPr>
              </w:pPrChange>
            </w:pPr>
            <w:r>
              <w:rPr>
                <w:sz w:val="16"/>
              </w:rPr>
              <w:t>medium to long</w:t>
            </w:r>
          </w:p>
        </w:tc>
        <w:tc>
          <w:tcPr>
            <w:tcW w:w="1620" w:type="dxa"/>
            <w:gridSpan w:val="2"/>
            <w:tcBorders>
              <w:bottom w:val="dotted" w:sz="4" w:space="0" w:color="auto"/>
            </w:tcBorders>
            <w:vAlign w:val="center"/>
          </w:tcPr>
          <w:p w14:paraId="50FCE25C" w14:textId="77777777" w:rsidR="006A30EA" w:rsidRDefault="006A30EA">
            <w:pPr>
              <w:keepNext/>
              <w:pPrChange w:id="496" w:author="OERTEL Romy" w:date="2026-07-07T18:10:00Z">
                <w:pPr/>
              </w:pPrChange>
            </w:pPr>
          </w:p>
        </w:tc>
        <w:tc>
          <w:tcPr>
            <w:tcW w:w="1620" w:type="dxa"/>
            <w:tcBorders>
              <w:bottom w:val="dotted" w:sz="4" w:space="0" w:color="auto"/>
            </w:tcBorders>
            <w:vAlign w:val="center"/>
          </w:tcPr>
          <w:p w14:paraId="50FCE25D" w14:textId="77777777" w:rsidR="006A30EA" w:rsidRDefault="006A30EA">
            <w:pPr>
              <w:keepNext/>
              <w:pPrChange w:id="497" w:author="OERTEL Romy" w:date="2026-07-07T18:10:00Z">
                <w:pPr/>
              </w:pPrChange>
            </w:pPr>
          </w:p>
        </w:tc>
        <w:tc>
          <w:tcPr>
            <w:tcW w:w="1620" w:type="dxa"/>
            <w:tcBorders>
              <w:bottom w:val="dotted" w:sz="4" w:space="0" w:color="auto"/>
            </w:tcBorders>
            <w:vAlign w:val="center"/>
          </w:tcPr>
          <w:p w14:paraId="50FCE25E" w14:textId="77777777" w:rsidR="006A30EA" w:rsidRDefault="006A30EA">
            <w:pPr>
              <w:keepNext/>
              <w:pPrChange w:id="498" w:author="OERTEL Romy" w:date="2026-07-07T18:10:00Z">
                <w:pPr/>
              </w:pPrChange>
            </w:pPr>
          </w:p>
        </w:tc>
        <w:tc>
          <w:tcPr>
            <w:tcW w:w="1620" w:type="dxa"/>
            <w:tcBorders>
              <w:bottom w:val="dotted" w:sz="4" w:space="0" w:color="auto"/>
            </w:tcBorders>
            <w:vAlign w:val="center"/>
          </w:tcPr>
          <w:p w14:paraId="50FCE25F" w14:textId="77777777" w:rsidR="006A30EA" w:rsidRDefault="006A30EA">
            <w:pPr>
              <w:keepNext/>
              <w:pPrChange w:id="499" w:author="OERTEL Romy" w:date="2026-07-07T18:10:00Z">
                <w:pPr/>
              </w:pPrChange>
            </w:pPr>
          </w:p>
        </w:tc>
        <w:tc>
          <w:tcPr>
            <w:tcW w:w="1620" w:type="dxa"/>
            <w:tcBorders>
              <w:bottom w:val="dotted" w:sz="4" w:space="0" w:color="auto"/>
            </w:tcBorders>
            <w:vAlign w:val="center"/>
          </w:tcPr>
          <w:p w14:paraId="50FCE260" w14:textId="77777777" w:rsidR="006A30EA" w:rsidRDefault="004802B4">
            <w:pPr>
              <w:keepNext/>
              <w:jc w:val="center"/>
              <w:pPrChange w:id="500" w:author="OERTEL Romy" w:date="2026-07-07T18:10:00Z">
                <w:pPr>
                  <w:jc w:val="center"/>
                </w:pPr>
              </w:pPrChange>
            </w:pPr>
            <w:r>
              <w:rPr>
                <w:rFonts w:eastAsia="Arial"/>
                <w:sz w:val="16"/>
              </w:rPr>
              <w:t xml:space="preserve">6 </w:t>
            </w:r>
          </w:p>
        </w:tc>
      </w:tr>
      <w:tr w:rsidR="006A30EA" w14:paraId="50FCE269" w14:textId="77777777">
        <w:trPr>
          <w:trHeight w:val="320"/>
        </w:trPr>
        <w:tc>
          <w:tcPr>
            <w:tcW w:w="1620" w:type="dxa"/>
            <w:gridSpan w:val="2"/>
            <w:vMerge/>
          </w:tcPr>
          <w:p w14:paraId="50FCE262" w14:textId="77777777" w:rsidR="006A30EA" w:rsidRDefault="006A30EA">
            <w:pPr>
              <w:keepNext/>
              <w:pPrChange w:id="501" w:author="OERTEL Romy" w:date="2026-07-07T18:10:00Z">
                <w:pPr/>
              </w:pPrChange>
            </w:pPr>
          </w:p>
        </w:tc>
        <w:tc>
          <w:tcPr>
            <w:tcW w:w="1620" w:type="dxa"/>
            <w:gridSpan w:val="2"/>
            <w:tcBorders>
              <w:bottom w:val="dotted" w:sz="4" w:space="0" w:color="auto"/>
            </w:tcBorders>
            <w:vAlign w:val="center"/>
          </w:tcPr>
          <w:p w14:paraId="50FCE263" w14:textId="77777777" w:rsidR="006A30EA" w:rsidRDefault="004802B4">
            <w:pPr>
              <w:keepNext/>
              <w:jc w:val="left"/>
              <w:pPrChange w:id="502" w:author="OERTEL Romy" w:date="2026-07-07T18:10:00Z">
                <w:pPr>
                  <w:jc w:val="left"/>
                </w:pPr>
              </w:pPrChange>
            </w:pPr>
            <w:r>
              <w:rPr>
                <w:sz w:val="16"/>
              </w:rPr>
              <w:t>long</w:t>
            </w:r>
          </w:p>
        </w:tc>
        <w:tc>
          <w:tcPr>
            <w:tcW w:w="1620" w:type="dxa"/>
            <w:gridSpan w:val="2"/>
            <w:tcBorders>
              <w:bottom w:val="dotted" w:sz="4" w:space="0" w:color="auto"/>
            </w:tcBorders>
            <w:vAlign w:val="center"/>
          </w:tcPr>
          <w:p w14:paraId="50FCE264" w14:textId="77777777" w:rsidR="006A30EA" w:rsidRDefault="006A30EA">
            <w:pPr>
              <w:keepNext/>
              <w:pPrChange w:id="503" w:author="OERTEL Romy" w:date="2026-07-07T18:10:00Z">
                <w:pPr/>
              </w:pPrChange>
            </w:pPr>
          </w:p>
        </w:tc>
        <w:tc>
          <w:tcPr>
            <w:tcW w:w="1620" w:type="dxa"/>
            <w:tcBorders>
              <w:bottom w:val="dotted" w:sz="4" w:space="0" w:color="auto"/>
            </w:tcBorders>
            <w:vAlign w:val="center"/>
          </w:tcPr>
          <w:p w14:paraId="50FCE265" w14:textId="77777777" w:rsidR="006A30EA" w:rsidRDefault="006A30EA">
            <w:pPr>
              <w:keepNext/>
              <w:pPrChange w:id="504" w:author="OERTEL Romy" w:date="2026-07-07T18:10:00Z">
                <w:pPr/>
              </w:pPrChange>
            </w:pPr>
          </w:p>
        </w:tc>
        <w:tc>
          <w:tcPr>
            <w:tcW w:w="1620" w:type="dxa"/>
            <w:tcBorders>
              <w:bottom w:val="dotted" w:sz="4" w:space="0" w:color="auto"/>
            </w:tcBorders>
            <w:vAlign w:val="center"/>
          </w:tcPr>
          <w:p w14:paraId="50FCE266" w14:textId="77777777" w:rsidR="006A30EA" w:rsidRDefault="006A30EA">
            <w:pPr>
              <w:keepNext/>
              <w:pPrChange w:id="505" w:author="OERTEL Romy" w:date="2026-07-07T18:10:00Z">
                <w:pPr/>
              </w:pPrChange>
            </w:pPr>
          </w:p>
        </w:tc>
        <w:tc>
          <w:tcPr>
            <w:tcW w:w="1620" w:type="dxa"/>
            <w:tcBorders>
              <w:bottom w:val="dotted" w:sz="4" w:space="0" w:color="auto"/>
            </w:tcBorders>
            <w:vAlign w:val="center"/>
          </w:tcPr>
          <w:p w14:paraId="50FCE267" w14:textId="77777777" w:rsidR="006A30EA" w:rsidRDefault="004802B4">
            <w:pPr>
              <w:keepNext/>
              <w:jc w:val="left"/>
              <w:pPrChange w:id="506" w:author="OERTEL Romy" w:date="2026-07-07T18:10:00Z">
                <w:pPr>
                  <w:jc w:val="left"/>
                </w:pPr>
              </w:pPrChange>
            </w:pPr>
            <w:r>
              <w:rPr>
                <w:sz w:val="16"/>
              </w:rPr>
              <w:t>Frank's Masterpiece</w:t>
            </w:r>
          </w:p>
        </w:tc>
        <w:tc>
          <w:tcPr>
            <w:tcW w:w="1620" w:type="dxa"/>
            <w:tcBorders>
              <w:bottom w:val="dotted" w:sz="4" w:space="0" w:color="auto"/>
            </w:tcBorders>
            <w:vAlign w:val="center"/>
          </w:tcPr>
          <w:p w14:paraId="50FCE268" w14:textId="77777777" w:rsidR="006A30EA" w:rsidRDefault="004802B4">
            <w:pPr>
              <w:keepNext/>
              <w:jc w:val="center"/>
              <w:pPrChange w:id="507" w:author="OERTEL Romy" w:date="2026-07-07T18:10:00Z">
                <w:pPr>
                  <w:jc w:val="center"/>
                </w:pPr>
              </w:pPrChange>
            </w:pPr>
            <w:r>
              <w:rPr>
                <w:rFonts w:eastAsia="Arial"/>
                <w:sz w:val="16"/>
              </w:rPr>
              <w:t xml:space="preserve">7 </w:t>
            </w:r>
          </w:p>
        </w:tc>
      </w:tr>
      <w:tr w:rsidR="006A30EA" w14:paraId="50FCE271" w14:textId="77777777">
        <w:trPr>
          <w:trHeight w:val="320"/>
        </w:trPr>
        <w:tc>
          <w:tcPr>
            <w:tcW w:w="1620" w:type="dxa"/>
            <w:gridSpan w:val="2"/>
            <w:vMerge/>
          </w:tcPr>
          <w:p w14:paraId="50FCE26A" w14:textId="77777777" w:rsidR="006A30EA" w:rsidRDefault="006A30EA">
            <w:pPr>
              <w:keepNext/>
              <w:pPrChange w:id="508" w:author="OERTEL Romy" w:date="2026-07-07T18:10:00Z">
                <w:pPr/>
              </w:pPrChange>
            </w:pPr>
          </w:p>
        </w:tc>
        <w:tc>
          <w:tcPr>
            <w:tcW w:w="1620" w:type="dxa"/>
            <w:gridSpan w:val="2"/>
            <w:tcBorders>
              <w:bottom w:val="dotted" w:sz="4" w:space="0" w:color="auto"/>
            </w:tcBorders>
            <w:vAlign w:val="center"/>
          </w:tcPr>
          <w:p w14:paraId="50FCE26B" w14:textId="77777777" w:rsidR="006A30EA" w:rsidRDefault="004802B4">
            <w:pPr>
              <w:keepNext/>
              <w:jc w:val="left"/>
              <w:pPrChange w:id="509" w:author="OERTEL Romy" w:date="2026-07-07T18:10:00Z">
                <w:pPr>
                  <w:jc w:val="left"/>
                </w:pPr>
              </w:pPrChange>
            </w:pPr>
            <w:r>
              <w:rPr>
                <w:sz w:val="16"/>
              </w:rPr>
              <w:t>long to very long</w:t>
            </w:r>
          </w:p>
        </w:tc>
        <w:tc>
          <w:tcPr>
            <w:tcW w:w="1620" w:type="dxa"/>
            <w:gridSpan w:val="2"/>
            <w:tcBorders>
              <w:bottom w:val="dotted" w:sz="4" w:space="0" w:color="auto"/>
            </w:tcBorders>
            <w:vAlign w:val="center"/>
          </w:tcPr>
          <w:p w14:paraId="50FCE26C" w14:textId="77777777" w:rsidR="006A30EA" w:rsidRDefault="006A30EA">
            <w:pPr>
              <w:keepNext/>
              <w:pPrChange w:id="510" w:author="OERTEL Romy" w:date="2026-07-07T18:10:00Z">
                <w:pPr/>
              </w:pPrChange>
            </w:pPr>
          </w:p>
        </w:tc>
        <w:tc>
          <w:tcPr>
            <w:tcW w:w="1620" w:type="dxa"/>
            <w:tcBorders>
              <w:bottom w:val="dotted" w:sz="4" w:space="0" w:color="auto"/>
            </w:tcBorders>
            <w:vAlign w:val="center"/>
          </w:tcPr>
          <w:p w14:paraId="50FCE26D" w14:textId="77777777" w:rsidR="006A30EA" w:rsidRDefault="006A30EA">
            <w:pPr>
              <w:keepNext/>
              <w:pPrChange w:id="511" w:author="OERTEL Romy" w:date="2026-07-07T18:10:00Z">
                <w:pPr/>
              </w:pPrChange>
            </w:pPr>
          </w:p>
        </w:tc>
        <w:tc>
          <w:tcPr>
            <w:tcW w:w="1620" w:type="dxa"/>
            <w:tcBorders>
              <w:bottom w:val="dotted" w:sz="4" w:space="0" w:color="auto"/>
            </w:tcBorders>
            <w:vAlign w:val="center"/>
          </w:tcPr>
          <w:p w14:paraId="50FCE26E" w14:textId="77777777" w:rsidR="006A30EA" w:rsidRDefault="006A30EA">
            <w:pPr>
              <w:keepNext/>
              <w:pPrChange w:id="512" w:author="OERTEL Romy" w:date="2026-07-07T18:10:00Z">
                <w:pPr/>
              </w:pPrChange>
            </w:pPr>
          </w:p>
        </w:tc>
        <w:tc>
          <w:tcPr>
            <w:tcW w:w="1620" w:type="dxa"/>
            <w:tcBorders>
              <w:bottom w:val="dotted" w:sz="4" w:space="0" w:color="auto"/>
            </w:tcBorders>
            <w:vAlign w:val="center"/>
          </w:tcPr>
          <w:p w14:paraId="50FCE26F" w14:textId="77777777" w:rsidR="006A30EA" w:rsidRDefault="006A30EA">
            <w:pPr>
              <w:keepNext/>
              <w:pPrChange w:id="513" w:author="OERTEL Romy" w:date="2026-07-07T18:10:00Z">
                <w:pPr/>
              </w:pPrChange>
            </w:pPr>
          </w:p>
        </w:tc>
        <w:tc>
          <w:tcPr>
            <w:tcW w:w="1620" w:type="dxa"/>
            <w:tcBorders>
              <w:bottom w:val="dotted" w:sz="4" w:space="0" w:color="auto"/>
            </w:tcBorders>
            <w:vAlign w:val="center"/>
          </w:tcPr>
          <w:p w14:paraId="50FCE270" w14:textId="77777777" w:rsidR="006A30EA" w:rsidRDefault="004802B4">
            <w:pPr>
              <w:keepNext/>
              <w:jc w:val="center"/>
              <w:pPrChange w:id="514" w:author="OERTEL Romy" w:date="2026-07-07T18:10:00Z">
                <w:pPr>
                  <w:jc w:val="center"/>
                </w:pPr>
              </w:pPrChange>
            </w:pPr>
            <w:r>
              <w:rPr>
                <w:rFonts w:eastAsia="Arial"/>
                <w:sz w:val="16"/>
              </w:rPr>
              <w:t xml:space="preserve">8 </w:t>
            </w:r>
          </w:p>
        </w:tc>
      </w:tr>
      <w:tr w:rsidR="006A30EA" w14:paraId="50FCE279" w14:textId="77777777">
        <w:trPr>
          <w:trHeight w:val="320"/>
        </w:trPr>
        <w:tc>
          <w:tcPr>
            <w:tcW w:w="1620" w:type="dxa"/>
            <w:gridSpan w:val="2"/>
            <w:vMerge/>
          </w:tcPr>
          <w:p w14:paraId="50FCE272" w14:textId="77777777" w:rsidR="006A30EA" w:rsidRDefault="006A30EA">
            <w:pPr>
              <w:keepNext/>
              <w:pPrChange w:id="515" w:author="OERTEL Romy" w:date="2026-07-07T18:10:00Z">
                <w:pPr/>
              </w:pPrChange>
            </w:pPr>
          </w:p>
        </w:tc>
        <w:tc>
          <w:tcPr>
            <w:tcW w:w="1620" w:type="dxa"/>
            <w:gridSpan w:val="2"/>
            <w:tcBorders>
              <w:bottom w:val="dotted" w:sz="4" w:space="0" w:color="auto"/>
            </w:tcBorders>
            <w:vAlign w:val="center"/>
          </w:tcPr>
          <w:p w14:paraId="50FCE273" w14:textId="77777777" w:rsidR="006A30EA" w:rsidRDefault="004802B4">
            <w:pPr>
              <w:keepNext/>
              <w:jc w:val="left"/>
              <w:pPrChange w:id="516" w:author="OERTEL Romy" w:date="2026-07-07T18:10:00Z">
                <w:pPr>
                  <w:jc w:val="left"/>
                </w:pPr>
              </w:pPrChange>
            </w:pPr>
            <w:r>
              <w:rPr>
                <w:sz w:val="16"/>
              </w:rPr>
              <w:t>very long</w:t>
            </w:r>
          </w:p>
        </w:tc>
        <w:tc>
          <w:tcPr>
            <w:tcW w:w="1620" w:type="dxa"/>
            <w:gridSpan w:val="2"/>
            <w:tcBorders>
              <w:bottom w:val="dotted" w:sz="4" w:space="0" w:color="auto"/>
            </w:tcBorders>
            <w:vAlign w:val="center"/>
          </w:tcPr>
          <w:p w14:paraId="50FCE274" w14:textId="77777777" w:rsidR="006A30EA" w:rsidRDefault="006A30EA">
            <w:pPr>
              <w:keepNext/>
              <w:pPrChange w:id="517" w:author="OERTEL Romy" w:date="2026-07-07T18:10:00Z">
                <w:pPr/>
              </w:pPrChange>
            </w:pPr>
          </w:p>
        </w:tc>
        <w:tc>
          <w:tcPr>
            <w:tcW w:w="1620" w:type="dxa"/>
            <w:tcBorders>
              <w:bottom w:val="dotted" w:sz="4" w:space="0" w:color="auto"/>
            </w:tcBorders>
            <w:vAlign w:val="center"/>
          </w:tcPr>
          <w:p w14:paraId="50FCE275" w14:textId="77777777" w:rsidR="006A30EA" w:rsidRDefault="006A30EA">
            <w:pPr>
              <w:keepNext/>
              <w:pPrChange w:id="518" w:author="OERTEL Romy" w:date="2026-07-07T18:10:00Z">
                <w:pPr/>
              </w:pPrChange>
            </w:pPr>
          </w:p>
        </w:tc>
        <w:tc>
          <w:tcPr>
            <w:tcW w:w="1620" w:type="dxa"/>
            <w:tcBorders>
              <w:bottom w:val="dotted" w:sz="4" w:space="0" w:color="auto"/>
            </w:tcBorders>
            <w:vAlign w:val="center"/>
          </w:tcPr>
          <w:p w14:paraId="50FCE276" w14:textId="77777777" w:rsidR="006A30EA" w:rsidRDefault="006A30EA">
            <w:pPr>
              <w:keepNext/>
              <w:pPrChange w:id="519" w:author="OERTEL Romy" w:date="2026-07-07T18:10:00Z">
                <w:pPr/>
              </w:pPrChange>
            </w:pPr>
          </w:p>
        </w:tc>
        <w:tc>
          <w:tcPr>
            <w:tcW w:w="1620" w:type="dxa"/>
            <w:tcBorders>
              <w:bottom w:val="dotted" w:sz="4" w:space="0" w:color="auto"/>
            </w:tcBorders>
            <w:vAlign w:val="center"/>
          </w:tcPr>
          <w:p w14:paraId="50FCE277" w14:textId="77777777" w:rsidR="006A30EA" w:rsidRDefault="004802B4">
            <w:pPr>
              <w:keepNext/>
              <w:jc w:val="left"/>
              <w:pPrChange w:id="520" w:author="OERTEL Romy" w:date="2026-07-07T18:10:00Z">
                <w:pPr>
                  <w:jc w:val="left"/>
                </w:pPr>
              </w:pPrChange>
            </w:pPr>
            <w:r>
              <w:rPr>
                <w:sz w:val="16"/>
              </w:rPr>
              <w:t>Mossman's Giant</w:t>
            </w:r>
          </w:p>
        </w:tc>
        <w:tc>
          <w:tcPr>
            <w:tcW w:w="1620" w:type="dxa"/>
            <w:tcBorders>
              <w:bottom w:val="dotted" w:sz="4" w:space="0" w:color="auto"/>
            </w:tcBorders>
            <w:vAlign w:val="center"/>
          </w:tcPr>
          <w:p w14:paraId="50FCE278" w14:textId="77777777" w:rsidR="006A30EA" w:rsidRDefault="004802B4">
            <w:pPr>
              <w:keepNext/>
              <w:jc w:val="center"/>
              <w:pPrChange w:id="521" w:author="OERTEL Romy" w:date="2026-07-07T18:10:00Z">
                <w:pPr>
                  <w:jc w:val="center"/>
                </w:pPr>
              </w:pPrChange>
            </w:pPr>
            <w:r>
              <w:rPr>
                <w:rFonts w:eastAsia="Arial"/>
                <w:sz w:val="16"/>
              </w:rPr>
              <w:t xml:space="preserve">9 </w:t>
            </w:r>
          </w:p>
        </w:tc>
      </w:tr>
      <w:tr w:rsidR="006A30EA" w14:paraId="50FCE284" w14:textId="77777777">
        <w:trPr>
          <w:trHeight w:val="360"/>
        </w:trPr>
        <w:tc>
          <w:tcPr>
            <w:tcW w:w="810" w:type="dxa"/>
            <w:tcBorders>
              <w:right w:val="dotted" w:sz="4" w:space="0" w:color="auto"/>
            </w:tcBorders>
            <w:shd w:val="clear" w:color="auto" w:fill="DFDFD7"/>
            <w:vAlign w:val="center"/>
          </w:tcPr>
          <w:p w14:paraId="50FCE27A" w14:textId="77777777" w:rsidR="006A30EA" w:rsidRDefault="004802B4">
            <w:r>
              <w:rPr>
                <w:rFonts w:eastAsia="Arial"/>
                <w:b/>
                <w:sz w:val="16"/>
              </w:rPr>
              <w:t>24.</w:t>
            </w:r>
          </w:p>
        </w:tc>
        <w:tc>
          <w:tcPr>
            <w:tcW w:w="810" w:type="dxa"/>
            <w:tcBorders>
              <w:right w:val="dotted" w:sz="4" w:space="0" w:color="auto"/>
            </w:tcBorders>
            <w:shd w:val="clear" w:color="auto" w:fill="DFDFD7"/>
            <w:vAlign w:val="center"/>
          </w:tcPr>
          <w:p w14:paraId="50FCE27B"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27C" w14:textId="77777777" w:rsidR="006A30EA" w:rsidRDefault="004802B4">
            <w:r>
              <w:rPr>
                <w:rFonts w:eastAsia="Arial"/>
                <w:b/>
                <w:sz w:val="16"/>
              </w:rPr>
              <w:t>QN</w:t>
            </w:r>
          </w:p>
        </w:tc>
        <w:tc>
          <w:tcPr>
            <w:tcW w:w="810" w:type="dxa"/>
            <w:tcBorders>
              <w:right w:val="dotted" w:sz="4" w:space="0" w:color="auto"/>
            </w:tcBorders>
            <w:shd w:val="clear" w:color="auto" w:fill="DFDFD7"/>
            <w:vAlign w:val="center"/>
          </w:tcPr>
          <w:p w14:paraId="50FCE27D" w14:textId="77777777" w:rsidR="006A30EA" w:rsidRDefault="004802B4">
            <w:r>
              <w:rPr>
                <w:rFonts w:eastAsia="Arial"/>
                <w:b/>
                <w:sz w:val="16"/>
              </w:rPr>
              <w:t>MG/MS/VG</w:t>
            </w:r>
          </w:p>
        </w:tc>
        <w:tc>
          <w:tcPr>
            <w:tcW w:w="810" w:type="dxa"/>
            <w:tcBorders>
              <w:right w:val="dotted" w:sz="4" w:space="0" w:color="auto"/>
            </w:tcBorders>
            <w:shd w:val="clear" w:color="auto" w:fill="DFDFD7"/>
            <w:vAlign w:val="center"/>
          </w:tcPr>
          <w:p w14:paraId="50FCE27E"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27F" w14:textId="77777777" w:rsidR="006A30EA" w:rsidRDefault="004802B4">
            <w:r>
              <w:rPr>
                <w:rFonts w:eastAsia="Arial"/>
                <w:b/>
                <w:sz w:val="16"/>
              </w:rPr>
              <w:t>(f), (g)</w:t>
            </w:r>
          </w:p>
        </w:tc>
        <w:tc>
          <w:tcPr>
            <w:tcW w:w="1620" w:type="dxa"/>
            <w:shd w:val="clear" w:color="auto" w:fill="DFDFD7"/>
            <w:vAlign w:val="center"/>
          </w:tcPr>
          <w:p w14:paraId="50FCE280" w14:textId="77777777" w:rsidR="006A30EA" w:rsidRDefault="006A30EA"/>
        </w:tc>
        <w:tc>
          <w:tcPr>
            <w:tcW w:w="1620" w:type="dxa"/>
            <w:shd w:val="clear" w:color="auto" w:fill="DFDFD7"/>
          </w:tcPr>
          <w:p w14:paraId="50FCE281" w14:textId="77777777" w:rsidR="006A30EA" w:rsidRDefault="006A30EA"/>
        </w:tc>
        <w:tc>
          <w:tcPr>
            <w:tcW w:w="1620" w:type="dxa"/>
            <w:shd w:val="clear" w:color="auto" w:fill="DFDFD7"/>
          </w:tcPr>
          <w:p w14:paraId="50FCE282" w14:textId="77777777" w:rsidR="006A30EA" w:rsidRDefault="006A30EA"/>
        </w:tc>
        <w:tc>
          <w:tcPr>
            <w:tcW w:w="1620" w:type="dxa"/>
            <w:shd w:val="clear" w:color="auto" w:fill="DFDFD7"/>
          </w:tcPr>
          <w:p w14:paraId="50FCE283" w14:textId="77777777" w:rsidR="006A30EA" w:rsidRDefault="006A30EA"/>
        </w:tc>
      </w:tr>
      <w:tr w:rsidR="006A30EA" w14:paraId="50FCE28C" w14:textId="77777777">
        <w:trPr>
          <w:trHeight w:val="440"/>
        </w:trPr>
        <w:tc>
          <w:tcPr>
            <w:tcW w:w="1620" w:type="dxa"/>
            <w:gridSpan w:val="2"/>
            <w:vMerge w:val="restart"/>
          </w:tcPr>
          <w:p w14:paraId="50FCE285" w14:textId="77777777" w:rsidR="006A30EA" w:rsidRDefault="006A30EA"/>
        </w:tc>
        <w:tc>
          <w:tcPr>
            <w:tcW w:w="1620" w:type="dxa"/>
            <w:gridSpan w:val="2"/>
            <w:tcBorders>
              <w:bottom w:val="dotted" w:sz="4" w:space="0" w:color="auto"/>
            </w:tcBorders>
          </w:tcPr>
          <w:p w14:paraId="50FCE286" w14:textId="77777777" w:rsidR="006A30EA" w:rsidRDefault="004802B4">
            <w:pPr>
              <w:spacing w:before="113" w:after="113"/>
              <w:jc w:val="left"/>
            </w:pPr>
            <w:r>
              <w:rPr>
                <w:b/>
                <w:sz w:val="16"/>
              </w:rPr>
              <w:t>First whorl petaloid tepal: width</w:t>
            </w:r>
          </w:p>
        </w:tc>
        <w:tc>
          <w:tcPr>
            <w:tcW w:w="1620" w:type="dxa"/>
            <w:gridSpan w:val="2"/>
            <w:tcBorders>
              <w:bottom w:val="dotted" w:sz="4" w:space="0" w:color="auto"/>
            </w:tcBorders>
          </w:tcPr>
          <w:p w14:paraId="50FCE287" w14:textId="77777777" w:rsidR="006A30EA" w:rsidRDefault="006A30EA"/>
        </w:tc>
        <w:tc>
          <w:tcPr>
            <w:tcW w:w="1620" w:type="dxa"/>
            <w:tcBorders>
              <w:bottom w:val="dotted" w:sz="4" w:space="0" w:color="auto"/>
            </w:tcBorders>
          </w:tcPr>
          <w:p w14:paraId="50FCE288" w14:textId="77777777" w:rsidR="006A30EA" w:rsidRDefault="006A30EA"/>
        </w:tc>
        <w:tc>
          <w:tcPr>
            <w:tcW w:w="1620" w:type="dxa"/>
            <w:tcBorders>
              <w:bottom w:val="dotted" w:sz="4" w:space="0" w:color="auto"/>
            </w:tcBorders>
          </w:tcPr>
          <w:p w14:paraId="50FCE289" w14:textId="77777777" w:rsidR="006A30EA" w:rsidRDefault="006A30EA"/>
        </w:tc>
        <w:tc>
          <w:tcPr>
            <w:tcW w:w="1620" w:type="dxa"/>
            <w:tcBorders>
              <w:bottom w:val="dotted" w:sz="4" w:space="0" w:color="auto"/>
            </w:tcBorders>
          </w:tcPr>
          <w:p w14:paraId="50FCE28A" w14:textId="77777777" w:rsidR="006A30EA" w:rsidRDefault="006A30EA"/>
        </w:tc>
        <w:tc>
          <w:tcPr>
            <w:tcW w:w="1620" w:type="dxa"/>
            <w:tcBorders>
              <w:bottom w:val="dotted" w:sz="4" w:space="0" w:color="auto"/>
            </w:tcBorders>
          </w:tcPr>
          <w:p w14:paraId="50FCE28B" w14:textId="77777777" w:rsidR="006A30EA" w:rsidRDefault="006A30EA"/>
        </w:tc>
      </w:tr>
      <w:tr w:rsidR="006A30EA" w14:paraId="50FCE294" w14:textId="77777777">
        <w:trPr>
          <w:trHeight w:val="320"/>
        </w:trPr>
        <w:tc>
          <w:tcPr>
            <w:tcW w:w="1620" w:type="dxa"/>
            <w:gridSpan w:val="2"/>
            <w:vMerge/>
          </w:tcPr>
          <w:p w14:paraId="50FCE28D" w14:textId="77777777" w:rsidR="006A30EA" w:rsidRDefault="006A30EA"/>
        </w:tc>
        <w:tc>
          <w:tcPr>
            <w:tcW w:w="1620" w:type="dxa"/>
            <w:gridSpan w:val="2"/>
            <w:tcBorders>
              <w:bottom w:val="dotted" w:sz="4" w:space="0" w:color="auto"/>
            </w:tcBorders>
            <w:vAlign w:val="center"/>
          </w:tcPr>
          <w:p w14:paraId="50FCE28E" w14:textId="77777777" w:rsidR="006A30EA" w:rsidRDefault="004802B4">
            <w:pPr>
              <w:jc w:val="left"/>
            </w:pPr>
            <w:r>
              <w:rPr>
                <w:sz w:val="16"/>
              </w:rPr>
              <w:t>very narrow</w:t>
            </w:r>
          </w:p>
        </w:tc>
        <w:tc>
          <w:tcPr>
            <w:tcW w:w="1620" w:type="dxa"/>
            <w:gridSpan w:val="2"/>
            <w:tcBorders>
              <w:bottom w:val="dotted" w:sz="4" w:space="0" w:color="auto"/>
            </w:tcBorders>
            <w:vAlign w:val="center"/>
          </w:tcPr>
          <w:p w14:paraId="50FCE28F" w14:textId="77777777" w:rsidR="006A30EA" w:rsidRDefault="006A30EA"/>
        </w:tc>
        <w:tc>
          <w:tcPr>
            <w:tcW w:w="1620" w:type="dxa"/>
            <w:tcBorders>
              <w:bottom w:val="dotted" w:sz="4" w:space="0" w:color="auto"/>
            </w:tcBorders>
            <w:vAlign w:val="center"/>
          </w:tcPr>
          <w:p w14:paraId="50FCE290" w14:textId="77777777" w:rsidR="006A30EA" w:rsidRDefault="006A30EA"/>
        </w:tc>
        <w:tc>
          <w:tcPr>
            <w:tcW w:w="1620" w:type="dxa"/>
            <w:tcBorders>
              <w:bottom w:val="dotted" w:sz="4" w:space="0" w:color="auto"/>
            </w:tcBorders>
            <w:vAlign w:val="center"/>
          </w:tcPr>
          <w:p w14:paraId="50FCE291" w14:textId="77777777" w:rsidR="006A30EA" w:rsidRDefault="006A30EA"/>
        </w:tc>
        <w:tc>
          <w:tcPr>
            <w:tcW w:w="1620" w:type="dxa"/>
            <w:tcBorders>
              <w:bottom w:val="dotted" w:sz="4" w:space="0" w:color="auto"/>
            </w:tcBorders>
            <w:vAlign w:val="center"/>
          </w:tcPr>
          <w:p w14:paraId="50FCE292" w14:textId="77777777" w:rsidR="006A30EA" w:rsidRDefault="004802B4">
            <w:pPr>
              <w:jc w:val="left"/>
            </w:pPr>
            <w:r>
              <w:rPr>
                <w:sz w:val="16"/>
              </w:rPr>
              <w:t>Alba</w:t>
            </w:r>
          </w:p>
        </w:tc>
        <w:tc>
          <w:tcPr>
            <w:tcW w:w="1620" w:type="dxa"/>
            <w:tcBorders>
              <w:bottom w:val="dotted" w:sz="4" w:space="0" w:color="auto"/>
            </w:tcBorders>
            <w:vAlign w:val="center"/>
          </w:tcPr>
          <w:p w14:paraId="50FCE293" w14:textId="77777777" w:rsidR="006A30EA" w:rsidRDefault="004802B4">
            <w:pPr>
              <w:jc w:val="center"/>
            </w:pPr>
            <w:r>
              <w:rPr>
                <w:rFonts w:eastAsia="Arial"/>
                <w:sz w:val="16"/>
              </w:rPr>
              <w:t xml:space="preserve">1 </w:t>
            </w:r>
          </w:p>
        </w:tc>
      </w:tr>
      <w:tr w:rsidR="006A30EA" w14:paraId="50FCE29C" w14:textId="77777777">
        <w:trPr>
          <w:trHeight w:val="320"/>
        </w:trPr>
        <w:tc>
          <w:tcPr>
            <w:tcW w:w="1620" w:type="dxa"/>
            <w:gridSpan w:val="2"/>
            <w:vMerge/>
          </w:tcPr>
          <w:p w14:paraId="50FCE295" w14:textId="77777777" w:rsidR="006A30EA" w:rsidRDefault="006A30EA"/>
        </w:tc>
        <w:tc>
          <w:tcPr>
            <w:tcW w:w="1620" w:type="dxa"/>
            <w:gridSpan w:val="2"/>
            <w:tcBorders>
              <w:bottom w:val="dotted" w:sz="4" w:space="0" w:color="auto"/>
            </w:tcBorders>
            <w:vAlign w:val="center"/>
          </w:tcPr>
          <w:p w14:paraId="50FCE296" w14:textId="77777777" w:rsidR="006A30EA" w:rsidRDefault="004802B4">
            <w:pPr>
              <w:jc w:val="left"/>
            </w:pPr>
            <w:r>
              <w:rPr>
                <w:sz w:val="16"/>
              </w:rPr>
              <w:t>very narrow to narrow</w:t>
            </w:r>
          </w:p>
        </w:tc>
        <w:tc>
          <w:tcPr>
            <w:tcW w:w="1620" w:type="dxa"/>
            <w:gridSpan w:val="2"/>
            <w:tcBorders>
              <w:bottom w:val="dotted" w:sz="4" w:space="0" w:color="auto"/>
            </w:tcBorders>
            <w:vAlign w:val="center"/>
          </w:tcPr>
          <w:p w14:paraId="50FCE297" w14:textId="77777777" w:rsidR="006A30EA" w:rsidRDefault="006A30EA"/>
        </w:tc>
        <w:tc>
          <w:tcPr>
            <w:tcW w:w="1620" w:type="dxa"/>
            <w:tcBorders>
              <w:bottom w:val="dotted" w:sz="4" w:space="0" w:color="auto"/>
            </w:tcBorders>
            <w:vAlign w:val="center"/>
          </w:tcPr>
          <w:p w14:paraId="50FCE298" w14:textId="77777777" w:rsidR="006A30EA" w:rsidRDefault="006A30EA"/>
        </w:tc>
        <w:tc>
          <w:tcPr>
            <w:tcW w:w="1620" w:type="dxa"/>
            <w:tcBorders>
              <w:bottom w:val="dotted" w:sz="4" w:space="0" w:color="auto"/>
            </w:tcBorders>
            <w:vAlign w:val="center"/>
          </w:tcPr>
          <w:p w14:paraId="50FCE299" w14:textId="77777777" w:rsidR="006A30EA" w:rsidRDefault="006A30EA"/>
        </w:tc>
        <w:tc>
          <w:tcPr>
            <w:tcW w:w="1620" w:type="dxa"/>
            <w:tcBorders>
              <w:bottom w:val="dotted" w:sz="4" w:space="0" w:color="auto"/>
            </w:tcBorders>
            <w:vAlign w:val="center"/>
          </w:tcPr>
          <w:p w14:paraId="50FCE29A" w14:textId="77777777" w:rsidR="006A30EA" w:rsidRDefault="006A30EA"/>
        </w:tc>
        <w:tc>
          <w:tcPr>
            <w:tcW w:w="1620" w:type="dxa"/>
            <w:tcBorders>
              <w:bottom w:val="dotted" w:sz="4" w:space="0" w:color="auto"/>
            </w:tcBorders>
            <w:vAlign w:val="center"/>
          </w:tcPr>
          <w:p w14:paraId="50FCE29B" w14:textId="77777777" w:rsidR="006A30EA" w:rsidRDefault="004802B4">
            <w:pPr>
              <w:jc w:val="center"/>
            </w:pPr>
            <w:r>
              <w:rPr>
                <w:rFonts w:eastAsia="Arial"/>
                <w:sz w:val="16"/>
              </w:rPr>
              <w:t xml:space="preserve">2 </w:t>
            </w:r>
          </w:p>
        </w:tc>
      </w:tr>
      <w:tr w:rsidR="006A30EA" w14:paraId="50FCE2A4" w14:textId="77777777">
        <w:trPr>
          <w:trHeight w:val="320"/>
        </w:trPr>
        <w:tc>
          <w:tcPr>
            <w:tcW w:w="1620" w:type="dxa"/>
            <w:gridSpan w:val="2"/>
            <w:vMerge/>
          </w:tcPr>
          <w:p w14:paraId="50FCE29D" w14:textId="77777777" w:rsidR="006A30EA" w:rsidRDefault="006A30EA"/>
        </w:tc>
        <w:tc>
          <w:tcPr>
            <w:tcW w:w="1620" w:type="dxa"/>
            <w:gridSpan w:val="2"/>
            <w:tcBorders>
              <w:bottom w:val="dotted" w:sz="4" w:space="0" w:color="auto"/>
            </w:tcBorders>
            <w:vAlign w:val="center"/>
          </w:tcPr>
          <w:p w14:paraId="50FCE29E" w14:textId="77777777" w:rsidR="006A30EA" w:rsidRDefault="004802B4">
            <w:pPr>
              <w:jc w:val="left"/>
            </w:pPr>
            <w:r>
              <w:rPr>
                <w:sz w:val="16"/>
              </w:rPr>
              <w:t>narrow</w:t>
            </w:r>
          </w:p>
        </w:tc>
        <w:tc>
          <w:tcPr>
            <w:tcW w:w="1620" w:type="dxa"/>
            <w:gridSpan w:val="2"/>
            <w:tcBorders>
              <w:bottom w:val="dotted" w:sz="4" w:space="0" w:color="auto"/>
            </w:tcBorders>
            <w:vAlign w:val="center"/>
          </w:tcPr>
          <w:p w14:paraId="50FCE29F" w14:textId="77777777" w:rsidR="006A30EA" w:rsidRDefault="006A30EA"/>
        </w:tc>
        <w:tc>
          <w:tcPr>
            <w:tcW w:w="1620" w:type="dxa"/>
            <w:tcBorders>
              <w:bottom w:val="dotted" w:sz="4" w:space="0" w:color="auto"/>
            </w:tcBorders>
            <w:vAlign w:val="center"/>
          </w:tcPr>
          <w:p w14:paraId="50FCE2A0" w14:textId="77777777" w:rsidR="006A30EA" w:rsidRDefault="006A30EA"/>
        </w:tc>
        <w:tc>
          <w:tcPr>
            <w:tcW w:w="1620" w:type="dxa"/>
            <w:tcBorders>
              <w:bottom w:val="dotted" w:sz="4" w:space="0" w:color="auto"/>
            </w:tcBorders>
            <w:vAlign w:val="center"/>
          </w:tcPr>
          <w:p w14:paraId="50FCE2A1" w14:textId="77777777" w:rsidR="006A30EA" w:rsidRDefault="006A30EA"/>
        </w:tc>
        <w:tc>
          <w:tcPr>
            <w:tcW w:w="1620" w:type="dxa"/>
            <w:tcBorders>
              <w:bottom w:val="dotted" w:sz="4" w:space="0" w:color="auto"/>
            </w:tcBorders>
            <w:vAlign w:val="center"/>
          </w:tcPr>
          <w:p w14:paraId="50FCE2A2" w14:textId="77777777" w:rsidR="006A30EA" w:rsidRDefault="004802B4">
            <w:pPr>
              <w:jc w:val="left"/>
            </w:pPr>
            <w:r>
              <w:rPr>
                <w:sz w:val="16"/>
              </w:rPr>
              <w:t>Mag's Pirouette</w:t>
            </w:r>
          </w:p>
        </w:tc>
        <w:tc>
          <w:tcPr>
            <w:tcW w:w="1620" w:type="dxa"/>
            <w:tcBorders>
              <w:bottom w:val="dotted" w:sz="4" w:space="0" w:color="auto"/>
            </w:tcBorders>
            <w:vAlign w:val="center"/>
          </w:tcPr>
          <w:p w14:paraId="50FCE2A3" w14:textId="77777777" w:rsidR="006A30EA" w:rsidRDefault="004802B4">
            <w:pPr>
              <w:jc w:val="center"/>
            </w:pPr>
            <w:r>
              <w:rPr>
                <w:rFonts w:eastAsia="Arial"/>
                <w:sz w:val="16"/>
              </w:rPr>
              <w:t xml:space="preserve">3 </w:t>
            </w:r>
          </w:p>
        </w:tc>
      </w:tr>
      <w:tr w:rsidR="006A30EA" w14:paraId="50FCE2AC" w14:textId="77777777">
        <w:trPr>
          <w:trHeight w:val="320"/>
        </w:trPr>
        <w:tc>
          <w:tcPr>
            <w:tcW w:w="1620" w:type="dxa"/>
            <w:gridSpan w:val="2"/>
            <w:vMerge/>
          </w:tcPr>
          <w:p w14:paraId="50FCE2A5" w14:textId="77777777" w:rsidR="006A30EA" w:rsidRDefault="006A30EA"/>
        </w:tc>
        <w:tc>
          <w:tcPr>
            <w:tcW w:w="1620" w:type="dxa"/>
            <w:gridSpan w:val="2"/>
            <w:tcBorders>
              <w:bottom w:val="dotted" w:sz="4" w:space="0" w:color="auto"/>
            </w:tcBorders>
            <w:vAlign w:val="center"/>
          </w:tcPr>
          <w:p w14:paraId="50FCE2A6" w14:textId="77777777" w:rsidR="006A30EA" w:rsidRDefault="004802B4">
            <w:pPr>
              <w:jc w:val="left"/>
            </w:pPr>
            <w:r>
              <w:rPr>
                <w:sz w:val="16"/>
              </w:rPr>
              <w:t xml:space="preserve">narrow </w:t>
            </w:r>
            <w:proofErr w:type="gramStart"/>
            <w:r>
              <w:rPr>
                <w:sz w:val="16"/>
              </w:rPr>
              <w:t>to</w:t>
            </w:r>
            <w:proofErr w:type="gramEnd"/>
            <w:r>
              <w:rPr>
                <w:sz w:val="16"/>
              </w:rPr>
              <w:t xml:space="preserve"> medium</w:t>
            </w:r>
          </w:p>
        </w:tc>
        <w:tc>
          <w:tcPr>
            <w:tcW w:w="1620" w:type="dxa"/>
            <w:gridSpan w:val="2"/>
            <w:tcBorders>
              <w:bottom w:val="dotted" w:sz="4" w:space="0" w:color="auto"/>
            </w:tcBorders>
            <w:vAlign w:val="center"/>
          </w:tcPr>
          <w:p w14:paraId="50FCE2A7" w14:textId="77777777" w:rsidR="006A30EA" w:rsidRDefault="006A30EA"/>
        </w:tc>
        <w:tc>
          <w:tcPr>
            <w:tcW w:w="1620" w:type="dxa"/>
            <w:tcBorders>
              <w:bottom w:val="dotted" w:sz="4" w:space="0" w:color="auto"/>
            </w:tcBorders>
            <w:vAlign w:val="center"/>
          </w:tcPr>
          <w:p w14:paraId="50FCE2A8" w14:textId="77777777" w:rsidR="006A30EA" w:rsidRDefault="006A30EA"/>
        </w:tc>
        <w:tc>
          <w:tcPr>
            <w:tcW w:w="1620" w:type="dxa"/>
            <w:tcBorders>
              <w:bottom w:val="dotted" w:sz="4" w:space="0" w:color="auto"/>
            </w:tcBorders>
            <w:vAlign w:val="center"/>
          </w:tcPr>
          <w:p w14:paraId="50FCE2A9" w14:textId="77777777" w:rsidR="006A30EA" w:rsidRDefault="006A30EA"/>
        </w:tc>
        <w:tc>
          <w:tcPr>
            <w:tcW w:w="1620" w:type="dxa"/>
            <w:tcBorders>
              <w:bottom w:val="dotted" w:sz="4" w:space="0" w:color="auto"/>
            </w:tcBorders>
            <w:vAlign w:val="center"/>
          </w:tcPr>
          <w:p w14:paraId="50FCE2AA" w14:textId="77777777" w:rsidR="006A30EA" w:rsidRDefault="006A30EA"/>
        </w:tc>
        <w:tc>
          <w:tcPr>
            <w:tcW w:w="1620" w:type="dxa"/>
            <w:tcBorders>
              <w:bottom w:val="dotted" w:sz="4" w:space="0" w:color="auto"/>
            </w:tcBorders>
            <w:vAlign w:val="center"/>
          </w:tcPr>
          <w:p w14:paraId="50FCE2AB" w14:textId="77777777" w:rsidR="006A30EA" w:rsidRDefault="004802B4">
            <w:pPr>
              <w:jc w:val="center"/>
            </w:pPr>
            <w:r>
              <w:rPr>
                <w:rFonts w:eastAsia="Arial"/>
                <w:sz w:val="16"/>
              </w:rPr>
              <w:t xml:space="preserve">4 </w:t>
            </w:r>
          </w:p>
        </w:tc>
      </w:tr>
      <w:tr w:rsidR="006A30EA" w14:paraId="50FCE2B4" w14:textId="77777777">
        <w:trPr>
          <w:trHeight w:val="320"/>
        </w:trPr>
        <w:tc>
          <w:tcPr>
            <w:tcW w:w="1620" w:type="dxa"/>
            <w:gridSpan w:val="2"/>
            <w:vMerge/>
          </w:tcPr>
          <w:p w14:paraId="50FCE2AD" w14:textId="77777777" w:rsidR="006A30EA" w:rsidRDefault="006A30EA"/>
        </w:tc>
        <w:tc>
          <w:tcPr>
            <w:tcW w:w="1620" w:type="dxa"/>
            <w:gridSpan w:val="2"/>
            <w:tcBorders>
              <w:bottom w:val="dotted" w:sz="4" w:space="0" w:color="auto"/>
            </w:tcBorders>
            <w:vAlign w:val="center"/>
          </w:tcPr>
          <w:p w14:paraId="50FCE2AE" w14:textId="77777777" w:rsidR="006A30EA" w:rsidRDefault="004802B4">
            <w:pPr>
              <w:jc w:val="left"/>
            </w:pPr>
            <w:r>
              <w:rPr>
                <w:sz w:val="16"/>
              </w:rPr>
              <w:t>medium</w:t>
            </w:r>
          </w:p>
        </w:tc>
        <w:tc>
          <w:tcPr>
            <w:tcW w:w="1620" w:type="dxa"/>
            <w:gridSpan w:val="2"/>
            <w:tcBorders>
              <w:bottom w:val="dotted" w:sz="4" w:space="0" w:color="auto"/>
            </w:tcBorders>
            <w:vAlign w:val="center"/>
          </w:tcPr>
          <w:p w14:paraId="50FCE2AF" w14:textId="77777777" w:rsidR="006A30EA" w:rsidRDefault="006A30EA"/>
        </w:tc>
        <w:tc>
          <w:tcPr>
            <w:tcW w:w="1620" w:type="dxa"/>
            <w:tcBorders>
              <w:bottom w:val="dotted" w:sz="4" w:space="0" w:color="auto"/>
            </w:tcBorders>
            <w:vAlign w:val="center"/>
          </w:tcPr>
          <w:p w14:paraId="50FCE2B0" w14:textId="77777777" w:rsidR="006A30EA" w:rsidRDefault="006A30EA"/>
        </w:tc>
        <w:tc>
          <w:tcPr>
            <w:tcW w:w="1620" w:type="dxa"/>
            <w:tcBorders>
              <w:bottom w:val="dotted" w:sz="4" w:space="0" w:color="auto"/>
            </w:tcBorders>
            <w:vAlign w:val="center"/>
          </w:tcPr>
          <w:p w14:paraId="50FCE2B1" w14:textId="77777777" w:rsidR="006A30EA" w:rsidRDefault="006A30EA"/>
        </w:tc>
        <w:tc>
          <w:tcPr>
            <w:tcW w:w="1620" w:type="dxa"/>
            <w:tcBorders>
              <w:bottom w:val="dotted" w:sz="4" w:space="0" w:color="auto"/>
            </w:tcBorders>
            <w:vAlign w:val="center"/>
          </w:tcPr>
          <w:p w14:paraId="50FCE2B2" w14:textId="77777777" w:rsidR="006A30EA" w:rsidRDefault="004802B4">
            <w:pPr>
              <w:jc w:val="left"/>
            </w:pPr>
            <w:r>
              <w:rPr>
                <w:sz w:val="16"/>
              </w:rPr>
              <w:t>Betty</w:t>
            </w:r>
          </w:p>
        </w:tc>
        <w:tc>
          <w:tcPr>
            <w:tcW w:w="1620" w:type="dxa"/>
            <w:tcBorders>
              <w:bottom w:val="dotted" w:sz="4" w:space="0" w:color="auto"/>
            </w:tcBorders>
            <w:vAlign w:val="center"/>
          </w:tcPr>
          <w:p w14:paraId="50FCE2B3" w14:textId="77777777" w:rsidR="006A30EA" w:rsidRDefault="004802B4">
            <w:pPr>
              <w:jc w:val="center"/>
            </w:pPr>
            <w:r>
              <w:rPr>
                <w:rFonts w:eastAsia="Arial"/>
                <w:sz w:val="16"/>
              </w:rPr>
              <w:t xml:space="preserve">5 </w:t>
            </w:r>
          </w:p>
        </w:tc>
      </w:tr>
      <w:tr w:rsidR="006A30EA" w14:paraId="50FCE2BC" w14:textId="77777777">
        <w:trPr>
          <w:trHeight w:val="320"/>
        </w:trPr>
        <w:tc>
          <w:tcPr>
            <w:tcW w:w="1620" w:type="dxa"/>
            <w:gridSpan w:val="2"/>
            <w:vMerge/>
          </w:tcPr>
          <w:p w14:paraId="50FCE2B5" w14:textId="77777777" w:rsidR="006A30EA" w:rsidRDefault="006A30EA"/>
        </w:tc>
        <w:tc>
          <w:tcPr>
            <w:tcW w:w="1620" w:type="dxa"/>
            <w:gridSpan w:val="2"/>
            <w:tcBorders>
              <w:bottom w:val="dotted" w:sz="4" w:space="0" w:color="auto"/>
            </w:tcBorders>
            <w:vAlign w:val="center"/>
          </w:tcPr>
          <w:p w14:paraId="50FCE2B6" w14:textId="77777777" w:rsidR="006A30EA" w:rsidRDefault="004802B4">
            <w:pPr>
              <w:jc w:val="left"/>
            </w:pPr>
            <w:r>
              <w:rPr>
                <w:sz w:val="16"/>
              </w:rPr>
              <w:t>medium to broad</w:t>
            </w:r>
          </w:p>
        </w:tc>
        <w:tc>
          <w:tcPr>
            <w:tcW w:w="1620" w:type="dxa"/>
            <w:gridSpan w:val="2"/>
            <w:tcBorders>
              <w:bottom w:val="dotted" w:sz="4" w:space="0" w:color="auto"/>
            </w:tcBorders>
            <w:vAlign w:val="center"/>
          </w:tcPr>
          <w:p w14:paraId="50FCE2B7" w14:textId="77777777" w:rsidR="006A30EA" w:rsidRDefault="006A30EA"/>
        </w:tc>
        <w:tc>
          <w:tcPr>
            <w:tcW w:w="1620" w:type="dxa"/>
            <w:tcBorders>
              <w:bottom w:val="dotted" w:sz="4" w:space="0" w:color="auto"/>
            </w:tcBorders>
            <w:vAlign w:val="center"/>
          </w:tcPr>
          <w:p w14:paraId="50FCE2B8" w14:textId="77777777" w:rsidR="006A30EA" w:rsidRDefault="006A30EA"/>
        </w:tc>
        <w:tc>
          <w:tcPr>
            <w:tcW w:w="1620" w:type="dxa"/>
            <w:tcBorders>
              <w:bottom w:val="dotted" w:sz="4" w:space="0" w:color="auto"/>
            </w:tcBorders>
            <w:vAlign w:val="center"/>
          </w:tcPr>
          <w:p w14:paraId="50FCE2B9" w14:textId="77777777" w:rsidR="006A30EA" w:rsidRDefault="006A30EA"/>
        </w:tc>
        <w:tc>
          <w:tcPr>
            <w:tcW w:w="1620" w:type="dxa"/>
            <w:tcBorders>
              <w:bottom w:val="dotted" w:sz="4" w:space="0" w:color="auto"/>
            </w:tcBorders>
            <w:vAlign w:val="center"/>
          </w:tcPr>
          <w:p w14:paraId="50FCE2BA" w14:textId="77777777" w:rsidR="006A30EA" w:rsidRDefault="006A30EA"/>
        </w:tc>
        <w:tc>
          <w:tcPr>
            <w:tcW w:w="1620" w:type="dxa"/>
            <w:tcBorders>
              <w:bottom w:val="dotted" w:sz="4" w:space="0" w:color="auto"/>
            </w:tcBorders>
            <w:vAlign w:val="center"/>
          </w:tcPr>
          <w:p w14:paraId="50FCE2BB" w14:textId="77777777" w:rsidR="006A30EA" w:rsidRDefault="004802B4">
            <w:pPr>
              <w:jc w:val="center"/>
            </w:pPr>
            <w:r>
              <w:rPr>
                <w:rFonts w:eastAsia="Arial"/>
                <w:sz w:val="16"/>
              </w:rPr>
              <w:t xml:space="preserve">6 </w:t>
            </w:r>
          </w:p>
        </w:tc>
      </w:tr>
      <w:tr w:rsidR="006A30EA" w14:paraId="50FCE2C4" w14:textId="77777777">
        <w:trPr>
          <w:trHeight w:val="320"/>
        </w:trPr>
        <w:tc>
          <w:tcPr>
            <w:tcW w:w="1620" w:type="dxa"/>
            <w:gridSpan w:val="2"/>
            <w:vMerge/>
          </w:tcPr>
          <w:p w14:paraId="50FCE2BD" w14:textId="77777777" w:rsidR="006A30EA" w:rsidRDefault="006A30EA"/>
        </w:tc>
        <w:tc>
          <w:tcPr>
            <w:tcW w:w="1620" w:type="dxa"/>
            <w:gridSpan w:val="2"/>
            <w:tcBorders>
              <w:bottom w:val="dotted" w:sz="4" w:space="0" w:color="auto"/>
            </w:tcBorders>
            <w:vAlign w:val="center"/>
          </w:tcPr>
          <w:p w14:paraId="50FCE2BE" w14:textId="77777777" w:rsidR="006A30EA" w:rsidRDefault="004802B4">
            <w:pPr>
              <w:jc w:val="left"/>
            </w:pPr>
            <w:r>
              <w:rPr>
                <w:sz w:val="16"/>
              </w:rPr>
              <w:t>broad</w:t>
            </w:r>
          </w:p>
        </w:tc>
        <w:tc>
          <w:tcPr>
            <w:tcW w:w="1620" w:type="dxa"/>
            <w:gridSpan w:val="2"/>
            <w:tcBorders>
              <w:bottom w:val="dotted" w:sz="4" w:space="0" w:color="auto"/>
            </w:tcBorders>
            <w:vAlign w:val="center"/>
          </w:tcPr>
          <w:p w14:paraId="50FCE2BF" w14:textId="77777777" w:rsidR="006A30EA" w:rsidRDefault="006A30EA"/>
        </w:tc>
        <w:tc>
          <w:tcPr>
            <w:tcW w:w="1620" w:type="dxa"/>
            <w:tcBorders>
              <w:bottom w:val="dotted" w:sz="4" w:space="0" w:color="auto"/>
            </w:tcBorders>
            <w:vAlign w:val="center"/>
          </w:tcPr>
          <w:p w14:paraId="50FCE2C0" w14:textId="77777777" w:rsidR="006A30EA" w:rsidRDefault="006A30EA"/>
        </w:tc>
        <w:tc>
          <w:tcPr>
            <w:tcW w:w="1620" w:type="dxa"/>
            <w:tcBorders>
              <w:bottom w:val="dotted" w:sz="4" w:space="0" w:color="auto"/>
            </w:tcBorders>
            <w:vAlign w:val="center"/>
          </w:tcPr>
          <w:p w14:paraId="50FCE2C1" w14:textId="77777777" w:rsidR="006A30EA" w:rsidRDefault="006A30EA"/>
        </w:tc>
        <w:tc>
          <w:tcPr>
            <w:tcW w:w="1620" w:type="dxa"/>
            <w:tcBorders>
              <w:bottom w:val="dotted" w:sz="4" w:space="0" w:color="auto"/>
            </w:tcBorders>
            <w:vAlign w:val="center"/>
          </w:tcPr>
          <w:p w14:paraId="50FCE2C2" w14:textId="77777777" w:rsidR="006A30EA" w:rsidRDefault="004802B4">
            <w:pPr>
              <w:jc w:val="left"/>
            </w:pPr>
            <w:r>
              <w:rPr>
                <w:sz w:val="16"/>
              </w:rPr>
              <w:t>Frank's Masterpiece</w:t>
            </w:r>
          </w:p>
        </w:tc>
        <w:tc>
          <w:tcPr>
            <w:tcW w:w="1620" w:type="dxa"/>
            <w:tcBorders>
              <w:bottom w:val="dotted" w:sz="4" w:space="0" w:color="auto"/>
            </w:tcBorders>
            <w:vAlign w:val="center"/>
          </w:tcPr>
          <w:p w14:paraId="50FCE2C3" w14:textId="77777777" w:rsidR="006A30EA" w:rsidRDefault="004802B4">
            <w:pPr>
              <w:jc w:val="center"/>
            </w:pPr>
            <w:r>
              <w:rPr>
                <w:rFonts w:eastAsia="Arial"/>
                <w:sz w:val="16"/>
              </w:rPr>
              <w:t xml:space="preserve">7 </w:t>
            </w:r>
          </w:p>
        </w:tc>
      </w:tr>
      <w:tr w:rsidR="006A30EA" w14:paraId="50FCE2CC" w14:textId="77777777">
        <w:trPr>
          <w:trHeight w:val="320"/>
        </w:trPr>
        <w:tc>
          <w:tcPr>
            <w:tcW w:w="1620" w:type="dxa"/>
            <w:gridSpan w:val="2"/>
            <w:vMerge/>
          </w:tcPr>
          <w:p w14:paraId="50FCE2C5" w14:textId="77777777" w:rsidR="006A30EA" w:rsidRDefault="006A30EA"/>
        </w:tc>
        <w:tc>
          <w:tcPr>
            <w:tcW w:w="1620" w:type="dxa"/>
            <w:gridSpan w:val="2"/>
            <w:tcBorders>
              <w:bottom w:val="dotted" w:sz="4" w:space="0" w:color="auto"/>
            </w:tcBorders>
            <w:vAlign w:val="center"/>
          </w:tcPr>
          <w:p w14:paraId="50FCE2C6" w14:textId="77777777" w:rsidR="006A30EA" w:rsidRDefault="004802B4">
            <w:pPr>
              <w:jc w:val="left"/>
            </w:pPr>
            <w:r>
              <w:rPr>
                <w:sz w:val="16"/>
              </w:rPr>
              <w:t>broad to very broad</w:t>
            </w:r>
          </w:p>
        </w:tc>
        <w:tc>
          <w:tcPr>
            <w:tcW w:w="1620" w:type="dxa"/>
            <w:gridSpan w:val="2"/>
            <w:tcBorders>
              <w:bottom w:val="dotted" w:sz="4" w:space="0" w:color="auto"/>
            </w:tcBorders>
            <w:vAlign w:val="center"/>
          </w:tcPr>
          <w:p w14:paraId="50FCE2C7" w14:textId="77777777" w:rsidR="006A30EA" w:rsidRDefault="006A30EA"/>
        </w:tc>
        <w:tc>
          <w:tcPr>
            <w:tcW w:w="1620" w:type="dxa"/>
            <w:tcBorders>
              <w:bottom w:val="dotted" w:sz="4" w:space="0" w:color="auto"/>
            </w:tcBorders>
            <w:vAlign w:val="center"/>
          </w:tcPr>
          <w:p w14:paraId="50FCE2C8" w14:textId="77777777" w:rsidR="006A30EA" w:rsidRDefault="006A30EA"/>
        </w:tc>
        <w:tc>
          <w:tcPr>
            <w:tcW w:w="1620" w:type="dxa"/>
            <w:tcBorders>
              <w:bottom w:val="dotted" w:sz="4" w:space="0" w:color="auto"/>
            </w:tcBorders>
            <w:vAlign w:val="center"/>
          </w:tcPr>
          <w:p w14:paraId="50FCE2C9" w14:textId="77777777" w:rsidR="006A30EA" w:rsidRDefault="006A30EA"/>
        </w:tc>
        <w:tc>
          <w:tcPr>
            <w:tcW w:w="1620" w:type="dxa"/>
            <w:tcBorders>
              <w:bottom w:val="dotted" w:sz="4" w:space="0" w:color="auto"/>
            </w:tcBorders>
            <w:vAlign w:val="center"/>
          </w:tcPr>
          <w:p w14:paraId="50FCE2CA" w14:textId="77777777" w:rsidR="006A30EA" w:rsidRDefault="006A30EA"/>
        </w:tc>
        <w:tc>
          <w:tcPr>
            <w:tcW w:w="1620" w:type="dxa"/>
            <w:tcBorders>
              <w:bottom w:val="dotted" w:sz="4" w:space="0" w:color="auto"/>
            </w:tcBorders>
            <w:vAlign w:val="center"/>
          </w:tcPr>
          <w:p w14:paraId="50FCE2CB" w14:textId="77777777" w:rsidR="006A30EA" w:rsidRDefault="004802B4">
            <w:pPr>
              <w:jc w:val="center"/>
            </w:pPr>
            <w:r>
              <w:rPr>
                <w:rFonts w:eastAsia="Arial"/>
                <w:sz w:val="16"/>
              </w:rPr>
              <w:t xml:space="preserve">8 </w:t>
            </w:r>
          </w:p>
        </w:tc>
      </w:tr>
      <w:tr w:rsidR="006A30EA" w14:paraId="50FCE2D4" w14:textId="77777777">
        <w:trPr>
          <w:trHeight w:val="320"/>
        </w:trPr>
        <w:tc>
          <w:tcPr>
            <w:tcW w:w="1620" w:type="dxa"/>
            <w:gridSpan w:val="2"/>
            <w:vMerge/>
          </w:tcPr>
          <w:p w14:paraId="50FCE2CD" w14:textId="77777777" w:rsidR="006A30EA" w:rsidRDefault="006A30EA"/>
        </w:tc>
        <w:tc>
          <w:tcPr>
            <w:tcW w:w="1620" w:type="dxa"/>
            <w:gridSpan w:val="2"/>
            <w:tcBorders>
              <w:bottom w:val="dotted" w:sz="4" w:space="0" w:color="auto"/>
            </w:tcBorders>
            <w:vAlign w:val="center"/>
          </w:tcPr>
          <w:p w14:paraId="50FCE2CE" w14:textId="77777777" w:rsidR="006A30EA" w:rsidRDefault="004802B4">
            <w:pPr>
              <w:jc w:val="left"/>
            </w:pPr>
            <w:r>
              <w:rPr>
                <w:sz w:val="16"/>
              </w:rPr>
              <w:t>very broad</w:t>
            </w:r>
          </w:p>
        </w:tc>
        <w:tc>
          <w:tcPr>
            <w:tcW w:w="1620" w:type="dxa"/>
            <w:gridSpan w:val="2"/>
            <w:tcBorders>
              <w:bottom w:val="dotted" w:sz="4" w:space="0" w:color="auto"/>
            </w:tcBorders>
            <w:vAlign w:val="center"/>
          </w:tcPr>
          <w:p w14:paraId="50FCE2CF" w14:textId="77777777" w:rsidR="006A30EA" w:rsidRDefault="006A30EA"/>
        </w:tc>
        <w:tc>
          <w:tcPr>
            <w:tcW w:w="1620" w:type="dxa"/>
            <w:tcBorders>
              <w:bottom w:val="dotted" w:sz="4" w:space="0" w:color="auto"/>
            </w:tcBorders>
            <w:vAlign w:val="center"/>
          </w:tcPr>
          <w:p w14:paraId="50FCE2D0" w14:textId="77777777" w:rsidR="006A30EA" w:rsidRDefault="006A30EA"/>
        </w:tc>
        <w:tc>
          <w:tcPr>
            <w:tcW w:w="1620" w:type="dxa"/>
            <w:tcBorders>
              <w:bottom w:val="dotted" w:sz="4" w:space="0" w:color="auto"/>
            </w:tcBorders>
            <w:vAlign w:val="center"/>
          </w:tcPr>
          <w:p w14:paraId="50FCE2D1" w14:textId="77777777" w:rsidR="006A30EA" w:rsidRDefault="006A30EA"/>
        </w:tc>
        <w:tc>
          <w:tcPr>
            <w:tcW w:w="1620" w:type="dxa"/>
            <w:tcBorders>
              <w:bottom w:val="dotted" w:sz="4" w:space="0" w:color="auto"/>
            </w:tcBorders>
            <w:vAlign w:val="center"/>
          </w:tcPr>
          <w:p w14:paraId="50FCE2D2" w14:textId="77777777" w:rsidR="006A30EA" w:rsidRDefault="004802B4">
            <w:pPr>
              <w:jc w:val="left"/>
            </w:pPr>
            <w:r>
              <w:rPr>
                <w:sz w:val="16"/>
              </w:rPr>
              <w:t>Mossman's Giant</w:t>
            </w:r>
          </w:p>
        </w:tc>
        <w:tc>
          <w:tcPr>
            <w:tcW w:w="1620" w:type="dxa"/>
            <w:tcBorders>
              <w:bottom w:val="dotted" w:sz="4" w:space="0" w:color="auto"/>
            </w:tcBorders>
            <w:vAlign w:val="center"/>
          </w:tcPr>
          <w:p w14:paraId="50FCE2D3" w14:textId="77777777" w:rsidR="006A30EA" w:rsidRDefault="004802B4">
            <w:pPr>
              <w:jc w:val="center"/>
            </w:pPr>
            <w:r>
              <w:rPr>
                <w:rFonts w:eastAsia="Arial"/>
                <w:sz w:val="16"/>
              </w:rPr>
              <w:t xml:space="preserve">9 </w:t>
            </w:r>
          </w:p>
        </w:tc>
      </w:tr>
      <w:tr w:rsidR="006A30EA" w14:paraId="50FCE2DF" w14:textId="77777777">
        <w:trPr>
          <w:trHeight w:val="360"/>
        </w:trPr>
        <w:tc>
          <w:tcPr>
            <w:tcW w:w="810" w:type="dxa"/>
            <w:tcBorders>
              <w:right w:val="dotted" w:sz="4" w:space="0" w:color="auto"/>
            </w:tcBorders>
            <w:shd w:val="clear" w:color="auto" w:fill="DFDFD7"/>
            <w:vAlign w:val="center"/>
          </w:tcPr>
          <w:p w14:paraId="50FCE2D5" w14:textId="77777777" w:rsidR="006A30EA" w:rsidRDefault="004802B4">
            <w:r>
              <w:rPr>
                <w:rFonts w:eastAsia="Arial"/>
                <w:b/>
                <w:sz w:val="16"/>
              </w:rPr>
              <w:t>25.</w:t>
            </w:r>
          </w:p>
        </w:tc>
        <w:tc>
          <w:tcPr>
            <w:tcW w:w="810" w:type="dxa"/>
            <w:tcBorders>
              <w:right w:val="dotted" w:sz="4" w:space="0" w:color="auto"/>
            </w:tcBorders>
            <w:shd w:val="clear" w:color="auto" w:fill="DFDFD7"/>
            <w:vAlign w:val="center"/>
          </w:tcPr>
          <w:p w14:paraId="50FCE2D6" w14:textId="77777777" w:rsidR="006A30EA" w:rsidRDefault="006A30EA"/>
        </w:tc>
        <w:tc>
          <w:tcPr>
            <w:tcW w:w="810" w:type="dxa"/>
            <w:tcBorders>
              <w:right w:val="dotted" w:sz="4" w:space="0" w:color="auto"/>
            </w:tcBorders>
            <w:shd w:val="clear" w:color="auto" w:fill="DFDFD7"/>
            <w:vAlign w:val="center"/>
          </w:tcPr>
          <w:p w14:paraId="50FCE2D7" w14:textId="77777777" w:rsidR="006A30EA" w:rsidRDefault="004802B4">
            <w:r>
              <w:rPr>
                <w:rFonts w:eastAsia="Arial"/>
                <w:b/>
                <w:sz w:val="16"/>
              </w:rPr>
              <w:t>PQ</w:t>
            </w:r>
          </w:p>
        </w:tc>
        <w:tc>
          <w:tcPr>
            <w:tcW w:w="810" w:type="dxa"/>
            <w:tcBorders>
              <w:right w:val="dotted" w:sz="4" w:space="0" w:color="auto"/>
            </w:tcBorders>
            <w:shd w:val="clear" w:color="auto" w:fill="DFDFD7"/>
            <w:vAlign w:val="center"/>
          </w:tcPr>
          <w:p w14:paraId="50FCE2D8"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E2D9"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2DA" w14:textId="77777777" w:rsidR="006A30EA" w:rsidRDefault="004802B4">
            <w:r>
              <w:rPr>
                <w:rFonts w:eastAsia="Arial"/>
                <w:b/>
                <w:sz w:val="16"/>
              </w:rPr>
              <w:t>(f), (g)</w:t>
            </w:r>
          </w:p>
        </w:tc>
        <w:tc>
          <w:tcPr>
            <w:tcW w:w="1620" w:type="dxa"/>
            <w:shd w:val="clear" w:color="auto" w:fill="DFDFD7"/>
            <w:vAlign w:val="center"/>
          </w:tcPr>
          <w:p w14:paraId="50FCE2DB" w14:textId="77777777" w:rsidR="006A30EA" w:rsidRDefault="006A30EA"/>
        </w:tc>
        <w:tc>
          <w:tcPr>
            <w:tcW w:w="1620" w:type="dxa"/>
            <w:shd w:val="clear" w:color="auto" w:fill="DFDFD7"/>
          </w:tcPr>
          <w:p w14:paraId="50FCE2DC" w14:textId="77777777" w:rsidR="006A30EA" w:rsidRDefault="006A30EA"/>
        </w:tc>
        <w:tc>
          <w:tcPr>
            <w:tcW w:w="1620" w:type="dxa"/>
            <w:shd w:val="clear" w:color="auto" w:fill="DFDFD7"/>
          </w:tcPr>
          <w:p w14:paraId="50FCE2DD" w14:textId="77777777" w:rsidR="006A30EA" w:rsidRDefault="006A30EA"/>
        </w:tc>
        <w:tc>
          <w:tcPr>
            <w:tcW w:w="1620" w:type="dxa"/>
            <w:shd w:val="clear" w:color="auto" w:fill="DFDFD7"/>
          </w:tcPr>
          <w:p w14:paraId="50FCE2DE" w14:textId="77777777" w:rsidR="006A30EA" w:rsidRDefault="006A30EA"/>
        </w:tc>
      </w:tr>
      <w:tr w:rsidR="006A30EA" w14:paraId="50FCE2E7" w14:textId="77777777">
        <w:trPr>
          <w:trHeight w:val="440"/>
        </w:trPr>
        <w:tc>
          <w:tcPr>
            <w:tcW w:w="1620" w:type="dxa"/>
            <w:gridSpan w:val="2"/>
            <w:vMerge w:val="restart"/>
          </w:tcPr>
          <w:p w14:paraId="50FCE2E0" w14:textId="77777777" w:rsidR="006A30EA" w:rsidRDefault="006A30EA"/>
        </w:tc>
        <w:tc>
          <w:tcPr>
            <w:tcW w:w="1620" w:type="dxa"/>
            <w:gridSpan w:val="2"/>
            <w:tcBorders>
              <w:bottom w:val="dotted" w:sz="4" w:space="0" w:color="auto"/>
            </w:tcBorders>
          </w:tcPr>
          <w:p w14:paraId="50FCE2E1" w14:textId="77777777" w:rsidR="006A30EA" w:rsidRDefault="004802B4">
            <w:pPr>
              <w:spacing w:before="113" w:after="113"/>
              <w:jc w:val="left"/>
            </w:pPr>
            <w:r>
              <w:rPr>
                <w:b/>
                <w:sz w:val="16"/>
              </w:rPr>
              <w:t>First whorl petaloid tepal: shape</w:t>
            </w:r>
          </w:p>
        </w:tc>
        <w:tc>
          <w:tcPr>
            <w:tcW w:w="1620" w:type="dxa"/>
            <w:gridSpan w:val="2"/>
            <w:tcBorders>
              <w:bottom w:val="dotted" w:sz="4" w:space="0" w:color="auto"/>
            </w:tcBorders>
          </w:tcPr>
          <w:p w14:paraId="50FCE2E2" w14:textId="77777777" w:rsidR="006A30EA" w:rsidRDefault="006A30EA"/>
        </w:tc>
        <w:tc>
          <w:tcPr>
            <w:tcW w:w="1620" w:type="dxa"/>
            <w:tcBorders>
              <w:bottom w:val="dotted" w:sz="4" w:space="0" w:color="auto"/>
            </w:tcBorders>
          </w:tcPr>
          <w:p w14:paraId="50FCE2E3" w14:textId="77777777" w:rsidR="006A30EA" w:rsidRDefault="006A30EA"/>
        </w:tc>
        <w:tc>
          <w:tcPr>
            <w:tcW w:w="1620" w:type="dxa"/>
            <w:tcBorders>
              <w:bottom w:val="dotted" w:sz="4" w:space="0" w:color="auto"/>
            </w:tcBorders>
          </w:tcPr>
          <w:p w14:paraId="50FCE2E4" w14:textId="77777777" w:rsidR="006A30EA" w:rsidRDefault="006A30EA"/>
        </w:tc>
        <w:tc>
          <w:tcPr>
            <w:tcW w:w="1620" w:type="dxa"/>
            <w:tcBorders>
              <w:bottom w:val="dotted" w:sz="4" w:space="0" w:color="auto"/>
            </w:tcBorders>
          </w:tcPr>
          <w:p w14:paraId="50FCE2E5" w14:textId="77777777" w:rsidR="006A30EA" w:rsidRDefault="006A30EA"/>
        </w:tc>
        <w:tc>
          <w:tcPr>
            <w:tcW w:w="1620" w:type="dxa"/>
            <w:tcBorders>
              <w:bottom w:val="dotted" w:sz="4" w:space="0" w:color="auto"/>
            </w:tcBorders>
          </w:tcPr>
          <w:p w14:paraId="50FCE2E6" w14:textId="77777777" w:rsidR="006A30EA" w:rsidRDefault="006A30EA"/>
        </w:tc>
      </w:tr>
      <w:tr w:rsidR="006A30EA" w14:paraId="50FCE2EF" w14:textId="77777777">
        <w:trPr>
          <w:trHeight w:val="320"/>
        </w:trPr>
        <w:tc>
          <w:tcPr>
            <w:tcW w:w="1620" w:type="dxa"/>
            <w:gridSpan w:val="2"/>
            <w:vMerge/>
          </w:tcPr>
          <w:p w14:paraId="50FCE2E8" w14:textId="77777777" w:rsidR="006A30EA" w:rsidRDefault="006A30EA"/>
        </w:tc>
        <w:tc>
          <w:tcPr>
            <w:tcW w:w="1620" w:type="dxa"/>
            <w:gridSpan w:val="2"/>
            <w:tcBorders>
              <w:bottom w:val="dotted" w:sz="4" w:space="0" w:color="auto"/>
            </w:tcBorders>
            <w:vAlign w:val="center"/>
          </w:tcPr>
          <w:p w14:paraId="50FCE2E9" w14:textId="77777777" w:rsidR="006A30EA" w:rsidRDefault="004802B4">
            <w:pPr>
              <w:jc w:val="left"/>
            </w:pPr>
            <w:r>
              <w:rPr>
                <w:sz w:val="16"/>
              </w:rPr>
              <w:t>circular</w:t>
            </w:r>
          </w:p>
        </w:tc>
        <w:tc>
          <w:tcPr>
            <w:tcW w:w="1620" w:type="dxa"/>
            <w:gridSpan w:val="2"/>
            <w:tcBorders>
              <w:bottom w:val="dotted" w:sz="4" w:space="0" w:color="auto"/>
            </w:tcBorders>
            <w:vAlign w:val="center"/>
          </w:tcPr>
          <w:p w14:paraId="50FCE2EA" w14:textId="77777777" w:rsidR="006A30EA" w:rsidRDefault="006A30EA"/>
        </w:tc>
        <w:tc>
          <w:tcPr>
            <w:tcW w:w="1620" w:type="dxa"/>
            <w:tcBorders>
              <w:bottom w:val="dotted" w:sz="4" w:space="0" w:color="auto"/>
            </w:tcBorders>
            <w:vAlign w:val="center"/>
          </w:tcPr>
          <w:p w14:paraId="50FCE2EB" w14:textId="77777777" w:rsidR="006A30EA" w:rsidRDefault="006A30EA"/>
        </w:tc>
        <w:tc>
          <w:tcPr>
            <w:tcW w:w="1620" w:type="dxa"/>
            <w:tcBorders>
              <w:bottom w:val="dotted" w:sz="4" w:space="0" w:color="auto"/>
            </w:tcBorders>
            <w:vAlign w:val="center"/>
          </w:tcPr>
          <w:p w14:paraId="50FCE2EC" w14:textId="77777777" w:rsidR="006A30EA" w:rsidRDefault="006A30EA"/>
        </w:tc>
        <w:tc>
          <w:tcPr>
            <w:tcW w:w="1620" w:type="dxa"/>
            <w:tcBorders>
              <w:bottom w:val="dotted" w:sz="4" w:space="0" w:color="auto"/>
            </w:tcBorders>
            <w:vAlign w:val="center"/>
          </w:tcPr>
          <w:p w14:paraId="50FCE2ED" w14:textId="77777777" w:rsidR="006A30EA" w:rsidRDefault="006A30EA"/>
        </w:tc>
        <w:tc>
          <w:tcPr>
            <w:tcW w:w="1620" w:type="dxa"/>
            <w:tcBorders>
              <w:bottom w:val="dotted" w:sz="4" w:space="0" w:color="auto"/>
            </w:tcBorders>
            <w:vAlign w:val="center"/>
          </w:tcPr>
          <w:p w14:paraId="50FCE2EE" w14:textId="77777777" w:rsidR="006A30EA" w:rsidRDefault="004802B4">
            <w:pPr>
              <w:jc w:val="center"/>
            </w:pPr>
            <w:r>
              <w:rPr>
                <w:rFonts w:eastAsia="Arial"/>
                <w:sz w:val="16"/>
              </w:rPr>
              <w:t xml:space="preserve">1 </w:t>
            </w:r>
          </w:p>
        </w:tc>
      </w:tr>
      <w:tr w:rsidR="006A30EA" w14:paraId="50FCE2F7" w14:textId="77777777">
        <w:trPr>
          <w:trHeight w:val="320"/>
        </w:trPr>
        <w:tc>
          <w:tcPr>
            <w:tcW w:w="1620" w:type="dxa"/>
            <w:gridSpan w:val="2"/>
            <w:vMerge/>
          </w:tcPr>
          <w:p w14:paraId="50FCE2F0" w14:textId="77777777" w:rsidR="006A30EA" w:rsidRDefault="006A30EA"/>
        </w:tc>
        <w:tc>
          <w:tcPr>
            <w:tcW w:w="1620" w:type="dxa"/>
            <w:gridSpan w:val="2"/>
            <w:tcBorders>
              <w:bottom w:val="dotted" w:sz="4" w:space="0" w:color="auto"/>
            </w:tcBorders>
            <w:vAlign w:val="center"/>
          </w:tcPr>
          <w:p w14:paraId="50FCE2F1" w14:textId="77777777" w:rsidR="006A30EA" w:rsidRDefault="004802B4">
            <w:pPr>
              <w:jc w:val="left"/>
            </w:pPr>
            <w:r>
              <w:rPr>
                <w:sz w:val="16"/>
              </w:rPr>
              <w:t>elliptic</w:t>
            </w:r>
          </w:p>
        </w:tc>
        <w:tc>
          <w:tcPr>
            <w:tcW w:w="1620" w:type="dxa"/>
            <w:gridSpan w:val="2"/>
            <w:tcBorders>
              <w:bottom w:val="dotted" w:sz="4" w:space="0" w:color="auto"/>
            </w:tcBorders>
            <w:vAlign w:val="center"/>
          </w:tcPr>
          <w:p w14:paraId="50FCE2F2" w14:textId="77777777" w:rsidR="006A30EA" w:rsidRDefault="006A30EA"/>
        </w:tc>
        <w:tc>
          <w:tcPr>
            <w:tcW w:w="1620" w:type="dxa"/>
            <w:tcBorders>
              <w:bottom w:val="dotted" w:sz="4" w:space="0" w:color="auto"/>
            </w:tcBorders>
            <w:vAlign w:val="center"/>
          </w:tcPr>
          <w:p w14:paraId="50FCE2F3" w14:textId="77777777" w:rsidR="006A30EA" w:rsidRDefault="006A30EA"/>
        </w:tc>
        <w:tc>
          <w:tcPr>
            <w:tcW w:w="1620" w:type="dxa"/>
            <w:tcBorders>
              <w:bottom w:val="dotted" w:sz="4" w:space="0" w:color="auto"/>
            </w:tcBorders>
            <w:vAlign w:val="center"/>
          </w:tcPr>
          <w:p w14:paraId="50FCE2F4" w14:textId="77777777" w:rsidR="006A30EA" w:rsidRDefault="006A30EA"/>
        </w:tc>
        <w:tc>
          <w:tcPr>
            <w:tcW w:w="1620" w:type="dxa"/>
            <w:tcBorders>
              <w:bottom w:val="dotted" w:sz="4" w:space="0" w:color="auto"/>
            </w:tcBorders>
            <w:vAlign w:val="center"/>
          </w:tcPr>
          <w:p w14:paraId="50FCE2F5" w14:textId="77777777" w:rsidR="006A30EA" w:rsidRDefault="004802B4">
            <w:pPr>
              <w:jc w:val="left"/>
            </w:pPr>
            <w:r>
              <w:rPr>
                <w:sz w:val="16"/>
              </w:rPr>
              <w:t>Purple Queen</w:t>
            </w:r>
          </w:p>
        </w:tc>
        <w:tc>
          <w:tcPr>
            <w:tcW w:w="1620" w:type="dxa"/>
            <w:tcBorders>
              <w:bottom w:val="dotted" w:sz="4" w:space="0" w:color="auto"/>
            </w:tcBorders>
            <w:vAlign w:val="center"/>
          </w:tcPr>
          <w:p w14:paraId="50FCE2F6" w14:textId="77777777" w:rsidR="006A30EA" w:rsidRDefault="004802B4">
            <w:pPr>
              <w:jc w:val="center"/>
            </w:pPr>
            <w:r>
              <w:rPr>
                <w:rFonts w:eastAsia="Arial"/>
                <w:sz w:val="16"/>
              </w:rPr>
              <w:t xml:space="preserve">2 </w:t>
            </w:r>
          </w:p>
        </w:tc>
      </w:tr>
      <w:tr w:rsidR="006A30EA" w14:paraId="50FCE2FF" w14:textId="77777777">
        <w:trPr>
          <w:trHeight w:val="320"/>
        </w:trPr>
        <w:tc>
          <w:tcPr>
            <w:tcW w:w="1620" w:type="dxa"/>
            <w:gridSpan w:val="2"/>
            <w:vMerge/>
          </w:tcPr>
          <w:p w14:paraId="50FCE2F8" w14:textId="77777777" w:rsidR="006A30EA" w:rsidRDefault="006A30EA"/>
        </w:tc>
        <w:tc>
          <w:tcPr>
            <w:tcW w:w="1620" w:type="dxa"/>
            <w:gridSpan w:val="2"/>
            <w:tcBorders>
              <w:bottom w:val="dotted" w:sz="4" w:space="0" w:color="auto"/>
            </w:tcBorders>
            <w:vAlign w:val="center"/>
          </w:tcPr>
          <w:p w14:paraId="50FCE2F9" w14:textId="77777777" w:rsidR="006A30EA" w:rsidRDefault="004802B4">
            <w:pPr>
              <w:jc w:val="left"/>
            </w:pPr>
            <w:r>
              <w:rPr>
                <w:sz w:val="16"/>
              </w:rPr>
              <w:t>oblong</w:t>
            </w:r>
          </w:p>
        </w:tc>
        <w:tc>
          <w:tcPr>
            <w:tcW w:w="1620" w:type="dxa"/>
            <w:gridSpan w:val="2"/>
            <w:tcBorders>
              <w:bottom w:val="dotted" w:sz="4" w:space="0" w:color="auto"/>
            </w:tcBorders>
            <w:vAlign w:val="center"/>
          </w:tcPr>
          <w:p w14:paraId="50FCE2FA" w14:textId="77777777" w:rsidR="006A30EA" w:rsidRDefault="006A30EA"/>
        </w:tc>
        <w:tc>
          <w:tcPr>
            <w:tcW w:w="1620" w:type="dxa"/>
            <w:tcBorders>
              <w:bottom w:val="dotted" w:sz="4" w:space="0" w:color="auto"/>
            </w:tcBorders>
            <w:vAlign w:val="center"/>
          </w:tcPr>
          <w:p w14:paraId="50FCE2FB" w14:textId="77777777" w:rsidR="006A30EA" w:rsidRDefault="006A30EA"/>
        </w:tc>
        <w:tc>
          <w:tcPr>
            <w:tcW w:w="1620" w:type="dxa"/>
            <w:tcBorders>
              <w:bottom w:val="dotted" w:sz="4" w:space="0" w:color="auto"/>
            </w:tcBorders>
            <w:vAlign w:val="center"/>
          </w:tcPr>
          <w:p w14:paraId="50FCE2FC" w14:textId="77777777" w:rsidR="006A30EA" w:rsidRDefault="006A30EA"/>
        </w:tc>
        <w:tc>
          <w:tcPr>
            <w:tcW w:w="1620" w:type="dxa"/>
            <w:tcBorders>
              <w:bottom w:val="dotted" w:sz="4" w:space="0" w:color="auto"/>
            </w:tcBorders>
            <w:vAlign w:val="center"/>
          </w:tcPr>
          <w:p w14:paraId="50FCE2FD" w14:textId="77777777" w:rsidR="006A30EA" w:rsidRDefault="006A30EA"/>
        </w:tc>
        <w:tc>
          <w:tcPr>
            <w:tcW w:w="1620" w:type="dxa"/>
            <w:tcBorders>
              <w:bottom w:val="dotted" w:sz="4" w:space="0" w:color="auto"/>
            </w:tcBorders>
            <w:vAlign w:val="center"/>
          </w:tcPr>
          <w:p w14:paraId="50FCE2FE" w14:textId="77777777" w:rsidR="006A30EA" w:rsidRDefault="004802B4">
            <w:pPr>
              <w:jc w:val="center"/>
            </w:pPr>
            <w:r>
              <w:rPr>
                <w:rFonts w:eastAsia="Arial"/>
                <w:sz w:val="16"/>
              </w:rPr>
              <w:t xml:space="preserve">3 </w:t>
            </w:r>
          </w:p>
        </w:tc>
      </w:tr>
      <w:tr w:rsidR="006A30EA" w14:paraId="50FCE307" w14:textId="77777777">
        <w:trPr>
          <w:trHeight w:val="320"/>
        </w:trPr>
        <w:tc>
          <w:tcPr>
            <w:tcW w:w="1620" w:type="dxa"/>
            <w:gridSpan w:val="2"/>
            <w:vMerge/>
          </w:tcPr>
          <w:p w14:paraId="50FCE300" w14:textId="77777777" w:rsidR="006A30EA" w:rsidRDefault="006A30EA"/>
        </w:tc>
        <w:tc>
          <w:tcPr>
            <w:tcW w:w="1620" w:type="dxa"/>
            <w:gridSpan w:val="2"/>
            <w:tcBorders>
              <w:bottom w:val="dotted" w:sz="4" w:space="0" w:color="auto"/>
            </w:tcBorders>
            <w:vAlign w:val="center"/>
          </w:tcPr>
          <w:p w14:paraId="50FCE301" w14:textId="77777777" w:rsidR="006A30EA" w:rsidRDefault="004802B4">
            <w:pPr>
              <w:jc w:val="left"/>
            </w:pPr>
            <w:r>
              <w:rPr>
                <w:sz w:val="16"/>
              </w:rPr>
              <w:t>broad obovate</w:t>
            </w:r>
          </w:p>
        </w:tc>
        <w:tc>
          <w:tcPr>
            <w:tcW w:w="1620" w:type="dxa"/>
            <w:gridSpan w:val="2"/>
            <w:tcBorders>
              <w:bottom w:val="dotted" w:sz="4" w:space="0" w:color="auto"/>
            </w:tcBorders>
            <w:vAlign w:val="center"/>
          </w:tcPr>
          <w:p w14:paraId="50FCE302" w14:textId="77777777" w:rsidR="006A30EA" w:rsidRDefault="006A30EA"/>
        </w:tc>
        <w:tc>
          <w:tcPr>
            <w:tcW w:w="1620" w:type="dxa"/>
            <w:tcBorders>
              <w:bottom w:val="dotted" w:sz="4" w:space="0" w:color="auto"/>
            </w:tcBorders>
            <w:vAlign w:val="center"/>
          </w:tcPr>
          <w:p w14:paraId="50FCE303" w14:textId="77777777" w:rsidR="006A30EA" w:rsidRDefault="006A30EA"/>
        </w:tc>
        <w:tc>
          <w:tcPr>
            <w:tcW w:w="1620" w:type="dxa"/>
            <w:tcBorders>
              <w:bottom w:val="dotted" w:sz="4" w:space="0" w:color="auto"/>
            </w:tcBorders>
            <w:vAlign w:val="center"/>
          </w:tcPr>
          <w:p w14:paraId="50FCE304" w14:textId="77777777" w:rsidR="006A30EA" w:rsidRDefault="006A30EA"/>
        </w:tc>
        <w:tc>
          <w:tcPr>
            <w:tcW w:w="1620" w:type="dxa"/>
            <w:tcBorders>
              <w:bottom w:val="dotted" w:sz="4" w:space="0" w:color="auto"/>
            </w:tcBorders>
            <w:vAlign w:val="center"/>
          </w:tcPr>
          <w:p w14:paraId="50FCE305" w14:textId="77777777" w:rsidR="006A30EA" w:rsidRDefault="004802B4">
            <w:pPr>
              <w:jc w:val="left"/>
            </w:pPr>
            <w:del w:id="522" w:author="TWO" w:date="2026-07-07T16:26:00Z">
              <w:r>
                <w:rPr>
                  <w:sz w:val="16"/>
                </w:rPr>
                <w:delText>Fragrant Cloud</w:delText>
              </w:r>
            </w:del>
            <w:proofErr w:type="spellStart"/>
            <w:ins w:id="523" w:author="TWO" w:date="2026-07-07T16:26:00Z">
              <w:r>
                <w:rPr>
                  <w:sz w:val="16"/>
                </w:rPr>
                <w:t>Danxin</w:t>
              </w:r>
            </w:ins>
            <w:proofErr w:type="spellEnd"/>
          </w:p>
        </w:tc>
        <w:tc>
          <w:tcPr>
            <w:tcW w:w="1620" w:type="dxa"/>
            <w:tcBorders>
              <w:bottom w:val="dotted" w:sz="4" w:space="0" w:color="auto"/>
            </w:tcBorders>
            <w:vAlign w:val="center"/>
          </w:tcPr>
          <w:p w14:paraId="50FCE306" w14:textId="77777777" w:rsidR="006A30EA" w:rsidRDefault="004802B4">
            <w:pPr>
              <w:jc w:val="center"/>
            </w:pPr>
            <w:r>
              <w:rPr>
                <w:rFonts w:eastAsia="Arial"/>
                <w:sz w:val="16"/>
              </w:rPr>
              <w:t xml:space="preserve">4 </w:t>
            </w:r>
          </w:p>
        </w:tc>
      </w:tr>
      <w:tr w:rsidR="006A30EA" w14:paraId="50FCE30F" w14:textId="77777777">
        <w:trPr>
          <w:trHeight w:val="320"/>
        </w:trPr>
        <w:tc>
          <w:tcPr>
            <w:tcW w:w="1620" w:type="dxa"/>
            <w:gridSpan w:val="2"/>
            <w:vMerge/>
          </w:tcPr>
          <w:p w14:paraId="50FCE308" w14:textId="77777777" w:rsidR="006A30EA" w:rsidRDefault="006A30EA"/>
        </w:tc>
        <w:tc>
          <w:tcPr>
            <w:tcW w:w="1620" w:type="dxa"/>
            <w:gridSpan w:val="2"/>
            <w:tcBorders>
              <w:bottom w:val="dotted" w:sz="4" w:space="0" w:color="auto"/>
            </w:tcBorders>
            <w:vAlign w:val="center"/>
          </w:tcPr>
          <w:p w14:paraId="50FCE309" w14:textId="77777777" w:rsidR="006A30EA" w:rsidRDefault="004802B4">
            <w:pPr>
              <w:jc w:val="left"/>
            </w:pPr>
            <w:r>
              <w:rPr>
                <w:sz w:val="16"/>
              </w:rPr>
              <w:t>medium obovate</w:t>
            </w:r>
          </w:p>
        </w:tc>
        <w:tc>
          <w:tcPr>
            <w:tcW w:w="1620" w:type="dxa"/>
            <w:gridSpan w:val="2"/>
            <w:tcBorders>
              <w:bottom w:val="dotted" w:sz="4" w:space="0" w:color="auto"/>
            </w:tcBorders>
            <w:vAlign w:val="center"/>
          </w:tcPr>
          <w:p w14:paraId="50FCE30A" w14:textId="77777777" w:rsidR="006A30EA" w:rsidRDefault="006A30EA"/>
        </w:tc>
        <w:tc>
          <w:tcPr>
            <w:tcW w:w="1620" w:type="dxa"/>
            <w:tcBorders>
              <w:bottom w:val="dotted" w:sz="4" w:space="0" w:color="auto"/>
            </w:tcBorders>
            <w:vAlign w:val="center"/>
          </w:tcPr>
          <w:p w14:paraId="50FCE30B" w14:textId="77777777" w:rsidR="006A30EA" w:rsidRDefault="006A30EA"/>
        </w:tc>
        <w:tc>
          <w:tcPr>
            <w:tcW w:w="1620" w:type="dxa"/>
            <w:tcBorders>
              <w:bottom w:val="dotted" w:sz="4" w:space="0" w:color="auto"/>
            </w:tcBorders>
            <w:vAlign w:val="center"/>
          </w:tcPr>
          <w:p w14:paraId="50FCE30C" w14:textId="77777777" w:rsidR="006A30EA" w:rsidRDefault="006A30EA"/>
        </w:tc>
        <w:tc>
          <w:tcPr>
            <w:tcW w:w="1620" w:type="dxa"/>
            <w:tcBorders>
              <w:bottom w:val="dotted" w:sz="4" w:space="0" w:color="auto"/>
            </w:tcBorders>
            <w:vAlign w:val="center"/>
          </w:tcPr>
          <w:p w14:paraId="50FCE30D" w14:textId="77777777" w:rsidR="006A30EA" w:rsidRDefault="004802B4">
            <w:pPr>
              <w:jc w:val="left"/>
            </w:pPr>
            <w:r>
              <w:rPr>
                <w:sz w:val="16"/>
              </w:rPr>
              <w:t>Jade Lamp</w:t>
            </w:r>
          </w:p>
        </w:tc>
        <w:tc>
          <w:tcPr>
            <w:tcW w:w="1620" w:type="dxa"/>
            <w:tcBorders>
              <w:bottom w:val="dotted" w:sz="4" w:space="0" w:color="auto"/>
            </w:tcBorders>
            <w:vAlign w:val="center"/>
          </w:tcPr>
          <w:p w14:paraId="50FCE30E" w14:textId="77777777" w:rsidR="006A30EA" w:rsidRDefault="004802B4">
            <w:pPr>
              <w:jc w:val="center"/>
            </w:pPr>
            <w:r>
              <w:rPr>
                <w:rFonts w:eastAsia="Arial"/>
                <w:sz w:val="16"/>
              </w:rPr>
              <w:t xml:space="preserve">5 </w:t>
            </w:r>
          </w:p>
        </w:tc>
      </w:tr>
      <w:tr w:rsidR="006A30EA" w14:paraId="50FCE317" w14:textId="77777777">
        <w:trPr>
          <w:trHeight w:val="320"/>
        </w:trPr>
        <w:tc>
          <w:tcPr>
            <w:tcW w:w="1620" w:type="dxa"/>
            <w:gridSpan w:val="2"/>
            <w:vMerge/>
          </w:tcPr>
          <w:p w14:paraId="50FCE310" w14:textId="77777777" w:rsidR="006A30EA" w:rsidRDefault="006A30EA"/>
        </w:tc>
        <w:tc>
          <w:tcPr>
            <w:tcW w:w="1620" w:type="dxa"/>
            <w:gridSpan w:val="2"/>
            <w:tcBorders>
              <w:bottom w:val="dotted" w:sz="4" w:space="0" w:color="auto"/>
            </w:tcBorders>
            <w:vAlign w:val="center"/>
          </w:tcPr>
          <w:p w14:paraId="50FCE311" w14:textId="77777777" w:rsidR="006A30EA" w:rsidRDefault="004802B4">
            <w:pPr>
              <w:jc w:val="left"/>
            </w:pPr>
            <w:r>
              <w:rPr>
                <w:sz w:val="16"/>
              </w:rPr>
              <w:t>narrow obovate</w:t>
            </w:r>
          </w:p>
        </w:tc>
        <w:tc>
          <w:tcPr>
            <w:tcW w:w="1620" w:type="dxa"/>
            <w:gridSpan w:val="2"/>
            <w:tcBorders>
              <w:bottom w:val="dotted" w:sz="4" w:space="0" w:color="auto"/>
            </w:tcBorders>
            <w:vAlign w:val="center"/>
          </w:tcPr>
          <w:p w14:paraId="50FCE312" w14:textId="77777777" w:rsidR="006A30EA" w:rsidRDefault="006A30EA"/>
        </w:tc>
        <w:tc>
          <w:tcPr>
            <w:tcW w:w="1620" w:type="dxa"/>
            <w:tcBorders>
              <w:bottom w:val="dotted" w:sz="4" w:space="0" w:color="auto"/>
            </w:tcBorders>
            <w:vAlign w:val="center"/>
          </w:tcPr>
          <w:p w14:paraId="50FCE313" w14:textId="77777777" w:rsidR="006A30EA" w:rsidRDefault="006A30EA"/>
        </w:tc>
        <w:tc>
          <w:tcPr>
            <w:tcW w:w="1620" w:type="dxa"/>
            <w:tcBorders>
              <w:bottom w:val="dotted" w:sz="4" w:space="0" w:color="auto"/>
            </w:tcBorders>
            <w:vAlign w:val="center"/>
          </w:tcPr>
          <w:p w14:paraId="50FCE314" w14:textId="77777777" w:rsidR="006A30EA" w:rsidRDefault="006A30EA"/>
        </w:tc>
        <w:tc>
          <w:tcPr>
            <w:tcW w:w="1620" w:type="dxa"/>
            <w:tcBorders>
              <w:bottom w:val="dotted" w:sz="4" w:space="0" w:color="auto"/>
            </w:tcBorders>
            <w:vAlign w:val="center"/>
          </w:tcPr>
          <w:p w14:paraId="50FCE315" w14:textId="77777777" w:rsidR="006A30EA" w:rsidRDefault="004802B4">
            <w:pPr>
              <w:jc w:val="left"/>
            </w:pPr>
            <w:proofErr w:type="spellStart"/>
            <w:r>
              <w:rPr>
                <w:sz w:val="16"/>
              </w:rPr>
              <w:t>Chrysanthemumiflora</w:t>
            </w:r>
            <w:proofErr w:type="spellEnd"/>
          </w:p>
        </w:tc>
        <w:tc>
          <w:tcPr>
            <w:tcW w:w="1620" w:type="dxa"/>
            <w:tcBorders>
              <w:bottom w:val="dotted" w:sz="4" w:space="0" w:color="auto"/>
            </w:tcBorders>
            <w:vAlign w:val="center"/>
          </w:tcPr>
          <w:p w14:paraId="50FCE316" w14:textId="77777777" w:rsidR="006A30EA" w:rsidRDefault="004802B4">
            <w:pPr>
              <w:jc w:val="center"/>
            </w:pPr>
            <w:r>
              <w:rPr>
                <w:rFonts w:eastAsia="Arial"/>
                <w:sz w:val="16"/>
              </w:rPr>
              <w:t xml:space="preserve">6 </w:t>
            </w:r>
          </w:p>
        </w:tc>
      </w:tr>
      <w:tr w:rsidR="006A30EA" w14:paraId="50FCE31F" w14:textId="77777777">
        <w:trPr>
          <w:trHeight w:val="320"/>
        </w:trPr>
        <w:tc>
          <w:tcPr>
            <w:tcW w:w="1620" w:type="dxa"/>
            <w:gridSpan w:val="2"/>
            <w:vMerge/>
          </w:tcPr>
          <w:p w14:paraId="50FCE318" w14:textId="77777777" w:rsidR="006A30EA" w:rsidRDefault="006A30EA"/>
        </w:tc>
        <w:tc>
          <w:tcPr>
            <w:tcW w:w="1620" w:type="dxa"/>
            <w:gridSpan w:val="2"/>
            <w:tcBorders>
              <w:bottom w:val="dotted" w:sz="4" w:space="0" w:color="auto"/>
            </w:tcBorders>
            <w:vAlign w:val="center"/>
          </w:tcPr>
          <w:p w14:paraId="50FCE319" w14:textId="77777777" w:rsidR="006A30EA" w:rsidRDefault="004802B4">
            <w:pPr>
              <w:jc w:val="left"/>
            </w:pPr>
            <w:del w:id="524" w:author="TWO" w:date="2026-07-07T16:26:00Z">
              <w:r>
                <w:rPr>
                  <w:sz w:val="16"/>
                </w:rPr>
                <w:delText>oblanceolate</w:delText>
              </w:r>
            </w:del>
            <w:ins w:id="525" w:author="TWO" w:date="2026-07-07T16:26:00Z">
              <w:r>
                <w:rPr>
                  <w:sz w:val="16"/>
                </w:rPr>
                <w:t>broad spatulate</w:t>
              </w:r>
            </w:ins>
          </w:p>
        </w:tc>
        <w:tc>
          <w:tcPr>
            <w:tcW w:w="1620" w:type="dxa"/>
            <w:gridSpan w:val="2"/>
            <w:tcBorders>
              <w:bottom w:val="dotted" w:sz="4" w:space="0" w:color="auto"/>
            </w:tcBorders>
            <w:vAlign w:val="center"/>
          </w:tcPr>
          <w:p w14:paraId="50FCE31A" w14:textId="77777777" w:rsidR="006A30EA" w:rsidRDefault="006A30EA"/>
        </w:tc>
        <w:tc>
          <w:tcPr>
            <w:tcW w:w="1620" w:type="dxa"/>
            <w:tcBorders>
              <w:bottom w:val="dotted" w:sz="4" w:space="0" w:color="auto"/>
            </w:tcBorders>
            <w:vAlign w:val="center"/>
          </w:tcPr>
          <w:p w14:paraId="50FCE31B" w14:textId="77777777" w:rsidR="006A30EA" w:rsidRDefault="006A30EA"/>
        </w:tc>
        <w:tc>
          <w:tcPr>
            <w:tcW w:w="1620" w:type="dxa"/>
            <w:tcBorders>
              <w:bottom w:val="dotted" w:sz="4" w:space="0" w:color="auto"/>
            </w:tcBorders>
            <w:vAlign w:val="center"/>
          </w:tcPr>
          <w:p w14:paraId="50FCE31C" w14:textId="77777777" w:rsidR="006A30EA" w:rsidRDefault="006A30EA"/>
        </w:tc>
        <w:tc>
          <w:tcPr>
            <w:tcW w:w="1620" w:type="dxa"/>
            <w:tcBorders>
              <w:bottom w:val="dotted" w:sz="4" w:space="0" w:color="auto"/>
            </w:tcBorders>
            <w:vAlign w:val="center"/>
          </w:tcPr>
          <w:p w14:paraId="50FCE31D" w14:textId="77777777" w:rsidR="006A30EA" w:rsidRDefault="004802B4">
            <w:pPr>
              <w:jc w:val="left"/>
            </w:pPr>
            <w:del w:id="526" w:author="TWO" w:date="2026-07-07T16:26:00Z">
              <w:r>
                <w:rPr>
                  <w:sz w:val="16"/>
                </w:rPr>
                <w:delText>Alba</w:delText>
              </w:r>
            </w:del>
            <w:ins w:id="527" w:author="TWO" w:date="2026-07-07T16:26:00Z">
              <w:r>
                <w:rPr>
                  <w:sz w:val="16"/>
                </w:rPr>
                <w:t>Diva</w:t>
              </w:r>
            </w:ins>
          </w:p>
        </w:tc>
        <w:tc>
          <w:tcPr>
            <w:tcW w:w="1620" w:type="dxa"/>
            <w:tcBorders>
              <w:bottom w:val="dotted" w:sz="4" w:space="0" w:color="auto"/>
            </w:tcBorders>
            <w:vAlign w:val="center"/>
          </w:tcPr>
          <w:p w14:paraId="50FCE31E" w14:textId="77777777" w:rsidR="006A30EA" w:rsidRDefault="004802B4">
            <w:pPr>
              <w:jc w:val="center"/>
            </w:pPr>
            <w:r>
              <w:rPr>
                <w:rFonts w:eastAsia="Arial"/>
                <w:sz w:val="16"/>
              </w:rPr>
              <w:t xml:space="preserve">7 </w:t>
            </w:r>
          </w:p>
        </w:tc>
      </w:tr>
      <w:tr w:rsidR="006A30EA" w14:paraId="50FCE327" w14:textId="77777777">
        <w:trPr>
          <w:trHeight w:val="320"/>
        </w:trPr>
        <w:tc>
          <w:tcPr>
            <w:tcW w:w="1620" w:type="dxa"/>
            <w:gridSpan w:val="2"/>
            <w:vMerge/>
          </w:tcPr>
          <w:p w14:paraId="50FCE320" w14:textId="77777777" w:rsidR="006A30EA" w:rsidRDefault="006A30EA"/>
        </w:tc>
        <w:tc>
          <w:tcPr>
            <w:tcW w:w="1620" w:type="dxa"/>
            <w:gridSpan w:val="2"/>
            <w:tcBorders>
              <w:bottom w:val="dotted" w:sz="4" w:space="0" w:color="auto"/>
            </w:tcBorders>
            <w:vAlign w:val="center"/>
          </w:tcPr>
          <w:p w14:paraId="50FCE321" w14:textId="77777777" w:rsidR="006A30EA" w:rsidRDefault="004802B4">
            <w:pPr>
              <w:jc w:val="left"/>
            </w:pPr>
            <w:del w:id="528" w:author="TWO" w:date="2026-07-07T16:26:00Z">
              <w:r>
                <w:rPr>
                  <w:sz w:val="16"/>
                </w:rPr>
                <w:delText>broad</w:delText>
              </w:r>
            </w:del>
            <w:proofErr w:type="gramStart"/>
            <w:ins w:id="529" w:author="TWO" w:date="2026-07-07T16:26:00Z">
              <w:r>
                <w:rPr>
                  <w:sz w:val="16"/>
                </w:rPr>
                <w:t>narrow</w:t>
              </w:r>
            </w:ins>
            <w:proofErr w:type="gramEnd"/>
            <w:r>
              <w:rPr>
                <w:sz w:val="16"/>
              </w:rPr>
              <w:t xml:space="preserve"> spatulate</w:t>
            </w:r>
          </w:p>
        </w:tc>
        <w:tc>
          <w:tcPr>
            <w:tcW w:w="1620" w:type="dxa"/>
            <w:gridSpan w:val="2"/>
            <w:tcBorders>
              <w:bottom w:val="dotted" w:sz="4" w:space="0" w:color="auto"/>
            </w:tcBorders>
            <w:vAlign w:val="center"/>
          </w:tcPr>
          <w:p w14:paraId="50FCE322" w14:textId="77777777" w:rsidR="006A30EA" w:rsidRDefault="006A30EA"/>
        </w:tc>
        <w:tc>
          <w:tcPr>
            <w:tcW w:w="1620" w:type="dxa"/>
            <w:tcBorders>
              <w:bottom w:val="dotted" w:sz="4" w:space="0" w:color="auto"/>
            </w:tcBorders>
            <w:vAlign w:val="center"/>
          </w:tcPr>
          <w:p w14:paraId="50FCE323" w14:textId="77777777" w:rsidR="006A30EA" w:rsidRDefault="006A30EA"/>
        </w:tc>
        <w:tc>
          <w:tcPr>
            <w:tcW w:w="1620" w:type="dxa"/>
            <w:tcBorders>
              <w:bottom w:val="dotted" w:sz="4" w:space="0" w:color="auto"/>
            </w:tcBorders>
            <w:vAlign w:val="center"/>
          </w:tcPr>
          <w:p w14:paraId="50FCE324" w14:textId="77777777" w:rsidR="006A30EA" w:rsidRDefault="006A30EA"/>
        </w:tc>
        <w:tc>
          <w:tcPr>
            <w:tcW w:w="1620" w:type="dxa"/>
            <w:tcBorders>
              <w:bottom w:val="dotted" w:sz="4" w:space="0" w:color="auto"/>
            </w:tcBorders>
            <w:vAlign w:val="center"/>
          </w:tcPr>
          <w:p w14:paraId="50FCE325" w14:textId="77777777" w:rsidR="006A30EA" w:rsidRDefault="004802B4">
            <w:pPr>
              <w:jc w:val="left"/>
            </w:pPr>
            <w:del w:id="530" w:author="TWO" w:date="2026-07-07T16:26:00Z">
              <w:r>
                <w:rPr>
                  <w:sz w:val="16"/>
                </w:rPr>
                <w:delText>Diva</w:delText>
              </w:r>
            </w:del>
            <w:ins w:id="531" w:author="TWO" w:date="2026-07-07T16:26:00Z">
              <w:r>
                <w:rPr>
                  <w:sz w:val="16"/>
                </w:rPr>
                <w:t>Betty</w:t>
              </w:r>
            </w:ins>
          </w:p>
        </w:tc>
        <w:tc>
          <w:tcPr>
            <w:tcW w:w="1620" w:type="dxa"/>
            <w:tcBorders>
              <w:bottom w:val="dotted" w:sz="4" w:space="0" w:color="auto"/>
            </w:tcBorders>
            <w:vAlign w:val="center"/>
          </w:tcPr>
          <w:p w14:paraId="50FCE326" w14:textId="77777777" w:rsidR="006A30EA" w:rsidRDefault="004802B4">
            <w:pPr>
              <w:jc w:val="center"/>
            </w:pPr>
            <w:r>
              <w:rPr>
                <w:rFonts w:eastAsia="Arial"/>
                <w:sz w:val="16"/>
              </w:rPr>
              <w:t xml:space="preserve">8 </w:t>
            </w:r>
          </w:p>
        </w:tc>
      </w:tr>
      <w:tr w:rsidR="006A30EA" w14:paraId="50FCE32F" w14:textId="77777777">
        <w:trPr>
          <w:trHeight w:val="320"/>
        </w:trPr>
        <w:tc>
          <w:tcPr>
            <w:tcW w:w="1620" w:type="dxa"/>
            <w:gridSpan w:val="2"/>
            <w:vMerge/>
          </w:tcPr>
          <w:p w14:paraId="50FCE328" w14:textId="77777777" w:rsidR="006A30EA" w:rsidRDefault="006A30EA"/>
        </w:tc>
        <w:tc>
          <w:tcPr>
            <w:tcW w:w="1620" w:type="dxa"/>
            <w:gridSpan w:val="2"/>
            <w:tcBorders>
              <w:bottom w:val="dotted" w:sz="4" w:space="0" w:color="auto"/>
            </w:tcBorders>
            <w:vAlign w:val="center"/>
          </w:tcPr>
          <w:p w14:paraId="50FCE329" w14:textId="77777777" w:rsidR="006A30EA" w:rsidRDefault="004802B4">
            <w:pPr>
              <w:jc w:val="left"/>
            </w:pPr>
            <w:del w:id="532" w:author="TWO" w:date="2026-07-07T16:26:00Z">
              <w:r>
                <w:rPr>
                  <w:sz w:val="16"/>
                </w:rPr>
                <w:delText>narrow spatulate</w:delText>
              </w:r>
            </w:del>
            <w:ins w:id="533" w:author="TWO" w:date="2026-07-07T16:26:00Z">
              <w:r>
                <w:rPr>
                  <w:sz w:val="16"/>
                </w:rPr>
                <w:t>oblanceolate</w:t>
              </w:r>
            </w:ins>
          </w:p>
        </w:tc>
        <w:tc>
          <w:tcPr>
            <w:tcW w:w="1620" w:type="dxa"/>
            <w:gridSpan w:val="2"/>
            <w:tcBorders>
              <w:bottom w:val="dotted" w:sz="4" w:space="0" w:color="auto"/>
            </w:tcBorders>
            <w:vAlign w:val="center"/>
          </w:tcPr>
          <w:p w14:paraId="50FCE32A" w14:textId="77777777" w:rsidR="006A30EA" w:rsidRDefault="006A30EA"/>
        </w:tc>
        <w:tc>
          <w:tcPr>
            <w:tcW w:w="1620" w:type="dxa"/>
            <w:tcBorders>
              <w:bottom w:val="dotted" w:sz="4" w:space="0" w:color="auto"/>
            </w:tcBorders>
            <w:vAlign w:val="center"/>
          </w:tcPr>
          <w:p w14:paraId="50FCE32B" w14:textId="77777777" w:rsidR="006A30EA" w:rsidRDefault="006A30EA"/>
        </w:tc>
        <w:tc>
          <w:tcPr>
            <w:tcW w:w="1620" w:type="dxa"/>
            <w:tcBorders>
              <w:bottom w:val="dotted" w:sz="4" w:space="0" w:color="auto"/>
            </w:tcBorders>
            <w:vAlign w:val="center"/>
          </w:tcPr>
          <w:p w14:paraId="50FCE32C" w14:textId="77777777" w:rsidR="006A30EA" w:rsidRDefault="006A30EA"/>
        </w:tc>
        <w:tc>
          <w:tcPr>
            <w:tcW w:w="1620" w:type="dxa"/>
            <w:tcBorders>
              <w:bottom w:val="dotted" w:sz="4" w:space="0" w:color="auto"/>
            </w:tcBorders>
            <w:vAlign w:val="center"/>
          </w:tcPr>
          <w:p w14:paraId="50FCE32D" w14:textId="77777777" w:rsidR="006A30EA" w:rsidRDefault="004802B4">
            <w:pPr>
              <w:jc w:val="left"/>
            </w:pPr>
            <w:ins w:id="534" w:author="TWO" w:date="2026-07-07T16:26:00Z">
              <w:r>
                <w:rPr>
                  <w:sz w:val="16"/>
                </w:rPr>
                <w:t>Alba</w:t>
              </w:r>
            </w:ins>
            <w:del w:id="535" w:author="TWO" w:date="2026-07-07T16:26:00Z">
              <w:r>
                <w:rPr>
                  <w:sz w:val="16"/>
                </w:rPr>
                <w:delText>Betty</w:delText>
              </w:r>
            </w:del>
          </w:p>
        </w:tc>
        <w:tc>
          <w:tcPr>
            <w:tcW w:w="1620" w:type="dxa"/>
            <w:tcBorders>
              <w:bottom w:val="dotted" w:sz="4" w:space="0" w:color="auto"/>
            </w:tcBorders>
            <w:vAlign w:val="center"/>
          </w:tcPr>
          <w:p w14:paraId="50FCE32E" w14:textId="77777777" w:rsidR="006A30EA" w:rsidRDefault="004802B4">
            <w:pPr>
              <w:jc w:val="center"/>
            </w:pPr>
            <w:r>
              <w:rPr>
                <w:rFonts w:eastAsia="Arial"/>
                <w:sz w:val="16"/>
              </w:rPr>
              <w:t xml:space="preserve">9 </w:t>
            </w:r>
          </w:p>
        </w:tc>
      </w:tr>
      <w:tr w:rsidR="006A30EA" w14:paraId="50FCE33A" w14:textId="77777777">
        <w:trPr>
          <w:trHeight w:val="360"/>
        </w:trPr>
        <w:tc>
          <w:tcPr>
            <w:tcW w:w="810" w:type="dxa"/>
            <w:tcBorders>
              <w:right w:val="dotted" w:sz="4" w:space="0" w:color="auto"/>
            </w:tcBorders>
            <w:shd w:val="clear" w:color="auto" w:fill="DFDFD7"/>
            <w:vAlign w:val="center"/>
          </w:tcPr>
          <w:p w14:paraId="50FCE330" w14:textId="77777777" w:rsidR="006A30EA" w:rsidRDefault="004802B4">
            <w:pPr>
              <w:keepNext/>
              <w:pPrChange w:id="536" w:author="OERTEL Romy" w:date="2026-07-07T18:10:00Z">
                <w:pPr/>
              </w:pPrChange>
            </w:pPr>
            <w:r>
              <w:rPr>
                <w:rFonts w:eastAsia="Arial"/>
                <w:b/>
                <w:sz w:val="16"/>
              </w:rPr>
              <w:lastRenderedPageBreak/>
              <w:t>26.</w:t>
            </w:r>
          </w:p>
        </w:tc>
        <w:tc>
          <w:tcPr>
            <w:tcW w:w="810" w:type="dxa"/>
            <w:tcBorders>
              <w:right w:val="dotted" w:sz="4" w:space="0" w:color="auto"/>
            </w:tcBorders>
            <w:shd w:val="clear" w:color="auto" w:fill="DFDFD7"/>
            <w:vAlign w:val="center"/>
          </w:tcPr>
          <w:p w14:paraId="50FCE331" w14:textId="77777777" w:rsidR="006A30EA" w:rsidRDefault="004802B4">
            <w:pPr>
              <w:keepNext/>
              <w:pPrChange w:id="537" w:author="OERTEL Romy" w:date="2026-07-07T18:10:00Z">
                <w:pPr/>
              </w:pPrChange>
            </w:pPr>
            <w:r>
              <w:rPr>
                <w:rFonts w:eastAsia="Arial"/>
                <w:b/>
                <w:sz w:val="16"/>
              </w:rPr>
              <w:t>(*)</w:t>
            </w:r>
          </w:p>
        </w:tc>
        <w:tc>
          <w:tcPr>
            <w:tcW w:w="810" w:type="dxa"/>
            <w:tcBorders>
              <w:right w:val="dotted" w:sz="4" w:space="0" w:color="auto"/>
            </w:tcBorders>
            <w:shd w:val="clear" w:color="auto" w:fill="DFDFD7"/>
            <w:vAlign w:val="center"/>
          </w:tcPr>
          <w:p w14:paraId="50FCE332" w14:textId="77777777" w:rsidR="006A30EA" w:rsidRDefault="004802B4">
            <w:pPr>
              <w:keepNext/>
              <w:pPrChange w:id="538" w:author="OERTEL Romy" w:date="2026-07-07T18:10:00Z">
                <w:pPr/>
              </w:pPrChange>
            </w:pPr>
            <w:r>
              <w:rPr>
                <w:rFonts w:eastAsia="Arial"/>
                <w:b/>
                <w:sz w:val="16"/>
              </w:rPr>
              <w:t>PQ</w:t>
            </w:r>
          </w:p>
        </w:tc>
        <w:tc>
          <w:tcPr>
            <w:tcW w:w="810" w:type="dxa"/>
            <w:tcBorders>
              <w:right w:val="dotted" w:sz="4" w:space="0" w:color="auto"/>
            </w:tcBorders>
            <w:shd w:val="clear" w:color="auto" w:fill="DFDFD7"/>
            <w:vAlign w:val="center"/>
          </w:tcPr>
          <w:p w14:paraId="50FCE333" w14:textId="77777777" w:rsidR="006A30EA" w:rsidRDefault="004802B4">
            <w:pPr>
              <w:keepNext/>
              <w:pPrChange w:id="539" w:author="OERTEL Romy" w:date="2026-07-07T18:10:00Z">
                <w:pPr/>
              </w:pPrChange>
            </w:pPr>
            <w:r>
              <w:rPr>
                <w:rFonts w:eastAsia="Arial"/>
                <w:b/>
                <w:sz w:val="16"/>
              </w:rPr>
              <w:t>VG</w:t>
            </w:r>
          </w:p>
        </w:tc>
        <w:tc>
          <w:tcPr>
            <w:tcW w:w="810" w:type="dxa"/>
            <w:tcBorders>
              <w:right w:val="dotted" w:sz="4" w:space="0" w:color="auto"/>
            </w:tcBorders>
            <w:shd w:val="clear" w:color="auto" w:fill="DFDFD7"/>
            <w:vAlign w:val="center"/>
          </w:tcPr>
          <w:p w14:paraId="50FCE334" w14:textId="77777777" w:rsidR="006A30EA" w:rsidRDefault="006A30EA">
            <w:pPr>
              <w:keepNext/>
              <w:pPrChange w:id="540" w:author="OERTEL Romy" w:date="2026-07-07T18:10:00Z">
                <w:pPr/>
              </w:pPrChange>
            </w:pPr>
          </w:p>
        </w:tc>
        <w:tc>
          <w:tcPr>
            <w:tcW w:w="810" w:type="dxa"/>
            <w:tcBorders>
              <w:right w:val="dotted" w:sz="4" w:space="0" w:color="auto"/>
            </w:tcBorders>
            <w:shd w:val="clear" w:color="auto" w:fill="DFDFD7"/>
            <w:vAlign w:val="center"/>
          </w:tcPr>
          <w:p w14:paraId="50FCE335" w14:textId="77777777" w:rsidR="006A30EA" w:rsidRDefault="004802B4">
            <w:pPr>
              <w:keepNext/>
              <w:pPrChange w:id="541" w:author="OERTEL Romy" w:date="2026-07-07T18:10:00Z">
                <w:pPr/>
              </w:pPrChange>
            </w:pPr>
            <w:r>
              <w:rPr>
                <w:rFonts w:eastAsia="Arial"/>
                <w:b/>
                <w:sz w:val="16"/>
              </w:rPr>
              <w:t>(e), (f), (g)</w:t>
            </w:r>
          </w:p>
        </w:tc>
        <w:tc>
          <w:tcPr>
            <w:tcW w:w="1620" w:type="dxa"/>
            <w:shd w:val="clear" w:color="auto" w:fill="DFDFD7"/>
            <w:vAlign w:val="center"/>
          </w:tcPr>
          <w:p w14:paraId="50FCE336" w14:textId="77777777" w:rsidR="006A30EA" w:rsidRDefault="006A30EA">
            <w:pPr>
              <w:keepNext/>
              <w:pPrChange w:id="542" w:author="OERTEL Romy" w:date="2026-07-07T18:10:00Z">
                <w:pPr/>
              </w:pPrChange>
            </w:pPr>
          </w:p>
        </w:tc>
        <w:tc>
          <w:tcPr>
            <w:tcW w:w="1620" w:type="dxa"/>
            <w:shd w:val="clear" w:color="auto" w:fill="DFDFD7"/>
          </w:tcPr>
          <w:p w14:paraId="50FCE337" w14:textId="77777777" w:rsidR="006A30EA" w:rsidRDefault="006A30EA">
            <w:pPr>
              <w:keepNext/>
              <w:pPrChange w:id="543" w:author="OERTEL Romy" w:date="2026-07-07T18:10:00Z">
                <w:pPr/>
              </w:pPrChange>
            </w:pPr>
          </w:p>
        </w:tc>
        <w:tc>
          <w:tcPr>
            <w:tcW w:w="1620" w:type="dxa"/>
            <w:shd w:val="clear" w:color="auto" w:fill="DFDFD7"/>
          </w:tcPr>
          <w:p w14:paraId="50FCE338" w14:textId="77777777" w:rsidR="006A30EA" w:rsidRDefault="006A30EA">
            <w:pPr>
              <w:keepNext/>
              <w:pPrChange w:id="544" w:author="OERTEL Romy" w:date="2026-07-07T18:10:00Z">
                <w:pPr/>
              </w:pPrChange>
            </w:pPr>
          </w:p>
        </w:tc>
        <w:tc>
          <w:tcPr>
            <w:tcW w:w="1620" w:type="dxa"/>
            <w:shd w:val="clear" w:color="auto" w:fill="DFDFD7"/>
          </w:tcPr>
          <w:p w14:paraId="50FCE339" w14:textId="77777777" w:rsidR="006A30EA" w:rsidRDefault="006A30EA">
            <w:pPr>
              <w:keepNext/>
              <w:pPrChange w:id="545" w:author="OERTEL Romy" w:date="2026-07-07T18:10:00Z">
                <w:pPr/>
              </w:pPrChange>
            </w:pPr>
          </w:p>
        </w:tc>
      </w:tr>
      <w:tr w:rsidR="006A30EA" w14:paraId="50FCE342" w14:textId="77777777">
        <w:trPr>
          <w:trHeight w:val="440"/>
        </w:trPr>
        <w:tc>
          <w:tcPr>
            <w:tcW w:w="1620" w:type="dxa"/>
            <w:gridSpan w:val="2"/>
            <w:vMerge w:val="restart"/>
          </w:tcPr>
          <w:p w14:paraId="50FCE33B" w14:textId="77777777" w:rsidR="006A30EA" w:rsidRDefault="006A30EA">
            <w:pPr>
              <w:keepNext/>
              <w:pPrChange w:id="546" w:author="OERTEL Romy" w:date="2026-07-07T18:10:00Z">
                <w:pPr/>
              </w:pPrChange>
            </w:pPr>
          </w:p>
        </w:tc>
        <w:tc>
          <w:tcPr>
            <w:tcW w:w="1620" w:type="dxa"/>
            <w:gridSpan w:val="2"/>
            <w:tcBorders>
              <w:bottom w:val="dotted" w:sz="4" w:space="0" w:color="auto"/>
            </w:tcBorders>
          </w:tcPr>
          <w:p w14:paraId="50FCE33C" w14:textId="77777777" w:rsidR="006A30EA" w:rsidRDefault="004802B4">
            <w:pPr>
              <w:keepNext/>
              <w:spacing w:before="113" w:after="113"/>
              <w:jc w:val="left"/>
              <w:pPrChange w:id="547" w:author="OERTEL Romy" w:date="2026-07-07T18:10:00Z">
                <w:pPr>
                  <w:spacing w:before="113" w:after="113"/>
                  <w:jc w:val="left"/>
                </w:pPr>
              </w:pPrChange>
            </w:pPr>
            <w:r>
              <w:rPr>
                <w:b/>
                <w:sz w:val="16"/>
              </w:rPr>
              <w:t>First whorl petaloid tepal: main color of outer side</w:t>
            </w:r>
          </w:p>
        </w:tc>
        <w:tc>
          <w:tcPr>
            <w:tcW w:w="1620" w:type="dxa"/>
            <w:gridSpan w:val="2"/>
            <w:tcBorders>
              <w:bottom w:val="dotted" w:sz="4" w:space="0" w:color="auto"/>
            </w:tcBorders>
          </w:tcPr>
          <w:p w14:paraId="50FCE33D" w14:textId="77777777" w:rsidR="006A30EA" w:rsidRDefault="006A30EA">
            <w:pPr>
              <w:keepNext/>
              <w:pPrChange w:id="548" w:author="OERTEL Romy" w:date="2026-07-07T18:10:00Z">
                <w:pPr/>
              </w:pPrChange>
            </w:pPr>
          </w:p>
        </w:tc>
        <w:tc>
          <w:tcPr>
            <w:tcW w:w="1620" w:type="dxa"/>
            <w:tcBorders>
              <w:bottom w:val="dotted" w:sz="4" w:space="0" w:color="auto"/>
            </w:tcBorders>
          </w:tcPr>
          <w:p w14:paraId="50FCE33E" w14:textId="77777777" w:rsidR="006A30EA" w:rsidRDefault="006A30EA">
            <w:pPr>
              <w:keepNext/>
              <w:pPrChange w:id="549" w:author="OERTEL Romy" w:date="2026-07-07T18:10:00Z">
                <w:pPr/>
              </w:pPrChange>
            </w:pPr>
          </w:p>
        </w:tc>
        <w:tc>
          <w:tcPr>
            <w:tcW w:w="1620" w:type="dxa"/>
            <w:tcBorders>
              <w:bottom w:val="dotted" w:sz="4" w:space="0" w:color="auto"/>
            </w:tcBorders>
          </w:tcPr>
          <w:p w14:paraId="50FCE33F" w14:textId="77777777" w:rsidR="006A30EA" w:rsidRDefault="006A30EA">
            <w:pPr>
              <w:keepNext/>
              <w:pPrChange w:id="550" w:author="OERTEL Romy" w:date="2026-07-07T18:10:00Z">
                <w:pPr/>
              </w:pPrChange>
            </w:pPr>
          </w:p>
        </w:tc>
        <w:tc>
          <w:tcPr>
            <w:tcW w:w="1620" w:type="dxa"/>
            <w:tcBorders>
              <w:bottom w:val="dotted" w:sz="4" w:space="0" w:color="auto"/>
            </w:tcBorders>
          </w:tcPr>
          <w:p w14:paraId="50FCE340" w14:textId="77777777" w:rsidR="006A30EA" w:rsidRDefault="006A30EA">
            <w:pPr>
              <w:keepNext/>
              <w:pPrChange w:id="551" w:author="OERTEL Romy" w:date="2026-07-07T18:10:00Z">
                <w:pPr/>
              </w:pPrChange>
            </w:pPr>
          </w:p>
        </w:tc>
        <w:tc>
          <w:tcPr>
            <w:tcW w:w="1620" w:type="dxa"/>
            <w:tcBorders>
              <w:bottom w:val="dotted" w:sz="4" w:space="0" w:color="auto"/>
            </w:tcBorders>
          </w:tcPr>
          <w:p w14:paraId="50FCE341" w14:textId="77777777" w:rsidR="006A30EA" w:rsidRDefault="006A30EA">
            <w:pPr>
              <w:keepNext/>
              <w:pPrChange w:id="552" w:author="OERTEL Romy" w:date="2026-07-07T18:10:00Z">
                <w:pPr/>
              </w:pPrChange>
            </w:pPr>
          </w:p>
        </w:tc>
      </w:tr>
      <w:tr w:rsidR="006A30EA" w14:paraId="50FCE34A" w14:textId="77777777">
        <w:trPr>
          <w:trHeight w:val="320"/>
        </w:trPr>
        <w:tc>
          <w:tcPr>
            <w:tcW w:w="1620" w:type="dxa"/>
            <w:gridSpan w:val="2"/>
            <w:vMerge/>
          </w:tcPr>
          <w:p w14:paraId="50FCE343" w14:textId="77777777" w:rsidR="006A30EA" w:rsidRDefault="006A30EA">
            <w:pPr>
              <w:keepNext/>
              <w:pPrChange w:id="553" w:author="OERTEL Romy" w:date="2026-07-07T18:10:00Z">
                <w:pPr/>
              </w:pPrChange>
            </w:pPr>
          </w:p>
        </w:tc>
        <w:tc>
          <w:tcPr>
            <w:tcW w:w="1620" w:type="dxa"/>
            <w:gridSpan w:val="2"/>
            <w:tcBorders>
              <w:bottom w:val="dotted" w:sz="4" w:space="0" w:color="auto"/>
            </w:tcBorders>
            <w:vAlign w:val="center"/>
          </w:tcPr>
          <w:p w14:paraId="50FCE344" w14:textId="77777777" w:rsidR="006A30EA" w:rsidRDefault="004802B4">
            <w:pPr>
              <w:keepNext/>
              <w:jc w:val="left"/>
              <w:pPrChange w:id="554" w:author="OERTEL Romy" w:date="2026-07-07T18:10:00Z">
                <w:pPr>
                  <w:jc w:val="left"/>
                </w:pPr>
              </w:pPrChange>
            </w:pPr>
            <w:r>
              <w:rPr>
                <w:sz w:val="16"/>
              </w:rPr>
              <w:t xml:space="preserve">RHS </w:t>
            </w:r>
            <w:proofErr w:type="spellStart"/>
            <w:r>
              <w:rPr>
                <w:sz w:val="16"/>
              </w:rPr>
              <w:t>Colour</w:t>
            </w:r>
            <w:proofErr w:type="spellEnd"/>
            <w:r>
              <w:rPr>
                <w:sz w:val="16"/>
              </w:rPr>
              <w:t xml:space="preserve"> Chart (indicate reference number)</w:t>
            </w:r>
          </w:p>
        </w:tc>
        <w:tc>
          <w:tcPr>
            <w:tcW w:w="1620" w:type="dxa"/>
            <w:gridSpan w:val="2"/>
            <w:tcBorders>
              <w:bottom w:val="dotted" w:sz="4" w:space="0" w:color="auto"/>
            </w:tcBorders>
            <w:vAlign w:val="center"/>
          </w:tcPr>
          <w:p w14:paraId="50FCE345" w14:textId="77777777" w:rsidR="006A30EA" w:rsidRDefault="006A30EA">
            <w:pPr>
              <w:keepNext/>
              <w:pPrChange w:id="555" w:author="OERTEL Romy" w:date="2026-07-07T18:10:00Z">
                <w:pPr/>
              </w:pPrChange>
            </w:pPr>
          </w:p>
        </w:tc>
        <w:tc>
          <w:tcPr>
            <w:tcW w:w="1620" w:type="dxa"/>
            <w:tcBorders>
              <w:bottom w:val="dotted" w:sz="4" w:space="0" w:color="auto"/>
            </w:tcBorders>
            <w:vAlign w:val="center"/>
          </w:tcPr>
          <w:p w14:paraId="50FCE346" w14:textId="77777777" w:rsidR="006A30EA" w:rsidRDefault="006A30EA">
            <w:pPr>
              <w:keepNext/>
              <w:pPrChange w:id="556" w:author="OERTEL Romy" w:date="2026-07-07T18:10:00Z">
                <w:pPr/>
              </w:pPrChange>
            </w:pPr>
          </w:p>
        </w:tc>
        <w:tc>
          <w:tcPr>
            <w:tcW w:w="1620" w:type="dxa"/>
            <w:tcBorders>
              <w:bottom w:val="dotted" w:sz="4" w:space="0" w:color="auto"/>
            </w:tcBorders>
            <w:vAlign w:val="center"/>
          </w:tcPr>
          <w:p w14:paraId="50FCE347" w14:textId="77777777" w:rsidR="006A30EA" w:rsidRDefault="006A30EA">
            <w:pPr>
              <w:keepNext/>
              <w:pPrChange w:id="557" w:author="OERTEL Romy" w:date="2026-07-07T18:10:00Z">
                <w:pPr/>
              </w:pPrChange>
            </w:pPr>
          </w:p>
        </w:tc>
        <w:tc>
          <w:tcPr>
            <w:tcW w:w="1620" w:type="dxa"/>
            <w:tcBorders>
              <w:bottom w:val="dotted" w:sz="4" w:space="0" w:color="auto"/>
            </w:tcBorders>
            <w:vAlign w:val="center"/>
          </w:tcPr>
          <w:p w14:paraId="50FCE348" w14:textId="77777777" w:rsidR="006A30EA" w:rsidRDefault="006A30EA">
            <w:pPr>
              <w:keepNext/>
              <w:pPrChange w:id="558" w:author="OERTEL Romy" w:date="2026-07-07T18:10:00Z">
                <w:pPr/>
              </w:pPrChange>
            </w:pPr>
          </w:p>
        </w:tc>
        <w:tc>
          <w:tcPr>
            <w:tcW w:w="1620" w:type="dxa"/>
            <w:tcBorders>
              <w:bottom w:val="dotted" w:sz="4" w:space="0" w:color="auto"/>
            </w:tcBorders>
            <w:vAlign w:val="center"/>
          </w:tcPr>
          <w:p w14:paraId="50FCE349" w14:textId="77777777" w:rsidR="006A30EA" w:rsidRDefault="006A30EA">
            <w:pPr>
              <w:keepNext/>
              <w:pPrChange w:id="559" w:author="OERTEL Romy" w:date="2026-07-07T18:10:00Z">
                <w:pPr/>
              </w:pPrChange>
            </w:pPr>
          </w:p>
        </w:tc>
      </w:tr>
      <w:tr w:rsidR="006A30EA" w14:paraId="50FCE355" w14:textId="77777777">
        <w:trPr>
          <w:trHeight w:val="360"/>
        </w:trPr>
        <w:tc>
          <w:tcPr>
            <w:tcW w:w="810" w:type="dxa"/>
            <w:tcBorders>
              <w:right w:val="dotted" w:sz="4" w:space="0" w:color="auto"/>
            </w:tcBorders>
            <w:shd w:val="clear" w:color="auto" w:fill="DFDFD7"/>
            <w:vAlign w:val="center"/>
          </w:tcPr>
          <w:p w14:paraId="50FCE34B" w14:textId="77777777" w:rsidR="006A30EA" w:rsidRDefault="004802B4">
            <w:r>
              <w:rPr>
                <w:rFonts w:eastAsia="Arial"/>
                <w:b/>
                <w:sz w:val="16"/>
              </w:rPr>
              <w:t>27.</w:t>
            </w:r>
          </w:p>
        </w:tc>
        <w:tc>
          <w:tcPr>
            <w:tcW w:w="810" w:type="dxa"/>
            <w:tcBorders>
              <w:right w:val="dotted" w:sz="4" w:space="0" w:color="auto"/>
            </w:tcBorders>
            <w:shd w:val="clear" w:color="auto" w:fill="DFDFD7"/>
            <w:vAlign w:val="center"/>
          </w:tcPr>
          <w:p w14:paraId="50FCE34C" w14:textId="77777777" w:rsidR="006A30EA" w:rsidRDefault="006A30EA"/>
        </w:tc>
        <w:tc>
          <w:tcPr>
            <w:tcW w:w="810" w:type="dxa"/>
            <w:tcBorders>
              <w:right w:val="dotted" w:sz="4" w:space="0" w:color="auto"/>
            </w:tcBorders>
            <w:shd w:val="clear" w:color="auto" w:fill="DFDFD7"/>
            <w:vAlign w:val="center"/>
          </w:tcPr>
          <w:p w14:paraId="50FCE34D" w14:textId="77777777" w:rsidR="006A30EA" w:rsidRDefault="004802B4">
            <w:r>
              <w:rPr>
                <w:rFonts w:eastAsia="Arial"/>
                <w:b/>
                <w:sz w:val="16"/>
              </w:rPr>
              <w:t>PQ</w:t>
            </w:r>
          </w:p>
        </w:tc>
        <w:tc>
          <w:tcPr>
            <w:tcW w:w="810" w:type="dxa"/>
            <w:tcBorders>
              <w:right w:val="dotted" w:sz="4" w:space="0" w:color="auto"/>
            </w:tcBorders>
            <w:shd w:val="clear" w:color="auto" w:fill="DFDFD7"/>
            <w:vAlign w:val="center"/>
          </w:tcPr>
          <w:p w14:paraId="50FCE34E"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E34F"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350" w14:textId="77777777" w:rsidR="006A30EA" w:rsidRDefault="004802B4">
            <w:r>
              <w:rPr>
                <w:rFonts w:eastAsia="Arial"/>
                <w:b/>
                <w:sz w:val="16"/>
              </w:rPr>
              <w:t>(e), (f), (g)</w:t>
            </w:r>
          </w:p>
        </w:tc>
        <w:tc>
          <w:tcPr>
            <w:tcW w:w="1620" w:type="dxa"/>
            <w:shd w:val="clear" w:color="auto" w:fill="DFDFD7"/>
            <w:vAlign w:val="center"/>
          </w:tcPr>
          <w:p w14:paraId="50FCE351" w14:textId="77777777" w:rsidR="006A30EA" w:rsidRDefault="006A30EA"/>
        </w:tc>
        <w:tc>
          <w:tcPr>
            <w:tcW w:w="1620" w:type="dxa"/>
            <w:shd w:val="clear" w:color="auto" w:fill="DFDFD7"/>
          </w:tcPr>
          <w:p w14:paraId="50FCE352" w14:textId="77777777" w:rsidR="006A30EA" w:rsidRDefault="006A30EA"/>
        </w:tc>
        <w:tc>
          <w:tcPr>
            <w:tcW w:w="1620" w:type="dxa"/>
            <w:shd w:val="clear" w:color="auto" w:fill="DFDFD7"/>
          </w:tcPr>
          <w:p w14:paraId="50FCE353" w14:textId="77777777" w:rsidR="006A30EA" w:rsidRDefault="006A30EA"/>
        </w:tc>
        <w:tc>
          <w:tcPr>
            <w:tcW w:w="1620" w:type="dxa"/>
            <w:shd w:val="clear" w:color="auto" w:fill="DFDFD7"/>
          </w:tcPr>
          <w:p w14:paraId="50FCE354" w14:textId="77777777" w:rsidR="006A30EA" w:rsidRDefault="006A30EA"/>
        </w:tc>
      </w:tr>
      <w:tr w:rsidR="006A30EA" w14:paraId="50FCE35D" w14:textId="77777777">
        <w:trPr>
          <w:trHeight w:val="440"/>
        </w:trPr>
        <w:tc>
          <w:tcPr>
            <w:tcW w:w="1620" w:type="dxa"/>
            <w:gridSpan w:val="2"/>
            <w:vMerge w:val="restart"/>
          </w:tcPr>
          <w:p w14:paraId="50FCE356" w14:textId="77777777" w:rsidR="006A30EA" w:rsidRDefault="006A30EA"/>
        </w:tc>
        <w:tc>
          <w:tcPr>
            <w:tcW w:w="1620" w:type="dxa"/>
            <w:gridSpan w:val="2"/>
            <w:tcBorders>
              <w:bottom w:val="dotted" w:sz="4" w:space="0" w:color="auto"/>
            </w:tcBorders>
          </w:tcPr>
          <w:p w14:paraId="50FCE357" w14:textId="77777777" w:rsidR="006A30EA" w:rsidRDefault="004802B4">
            <w:pPr>
              <w:spacing w:before="113" w:after="113"/>
              <w:jc w:val="left"/>
            </w:pPr>
            <w:r>
              <w:rPr>
                <w:b/>
                <w:sz w:val="16"/>
              </w:rPr>
              <w:t xml:space="preserve">First whorl petaloid tepal: pattern of </w:t>
            </w:r>
            <w:r>
              <w:rPr>
                <w:rFonts w:eastAsia="Arial"/>
                <w:b/>
                <w:sz w:val="16"/>
              </w:rPr>
              <w:t>main</w:t>
            </w:r>
            <w:r>
              <w:rPr>
                <w:b/>
                <w:sz w:val="16"/>
              </w:rPr>
              <w:t xml:space="preserve"> color of outer side</w:t>
            </w:r>
          </w:p>
        </w:tc>
        <w:tc>
          <w:tcPr>
            <w:tcW w:w="1620" w:type="dxa"/>
            <w:gridSpan w:val="2"/>
            <w:tcBorders>
              <w:bottom w:val="dotted" w:sz="4" w:space="0" w:color="auto"/>
            </w:tcBorders>
          </w:tcPr>
          <w:p w14:paraId="50FCE358" w14:textId="77777777" w:rsidR="006A30EA" w:rsidRDefault="006A30EA"/>
        </w:tc>
        <w:tc>
          <w:tcPr>
            <w:tcW w:w="1620" w:type="dxa"/>
            <w:tcBorders>
              <w:bottom w:val="dotted" w:sz="4" w:space="0" w:color="auto"/>
            </w:tcBorders>
          </w:tcPr>
          <w:p w14:paraId="50FCE359" w14:textId="77777777" w:rsidR="006A30EA" w:rsidRDefault="006A30EA"/>
        </w:tc>
        <w:tc>
          <w:tcPr>
            <w:tcW w:w="1620" w:type="dxa"/>
            <w:tcBorders>
              <w:bottom w:val="dotted" w:sz="4" w:space="0" w:color="auto"/>
            </w:tcBorders>
          </w:tcPr>
          <w:p w14:paraId="50FCE35A" w14:textId="77777777" w:rsidR="006A30EA" w:rsidRDefault="006A30EA"/>
        </w:tc>
        <w:tc>
          <w:tcPr>
            <w:tcW w:w="1620" w:type="dxa"/>
            <w:tcBorders>
              <w:bottom w:val="dotted" w:sz="4" w:space="0" w:color="auto"/>
            </w:tcBorders>
          </w:tcPr>
          <w:p w14:paraId="50FCE35B" w14:textId="77777777" w:rsidR="006A30EA" w:rsidRDefault="006A30EA"/>
        </w:tc>
        <w:tc>
          <w:tcPr>
            <w:tcW w:w="1620" w:type="dxa"/>
            <w:tcBorders>
              <w:bottom w:val="dotted" w:sz="4" w:space="0" w:color="auto"/>
            </w:tcBorders>
          </w:tcPr>
          <w:p w14:paraId="50FCE35C" w14:textId="77777777" w:rsidR="006A30EA" w:rsidRDefault="006A30EA"/>
        </w:tc>
      </w:tr>
      <w:tr w:rsidR="006A30EA" w14:paraId="50FCE365" w14:textId="77777777">
        <w:trPr>
          <w:trHeight w:val="320"/>
        </w:trPr>
        <w:tc>
          <w:tcPr>
            <w:tcW w:w="1620" w:type="dxa"/>
            <w:gridSpan w:val="2"/>
            <w:vMerge/>
          </w:tcPr>
          <w:p w14:paraId="50FCE35E" w14:textId="77777777" w:rsidR="006A30EA" w:rsidRDefault="006A30EA"/>
        </w:tc>
        <w:tc>
          <w:tcPr>
            <w:tcW w:w="1620" w:type="dxa"/>
            <w:gridSpan w:val="2"/>
            <w:tcBorders>
              <w:bottom w:val="dotted" w:sz="4" w:space="0" w:color="auto"/>
            </w:tcBorders>
            <w:vAlign w:val="center"/>
          </w:tcPr>
          <w:p w14:paraId="50FCE35F" w14:textId="77777777" w:rsidR="006A30EA" w:rsidRDefault="004802B4">
            <w:pPr>
              <w:jc w:val="left"/>
            </w:pPr>
            <w:r>
              <w:rPr>
                <w:sz w:val="16"/>
              </w:rPr>
              <w:t>solid</w:t>
            </w:r>
          </w:p>
        </w:tc>
        <w:tc>
          <w:tcPr>
            <w:tcW w:w="1620" w:type="dxa"/>
            <w:gridSpan w:val="2"/>
            <w:tcBorders>
              <w:bottom w:val="dotted" w:sz="4" w:space="0" w:color="auto"/>
            </w:tcBorders>
            <w:vAlign w:val="center"/>
          </w:tcPr>
          <w:p w14:paraId="50FCE360" w14:textId="77777777" w:rsidR="006A30EA" w:rsidRDefault="006A30EA"/>
        </w:tc>
        <w:tc>
          <w:tcPr>
            <w:tcW w:w="1620" w:type="dxa"/>
            <w:tcBorders>
              <w:bottom w:val="dotted" w:sz="4" w:space="0" w:color="auto"/>
            </w:tcBorders>
            <w:vAlign w:val="center"/>
          </w:tcPr>
          <w:p w14:paraId="50FCE361" w14:textId="77777777" w:rsidR="006A30EA" w:rsidRDefault="006A30EA"/>
        </w:tc>
        <w:tc>
          <w:tcPr>
            <w:tcW w:w="1620" w:type="dxa"/>
            <w:tcBorders>
              <w:bottom w:val="dotted" w:sz="4" w:space="0" w:color="auto"/>
            </w:tcBorders>
            <w:vAlign w:val="center"/>
          </w:tcPr>
          <w:p w14:paraId="50FCE362" w14:textId="77777777" w:rsidR="006A30EA" w:rsidRDefault="006A30EA"/>
        </w:tc>
        <w:tc>
          <w:tcPr>
            <w:tcW w:w="1620" w:type="dxa"/>
            <w:tcBorders>
              <w:bottom w:val="dotted" w:sz="4" w:space="0" w:color="auto"/>
            </w:tcBorders>
            <w:vAlign w:val="center"/>
          </w:tcPr>
          <w:p w14:paraId="50FCE363" w14:textId="77777777" w:rsidR="006A30EA" w:rsidRDefault="004802B4">
            <w:pPr>
              <w:jc w:val="left"/>
            </w:pPr>
            <w:r>
              <w:rPr>
                <w:sz w:val="16"/>
              </w:rPr>
              <w:t>Frank's Masterpiece</w:t>
            </w:r>
          </w:p>
        </w:tc>
        <w:tc>
          <w:tcPr>
            <w:tcW w:w="1620" w:type="dxa"/>
            <w:tcBorders>
              <w:bottom w:val="dotted" w:sz="4" w:space="0" w:color="auto"/>
            </w:tcBorders>
            <w:vAlign w:val="center"/>
          </w:tcPr>
          <w:p w14:paraId="50FCE364" w14:textId="77777777" w:rsidR="006A30EA" w:rsidRDefault="004802B4">
            <w:pPr>
              <w:jc w:val="center"/>
            </w:pPr>
            <w:r>
              <w:rPr>
                <w:rFonts w:eastAsia="Arial"/>
                <w:sz w:val="16"/>
              </w:rPr>
              <w:t xml:space="preserve">1 </w:t>
            </w:r>
          </w:p>
        </w:tc>
      </w:tr>
      <w:tr w:rsidR="006A30EA" w14:paraId="50FCE36D" w14:textId="77777777">
        <w:trPr>
          <w:trHeight w:val="320"/>
        </w:trPr>
        <w:tc>
          <w:tcPr>
            <w:tcW w:w="1620" w:type="dxa"/>
            <w:gridSpan w:val="2"/>
            <w:vMerge/>
          </w:tcPr>
          <w:p w14:paraId="50FCE366" w14:textId="77777777" w:rsidR="006A30EA" w:rsidRDefault="006A30EA"/>
        </w:tc>
        <w:tc>
          <w:tcPr>
            <w:tcW w:w="1620" w:type="dxa"/>
            <w:gridSpan w:val="2"/>
            <w:tcBorders>
              <w:bottom w:val="dotted" w:sz="4" w:space="0" w:color="auto"/>
            </w:tcBorders>
            <w:vAlign w:val="center"/>
          </w:tcPr>
          <w:p w14:paraId="50FCE367" w14:textId="77777777" w:rsidR="006A30EA" w:rsidRDefault="004802B4">
            <w:pPr>
              <w:jc w:val="left"/>
            </w:pPr>
            <w:r>
              <w:rPr>
                <w:sz w:val="16"/>
              </w:rPr>
              <w:t>flush</w:t>
            </w:r>
          </w:p>
        </w:tc>
        <w:tc>
          <w:tcPr>
            <w:tcW w:w="1620" w:type="dxa"/>
            <w:gridSpan w:val="2"/>
            <w:tcBorders>
              <w:bottom w:val="dotted" w:sz="4" w:space="0" w:color="auto"/>
            </w:tcBorders>
            <w:vAlign w:val="center"/>
          </w:tcPr>
          <w:p w14:paraId="50FCE368" w14:textId="77777777" w:rsidR="006A30EA" w:rsidRDefault="006A30EA"/>
        </w:tc>
        <w:tc>
          <w:tcPr>
            <w:tcW w:w="1620" w:type="dxa"/>
            <w:tcBorders>
              <w:bottom w:val="dotted" w:sz="4" w:space="0" w:color="auto"/>
            </w:tcBorders>
            <w:vAlign w:val="center"/>
          </w:tcPr>
          <w:p w14:paraId="50FCE369" w14:textId="77777777" w:rsidR="006A30EA" w:rsidRDefault="006A30EA"/>
        </w:tc>
        <w:tc>
          <w:tcPr>
            <w:tcW w:w="1620" w:type="dxa"/>
            <w:tcBorders>
              <w:bottom w:val="dotted" w:sz="4" w:space="0" w:color="auto"/>
            </w:tcBorders>
            <w:vAlign w:val="center"/>
          </w:tcPr>
          <w:p w14:paraId="50FCE36A" w14:textId="77777777" w:rsidR="006A30EA" w:rsidRDefault="006A30EA"/>
        </w:tc>
        <w:tc>
          <w:tcPr>
            <w:tcW w:w="1620" w:type="dxa"/>
            <w:tcBorders>
              <w:bottom w:val="dotted" w:sz="4" w:space="0" w:color="auto"/>
            </w:tcBorders>
            <w:vAlign w:val="center"/>
          </w:tcPr>
          <w:p w14:paraId="50FCE36B" w14:textId="77777777" w:rsidR="006A30EA" w:rsidRDefault="004802B4">
            <w:pPr>
              <w:jc w:val="left"/>
            </w:pPr>
            <w:r>
              <w:rPr>
                <w:sz w:val="16"/>
              </w:rPr>
              <w:t>Betty</w:t>
            </w:r>
          </w:p>
        </w:tc>
        <w:tc>
          <w:tcPr>
            <w:tcW w:w="1620" w:type="dxa"/>
            <w:tcBorders>
              <w:bottom w:val="dotted" w:sz="4" w:space="0" w:color="auto"/>
            </w:tcBorders>
            <w:vAlign w:val="center"/>
          </w:tcPr>
          <w:p w14:paraId="50FCE36C" w14:textId="77777777" w:rsidR="006A30EA" w:rsidRDefault="004802B4">
            <w:pPr>
              <w:jc w:val="center"/>
            </w:pPr>
            <w:r>
              <w:rPr>
                <w:rFonts w:eastAsia="Arial"/>
                <w:sz w:val="16"/>
              </w:rPr>
              <w:t xml:space="preserve">2 </w:t>
            </w:r>
          </w:p>
        </w:tc>
      </w:tr>
      <w:tr w:rsidR="006A30EA" w14:paraId="50FCE375" w14:textId="77777777">
        <w:trPr>
          <w:trHeight w:val="320"/>
        </w:trPr>
        <w:tc>
          <w:tcPr>
            <w:tcW w:w="1620" w:type="dxa"/>
            <w:gridSpan w:val="2"/>
            <w:vMerge/>
          </w:tcPr>
          <w:p w14:paraId="50FCE36E" w14:textId="77777777" w:rsidR="006A30EA" w:rsidRDefault="006A30EA"/>
        </w:tc>
        <w:tc>
          <w:tcPr>
            <w:tcW w:w="1620" w:type="dxa"/>
            <w:gridSpan w:val="2"/>
            <w:tcBorders>
              <w:bottom w:val="dotted" w:sz="4" w:space="0" w:color="auto"/>
            </w:tcBorders>
            <w:vAlign w:val="center"/>
          </w:tcPr>
          <w:p w14:paraId="50FCE36F" w14:textId="77777777" w:rsidR="006A30EA" w:rsidRDefault="004802B4">
            <w:pPr>
              <w:jc w:val="left"/>
            </w:pPr>
            <w:r>
              <w:rPr>
                <w:sz w:val="16"/>
              </w:rPr>
              <w:t>flush and aciculate</w:t>
            </w:r>
          </w:p>
        </w:tc>
        <w:tc>
          <w:tcPr>
            <w:tcW w:w="1620" w:type="dxa"/>
            <w:gridSpan w:val="2"/>
            <w:tcBorders>
              <w:bottom w:val="dotted" w:sz="4" w:space="0" w:color="auto"/>
            </w:tcBorders>
            <w:vAlign w:val="center"/>
          </w:tcPr>
          <w:p w14:paraId="50FCE370" w14:textId="77777777" w:rsidR="006A30EA" w:rsidRDefault="006A30EA"/>
        </w:tc>
        <w:tc>
          <w:tcPr>
            <w:tcW w:w="1620" w:type="dxa"/>
            <w:tcBorders>
              <w:bottom w:val="dotted" w:sz="4" w:space="0" w:color="auto"/>
            </w:tcBorders>
            <w:vAlign w:val="center"/>
          </w:tcPr>
          <w:p w14:paraId="50FCE371" w14:textId="77777777" w:rsidR="006A30EA" w:rsidRDefault="006A30EA"/>
        </w:tc>
        <w:tc>
          <w:tcPr>
            <w:tcW w:w="1620" w:type="dxa"/>
            <w:tcBorders>
              <w:bottom w:val="dotted" w:sz="4" w:space="0" w:color="auto"/>
            </w:tcBorders>
            <w:vAlign w:val="center"/>
          </w:tcPr>
          <w:p w14:paraId="50FCE372" w14:textId="77777777" w:rsidR="006A30EA" w:rsidRDefault="006A30EA"/>
        </w:tc>
        <w:tc>
          <w:tcPr>
            <w:tcW w:w="1620" w:type="dxa"/>
            <w:tcBorders>
              <w:bottom w:val="dotted" w:sz="4" w:space="0" w:color="auto"/>
            </w:tcBorders>
            <w:vAlign w:val="center"/>
          </w:tcPr>
          <w:p w14:paraId="50FCE373" w14:textId="77777777" w:rsidR="006A30EA" w:rsidRDefault="004802B4">
            <w:pPr>
              <w:jc w:val="left"/>
            </w:pPr>
            <w:proofErr w:type="spellStart"/>
            <w:r>
              <w:rPr>
                <w:sz w:val="16"/>
              </w:rPr>
              <w:t>Danyu</w:t>
            </w:r>
            <w:proofErr w:type="spellEnd"/>
          </w:p>
        </w:tc>
        <w:tc>
          <w:tcPr>
            <w:tcW w:w="1620" w:type="dxa"/>
            <w:tcBorders>
              <w:bottom w:val="dotted" w:sz="4" w:space="0" w:color="auto"/>
            </w:tcBorders>
            <w:vAlign w:val="center"/>
          </w:tcPr>
          <w:p w14:paraId="50FCE374" w14:textId="77777777" w:rsidR="006A30EA" w:rsidRDefault="004802B4">
            <w:pPr>
              <w:jc w:val="center"/>
            </w:pPr>
            <w:r>
              <w:rPr>
                <w:rFonts w:eastAsia="Arial"/>
                <w:sz w:val="16"/>
              </w:rPr>
              <w:t xml:space="preserve">3 </w:t>
            </w:r>
          </w:p>
        </w:tc>
      </w:tr>
      <w:tr w:rsidR="006A30EA" w14:paraId="50FCE380" w14:textId="77777777">
        <w:trPr>
          <w:trHeight w:val="360"/>
        </w:trPr>
        <w:tc>
          <w:tcPr>
            <w:tcW w:w="810" w:type="dxa"/>
            <w:tcBorders>
              <w:right w:val="dotted" w:sz="4" w:space="0" w:color="auto"/>
            </w:tcBorders>
            <w:shd w:val="clear" w:color="auto" w:fill="DFDFD7"/>
            <w:vAlign w:val="center"/>
          </w:tcPr>
          <w:p w14:paraId="50FCE376" w14:textId="77777777" w:rsidR="006A30EA" w:rsidRDefault="004802B4">
            <w:r>
              <w:rPr>
                <w:rFonts w:eastAsia="Arial"/>
                <w:b/>
                <w:sz w:val="16"/>
              </w:rPr>
              <w:t>28.</w:t>
            </w:r>
          </w:p>
        </w:tc>
        <w:tc>
          <w:tcPr>
            <w:tcW w:w="810" w:type="dxa"/>
            <w:tcBorders>
              <w:right w:val="dotted" w:sz="4" w:space="0" w:color="auto"/>
            </w:tcBorders>
            <w:shd w:val="clear" w:color="auto" w:fill="DFDFD7"/>
            <w:vAlign w:val="center"/>
          </w:tcPr>
          <w:p w14:paraId="50FCE377"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378" w14:textId="77777777" w:rsidR="006A30EA" w:rsidRDefault="004802B4">
            <w:r>
              <w:rPr>
                <w:rFonts w:eastAsia="Arial"/>
                <w:b/>
                <w:sz w:val="16"/>
              </w:rPr>
              <w:t>PQ</w:t>
            </w:r>
          </w:p>
        </w:tc>
        <w:tc>
          <w:tcPr>
            <w:tcW w:w="810" w:type="dxa"/>
            <w:tcBorders>
              <w:right w:val="dotted" w:sz="4" w:space="0" w:color="auto"/>
            </w:tcBorders>
            <w:shd w:val="clear" w:color="auto" w:fill="DFDFD7"/>
            <w:vAlign w:val="center"/>
          </w:tcPr>
          <w:p w14:paraId="50FCE379"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E37A" w14:textId="77777777" w:rsidR="006A30EA" w:rsidRDefault="006A30EA"/>
        </w:tc>
        <w:tc>
          <w:tcPr>
            <w:tcW w:w="810" w:type="dxa"/>
            <w:tcBorders>
              <w:right w:val="dotted" w:sz="4" w:space="0" w:color="auto"/>
            </w:tcBorders>
            <w:shd w:val="clear" w:color="auto" w:fill="DFDFD7"/>
            <w:vAlign w:val="center"/>
          </w:tcPr>
          <w:p w14:paraId="50FCE37B" w14:textId="77777777" w:rsidR="006A30EA" w:rsidRDefault="004802B4">
            <w:r>
              <w:rPr>
                <w:rFonts w:eastAsia="Arial"/>
                <w:b/>
                <w:sz w:val="16"/>
              </w:rPr>
              <w:t>(e), (f), (g)</w:t>
            </w:r>
          </w:p>
        </w:tc>
        <w:tc>
          <w:tcPr>
            <w:tcW w:w="1620" w:type="dxa"/>
            <w:shd w:val="clear" w:color="auto" w:fill="DFDFD7"/>
            <w:vAlign w:val="center"/>
          </w:tcPr>
          <w:p w14:paraId="50FCE37C" w14:textId="77777777" w:rsidR="006A30EA" w:rsidRDefault="006A30EA"/>
        </w:tc>
        <w:tc>
          <w:tcPr>
            <w:tcW w:w="1620" w:type="dxa"/>
            <w:shd w:val="clear" w:color="auto" w:fill="DFDFD7"/>
          </w:tcPr>
          <w:p w14:paraId="50FCE37D" w14:textId="77777777" w:rsidR="006A30EA" w:rsidRDefault="006A30EA"/>
        </w:tc>
        <w:tc>
          <w:tcPr>
            <w:tcW w:w="1620" w:type="dxa"/>
            <w:shd w:val="clear" w:color="auto" w:fill="DFDFD7"/>
          </w:tcPr>
          <w:p w14:paraId="50FCE37E" w14:textId="77777777" w:rsidR="006A30EA" w:rsidRDefault="006A30EA"/>
        </w:tc>
        <w:tc>
          <w:tcPr>
            <w:tcW w:w="1620" w:type="dxa"/>
            <w:shd w:val="clear" w:color="auto" w:fill="DFDFD7"/>
          </w:tcPr>
          <w:p w14:paraId="50FCE37F" w14:textId="77777777" w:rsidR="006A30EA" w:rsidRDefault="006A30EA"/>
        </w:tc>
      </w:tr>
      <w:tr w:rsidR="006A30EA" w14:paraId="50FCE388" w14:textId="77777777">
        <w:trPr>
          <w:trHeight w:val="440"/>
        </w:trPr>
        <w:tc>
          <w:tcPr>
            <w:tcW w:w="1620" w:type="dxa"/>
            <w:gridSpan w:val="2"/>
            <w:vMerge w:val="restart"/>
          </w:tcPr>
          <w:p w14:paraId="50FCE381" w14:textId="77777777" w:rsidR="006A30EA" w:rsidRDefault="006A30EA"/>
        </w:tc>
        <w:tc>
          <w:tcPr>
            <w:tcW w:w="1620" w:type="dxa"/>
            <w:gridSpan w:val="2"/>
            <w:tcBorders>
              <w:bottom w:val="dotted" w:sz="4" w:space="0" w:color="auto"/>
            </w:tcBorders>
          </w:tcPr>
          <w:p w14:paraId="50FCE382" w14:textId="77777777" w:rsidR="006A30EA" w:rsidRDefault="004802B4">
            <w:pPr>
              <w:spacing w:before="113" w:after="113"/>
              <w:jc w:val="left"/>
            </w:pPr>
            <w:r>
              <w:rPr>
                <w:b/>
                <w:sz w:val="16"/>
              </w:rPr>
              <w:t>First whorl petaloid tepal: secondary color of outer side</w:t>
            </w:r>
          </w:p>
        </w:tc>
        <w:tc>
          <w:tcPr>
            <w:tcW w:w="1620" w:type="dxa"/>
            <w:gridSpan w:val="2"/>
            <w:tcBorders>
              <w:bottom w:val="dotted" w:sz="4" w:space="0" w:color="auto"/>
            </w:tcBorders>
          </w:tcPr>
          <w:p w14:paraId="50FCE383" w14:textId="77777777" w:rsidR="006A30EA" w:rsidRDefault="006A30EA"/>
        </w:tc>
        <w:tc>
          <w:tcPr>
            <w:tcW w:w="1620" w:type="dxa"/>
            <w:tcBorders>
              <w:bottom w:val="dotted" w:sz="4" w:space="0" w:color="auto"/>
            </w:tcBorders>
          </w:tcPr>
          <w:p w14:paraId="50FCE384" w14:textId="77777777" w:rsidR="006A30EA" w:rsidRDefault="006A30EA"/>
        </w:tc>
        <w:tc>
          <w:tcPr>
            <w:tcW w:w="1620" w:type="dxa"/>
            <w:tcBorders>
              <w:bottom w:val="dotted" w:sz="4" w:space="0" w:color="auto"/>
            </w:tcBorders>
          </w:tcPr>
          <w:p w14:paraId="50FCE385" w14:textId="77777777" w:rsidR="006A30EA" w:rsidRDefault="006A30EA"/>
        </w:tc>
        <w:tc>
          <w:tcPr>
            <w:tcW w:w="1620" w:type="dxa"/>
            <w:tcBorders>
              <w:bottom w:val="dotted" w:sz="4" w:space="0" w:color="auto"/>
            </w:tcBorders>
          </w:tcPr>
          <w:p w14:paraId="50FCE386" w14:textId="77777777" w:rsidR="006A30EA" w:rsidRDefault="006A30EA"/>
        </w:tc>
        <w:tc>
          <w:tcPr>
            <w:tcW w:w="1620" w:type="dxa"/>
            <w:tcBorders>
              <w:bottom w:val="dotted" w:sz="4" w:space="0" w:color="auto"/>
            </w:tcBorders>
          </w:tcPr>
          <w:p w14:paraId="50FCE387" w14:textId="77777777" w:rsidR="006A30EA" w:rsidRDefault="006A30EA"/>
        </w:tc>
      </w:tr>
      <w:tr w:rsidR="006A30EA" w14:paraId="50FCE390" w14:textId="77777777">
        <w:trPr>
          <w:trHeight w:val="320"/>
        </w:trPr>
        <w:tc>
          <w:tcPr>
            <w:tcW w:w="1620" w:type="dxa"/>
            <w:gridSpan w:val="2"/>
            <w:vMerge/>
          </w:tcPr>
          <w:p w14:paraId="50FCE389" w14:textId="77777777" w:rsidR="006A30EA" w:rsidRDefault="006A30EA"/>
        </w:tc>
        <w:tc>
          <w:tcPr>
            <w:tcW w:w="1620" w:type="dxa"/>
            <w:gridSpan w:val="2"/>
            <w:tcBorders>
              <w:bottom w:val="dotted" w:sz="4" w:space="0" w:color="auto"/>
            </w:tcBorders>
            <w:vAlign w:val="center"/>
          </w:tcPr>
          <w:p w14:paraId="50FCE38A" w14:textId="77777777" w:rsidR="006A30EA" w:rsidRDefault="004802B4">
            <w:pPr>
              <w:jc w:val="left"/>
            </w:pPr>
            <w:r>
              <w:rPr>
                <w:sz w:val="16"/>
              </w:rPr>
              <w:t xml:space="preserve">RHS </w:t>
            </w:r>
            <w:proofErr w:type="spellStart"/>
            <w:r>
              <w:rPr>
                <w:sz w:val="16"/>
              </w:rPr>
              <w:t>Colour</w:t>
            </w:r>
            <w:proofErr w:type="spellEnd"/>
            <w:r>
              <w:rPr>
                <w:sz w:val="16"/>
              </w:rPr>
              <w:t xml:space="preserve"> Chart (indicate reference number)</w:t>
            </w:r>
          </w:p>
        </w:tc>
        <w:tc>
          <w:tcPr>
            <w:tcW w:w="1620" w:type="dxa"/>
            <w:gridSpan w:val="2"/>
            <w:tcBorders>
              <w:bottom w:val="dotted" w:sz="4" w:space="0" w:color="auto"/>
            </w:tcBorders>
            <w:vAlign w:val="center"/>
          </w:tcPr>
          <w:p w14:paraId="50FCE38B" w14:textId="77777777" w:rsidR="006A30EA" w:rsidRDefault="006A30EA"/>
        </w:tc>
        <w:tc>
          <w:tcPr>
            <w:tcW w:w="1620" w:type="dxa"/>
            <w:tcBorders>
              <w:bottom w:val="dotted" w:sz="4" w:space="0" w:color="auto"/>
            </w:tcBorders>
            <w:vAlign w:val="center"/>
          </w:tcPr>
          <w:p w14:paraId="50FCE38C" w14:textId="77777777" w:rsidR="006A30EA" w:rsidRDefault="006A30EA"/>
        </w:tc>
        <w:tc>
          <w:tcPr>
            <w:tcW w:w="1620" w:type="dxa"/>
            <w:tcBorders>
              <w:bottom w:val="dotted" w:sz="4" w:space="0" w:color="auto"/>
            </w:tcBorders>
            <w:vAlign w:val="center"/>
          </w:tcPr>
          <w:p w14:paraId="50FCE38D" w14:textId="77777777" w:rsidR="006A30EA" w:rsidRDefault="006A30EA"/>
        </w:tc>
        <w:tc>
          <w:tcPr>
            <w:tcW w:w="1620" w:type="dxa"/>
            <w:tcBorders>
              <w:bottom w:val="dotted" w:sz="4" w:space="0" w:color="auto"/>
            </w:tcBorders>
            <w:vAlign w:val="center"/>
          </w:tcPr>
          <w:p w14:paraId="50FCE38E" w14:textId="77777777" w:rsidR="006A30EA" w:rsidRDefault="006A30EA"/>
        </w:tc>
        <w:tc>
          <w:tcPr>
            <w:tcW w:w="1620" w:type="dxa"/>
            <w:tcBorders>
              <w:bottom w:val="dotted" w:sz="4" w:space="0" w:color="auto"/>
            </w:tcBorders>
            <w:vAlign w:val="center"/>
          </w:tcPr>
          <w:p w14:paraId="50FCE38F" w14:textId="77777777" w:rsidR="006A30EA" w:rsidRDefault="006A30EA"/>
        </w:tc>
      </w:tr>
      <w:tr w:rsidR="006A30EA" w14:paraId="50FCE39B" w14:textId="77777777">
        <w:trPr>
          <w:trHeight w:val="360"/>
        </w:trPr>
        <w:tc>
          <w:tcPr>
            <w:tcW w:w="810" w:type="dxa"/>
            <w:tcBorders>
              <w:right w:val="dotted" w:sz="4" w:space="0" w:color="auto"/>
            </w:tcBorders>
            <w:shd w:val="clear" w:color="auto" w:fill="DFDFD7"/>
            <w:vAlign w:val="center"/>
          </w:tcPr>
          <w:p w14:paraId="50FCE391" w14:textId="77777777" w:rsidR="006A30EA" w:rsidRDefault="004802B4">
            <w:r>
              <w:rPr>
                <w:rFonts w:eastAsia="Arial"/>
                <w:b/>
                <w:sz w:val="16"/>
              </w:rPr>
              <w:t>29.</w:t>
            </w:r>
          </w:p>
        </w:tc>
        <w:tc>
          <w:tcPr>
            <w:tcW w:w="810" w:type="dxa"/>
            <w:tcBorders>
              <w:right w:val="dotted" w:sz="4" w:space="0" w:color="auto"/>
            </w:tcBorders>
            <w:shd w:val="clear" w:color="auto" w:fill="DFDFD7"/>
            <w:vAlign w:val="center"/>
          </w:tcPr>
          <w:p w14:paraId="50FCE392"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393" w14:textId="77777777" w:rsidR="006A30EA" w:rsidRDefault="004802B4">
            <w:r>
              <w:rPr>
                <w:rFonts w:eastAsia="Arial"/>
                <w:b/>
                <w:sz w:val="16"/>
              </w:rPr>
              <w:t>PQ</w:t>
            </w:r>
          </w:p>
        </w:tc>
        <w:tc>
          <w:tcPr>
            <w:tcW w:w="810" w:type="dxa"/>
            <w:tcBorders>
              <w:right w:val="dotted" w:sz="4" w:space="0" w:color="auto"/>
            </w:tcBorders>
            <w:shd w:val="clear" w:color="auto" w:fill="DFDFD7"/>
            <w:vAlign w:val="center"/>
          </w:tcPr>
          <w:p w14:paraId="50FCE394"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E395"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396" w14:textId="77777777" w:rsidR="006A30EA" w:rsidRDefault="004802B4">
            <w:r>
              <w:rPr>
                <w:rFonts w:eastAsia="Arial"/>
                <w:b/>
                <w:sz w:val="16"/>
              </w:rPr>
              <w:t>(e), (f), (g)</w:t>
            </w:r>
          </w:p>
        </w:tc>
        <w:tc>
          <w:tcPr>
            <w:tcW w:w="1620" w:type="dxa"/>
            <w:shd w:val="clear" w:color="auto" w:fill="DFDFD7"/>
            <w:vAlign w:val="center"/>
          </w:tcPr>
          <w:p w14:paraId="50FCE397" w14:textId="77777777" w:rsidR="006A30EA" w:rsidRDefault="006A30EA"/>
        </w:tc>
        <w:tc>
          <w:tcPr>
            <w:tcW w:w="1620" w:type="dxa"/>
            <w:shd w:val="clear" w:color="auto" w:fill="DFDFD7"/>
          </w:tcPr>
          <w:p w14:paraId="50FCE398" w14:textId="77777777" w:rsidR="006A30EA" w:rsidRDefault="006A30EA"/>
        </w:tc>
        <w:tc>
          <w:tcPr>
            <w:tcW w:w="1620" w:type="dxa"/>
            <w:shd w:val="clear" w:color="auto" w:fill="DFDFD7"/>
          </w:tcPr>
          <w:p w14:paraId="50FCE399" w14:textId="77777777" w:rsidR="006A30EA" w:rsidRDefault="006A30EA"/>
        </w:tc>
        <w:tc>
          <w:tcPr>
            <w:tcW w:w="1620" w:type="dxa"/>
            <w:shd w:val="clear" w:color="auto" w:fill="DFDFD7"/>
          </w:tcPr>
          <w:p w14:paraId="50FCE39A" w14:textId="77777777" w:rsidR="006A30EA" w:rsidRDefault="006A30EA"/>
        </w:tc>
      </w:tr>
      <w:tr w:rsidR="006A30EA" w14:paraId="50FCE3A3" w14:textId="77777777">
        <w:trPr>
          <w:trHeight w:val="440"/>
        </w:trPr>
        <w:tc>
          <w:tcPr>
            <w:tcW w:w="1620" w:type="dxa"/>
            <w:gridSpan w:val="2"/>
            <w:vMerge w:val="restart"/>
          </w:tcPr>
          <w:p w14:paraId="50FCE39C" w14:textId="77777777" w:rsidR="006A30EA" w:rsidRDefault="006A30EA"/>
        </w:tc>
        <w:tc>
          <w:tcPr>
            <w:tcW w:w="1620" w:type="dxa"/>
            <w:gridSpan w:val="2"/>
            <w:tcBorders>
              <w:bottom w:val="dotted" w:sz="4" w:space="0" w:color="auto"/>
            </w:tcBorders>
          </w:tcPr>
          <w:p w14:paraId="50FCE39D" w14:textId="77777777" w:rsidR="006A30EA" w:rsidRDefault="004802B4">
            <w:pPr>
              <w:spacing w:before="113" w:after="113"/>
              <w:jc w:val="left"/>
            </w:pPr>
            <w:r>
              <w:rPr>
                <w:b/>
                <w:sz w:val="16"/>
              </w:rPr>
              <w:t>First whorl petaloid tepal: distribution of secondary color of outer side</w:t>
            </w:r>
          </w:p>
        </w:tc>
        <w:tc>
          <w:tcPr>
            <w:tcW w:w="1620" w:type="dxa"/>
            <w:gridSpan w:val="2"/>
            <w:tcBorders>
              <w:bottom w:val="dotted" w:sz="4" w:space="0" w:color="auto"/>
            </w:tcBorders>
          </w:tcPr>
          <w:p w14:paraId="50FCE39E" w14:textId="77777777" w:rsidR="006A30EA" w:rsidRDefault="006A30EA"/>
        </w:tc>
        <w:tc>
          <w:tcPr>
            <w:tcW w:w="1620" w:type="dxa"/>
            <w:tcBorders>
              <w:bottom w:val="dotted" w:sz="4" w:space="0" w:color="auto"/>
            </w:tcBorders>
          </w:tcPr>
          <w:p w14:paraId="50FCE39F" w14:textId="77777777" w:rsidR="006A30EA" w:rsidRDefault="006A30EA"/>
        </w:tc>
        <w:tc>
          <w:tcPr>
            <w:tcW w:w="1620" w:type="dxa"/>
            <w:tcBorders>
              <w:bottom w:val="dotted" w:sz="4" w:space="0" w:color="auto"/>
            </w:tcBorders>
          </w:tcPr>
          <w:p w14:paraId="50FCE3A0" w14:textId="77777777" w:rsidR="006A30EA" w:rsidRDefault="006A30EA"/>
        </w:tc>
        <w:tc>
          <w:tcPr>
            <w:tcW w:w="1620" w:type="dxa"/>
            <w:tcBorders>
              <w:bottom w:val="dotted" w:sz="4" w:space="0" w:color="auto"/>
            </w:tcBorders>
          </w:tcPr>
          <w:p w14:paraId="50FCE3A1" w14:textId="77777777" w:rsidR="006A30EA" w:rsidRDefault="006A30EA"/>
        </w:tc>
        <w:tc>
          <w:tcPr>
            <w:tcW w:w="1620" w:type="dxa"/>
            <w:tcBorders>
              <w:bottom w:val="dotted" w:sz="4" w:space="0" w:color="auto"/>
            </w:tcBorders>
          </w:tcPr>
          <w:p w14:paraId="50FCE3A2" w14:textId="77777777" w:rsidR="006A30EA" w:rsidRDefault="006A30EA"/>
        </w:tc>
      </w:tr>
      <w:tr w:rsidR="006A30EA" w14:paraId="50FCE3AB" w14:textId="77777777">
        <w:trPr>
          <w:trHeight w:val="320"/>
        </w:trPr>
        <w:tc>
          <w:tcPr>
            <w:tcW w:w="1620" w:type="dxa"/>
            <w:gridSpan w:val="2"/>
            <w:vMerge/>
          </w:tcPr>
          <w:p w14:paraId="50FCE3A4" w14:textId="77777777" w:rsidR="006A30EA" w:rsidRDefault="006A30EA"/>
        </w:tc>
        <w:tc>
          <w:tcPr>
            <w:tcW w:w="1620" w:type="dxa"/>
            <w:gridSpan w:val="2"/>
            <w:tcBorders>
              <w:bottom w:val="dotted" w:sz="4" w:space="0" w:color="auto"/>
            </w:tcBorders>
            <w:vAlign w:val="center"/>
          </w:tcPr>
          <w:p w14:paraId="50FCE3A5" w14:textId="77777777" w:rsidR="006A30EA" w:rsidRDefault="004802B4">
            <w:pPr>
              <w:jc w:val="left"/>
            </w:pPr>
            <w:r>
              <w:rPr>
                <w:sz w:val="16"/>
              </w:rPr>
              <w:t>none</w:t>
            </w:r>
          </w:p>
        </w:tc>
        <w:tc>
          <w:tcPr>
            <w:tcW w:w="1620" w:type="dxa"/>
            <w:gridSpan w:val="2"/>
            <w:tcBorders>
              <w:bottom w:val="dotted" w:sz="4" w:space="0" w:color="auto"/>
            </w:tcBorders>
            <w:vAlign w:val="center"/>
          </w:tcPr>
          <w:p w14:paraId="50FCE3A6" w14:textId="77777777" w:rsidR="006A30EA" w:rsidRDefault="006A30EA"/>
        </w:tc>
        <w:tc>
          <w:tcPr>
            <w:tcW w:w="1620" w:type="dxa"/>
            <w:tcBorders>
              <w:bottom w:val="dotted" w:sz="4" w:space="0" w:color="auto"/>
            </w:tcBorders>
            <w:vAlign w:val="center"/>
          </w:tcPr>
          <w:p w14:paraId="50FCE3A7" w14:textId="77777777" w:rsidR="006A30EA" w:rsidRDefault="006A30EA"/>
        </w:tc>
        <w:tc>
          <w:tcPr>
            <w:tcW w:w="1620" w:type="dxa"/>
            <w:tcBorders>
              <w:bottom w:val="dotted" w:sz="4" w:space="0" w:color="auto"/>
            </w:tcBorders>
            <w:vAlign w:val="center"/>
          </w:tcPr>
          <w:p w14:paraId="50FCE3A8" w14:textId="77777777" w:rsidR="006A30EA" w:rsidRDefault="006A30EA"/>
        </w:tc>
        <w:tc>
          <w:tcPr>
            <w:tcW w:w="1620" w:type="dxa"/>
            <w:tcBorders>
              <w:bottom w:val="dotted" w:sz="4" w:space="0" w:color="auto"/>
            </w:tcBorders>
            <w:vAlign w:val="center"/>
          </w:tcPr>
          <w:p w14:paraId="50FCE3A9" w14:textId="77777777" w:rsidR="006A30EA" w:rsidRDefault="004802B4">
            <w:pPr>
              <w:jc w:val="left"/>
            </w:pPr>
            <w:r>
              <w:rPr>
                <w:sz w:val="16"/>
              </w:rPr>
              <w:t>Frank's Masterpiece</w:t>
            </w:r>
          </w:p>
        </w:tc>
        <w:tc>
          <w:tcPr>
            <w:tcW w:w="1620" w:type="dxa"/>
            <w:tcBorders>
              <w:bottom w:val="dotted" w:sz="4" w:space="0" w:color="auto"/>
            </w:tcBorders>
            <w:vAlign w:val="center"/>
          </w:tcPr>
          <w:p w14:paraId="50FCE3AA" w14:textId="77777777" w:rsidR="006A30EA" w:rsidRDefault="004802B4">
            <w:pPr>
              <w:jc w:val="center"/>
            </w:pPr>
            <w:r>
              <w:rPr>
                <w:rFonts w:eastAsia="Arial"/>
                <w:sz w:val="16"/>
              </w:rPr>
              <w:t xml:space="preserve">1 </w:t>
            </w:r>
          </w:p>
        </w:tc>
      </w:tr>
      <w:tr w:rsidR="006A30EA" w14:paraId="50FCE3B3" w14:textId="77777777">
        <w:trPr>
          <w:trHeight w:val="320"/>
        </w:trPr>
        <w:tc>
          <w:tcPr>
            <w:tcW w:w="1620" w:type="dxa"/>
            <w:gridSpan w:val="2"/>
            <w:vMerge/>
          </w:tcPr>
          <w:p w14:paraId="50FCE3AC" w14:textId="77777777" w:rsidR="006A30EA" w:rsidRDefault="006A30EA"/>
        </w:tc>
        <w:tc>
          <w:tcPr>
            <w:tcW w:w="1620" w:type="dxa"/>
            <w:gridSpan w:val="2"/>
            <w:tcBorders>
              <w:bottom w:val="dotted" w:sz="4" w:space="0" w:color="auto"/>
            </w:tcBorders>
            <w:vAlign w:val="center"/>
          </w:tcPr>
          <w:p w14:paraId="50FCE3AD" w14:textId="77777777" w:rsidR="006A30EA" w:rsidRDefault="004802B4">
            <w:pPr>
              <w:jc w:val="left"/>
            </w:pPr>
            <w:r>
              <w:rPr>
                <w:sz w:val="16"/>
              </w:rPr>
              <w:t>at base only</w:t>
            </w:r>
          </w:p>
        </w:tc>
        <w:tc>
          <w:tcPr>
            <w:tcW w:w="1620" w:type="dxa"/>
            <w:gridSpan w:val="2"/>
            <w:tcBorders>
              <w:bottom w:val="dotted" w:sz="4" w:space="0" w:color="auto"/>
            </w:tcBorders>
            <w:vAlign w:val="center"/>
          </w:tcPr>
          <w:p w14:paraId="50FCE3AE" w14:textId="77777777" w:rsidR="006A30EA" w:rsidRDefault="006A30EA"/>
        </w:tc>
        <w:tc>
          <w:tcPr>
            <w:tcW w:w="1620" w:type="dxa"/>
            <w:tcBorders>
              <w:bottom w:val="dotted" w:sz="4" w:space="0" w:color="auto"/>
            </w:tcBorders>
            <w:vAlign w:val="center"/>
          </w:tcPr>
          <w:p w14:paraId="50FCE3AF" w14:textId="77777777" w:rsidR="006A30EA" w:rsidRDefault="006A30EA"/>
        </w:tc>
        <w:tc>
          <w:tcPr>
            <w:tcW w:w="1620" w:type="dxa"/>
            <w:tcBorders>
              <w:bottom w:val="dotted" w:sz="4" w:space="0" w:color="auto"/>
            </w:tcBorders>
            <w:vAlign w:val="center"/>
          </w:tcPr>
          <w:p w14:paraId="50FCE3B0" w14:textId="77777777" w:rsidR="006A30EA" w:rsidRDefault="006A30EA"/>
        </w:tc>
        <w:tc>
          <w:tcPr>
            <w:tcW w:w="1620" w:type="dxa"/>
            <w:tcBorders>
              <w:bottom w:val="dotted" w:sz="4" w:space="0" w:color="auto"/>
            </w:tcBorders>
            <w:vAlign w:val="center"/>
          </w:tcPr>
          <w:p w14:paraId="50FCE3B1" w14:textId="77777777" w:rsidR="006A30EA" w:rsidRDefault="006A30EA"/>
        </w:tc>
        <w:tc>
          <w:tcPr>
            <w:tcW w:w="1620" w:type="dxa"/>
            <w:tcBorders>
              <w:bottom w:val="dotted" w:sz="4" w:space="0" w:color="auto"/>
            </w:tcBorders>
            <w:vAlign w:val="center"/>
          </w:tcPr>
          <w:p w14:paraId="50FCE3B2" w14:textId="77777777" w:rsidR="006A30EA" w:rsidRDefault="004802B4">
            <w:pPr>
              <w:jc w:val="center"/>
            </w:pPr>
            <w:r>
              <w:rPr>
                <w:rFonts w:eastAsia="Arial"/>
                <w:sz w:val="16"/>
              </w:rPr>
              <w:t xml:space="preserve">2 </w:t>
            </w:r>
          </w:p>
        </w:tc>
      </w:tr>
      <w:tr w:rsidR="006A30EA" w14:paraId="50FCE3BB" w14:textId="77777777">
        <w:trPr>
          <w:trHeight w:val="320"/>
        </w:trPr>
        <w:tc>
          <w:tcPr>
            <w:tcW w:w="1620" w:type="dxa"/>
            <w:gridSpan w:val="2"/>
            <w:vMerge/>
          </w:tcPr>
          <w:p w14:paraId="50FCE3B4" w14:textId="77777777" w:rsidR="006A30EA" w:rsidRDefault="006A30EA"/>
        </w:tc>
        <w:tc>
          <w:tcPr>
            <w:tcW w:w="1620" w:type="dxa"/>
            <w:gridSpan w:val="2"/>
            <w:tcBorders>
              <w:bottom w:val="dotted" w:sz="4" w:space="0" w:color="auto"/>
            </w:tcBorders>
            <w:vAlign w:val="center"/>
          </w:tcPr>
          <w:p w14:paraId="50FCE3B5" w14:textId="77777777" w:rsidR="006A30EA" w:rsidRDefault="004802B4">
            <w:pPr>
              <w:jc w:val="left"/>
            </w:pPr>
            <w:r>
              <w:rPr>
                <w:sz w:val="16"/>
              </w:rPr>
              <w:t>basal and partial central</w:t>
            </w:r>
          </w:p>
        </w:tc>
        <w:tc>
          <w:tcPr>
            <w:tcW w:w="1620" w:type="dxa"/>
            <w:gridSpan w:val="2"/>
            <w:tcBorders>
              <w:bottom w:val="dotted" w:sz="4" w:space="0" w:color="auto"/>
            </w:tcBorders>
            <w:vAlign w:val="center"/>
          </w:tcPr>
          <w:p w14:paraId="50FCE3B6" w14:textId="77777777" w:rsidR="006A30EA" w:rsidRDefault="006A30EA"/>
        </w:tc>
        <w:tc>
          <w:tcPr>
            <w:tcW w:w="1620" w:type="dxa"/>
            <w:tcBorders>
              <w:bottom w:val="dotted" w:sz="4" w:space="0" w:color="auto"/>
            </w:tcBorders>
            <w:vAlign w:val="center"/>
          </w:tcPr>
          <w:p w14:paraId="50FCE3B7" w14:textId="77777777" w:rsidR="006A30EA" w:rsidRDefault="006A30EA"/>
        </w:tc>
        <w:tc>
          <w:tcPr>
            <w:tcW w:w="1620" w:type="dxa"/>
            <w:tcBorders>
              <w:bottom w:val="dotted" w:sz="4" w:space="0" w:color="auto"/>
            </w:tcBorders>
            <w:vAlign w:val="center"/>
          </w:tcPr>
          <w:p w14:paraId="50FCE3B8" w14:textId="77777777" w:rsidR="006A30EA" w:rsidRDefault="006A30EA"/>
        </w:tc>
        <w:tc>
          <w:tcPr>
            <w:tcW w:w="1620" w:type="dxa"/>
            <w:tcBorders>
              <w:bottom w:val="dotted" w:sz="4" w:space="0" w:color="auto"/>
            </w:tcBorders>
            <w:vAlign w:val="center"/>
          </w:tcPr>
          <w:p w14:paraId="50FCE3B9" w14:textId="77777777" w:rsidR="006A30EA" w:rsidRDefault="006A30EA"/>
        </w:tc>
        <w:tc>
          <w:tcPr>
            <w:tcW w:w="1620" w:type="dxa"/>
            <w:tcBorders>
              <w:bottom w:val="dotted" w:sz="4" w:space="0" w:color="auto"/>
            </w:tcBorders>
            <w:vAlign w:val="center"/>
          </w:tcPr>
          <w:p w14:paraId="50FCE3BA" w14:textId="77777777" w:rsidR="006A30EA" w:rsidRDefault="004802B4">
            <w:pPr>
              <w:jc w:val="center"/>
            </w:pPr>
            <w:r>
              <w:rPr>
                <w:rFonts w:eastAsia="Arial"/>
                <w:sz w:val="16"/>
              </w:rPr>
              <w:t xml:space="preserve">3 </w:t>
            </w:r>
          </w:p>
        </w:tc>
      </w:tr>
      <w:tr w:rsidR="006A30EA" w14:paraId="50FCE3C3" w14:textId="77777777">
        <w:trPr>
          <w:trHeight w:val="320"/>
        </w:trPr>
        <w:tc>
          <w:tcPr>
            <w:tcW w:w="1620" w:type="dxa"/>
            <w:gridSpan w:val="2"/>
            <w:vMerge/>
          </w:tcPr>
          <w:p w14:paraId="50FCE3BC" w14:textId="77777777" w:rsidR="006A30EA" w:rsidRDefault="006A30EA"/>
        </w:tc>
        <w:tc>
          <w:tcPr>
            <w:tcW w:w="1620" w:type="dxa"/>
            <w:gridSpan w:val="2"/>
            <w:tcBorders>
              <w:bottom w:val="dotted" w:sz="4" w:space="0" w:color="auto"/>
            </w:tcBorders>
            <w:vAlign w:val="center"/>
          </w:tcPr>
          <w:p w14:paraId="50FCE3BD" w14:textId="77777777" w:rsidR="006A30EA" w:rsidRDefault="004802B4">
            <w:pPr>
              <w:jc w:val="left"/>
            </w:pPr>
            <w:r>
              <w:rPr>
                <w:sz w:val="16"/>
              </w:rPr>
              <w:t>basal and central</w:t>
            </w:r>
          </w:p>
        </w:tc>
        <w:tc>
          <w:tcPr>
            <w:tcW w:w="1620" w:type="dxa"/>
            <w:gridSpan w:val="2"/>
            <w:tcBorders>
              <w:bottom w:val="dotted" w:sz="4" w:space="0" w:color="auto"/>
            </w:tcBorders>
            <w:vAlign w:val="center"/>
          </w:tcPr>
          <w:p w14:paraId="50FCE3BE" w14:textId="77777777" w:rsidR="006A30EA" w:rsidRDefault="006A30EA"/>
        </w:tc>
        <w:tc>
          <w:tcPr>
            <w:tcW w:w="1620" w:type="dxa"/>
            <w:tcBorders>
              <w:bottom w:val="dotted" w:sz="4" w:space="0" w:color="auto"/>
            </w:tcBorders>
            <w:vAlign w:val="center"/>
          </w:tcPr>
          <w:p w14:paraId="50FCE3BF" w14:textId="77777777" w:rsidR="006A30EA" w:rsidRDefault="006A30EA"/>
        </w:tc>
        <w:tc>
          <w:tcPr>
            <w:tcW w:w="1620" w:type="dxa"/>
            <w:tcBorders>
              <w:bottom w:val="dotted" w:sz="4" w:space="0" w:color="auto"/>
            </w:tcBorders>
            <w:vAlign w:val="center"/>
          </w:tcPr>
          <w:p w14:paraId="50FCE3C0" w14:textId="77777777" w:rsidR="006A30EA" w:rsidRDefault="006A30EA"/>
        </w:tc>
        <w:tc>
          <w:tcPr>
            <w:tcW w:w="1620" w:type="dxa"/>
            <w:tcBorders>
              <w:bottom w:val="dotted" w:sz="4" w:space="0" w:color="auto"/>
            </w:tcBorders>
            <w:vAlign w:val="center"/>
          </w:tcPr>
          <w:p w14:paraId="50FCE3C1" w14:textId="77777777" w:rsidR="006A30EA" w:rsidRDefault="004802B4">
            <w:pPr>
              <w:jc w:val="left"/>
            </w:pPr>
            <w:r>
              <w:rPr>
                <w:sz w:val="16"/>
              </w:rPr>
              <w:t>Mag's Pirouette</w:t>
            </w:r>
          </w:p>
        </w:tc>
        <w:tc>
          <w:tcPr>
            <w:tcW w:w="1620" w:type="dxa"/>
            <w:tcBorders>
              <w:bottom w:val="dotted" w:sz="4" w:space="0" w:color="auto"/>
            </w:tcBorders>
            <w:vAlign w:val="center"/>
          </w:tcPr>
          <w:p w14:paraId="50FCE3C2" w14:textId="77777777" w:rsidR="006A30EA" w:rsidRDefault="004802B4">
            <w:pPr>
              <w:jc w:val="center"/>
            </w:pPr>
            <w:r>
              <w:rPr>
                <w:rFonts w:eastAsia="Arial"/>
                <w:sz w:val="16"/>
              </w:rPr>
              <w:t xml:space="preserve">4 </w:t>
            </w:r>
          </w:p>
        </w:tc>
      </w:tr>
      <w:tr w:rsidR="006A30EA" w14:paraId="50FCE3CB" w14:textId="77777777">
        <w:trPr>
          <w:trHeight w:val="320"/>
        </w:trPr>
        <w:tc>
          <w:tcPr>
            <w:tcW w:w="1620" w:type="dxa"/>
            <w:gridSpan w:val="2"/>
            <w:vMerge/>
          </w:tcPr>
          <w:p w14:paraId="50FCE3C4" w14:textId="77777777" w:rsidR="006A30EA" w:rsidRDefault="006A30EA"/>
        </w:tc>
        <w:tc>
          <w:tcPr>
            <w:tcW w:w="1620" w:type="dxa"/>
            <w:gridSpan w:val="2"/>
            <w:tcBorders>
              <w:bottom w:val="dotted" w:sz="4" w:space="0" w:color="auto"/>
            </w:tcBorders>
            <w:vAlign w:val="center"/>
          </w:tcPr>
          <w:p w14:paraId="50FCE3C5" w14:textId="77777777" w:rsidR="006A30EA" w:rsidRDefault="004802B4">
            <w:pPr>
              <w:jc w:val="left"/>
            </w:pPr>
            <w:r>
              <w:rPr>
                <w:sz w:val="16"/>
              </w:rPr>
              <w:t>basal quarter</w:t>
            </w:r>
          </w:p>
        </w:tc>
        <w:tc>
          <w:tcPr>
            <w:tcW w:w="1620" w:type="dxa"/>
            <w:gridSpan w:val="2"/>
            <w:tcBorders>
              <w:bottom w:val="dotted" w:sz="4" w:space="0" w:color="auto"/>
            </w:tcBorders>
            <w:vAlign w:val="center"/>
          </w:tcPr>
          <w:p w14:paraId="50FCE3C6" w14:textId="77777777" w:rsidR="006A30EA" w:rsidRDefault="006A30EA"/>
        </w:tc>
        <w:tc>
          <w:tcPr>
            <w:tcW w:w="1620" w:type="dxa"/>
            <w:tcBorders>
              <w:bottom w:val="dotted" w:sz="4" w:space="0" w:color="auto"/>
            </w:tcBorders>
            <w:vAlign w:val="center"/>
          </w:tcPr>
          <w:p w14:paraId="50FCE3C7" w14:textId="77777777" w:rsidR="006A30EA" w:rsidRDefault="006A30EA"/>
        </w:tc>
        <w:tc>
          <w:tcPr>
            <w:tcW w:w="1620" w:type="dxa"/>
            <w:tcBorders>
              <w:bottom w:val="dotted" w:sz="4" w:space="0" w:color="auto"/>
            </w:tcBorders>
            <w:vAlign w:val="center"/>
          </w:tcPr>
          <w:p w14:paraId="50FCE3C8" w14:textId="77777777" w:rsidR="006A30EA" w:rsidRDefault="006A30EA"/>
        </w:tc>
        <w:tc>
          <w:tcPr>
            <w:tcW w:w="1620" w:type="dxa"/>
            <w:tcBorders>
              <w:bottom w:val="dotted" w:sz="4" w:space="0" w:color="auto"/>
            </w:tcBorders>
            <w:vAlign w:val="center"/>
          </w:tcPr>
          <w:p w14:paraId="50FCE3C9" w14:textId="77777777" w:rsidR="006A30EA" w:rsidRDefault="004802B4">
            <w:pPr>
              <w:jc w:val="left"/>
            </w:pPr>
            <w:r>
              <w:rPr>
                <w:sz w:val="16"/>
              </w:rPr>
              <w:t>Betty</w:t>
            </w:r>
          </w:p>
        </w:tc>
        <w:tc>
          <w:tcPr>
            <w:tcW w:w="1620" w:type="dxa"/>
            <w:tcBorders>
              <w:bottom w:val="dotted" w:sz="4" w:space="0" w:color="auto"/>
            </w:tcBorders>
            <w:vAlign w:val="center"/>
          </w:tcPr>
          <w:p w14:paraId="50FCE3CA" w14:textId="77777777" w:rsidR="006A30EA" w:rsidRDefault="004802B4">
            <w:pPr>
              <w:jc w:val="center"/>
            </w:pPr>
            <w:r>
              <w:rPr>
                <w:rFonts w:eastAsia="Arial"/>
                <w:sz w:val="16"/>
              </w:rPr>
              <w:t xml:space="preserve">5 </w:t>
            </w:r>
          </w:p>
        </w:tc>
      </w:tr>
      <w:tr w:rsidR="006A30EA" w14:paraId="50FCE3D3" w14:textId="77777777">
        <w:trPr>
          <w:trHeight w:val="320"/>
        </w:trPr>
        <w:tc>
          <w:tcPr>
            <w:tcW w:w="1620" w:type="dxa"/>
            <w:gridSpan w:val="2"/>
            <w:vMerge/>
          </w:tcPr>
          <w:p w14:paraId="50FCE3CC" w14:textId="77777777" w:rsidR="006A30EA" w:rsidRDefault="006A30EA"/>
        </w:tc>
        <w:tc>
          <w:tcPr>
            <w:tcW w:w="1620" w:type="dxa"/>
            <w:gridSpan w:val="2"/>
            <w:tcBorders>
              <w:bottom w:val="dotted" w:sz="4" w:space="0" w:color="auto"/>
            </w:tcBorders>
            <w:vAlign w:val="center"/>
          </w:tcPr>
          <w:p w14:paraId="50FCE3CD" w14:textId="77777777" w:rsidR="006A30EA" w:rsidRDefault="004802B4">
            <w:pPr>
              <w:jc w:val="left"/>
            </w:pPr>
            <w:proofErr w:type="gramStart"/>
            <w:r>
              <w:rPr>
                <w:sz w:val="16"/>
              </w:rPr>
              <w:t>basal</w:t>
            </w:r>
            <w:proofErr w:type="gramEnd"/>
            <w:r>
              <w:rPr>
                <w:sz w:val="16"/>
              </w:rPr>
              <w:t xml:space="preserve"> quarter and partial central</w:t>
            </w:r>
          </w:p>
        </w:tc>
        <w:tc>
          <w:tcPr>
            <w:tcW w:w="1620" w:type="dxa"/>
            <w:gridSpan w:val="2"/>
            <w:tcBorders>
              <w:bottom w:val="dotted" w:sz="4" w:space="0" w:color="auto"/>
            </w:tcBorders>
            <w:vAlign w:val="center"/>
          </w:tcPr>
          <w:p w14:paraId="50FCE3CE" w14:textId="77777777" w:rsidR="006A30EA" w:rsidRDefault="006A30EA"/>
        </w:tc>
        <w:tc>
          <w:tcPr>
            <w:tcW w:w="1620" w:type="dxa"/>
            <w:tcBorders>
              <w:bottom w:val="dotted" w:sz="4" w:space="0" w:color="auto"/>
            </w:tcBorders>
            <w:vAlign w:val="center"/>
          </w:tcPr>
          <w:p w14:paraId="50FCE3CF" w14:textId="77777777" w:rsidR="006A30EA" w:rsidRDefault="006A30EA"/>
        </w:tc>
        <w:tc>
          <w:tcPr>
            <w:tcW w:w="1620" w:type="dxa"/>
            <w:tcBorders>
              <w:bottom w:val="dotted" w:sz="4" w:space="0" w:color="auto"/>
            </w:tcBorders>
            <w:vAlign w:val="center"/>
          </w:tcPr>
          <w:p w14:paraId="50FCE3D0" w14:textId="77777777" w:rsidR="006A30EA" w:rsidRDefault="006A30EA"/>
        </w:tc>
        <w:tc>
          <w:tcPr>
            <w:tcW w:w="1620" w:type="dxa"/>
            <w:tcBorders>
              <w:bottom w:val="dotted" w:sz="4" w:space="0" w:color="auto"/>
            </w:tcBorders>
            <w:vAlign w:val="center"/>
          </w:tcPr>
          <w:p w14:paraId="50FCE3D1" w14:textId="77777777" w:rsidR="006A30EA" w:rsidRDefault="006A30EA"/>
        </w:tc>
        <w:tc>
          <w:tcPr>
            <w:tcW w:w="1620" w:type="dxa"/>
            <w:tcBorders>
              <w:bottom w:val="dotted" w:sz="4" w:space="0" w:color="auto"/>
            </w:tcBorders>
            <w:vAlign w:val="center"/>
          </w:tcPr>
          <w:p w14:paraId="50FCE3D2" w14:textId="77777777" w:rsidR="006A30EA" w:rsidRDefault="004802B4">
            <w:pPr>
              <w:jc w:val="center"/>
            </w:pPr>
            <w:r>
              <w:rPr>
                <w:rFonts w:eastAsia="Arial"/>
                <w:sz w:val="16"/>
              </w:rPr>
              <w:t xml:space="preserve">6 </w:t>
            </w:r>
          </w:p>
        </w:tc>
      </w:tr>
      <w:tr w:rsidR="006A30EA" w14:paraId="50FCE3DB" w14:textId="77777777">
        <w:trPr>
          <w:trHeight w:val="320"/>
        </w:trPr>
        <w:tc>
          <w:tcPr>
            <w:tcW w:w="1620" w:type="dxa"/>
            <w:gridSpan w:val="2"/>
            <w:vMerge/>
          </w:tcPr>
          <w:p w14:paraId="50FCE3D4" w14:textId="77777777" w:rsidR="006A30EA" w:rsidRDefault="006A30EA"/>
        </w:tc>
        <w:tc>
          <w:tcPr>
            <w:tcW w:w="1620" w:type="dxa"/>
            <w:gridSpan w:val="2"/>
            <w:tcBorders>
              <w:bottom w:val="dotted" w:sz="4" w:space="0" w:color="auto"/>
            </w:tcBorders>
            <w:vAlign w:val="center"/>
          </w:tcPr>
          <w:p w14:paraId="50FCE3D5" w14:textId="77777777" w:rsidR="006A30EA" w:rsidRDefault="004802B4">
            <w:pPr>
              <w:jc w:val="left"/>
            </w:pPr>
            <w:proofErr w:type="gramStart"/>
            <w:r>
              <w:rPr>
                <w:sz w:val="16"/>
              </w:rPr>
              <w:t>basal</w:t>
            </w:r>
            <w:proofErr w:type="gramEnd"/>
            <w:r>
              <w:rPr>
                <w:sz w:val="16"/>
              </w:rPr>
              <w:t xml:space="preserve"> quarter and central</w:t>
            </w:r>
          </w:p>
        </w:tc>
        <w:tc>
          <w:tcPr>
            <w:tcW w:w="1620" w:type="dxa"/>
            <w:gridSpan w:val="2"/>
            <w:tcBorders>
              <w:bottom w:val="dotted" w:sz="4" w:space="0" w:color="auto"/>
            </w:tcBorders>
            <w:vAlign w:val="center"/>
          </w:tcPr>
          <w:p w14:paraId="50FCE3D6" w14:textId="77777777" w:rsidR="006A30EA" w:rsidRDefault="006A30EA"/>
        </w:tc>
        <w:tc>
          <w:tcPr>
            <w:tcW w:w="1620" w:type="dxa"/>
            <w:tcBorders>
              <w:bottom w:val="dotted" w:sz="4" w:space="0" w:color="auto"/>
            </w:tcBorders>
            <w:vAlign w:val="center"/>
          </w:tcPr>
          <w:p w14:paraId="50FCE3D7" w14:textId="77777777" w:rsidR="006A30EA" w:rsidRDefault="006A30EA"/>
        </w:tc>
        <w:tc>
          <w:tcPr>
            <w:tcW w:w="1620" w:type="dxa"/>
            <w:tcBorders>
              <w:bottom w:val="dotted" w:sz="4" w:space="0" w:color="auto"/>
            </w:tcBorders>
            <w:vAlign w:val="center"/>
          </w:tcPr>
          <w:p w14:paraId="50FCE3D8" w14:textId="77777777" w:rsidR="006A30EA" w:rsidRDefault="006A30EA"/>
        </w:tc>
        <w:tc>
          <w:tcPr>
            <w:tcW w:w="1620" w:type="dxa"/>
            <w:tcBorders>
              <w:bottom w:val="dotted" w:sz="4" w:space="0" w:color="auto"/>
            </w:tcBorders>
            <w:vAlign w:val="center"/>
          </w:tcPr>
          <w:p w14:paraId="50FCE3D9" w14:textId="77777777" w:rsidR="006A30EA" w:rsidRDefault="004802B4">
            <w:pPr>
              <w:jc w:val="left"/>
            </w:pPr>
            <w:proofErr w:type="spellStart"/>
            <w:r>
              <w:rPr>
                <w:sz w:val="16"/>
              </w:rPr>
              <w:t>Lv</w:t>
            </w:r>
            <w:proofErr w:type="spellEnd"/>
            <w:r>
              <w:rPr>
                <w:sz w:val="16"/>
              </w:rPr>
              <w:t xml:space="preserve"> Xing</w:t>
            </w:r>
          </w:p>
        </w:tc>
        <w:tc>
          <w:tcPr>
            <w:tcW w:w="1620" w:type="dxa"/>
            <w:tcBorders>
              <w:bottom w:val="dotted" w:sz="4" w:space="0" w:color="auto"/>
            </w:tcBorders>
            <w:vAlign w:val="center"/>
          </w:tcPr>
          <w:p w14:paraId="50FCE3DA" w14:textId="77777777" w:rsidR="006A30EA" w:rsidRDefault="004802B4">
            <w:pPr>
              <w:jc w:val="center"/>
            </w:pPr>
            <w:r>
              <w:rPr>
                <w:rFonts w:eastAsia="Arial"/>
                <w:sz w:val="16"/>
              </w:rPr>
              <w:t xml:space="preserve">7 </w:t>
            </w:r>
          </w:p>
        </w:tc>
      </w:tr>
      <w:tr w:rsidR="006A30EA" w14:paraId="50FCE3E3" w14:textId="77777777">
        <w:trPr>
          <w:trHeight w:val="320"/>
        </w:trPr>
        <w:tc>
          <w:tcPr>
            <w:tcW w:w="1620" w:type="dxa"/>
            <w:gridSpan w:val="2"/>
            <w:vMerge/>
          </w:tcPr>
          <w:p w14:paraId="50FCE3DC" w14:textId="77777777" w:rsidR="006A30EA" w:rsidRDefault="006A30EA"/>
        </w:tc>
        <w:tc>
          <w:tcPr>
            <w:tcW w:w="1620" w:type="dxa"/>
            <w:gridSpan w:val="2"/>
            <w:tcBorders>
              <w:bottom w:val="dotted" w:sz="4" w:space="0" w:color="auto"/>
            </w:tcBorders>
            <w:vAlign w:val="center"/>
          </w:tcPr>
          <w:p w14:paraId="50FCE3DD" w14:textId="77777777" w:rsidR="006A30EA" w:rsidRDefault="004802B4">
            <w:pPr>
              <w:jc w:val="left"/>
            </w:pPr>
            <w:r>
              <w:rPr>
                <w:sz w:val="16"/>
              </w:rPr>
              <w:t>basal half</w:t>
            </w:r>
          </w:p>
        </w:tc>
        <w:tc>
          <w:tcPr>
            <w:tcW w:w="1620" w:type="dxa"/>
            <w:gridSpan w:val="2"/>
            <w:tcBorders>
              <w:bottom w:val="dotted" w:sz="4" w:space="0" w:color="auto"/>
            </w:tcBorders>
            <w:vAlign w:val="center"/>
          </w:tcPr>
          <w:p w14:paraId="50FCE3DE" w14:textId="77777777" w:rsidR="006A30EA" w:rsidRDefault="006A30EA"/>
        </w:tc>
        <w:tc>
          <w:tcPr>
            <w:tcW w:w="1620" w:type="dxa"/>
            <w:tcBorders>
              <w:bottom w:val="dotted" w:sz="4" w:space="0" w:color="auto"/>
            </w:tcBorders>
            <w:vAlign w:val="center"/>
          </w:tcPr>
          <w:p w14:paraId="50FCE3DF" w14:textId="77777777" w:rsidR="006A30EA" w:rsidRDefault="006A30EA"/>
        </w:tc>
        <w:tc>
          <w:tcPr>
            <w:tcW w:w="1620" w:type="dxa"/>
            <w:tcBorders>
              <w:bottom w:val="dotted" w:sz="4" w:space="0" w:color="auto"/>
            </w:tcBorders>
            <w:vAlign w:val="center"/>
          </w:tcPr>
          <w:p w14:paraId="50FCE3E0" w14:textId="77777777" w:rsidR="006A30EA" w:rsidRDefault="006A30EA"/>
        </w:tc>
        <w:tc>
          <w:tcPr>
            <w:tcW w:w="1620" w:type="dxa"/>
            <w:tcBorders>
              <w:bottom w:val="dotted" w:sz="4" w:space="0" w:color="auto"/>
            </w:tcBorders>
            <w:vAlign w:val="center"/>
          </w:tcPr>
          <w:p w14:paraId="50FCE3E1" w14:textId="77777777" w:rsidR="006A30EA" w:rsidRDefault="006A30EA"/>
        </w:tc>
        <w:tc>
          <w:tcPr>
            <w:tcW w:w="1620" w:type="dxa"/>
            <w:tcBorders>
              <w:bottom w:val="dotted" w:sz="4" w:space="0" w:color="auto"/>
            </w:tcBorders>
            <w:vAlign w:val="center"/>
          </w:tcPr>
          <w:p w14:paraId="50FCE3E2" w14:textId="77777777" w:rsidR="006A30EA" w:rsidRDefault="004802B4">
            <w:pPr>
              <w:jc w:val="center"/>
            </w:pPr>
            <w:r>
              <w:rPr>
                <w:rFonts w:eastAsia="Arial"/>
                <w:sz w:val="16"/>
              </w:rPr>
              <w:t xml:space="preserve">8 </w:t>
            </w:r>
          </w:p>
        </w:tc>
      </w:tr>
      <w:tr w:rsidR="006A30EA" w14:paraId="50FCE3EB" w14:textId="77777777">
        <w:trPr>
          <w:trHeight w:val="320"/>
        </w:trPr>
        <w:tc>
          <w:tcPr>
            <w:tcW w:w="1620" w:type="dxa"/>
            <w:gridSpan w:val="2"/>
            <w:vMerge/>
          </w:tcPr>
          <w:p w14:paraId="50FCE3E4" w14:textId="77777777" w:rsidR="006A30EA" w:rsidRDefault="006A30EA"/>
        </w:tc>
        <w:tc>
          <w:tcPr>
            <w:tcW w:w="1620" w:type="dxa"/>
            <w:gridSpan w:val="2"/>
            <w:tcBorders>
              <w:bottom w:val="dotted" w:sz="4" w:space="0" w:color="auto"/>
            </w:tcBorders>
            <w:vAlign w:val="center"/>
          </w:tcPr>
          <w:p w14:paraId="50FCE3E5" w14:textId="77777777" w:rsidR="006A30EA" w:rsidRDefault="004802B4">
            <w:pPr>
              <w:jc w:val="left"/>
            </w:pPr>
            <w:r>
              <w:rPr>
                <w:sz w:val="16"/>
              </w:rPr>
              <w:t>basal half and central</w:t>
            </w:r>
          </w:p>
        </w:tc>
        <w:tc>
          <w:tcPr>
            <w:tcW w:w="1620" w:type="dxa"/>
            <w:gridSpan w:val="2"/>
            <w:tcBorders>
              <w:bottom w:val="dotted" w:sz="4" w:space="0" w:color="auto"/>
            </w:tcBorders>
            <w:vAlign w:val="center"/>
          </w:tcPr>
          <w:p w14:paraId="50FCE3E6" w14:textId="77777777" w:rsidR="006A30EA" w:rsidRDefault="006A30EA"/>
        </w:tc>
        <w:tc>
          <w:tcPr>
            <w:tcW w:w="1620" w:type="dxa"/>
            <w:tcBorders>
              <w:bottom w:val="dotted" w:sz="4" w:space="0" w:color="auto"/>
            </w:tcBorders>
            <w:vAlign w:val="center"/>
          </w:tcPr>
          <w:p w14:paraId="50FCE3E7" w14:textId="77777777" w:rsidR="006A30EA" w:rsidRDefault="006A30EA"/>
        </w:tc>
        <w:tc>
          <w:tcPr>
            <w:tcW w:w="1620" w:type="dxa"/>
            <w:tcBorders>
              <w:bottom w:val="dotted" w:sz="4" w:space="0" w:color="auto"/>
            </w:tcBorders>
            <w:vAlign w:val="center"/>
          </w:tcPr>
          <w:p w14:paraId="50FCE3E8" w14:textId="77777777" w:rsidR="006A30EA" w:rsidRDefault="006A30EA"/>
        </w:tc>
        <w:tc>
          <w:tcPr>
            <w:tcW w:w="1620" w:type="dxa"/>
            <w:tcBorders>
              <w:bottom w:val="dotted" w:sz="4" w:space="0" w:color="auto"/>
            </w:tcBorders>
            <w:vAlign w:val="center"/>
          </w:tcPr>
          <w:p w14:paraId="50FCE3E9" w14:textId="77777777" w:rsidR="006A30EA" w:rsidRDefault="006A30EA"/>
        </w:tc>
        <w:tc>
          <w:tcPr>
            <w:tcW w:w="1620" w:type="dxa"/>
            <w:tcBorders>
              <w:bottom w:val="dotted" w:sz="4" w:space="0" w:color="auto"/>
            </w:tcBorders>
            <w:vAlign w:val="center"/>
          </w:tcPr>
          <w:p w14:paraId="50FCE3EA" w14:textId="77777777" w:rsidR="006A30EA" w:rsidRDefault="004802B4">
            <w:pPr>
              <w:jc w:val="center"/>
            </w:pPr>
            <w:r>
              <w:rPr>
                <w:rFonts w:eastAsia="Arial"/>
                <w:sz w:val="16"/>
              </w:rPr>
              <w:t xml:space="preserve">9 </w:t>
            </w:r>
          </w:p>
        </w:tc>
      </w:tr>
      <w:tr w:rsidR="006A30EA" w14:paraId="50FCE3F3" w14:textId="77777777">
        <w:trPr>
          <w:trHeight w:val="320"/>
        </w:trPr>
        <w:tc>
          <w:tcPr>
            <w:tcW w:w="1620" w:type="dxa"/>
            <w:gridSpan w:val="2"/>
            <w:vMerge/>
          </w:tcPr>
          <w:p w14:paraId="50FCE3EC" w14:textId="77777777" w:rsidR="006A30EA" w:rsidRDefault="006A30EA"/>
        </w:tc>
        <w:tc>
          <w:tcPr>
            <w:tcW w:w="1620" w:type="dxa"/>
            <w:gridSpan w:val="2"/>
            <w:tcBorders>
              <w:bottom w:val="dotted" w:sz="4" w:space="0" w:color="auto"/>
            </w:tcBorders>
            <w:vAlign w:val="center"/>
          </w:tcPr>
          <w:p w14:paraId="50FCE3ED" w14:textId="77777777" w:rsidR="006A30EA" w:rsidRDefault="004802B4">
            <w:pPr>
              <w:jc w:val="left"/>
            </w:pPr>
            <w:r>
              <w:rPr>
                <w:sz w:val="16"/>
              </w:rPr>
              <w:t>distal half</w:t>
            </w:r>
          </w:p>
        </w:tc>
        <w:tc>
          <w:tcPr>
            <w:tcW w:w="1620" w:type="dxa"/>
            <w:gridSpan w:val="2"/>
            <w:tcBorders>
              <w:bottom w:val="dotted" w:sz="4" w:space="0" w:color="auto"/>
            </w:tcBorders>
            <w:vAlign w:val="center"/>
          </w:tcPr>
          <w:p w14:paraId="50FCE3EE" w14:textId="77777777" w:rsidR="006A30EA" w:rsidRDefault="006A30EA"/>
        </w:tc>
        <w:tc>
          <w:tcPr>
            <w:tcW w:w="1620" w:type="dxa"/>
            <w:tcBorders>
              <w:bottom w:val="dotted" w:sz="4" w:space="0" w:color="auto"/>
            </w:tcBorders>
            <w:vAlign w:val="center"/>
          </w:tcPr>
          <w:p w14:paraId="50FCE3EF" w14:textId="77777777" w:rsidR="006A30EA" w:rsidRDefault="006A30EA"/>
        </w:tc>
        <w:tc>
          <w:tcPr>
            <w:tcW w:w="1620" w:type="dxa"/>
            <w:tcBorders>
              <w:bottom w:val="dotted" w:sz="4" w:space="0" w:color="auto"/>
            </w:tcBorders>
            <w:vAlign w:val="center"/>
          </w:tcPr>
          <w:p w14:paraId="50FCE3F0" w14:textId="77777777" w:rsidR="006A30EA" w:rsidRDefault="006A30EA"/>
        </w:tc>
        <w:tc>
          <w:tcPr>
            <w:tcW w:w="1620" w:type="dxa"/>
            <w:tcBorders>
              <w:bottom w:val="dotted" w:sz="4" w:space="0" w:color="auto"/>
            </w:tcBorders>
            <w:vAlign w:val="center"/>
          </w:tcPr>
          <w:p w14:paraId="50FCE3F1" w14:textId="77777777" w:rsidR="006A30EA" w:rsidRDefault="006A30EA"/>
        </w:tc>
        <w:tc>
          <w:tcPr>
            <w:tcW w:w="1620" w:type="dxa"/>
            <w:tcBorders>
              <w:bottom w:val="dotted" w:sz="4" w:space="0" w:color="auto"/>
            </w:tcBorders>
            <w:vAlign w:val="center"/>
          </w:tcPr>
          <w:p w14:paraId="50FCE3F2" w14:textId="77777777" w:rsidR="006A30EA" w:rsidRDefault="004802B4">
            <w:pPr>
              <w:jc w:val="center"/>
            </w:pPr>
            <w:r>
              <w:rPr>
                <w:rFonts w:eastAsia="Arial"/>
                <w:sz w:val="16"/>
              </w:rPr>
              <w:t xml:space="preserve">10 </w:t>
            </w:r>
          </w:p>
        </w:tc>
      </w:tr>
      <w:tr w:rsidR="006A30EA" w14:paraId="50FCE3FB" w14:textId="77777777">
        <w:trPr>
          <w:trHeight w:val="320"/>
        </w:trPr>
        <w:tc>
          <w:tcPr>
            <w:tcW w:w="1620" w:type="dxa"/>
            <w:gridSpan w:val="2"/>
            <w:vMerge/>
          </w:tcPr>
          <w:p w14:paraId="50FCE3F4" w14:textId="77777777" w:rsidR="006A30EA" w:rsidRDefault="006A30EA"/>
        </w:tc>
        <w:tc>
          <w:tcPr>
            <w:tcW w:w="1620" w:type="dxa"/>
            <w:gridSpan w:val="2"/>
            <w:tcBorders>
              <w:bottom w:val="dotted" w:sz="4" w:space="0" w:color="auto"/>
            </w:tcBorders>
            <w:vAlign w:val="center"/>
          </w:tcPr>
          <w:p w14:paraId="50FCE3F5" w14:textId="77777777" w:rsidR="006A30EA" w:rsidRDefault="004802B4">
            <w:pPr>
              <w:jc w:val="left"/>
            </w:pPr>
            <w:r>
              <w:rPr>
                <w:sz w:val="16"/>
              </w:rPr>
              <w:t>distal quarter</w:t>
            </w:r>
          </w:p>
        </w:tc>
        <w:tc>
          <w:tcPr>
            <w:tcW w:w="1620" w:type="dxa"/>
            <w:gridSpan w:val="2"/>
            <w:tcBorders>
              <w:bottom w:val="dotted" w:sz="4" w:space="0" w:color="auto"/>
            </w:tcBorders>
            <w:vAlign w:val="center"/>
          </w:tcPr>
          <w:p w14:paraId="50FCE3F6" w14:textId="77777777" w:rsidR="006A30EA" w:rsidRDefault="006A30EA"/>
        </w:tc>
        <w:tc>
          <w:tcPr>
            <w:tcW w:w="1620" w:type="dxa"/>
            <w:tcBorders>
              <w:bottom w:val="dotted" w:sz="4" w:space="0" w:color="auto"/>
            </w:tcBorders>
            <w:vAlign w:val="center"/>
          </w:tcPr>
          <w:p w14:paraId="50FCE3F7" w14:textId="77777777" w:rsidR="006A30EA" w:rsidRDefault="006A30EA"/>
        </w:tc>
        <w:tc>
          <w:tcPr>
            <w:tcW w:w="1620" w:type="dxa"/>
            <w:tcBorders>
              <w:bottom w:val="dotted" w:sz="4" w:space="0" w:color="auto"/>
            </w:tcBorders>
            <w:vAlign w:val="center"/>
          </w:tcPr>
          <w:p w14:paraId="50FCE3F8" w14:textId="77777777" w:rsidR="006A30EA" w:rsidRDefault="006A30EA"/>
        </w:tc>
        <w:tc>
          <w:tcPr>
            <w:tcW w:w="1620" w:type="dxa"/>
            <w:tcBorders>
              <w:bottom w:val="dotted" w:sz="4" w:space="0" w:color="auto"/>
            </w:tcBorders>
            <w:vAlign w:val="center"/>
          </w:tcPr>
          <w:p w14:paraId="50FCE3F9" w14:textId="77777777" w:rsidR="006A30EA" w:rsidRDefault="006A30EA"/>
        </w:tc>
        <w:tc>
          <w:tcPr>
            <w:tcW w:w="1620" w:type="dxa"/>
            <w:tcBorders>
              <w:bottom w:val="dotted" w:sz="4" w:space="0" w:color="auto"/>
            </w:tcBorders>
            <w:vAlign w:val="center"/>
          </w:tcPr>
          <w:p w14:paraId="50FCE3FA" w14:textId="77777777" w:rsidR="006A30EA" w:rsidRDefault="004802B4">
            <w:pPr>
              <w:jc w:val="center"/>
            </w:pPr>
            <w:r>
              <w:rPr>
                <w:rFonts w:eastAsia="Arial"/>
                <w:sz w:val="16"/>
              </w:rPr>
              <w:t xml:space="preserve">11 </w:t>
            </w:r>
          </w:p>
        </w:tc>
      </w:tr>
      <w:tr w:rsidR="006A30EA" w14:paraId="50FCE403" w14:textId="77777777">
        <w:trPr>
          <w:trHeight w:val="320"/>
        </w:trPr>
        <w:tc>
          <w:tcPr>
            <w:tcW w:w="1620" w:type="dxa"/>
            <w:gridSpan w:val="2"/>
            <w:vMerge/>
          </w:tcPr>
          <w:p w14:paraId="50FCE3FC" w14:textId="77777777" w:rsidR="006A30EA" w:rsidRDefault="006A30EA"/>
        </w:tc>
        <w:tc>
          <w:tcPr>
            <w:tcW w:w="1620" w:type="dxa"/>
            <w:gridSpan w:val="2"/>
            <w:tcBorders>
              <w:bottom w:val="dotted" w:sz="4" w:space="0" w:color="auto"/>
            </w:tcBorders>
            <w:vAlign w:val="center"/>
          </w:tcPr>
          <w:p w14:paraId="50FCE3FD" w14:textId="77777777" w:rsidR="006A30EA" w:rsidRDefault="004802B4">
            <w:pPr>
              <w:jc w:val="left"/>
            </w:pPr>
            <w:r>
              <w:rPr>
                <w:sz w:val="16"/>
              </w:rPr>
              <w:t>at apex only</w:t>
            </w:r>
          </w:p>
        </w:tc>
        <w:tc>
          <w:tcPr>
            <w:tcW w:w="1620" w:type="dxa"/>
            <w:gridSpan w:val="2"/>
            <w:tcBorders>
              <w:bottom w:val="dotted" w:sz="4" w:space="0" w:color="auto"/>
            </w:tcBorders>
            <w:vAlign w:val="center"/>
          </w:tcPr>
          <w:p w14:paraId="50FCE3FE" w14:textId="77777777" w:rsidR="006A30EA" w:rsidRDefault="006A30EA"/>
        </w:tc>
        <w:tc>
          <w:tcPr>
            <w:tcW w:w="1620" w:type="dxa"/>
            <w:tcBorders>
              <w:bottom w:val="dotted" w:sz="4" w:space="0" w:color="auto"/>
            </w:tcBorders>
            <w:vAlign w:val="center"/>
          </w:tcPr>
          <w:p w14:paraId="50FCE3FF" w14:textId="77777777" w:rsidR="006A30EA" w:rsidRDefault="006A30EA"/>
        </w:tc>
        <w:tc>
          <w:tcPr>
            <w:tcW w:w="1620" w:type="dxa"/>
            <w:tcBorders>
              <w:bottom w:val="dotted" w:sz="4" w:space="0" w:color="auto"/>
            </w:tcBorders>
            <w:vAlign w:val="center"/>
          </w:tcPr>
          <w:p w14:paraId="50FCE400" w14:textId="77777777" w:rsidR="006A30EA" w:rsidRDefault="006A30EA"/>
        </w:tc>
        <w:tc>
          <w:tcPr>
            <w:tcW w:w="1620" w:type="dxa"/>
            <w:tcBorders>
              <w:bottom w:val="dotted" w:sz="4" w:space="0" w:color="auto"/>
            </w:tcBorders>
            <w:vAlign w:val="center"/>
          </w:tcPr>
          <w:p w14:paraId="50FCE401" w14:textId="77777777" w:rsidR="006A30EA" w:rsidRDefault="006A30EA"/>
        </w:tc>
        <w:tc>
          <w:tcPr>
            <w:tcW w:w="1620" w:type="dxa"/>
            <w:tcBorders>
              <w:bottom w:val="dotted" w:sz="4" w:space="0" w:color="auto"/>
            </w:tcBorders>
            <w:vAlign w:val="center"/>
          </w:tcPr>
          <w:p w14:paraId="50FCE402" w14:textId="77777777" w:rsidR="006A30EA" w:rsidRDefault="004802B4">
            <w:pPr>
              <w:jc w:val="center"/>
            </w:pPr>
            <w:r>
              <w:rPr>
                <w:rFonts w:eastAsia="Arial"/>
                <w:sz w:val="16"/>
              </w:rPr>
              <w:t xml:space="preserve">12 </w:t>
            </w:r>
          </w:p>
        </w:tc>
      </w:tr>
      <w:tr w:rsidR="006A30EA" w14:paraId="50FCE40B" w14:textId="77777777">
        <w:trPr>
          <w:trHeight w:val="320"/>
        </w:trPr>
        <w:tc>
          <w:tcPr>
            <w:tcW w:w="1620" w:type="dxa"/>
            <w:gridSpan w:val="2"/>
            <w:vMerge/>
          </w:tcPr>
          <w:p w14:paraId="50FCE404" w14:textId="77777777" w:rsidR="006A30EA" w:rsidRDefault="006A30EA"/>
        </w:tc>
        <w:tc>
          <w:tcPr>
            <w:tcW w:w="1620" w:type="dxa"/>
            <w:gridSpan w:val="2"/>
            <w:tcBorders>
              <w:bottom w:val="dotted" w:sz="4" w:space="0" w:color="auto"/>
            </w:tcBorders>
            <w:vAlign w:val="center"/>
          </w:tcPr>
          <w:p w14:paraId="50FCE405" w14:textId="77777777" w:rsidR="006A30EA" w:rsidRDefault="004802B4">
            <w:pPr>
              <w:jc w:val="left"/>
            </w:pPr>
            <w:r>
              <w:rPr>
                <w:sz w:val="16"/>
              </w:rPr>
              <w:t>on margin only</w:t>
            </w:r>
          </w:p>
        </w:tc>
        <w:tc>
          <w:tcPr>
            <w:tcW w:w="1620" w:type="dxa"/>
            <w:gridSpan w:val="2"/>
            <w:tcBorders>
              <w:bottom w:val="dotted" w:sz="4" w:space="0" w:color="auto"/>
            </w:tcBorders>
            <w:vAlign w:val="center"/>
          </w:tcPr>
          <w:p w14:paraId="50FCE406" w14:textId="77777777" w:rsidR="006A30EA" w:rsidRDefault="006A30EA"/>
        </w:tc>
        <w:tc>
          <w:tcPr>
            <w:tcW w:w="1620" w:type="dxa"/>
            <w:tcBorders>
              <w:bottom w:val="dotted" w:sz="4" w:space="0" w:color="auto"/>
            </w:tcBorders>
            <w:vAlign w:val="center"/>
          </w:tcPr>
          <w:p w14:paraId="50FCE407" w14:textId="77777777" w:rsidR="006A30EA" w:rsidRDefault="006A30EA"/>
        </w:tc>
        <w:tc>
          <w:tcPr>
            <w:tcW w:w="1620" w:type="dxa"/>
            <w:tcBorders>
              <w:bottom w:val="dotted" w:sz="4" w:space="0" w:color="auto"/>
            </w:tcBorders>
            <w:vAlign w:val="center"/>
          </w:tcPr>
          <w:p w14:paraId="50FCE408" w14:textId="77777777" w:rsidR="006A30EA" w:rsidRDefault="006A30EA"/>
        </w:tc>
        <w:tc>
          <w:tcPr>
            <w:tcW w:w="1620" w:type="dxa"/>
            <w:tcBorders>
              <w:bottom w:val="dotted" w:sz="4" w:space="0" w:color="auto"/>
            </w:tcBorders>
            <w:vAlign w:val="center"/>
          </w:tcPr>
          <w:p w14:paraId="50FCE409" w14:textId="77777777" w:rsidR="006A30EA" w:rsidRDefault="006A30EA"/>
        </w:tc>
        <w:tc>
          <w:tcPr>
            <w:tcW w:w="1620" w:type="dxa"/>
            <w:tcBorders>
              <w:bottom w:val="dotted" w:sz="4" w:space="0" w:color="auto"/>
            </w:tcBorders>
            <w:vAlign w:val="center"/>
          </w:tcPr>
          <w:p w14:paraId="50FCE40A" w14:textId="77777777" w:rsidR="006A30EA" w:rsidRDefault="004802B4">
            <w:pPr>
              <w:jc w:val="center"/>
            </w:pPr>
            <w:r>
              <w:rPr>
                <w:rFonts w:eastAsia="Arial"/>
                <w:sz w:val="16"/>
              </w:rPr>
              <w:t xml:space="preserve">13 </w:t>
            </w:r>
          </w:p>
        </w:tc>
      </w:tr>
      <w:tr w:rsidR="006A30EA" w14:paraId="50FCE413" w14:textId="77777777">
        <w:trPr>
          <w:trHeight w:val="320"/>
        </w:trPr>
        <w:tc>
          <w:tcPr>
            <w:tcW w:w="1620" w:type="dxa"/>
            <w:gridSpan w:val="2"/>
            <w:vMerge/>
          </w:tcPr>
          <w:p w14:paraId="50FCE40C" w14:textId="77777777" w:rsidR="006A30EA" w:rsidRDefault="006A30EA"/>
        </w:tc>
        <w:tc>
          <w:tcPr>
            <w:tcW w:w="1620" w:type="dxa"/>
            <w:gridSpan w:val="2"/>
            <w:tcBorders>
              <w:bottom w:val="dotted" w:sz="4" w:space="0" w:color="auto"/>
            </w:tcBorders>
            <w:vAlign w:val="center"/>
          </w:tcPr>
          <w:p w14:paraId="50FCE40D" w14:textId="77777777" w:rsidR="006A30EA" w:rsidRDefault="004802B4">
            <w:pPr>
              <w:jc w:val="left"/>
            </w:pPr>
            <w:del w:id="560" w:author="TWO" w:date="2026-07-07T16:26:00Z">
              <w:r>
                <w:rPr>
                  <w:sz w:val="16"/>
                </w:rPr>
                <w:delText>lower</w:delText>
              </w:r>
            </w:del>
            <w:proofErr w:type="gramStart"/>
            <w:ins w:id="561" w:author="TWO" w:date="2026-07-07T16:26:00Z">
              <w:r>
                <w:rPr>
                  <w:sz w:val="16"/>
                </w:rPr>
                <w:t>basal</w:t>
              </w:r>
            </w:ins>
            <w:proofErr w:type="gramEnd"/>
            <w:r>
              <w:rPr>
                <w:sz w:val="16"/>
              </w:rPr>
              <w:t xml:space="preserve"> half and margin</w:t>
            </w:r>
          </w:p>
        </w:tc>
        <w:tc>
          <w:tcPr>
            <w:tcW w:w="1620" w:type="dxa"/>
            <w:gridSpan w:val="2"/>
            <w:tcBorders>
              <w:bottom w:val="dotted" w:sz="4" w:space="0" w:color="auto"/>
            </w:tcBorders>
            <w:vAlign w:val="center"/>
          </w:tcPr>
          <w:p w14:paraId="50FCE40E" w14:textId="77777777" w:rsidR="006A30EA" w:rsidRDefault="006A30EA"/>
        </w:tc>
        <w:tc>
          <w:tcPr>
            <w:tcW w:w="1620" w:type="dxa"/>
            <w:tcBorders>
              <w:bottom w:val="dotted" w:sz="4" w:space="0" w:color="auto"/>
            </w:tcBorders>
            <w:vAlign w:val="center"/>
          </w:tcPr>
          <w:p w14:paraId="50FCE40F" w14:textId="77777777" w:rsidR="006A30EA" w:rsidRDefault="006A30EA"/>
        </w:tc>
        <w:tc>
          <w:tcPr>
            <w:tcW w:w="1620" w:type="dxa"/>
            <w:tcBorders>
              <w:bottom w:val="dotted" w:sz="4" w:space="0" w:color="auto"/>
            </w:tcBorders>
            <w:vAlign w:val="center"/>
          </w:tcPr>
          <w:p w14:paraId="50FCE410" w14:textId="77777777" w:rsidR="006A30EA" w:rsidRDefault="006A30EA"/>
        </w:tc>
        <w:tc>
          <w:tcPr>
            <w:tcW w:w="1620" w:type="dxa"/>
            <w:tcBorders>
              <w:bottom w:val="dotted" w:sz="4" w:space="0" w:color="auto"/>
            </w:tcBorders>
            <w:vAlign w:val="center"/>
          </w:tcPr>
          <w:p w14:paraId="50FCE411" w14:textId="77777777" w:rsidR="006A30EA" w:rsidRDefault="006A30EA"/>
        </w:tc>
        <w:tc>
          <w:tcPr>
            <w:tcW w:w="1620" w:type="dxa"/>
            <w:tcBorders>
              <w:bottom w:val="dotted" w:sz="4" w:space="0" w:color="auto"/>
            </w:tcBorders>
            <w:vAlign w:val="center"/>
          </w:tcPr>
          <w:p w14:paraId="50FCE412" w14:textId="77777777" w:rsidR="006A30EA" w:rsidRDefault="004802B4">
            <w:pPr>
              <w:jc w:val="center"/>
            </w:pPr>
            <w:r>
              <w:rPr>
                <w:rFonts w:eastAsia="Arial"/>
                <w:sz w:val="16"/>
              </w:rPr>
              <w:t xml:space="preserve">14 </w:t>
            </w:r>
          </w:p>
        </w:tc>
      </w:tr>
      <w:tr w:rsidR="006A30EA" w14:paraId="50FCE41B" w14:textId="77777777">
        <w:trPr>
          <w:trHeight w:val="320"/>
        </w:trPr>
        <w:tc>
          <w:tcPr>
            <w:tcW w:w="1620" w:type="dxa"/>
            <w:gridSpan w:val="2"/>
            <w:vMerge/>
          </w:tcPr>
          <w:p w14:paraId="50FCE414" w14:textId="77777777" w:rsidR="006A30EA" w:rsidRDefault="006A30EA"/>
        </w:tc>
        <w:tc>
          <w:tcPr>
            <w:tcW w:w="1620" w:type="dxa"/>
            <w:gridSpan w:val="2"/>
            <w:tcBorders>
              <w:bottom w:val="dotted" w:sz="4" w:space="0" w:color="auto"/>
            </w:tcBorders>
            <w:vAlign w:val="center"/>
          </w:tcPr>
          <w:p w14:paraId="50FCE415" w14:textId="77777777" w:rsidR="006A30EA" w:rsidRDefault="004802B4">
            <w:pPr>
              <w:jc w:val="left"/>
            </w:pPr>
            <w:r>
              <w:rPr>
                <w:sz w:val="16"/>
              </w:rPr>
              <w:t>throughout</w:t>
            </w:r>
          </w:p>
        </w:tc>
        <w:tc>
          <w:tcPr>
            <w:tcW w:w="1620" w:type="dxa"/>
            <w:gridSpan w:val="2"/>
            <w:tcBorders>
              <w:bottom w:val="dotted" w:sz="4" w:space="0" w:color="auto"/>
            </w:tcBorders>
            <w:vAlign w:val="center"/>
          </w:tcPr>
          <w:p w14:paraId="50FCE416" w14:textId="77777777" w:rsidR="006A30EA" w:rsidRDefault="006A30EA"/>
        </w:tc>
        <w:tc>
          <w:tcPr>
            <w:tcW w:w="1620" w:type="dxa"/>
            <w:tcBorders>
              <w:bottom w:val="dotted" w:sz="4" w:space="0" w:color="auto"/>
            </w:tcBorders>
            <w:vAlign w:val="center"/>
          </w:tcPr>
          <w:p w14:paraId="50FCE417" w14:textId="77777777" w:rsidR="006A30EA" w:rsidRDefault="006A30EA"/>
        </w:tc>
        <w:tc>
          <w:tcPr>
            <w:tcW w:w="1620" w:type="dxa"/>
            <w:tcBorders>
              <w:bottom w:val="dotted" w:sz="4" w:space="0" w:color="auto"/>
            </w:tcBorders>
            <w:vAlign w:val="center"/>
          </w:tcPr>
          <w:p w14:paraId="50FCE418" w14:textId="77777777" w:rsidR="006A30EA" w:rsidRDefault="006A30EA"/>
        </w:tc>
        <w:tc>
          <w:tcPr>
            <w:tcW w:w="1620" w:type="dxa"/>
            <w:tcBorders>
              <w:bottom w:val="dotted" w:sz="4" w:space="0" w:color="auto"/>
            </w:tcBorders>
            <w:vAlign w:val="center"/>
          </w:tcPr>
          <w:p w14:paraId="50FCE419" w14:textId="77777777" w:rsidR="006A30EA" w:rsidRDefault="006A30EA"/>
        </w:tc>
        <w:tc>
          <w:tcPr>
            <w:tcW w:w="1620" w:type="dxa"/>
            <w:tcBorders>
              <w:bottom w:val="dotted" w:sz="4" w:space="0" w:color="auto"/>
            </w:tcBorders>
            <w:vAlign w:val="center"/>
          </w:tcPr>
          <w:p w14:paraId="50FCE41A" w14:textId="77777777" w:rsidR="006A30EA" w:rsidRDefault="004802B4">
            <w:pPr>
              <w:jc w:val="center"/>
            </w:pPr>
            <w:r>
              <w:rPr>
                <w:rFonts w:eastAsia="Arial"/>
                <w:sz w:val="16"/>
              </w:rPr>
              <w:t xml:space="preserve">15 </w:t>
            </w:r>
          </w:p>
        </w:tc>
      </w:tr>
      <w:tr w:rsidR="006A30EA" w14:paraId="50FCE426" w14:textId="77777777">
        <w:trPr>
          <w:trHeight w:val="360"/>
        </w:trPr>
        <w:tc>
          <w:tcPr>
            <w:tcW w:w="810" w:type="dxa"/>
            <w:tcBorders>
              <w:right w:val="dotted" w:sz="4" w:space="0" w:color="auto"/>
            </w:tcBorders>
            <w:shd w:val="clear" w:color="auto" w:fill="DFDFD7"/>
            <w:vAlign w:val="center"/>
          </w:tcPr>
          <w:p w14:paraId="50FCE41C" w14:textId="77777777" w:rsidR="006A30EA" w:rsidRDefault="004802B4">
            <w:pPr>
              <w:keepNext/>
              <w:pPrChange w:id="562" w:author="OERTEL Romy" w:date="2026-07-07T18:10:00Z">
                <w:pPr/>
              </w:pPrChange>
            </w:pPr>
            <w:r>
              <w:rPr>
                <w:rFonts w:eastAsia="Arial"/>
                <w:b/>
                <w:sz w:val="16"/>
              </w:rPr>
              <w:lastRenderedPageBreak/>
              <w:t>30.</w:t>
            </w:r>
          </w:p>
        </w:tc>
        <w:tc>
          <w:tcPr>
            <w:tcW w:w="810" w:type="dxa"/>
            <w:tcBorders>
              <w:right w:val="dotted" w:sz="4" w:space="0" w:color="auto"/>
            </w:tcBorders>
            <w:shd w:val="clear" w:color="auto" w:fill="DFDFD7"/>
            <w:vAlign w:val="center"/>
          </w:tcPr>
          <w:p w14:paraId="50FCE41D" w14:textId="77777777" w:rsidR="006A30EA" w:rsidRDefault="004802B4">
            <w:pPr>
              <w:keepNext/>
              <w:pPrChange w:id="563" w:author="OERTEL Romy" w:date="2026-07-07T18:10:00Z">
                <w:pPr/>
              </w:pPrChange>
            </w:pPr>
            <w:r>
              <w:rPr>
                <w:rFonts w:eastAsia="Arial"/>
                <w:b/>
                <w:sz w:val="16"/>
              </w:rPr>
              <w:t>(*)</w:t>
            </w:r>
          </w:p>
        </w:tc>
        <w:tc>
          <w:tcPr>
            <w:tcW w:w="810" w:type="dxa"/>
            <w:tcBorders>
              <w:right w:val="dotted" w:sz="4" w:space="0" w:color="auto"/>
            </w:tcBorders>
            <w:shd w:val="clear" w:color="auto" w:fill="DFDFD7"/>
            <w:vAlign w:val="center"/>
          </w:tcPr>
          <w:p w14:paraId="50FCE41E" w14:textId="77777777" w:rsidR="006A30EA" w:rsidRDefault="004802B4">
            <w:pPr>
              <w:keepNext/>
              <w:pPrChange w:id="564" w:author="OERTEL Romy" w:date="2026-07-07T18:10:00Z">
                <w:pPr/>
              </w:pPrChange>
            </w:pPr>
            <w:r>
              <w:rPr>
                <w:rFonts w:eastAsia="Arial"/>
                <w:b/>
                <w:sz w:val="16"/>
              </w:rPr>
              <w:t>PQ</w:t>
            </w:r>
          </w:p>
        </w:tc>
        <w:tc>
          <w:tcPr>
            <w:tcW w:w="810" w:type="dxa"/>
            <w:tcBorders>
              <w:right w:val="dotted" w:sz="4" w:space="0" w:color="auto"/>
            </w:tcBorders>
            <w:shd w:val="clear" w:color="auto" w:fill="DFDFD7"/>
            <w:vAlign w:val="center"/>
          </w:tcPr>
          <w:p w14:paraId="50FCE41F" w14:textId="77777777" w:rsidR="006A30EA" w:rsidRDefault="004802B4">
            <w:pPr>
              <w:keepNext/>
              <w:pPrChange w:id="565" w:author="OERTEL Romy" w:date="2026-07-07T18:10:00Z">
                <w:pPr/>
              </w:pPrChange>
            </w:pPr>
            <w:r>
              <w:rPr>
                <w:rFonts w:eastAsia="Arial"/>
                <w:b/>
                <w:sz w:val="16"/>
              </w:rPr>
              <w:t>VG</w:t>
            </w:r>
          </w:p>
        </w:tc>
        <w:tc>
          <w:tcPr>
            <w:tcW w:w="810" w:type="dxa"/>
            <w:tcBorders>
              <w:right w:val="dotted" w:sz="4" w:space="0" w:color="auto"/>
            </w:tcBorders>
            <w:shd w:val="clear" w:color="auto" w:fill="DFDFD7"/>
            <w:vAlign w:val="center"/>
          </w:tcPr>
          <w:p w14:paraId="50FCE420" w14:textId="77777777" w:rsidR="006A30EA" w:rsidRDefault="004802B4">
            <w:pPr>
              <w:keepNext/>
              <w:pPrChange w:id="566" w:author="OERTEL Romy" w:date="2026-07-07T18:10:00Z">
                <w:pPr/>
              </w:pPrChange>
            </w:pPr>
            <w:r>
              <w:rPr>
                <w:rFonts w:eastAsia="Arial"/>
                <w:b/>
                <w:sz w:val="16"/>
              </w:rPr>
              <w:t>(+)</w:t>
            </w:r>
          </w:p>
        </w:tc>
        <w:tc>
          <w:tcPr>
            <w:tcW w:w="810" w:type="dxa"/>
            <w:tcBorders>
              <w:right w:val="dotted" w:sz="4" w:space="0" w:color="auto"/>
            </w:tcBorders>
            <w:shd w:val="clear" w:color="auto" w:fill="DFDFD7"/>
            <w:vAlign w:val="center"/>
          </w:tcPr>
          <w:p w14:paraId="50FCE421" w14:textId="77777777" w:rsidR="006A30EA" w:rsidRDefault="004802B4">
            <w:pPr>
              <w:keepNext/>
              <w:pPrChange w:id="567" w:author="OERTEL Romy" w:date="2026-07-07T18:10:00Z">
                <w:pPr/>
              </w:pPrChange>
            </w:pPr>
            <w:r>
              <w:rPr>
                <w:rFonts w:eastAsia="Arial"/>
                <w:b/>
                <w:sz w:val="16"/>
              </w:rPr>
              <w:t>(e), (f), (g)</w:t>
            </w:r>
          </w:p>
        </w:tc>
        <w:tc>
          <w:tcPr>
            <w:tcW w:w="1620" w:type="dxa"/>
            <w:shd w:val="clear" w:color="auto" w:fill="DFDFD7"/>
            <w:vAlign w:val="center"/>
          </w:tcPr>
          <w:p w14:paraId="50FCE422" w14:textId="77777777" w:rsidR="006A30EA" w:rsidRDefault="006A30EA">
            <w:pPr>
              <w:keepNext/>
              <w:pPrChange w:id="568" w:author="OERTEL Romy" w:date="2026-07-07T18:10:00Z">
                <w:pPr/>
              </w:pPrChange>
            </w:pPr>
          </w:p>
        </w:tc>
        <w:tc>
          <w:tcPr>
            <w:tcW w:w="1620" w:type="dxa"/>
            <w:shd w:val="clear" w:color="auto" w:fill="DFDFD7"/>
          </w:tcPr>
          <w:p w14:paraId="50FCE423" w14:textId="77777777" w:rsidR="006A30EA" w:rsidRDefault="006A30EA">
            <w:pPr>
              <w:keepNext/>
              <w:pPrChange w:id="569" w:author="OERTEL Romy" w:date="2026-07-07T18:10:00Z">
                <w:pPr/>
              </w:pPrChange>
            </w:pPr>
          </w:p>
        </w:tc>
        <w:tc>
          <w:tcPr>
            <w:tcW w:w="1620" w:type="dxa"/>
            <w:shd w:val="clear" w:color="auto" w:fill="DFDFD7"/>
          </w:tcPr>
          <w:p w14:paraId="50FCE424" w14:textId="77777777" w:rsidR="006A30EA" w:rsidRDefault="006A30EA">
            <w:pPr>
              <w:keepNext/>
              <w:pPrChange w:id="570" w:author="OERTEL Romy" w:date="2026-07-07T18:10:00Z">
                <w:pPr/>
              </w:pPrChange>
            </w:pPr>
          </w:p>
        </w:tc>
        <w:tc>
          <w:tcPr>
            <w:tcW w:w="1620" w:type="dxa"/>
            <w:shd w:val="clear" w:color="auto" w:fill="DFDFD7"/>
          </w:tcPr>
          <w:p w14:paraId="50FCE425" w14:textId="77777777" w:rsidR="006A30EA" w:rsidRDefault="006A30EA">
            <w:pPr>
              <w:keepNext/>
              <w:pPrChange w:id="571" w:author="OERTEL Romy" w:date="2026-07-07T18:10:00Z">
                <w:pPr/>
              </w:pPrChange>
            </w:pPr>
          </w:p>
        </w:tc>
      </w:tr>
      <w:tr w:rsidR="006A30EA" w14:paraId="50FCE42E" w14:textId="77777777">
        <w:trPr>
          <w:trHeight w:val="440"/>
        </w:trPr>
        <w:tc>
          <w:tcPr>
            <w:tcW w:w="1620" w:type="dxa"/>
            <w:gridSpan w:val="2"/>
            <w:vMerge w:val="restart"/>
          </w:tcPr>
          <w:p w14:paraId="50FCE427" w14:textId="77777777" w:rsidR="006A30EA" w:rsidRDefault="006A30EA">
            <w:pPr>
              <w:keepNext/>
              <w:pPrChange w:id="572" w:author="OERTEL Romy" w:date="2026-07-07T18:10:00Z">
                <w:pPr/>
              </w:pPrChange>
            </w:pPr>
          </w:p>
        </w:tc>
        <w:tc>
          <w:tcPr>
            <w:tcW w:w="1620" w:type="dxa"/>
            <w:gridSpan w:val="2"/>
            <w:tcBorders>
              <w:bottom w:val="dotted" w:sz="4" w:space="0" w:color="auto"/>
            </w:tcBorders>
          </w:tcPr>
          <w:p w14:paraId="50FCE428" w14:textId="77777777" w:rsidR="006A30EA" w:rsidRDefault="004802B4">
            <w:pPr>
              <w:keepNext/>
              <w:spacing w:before="113" w:after="113"/>
              <w:jc w:val="left"/>
              <w:pPrChange w:id="573" w:author="OERTEL Romy" w:date="2026-07-07T18:10:00Z">
                <w:pPr>
                  <w:spacing w:before="113" w:after="113"/>
                  <w:jc w:val="left"/>
                </w:pPr>
              </w:pPrChange>
            </w:pPr>
            <w:r>
              <w:rPr>
                <w:b/>
                <w:sz w:val="16"/>
              </w:rPr>
              <w:t>First whorl petaloid tepal: pattern of secondary color of outer side</w:t>
            </w:r>
          </w:p>
        </w:tc>
        <w:tc>
          <w:tcPr>
            <w:tcW w:w="1620" w:type="dxa"/>
            <w:gridSpan w:val="2"/>
            <w:tcBorders>
              <w:bottom w:val="dotted" w:sz="4" w:space="0" w:color="auto"/>
            </w:tcBorders>
          </w:tcPr>
          <w:p w14:paraId="50FCE429" w14:textId="77777777" w:rsidR="006A30EA" w:rsidRDefault="006A30EA">
            <w:pPr>
              <w:keepNext/>
              <w:pPrChange w:id="574" w:author="OERTEL Romy" w:date="2026-07-07T18:10:00Z">
                <w:pPr/>
              </w:pPrChange>
            </w:pPr>
          </w:p>
        </w:tc>
        <w:tc>
          <w:tcPr>
            <w:tcW w:w="1620" w:type="dxa"/>
            <w:tcBorders>
              <w:bottom w:val="dotted" w:sz="4" w:space="0" w:color="auto"/>
            </w:tcBorders>
          </w:tcPr>
          <w:p w14:paraId="50FCE42A" w14:textId="77777777" w:rsidR="006A30EA" w:rsidRDefault="006A30EA">
            <w:pPr>
              <w:keepNext/>
              <w:pPrChange w:id="575" w:author="OERTEL Romy" w:date="2026-07-07T18:10:00Z">
                <w:pPr/>
              </w:pPrChange>
            </w:pPr>
          </w:p>
        </w:tc>
        <w:tc>
          <w:tcPr>
            <w:tcW w:w="1620" w:type="dxa"/>
            <w:tcBorders>
              <w:bottom w:val="dotted" w:sz="4" w:space="0" w:color="auto"/>
            </w:tcBorders>
          </w:tcPr>
          <w:p w14:paraId="50FCE42B" w14:textId="77777777" w:rsidR="006A30EA" w:rsidRDefault="006A30EA">
            <w:pPr>
              <w:keepNext/>
              <w:pPrChange w:id="576" w:author="OERTEL Romy" w:date="2026-07-07T18:10:00Z">
                <w:pPr/>
              </w:pPrChange>
            </w:pPr>
          </w:p>
        </w:tc>
        <w:tc>
          <w:tcPr>
            <w:tcW w:w="1620" w:type="dxa"/>
            <w:tcBorders>
              <w:bottom w:val="dotted" w:sz="4" w:space="0" w:color="auto"/>
            </w:tcBorders>
          </w:tcPr>
          <w:p w14:paraId="50FCE42C" w14:textId="77777777" w:rsidR="006A30EA" w:rsidRDefault="006A30EA">
            <w:pPr>
              <w:keepNext/>
              <w:pPrChange w:id="577" w:author="OERTEL Romy" w:date="2026-07-07T18:10:00Z">
                <w:pPr/>
              </w:pPrChange>
            </w:pPr>
          </w:p>
        </w:tc>
        <w:tc>
          <w:tcPr>
            <w:tcW w:w="1620" w:type="dxa"/>
            <w:tcBorders>
              <w:bottom w:val="dotted" w:sz="4" w:space="0" w:color="auto"/>
            </w:tcBorders>
          </w:tcPr>
          <w:p w14:paraId="50FCE42D" w14:textId="77777777" w:rsidR="006A30EA" w:rsidRDefault="006A30EA">
            <w:pPr>
              <w:keepNext/>
              <w:pPrChange w:id="578" w:author="OERTEL Romy" w:date="2026-07-07T18:10:00Z">
                <w:pPr/>
              </w:pPrChange>
            </w:pPr>
          </w:p>
        </w:tc>
      </w:tr>
      <w:tr w:rsidR="006A30EA" w14:paraId="50FCE436" w14:textId="77777777">
        <w:trPr>
          <w:trHeight w:val="320"/>
        </w:trPr>
        <w:tc>
          <w:tcPr>
            <w:tcW w:w="1620" w:type="dxa"/>
            <w:gridSpan w:val="2"/>
            <w:vMerge/>
          </w:tcPr>
          <w:p w14:paraId="50FCE42F" w14:textId="77777777" w:rsidR="006A30EA" w:rsidRDefault="006A30EA">
            <w:pPr>
              <w:keepNext/>
              <w:pPrChange w:id="579" w:author="OERTEL Romy" w:date="2026-07-07T18:10:00Z">
                <w:pPr/>
              </w:pPrChange>
            </w:pPr>
          </w:p>
        </w:tc>
        <w:tc>
          <w:tcPr>
            <w:tcW w:w="1620" w:type="dxa"/>
            <w:gridSpan w:val="2"/>
            <w:tcBorders>
              <w:bottom w:val="dotted" w:sz="4" w:space="0" w:color="auto"/>
            </w:tcBorders>
            <w:vAlign w:val="center"/>
          </w:tcPr>
          <w:p w14:paraId="50FCE430" w14:textId="77777777" w:rsidR="006A30EA" w:rsidRDefault="004802B4">
            <w:pPr>
              <w:keepNext/>
              <w:jc w:val="left"/>
              <w:pPrChange w:id="580" w:author="OERTEL Romy" w:date="2026-07-07T18:10:00Z">
                <w:pPr>
                  <w:jc w:val="left"/>
                </w:pPr>
              </w:pPrChange>
            </w:pPr>
            <w:r>
              <w:rPr>
                <w:sz w:val="16"/>
              </w:rPr>
              <w:t>none</w:t>
            </w:r>
          </w:p>
        </w:tc>
        <w:tc>
          <w:tcPr>
            <w:tcW w:w="1620" w:type="dxa"/>
            <w:gridSpan w:val="2"/>
            <w:tcBorders>
              <w:bottom w:val="dotted" w:sz="4" w:space="0" w:color="auto"/>
            </w:tcBorders>
            <w:vAlign w:val="center"/>
          </w:tcPr>
          <w:p w14:paraId="50FCE431" w14:textId="77777777" w:rsidR="006A30EA" w:rsidRDefault="006A30EA">
            <w:pPr>
              <w:keepNext/>
              <w:pPrChange w:id="581" w:author="OERTEL Romy" w:date="2026-07-07T18:10:00Z">
                <w:pPr/>
              </w:pPrChange>
            </w:pPr>
          </w:p>
        </w:tc>
        <w:tc>
          <w:tcPr>
            <w:tcW w:w="1620" w:type="dxa"/>
            <w:tcBorders>
              <w:bottom w:val="dotted" w:sz="4" w:space="0" w:color="auto"/>
            </w:tcBorders>
            <w:vAlign w:val="center"/>
          </w:tcPr>
          <w:p w14:paraId="50FCE432" w14:textId="77777777" w:rsidR="006A30EA" w:rsidRDefault="006A30EA">
            <w:pPr>
              <w:keepNext/>
              <w:pPrChange w:id="582" w:author="OERTEL Romy" w:date="2026-07-07T18:10:00Z">
                <w:pPr/>
              </w:pPrChange>
            </w:pPr>
          </w:p>
        </w:tc>
        <w:tc>
          <w:tcPr>
            <w:tcW w:w="1620" w:type="dxa"/>
            <w:tcBorders>
              <w:bottom w:val="dotted" w:sz="4" w:space="0" w:color="auto"/>
            </w:tcBorders>
            <w:vAlign w:val="center"/>
          </w:tcPr>
          <w:p w14:paraId="50FCE433" w14:textId="77777777" w:rsidR="006A30EA" w:rsidRDefault="006A30EA">
            <w:pPr>
              <w:keepNext/>
              <w:pPrChange w:id="583" w:author="OERTEL Romy" w:date="2026-07-07T18:10:00Z">
                <w:pPr/>
              </w:pPrChange>
            </w:pPr>
          </w:p>
        </w:tc>
        <w:tc>
          <w:tcPr>
            <w:tcW w:w="1620" w:type="dxa"/>
            <w:tcBorders>
              <w:bottom w:val="dotted" w:sz="4" w:space="0" w:color="auto"/>
            </w:tcBorders>
            <w:vAlign w:val="center"/>
          </w:tcPr>
          <w:p w14:paraId="50FCE434" w14:textId="77777777" w:rsidR="006A30EA" w:rsidRDefault="004802B4">
            <w:pPr>
              <w:keepNext/>
              <w:jc w:val="left"/>
              <w:pPrChange w:id="584" w:author="OERTEL Romy" w:date="2026-07-07T18:10:00Z">
                <w:pPr>
                  <w:jc w:val="left"/>
                </w:pPr>
              </w:pPrChange>
            </w:pPr>
            <w:r>
              <w:rPr>
                <w:sz w:val="16"/>
              </w:rPr>
              <w:t>Bracken's Brown Beauty</w:t>
            </w:r>
          </w:p>
        </w:tc>
        <w:tc>
          <w:tcPr>
            <w:tcW w:w="1620" w:type="dxa"/>
            <w:tcBorders>
              <w:bottom w:val="dotted" w:sz="4" w:space="0" w:color="auto"/>
            </w:tcBorders>
            <w:vAlign w:val="center"/>
          </w:tcPr>
          <w:p w14:paraId="50FCE435" w14:textId="77777777" w:rsidR="006A30EA" w:rsidRDefault="004802B4">
            <w:pPr>
              <w:keepNext/>
              <w:jc w:val="center"/>
              <w:pPrChange w:id="585" w:author="OERTEL Romy" w:date="2026-07-07T18:10:00Z">
                <w:pPr>
                  <w:jc w:val="center"/>
                </w:pPr>
              </w:pPrChange>
            </w:pPr>
            <w:r>
              <w:rPr>
                <w:rFonts w:eastAsia="Arial"/>
                <w:sz w:val="16"/>
              </w:rPr>
              <w:t xml:space="preserve">1 </w:t>
            </w:r>
          </w:p>
        </w:tc>
      </w:tr>
      <w:tr w:rsidR="006A30EA" w14:paraId="50FCE43E" w14:textId="77777777">
        <w:trPr>
          <w:trHeight w:val="320"/>
        </w:trPr>
        <w:tc>
          <w:tcPr>
            <w:tcW w:w="1620" w:type="dxa"/>
            <w:gridSpan w:val="2"/>
            <w:vMerge/>
          </w:tcPr>
          <w:p w14:paraId="50FCE437" w14:textId="77777777" w:rsidR="006A30EA" w:rsidRDefault="006A30EA">
            <w:pPr>
              <w:keepNext/>
              <w:pPrChange w:id="586" w:author="OERTEL Romy" w:date="2026-07-07T18:10:00Z">
                <w:pPr/>
              </w:pPrChange>
            </w:pPr>
          </w:p>
        </w:tc>
        <w:tc>
          <w:tcPr>
            <w:tcW w:w="1620" w:type="dxa"/>
            <w:gridSpan w:val="2"/>
            <w:tcBorders>
              <w:bottom w:val="dotted" w:sz="4" w:space="0" w:color="auto"/>
            </w:tcBorders>
            <w:vAlign w:val="center"/>
          </w:tcPr>
          <w:p w14:paraId="50FCE438" w14:textId="77777777" w:rsidR="006A30EA" w:rsidRDefault="004802B4">
            <w:pPr>
              <w:keepNext/>
              <w:jc w:val="left"/>
              <w:pPrChange w:id="587" w:author="OERTEL Romy" w:date="2026-07-07T18:10:00Z">
                <w:pPr>
                  <w:jc w:val="left"/>
                </w:pPr>
              </w:pPrChange>
            </w:pPr>
            <w:r>
              <w:rPr>
                <w:sz w:val="16"/>
              </w:rPr>
              <w:t>flush only</w:t>
            </w:r>
          </w:p>
        </w:tc>
        <w:tc>
          <w:tcPr>
            <w:tcW w:w="1620" w:type="dxa"/>
            <w:gridSpan w:val="2"/>
            <w:tcBorders>
              <w:bottom w:val="dotted" w:sz="4" w:space="0" w:color="auto"/>
            </w:tcBorders>
            <w:vAlign w:val="center"/>
          </w:tcPr>
          <w:p w14:paraId="50FCE439" w14:textId="77777777" w:rsidR="006A30EA" w:rsidRDefault="006A30EA">
            <w:pPr>
              <w:keepNext/>
              <w:pPrChange w:id="588" w:author="OERTEL Romy" w:date="2026-07-07T18:10:00Z">
                <w:pPr/>
              </w:pPrChange>
            </w:pPr>
          </w:p>
        </w:tc>
        <w:tc>
          <w:tcPr>
            <w:tcW w:w="1620" w:type="dxa"/>
            <w:tcBorders>
              <w:bottom w:val="dotted" w:sz="4" w:space="0" w:color="auto"/>
            </w:tcBorders>
            <w:vAlign w:val="center"/>
          </w:tcPr>
          <w:p w14:paraId="50FCE43A" w14:textId="77777777" w:rsidR="006A30EA" w:rsidRDefault="006A30EA">
            <w:pPr>
              <w:keepNext/>
              <w:pPrChange w:id="589" w:author="OERTEL Romy" w:date="2026-07-07T18:10:00Z">
                <w:pPr/>
              </w:pPrChange>
            </w:pPr>
          </w:p>
        </w:tc>
        <w:tc>
          <w:tcPr>
            <w:tcW w:w="1620" w:type="dxa"/>
            <w:tcBorders>
              <w:bottom w:val="dotted" w:sz="4" w:space="0" w:color="auto"/>
            </w:tcBorders>
            <w:vAlign w:val="center"/>
          </w:tcPr>
          <w:p w14:paraId="50FCE43B" w14:textId="77777777" w:rsidR="006A30EA" w:rsidRDefault="006A30EA">
            <w:pPr>
              <w:keepNext/>
              <w:pPrChange w:id="590" w:author="OERTEL Romy" w:date="2026-07-07T18:10:00Z">
                <w:pPr/>
              </w:pPrChange>
            </w:pPr>
          </w:p>
        </w:tc>
        <w:tc>
          <w:tcPr>
            <w:tcW w:w="1620" w:type="dxa"/>
            <w:tcBorders>
              <w:bottom w:val="dotted" w:sz="4" w:space="0" w:color="auto"/>
            </w:tcBorders>
            <w:vAlign w:val="center"/>
          </w:tcPr>
          <w:p w14:paraId="50FCE43C" w14:textId="77777777" w:rsidR="006A30EA" w:rsidRDefault="004802B4">
            <w:pPr>
              <w:keepNext/>
              <w:jc w:val="left"/>
              <w:pPrChange w:id="591" w:author="OERTEL Romy" w:date="2026-07-07T18:10:00Z">
                <w:pPr>
                  <w:jc w:val="left"/>
                </w:pPr>
              </w:pPrChange>
            </w:pPr>
            <w:r>
              <w:rPr>
                <w:sz w:val="16"/>
              </w:rPr>
              <w:t>Yellow Bird</w:t>
            </w:r>
          </w:p>
        </w:tc>
        <w:tc>
          <w:tcPr>
            <w:tcW w:w="1620" w:type="dxa"/>
            <w:tcBorders>
              <w:bottom w:val="dotted" w:sz="4" w:space="0" w:color="auto"/>
            </w:tcBorders>
            <w:vAlign w:val="center"/>
          </w:tcPr>
          <w:p w14:paraId="50FCE43D" w14:textId="77777777" w:rsidR="006A30EA" w:rsidRDefault="004802B4">
            <w:pPr>
              <w:keepNext/>
              <w:jc w:val="center"/>
              <w:pPrChange w:id="592" w:author="OERTEL Romy" w:date="2026-07-07T18:10:00Z">
                <w:pPr>
                  <w:jc w:val="center"/>
                </w:pPr>
              </w:pPrChange>
            </w:pPr>
            <w:r>
              <w:rPr>
                <w:rFonts w:eastAsia="Arial"/>
                <w:sz w:val="16"/>
              </w:rPr>
              <w:t xml:space="preserve">2 </w:t>
            </w:r>
          </w:p>
        </w:tc>
      </w:tr>
      <w:tr w:rsidR="006A30EA" w14:paraId="50FCE446" w14:textId="77777777">
        <w:trPr>
          <w:trHeight w:val="320"/>
        </w:trPr>
        <w:tc>
          <w:tcPr>
            <w:tcW w:w="1620" w:type="dxa"/>
            <w:gridSpan w:val="2"/>
            <w:vMerge/>
          </w:tcPr>
          <w:p w14:paraId="50FCE43F" w14:textId="77777777" w:rsidR="006A30EA" w:rsidRDefault="006A30EA">
            <w:pPr>
              <w:keepNext/>
              <w:pPrChange w:id="593" w:author="OERTEL Romy" w:date="2026-07-07T18:10:00Z">
                <w:pPr/>
              </w:pPrChange>
            </w:pPr>
          </w:p>
        </w:tc>
        <w:tc>
          <w:tcPr>
            <w:tcW w:w="1620" w:type="dxa"/>
            <w:gridSpan w:val="2"/>
            <w:tcBorders>
              <w:bottom w:val="dotted" w:sz="4" w:space="0" w:color="auto"/>
            </w:tcBorders>
            <w:vAlign w:val="center"/>
          </w:tcPr>
          <w:p w14:paraId="50FCE440" w14:textId="77777777" w:rsidR="006A30EA" w:rsidRDefault="004802B4">
            <w:pPr>
              <w:keepNext/>
              <w:jc w:val="left"/>
              <w:pPrChange w:id="594" w:author="OERTEL Romy" w:date="2026-07-07T18:10:00Z">
                <w:pPr>
                  <w:jc w:val="left"/>
                </w:pPr>
              </w:pPrChange>
            </w:pPr>
            <w:r>
              <w:rPr>
                <w:sz w:val="16"/>
              </w:rPr>
              <w:t>flush and stripes</w:t>
            </w:r>
          </w:p>
        </w:tc>
        <w:tc>
          <w:tcPr>
            <w:tcW w:w="1620" w:type="dxa"/>
            <w:gridSpan w:val="2"/>
            <w:tcBorders>
              <w:bottom w:val="dotted" w:sz="4" w:space="0" w:color="auto"/>
            </w:tcBorders>
            <w:vAlign w:val="center"/>
          </w:tcPr>
          <w:p w14:paraId="50FCE441" w14:textId="77777777" w:rsidR="006A30EA" w:rsidRDefault="006A30EA">
            <w:pPr>
              <w:keepNext/>
              <w:pPrChange w:id="595" w:author="OERTEL Romy" w:date="2026-07-07T18:10:00Z">
                <w:pPr/>
              </w:pPrChange>
            </w:pPr>
          </w:p>
        </w:tc>
        <w:tc>
          <w:tcPr>
            <w:tcW w:w="1620" w:type="dxa"/>
            <w:tcBorders>
              <w:bottom w:val="dotted" w:sz="4" w:space="0" w:color="auto"/>
            </w:tcBorders>
            <w:vAlign w:val="center"/>
          </w:tcPr>
          <w:p w14:paraId="50FCE442" w14:textId="77777777" w:rsidR="006A30EA" w:rsidRDefault="006A30EA">
            <w:pPr>
              <w:keepNext/>
              <w:pPrChange w:id="596" w:author="OERTEL Romy" w:date="2026-07-07T18:10:00Z">
                <w:pPr/>
              </w:pPrChange>
            </w:pPr>
          </w:p>
        </w:tc>
        <w:tc>
          <w:tcPr>
            <w:tcW w:w="1620" w:type="dxa"/>
            <w:tcBorders>
              <w:bottom w:val="dotted" w:sz="4" w:space="0" w:color="auto"/>
            </w:tcBorders>
            <w:vAlign w:val="center"/>
          </w:tcPr>
          <w:p w14:paraId="50FCE443" w14:textId="77777777" w:rsidR="006A30EA" w:rsidRDefault="006A30EA">
            <w:pPr>
              <w:keepNext/>
              <w:pPrChange w:id="597" w:author="OERTEL Romy" w:date="2026-07-07T18:10:00Z">
                <w:pPr/>
              </w:pPrChange>
            </w:pPr>
          </w:p>
        </w:tc>
        <w:tc>
          <w:tcPr>
            <w:tcW w:w="1620" w:type="dxa"/>
            <w:tcBorders>
              <w:bottom w:val="dotted" w:sz="4" w:space="0" w:color="auto"/>
            </w:tcBorders>
            <w:vAlign w:val="center"/>
          </w:tcPr>
          <w:p w14:paraId="50FCE444" w14:textId="77777777" w:rsidR="006A30EA" w:rsidRDefault="004802B4">
            <w:pPr>
              <w:keepNext/>
              <w:jc w:val="left"/>
              <w:pPrChange w:id="598" w:author="OERTEL Romy" w:date="2026-07-07T18:10:00Z">
                <w:pPr>
                  <w:jc w:val="left"/>
                </w:pPr>
              </w:pPrChange>
            </w:pPr>
            <w:proofErr w:type="spellStart"/>
            <w:r>
              <w:rPr>
                <w:sz w:val="16"/>
              </w:rPr>
              <w:t>Lv</w:t>
            </w:r>
            <w:proofErr w:type="spellEnd"/>
            <w:r>
              <w:rPr>
                <w:sz w:val="16"/>
              </w:rPr>
              <w:t xml:space="preserve"> Xing</w:t>
            </w:r>
          </w:p>
        </w:tc>
        <w:tc>
          <w:tcPr>
            <w:tcW w:w="1620" w:type="dxa"/>
            <w:tcBorders>
              <w:bottom w:val="dotted" w:sz="4" w:space="0" w:color="auto"/>
            </w:tcBorders>
            <w:vAlign w:val="center"/>
          </w:tcPr>
          <w:p w14:paraId="50FCE445" w14:textId="77777777" w:rsidR="006A30EA" w:rsidRDefault="004802B4">
            <w:pPr>
              <w:keepNext/>
              <w:jc w:val="center"/>
              <w:pPrChange w:id="599" w:author="OERTEL Romy" w:date="2026-07-07T18:10:00Z">
                <w:pPr>
                  <w:jc w:val="center"/>
                </w:pPr>
              </w:pPrChange>
            </w:pPr>
            <w:r>
              <w:rPr>
                <w:rFonts w:eastAsia="Arial"/>
                <w:sz w:val="16"/>
              </w:rPr>
              <w:t xml:space="preserve">3 </w:t>
            </w:r>
          </w:p>
        </w:tc>
      </w:tr>
      <w:tr w:rsidR="006A30EA" w14:paraId="50FCE44E" w14:textId="77777777">
        <w:trPr>
          <w:trHeight w:val="320"/>
        </w:trPr>
        <w:tc>
          <w:tcPr>
            <w:tcW w:w="1620" w:type="dxa"/>
            <w:gridSpan w:val="2"/>
            <w:vMerge/>
          </w:tcPr>
          <w:p w14:paraId="50FCE447" w14:textId="77777777" w:rsidR="006A30EA" w:rsidRDefault="006A30EA">
            <w:pPr>
              <w:keepNext/>
              <w:pPrChange w:id="600" w:author="OERTEL Romy" w:date="2026-07-07T18:10:00Z">
                <w:pPr/>
              </w:pPrChange>
            </w:pPr>
          </w:p>
        </w:tc>
        <w:tc>
          <w:tcPr>
            <w:tcW w:w="1620" w:type="dxa"/>
            <w:gridSpan w:val="2"/>
            <w:tcBorders>
              <w:bottom w:val="dotted" w:sz="4" w:space="0" w:color="auto"/>
            </w:tcBorders>
            <w:vAlign w:val="center"/>
          </w:tcPr>
          <w:p w14:paraId="50FCE448" w14:textId="77777777" w:rsidR="006A30EA" w:rsidRDefault="004802B4">
            <w:pPr>
              <w:keepNext/>
              <w:jc w:val="left"/>
              <w:pPrChange w:id="601" w:author="OERTEL Romy" w:date="2026-07-07T18:10:00Z">
                <w:pPr>
                  <w:jc w:val="left"/>
                </w:pPr>
              </w:pPrChange>
            </w:pPr>
            <w:r>
              <w:rPr>
                <w:sz w:val="16"/>
              </w:rPr>
              <w:t>flush and aciculate</w:t>
            </w:r>
          </w:p>
        </w:tc>
        <w:tc>
          <w:tcPr>
            <w:tcW w:w="1620" w:type="dxa"/>
            <w:gridSpan w:val="2"/>
            <w:tcBorders>
              <w:bottom w:val="dotted" w:sz="4" w:space="0" w:color="auto"/>
            </w:tcBorders>
            <w:vAlign w:val="center"/>
          </w:tcPr>
          <w:p w14:paraId="50FCE449" w14:textId="77777777" w:rsidR="006A30EA" w:rsidRDefault="006A30EA">
            <w:pPr>
              <w:keepNext/>
              <w:pPrChange w:id="602" w:author="OERTEL Romy" w:date="2026-07-07T18:10:00Z">
                <w:pPr/>
              </w:pPrChange>
            </w:pPr>
          </w:p>
        </w:tc>
        <w:tc>
          <w:tcPr>
            <w:tcW w:w="1620" w:type="dxa"/>
            <w:tcBorders>
              <w:bottom w:val="dotted" w:sz="4" w:space="0" w:color="auto"/>
            </w:tcBorders>
            <w:vAlign w:val="center"/>
          </w:tcPr>
          <w:p w14:paraId="50FCE44A" w14:textId="77777777" w:rsidR="006A30EA" w:rsidRDefault="006A30EA">
            <w:pPr>
              <w:keepNext/>
              <w:pPrChange w:id="603" w:author="OERTEL Romy" w:date="2026-07-07T18:10:00Z">
                <w:pPr/>
              </w:pPrChange>
            </w:pPr>
          </w:p>
        </w:tc>
        <w:tc>
          <w:tcPr>
            <w:tcW w:w="1620" w:type="dxa"/>
            <w:tcBorders>
              <w:bottom w:val="dotted" w:sz="4" w:space="0" w:color="auto"/>
            </w:tcBorders>
            <w:vAlign w:val="center"/>
          </w:tcPr>
          <w:p w14:paraId="50FCE44B" w14:textId="77777777" w:rsidR="006A30EA" w:rsidRDefault="006A30EA">
            <w:pPr>
              <w:keepNext/>
              <w:pPrChange w:id="604" w:author="OERTEL Romy" w:date="2026-07-07T18:10:00Z">
                <w:pPr/>
              </w:pPrChange>
            </w:pPr>
          </w:p>
        </w:tc>
        <w:tc>
          <w:tcPr>
            <w:tcW w:w="1620" w:type="dxa"/>
            <w:tcBorders>
              <w:bottom w:val="dotted" w:sz="4" w:space="0" w:color="auto"/>
            </w:tcBorders>
            <w:vAlign w:val="center"/>
          </w:tcPr>
          <w:p w14:paraId="50FCE44C" w14:textId="77777777" w:rsidR="006A30EA" w:rsidRDefault="006A30EA">
            <w:pPr>
              <w:keepNext/>
              <w:pPrChange w:id="605" w:author="OERTEL Romy" w:date="2026-07-07T18:10:00Z">
                <w:pPr/>
              </w:pPrChange>
            </w:pPr>
          </w:p>
        </w:tc>
        <w:tc>
          <w:tcPr>
            <w:tcW w:w="1620" w:type="dxa"/>
            <w:tcBorders>
              <w:bottom w:val="dotted" w:sz="4" w:space="0" w:color="auto"/>
            </w:tcBorders>
            <w:vAlign w:val="center"/>
          </w:tcPr>
          <w:p w14:paraId="50FCE44D" w14:textId="77777777" w:rsidR="006A30EA" w:rsidRDefault="004802B4">
            <w:pPr>
              <w:keepNext/>
              <w:jc w:val="center"/>
              <w:pPrChange w:id="606" w:author="OERTEL Romy" w:date="2026-07-07T18:10:00Z">
                <w:pPr>
                  <w:jc w:val="center"/>
                </w:pPr>
              </w:pPrChange>
            </w:pPr>
            <w:r>
              <w:rPr>
                <w:rFonts w:eastAsia="Arial"/>
                <w:sz w:val="16"/>
              </w:rPr>
              <w:t xml:space="preserve">4 </w:t>
            </w:r>
          </w:p>
        </w:tc>
      </w:tr>
      <w:tr w:rsidR="006A30EA" w14:paraId="50FCE459" w14:textId="77777777">
        <w:trPr>
          <w:trHeight w:val="360"/>
        </w:trPr>
        <w:tc>
          <w:tcPr>
            <w:tcW w:w="810" w:type="dxa"/>
            <w:tcBorders>
              <w:right w:val="dotted" w:sz="4" w:space="0" w:color="auto"/>
            </w:tcBorders>
            <w:shd w:val="clear" w:color="auto" w:fill="DFDFD7"/>
            <w:vAlign w:val="center"/>
          </w:tcPr>
          <w:p w14:paraId="50FCE44F" w14:textId="77777777" w:rsidR="006A30EA" w:rsidRDefault="004802B4">
            <w:r>
              <w:rPr>
                <w:rFonts w:eastAsia="Arial"/>
                <w:b/>
                <w:sz w:val="16"/>
              </w:rPr>
              <w:t>31.</w:t>
            </w:r>
          </w:p>
        </w:tc>
        <w:tc>
          <w:tcPr>
            <w:tcW w:w="810" w:type="dxa"/>
            <w:tcBorders>
              <w:right w:val="dotted" w:sz="4" w:space="0" w:color="auto"/>
            </w:tcBorders>
            <w:shd w:val="clear" w:color="auto" w:fill="DFDFD7"/>
            <w:vAlign w:val="center"/>
          </w:tcPr>
          <w:p w14:paraId="50FCE450" w14:textId="77777777" w:rsidR="006A30EA" w:rsidRDefault="006A30EA"/>
        </w:tc>
        <w:tc>
          <w:tcPr>
            <w:tcW w:w="810" w:type="dxa"/>
            <w:tcBorders>
              <w:right w:val="dotted" w:sz="4" w:space="0" w:color="auto"/>
            </w:tcBorders>
            <w:shd w:val="clear" w:color="auto" w:fill="DFDFD7"/>
            <w:vAlign w:val="center"/>
          </w:tcPr>
          <w:p w14:paraId="50FCE451" w14:textId="77777777" w:rsidR="006A30EA" w:rsidRDefault="004802B4">
            <w:r>
              <w:rPr>
                <w:rFonts w:eastAsia="Arial"/>
                <w:b/>
                <w:sz w:val="16"/>
              </w:rPr>
              <w:t>QL</w:t>
            </w:r>
          </w:p>
        </w:tc>
        <w:tc>
          <w:tcPr>
            <w:tcW w:w="810" w:type="dxa"/>
            <w:tcBorders>
              <w:right w:val="dotted" w:sz="4" w:space="0" w:color="auto"/>
            </w:tcBorders>
            <w:shd w:val="clear" w:color="auto" w:fill="DFDFD7"/>
            <w:vAlign w:val="center"/>
          </w:tcPr>
          <w:p w14:paraId="50FCE452"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E453" w14:textId="77777777" w:rsidR="006A30EA" w:rsidRDefault="006A30EA"/>
        </w:tc>
        <w:tc>
          <w:tcPr>
            <w:tcW w:w="810" w:type="dxa"/>
            <w:tcBorders>
              <w:right w:val="dotted" w:sz="4" w:space="0" w:color="auto"/>
            </w:tcBorders>
            <w:shd w:val="clear" w:color="auto" w:fill="DFDFD7"/>
            <w:vAlign w:val="center"/>
          </w:tcPr>
          <w:p w14:paraId="50FCE454" w14:textId="77777777" w:rsidR="006A30EA" w:rsidRDefault="004802B4">
            <w:r>
              <w:rPr>
                <w:rFonts w:eastAsia="Arial"/>
                <w:b/>
                <w:sz w:val="16"/>
              </w:rPr>
              <w:t>(e), (f), (g)</w:t>
            </w:r>
          </w:p>
        </w:tc>
        <w:tc>
          <w:tcPr>
            <w:tcW w:w="1620" w:type="dxa"/>
            <w:shd w:val="clear" w:color="auto" w:fill="DFDFD7"/>
            <w:vAlign w:val="center"/>
          </w:tcPr>
          <w:p w14:paraId="50FCE455" w14:textId="77777777" w:rsidR="006A30EA" w:rsidRDefault="006A30EA"/>
        </w:tc>
        <w:tc>
          <w:tcPr>
            <w:tcW w:w="1620" w:type="dxa"/>
            <w:shd w:val="clear" w:color="auto" w:fill="DFDFD7"/>
          </w:tcPr>
          <w:p w14:paraId="50FCE456" w14:textId="77777777" w:rsidR="006A30EA" w:rsidRDefault="006A30EA"/>
        </w:tc>
        <w:tc>
          <w:tcPr>
            <w:tcW w:w="1620" w:type="dxa"/>
            <w:shd w:val="clear" w:color="auto" w:fill="DFDFD7"/>
          </w:tcPr>
          <w:p w14:paraId="50FCE457" w14:textId="77777777" w:rsidR="006A30EA" w:rsidRDefault="006A30EA"/>
        </w:tc>
        <w:tc>
          <w:tcPr>
            <w:tcW w:w="1620" w:type="dxa"/>
            <w:shd w:val="clear" w:color="auto" w:fill="DFDFD7"/>
          </w:tcPr>
          <w:p w14:paraId="50FCE458" w14:textId="77777777" w:rsidR="006A30EA" w:rsidRDefault="006A30EA"/>
        </w:tc>
      </w:tr>
      <w:tr w:rsidR="006A30EA" w14:paraId="50FCE461" w14:textId="77777777">
        <w:trPr>
          <w:trHeight w:val="440"/>
        </w:trPr>
        <w:tc>
          <w:tcPr>
            <w:tcW w:w="1620" w:type="dxa"/>
            <w:gridSpan w:val="2"/>
            <w:vMerge w:val="restart"/>
          </w:tcPr>
          <w:p w14:paraId="50FCE45A" w14:textId="77777777" w:rsidR="006A30EA" w:rsidRDefault="006A30EA"/>
        </w:tc>
        <w:tc>
          <w:tcPr>
            <w:tcW w:w="1620" w:type="dxa"/>
            <w:gridSpan w:val="2"/>
            <w:tcBorders>
              <w:bottom w:val="dotted" w:sz="4" w:space="0" w:color="auto"/>
            </w:tcBorders>
          </w:tcPr>
          <w:p w14:paraId="50FCE45B" w14:textId="77777777" w:rsidR="006A30EA" w:rsidRDefault="004802B4">
            <w:pPr>
              <w:spacing w:before="113" w:after="113"/>
              <w:jc w:val="left"/>
            </w:pPr>
            <w:r>
              <w:rPr>
                <w:b/>
                <w:sz w:val="16"/>
              </w:rPr>
              <w:t>First whorl petaloid tepal: tertiary color of outer side</w:t>
            </w:r>
          </w:p>
        </w:tc>
        <w:tc>
          <w:tcPr>
            <w:tcW w:w="1620" w:type="dxa"/>
            <w:gridSpan w:val="2"/>
            <w:tcBorders>
              <w:bottom w:val="dotted" w:sz="4" w:space="0" w:color="auto"/>
            </w:tcBorders>
          </w:tcPr>
          <w:p w14:paraId="50FCE45C" w14:textId="77777777" w:rsidR="006A30EA" w:rsidRDefault="006A30EA"/>
        </w:tc>
        <w:tc>
          <w:tcPr>
            <w:tcW w:w="1620" w:type="dxa"/>
            <w:tcBorders>
              <w:bottom w:val="dotted" w:sz="4" w:space="0" w:color="auto"/>
            </w:tcBorders>
          </w:tcPr>
          <w:p w14:paraId="50FCE45D" w14:textId="77777777" w:rsidR="006A30EA" w:rsidRDefault="006A30EA"/>
        </w:tc>
        <w:tc>
          <w:tcPr>
            <w:tcW w:w="1620" w:type="dxa"/>
            <w:tcBorders>
              <w:bottom w:val="dotted" w:sz="4" w:space="0" w:color="auto"/>
            </w:tcBorders>
          </w:tcPr>
          <w:p w14:paraId="50FCE45E" w14:textId="77777777" w:rsidR="006A30EA" w:rsidRDefault="006A30EA"/>
        </w:tc>
        <w:tc>
          <w:tcPr>
            <w:tcW w:w="1620" w:type="dxa"/>
            <w:tcBorders>
              <w:bottom w:val="dotted" w:sz="4" w:space="0" w:color="auto"/>
            </w:tcBorders>
          </w:tcPr>
          <w:p w14:paraId="50FCE45F" w14:textId="77777777" w:rsidR="006A30EA" w:rsidRDefault="006A30EA"/>
        </w:tc>
        <w:tc>
          <w:tcPr>
            <w:tcW w:w="1620" w:type="dxa"/>
            <w:tcBorders>
              <w:bottom w:val="dotted" w:sz="4" w:space="0" w:color="auto"/>
            </w:tcBorders>
          </w:tcPr>
          <w:p w14:paraId="50FCE460" w14:textId="77777777" w:rsidR="006A30EA" w:rsidRDefault="006A30EA"/>
        </w:tc>
      </w:tr>
      <w:tr w:rsidR="006A30EA" w14:paraId="50FCE469" w14:textId="77777777">
        <w:trPr>
          <w:trHeight w:val="320"/>
        </w:trPr>
        <w:tc>
          <w:tcPr>
            <w:tcW w:w="1620" w:type="dxa"/>
            <w:gridSpan w:val="2"/>
            <w:vMerge/>
          </w:tcPr>
          <w:p w14:paraId="50FCE462" w14:textId="77777777" w:rsidR="006A30EA" w:rsidRDefault="006A30EA"/>
        </w:tc>
        <w:tc>
          <w:tcPr>
            <w:tcW w:w="1620" w:type="dxa"/>
            <w:gridSpan w:val="2"/>
            <w:tcBorders>
              <w:bottom w:val="dotted" w:sz="4" w:space="0" w:color="auto"/>
            </w:tcBorders>
            <w:vAlign w:val="center"/>
          </w:tcPr>
          <w:p w14:paraId="50FCE463" w14:textId="77777777" w:rsidR="006A30EA" w:rsidRDefault="004802B4">
            <w:pPr>
              <w:jc w:val="left"/>
            </w:pPr>
            <w:r>
              <w:rPr>
                <w:sz w:val="16"/>
              </w:rPr>
              <w:t>absent</w:t>
            </w:r>
          </w:p>
        </w:tc>
        <w:tc>
          <w:tcPr>
            <w:tcW w:w="1620" w:type="dxa"/>
            <w:gridSpan w:val="2"/>
            <w:tcBorders>
              <w:bottom w:val="dotted" w:sz="4" w:space="0" w:color="auto"/>
            </w:tcBorders>
            <w:vAlign w:val="center"/>
          </w:tcPr>
          <w:p w14:paraId="50FCE464" w14:textId="77777777" w:rsidR="006A30EA" w:rsidRDefault="006A30EA"/>
        </w:tc>
        <w:tc>
          <w:tcPr>
            <w:tcW w:w="1620" w:type="dxa"/>
            <w:tcBorders>
              <w:bottom w:val="dotted" w:sz="4" w:space="0" w:color="auto"/>
            </w:tcBorders>
            <w:vAlign w:val="center"/>
          </w:tcPr>
          <w:p w14:paraId="50FCE465" w14:textId="77777777" w:rsidR="006A30EA" w:rsidRDefault="006A30EA"/>
        </w:tc>
        <w:tc>
          <w:tcPr>
            <w:tcW w:w="1620" w:type="dxa"/>
            <w:tcBorders>
              <w:bottom w:val="dotted" w:sz="4" w:space="0" w:color="auto"/>
            </w:tcBorders>
            <w:vAlign w:val="center"/>
          </w:tcPr>
          <w:p w14:paraId="50FCE466" w14:textId="77777777" w:rsidR="006A30EA" w:rsidRDefault="006A30EA"/>
        </w:tc>
        <w:tc>
          <w:tcPr>
            <w:tcW w:w="1620" w:type="dxa"/>
            <w:tcBorders>
              <w:bottom w:val="dotted" w:sz="4" w:space="0" w:color="auto"/>
            </w:tcBorders>
            <w:vAlign w:val="center"/>
          </w:tcPr>
          <w:p w14:paraId="50FCE467" w14:textId="77777777" w:rsidR="006A30EA" w:rsidRDefault="004802B4">
            <w:pPr>
              <w:jc w:val="left"/>
            </w:pPr>
            <w:r>
              <w:rPr>
                <w:sz w:val="16"/>
              </w:rPr>
              <w:t>Betty</w:t>
            </w:r>
          </w:p>
        </w:tc>
        <w:tc>
          <w:tcPr>
            <w:tcW w:w="1620" w:type="dxa"/>
            <w:tcBorders>
              <w:bottom w:val="dotted" w:sz="4" w:space="0" w:color="auto"/>
            </w:tcBorders>
            <w:vAlign w:val="center"/>
          </w:tcPr>
          <w:p w14:paraId="50FCE468" w14:textId="77777777" w:rsidR="006A30EA" w:rsidRDefault="004802B4">
            <w:pPr>
              <w:jc w:val="center"/>
            </w:pPr>
            <w:r>
              <w:rPr>
                <w:rFonts w:eastAsia="Arial"/>
                <w:sz w:val="16"/>
              </w:rPr>
              <w:t xml:space="preserve">1 </w:t>
            </w:r>
          </w:p>
        </w:tc>
      </w:tr>
      <w:tr w:rsidR="006A30EA" w14:paraId="50FCE471" w14:textId="77777777">
        <w:trPr>
          <w:trHeight w:val="320"/>
        </w:trPr>
        <w:tc>
          <w:tcPr>
            <w:tcW w:w="1620" w:type="dxa"/>
            <w:gridSpan w:val="2"/>
            <w:vMerge/>
          </w:tcPr>
          <w:p w14:paraId="50FCE46A" w14:textId="77777777" w:rsidR="006A30EA" w:rsidRDefault="006A30EA"/>
        </w:tc>
        <w:tc>
          <w:tcPr>
            <w:tcW w:w="1620" w:type="dxa"/>
            <w:gridSpan w:val="2"/>
            <w:tcBorders>
              <w:bottom w:val="dotted" w:sz="4" w:space="0" w:color="auto"/>
            </w:tcBorders>
            <w:vAlign w:val="center"/>
          </w:tcPr>
          <w:p w14:paraId="50FCE46B" w14:textId="77777777" w:rsidR="006A30EA" w:rsidRDefault="004802B4">
            <w:pPr>
              <w:jc w:val="left"/>
            </w:pPr>
            <w:r>
              <w:rPr>
                <w:sz w:val="16"/>
              </w:rPr>
              <w:t>present</w:t>
            </w:r>
          </w:p>
        </w:tc>
        <w:tc>
          <w:tcPr>
            <w:tcW w:w="1620" w:type="dxa"/>
            <w:gridSpan w:val="2"/>
            <w:tcBorders>
              <w:bottom w:val="dotted" w:sz="4" w:space="0" w:color="auto"/>
            </w:tcBorders>
            <w:vAlign w:val="center"/>
          </w:tcPr>
          <w:p w14:paraId="50FCE46C" w14:textId="77777777" w:rsidR="006A30EA" w:rsidRDefault="006A30EA"/>
        </w:tc>
        <w:tc>
          <w:tcPr>
            <w:tcW w:w="1620" w:type="dxa"/>
            <w:tcBorders>
              <w:bottom w:val="dotted" w:sz="4" w:space="0" w:color="auto"/>
            </w:tcBorders>
            <w:vAlign w:val="center"/>
          </w:tcPr>
          <w:p w14:paraId="50FCE46D" w14:textId="77777777" w:rsidR="006A30EA" w:rsidRDefault="006A30EA"/>
        </w:tc>
        <w:tc>
          <w:tcPr>
            <w:tcW w:w="1620" w:type="dxa"/>
            <w:tcBorders>
              <w:bottom w:val="dotted" w:sz="4" w:space="0" w:color="auto"/>
            </w:tcBorders>
            <w:vAlign w:val="center"/>
          </w:tcPr>
          <w:p w14:paraId="50FCE46E" w14:textId="77777777" w:rsidR="006A30EA" w:rsidRDefault="006A30EA"/>
        </w:tc>
        <w:tc>
          <w:tcPr>
            <w:tcW w:w="1620" w:type="dxa"/>
            <w:tcBorders>
              <w:bottom w:val="dotted" w:sz="4" w:space="0" w:color="auto"/>
            </w:tcBorders>
            <w:vAlign w:val="center"/>
          </w:tcPr>
          <w:p w14:paraId="50FCE46F" w14:textId="77777777" w:rsidR="006A30EA" w:rsidRDefault="004802B4">
            <w:pPr>
              <w:jc w:val="left"/>
            </w:pPr>
            <w:r>
              <w:rPr>
                <w:sz w:val="16"/>
              </w:rPr>
              <w:t>Sun Spire</w:t>
            </w:r>
          </w:p>
        </w:tc>
        <w:tc>
          <w:tcPr>
            <w:tcW w:w="1620" w:type="dxa"/>
            <w:tcBorders>
              <w:bottom w:val="dotted" w:sz="4" w:space="0" w:color="auto"/>
            </w:tcBorders>
            <w:vAlign w:val="center"/>
          </w:tcPr>
          <w:p w14:paraId="50FCE470" w14:textId="77777777" w:rsidR="006A30EA" w:rsidRDefault="004802B4">
            <w:pPr>
              <w:jc w:val="center"/>
            </w:pPr>
            <w:r>
              <w:rPr>
                <w:rFonts w:eastAsia="Arial"/>
                <w:sz w:val="16"/>
              </w:rPr>
              <w:t xml:space="preserve">9 </w:t>
            </w:r>
          </w:p>
        </w:tc>
      </w:tr>
      <w:tr w:rsidR="006A30EA" w14:paraId="50FCE47C" w14:textId="77777777">
        <w:trPr>
          <w:trHeight w:val="360"/>
        </w:trPr>
        <w:tc>
          <w:tcPr>
            <w:tcW w:w="810" w:type="dxa"/>
            <w:tcBorders>
              <w:right w:val="dotted" w:sz="4" w:space="0" w:color="auto"/>
            </w:tcBorders>
            <w:shd w:val="clear" w:color="auto" w:fill="DFDFD7"/>
            <w:vAlign w:val="center"/>
          </w:tcPr>
          <w:p w14:paraId="50FCE472" w14:textId="77777777" w:rsidR="006A30EA" w:rsidRDefault="004802B4">
            <w:r>
              <w:rPr>
                <w:rFonts w:eastAsia="Arial"/>
                <w:b/>
                <w:sz w:val="16"/>
              </w:rPr>
              <w:t>32.</w:t>
            </w:r>
          </w:p>
        </w:tc>
        <w:tc>
          <w:tcPr>
            <w:tcW w:w="810" w:type="dxa"/>
            <w:tcBorders>
              <w:right w:val="dotted" w:sz="4" w:space="0" w:color="auto"/>
            </w:tcBorders>
            <w:shd w:val="clear" w:color="auto" w:fill="DFDFD7"/>
            <w:vAlign w:val="center"/>
          </w:tcPr>
          <w:p w14:paraId="50FCE473"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474" w14:textId="77777777" w:rsidR="006A30EA" w:rsidRDefault="004802B4">
            <w:r>
              <w:rPr>
                <w:rFonts w:eastAsia="Arial"/>
                <w:b/>
                <w:sz w:val="16"/>
              </w:rPr>
              <w:t>PQ</w:t>
            </w:r>
          </w:p>
        </w:tc>
        <w:tc>
          <w:tcPr>
            <w:tcW w:w="810" w:type="dxa"/>
            <w:tcBorders>
              <w:right w:val="dotted" w:sz="4" w:space="0" w:color="auto"/>
            </w:tcBorders>
            <w:shd w:val="clear" w:color="auto" w:fill="DFDFD7"/>
            <w:vAlign w:val="center"/>
          </w:tcPr>
          <w:p w14:paraId="50FCE475"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E476" w14:textId="77777777" w:rsidR="006A30EA" w:rsidRDefault="006A30EA"/>
        </w:tc>
        <w:tc>
          <w:tcPr>
            <w:tcW w:w="810" w:type="dxa"/>
            <w:tcBorders>
              <w:right w:val="dotted" w:sz="4" w:space="0" w:color="auto"/>
            </w:tcBorders>
            <w:shd w:val="clear" w:color="auto" w:fill="DFDFD7"/>
            <w:vAlign w:val="center"/>
          </w:tcPr>
          <w:p w14:paraId="50FCE477" w14:textId="77777777" w:rsidR="006A30EA" w:rsidRDefault="004802B4">
            <w:r>
              <w:rPr>
                <w:rFonts w:eastAsia="Arial"/>
                <w:b/>
                <w:sz w:val="16"/>
              </w:rPr>
              <w:t>(e), (f), (g)</w:t>
            </w:r>
          </w:p>
        </w:tc>
        <w:tc>
          <w:tcPr>
            <w:tcW w:w="1620" w:type="dxa"/>
            <w:shd w:val="clear" w:color="auto" w:fill="DFDFD7"/>
            <w:vAlign w:val="center"/>
          </w:tcPr>
          <w:p w14:paraId="50FCE478" w14:textId="77777777" w:rsidR="006A30EA" w:rsidRDefault="006A30EA"/>
        </w:tc>
        <w:tc>
          <w:tcPr>
            <w:tcW w:w="1620" w:type="dxa"/>
            <w:shd w:val="clear" w:color="auto" w:fill="DFDFD7"/>
          </w:tcPr>
          <w:p w14:paraId="50FCE479" w14:textId="77777777" w:rsidR="006A30EA" w:rsidRDefault="006A30EA"/>
        </w:tc>
        <w:tc>
          <w:tcPr>
            <w:tcW w:w="1620" w:type="dxa"/>
            <w:shd w:val="clear" w:color="auto" w:fill="DFDFD7"/>
          </w:tcPr>
          <w:p w14:paraId="50FCE47A" w14:textId="77777777" w:rsidR="006A30EA" w:rsidRDefault="006A30EA"/>
        </w:tc>
        <w:tc>
          <w:tcPr>
            <w:tcW w:w="1620" w:type="dxa"/>
            <w:shd w:val="clear" w:color="auto" w:fill="DFDFD7"/>
          </w:tcPr>
          <w:p w14:paraId="50FCE47B" w14:textId="77777777" w:rsidR="006A30EA" w:rsidRDefault="006A30EA"/>
        </w:tc>
      </w:tr>
      <w:tr w:rsidR="006A30EA" w14:paraId="50FCE484" w14:textId="77777777">
        <w:trPr>
          <w:trHeight w:val="440"/>
        </w:trPr>
        <w:tc>
          <w:tcPr>
            <w:tcW w:w="1620" w:type="dxa"/>
            <w:gridSpan w:val="2"/>
            <w:vMerge w:val="restart"/>
          </w:tcPr>
          <w:p w14:paraId="50FCE47D" w14:textId="77777777" w:rsidR="006A30EA" w:rsidRDefault="006A30EA"/>
        </w:tc>
        <w:tc>
          <w:tcPr>
            <w:tcW w:w="1620" w:type="dxa"/>
            <w:gridSpan w:val="2"/>
            <w:tcBorders>
              <w:bottom w:val="dotted" w:sz="4" w:space="0" w:color="auto"/>
            </w:tcBorders>
          </w:tcPr>
          <w:p w14:paraId="50FCE47E" w14:textId="77777777" w:rsidR="006A30EA" w:rsidRDefault="004802B4">
            <w:pPr>
              <w:spacing w:before="113" w:after="113"/>
              <w:jc w:val="left"/>
            </w:pPr>
            <w:r>
              <w:rPr>
                <w:b/>
                <w:sz w:val="16"/>
              </w:rPr>
              <w:t>First whorl petaloid tepal: main color of inner side</w:t>
            </w:r>
          </w:p>
        </w:tc>
        <w:tc>
          <w:tcPr>
            <w:tcW w:w="1620" w:type="dxa"/>
            <w:gridSpan w:val="2"/>
            <w:tcBorders>
              <w:bottom w:val="dotted" w:sz="4" w:space="0" w:color="auto"/>
            </w:tcBorders>
          </w:tcPr>
          <w:p w14:paraId="50FCE47F" w14:textId="77777777" w:rsidR="006A30EA" w:rsidRDefault="006A30EA"/>
        </w:tc>
        <w:tc>
          <w:tcPr>
            <w:tcW w:w="1620" w:type="dxa"/>
            <w:tcBorders>
              <w:bottom w:val="dotted" w:sz="4" w:space="0" w:color="auto"/>
            </w:tcBorders>
          </w:tcPr>
          <w:p w14:paraId="50FCE480" w14:textId="77777777" w:rsidR="006A30EA" w:rsidRDefault="006A30EA"/>
        </w:tc>
        <w:tc>
          <w:tcPr>
            <w:tcW w:w="1620" w:type="dxa"/>
            <w:tcBorders>
              <w:bottom w:val="dotted" w:sz="4" w:space="0" w:color="auto"/>
            </w:tcBorders>
          </w:tcPr>
          <w:p w14:paraId="50FCE481" w14:textId="77777777" w:rsidR="006A30EA" w:rsidRDefault="006A30EA"/>
        </w:tc>
        <w:tc>
          <w:tcPr>
            <w:tcW w:w="1620" w:type="dxa"/>
            <w:tcBorders>
              <w:bottom w:val="dotted" w:sz="4" w:space="0" w:color="auto"/>
            </w:tcBorders>
          </w:tcPr>
          <w:p w14:paraId="50FCE482" w14:textId="77777777" w:rsidR="006A30EA" w:rsidRDefault="006A30EA"/>
        </w:tc>
        <w:tc>
          <w:tcPr>
            <w:tcW w:w="1620" w:type="dxa"/>
            <w:tcBorders>
              <w:bottom w:val="dotted" w:sz="4" w:space="0" w:color="auto"/>
            </w:tcBorders>
          </w:tcPr>
          <w:p w14:paraId="50FCE483" w14:textId="77777777" w:rsidR="006A30EA" w:rsidRDefault="006A30EA"/>
        </w:tc>
      </w:tr>
      <w:tr w:rsidR="006A30EA" w14:paraId="50FCE48C" w14:textId="77777777">
        <w:trPr>
          <w:trHeight w:val="320"/>
        </w:trPr>
        <w:tc>
          <w:tcPr>
            <w:tcW w:w="1620" w:type="dxa"/>
            <w:gridSpan w:val="2"/>
            <w:vMerge/>
          </w:tcPr>
          <w:p w14:paraId="50FCE485" w14:textId="77777777" w:rsidR="006A30EA" w:rsidRDefault="006A30EA"/>
        </w:tc>
        <w:tc>
          <w:tcPr>
            <w:tcW w:w="1620" w:type="dxa"/>
            <w:gridSpan w:val="2"/>
            <w:tcBorders>
              <w:bottom w:val="dotted" w:sz="4" w:space="0" w:color="auto"/>
            </w:tcBorders>
            <w:vAlign w:val="center"/>
          </w:tcPr>
          <w:p w14:paraId="50FCE486" w14:textId="77777777" w:rsidR="006A30EA" w:rsidRDefault="004802B4">
            <w:pPr>
              <w:jc w:val="left"/>
            </w:pPr>
            <w:r>
              <w:rPr>
                <w:sz w:val="16"/>
              </w:rPr>
              <w:t xml:space="preserve">RHS </w:t>
            </w:r>
            <w:proofErr w:type="spellStart"/>
            <w:r>
              <w:rPr>
                <w:sz w:val="16"/>
              </w:rPr>
              <w:t>Colour</w:t>
            </w:r>
            <w:proofErr w:type="spellEnd"/>
            <w:r>
              <w:rPr>
                <w:sz w:val="16"/>
              </w:rPr>
              <w:t xml:space="preserve"> Chart (indicate reference number)</w:t>
            </w:r>
          </w:p>
        </w:tc>
        <w:tc>
          <w:tcPr>
            <w:tcW w:w="1620" w:type="dxa"/>
            <w:gridSpan w:val="2"/>
            <w:tcBorders>
              <w:bottom w:val="dotted" w:sz="4" w:space="0" w:color="auto"/>
            </w:tcBorders>
            <w:vAlign w:val="center"/>
          </w:tcPr>
          <w:p w14:paraId="50FCE487" w14:textId="77777777" w:rsidR="006A30EA" w:rsidRDefault="006A30EA"/>
        </w:tc>
        <w:tc>
          <w:tcPr>
            <w:tcW w:w="1620" w:type="dxa"/>
            <w:tcBorders>
              <w:bottom w:val="dotted" w:sz="4" w:space="0" w:color="auto"/>
            </w:tcBorders>
            <w:vAlign w:val="center"/>
          </w:tcPr>
          <w:p w14:paraId="50FCE488" w14:textId="77777777" w:rsidR="006A30EA" w:rsidRDefault="006A30EA"/>
        </w:tc>
        <w:tc>
          <w:tcPr>
            <w:tcW w:w="1620" w:type="dxa"/>
            <w:tcBorders>
              <w:bottom w:val="dotted" w:sz="4" w:space="0" w:color="auto"/>
            </w:tcBorders>
            <w:vAlign w:val="center"/>
          </w:tcPr>
          <w:p w14:paraId="50FCE489" w14:textId="77777777" w:rsidR="006A30EA" w:rsidRDefault="006A30EA"/>
        </w:tc>
        <w:tc>
          <w:tcPr>
            <w:tcW w:w="1620" w:type="dxa"/>
            <w:tcBorders>
              <w:bottom w:val="dotted" w:sz="4" w:space="0" w:color="auto"/>
            </w:tcBorders>
            <w:vAlign w:val="center"/>
          </w:tcPr>
          <w:p w14:paraId="50FCE48A" w14:textId="77777777" w:rsidR="006A30EA" w:rsidRDefault="006A30EA"/>
        </w:tc>
        <w:tc>
          <w:tcPr>
            <w:tcW w:w="1620" w:type="dxa"/>
            <w:tcBorders>
              <w:bottom w:val="dotted" w:sz="4" w:space="0" w:color="auto"/>
            </w:tcBorders>
            <w:vAlign w:val="center"/>
          </w:tcPr>
          <w:p w14:paraId="50FCE48B" w14:textId="77777777" w:rsidR="006A30EA" w:rsidRDefault="006A30EA"/>
        </w:tc>
      </w:tr>
      <w:tr w:rsidR="006A30EA" w14:paraId="50FCE497" w14:textId="77777777">
        <w:trPr>
          <w:trHeight w:val="360"/>
        </w:trPr>
        <w:tc>
          <w:tcPr>
            <w:tcW w:w="810" w:type="dxa"/>
            <w:tcBorders>
              <w:right w:val="dotted" w:sz="4" w:space="0" w:color="auto"/>
            </w:tcBorders>
            <w:shd w:val="clear" w:color="auto" w:fill="DFDFD7"/>
            <w:vAlign w:val="center"/>
          </w:tcPr>
          <w:p w14:paraId="50FCE48D" w14:textId="77777777" w:rsidR="006A30EA" w:rsidRDefault="004802B4">
            <w:r>
              <w:rPr>
                <w:rFonts w:eastAsia="Arial"/>
                <w:b/>
                <w:sz w:val="16"/>
              </w:rPr>
              <w:t>33.</w:t>
            </w:r>
          </w:p>
        </w:tc>
        <w:tc>
          <w:tcPr>
            <w:tcW w:w="810" w:type="dxa"/>
            <w:tcBorders>
              <w:right w:val="dotted" w:sz="4" w:space="0" w:color="auto"/>
            </w:tcBorders>
            <w:shd w:val="clear" w:color="auto" w:fill="DFDFD7"/>
            <w:vAlign w:val="center"/>
          </w:tcPr>
          <w:p w14:paraId="50FCE48E" w14:textId="77777777" w:rsidR="006A30EA" w:rsidRDefault="006A30EA"/>
        </w:tc>
        <w:tc>
          <w:tcPr>
            <w:tcW w:w="810" w:type="dxa"/>
            <w:tcBorders>
              <w:right w:val="dotted" w:sz="4" w:space="0" w:color="auto"/>
            </w:tcBorders>
            <w:shd w:val="clear" w:color="auto" w:fill="DFDFD7"/>
            <w:vAlign w:val="center"/>
          </w:tcPr>
          <w:p w14:paraId="50FCE48F" w14:textId="77777777" w:rsidR="006A30EA" w:rsidRDefault="004802B4">
            <w:r>
              <w:rPr>
                <w:rFonts w:eastAsia="Arial"/>
                <w:b/>
                <w:sz w:val="16"/>
              </w:rPr>
              <w:t>PQ</w:t>
            </w:r>
          </w:p>
        </w:tc>
        <w:tc>
          <w:tcPr>
            <w:tcW w:w="810" w:type="dxa"/>
            <w:tcBorders>
              <w:right w:val="dotted" w:sz="4" w:space="0" w:color="auto"/>
            </w:tcBorders>
            <w:shd w:val="clear" w:color="auto" w:fill="DFDFD7"/>
            <w:vAlign w:val="center"/>
          </w:tcPr>
          <w:p w14:paraId="50FCE490"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E491" w14:textId="77777777" w:rsidR="006A30EA" w:rsidRDefault="006A30EA"/>
        </w:tc>
        <w:tc>
          <w:tcPr>
            <w:tcW w:w="810" w:type="dxa"/>
            <w:tcBorders>
              <w:right w:val="dotted" w:sz="4" w:space="0" w:color="auto"/>
            </w:tcBorders>
            <w:shd w:val="clear" w:color="auto" w:fill="DFDFD7"/>
            <w:vAlign w:val="center"/>
          </w:tcPr>
          <w:p w14:paraId="50FCE492" w14:textId="77777777" w:rsidR="006A30EA" w:rsidRDefault="004802B4">
            <w:r>
              <w:rPr>
                <w:rFonts w:eastAsia="Arial"/>
                <w:b/>
                <w:sz w:val="16"/>
              </w:rPr>
              <w:t>(e), (f), (g)</w:t>
            </w:r>
          </w:p>
        </w:tc>
        <w:tc>
          <w:tcPr>
            <w:tcW w:w="1620" w:type="dxa"/>
            <w:shd w:val="clear" w:color="auto" w:fill="DFDFD7"/>
            <w:vAlign w:val="center"/>
          </w:tcPr>
          <w:p w14:paraId="50FCE493" w14:textId="77777777" w:rsidR="006A30EA" w:rsidRDefault="006A30EA"/>
        </w:tc>
        <w:tc>
          <w:tcPr>
            <w:tcW w:w="1620" w:type="dxa"/>
            <w:shd w:val="clear" w:color="auto" w:fill="DFDFD7"/>
          </w:tcPr>
          <w:p w14:paraId="50FCE494" w14:textId="77777777" w:rsidR="006A30EA" w:rsidRDefault="006A30EA"/>
        </w:tc>
        <w:tc>
          <w:tcPr>
            <w:tcW w:w="1620" w:type="dxa"/>
            <w:shd w:val="clear" w:color="auto" w:fill="DFDFD7"/>
          </w:tcPr>
          <w:p w14:paraId="50FCE495" w14:textId="77777777" w:rsidR="006A30EA" w:rsidRDefault="006A30EA"/>
        </w:tc>
        <w:tc>
          <w:tcPr>
            <w:tcW w:w="1620" w:type="dxa"/>
            <w:shd w:val="clear" w:color="auto" w:fill="DFDFD7"/>
          </w:tcPr>
          <w:p w14:paraId="50FCE496" w14:textId="77777777" w:rsidR="006A30EA" w:rsidRDefault="006A30EA"/>
        </w:tc>
      </w:tr>
      <w:tr w:rsidR="006A30EA" w14:paraId="50FCE49F" w14:textId="77777777">
        <w:trPr>
          <w:trHeight w:val="440"/>
        </w:trPr>
        <w:tc>
          <w:tcPr>
            <w:tcW w:w="1620" w:type="dxa"/>
            <w:gridSpan w:val="2"/>
            <w:vMerge w:val="restart"/>
          </w:tcPr>
          <w:p w14:paraId="50FCE498" w14:textId="77777777" w:rsidR="006A30EA" w:rsidRDefault="006A30EA"/>
        </w:tc>
        <w:tc>
          <w:tcPr>
            <w:tcW w:w="1620" w:type="dxa"/>
            <w:gridSpan w:val="2"/>
            <w:tcBorders>
              <w:bottom w:val="dotted" w:sz="4" w:space="0" w:color="auto"/>
            </w:tcBorders>
          </w:tcPr>
          <w:p w14:paraId="50FCE499" w14:textId="77777777" w:rsidR="006A30EA" w:rsidRDefault="004802B4">
            <w:pPr>
              <w:spacing w:before="113" w:after="113"/>
              <w:jc w:val="left"/>
            </w:pPr>
            <w:r>
              <w:rPr>
                <w:b/>
                <w:sz w:val="16"/>
              </w:rPr>
              <w:t>First whorl petaloid tepal: secondary color of inner side</w:t>
            </w:r>
          </w:p>
        </w:tc>
        <w:tc>
          <w:tcPr>
            <w:tcW w:w="1620" w:type="dxa"/>
            <w:gridSpan w:val="2"/>
            <w:tcBorders>
              <w:bottom w:val="dotted" w:sz="4" w:space="0" w:color="auto"/>
            </w:tcBorders>
          </w:tcPr>
          <w:p w14:paraId="50FCE49A" w14:textId="77777777" w:rsidR="006A30EA" w:rsidRDefault="006A30EA"/>
        </w:tc>
        <w:tc>
          <w:tcPr>
            <w:tcW w:w="1620" w:type="dxa"/>
            <w:tcBorders>
              <w:bottom w:val="dotted" w:sz="4" w:space="0" w:color="auto"/>
            </w:tcBorders>
          </w:tcPr>
          <w:p w14:paraId="50FCE49B" w14:textId="77777777" w:rsidR="006A30EA" w:rsidRDefault="006A30EA"/>
        </w:tc>
        <w:tc>
          <w:tcPr>
            <w:tcW w:w="1620" w:type="dxa"/>
            <w:tcBorders>
              <w:bottom w:val="dotted" w:sz="4" w:space="0" w:color="auto"/>
            </w:tcBorders>
          </w:tcPr>
          <w:p w14:paraId="50FCE49C" w14:textId="77777777" w:rsidR="006A30EA" w:rsidRDefault="006A30EA"/>
        </w:tc>
        <w:tc>
          <w:tcPr>
            <w:tcW w:w="1620" w:type="dxa"/>
            <w:tcBorders>
              <w:bottom w:val="dotted" w:sz="4" w:space="0" w:color="auto"/>
            </w:tcBorders>
          </w:tcPr>
          <w:p w14:paraId="50FCE49D" w14:textId="77777777" w:rsidR="006A30EA" w:rsidRDefault="006A30EA"/>
        </w:tc>
        <w:tc>
          <w:tcPr>
            <w:tcW w:w="1620" w:type="dxa"/>
            <w:tcBorders>
              <w:bottom w:val="dotted" w:sz="4" w:space="0" w:color="auto"/>
            </w:tcBorders>
          </w:tcPr>
          <w:p w14:paraId="50FCE49E" w14:textId="77777777" w:rsidR="006A30EA" w:rsidRDefault="006A30EA"/>
        </w:tc>
      </w:tr>
      <w:tr w:rsidR="006A30EA" w14:paraId="50FCE4A7" w14:textId="77777777">
        <w:trPr>
          <w:trHeight w:val="320"/>
        </w:trPr>
        <w:tc>
          <w:tcPr>
            <w:tcW w:w="1620" w:type="dxa"/>
            <w:gridSpan w:val="2"/>
            <w:vMerge/>
          </w:tcPr>
          <w:p w14:paraId="50FCE4A0" w14:textId="77777777" w:rsidR="006A30EA" w:rsidRDefault="006A30EA"/>
        </w:tc>
        <w:tc>
          <w:tcPr>
            <w:tcW w:w="1620" w:type="dxa"/>
            <w:gridSpan w:val="2"/>
            <w:tcBorders>
              <w:bottom w:val="dotted" w:sz="4" w:space="0" w:color="auto"/>
            </w:tcBorders>
            <w:vAlign w:val="center"/>
          </w:tcPr>
          <w:p w14:paraId="50FCE4A1" w14:textId="77777777" w:rsidR="006A30EA" w:rsidRDefault="004802B4">
            <w:pPr>
              <w:jc w:val="left"/>
            </w:pPr>
            <w:r>
              <w:rPr>
                <w:sz w:val="16"/>
              </w:rPr>
              <w:t xml:space="preserve">RHS </w:t>
            </w:r>
            <w:proofErr w:type="spellStart"/>
            <w:r>
              <w:rPr>
                <w:sz w:val="16"/>
              </w:rPr>
              <w:t>Colour</w:t>
            </w:r>
            <w:proofErr w:type="spellEnd"/>
            <w:r>
              <w:rPr>
                <w:sz w:val="16"/>
              </w:rPr>
              <w:t xml:space="preserve"> Chart (indicate reference number)</w:t>
            </w:r>
          </w:p>
        </w:tc>
        <w:tc>
          <w:tcPr>
            <w:tcW w:w="1620" w:type="dxa"/>
            <w:gridSpan w:val="2"/>
            <w:tcBorders>
              <w:bottom w:val="dotted" w:sz="4" w:space="0" w:color="auto"/>
            </w:tcBorders>
            <w:vAlign w:val="center"/>
          </w:tcPr>
          <w:p w14:paraId="50FCE4A2" w14:textId="77777777" w:rsidR="006A30EA" w:rsidRDefault="006A30EA"/>
        </w:tc>
        <w:tc>
          <w:tcPr>
            <w:tcW w:w="1620" w:type="dxa"/>
            <w:tcBorders>
              <w:bottom w:val="dotted" w:sz="4" w:space="0" w:color="auto"/>
            </w:tcBorders>
            <w:vAlign w:val="center"/>
          </w:tcPr>
          <w:p w14:paraId="50FCE4A3" w14:textId="77777777" w:rsidR="006A30EA" w:rsidRDefault="006A30EA"/>
        </w:tc>
        <w:tc>
          <w:tcPr>
            <w:tcW w:w="1620" w:type="dxa"/>
            <w:tcBorders>
              <w:bottom w:val="dotted" w:sz="4" w:space="0" w:color="auto"/>
            </w:tcBorders>
            <w:vAlign w:val="center"/>
          </w:tcPr>
          <w:p w14:paraId="50FCE4A4" w14:textId="77777777" w:rsidR="006A30EA" w:rsidRDefault="006A30EA"/>
        </w:tc>
        <w:tc>
          <w:tcPr>
            <w:tcW w:w="1620" w:type="dxa"/>
            <w:tcBorders>
              <w:bottom w:val="dotted" w:sz="4" w:space="0" w:color="auto"/>
            </w:tcBorders>
            <w:vAlign w:val="center"/>
          </w:tcPr>
          <w:p w14:paraId="50FCE4A5" w14:textId="77777777" w:rsidR="006A30EA" w:rsidRDefault="006A30EA"/>
        </w:tc>
        <w:tc>
          <w:tcPr>
            <w:tcW w:w="1620" w:type="dxa"/>
            <w:tcBorders>
              <w:bottom w:val="dotted" w:sz="4" w:space="0" w:color="auto"/>
            </w:tcBorders>
            <w:vAlign w:val="center"/>
          </w:tcPr>
          <w:p w14:paraId="50FCE4A6" w14:textId="77777777" w:rsidR="006A30EA" w:rsidRDefault="006A30EA"/>
        </w:tc>
      </w:tr>
      <w:tr w:rsidR="006A30EA" w14:paraId="50FCE4B2" w14:textId="77777777">
        <w:trPr>
          <w:trHeight w:val="360"/>
        </w:trPr>
        <w:tc>
          <w:tcPr>
            <w:tcW w:w="810" w:type="dxa"/>
            <w:tcBorders>
              <w:right w:val="dotted" w:sz="4" w:space="0" w:color="auto"/>
            </w:tcBorders>
            <w:shd w:val="clear" w:color="auto" w:fill="DFDFD7"/>
            <w:vAlign w:val="center"/>
          </w:tcPr>
          <w:p w14:paraId="50FCE4A8" w14:textId="77777777" w:rsidR="006A30EA" w:rsidRDefault="004802B4">
            <w:r>
              <w:rPr>
                <w:rFonts w:eastAsia="Arial"/>
                <w:b/>
                <w:sz w:val="16"/>
              </w:rPr>
              <w:t>34.</w:t>
            </w:r>
          </w:p>
        </w:tc>
        <w:tc>
          <w:tcPr>
            <w:tcW w:w="810" w:type="dxa"/>
            <w:tcBorders>
              <w:right w:val="dotted" w:sz="4" w:space="0" w:color="auto"/>
            </w:tcBorders>
            <w:shd w:val="clear" w:color="auto" w:fill="DFDFD7"/>
            <w:vAlign w:val="center"/>
          </w:tcPr>
          <w:p w14:paraId="50FCE4A9" w14:textId="77777777" w:rsidR="006A30EA" w:rsidRDefault="006A30EA"/>
        </w:tc>
        <w:tc>
          <w:tcPr>
            <w:tcW w:w="810" w:type="dxa"/>
            <w:tcBorders>
              <w:right w:val="dotted" w:sz="4" w:space="0" w:color="auto"/>
            </w:tcBorders>
            <w:shd w:val="clear" w:color="auto" w:fill="DFDFD7"/>
            <w:vAlign w:val="center"/>
          </w:tcPr>
          <w:p w14:paraId="50FCE4AA" w14:textId="77777777" w:rsidR="006A30EA" w:rsidRDefault="004802B4">
            <w:r>
              <w:rPr>
                <w:rFonts w:eastAsia="Arial"/>
                <w:b/>
                <w:sz w:val="16"/>
              </w:rPr>
              <w:t>PQ</w:t>
            </w:r>
          </w:p>
        </w:tc>
        <w:tc>
          <w:tcPr>
            <w:tcW w:w="810" w:type="dxa"/>
            <w:tcBorders>
              <w:right w:val="dotted" w:sz="4" w:space="0" w:color="auto"/>
            </w:tcBorders>
            <w:shd w:val="clear" w:color="auto" w:fill="DFDFD7"/>
            <w:vAlign w:val="center"/>
          </w:tcPr>
          <w:p w14:paraId="50FCE4AB"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E4AC"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4AD" w14:textId="77777777" w:rsidR="006A30EA" w:rsidRDefault="004802B4">
            <w:r>
              <w:rPr>
                <w:rFonts w:eastAsia="Arial"/>
                <w:b/>
                <w:sz w:val="16"/>
              </w:rPr>
              <w:t>(e), (f), (g)</w:t>
            </w:r>
          </w:p>
        </w:tc>
        <w:tc>
          <w:tcPr>
            <w:tcW w:w="1620" w:type="dxa"/>
            <w:shd w:val="clear" w:color="auto" w:fill="DFDFD7"/>
            <w:vAlign w:val="center"/>
          </w:tcPr>
          <w:p w14:paraId="50FCE4AE" w14:textId="77777777" w:rsidR="006A30EA" w:rsidRDefault="006A30EA"/>
        </w:tc>
        <w:tc>
          <w:tcPr>
            <w:tcW w:w="1620" w:type="dxa"/>
            <w:shd w:val="clear" w:color="auto" w:fill="DFDFD7"/>
          </w:tcPr>
          <w:p w14:paraId="50FCE4AF" w14:textId="77777777" w:rsidR="006A30EA" w:rsidRDefault="006A30EA"/>
        </w:tc>
        <w:tc>
          <w:tcPr>
            <w:tcW w:w="1620" w:type="dxa"/>
            <w:shd w:val="clear" w:color="auto" w:fill="DFDFD7"/>
          </w:tcPr>
          <w:p w14:paraId="50FCE4B0" w14:textId="77777777" w:rsidR="006A30EA" w:rsidRDefault="006A30EA"/>
        </w:tc>
        <w:tc>
          <w:tcPr>
            <w:tcW w:w="1620" w:type="dxa"/>
            <w:shd w:val="clear" w:color="auto" w:fill="DFDFD7"/>
          </w:tcPr>
          <w:p w14:paraId="50FCE4B1" w14:textId="77777777" w:rsidR="006A30EA" w:rsidRDefault="006A30EA"/>
        </w:tc>
      </w:tr>
      <w:tr w:rsidR="006A30EA" w14:paraId="50FCE4BA" w14:textId="77777777">
        <w:trPr>
          <w:trHeight w:val="440"/>
        </w:trPr>
        <w:tc>
          <w:tcPr>
            <w:tcW w:w="1620" w:type="dxa"/>
            <w:gridSpan w:val="2"/>
            <w:vMerge w:val="restart"/>
          </w:tcPr>
          <w:p w14:paraId="50FCE4B3" w14:textId="77777777" w:rsidR="006A30EA" w:rsidRDefault="006A30EA"/>
        </w:tc>
        <w:tc>
          <w:tcPr>
            <w:tcW w:w="1620" w:type="dxa"/>
            <w:gridSpan w:val="2"/>
            <w:tcBorders>
              <w:bottom w:val="dotted" w:sz="4" w:space="0" w:color="auto"/>
            </w:tcBorders>
          </w:tcPr>
          <w:p w14:paraId="50FCE4B4" w14:textId="77777777" w:rsidR="006A30EA" w:rsidRDefault="004802B4">
            <w:pPr>
              <w:spacing w:before="113" w:after="113"/>
              <w:jc w:val="left"/>
            </w:pPr>
            <w:r>
              <w:rPr>
                <w:b/>
                <w:sz w:val="16"/>
              </w:rPr>
              <w:t>First whorl petaloid tepal: distribution of secondary color of inner side</w:t>
            </w:r>
          </w:p>
        </w:tc>
        <w:tc>
          <w:tcPr>
            <w:tcW w:w="1620" w:type="dxa"/>
            <w:gridSpan w:val="2"/>
            <w:tcBorders>
              <w:bottom w:val="dotted" w:sz="4" w:space="0" w:color="auto"/>
            </w:tcBorders>
          </w:tcPr>
          <w:p w14:paraId="50FCE4B5" w14:textId="77777777" w:rsidR="006A30EA" w:rsidRDefault="006A30EA"/>
        </w:tc>
        <w:tc>
          <w:tcPr>
            <w:tcW w:w="1620" w:type="dxa"/>
            <w:tcBorders>
              <w:bottom w:val="dotted" w:sz="4" w:space="0" w:color="auto"/>
            </w:tcBorders>
          </w:tcPr>
          <w:p w14:paraId="50FCE4B6" w14:textId="77777777" w:rsidR="006A30EA" w:rsidRDefault="006A30EA"/>
        </w:tc>
        <w:tc>
          <w:tcPr>
            <w:tcW w:w="1620" w:type="dxa"/>
            <w:tcBorders>
              <w:bottom w:val="dotted" w:sz="4" w:space="0" w:color="auto"/>
            </w:tcBorders>
          </w:tcPr>
          <w:p w14:paraId="50FCE4B7" w14:textId="77777777" w:rsidR="006A30EA" w:rsidRDefault="006A30EA"/>
        </w:tc>
        <w:tc>
          <w:tcPr>
            <w:tcW w:w="1620" w:type="dxa"/>
            <w:tcBorders>
              <w:bottom w:val="dotted" w:sz="4" w:space="0" w:color="auto"/>
            </w:tcBorders>
          </w:tcPr>
          <w:p w14:paraId="50FCE4B8" w14:textId="77777777" w:rsidR="006A30EA" w:rsidRDefault="006A30EA"/>
        </w:tc>
        <w:tc>
          <w:tcPr>
            <w:tcW w:w="1620" w:type="dxa"/>
            <w:tcBorders>
              <w:bottom w:val="dotted" w:sz="4" w:space="0" w:color="auto"/>
            </w:tcBorders>
          </w:tcPr>
          <w:p w14:paraId="50FCE4B9" w14:textId="77777777" w:rsidR="006A30EA" w:rsidRDefault="006A30EA"/>
        </w:tc>
      </w:tr>
      <w:tr w:rsidR="006A30EA" w14:paraId="50FCE4C2" w14:textId="77777777">
        <w:trPr>
          <w:trHeight w:val="320"/>
        </w:trPr>
        <w:tc>
          <w:tcPr>
            <w:tcW w:w="1620" w:type="dxa"/>
            <w:gridSpan w:val="2"/>
            <w:vMerge/>
          </w:tcPr>
          <w:p w14:paraId="50FCE4BB" w14:textId="77777777" w:rsidR="006A30EA" w:rsidRDefault="006A30EA"/>
        </w:tc>
        <w:tc>
          <w:tcPr>
            <w:tcW w:w="1620" w:type="dxa"/>
            <w:gridSpan w:val="2"/>
            <w:tcBorders>
              <w:bottom w:val="dotted" w:sz="4" w:space="0" w:color="auto"/>
            </w:tcBorders>
            <w:vAlign w:val="center"/>
          </w:tcPr>
          <w:p w14:paraId="50FCE4BC" w14:textId="77777777" w:rsidR="006A30EA" w:rsidRDefault="004802B4">
            <w:pPr>
              <w:jc w:val="left"/>
            </w:pPr>
            <w:r>
              <w:rPr>
                <w:sz w:val="16"/>
              </w:rPr>
              <w:t>none</w:t>
            </w:r>
          </w:p>
        </w:tc>
        <w:tc>
          <w:tcPr>
            <w:tcW w:w="1620" w:type="dxa"/>
            <w:gridSpan w:val="2"/>
            <w:tcBorders>
              <w:bottom w:val="dotted" w:sz="4" w:space="0" w:color="auto"/>
            </w:tcBorders>
            <w:vAlign w:val="center"/>
          </w:tcPr>
          <w:p w14:paraId="50FCE4BD" w14:textId="77777777" w:rsidR="006A30EA" w:rsidRDefault="006A30EA"/>
        </w:tc>
        <w:tc>
          <w:tcPr>
            <w:tcW w:w="1620" w:type="dxa"/>
            <w:tcBorders>
              <w:bottom w:val="dotted" w:sz="4" w:space="0" w:color="auto"/>
            </w:tcBorders>
            <w:vAlign w:val="center"/>
          </w:tcPr>
          <w:p w14:paraId="50FCE4BE" w14:textId="77777777" w:rsidR="006A30EA" w:rsidRDefault="006A30EA"/>
        </w:tc>
        <w:tc>
          <w:tcPr>
            <w:tcW w:w="1620" w:type="dxa"/>
            <w:tcBorders>
              <w:bottom w:val="dotted" w:sz="4" w:space="0" w:color="auto"/>
            </w:tcBorders>
            <w:vAlign w:val="center"/>
          </w:tcPr>
          <w:p w14:paraId="50FCE4BF" w14:textId="77777777" w:rsidR="006A30EA" w:rsidRDefault="006A30EA"/>
        </w:tc>
        <w:tc>
          <w:tcPr>
            <w:tcW w:w="1620" w:type="dxa"/>
            <w:tcBorders>
              <w:bottom w:val="dotted" w:sz="4" w:space="0" w:color="auto"/>
            </w:tcBorders>
            <w:vAlign w:val="center"/>
          </w:tcPr>
          <w:p w14:paraId="50FCE4C0" w14:textId="77777777" w:rsidR="006A30EA" w:rsidRDefault="004802B4">
            <w:pPr>
              <w:jc w:val="left"/>
            </w:pPr>
            <w:r>
              <w:rPr>
                <w:sz w:val="16"/>
              </w:rPr>
              <w:t>Bracken's Brown Beauty</w:t>
            </w:r>
          </w:p>
        </w:tc>
        <w:tc>
          <w:tcPr>
            <w:tcW w:w="1620" w:type="dxa"/>
            <w:tcBorders>
              <w:bottom w:val="dotted" w:sz="4" w:space="0" w:color="auto"/>
            </w:tcBorders>
            <w:vAlign w:val="center"/>
          </w:tcPr>
          <w:p w14:paraId="50FCE4C1" w14:textId="77777777" w:rsidR="006A30EA" w:rsidRDefault="004802B4">
            <w:pPr>
              <w:jc w:val="center"/>
            </w:pPr>
            <w:r>
              <w:rPr>
                <w:rFonts w:eastAsia="Arial"/>
                <w:sz w:val="16"/>
              </w:rPr>
              <w:t xml:space="preserve">1 </w:t>
            </w:r>
          </w:p>
        </w:tc>
      </w:tr>
      <w:tr w:rsidR="006A30EA" w14:paraId="50FCE4CA" w14:textId="77777777">
        <w:trPr>
          <w:trHeight w:val="320"/>
        </w:trPr>
        <w:tc>
          <w:tcPr>
            <w:tcW w:w="1620" w:type="dxa"/>
            <w:gridSpan w:val="2"/>
            <w:vMerge/>
          </w:tcPr>
          <w:p w14:paraId="50FCE4C3" w14:textId="77777777" w:rsidR="006A30EA" w:rsidRDefault="006A30EA"/>
        </w:tc>
        <w:tc>
          <w:tcPr>
            <w:tcW w:w="1620" w:type="dxa"/>
            <w:gridSpan w:val="2"/>
            <w:tcBorders>
              <w:bottom w:val="dotted" w:sz="4" w:space="0" w:color="auto"/>
            </w:tcBorders>
            <w:vAlign w:val="center"/>
          </w:tcPr>
          <w:p w14:paraId="50FCE4C4" w14:textId="77777777" w:rsidR="006A30EA" w:rsidRDefault="004802B4">
            <w:pPr>
              <w:jc w:val="left"/>
            </w:pPr>
            <w:r>
              <w:rPr>
                <w:sz w:val="16"/>
              </w:rPr>
              <w:t>at base only</w:t>
            </w:r>
          </w:p>
        </w:tc>
        <w:tc>
          <w:tcPr>
            <w:tcW w:w="1620" w:type="dxa"/>
            <w:gridSpan w:val="2"/>
            <w:tcBorders>
              <w:bottom w:val="dotted" w:sz="4" w:space="0" w:color="auto"/>
            </w:tcBorders>
            <w:vAlign w:val="center"/>
          </w:tcPr>
          <w:p w14:paraId="50FCE4C5" w14:textId="77777777" w:rsidR="006A30EA" w:rsidRDefault="006A30EA"/>
        </w:tc>
        <w:tc>
          <w:tcPr>
            <w:tcW w:w="1620" w:type="dxa"/>
            <w:tcBorders>
              <w:bottom w:val="dotted" w:sz="4" w:space="0" w:color="auto"/>
            </w:tcBorders>
            <w:vAlign w:val="center"/>
          </w:tcPr>
          <w:p w14:paraId="50FCE4C6" w14:textId="77777777" w:rsidR="006A30EA" w:rsidRDefault="006A30EA"/>
        </w:tc>
        <w:tc>
          <w:tcPr>
            <w:tcW w:w="1620" w:type="dxa"/>
            <w:tcBorders>
              <w:bottom w:val="dotted" w:sz="4" w:space="0" w:color="auto"/>
            </w:tcBorders>
            <w:vAlign w:val="center"/>
          </w:tcPr>
          <w:p w14:paraId="50FCE4C7" w14:textId="77777777" w:rsidR="006A30EA" w:rsidRDefault="006A30EA"/>
        </w:tc>
        <w:tc>
          <w:tcPr>
            <w:tcW w:w="1620" w:type="dxa"/>
            <w:tcBorders>
              <w:bottom w:val="dotted" w:sz="4" w:space="0" w:color="auto"/>
            </w:tcBorders>
            <w:vAlign w:val="center"/>
          </w:tcPr>
          <w:p w14:paraId="50FCE4C8" w14:textId="77777777" w:rsidR="006A30EA" w:rsidRDefault="006A30EA"/>
        </w:tc>
        <w:tc>
          <w:tcPr>
            <w:tcW w:w="1620" w:type="dxa"/>
            <w:tcBorders>
              <w:bottom w:val="dotted" w:sz="4" w:space="0" w:color="auto"/>
            </w:tcBorders>
            <w:vAlign w:val="center"/>
          </w:tcPr>
          <w:p w14:paraId="50FCE4C9" w14:textId="77777777" w:rsidR="006A30EA" w:rsidRDefault="004802B4">
            <w:pPr>
              <w:jc w:val="center"/>
            </w:pPr>
            <w:r>
              <w:rPr>
                <w:rFonts w:eastAsia="Arial"/>
                <w:sz w:val="16"/>
              </w:rPr>
              <w:t xml:space="preserve">2 </w:t>
            </w:r>
          </w:p>
        </w:tc>
      </w:tr>
      <w:tr w:rsidR="006A30EA" w14:paraId="50FCE4D2" w14:textId="77777777">
        <w:trPr>
          <w:trHeight w:val="320"/>
        </w:trPr>
        <w:tc>
          <w:tcPr>
            <w:tcW w:w="1620" w:type="dxa"/>
            <w:gridSpan w:val="2"/>
            <w:vMerge/>
          </w:tcPr>
          <w:p w14:paraId="50FCE4CB" w14:textId="77777777" w:rsidR="006A30EA" w:rsidRDefault="006A30EA"/>
        </w:tc>
        <w:tc>
          <w:tcPr>
            <w:tcW w:w="1620" w:type="dxa"/>
            <w:gridSpan w:val="2"/>
            <w:tcBorders>
              <w:bottom w:val="dotted" w:sz="4" w:space="0" w:color="auto"/>
            </w:tcBorders>
            <w:vAlign w:val="center"/>
          </w:tcPr>
          <w:p w14:paraId="50FCE4CC" w14:textId="77777777" w:rsidR="006A30EA" w:rsidRDefault="004802B4">
            <w:pPr>
              <w:jc w:val="left"/>
            </w:pPr>
            <w:r>
              <w:rPr>
                <w:sz w:val="16"/>
              </w:rPr>
              <w:t>basal quarter</w:t>
            </w:r>
          </w:p>
        </w:tc>
        <w:tc>
          <w:tcPr>
            <w:tcW w:w="1620" w:type="dxa"/>
            <w:gridSpan w:val="2"/>
            <w:tcBorders>
              <w:bottom w:val="dotted" w:sz="4" w:space="0" w:color="auto"/>
            </w:tcBorders>
            <w:vAlign w:val="center"/>
          </w:tcPr>
          <w:p w14:paraId="50FCE4CD" w14:textId="77777777" w:rsidR="006A30EA" w:rsidRDefault="006A30EA"/>
        </w:tc>
        <w:tc>
          <w:tcPr>
            <w:tcW w:w="1620" w:type="dxa"/>
            <w:tcBorders>
              <w:bottom w:val="dotted" w:sz="4" w:space="0" w:color="auto"/>
            </w:tcBorders>
            <w:vAlign w:val="center"/>
          </w:tcPr>
          <w:p w14:paraId="50FCE4CE" w14:textId="77777777" w:rsidR="006A30EA" w:rsidRDefault="006A30EA"/>
        </w:tc>
        <w:tc>
          <w:tcPr>
            <w:tcW w:w="1620" w:type="dxa"/>
            <w:tcBorders>
              <w:bottom w:val="dotted" w:sz="4" w:space="0" w:color="auto"/>
            </w:tcBorders>
            <w:vAlign w:val="center"/>
          </w:tcPr>
          <w:p w14:paraId="50FCE4CF" w14:textId="77777777" w:rsidR="006A30EA" w:rsidRDefault="006A30EA"/>
        </w:tc>
        <w:tc>
          <w:tcPr>
            <w:tcW w:w="1620" w:type="dxa"/>
            <w:tcBorders>
              <w:bottom w:val="dotted" w:sz="4" w:space="0" w:color="auto"/>
            </w:tcBorders>
            <w:vAlign w:val="center"/>
          </w:tcPr>
          <w:p w14:paraId="50FCE4D0" w14:textId="77777777" w:rsidR="006A30EA" w:rsidRDefault="006A30EA"/>
        </w:tc>
        <w:tc>
          <w:tcPr>
            <w:tcW w:w="1620" w:type="dxa"/>
            <w:tcBorders>
              <w:bottom w:val="dotted" w:sz="4" w:space="0" w:color="auto"/>
            </w:tcBorders>
            <w:vAlign w:val="center"/>
          </w:tcPr>
          <w:p w14:paraId="50FCE4D1" w14:textId="77777777" w:rsidR="006A30EA" w:rsidRDefault="004802B4">
            <w:pPr>
              <w:jc w:val="center"/>
            </w:pPr>
            <w:r>
              <w:rPr>
                <w:rFonts w:eastAsia="Arial"/>
                <w:sz w:val="16"/>
              </w:rPr>
              <w:t xml:space="preserve">3 </w:t>
            </w:r>
          </w:p>
        </w:tc>
      </w:tr>
      <w:tr w:rsidR="006A30EA" w14:paraId="50FCE4DA" w14:textId="77777777">
        <w:trPr>
          <w:trHeight w:val="320"/>
        </w:trPr>
        <w:tc>
          <w:tcPr>
            <w:tcW w:w="1620" w:type="dxa"/>
            <w:gridSpan w:val="2"/>
            <w:vMerge/>
          </w:tcPr>
          <w:p w14:paraId="50FCE4D3" w14:textId="77777777" w:rsidR="006A30EA" w:rsidRDefault="006A30EA"/>
        </w:tc>
        <w:tc>
          <w:tcPr>
            <w:tcW w:w="1620" w:type="dxa"/>
            <w:gridSpan w:val="2"/>
            <w:tcBorders>
              <w:bottom w:val="dotted" w:sz="4" w:space="0" w:color="auto"/>
            </w:tcBorders>
            <w:vAlign w:val="center"/>
          </w:tcPr>
          <w:p w14:paraId="50FCE4D4" w14:textId="77777777" w:rsidR="006A30EA" w:rsidRDefault="004802B4">
            <w:pPr>
              <w:jc w:val="left"/>
            </w:pPr>
            <w:r>
              <w:rPr>
                <w:sz w:val="16"/>
              </w:rPr>
              <w:t>basal half</w:t>
            </w:r>
          </w:p>
        </w:tc>
        <w:tc>
          <w:tcPr>
            <w:tcW w:w="1620" w:type="dxa"/>
            <w:gridSpan w:val="2"/>
            <w:tcBorders>
              <w:bottom w:val="dotted" w:sz="4" w:space="0" w:color="auto"/>
            </w:tcBorders>
            <w:vAlign w:val="center"/>
          </w:tcPr>
          <w:p w14:paraId="50FCE4D5" w14:textId="77777777" w:rsidR="006A30EA" w:rsidRDefault="006A30EA"/>
        </w:tc>
        <w:tc>
          <w:tcPr>
            <w:tcW w:w="1620" w:type="dxa"/>
            <w:tcBorders>
              <w:bottom w:val="dotted" w:sz="4" w:space="0" w:color="auto"/>
            </w:tcBorders>
            <w:vAlign w:val="center"/>
          </w:tcPr>
          <w:p w14:paraId="50FCE4D6" w14:textId="77777777" w:rsidR="006A30EA" w:rsidRDefault="006A30EA"/>
        </w:tc>
        <w:tc>
          <w:tcPr>
            <w:tcW w:w="1620" w:type="dxa"/>
            <w:tcBorders>
              <w:bottom w:val="dotted" w:sz="4" w:space="0" w:color="auto"/>
            </w:tcBorders>
            <w:vAlign w:val="center"/>
          </w:tcPr>
          <w:p w14:paraId="50FCE4D7" w14:textId="77777777" w:rsidR="006A30EA" w:rsidRDefault="006A30EA"/>
        </w:tc>
        <w:tc>
          <w:tcPr>
            <w:tcW w:w="1620" w:type="dxa"/>
            <w:tcBorders>
              <w:bottom w:val="dotted" w:sz="4" w:space="0" w:color="auto"/>
            </w:tcBorders>
            <w:vAlign w:val="center"/>
          </w:tcPr>
          <w:p w14:paraId="50FCE4D8" w14:textId="77777777" w:rsidR="006A30EA" w:rsidRDefault="006A30EA"/>
        </w:tc>
        <w:tc>
          <w:tcPr>
            <w:tcW w:w="1620" w:type="dxa"/>
            <w:tcBorders>
              <w:bottom w:val="dotted" w:sz="4" w:space="0" w:color="auto"/>
            </w:tcBorders>
            <w:vAlign w:val="center"/>
          </w:tcPr>
          <w:p w14:paraId="50FCE4D9" w14:textId="77777777" w:rsidR="006A30EA" w:rsidRDefault="004802B4">
            <w:pPr>
              <w:jc w:val="center"/>
            </w:pPr>
            <w:r>
              <w:rPr>
                <w:rFonts w:eastAsia="Arial"/>
                <w:sz w:val="16"/>
              </w:rPr>
              <w:t xml:space="preserve">4 </w:t>
            </w:r>
          </w:p>
        </w:tc>
      </w:tr>
      <w:tr w:rsidR="006A30EA" w14:paraId="50FCE4E2" w14:textId="77777777">
        <w:trPr>
          <w:trHeight w:val="320"/>
        </w:trPr>
        <w:tc>
          <w:tcPr>
            <w:tcW w:w="1620" w:type="dxa"/>
            <w:gridSpan w:val="2"/>
            <w:vMerge/>
          </w:tcPr>
          <w:p w14:paraId="50FCE4DB" w14:textId="77777777" w:rsidR="006A30EA" w:rsidRDefault="006A30EA"/>
        </w:tc>
        <w:tc>
          <w:tcPr>
            <w:tcW w:w="1620" w:type="dxa"/>
            <w:gridSpan w:val="2"/>
            <w:tcBorders>
              <w:bottom w:val="dotted" w:sz="4" w:space="0" w:color="auto"/>
            </w:tcBorders>
            <w:vAlign w:val="center"/>
          </w:tcPr>
          <w:p w14:paraId="50FCE4DC" w14:textId="77777777" w:rsidR="006A30EA" w:rsidRDefault="004802B4">
            <w:pPr>
              <w:jc w:val="left"/>
            </w:pPr>
            <w:r>
              <w:rPr>
                <w:sz w:val="16"/>
              </w:rPr>
              <w:t>distal half</w:t>
            </w:r>
          </w:p>
        </w:tc>
        <w:tc>
          <w:tcPr>
            <w:tcW w:w="1620" w:type="dxa"/>
            <w:gridSpan w:val="2"/>
            <w:tcBorders>
              <w:bottom w:val="dotted" w:sz="4" w:space="0" w:color="auto"/>
            </w:tcBorders>
            <w:vAlign w:val="center"/>
          </w:tcPr>
          <w:p w14:paraId="50FCE4DD" w14:textId="77777777" w:rsidR="006A30EA" w:rsidRDefault="006A30EA"/>
        </w:tc>
        <w:tc>
          <w:tcPr>
            <w:tcW w:w="1620" w:type="dxa"/>
            <w:tcBorders>
              <w:bottom w:val="dotted" w:sz="4" w:space="0" w:color="auto"/>
            </w:tcBorders>
            <w:vAlign w:val="center"/>
          </w:tcPr>
          <w:p w14:paraId="50FCE4DE" w14:textId="77777777" w:rsidR="006A30EA" w:rsidRDefault="006A30EA"/>
        </w:tc>
        <w:tc>
          <w:tcPr>
            <w:tcW w:w="1620" w:type="dxa"/>
            <w:tcBorders>
              <w:bottom w:val="dotted" w:sz="4" w:space="0" w:color="auto"/>
            </w:tcBorders>
            <w:vAlign w:val="center"/>
          </w:tcPr>
          <w:p w14:paraId="50FCE4DF" w14:textId="77777777" w:rsidR="006A30EA" w:rsidRDefault="006A30EA"/>
        </w:tc>
        <w:tc>
          <w:tcPr>
            <w:tcW w:w="1620" w:type="dxa"/>
            <w:tcBorders>
              <w:bottom w:val="dotted" w:sz="4" w:space="0" w:color="auto"/>
            </w:tcBorders>
            <w:vAlign w:val="center"/>
          </w:tcPr>
          <w:p w14:paraId="50FCE4E0" w14:textId="77777777" w:rsidR="006A30EA" w:rsidRDefault="006A30EA"/>
        </w:tc>
        <w:tc>
          <w:tcPr>
            <w:tcW w:w="1620" w:type="dxa"/>
            <w:tcBorders>
              <w:bottom w:val="dotted" w:sz="4" w:space="0" w:color="auto"/>
            </w:tcBorders>
            <w:vAlign w:val="center"/>
          </w:tcPr>
          <w:p w14:paraId="50FCE4E1" w14:textId="77777777" w:rsidR="006A30EA" w:rsidRDefault="004802B4">
            <w:pPr>
              <w:jc w:val="center"/>
            </w:pPr>
            <w:r>
              <w:rPr>
                <w:rFonts w:eastAsia="Arial"/>
                <w:sz w:val="16"/>
              </w:rPr>
              <w:t xml:space="preserve">5 </w:t>
            </w:r>
          </w:p>
        </w:tc>
      </w:tr>
      <w:tr w:rsidR="006A30EA" w14:paraId="50FCE4EA" w14:textId="77777777">
        <w:trPr>
          <w:trHeight w:val="320"/>
        </w:trPr>
        <w:tc>
          <w:tcPr>
            <w:tcW w:w="1620" w:type="dxa"/>
            <w:gridSpan w:val="2"/>
            <w:vMerge/>
          </w:tcPr>
          <w:p w14:paraId="50FCE4E3" w14:textId="77777777" w:rsidR="006A30EA" w:rsidRDefault="006A30EA"/>
        </w:tc>
        <w:tc>
          <w:tcPr>
            <w:tcW w:w="1620" w:type="dxa"/>
            <w:gridSpan w:val="2"/>
            <w:tcBorders>
              <w:bottom w:val="dotted" w:sz="4" w:space="0" w:color="auto"/>
            </w:tcBorders>
            <w:vAlign w:val="center"/>
          </w:tcPr>
          <w:p w14:paraId="50FCE4E4" w14:textId="77777777" w:rsidR="006A30EA" w:rsidRDefault="004802B4">
            <w:pPr>
              <w:jc w:val="left"/>
            </w:pPr>
            <w:r>
              <w:rPr>
                <w:sz w:val="16"/>
              </w:rPr>
              <w:t>distal quarter</w:t>
            </w:r>
          </w:p>
        </w:tc>
        <w:tc>
          <w:tcPr>
            <w:tcW w:w="1620" w:type="dxa"/>
            <w:gridSpan w:val="2"/>
            <w:tcBorders>
              <w:bottom w:val="dotted" w:sz="4" w:space="0" w:color="auto"/>
            </w:tcBorders>
            <w:vAlign w:val="center"/>
          </w:tcPr>
          <w:p w14:paraId="50FCE4E5" w14:textId="77777777" w:rsidR="006A30EA" w:rsidRDefault="006A30EA"/>
        </w:tc>
        <w:tc>
          <w:tcPr>
            <w:tcW w:w="1620" w:type="dxa"/>
            <w:tcBorders>
              <w:bottom w:val="dotted" w:sz="4" w:space="0" w:color="auto"/>
            </w:tcBorders>
            <w:vAlign w:val="center"/>
          </w:tcPr>
          <w:p w14:paraId="50FCE4E6" w14:textId="77777777" w:rsidR="006A30EA" w:rsidRDefault="006A30EA"/>
        </w:tc>
        <w:tc>
          <w:tcPr>
            <w:tcW w:w="1620" w:type="dxa"/>
            <w:tcBorders>
              <w:bottom w:val="dotted" w:sz="4" w:space="0" w:color="auto"/>
            </w:tcBorders>
            <w:vAlign w:val="center"/>
          </w:tcPr>
          <w:p w14:paraId="50FCE4E7" w14:textId="77777777" w:rsidR="006A30EA" w:rsidRDefault="006A30EA"/>
        </w:tc>
        <w:tc>
          <w:tcPr>
            <w:tcW w:w="1620" w:type="dxa"/>
            <w:tcBorders>
              <w:bottom w:val="dotted" w:sz="4" w:space="0" w:color="auto"/>
            </w:tcBorders>
            <w:vAlign w:val="center"/>
          </w:tcPr>
          <w:p w14:paraId="50FCE4E8" w14:textId="77777777" w:rsidR="006A30EA" w:rsidRDefault="006A30EA"/>
        </w:tc>
        <w:tc>
          <w:tcPr>
            <w:tcW w:w="1620" w:type="dxa"/>
            <w:tcBorders>
              <w:bottom w:val="dotted" w:sz="4" w:space="0" w:color="auto"/>
            </w:tcBorders>
            <w:vAlign w:val="center"/>
          </w:tcPr>
          <w:p w14:paraId="50FCE4E9" w14:textId="77777777" w:rsidR="006A30EA" w:rsidRDefault="004802B4">
            <w:pPr>
              <w:jc w:val="center"/>
            </w:pPr>
            <w:r>
              <w:rPr>
                <w:rFonts w:eastAsia="Arial"/>
                <w:sz w:val="16"/>
              </w:rPr>
              <w:t xml:space="preserve">6 </w:t>
            </w:r>
          </w:p>
        </w:tc>
      </w:tr>
      <w:tr w:rsidR="006A30EA" w14:paraId="50FCE4F2" w14:textId="77777777">
        <w:trPr>
          <w:trHeight w:val="320"/>
        </w:trPr>
        <w:tc>
          <w:tcPr>
            <w:tcW w:w="1620" w:type="dxa"/>
            <w:gridSpan w:val="2"/>
            <w:vMerge/>
          </w:tcPr>
          <w:p w14:paraId="50FCE4EB" w14:textId="77777777" w:rsidR="006A30EA" w:rsidRDefault="006A30EA"/>
        </w:tc>
        <w:tc>
          <w:tcPr>
            <w:tcW w:w="1620" w:type="dxa"/>
            <w:gridSpan w:val="2"/>
            <w:tcBorders>
              <w:bottom w:val="dotted" w:sz="4" w:space="0" w:color="auto"/>
            </w:tcBorders>
            <w:vAlign w:val="center"/>
          </w:tcPr>
          <w:p w14:paraId="50FCE4EC" w14:textId="77777777" w:rsidR="006A30EA" w:rsidRDefault="004802B4">
            <w:pPr>
              <w:jc w:val="left"/>
            </w:pPr>
            <w:r>
              <w:rPr>
                <w:sz w:val="16"/>
              </w:rPr>
              <w:t>at apex only</w:t>
            </w:r>
          </w:p>
        </w:tc>
        <w:tc>
          <w:tcPr>
            <w:tcW w:w="1620" w:type="dxa"/>
            <w:gridSpan w:val="2"/>
            <w:tcBorders>
              <w:bottom w:val="dotted" w:sz="4" w:space="0" w:color="auto"/>
            </w:tcBorders>
            <w:vAlign w:val="center"/>
          </w:tcPr>
          <w:p w14:paraId="50FCE4ED" w14:textId="77777777" w:rsidR="006A30EA" w:rsidRDefault="006A30EA"/>
        </w:tc>
        <w:tc>
          <w:tcPr>
            <w:tcW w:w="1620" w:type="dxa"/>
            <w:tcBorders>
              <w:bottom w:val="dotted" w:sz="4" w:space="0" w:color="auto"/>
            </w:tcBorders>
            <w:vAlign w:val="center"/>
          </w:tcPr>
          <w:p w14:paraId="50FCE4EE" w14:textId="77777777" w:rsidR="006A30EA" w:rsidRDefault="006A30EA"/>
        </w:tc>
        <w:tc>
          <w:tcPr>
            <w:tcW w:w="1620" w:type="dxa"/>
            <w:tcBorders>
              <w:bottom w:val="dotted" w:sz="4" w:space="0" w:color="auto"/>
            </w:tcBorders>
            <w:vAlign w:val="center"/>
          </w:tcPr>
          <w:p w14:paraId="50FCE4EF" w14:textId="77777777" w:rsidR="006A30EA" w:rsidRDefault="006A30EA"/>
        </w:tc>
        <w:tc>
          <w:tcPr>
            <w:tcW w:w="1620" w:type="dxa"/>
            <w:tcBorders>
              <w:bottom w:val="dotted" w:sz="4" w:space="0" w:color="auto"/>
            </w:tcBorders>
            <w:vAlign w:val="center"/>
          </w:tcPr>
          <w:p w14:paraId="50FCE4F0" w14:textId="77777777" w:rsidR="006A30EA" w:rsidRDefault="006A30EA"/>
        </w:tc>
        <w:tc>
          <w:tcPr>
            <w:tcW w:w="1620" w:type="dxa"/>
            <w:tcBorders>
              <w:bottom w:val="dotted" w:sz="4" w:space="0" w:color="auto"/>
            </w:tcBorders>
            <w:vAlign w:val="center"/>
          </w:tcPr>
          <w:p w14:paraId="50FCE4F1" w14:textId="77777777" w:rsidR="006A30EA" w:rsidRDefault="004802B4">
            <w:pPr>
              <w:jc w:val="center"/>
            </w:pPr>
            <w:r>
              <w:rPr>
                <w:rFonts w:eastAsia="Arial"/>
                <w:sz w:val="16"/>
              </w:rPr>
              <w:t xml:space="preserve">7 </w:t>
            </w:r>
          </w:p>
        </w:tc>
      </w:tr>
      <w:tr w:rsidR="006A30EA" w14:paraId="50FCE4FA" w14:textId="77777777">
        <w:trPr>
          <w:trHeight w:val="320"/>
        </w:trPr>
        <w:tc>
          <w:tcPr>
            <w:tcW w:w="1620" w:type="dxa"/>
            <w:gridSpan w:val="2"/>
            <w:vMerge/>
          </w:tcPr>
          <w:p w14:paraId="50FCE4F3" w14:textId="77777777" w:rsidR="006A30EA" w:rsidRDefault="006A30EA"/>
        </w:tc>
        <w:tc>
          <w:tcPr>
            <w:tcW w:w="1620" w:type="dxa"/>
            <w:gridSpan w:val="2"/>
            <w:tcBorders>
              <w:bottom w:val="dotted" w:sz="4" w:space="0" w:color="auto"/>
            </w:tcBorders>
            <w:vAlign w:val="center"/>
          </w:tcPr>
          <w:p w14:paraId="50FCE4F4" w14:textId="77777777" w:rsidR="006A30EA" w:rsidRDefault="004802B4">
            <w:pPr>
              <w:jc w:val="left"/>
            </w:pPr>
            <w:r>
              <w:rPr>
                <w:sz w:val="16"/>
              </w:rPr>
              <w:t>on margin only</w:t>
            </w:r>
          </w:p>
        </w:tc>
        <w:tc>
          <w:tcPr>
            <w:tcW w:w="1620" w:type="dxa"/>
            <w:gridSpan w:val="2"/>
            <w:tcBorders>
              <w:bottom w:val="dotted" w:sz="4" w:space="0" w:color="auto"/>
            </w:tcBorders>
            <w:vAlign w:val="center"/>
          </w:tcPr>
          <w:p w14:paraId="50FCE4F5" w14:textId="77777777" w:rsidR="006A30EA" w:rsidRDefault="006A30EA"/>
        </w:tc>
        <w:tc>
          <w:tcPr>
            <w:tcW w:w="1620" w:type="dxa"/>
            <w:tcBorders>
              <w:bottom w:val="dotted" w:sz="4" w:space="0" w:color="auto"/>
            </w:tcBorders>
            <w:vAlign w:val="center"/>
          </w:tcPr>
          <w:p w14:paraId="50FCE4F6" w14:textId="77777777" w:rsidR="006A30EA" w:rsidRDefault="006A30EA"/>
        </w:tc>
        <w:tc>
          <w:tcPr>
            <w:tcW w:w="1620" w:type="dxa"/>
            <w:tcBorders>
              <w:bottom w:val="dotted" w:sz="4" w:space="0" w:color="auto"/>
            </w:tcBorders>
            <w:vAlign w:val="center"/>
          </w:tcPr>
          <w:p w14:paraId="50FCE4F7" w14:textId="77777777" w:rsidR="006A30EA" w:rsidRDefault="006A30EA"/>
        </w:tc>
        <w:tc>
          <w:tcPr>
            <w:tcW w:w="1620" w:type="dxa"/>
            <w:tcBorders>
              <w:bottom w:val="dotted" w:sz="4" w:space="0" w:color="auto"/>
            </w:tcBorders>
            <w:vAlign w:val="center"/>
          </w:tcPr>
          <w:p w14:paraId="50FCE4F8" w14:textId="77777777" w:rsidR="006A30EA" w:rsidRDefault="006A30EA"/>
        </w:tc>
        <w:tc>
          <w:tcPr>
            <w:tcW w:w="1620" w:type="dxa"/>
            <w:tcBorders>
              <w:bottom w:val="dotted" w:sz="4" w:space="0" w:color="auto"/>
            </w:tcBorders>
            <w:vAlign w:val="center"/>
          </w:tcPr>
          <w:p w14:paraId="50FCE4F9" w14:textId="77777777" w:rsidR="006A30EA" w:rsidRDefault="004802B4">
            <w:pPr>
              <w:jc w:val="center"/>
            </w:pPr>
            <w:r>
              <w:rPr>
                <w:rFonts w:eastAsia="Arial"/>
                <w:sz w:val="16"/>
              </w:rPr>
              <w:t xml:space="preserve">8 </w:t>
            </w:r>
          </w:p>
        </w:tc>
      </w:tr>
      <w:tr w:rsidR="006A30EA" w14:paraId="50FCE502" w14:textId="77777777">
        <w:trPr>
          <w:trHeight w:val="320"/>
        </w:trPr>
        <w:tc>
          <w:tcPr>
            <w:tcW w:w="1620" w:type="dxa"/>
            <w:gridSpan w:val="2"/>
            <w:vMerge/>
          </w:tcPr>
          <w:p w14:paraId="50FCE4FB" w14:textId="77777777" w:rsidR="006A30EA" w:rsidRDefault="006A30EA"/>
        </w:tc>
        <w:tc>
          <w:tcPr>
            <w:tcW w:w="1620" w:type="dxa"/>
            <w:gridSpan w:val="2"/>
            <w:tcBorders>
              <w:bottom w:val="dotted" w:sz="4" w:space="0" w:color="auto"/>
            </w:tcBorders>
            <w:vAlign w:val="center"/>
          </w:tcPr>
          <w:p w14:paraId="50FCE4FC" w14:textId="77777777" w:rsidR="006A30EA" w:rsidRDefault="004802B4">
            <w:pPr>
              <w:jc w:val="left"/>
            </w:pPr>
            <w:del w:id="607" w:author="TWO" w:date="2026-07-07T16:26:00Z">
              <w:r>
                <w:rPr>
                  <w:sz w:val="16"/>
                </w:rPr>
                <w:delText>lower</w:delText>
              </w:r>
            </w:del>
            <w:proofErr w:type="gramStart"/>
            <w:ins w:id="608" w:author="TWO" w:date="2026-07-07T16:26:00Z">
              <w:r>
                <w:rPr>
                  <w:sz w:val="16"/>
                </w:rPr>
                <w:t>basal</w:t>
              </w:r>
            </w:ins>
            <w:proofErr w:type="gramEnd"/>
            <w:r>
              <w:rPr>
                <w:sz w:val="16"/>
              </w:rPr>
              <w:t xml:space="preserve"> half and margin</w:t>
            </w:r>
          </w:p>
        </w:tc>
        <w:tc>
          <w:tcPr>
            <w:tcW w:w="1620" w:type="dxa"/>
            <w:gridSpan w:val="2"/>
            <w:tcBorders>
              <w:bottom w:val="dotted" w:sz="4" w:space="0" w:color="auto"/>
            </w:tcBorders>
            <w:vAlign w:val="center"/>
          </w:tcPr>
          <w:p w14:paraId="50FCE4FD" w14:textId="77777777" w:rsidR="006A30EA" w:rsidRDefault="006A30EA"/>
        </w:tc>
        <w:tc>
          <w:tcPr>
            <w:tcW w:w="1620" w:type="dxa"/>
            <w:tcBorders>
              <w:bottom w:val="dotted" w:sz="4" w:space="0" w:color="auto"/>
            </w:tcBorders>
            <w:vAlign w:val="center"/>
          </w:tcPr>
          <w:p w14:paraId="50FCE4FE" w14:textId="77777777" w:rsidR="006A30EA" w:rsidRDefault="006A30EA"/>
        </w:tc>
        <w:tc>
          <w:tcPr>
            <w:tcW w:w="1620" w:type="dxa"/>
            <w:tcBorders>
              <w:bottom w:val="dotted" w:sz="4" w:space="0" w:color="auto"/>
            </w:tcBorders>
            <w:vAlign w:val="center"/>
          </w:tcPr>
          <w:p w14:paraId="50FCE4FF" w14:textId="77777777" w:rsidR="006A30EA" w:rsidRDefault="006A30EA"/>
        </w:tc>
        <w:tc>
          <w:tcPr>
            <w:tcW w:w="1620" w:type="dxa"/>
            <w:tcBorders>
              <w:bottom w:val="dotted" w:sz="4" w:space="0" w:color="auto"/>
            </w:tcBorders>
            <w:vAlign w:val="center"/>
          </w:tcPr>
          <w:p w14:paraId="50FCE500" w14:textId="77777777" w:rsidR="006A30EA" w:rsidRDefault="006A30EA"/>
        </w:tc>
        <w:tc>
          <w:tcPr>
            <w:tcW w:w="1620" w:type="dxa"/>
            <w:tcBorders>
              <w:bottom w:val="dotted" w:sz="4" w:space="0" w:color="auto"/>
            </w:tcBorders>
            <w:vAlign w:val="center"/>
          </w:tcPr>
          <w:p w14:paraId="50FCE501" w14:textId="77777777" w:rsidR="006A30EA" w:rsidRDefault="004802B4">
            <w:pPr>
              <w:jc w:val="center"/>
            </w:pPr>
            <w:r>
              <w:rPr>
                <w:rFonts w:eastAsia="Arial"/>
                <w:sz w:val="16"/>
              </w:rPr>
              <w:t xml:space="preserve">9 </w:t>
            </w:r>
          </w:p>
        </w:tc>
      </w:tr>
      <w:tr w:rsidR="006A30EA" w14:paraId="50FCE50A" w14:textId="77777777">
        <w:trPr>
          <w:trHeight w:val="320"/>
        </w:trPr>
        <w:tc>
          <w:tcPr>
            <w:tcW w:w="1620" w:type="dxa"/>
            <w:gridSpan w:val="2"/>
            <w:vMerge/>
          </w:tcPr>
          <w:p w14:paraId="50FCE503" w14:textId="77777777" w:rsidR="006A30EA" w:rsidRDefault="006A30EA"/>
        </w:tc>
        <w:tc>
          <w:tcPr>
            <w:tcW w:w="1620" w:type="dxa"/>
            <w:gridSpan w:val="2"/>
            <w:tcBorders>
              <w:bottom w:val="dotted" w:sz="4" w:space="0" w:color="auto"/>
            </w:tcBorders>
            <w:vAlign w:val="center"/>
          </w:tcPr>
          <w:p w14:paraId="50FCE504" w14:textId="77777777" w:rsidR="006A30EA" w:rsidRDefault="004802B4">
            <w:pPr>
              <w:jc w:val="left"/>
            </w:pPr>
            <w:r>
              <w:rPr>
                <w:sz w:val="16"/>
              </w:rPr>
              <w:t>throughout</w:t>
            </w:r>
          </w:p>
        </w:tc>
        <w:tc>
          <w:tcPr>
            <w:tcW w:w="1620" w:type="dxa"/>
            <w:gridSpan w:val="2"/>
            <w:tcBorders>
              <w:bottom w:val="dotted" w:sz="4" w:space="0" w:color="auto"/>
            </w:tcBorders>
            <w:vAlign w:val="center"/>
          </w:tcPr>
          <w:p w14:paraId="50FCE505" w14:textId="77777777" w:rsidR="006A30EA" w:rsidRDefault="006A30EA"/>
        </w:tc>
        <w:tc>
          <w:tcPr>
            <w:tcW w:w="1620" w:type="dxa"/>
            <w:tcBorders>
              <w:bottom w:val="dotted" w:sz="4" w:space="0" w:color="auto"/>
            </w:tcBorders>
            <w:vAlign w:val="center"/>
          </w:tcPr>
          <w:p w14:paraId="50FCE506" w14:textId="77777777" w:rsidR="006A30EA" w:rsidRDefault="006A30EA"/>
        </w:tc>
        <w:tc>
          <w:tcPr>
            <w:tcW w:w="1620" w:type="dxa"/>
            <w:tcBorders>
              <w:bottom w:val="dotted" w:sz="4" w:space="0" w:color="auto"/>
            </w:tcBorders>
            <w:vAlign w:val="center"/>
          </w:tcPr>
          <w:p w14:paraId="50FCE507" w14:textId="77777777" w:rsidR="006A30EA" w:rsidRDefault="006A30EA"/>
        </w:tc>
        <w:tc>
          <w:tcPr>
            <w:tcW w:w="1620" w:type="dxa"/>
            <w:tcBorders>
              <w:bottom w:val="dotted" w:sz="4" w:space="0" w:color="auto"/>
            </w:tcBorders>
            <w:vAlign w:val="center"/>
          </w:tcPr>
          <w:p w14:paraId="50FCE508" w14:textId="77777777" w:rsidR="006A30EA" w:rsidRDefault="006A30EA"/>
        </w:tc>
        <w:tc>
          <w:tcPr>
            <w:tcW w:w="1620" w:type="dxa"/>
            <w:tcBorders>
              <w:bottom w:val="dotted" w:sz="4" w:space="0" w:color="auto"/>
            </w:tcBorders>
            <w:vAlign w:val="center"/>
          </w:tcPr>
          <w:p w14:paraId="50FCE509" w14:textId="77777777" w:rsidR="006A30EA" w:rsidRDefault="004802B4">
            <w:pPr>
              <w:jc w:val="center"/>
            </w:pPr>
            <w:r>
              <w:rPr>
                <w:rFonts w:eastAsia="Arial"/>
                <w:sz w:val="16"/>
              </w:rPr>
              <w:t xml:space="preserve">10 </w:t>
            </w:r>
          </w:p>
        </w:tc>
      </w:tr>
      <w:tr w:rsidR="006A30EA" w14:paraId="50FCE515" w14:textId="77777777">
        <w:trPr>
          <w:trHeight w:val="360"/>
        </w:trPr>
        <w:tc>
          <w:tcPr>
            <w:tcW w:w="810" w:type="dxa"/>
            <w:tcBorders>
              <w:right w:val="dotted" w:sz="4" w:space="0" w:color="auto"/>
            </w:tcBorders>
            <w:shd w:val="clear" w:color="auto" w:fill="DFDFD7"/>
            <w:vAlign w:val="center"/>
          </w:tcPr>
          <w:p w14:paraId="50FCE50B" w14:textId="77777777" w:rsidR="006A30EA" w:rsidRDefault="004802B4">
            <w:pPr>
              <w:keepNext/>
              <w:pPrChange w:id="609" w:author="OERTEL Romy" w:date="2026-07-07T18:10:00Z">
                <w:pPr/>
              </w:pPrChange>
            </w:pPr>
            <w:r>
              <w:rPr>
                <w:rFonts w:eastAsia="Arial"/>
                <w:b/>
                <w:sz w:val="16"/>
              </w:rPr>
              <w:lastRenderedPageBreak/>
              <w:t>35.</w:t>
            </w:r>
          </w:p>
        </w:tc>
        <w:tc>
          <w:tcPr>
            <w:tcW w:w="810" w:type="dxa"/>
            <w:tcBorders>
              <w:right w:val="dotted" w:sz="4" w:space="0" w:color="auto"/>
            </w:tcBorders>
            <w:shd w:val="clear" w:color="auto" w:fill="DFDFD7"/>
            <w:vAlign w:val="center"/>
          </w:tcPr>
          <w:p w14:paraId="50FCE50C" w14:textId="77777777" w:rsidR="006A30EA" w:rsidRDefault="006A30EA">
            <w:pPr>
              <w:keepNext/>
              <w:pPrChange w:id="610" w:author="OERTEL Romy" w:date="2026-07-07T18:10:00Z">
                <w:pPr/>
              </w:pPrChange>
            </w:pPr>
          </w:p>
        </w:tc>
        <w:tc>
          <w:tcPr>
            <w:tcW w:w="810" w:type="dxa"/>
            <w:tcBorders>
              <w:right w:val="dotted" w:sz="4" w:space="0" w:color="auto"/>
            </w:tcBorders>
            <w:shd w:val="clear" w:color="auto" w:fill="DFDFD7"/>
            <w:vAlign w:val="center"/>
          </w:tcPr>
          <w:p w14:paraId="50FCE50D" w14:textId="77777777" w:rsidR="006A30EA" w:rsidRDefault="004802B4">
            <w:pPr>
              <w:keepNext/>
              <w:pPrChange w:id="611" w:author="OERTEL Romy" w:date="2026-07-07T18:10:00Z">
                <w:pPr/>
              </w:pPrChange>
            </w:pPr>
            <w:r>
              <w:rPr>
                <w:rFonts w:eastAsia="Arial"/>
                <w:b/>
                <w:sz w:val="16"/>
              </w:rPr>
              <w:t>QN</w:t>
            </w:r>
          </w:p>
        </w:tc>
        <w:tc>
          <w:tcPr>
            <w:tcW w:w="810" w:type="dxa"/>
            <w:tcBorders>
              <w:right w:val="dotted" w:sz="4" w:space="0" w:color="auto"/>
            </w:tcBorders>
            <w:shd w:val="clear" w:color="auto" w:fill="DFDFD7"/>
            <w:vAlign w:val="center"/>
          </w:tcPr>
          <w:p w14:paraId="50FCE50E" w14:textId="77777777" w:rsidR="006A30EA" w:rsidRDefault="004802B4">
            <w:pPr>
              <w:keepNext/>
              <w:pPrChange w:id="612" w:author="OERTEL Romy" w:date="2026-07-07T18:10:00Z">
                <w:pPr/>
              </w:pPrChange>
            </w:pPr>
            <w:r>
              <w:rPr>
                <w:rFonts w:eastAsia="Arial"/>
                <w:b/>
                <w:sz w:val="16"/>
              </w:rPr>
              <w:t>VG</w:t>
            </w:r>
          </w:p>
        </w:tc>
        <w:tc>
          <w:tcPr>
            <w:tcW w:w="810" w:type="dxa"/>
            <w:tcBorders>
              <w:right w:val="dotted" w:sz="4" w:space="0" w:color="auto"/>
            </w:tcBorders>
            <w:shd w:val="clear" w:color="auto" w:fill="DFDFD7"/>
            <w:vAlign w:val="center"/>
          </w:tcPr>
          <w:p w14:paraId="50FCE50F" w14:textId="77777777" w:rsidR="006A30EA" w:rsidRDefault="004802B4">
            <w:pPr>
              <w:keepNext/>
              <w:pPrChange w:id="613" w:author="OERTEL Romy" w:date="2026-07-07T18:10:00Z">
                <w:pPr/>
              </w:pPrChange>
            </w:pPr>
            <w:r>
              <w:rPr>
                <w:rFonts w:eastAsia="Arial"/>
                <w:b/>
                <w:sz w:val="16"/>
              </w:rPr>
              <w:t>(+)</w:t>
            </w:r>
          </w:p>
        </w:tc>
        <w:tc>
          <w:tcPr>
            <w:tcW w:w="810" w:type="dxa"/>
            <w:tcBorders>
              <w:right w:val="dotted" w:sz="4" w:space="0" w:color="auto"/>
            </w:tcBorders>
            <w:shd w:val="clear" w:color="auto" w:fill="DFDFD7"/>
            <w:vAlign w:val="center"/>
          </w:tcPr>
          <w:p w14:paraId="50FCE510" w14:textId="77777777" w:rsidR="006A30EA" w:rsidRDefault="004802B4">
            <w:pPr>
              <w:keepNext/>
              <w:pPrChange w:id="614" w:author="OERTEL Romy" w:date="2026-07-07T18:10:00Z">
                <w:pPr/>
              </w:pPrChange>
            </w:pPr>
            <w:r>
              <w:rPr>
                <w:rFonts w:eastAsia="Arial"/>
                <w:b/>
                <w:sz w:val="16"/>
              </w:rPr>
              <w:t>(f), (g)</w:t>
            </w:r>
          </w:p>
        </w:tc>
        <w:tc>
          <w:tcPr>
            <w:tcW w:w="1620" w:type="dxa"/>
            <w:shd w:val="clear" w:color="auto" w:fill="DFDFD7"/>
            <w:vAlign w:val="center"/>
          </w:tcPr>
          <w:p w14:paraId="50FCE511" w14:textId="77777777" w:rsidR="006A30EA" w:rsidRDefault="006A30EA">
            <w:pPr>
              <w:keepNext/>
              <w:pPrChange w:id="615" w:author="OERTEL Romy" w:date="2026-07-07T18:10:00Z">
                <w:pPr/>
              </w:pPrChange>
            </w:pPr>
          </w:p>
        </w:tc>
        <w:tc>
          <w:tcPr>
            <w:tcW w:w="1620" w:type="dxa"/>
            <w:shd w:val="clear" w:color="auto" w:fill="DFDFD7"/>
          </w:tcPr>
          <w:p w14:paraId="50FCE512" w14:textId="77777777" w:rsidR="006A30EA" w:rsidRDefault="006A30EA">
            <w:pPr>
              <w:keepNext/>
              <w:pPrChange w:id="616" w:author="OERTEL Romy" w:date="2026-07-07T18:10:00Z">
                <w:pPr/>
              </w:pPrChange>
            </w:pPr>
          </w:p>
        </w:tc>
        <w:tc>
          <w:tcPr>
            <w:tcW w:w="1620" w:type="dxa"/>
            <w:shd w:val="clear" w:color="auto" w:fill="DFDFD7"/>
          </w:tcPr>
          <w:p w14:paraId="50FCE513" w14:textId="77777777" w:rsidR="006A30EA" w:rsidRDefault="006A30EA">
            <w:pPr>
              <w:keepNext/>
              <w:pPrChange w:id="617" w:author="OERTEL Romy" w:date="2026-07-07T18:10:00Z">
                <w:pPr/>
              </w:pPrChange>
            </w:pPr>
          </w:p>
        </w:tc>
        <w:tc>
          <w:tcPr>
            <w:tcW w:w="1620" w:type="dxa"/>
            <w:shd w:val="clear" w:color="auto" w:fill="DFDFD7"/>
          </w:tcPr>
          <w:p w14:paraId="50FCE514" w14:textId="77777777" w:rsidR="006A30EA" w:rsidRDefault="006A30EA">
            <w:pPr>
              <w:keepNext/>
              <w:pPrChange w:id="618" w:author="OERTEL Romy" w:date="2026-07-07T18:10:00Z">
                <w:pPr/>
              </w:pPrChange>
            </w:pPr>
          </w:p>
        </w:tc>
      </w:tr>
      <w:tr w:rsidR="006A30EA" w14:paraId="50FCE51D" w14:textId="77777777">
        <w:trPr>
          <w:trHeight w:val="440"/>
        </w:trPr>
        <w:tc>
          <w:tcPr>
            <w:tcW w:w="1620" w:type="dxa"/>
            <w:gridSpan w:val="2"/>
            <w:vMerge w:val="restart"/>
          </w:tcPr>
          <w:p w14:paraId="50FCE516" w14:textId="77777777" w:rsidR="006A30EA" w:rsidRDefault="006A30EA">
            <w:pPr>
              <w:keepNext/>
              <w:pPrChange w:id="619" w:author="OERTEL Romy" w:date="2026-07-07T18:10:00Z">
                <w:pPr/>
              </w:pPrChange>
            </w:pPr>
          </w:p>
        </w:tc>
        <w:tc>
          <w:tcPr>
            <w:tcW w:w="1620" w:type="dxa"/>
            <w:gridSpan w:val="2"/>
            <w:tcBorders>
              <w:bottom w:val="dotted" w:sz="4" w:space="0" w:color="auto"/>
            </w:tcBorders>
          </w:tcPr>
          <w:p w14:paraId="50FCE517" w14:textId="77777777" w:rsidR="006A30EA" w:rsidRDefault="004802B4">
            <w:pPr>
              <w:keepNext/>
              <w:spacing w:before="113" w:after="113"/>
              <w:jc w:val="left"/>
              <w:pPrChange w:id="620" w:author="OERTEL Romy" w:date="2026-07-07T18:10:00Z">
                <w:pPr>
                  <w:spacing w:before="113" w:after="113"/>
                  <w:jc w:val="left"/>
                </w:pPr>
              </w:pPrChange>
            </w:pPr>
            <w:r>
              <w:rPr>
                <w:b/>
                <w:sz w:val="16"/>
              </w:rPr>
              <w:t>Second whorl petaloid tepal: attitude of whole petaloid tepal</w:t>
            </w:r>
          </w:p>
        </w:tc>
        <w:tc>
          <w:tcPr>
            <w:tcW w:w="1620" w:type="dxa"/>
            <w:gridSpan w:val="2"/>
            <w:tcBorders>
              <w:bottom w:val="dotted" w:sz="4" w:space="0" w:color="auto"/>
            </w:tcBorders>
          </w:tcPr>
          <w:p w14:paraId="50FCE518" w14:textId="77777777" w:rsidR="006A30EA" w:rsidRDefault="006A30EA">
            <w:pPr>
              <w:keepNext/>
              <w:pPrChange w:id="621" w:author="OERTEL Romy" w:date="2026-07-07T18:10:00Z">
                <w:pPr/>
              </w:pPrChange>
            </w:pPr>
          </w:p>
        </w:tc>
        <w:tc>
          <w:tcPr>
            <w:tcW w:w="1620" w:type="dxa"/>
            <w:tcBorders>
              <w:bottom w:val="dotted" w:sz="4" w:space="0" w:color="auto"/>
            </w:tcBorders>
          </w:tcPr>
          <w:p w14:paraId="50FCE519" w14:textId="77777777" w:rsidR="006A30EA" w:rsidRDefault="006A30EA">
            <w:pPr>
              <w:keepNext/>
              <w:pPrChange w:id="622" w:author="OERTEL Romy" w:date="2026-07-07T18:10:00Z">
                <w:pPr/>
              </w:pPrChange>
            </w:pPr>
          </w:p>
        </w:tc>
        <w:tc>
          <w:tcPr>
            <w:tcW w:w="1620" w:type="dxa"/>
            <w:tcBorders>
              <w:bottom w:val="dotted" w:sz="4" w:space="0" w:color="auto"/>
            </w:tcBorders>
          </w:tcPr>
          <w:p w14:paraId="50FCE51A" w14:textId="77777777" w:rsidR="006A30EA" w:rsidRDefault="006A30EA">
            <w:pPr>
              <w:keepNext/>
              <w:pPrChange w:id="623" w:author="OERTEL Romy" w:date="2026-07-07T18:10:00Z">
                <w:pPr/>
              </w:pPrChange>
            </w:pPr>
          </w:p>
        </w:tc>
        <w:tc>
          <w:tcPr>
            <w:tcW w:w="1620" w:type="dxa"/>
            <w:tcBorders>
              <w:bottom w:val="dotted" w:sz="4" w:space="0" w:color="auto"/>
            </w:tcBorders>
          </w:tcPr>
          <w:p w14:paraId="50FCE51B" w14:textId="77777777" w:rsidR="006A30EA" w:rsidRDefault="006A30EA">
            <w:pPr>
              <w:keepNext/>
              <w:pPrChange w:id="624" w:author="OERTEL Romy" w:date="2026-07-07T18:10:00Z">
                <w:pPr/>
              </w:pPrChange>
            </w:pPr>
          </w:p>
        </w:tc>
        <w:tc>
          <w:tcPr>
            <w:tcW w:w="1620" w:type="dxa"/>
            <w:tcBorders>
              <w:bottom w:val="dotted" w:sz="4" w:space="0" w:color="auto"/>
            </w:tcBorders>
          </w:tcPr>
          <w:p w14:paraId="50FCE51C" w14:textId="77777777" w:rsidR="006A30EA" w:rsidRDefault="006A30EA">
            <w:pPr>
              <w:keepNext/>
              <w:pPrChange w:id="625" w:author="OERTEL Romy" w:date="2026-07-07T18:10:00Z">
                <w:pPr/>
              </w:pPrChange>
            </w:pPr>
          </w:p>
        </w:tc>
      </w:tr>
      <w:tr w:rsidR="006A30EA" w14:paraId="50FCE525" w14:textId="77777777">
        <w:trPr>
          <w:trHeight w:val="320"/>
        </w:trPr>
        <w:tc>
          <w:tcPr>
            <w:tcW w:w="1620" w:type="dxa"/>
            <w:gridSpan w:val="2"/>
            <w:vMerge/>
          </w:tcPr>
          <w:p w14:paraId="50FCE51E" w14:textId="77777777" w:rsidR="006A30EA" w:rsidRDefault="006A30EA"/>
        </w:tc>
        <w:tc>
          <w:tcPr>
            <w:tcW w:w="1620" w:type="dxa"/>
            <w:gridSpan w:val="2"/>
            <w:tcBorders>
              <w:bottom w:val="dotted" w:sz="4" w:space="0" w:color="auto"/>
            </w:tcBorders>
            <w:vAlign w:val="center"/>
          </w:tcPr>
          <w:p w14:paraId="50FCE51F" w14:textId="77777777" w:rsidR="006A30EA" w:rsidRDefault="004802B4">
            <w:pPr>
              <w:jc w:val="left"/>
            </w:pPr>
            <w:r>
              <w:rPr>
                <w:sz w:val="16"/>
              </w:rPr>
              <w:t>upwards</w:t>
            </w:r>
          </w:p>
        </w:tc>
        <w:tc>
          <w:tcPr>
            <w:tcW w:w="1620" w:type="dxa"/>
            <w:gridSpan w:val="2"/>
            <w:tcBorders>
              <w:bottom w:val="dotted" w:sz="4" w:space="0" w:color="auto"/>
            </w:tcBorders>
            <w:vAlign w:val="center"/>
          </w:tcPr>
          <w:p w14:paraId="50FCE520" w14:textId="77777777" w:rsidR="006A30EA" w:rsidRDefault="006A30EA"/>
        </w:tc>
        <w:tc>
          <w:tcPr>
            <w:tcW w:w="1620" w:type="dxa"/>
            <w:tcBorders>
              <w:bottom w:val="dotted" w:sz="4" w:space="0" w:color="auto"/>
            </w:tcBorders>
            <w:vAlign w:val="center"/>
          </w:tcPr>
          <w:p w14:paraId="50FCE521" w14:textId="77777777" w:rsidR="006A30EA" w:rsidRDefault="006A30EA"/>
        </w:tc>
        <w:tc>
          <w:tcPr>
            <w:tcW w:w="1620" w:type="dxa"/>
            <w:tcBorders>
              <w:bottom w:val="dotted" w:sz="4" w:space="0" w:color="auto"/>
            </w:tcBorders>
            <w:vAlign w:val="center"/>
          </w:tcPr>
          <w:p w14:paraId="50FCE522" w14:textId="77777777" w:rsidR="006A30EA" w:rsidRDefault="006A30EA"/>
        </w:tc>
        <w:tc>
          <w:tcPr>
            <w:tcW w:w="1620" w:type="dxa"/>
            <w:tcBorders>
              <w:bottom w:val="dotted" w:sz="4" w:space="0" w:color="auto"/>
            </w:tcBorders>
            <w:vAlign w:val="center"/>
          </w:tcPr>
          <w:p w14:paraId="50FCE523" w14:textId="77777777" w:rsidR="006A30EA" w:rsidRDefault="004802B4">
            <w:pPr>
              <w:jc w:val="left"/>
            </w:pPr>
            <w:r>
              <w:rPr>
                <w:sz w:val="16"/>
              </w:rPr>
              <w:t>Yellow Bird</w:t>
            </w:r>
          </w:p>
        </w:tc>
        <w:tc>
          <w:tcPr>
            <w:tcW w:w="1620" w:type="dxa"/>
            <w:tcBorders>
              <w:bottom w:val="dotted" w:sz="4" w:space="0" w:color="auto"/>
            </w:tcBorders>
            <w:vAlign w:val="center"/>
          </w:tcPr>
          <w:p w14:paraId="50FCE524" w14:textId="77777777" w:rsidR="006A30EA" w:rsidRDefault="004802B4">
            <w:pPr>
              <w:jc w:val="center"/>
            </w:pPr>
            <w:r>
              <w:rPr>
                <w:rFonts w:eastAsia="Arial"/>
                <w:sz w:val="16"/>
              </w:rPr>
              <w:t xml:space="preserve">1 </w:t>
            </w:r>
          </w:p>
        </w:tc>
      </w:tr>
      <w:tr w:rsidR="006A30EA" w14:paraId="50FCE52D" w14:textId="77777777">
        <w:trPr>
          <w:trHeight w:val="320"/>
        </w:trPr>
        <w:tc>
          <w:tcPr>
            <w:tcW w:w="1620" w:type="dxa"/>
            <w:gridSpan w:val="2"/>
            <w:vMerge/>
          </w:tcPr>
          <w:p w14:paraId="50FCE526" w14:textId="77777777" w:rsidR="006A30EA" w:rsidRDefault="006A30EA"/>
        </w:tc>
        <w:tc>
          <w:tcPr>
            <w:tcW w:w="1620" w:type="dxa"/>
            <w:gridSpan w:val="2"/>
            <w:tcBorders>
              <w:bottom w:val="dotted" w:sz="4" w:space="0" w:color="auto"/>
            </w:tcBorders>
            <w:vAlign w:val="center"/>
          </w:tcPr>
          <w:p w14:paraId="50FCE527" w14:textId="77777777" w:rsidR="006A30EA" w:rsidRDefault="004802B4">
            <w:pPr>
              <w:jc w:val="left"/>
            </w:pPr>
            <w:r>
              <w:rPr>
                <w:sz w:val="16"/>
              </w:rPr>
              <w:t>outwards</w:t>
            </w:r>
          </w:p>
        </w:tc>
        <w:tc>
          <w:tcPr>
            <w:tcW w:w="1620" w:type="dxa"/>
            <w:gridSpan w:val="2"/>
            <w:tcBorders>
              <w:bottom w:val="dotted" w:sz="4" w:space="0" w:color="auto"/>
            </w:tcBorders>
            <w:vAlign w:val="center"/>
          </w:tcPr>
          <w:p w14:paraId="50FCE528" w14:textId="77777777" w:rsidR="006A30EA" w:rsidRDefault="006A30EA"/>
        </w:tc>
        <w:tc>
          <w:tcPr>
            <w:tcW w:w="1620" w:type="dxa"/>
            <w:tcBorders>
              <w:bottom w:val="dotted" w:sz="4" w:space="0" w:color="auto"/>
            </w:tcBorders>
            <w:vAlign w:val="center"/>
          </w:tcPr>
          <w:p w14:paraId="50FCE529" w14:textId="77777777" w:rsidR="006A30EA" w:rsidRDefault="006A30EA"/>
        </w:tc>
        <w:tc>
          <w:tcPr>
            <w:tcW w:w="1620" w:type="dxa"/>
            <w:tcBorders>
              <w:bottom w:val="dotted" w:sz="4" w:space="0" w:color="auto"/>
            </w:tcBorders>
            <w:vAlign w:val="center"/>
          </w:tcPr>
          <w:p w14:paraId="50FCE52A" w14:textId="77777777" w:rsidR="006A30EA" w:rsidRDefault="006A30EA"/>
        </w:tc>
        <w:tc>
          <w:tcPr>
            <w:tcW w:w="1620" w:type="dxa"/>
            <w:tcBorders>
              <w:bottom w:val="dotted" w:sz="4" w:space="0" w:color="auto"/>
            </w:tcBorders>
            <w:vAlign w:val="center"/>
          </w:tcPr>
          <w:p w14:paraId="50FCE52B" w14:textId="77777777" w:rsidR="006A30EA" w:rsidRDefault="004802B4">
            <w:pPr>
              <w:jc w:val="left"/>
            </w:pPr>
            <w:r>
              <w:rPr>
                <w:sz w:val="16"/>
              </w:rPr>
              <w:t>Burgundy</w:t>
            </w:r>
          </w:p>
        </w:tc>
        <w:tc>
          <w:tcPr>
            <w:tcW w:w="1620" w:type="dxa"/>
            <w:tcBorders>
              <w:bottom w:val="dotted" w:sz="4" w:space="0" w:color="auto"/>
            </w:tcBorders>
            <w:vAlign w:val="center"/>
          </w:tcPr>
          <w:p w14:paraId="50FCE52C" w14:textId="77777777" w:rsidR="006A30EA" w:rsidRDefault="004802B4">
            <w:pPr>
              <w:jc w:val="center"/>
            </w:pPr>
            <w:r>
              <w:rPr>
                <w:rFonts w:eastAsia="Arial"/>
                <w:sz w:val="16"/>
              </w:rPr>
              <w:t xml:space="preserve">2 </w:t>
            </w:r>
          </w:p>
        </w:tc>
      </w:tr>
      <w:tr w:rsidR="006A30EA" w14:paraId="50FCE535" w14:textId="77777777">
        <w:trPr>
          <w:trHeight w:val="320"/>
        </w:trPr>
        <w:tc>
          <w:tcPr>
            <w:tcW w:w="1620" w:type="dxa"/>
            <w:gridSpan w:val="2"/>
            <w:vMerge/>
          </w:tcPr>
          <w:p w14:paraId="50FCE52E" w14:textId="77777777" w:rsidR="006A30EA" w:rsidRDefault="006A30EA"/>
        </w:tc>
        <w:tc>
          <w:tcPr>
            <w:tcW w:w="1620" w:type="dxa"/>
            <w:gridSpan w:val="2"/>
            <w:tcBorders>
              <w:bottom w:val="dotted" w:sz="4" w:space="0" w:color="auto"/>
            </w:tcBorders>
            <w:vAlign w:val="center"/>
          </w:tcPr>
          <w:p w14:paraId="50FCE52F" w14:textId="77777777" w:rsidR="006A30EA" w:rsidRDefault="004802B4">
            <w:pPr>
              <w:jc w:val="left"/>
            </w:pPr>
            <w:r>
              <w:rPr>
                <w:sz w:val="16"/>
              </w:rPr>
              <w:t>horizontal</w:t>
            </w:r>
          </w:p>
        </w:tc>
        <w:tc>
          <w:tcPr>
            <w:tcW w:w="1620" w:type="dxa"/>
            <w:gridSpan w:val="2"/>
            <w:tcBorders>
              <w:bottom w:val="dotted" w:sz="4" w:space="0" w:color="auto"/>
            </w:tcBorders>
            <w:vAlign w:val="center"/>
          </w:tcPr>
          <w:p w14:paraId="50FCE530" w14:textId="77777777" w:rsidR="006A30EA" w:rsidRDefault="006A30EA"/>
        </w:tc>
        <w:tc>
          <w:tcPr>
            <w:tcW w:w="1620" w:type="dxa"/>
            <w:tcBorders>
              <w:bottom w:val="dotted" w:sz="4" w:space="0" w:color="auto"/>
            </w:tcBorders>
            <w:vAlign w:val="center"/>
          </w:tcPr>
          <w:p w14:paraId="50FCE531" w14:textId="77777777" w:rsidR="006A30EA" w:rsidRDefault="006A30EA"/>
        </w:tc>
        <w:tc>
          <w:tcPr>
            <w:tcW w:w="1620" w:type="dxa"/>
            <w:tcBorders>
              <w:bottom w:val="dotted" w:sz="4" w:space="0" w:color="auto"/>
            </w:tcBorders>
            <w:vAlign w:val="center"/>
          </w:tcPr>
          <w:p w14:paraId="50FCE532" w14:textId="77777777" w:rsidR="006A30EA" w:rsidRDefault="006A30EA"/>
        </w:tc>
        <w:tc>
          <w:tcPr>
            <w:tcW w:w="1620" w:type="dxa"/>
            <w:tcBorders>
              <w:bottom w:val="dotted" w:sz="4" w:space="0" w:color="auto"/>
            </w:tcBorders>
            <w:vAlign w:val="center"/>
          </w:tcPr>
          <w:p w14:paraId="50FCE533" w14:textId="77777777" w:rsidR="006A30EA" w:rsidRDefault="004802B4">
            <w:pPr>
              <w:jc w:val="left"/>
            </w:pPr>
            <w:r>
              <w:rPr>
                <w:sz w:val="16"/>
              </w:rPr>
              <w:t>Mag's Pirouette</w:t>
            </w:r>
          </w:p>
        </w:tc>
        <w:tc>
          <w:tcPr>
            <w:tcW w:w="1620" w:type="dxa"/>
            <w:tcBorders>
              <w:bottom w:val="dotted" w:sz="4" w:space="0" w:color="auto"/>
            </w:tcBorders>
            <w:vAlign w:val="center"/>
          </w:tcPr>
          <w:p w14:paraId="50FCE534" w14:textId="77777777" w:rsidR="006A30EA" w:rsidRDefault="004802B4">
            <w:pPr>
              <w:jc w:val="center"/>
            </w:pPr>
            <w:r>
              <w:rPr>
                <w:rFonts w:eastAsia="Arial"/>
                <w:sz w:val="16"/>
              </w:rPr>
              <w:t xml:space="preserve">3 </w:t>
            </w:r>
          </w:p>
        </w:tc>
      </w:tr>
      <w:tr w:rsidR="006A30EA" w14:paraId="50FCE53D" w14:textId="77777777">
        <w:trPr>
          <w:trHeight w:val="320"/>
        </w:trPr>
        <w:tc>
          <w:tcPr>
            <w:tcW w:w="1620" w:type="dxa"/>
            <w:gridSpan w:val="2"/>
            <w:vMerge/>
          </w:tcPr>
          <w:p w14:paraId="50FCE536" w14:textId="77777777" w:rsidR="006A30EA" w:rsidRDefault="006A30EA"/>
        </w:tc>
        <w:tc>
          <w:tcPr>
            <w:tcW w:w="1620" w:type="dxa"/>
            <w:gridSpan w:val="2"/>
            <w:tcBorders>
              <w:bottom w:val="dotted" w:sz="4" w:space="0" w:color="auto"/>
            </w:tcBorders>
            <w:vAlign w:val="center"/>
          </w:tcPr>
          <w:p w14:paraId="50FCE537" w14:textId="77777777" w:rsidR="006A30EA" w:rsidRDefault="004802B4">
            <w:pPr>
              <w:jc w:val="left"/>
            </w:pPr>
            <w:r>
              <w:rPr>
                <w:sz w:val="16"/>
              </w:rPr>
              <w:t>downwards</w:t>
            </w:r>
          </w:p>
        </w:tc>
        <w:tc>
          <w:tcPr>
            <w:tcW w:w="1620" w:type="dxa"/>
            <w:gridSpan w:val="2"/>
            <w:tcBorders>
              <w:bottom w:val="dotted" w:sz="4" w:space="0" w:color="auto"/>
            </w:tcBorders>
            <w:vAlign w:val="center"/>
          </w:tcPr>
          <w:p w14:paraId="50FCE538" w14:textId="77777777" w:rsidR="006A30EA" w:rsidRDefault="006A30EA"/>
        </w:tc>
        <w:tc>
          <w:tcPr>
            <w:tcW w:w="1620" w:type="dxa"/>
            <w:tcBorders>
              <w:bottom w:val="dotted" w:sz="4" w:space="0" w:color="auto"/>
            </w:tcBorders>
            <w:vAlign w:val="center"/>
          </w:tcPr>
          <w:p w14:paraId="50FCE539" w14:textId="77777777" w:rsidR="006A30EA" w:rsidRDefault="006A30EA"/>
        </w:tc>
        <w:tc>
          <w:tcPr>
            <w:tcW w:w="1620" w:type="dxa"/>
            <w:tcBorders>
              <w:bottom w:val="dotted" w:sz="4" w:space="0" w:color="auto"/>
            </w:tcBorders>
            <w:vAlign w:val="center"/>
          </w:tcPr>
          <w:p w14:paraId="50FCE53A" w14:textId="77777777" w:rsidR="006A30EA" w:rsidRDefault="006A30EA"/>
        </w:tc>
        <w:tc>
          <w:tcPr>
            <w:tcW w:w="1620" w:type="dxa"/>
            <w:tcBorders>
              <w:bottom w:val="dotted" w:sz="4" w:space="0" w:color="auto"/>
            </w:tcBorders>
            <w:vAlign w:val="center"/>
          </w:tcPr>
          <w:p w14:paraId="50FCE53B" w14:textId="77777777" w:rsidR="006A30EA" w:rsidRDefault="006A30EA"/>
        </w:tc>
        <w:tc>
          <w:tcPr>
            <w:tcW w:w="1620" w:type="dxa"/>
            <w:tcBorders>
              <w:bottom w:val="dotted" w:sz="4" w:space="0" w:color="auto"/>
            </w:tcBorders>
            <w:vAlign w:val="center"/>
          </w:tcPr>
          <w:p w14:paraId="50FCE53C" w14:textId="77777777" w:rsidR="006A30EA" w:rsidRDefault="004802B4">
            <w:pPr>
              <w:jc w:val="center"/>
            </w:pPr>
            <w:r>
              <w:rPr>
                <w:rFonts w:eastAsia="Arial"/>
                <w:sz w:val="16"/>
              </w:rPr>
              <w:t xml:space="preserve">4 </w:t>
            </w:r>
          </w:p>
        </w:tc>
      </w:tr>
      <w:tr w:rsidR="006A30EA" w14:paraId="50FCE548" w14:textId="77777777">
        <w:trPr>
          <w:trHeight w:val="360"/>
        </w:trPr>
        <w:tc>
          <w:tcPr>
            <w:tcW w:w="810" w:type="dxa"/>
            <w:tcBorders>
              <w:right w:val="dotted" w:sz="4" w:space="0" w:color="auto"/>
            </w:tcBorders>
            <w:shd w:val="clear" w:color="auto" w:fill="DFDFD7"/>
            <w:vAlign w:val="center"/>
          </w:tcPr>
          <w:p w14:paraId="50FCE53E" w14:textId="77777777" w:rsidR="006A30EA" w:rsidRDefault="004802B4">
            <w:r>
              <w:rPr>
                <w:rFonts w:eastAsia="Arial"/>
                <w:b/>
                <w:sz w:val="16"/>
              </w:rPr>
              <w:t>36.</w:t>
            </w:r>
          </w:p>
        </w:tc>
        <w:tc>
          <w:tcPr>
            <w:tcW w:w="810" w:type="dxa"/>
            <w:tcBorders>
              <w:right w:val="dotted" w:sz="4" w:space="0" w:color="auto"/>
            </w:tcBorders>
            <w:shd w:val="clear" w:color="auto" w:fill="DFDFD7"/>
            <w:vAlign w:val="center"/>
          </w:tcPr>
          <w:p w14:paraId="50FCE53F" w14:textId="77777777" w:rsidR="006A30EA" w:rsidRDefault="006A30EA"/>
        </w:tc>
        <w:tc>
          <w:tcPr>
            <w:tcW w:w="810" w:type="dxa"/>
            <w:tcBorders>
              <w:right w:val="dotted" w:sz="4" w:space="0" w:color="auto"/>
            </w:tcBorders>
            <w:shd w:val="clear" w:color="auto" w:fill="DFDFD7"/>
            <w:vAlign w:val="center"/>
          </w:tcPr>
          <w:p w14:paraId="50FCE540" w14:textId="77777777" w:rsidR="006A30EA" w:rsidRDefault="004802B4">
            <w:r>
              <w:rPr>
                <w:rFonts w:eastAsia="Arial"/>
                <w:b/>
                <w:sz w:val="16"/>
              </w:rPr>
              <w:t>PQ</w:t>
            </w:r>
          </w:p>
        </w:tc>
        <w:tc>
          <w:tcPr>
            <w:tcW w:w="810" w:type="dxa"/>
            <w:tcBorders>
              <w:right w:val="dotted" w:sz="4" w:space="0" w:color="auto"/>
            </w:tcBorders>
            <w:shd w:val="clear" w:color="auto" w:fill="DFDFD7"/>
            <w:vAlign w:val="center"/>
          </w:tcPr>
          <w:p w14:paraId="50FCE541"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E542"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543" w14:textId="77777777" w:rsidR="006A30EA" w:rsidRDefault="004802B4">
            <w:r>
              <w:rPr>
                <w:rFonts w:eastAsia="Arial"/>
                <w:b/>
                <w:sz w:val="16"/>
              </w:rPr>
              <w:t>(f), (g)</w:t>
            </w:r>
          </w:p>
        </w:tc>
        <w:tc>
          <w:tcPr>
            <w:tcW w:w="1620" w:type="dxa"/>
            <w:shd w:val="clear" w:color="auto" w:fill="DFDFD7"/>
            <w:vAlign w:val="center"/>
          </w:tcPr>
          <w:p w14:paraId="50FCE544" w14:textId="77777777" w:rsidR="006A30EA" w:rsidRDefault="006A30EA"/>
        </w:tc>
        <w:tc>
          <w:tcPr>
            <w:tcW w:w="1620" w:type="dxa"/>
            <w:shd w:val="clear" w:color="auto" w:fill="DFDFD7"/>
          </w:tcPr>
          <w:p w14:paraId="50FCE545" w14:textId="77777777" w:rsidR="006A30EA" w:rsidRDefault="006A30EA"/>
        </w:tc>
        <w:tc>
          <w:tcPr>
            <w:tcW w:w="1620" w:type="dxa"/>
            <w:shd w:val="clear" w:color="auto" w:fill="DFDFD7"/>
          </w:tcPr>
          <w:p w14:paraId="50FCE546" w14:textId="77777777" w:rsidR="006A30EA" w:rsidRDefault="006A30EA"/>
        </w:tc>
        <w:tc>
          <w:tcPr>
            <w:tcW w:w="1620" w:type="dxa"/>
            <w:shd w:val="clear" w:color="auto" w:fill="DFDFD7"/>
          </w:tcPr>
          <w:p w14:paraId="50FCE547" w14:textId="77777777" w:rsidR="006A30EA" w:rsidRDefault="006A30EA"/>
        </w:tc>
      </w:tr>
      <w:tr w:rsidR="006A30EA" w14:paraId="50FCE550" w14:textId="77777777">
        <w:trPr>
          <w:trHeight w:val="440"/>
        </w:trPr>
        <w:tc>
          <w:tcPr>
            <w:tcW w:w="1620" w:type="dxa"/>
            <w:gridSpan w:val="2"/>
            <w:vMerge w:val="restart"/>
          </w:tcPr>
          <w:p w14:paraId="50FCE549" w14:textId="77777777" w:rsidR="006A30EA" w:rsidRDefault="006A30EA"/>
        </w:tc>
        <w:tc>
          <w:tcPr>
            <w:tcW w:w="1620" w:type="dxa"/>
            <w:gridSpan w:val="2"/>
            <w:tcBorders>
              <w:bottom w:val="dotted" w:sz="4" w:space="0" w:color="auto"/>
            </w:tcBorders>
          </w:tcPr>
          <w:p w14:paraId="50FCE54A" w14:textId="77777777" w:rsidR="006A30EA" w:rsidRDefault="004802B4">
            <w:pPr>
              <w:spacing w:before="113" w:after="113"/>
              <w:jc w:val="left"/>
            </w:pPr>
            <w:r>
              <w:rPr>
                <w:b/>
                <w:sz w:val="16"/>
              </w:rPr>
              <w:t xml:space="preserve">Second whorl petaloid tepal: curvature of </w:t>
            </w:r>
            <w:del w:id="626" w:author="TWO" w:date="2026-07-07T16:26:00Z">
              <w:r>
                <w:rPr>
                  <w:b/>
                  <w:sz w:val="16"/>
                </w:rPr>
                <w:delText>upper</w:delText>
              </w:r>
            </w:del>
            <w:ins w:id="627" w:author="TWO" w:date="2026-07-07T16:26:00Z">
              <w:r>
                <w:rPr>
                  <w:b/>
                  <w:sz w:val="16"/>
                </w:rPr>
                <w:t>distal</w:t>
              </w:r>
            </w:ins>
            <w:r>
              <w:rPr>
                <w:b/>
                <w:sz w:val="16"/>
              </w:rPr>
              <w:t xml:space="preserve"> part</w:t>
            </w:r>
          </w:p>
        </w:tc>
        <w:tc>
          <w:tcPr>
            <w:tcW w:w="1620" w:type="dxa"/>
            <w:gridSpan w:val="2"/>
            <w:tcBorders>
              <w:bottom w:val="dotted" w:sz="4" w:space="0" w:color="auto"/>
            </w:tcBorders>
          </w:tcPr>
          <w:p w14:paraId="50FCE54B" w14:textId="77777777" w:rsidR="006A30EA" w:rsidRDefault="006A30EA"/>
        </w:tc>
        <w:tc>
          <w:tcPr>
            <w:tcW w:w="1620" w:type="dxa"/>
            <w:tcBorders>
              <w:bottom w:val="dotted" w:sz="4" w:space="0" w:color="auto"/>
            </w:tcBorders>
          </w:tcPr>
          <w:p w14:paraId="50FCE54C" w14:textId="77777777" w:rsidR="006A30EA" w:rsidRDefault="006A30EA"/>
        </w:tc>
        <w:tc>
          <w:tcPr>
            <w:tcW w:w="1620" w:type="dxa"/>
            <w:tcBorders>
              <w:bottom w:val="dotted" w:sz="4" w:space="0" w:color="auto"/>
            </w:tcBorders>
          </w:tcPr>
          <w:p w14:paraId="50FCE54D" w14:textId="77777777" w:rsidR="006A30EA" w:rsidRDefault="006A30EA"/>
        </w:tc>
        <w:tc>
          <w:tcPr>
            <w:tcW w:w="1620" w:type="dxa"/>
            <w:tcBorders>
              <w:bottom w:val="dotted" w:sz="4" w:space="0" w:color="auto"/>
            </w:tcBorders>
          </w:tcPr>
          <w:p w14:paraId="50FCE54E" w14:textId="77777777" w:rsidR="006A30EA" w:rsidRDefault="006A30EA"/>
        </w:tc>
        <w:tc>
          <w:tcPr>
            <w:tcW w:w="1620" w:type="dxa"/>
            <w:tcBorders>
              <w:bottom w:val="dotted" w:sz="4" w:space="0" w:color="auto"/>
            </w:tcBorders>
          </w:tcPr>
          <w:p w14:paraId="50FCE54F" w14:textId="77777777" w:rsidR="006A30EA" w:rsidRDefault="006A30EA"/>
        </w:tc>
      </w:tr>
      <w:tr w:rsidR="006A30EA" w14:paraId="50FCE558" w14:textId="77777777">
        <w:trPr>
          <w:trHeight w:val="320"/>
        </w:trPr>
        <w:tc>
          <w:tcPr>
            <w:tcW w:w="1620" w:type="dxa"/>
            <w:gridSpan w:val="2"/>
            <w:vMerge/>
          </w:tcPr>
          <w:p w14:paraId="50FCE551" w14:textId="77777777" w:rsidR="006A30EA" w:rsidRDefault="006A30EA"/>
        </w:tc>
        <w:tc>
          <w:tcPr>
            <w:tcW w:w="1620" w:type="dxa"/>
            <w:gridSpan w:val="2"/>
            <w:tcBorders>
              <w:bottom w:val="dotted" w:sz="4" w:space="0" w:color="auto"/>
            </w:tcBorders>
            <w:vAlign w:val="center"/>
          </w:tcPr>
          <w:p w14:paraId="50FCE552" w14:textId="77777777" w:rsidR="006A30EA" w:rsidRDefault="004802B4">
            <w:pPr>
              <w:jc w:val="left"/>
            </w:pPr>
            <w:r>
              <w:rPr>
                <w:sz w:val="16"/>
              </w:rPr>
              <w:t>absent</w:t>
            </w:r>
          </w:p>
        </w:tc>
        <w:tc>
          <w:tcPr>
            <w:tcW w:w="1620" w:type="dxa"/>
            <w:gridSpan w:val="2"/>
            <w:tcBorders>
              <w:bottom w:val="dotted" w:sz="4" w:space="0" w:color="auto"/>
            </w:tcBorders>
            <w:vAlign w:val="center"/>
          </w:tcPr>
          <w:p w14:paraId="50FCE553" w14:textId="77777777" w:rsidR="006A30EA" w:rsidRDefault="006A30EA"/>
        </w:tc>
        <w:tc>
          <w:tcPr>
            <w:tcW w:w="1620" w:type="dxa"/>
            <w:tcBorders>
              <w:bottom w:val="dotted" w:sz="4" w:space="0" w:color="auto"/>
            </w:tcBorders>
            <w:vAlign w:val="center"/>
          </w:tcPr>
          <w:p w14:paraId="50FCE554" w14:textId="77777777" w:rsidR="006A30EA" w:rsidRDefault="006A30EA"/>
        </w:tc>
        <w:tc>
          <w:tcPr>
            <w:tcW w:w="1620" w:type="dxa"/>
            <w:tcBorders>
              <w:bottom w:val="dotted" w:sz="4" w:space="0" w:color="auto"/>
            </w:tcBorders>
            <w:vAlign w:val="center"/>
          </w:tcPr>
          <w:p w14:paraId="50FCE555" w14:textId="77777777" w:rsidR="006A30EA" w:rsidRDefault="006A30EA"/>
        </w:tc>
        <w:tc>
          <w:tcPr>
            <w:tcW w:w="1620" w:type="dxa"/>
            <w:tcBorders>
              <w:bottom w:val="dotted" w:sz="4" w:space="0" w:color="auto"/>
            </w:tcBorders>
            <w:vAlign w:val="center"/>
          </w:tcPr>
          <w:p w14:paraId="50FCE556" w14:textId="77777777" w:rsidR="006A30EA" w:rsidRDefault="004802B4">
            <w:pPr>
              <w:jc w:val="left"/>
            </w:pPr>
            <w:r>
              <w:rPr>
                <w:sz w:val="16"/>
              </w:rPr>
              <w:t>Yellow Bird</w:t>
            </w:r>
          </w:p>
        </w:tc>
        <w:tc>
          <w:tcPr>
            <w:tcW w:w="1620" w:type="dxa"/>
            <w:tcBorders>
              <w:bottom w:val="dotted" w:sz="4" w:space="0" w:color="auto"/>
            </w:tcBorders>
            <w:vAlign w:val="center"/>
          </w:tcPr>
          <w:p w14:paraId="50FCE557" w14:textId="77777777" w:rsidR="006A30EA" w:rsidRDefault="004802B4">
            <w:pPr>
              <w:jc w:val="center"/>
            </w:pPr>
            <w:r>
              <w:rPr>
                <w:rFonts w:eastAsia="Arial"/>
                <w:sz w:val="16"/>
              </w:rPr>
              <w:t xml:space="preserve">1 </w:t>
            </w:r>
          </w:p>
        </w:tc>
      </w:tr>
      <w:tr w:rsidR="006A30EA" w14:paraId="50FCE560" w14:textId="77777777">
        <w:trPr>
          <w:trHeight w:val="320"/>
        </w:trPr>
        <w:tc>
          <w:tcPr>
            <w:tcW w:w="1620" w:type="dxa"/>
            <w:gridSpan w:val="2"/>
            <w:vMerge/>
          </w:tcPr>
          <w:p w14:paraId="50FCE559" w14:textId="77777777" w:rsidR="006A30EA" w:rsidRDefault="006A30EA"/>
        </w:tc>
        <w:tc>
          <w:tcPr>
            <w:tcW w:w="1620" w:type="dxa"/>
            <w:gridSpan w:val="2"/>
            <w:tcBorders>
              <w:bottom w:val="dotted" w:sz="4" w:space="0" w:color="auto"/>
            </w:tcBorders>
            <w:vAlign w:val="center"/>
          </w:tcPr>
          <w:p w14:paraId="50FCE55A" w14:textId="77777777" w:rsidR="006A30EA" w:rsidRDefault="004802B4">
            <w:pPr>
              <w:jc w:val="left"/>
            </w:pPr>
            <w:r>
              <w:rPr>
                <w:sz w:val="16"/>
              </w:rPr>
              <w:t>incurved</w:t>
            </w:r>
          </w:p>
        </w:tc>
        <w:tc>
          <w:tcPr>
            <w:tcW w:w="1620" w:type="dxa"/>
            <w:gridSpan w:val="2"/>
            <w:tcBorders>
              <w:bottom w:val="dotted" w:sz="4" w:space="0" w:color="auto"/>
            </w:tcBorders>
            <w:vAlign w:val="center"/>
          </w:tcPr>
          <w:p w14:paraId="50FCE55B" w14:textId="77777777" w:rsidR="006A30EA" w:rsidRDefault="006A30EA"/>
        </w:tc>
        <w:tc>
          <w:tcPr>
            <w:tcW w:w="1620" w:type="dxa"/>
            <w:tcBorders>
              <w:bottom w:val="dotted" w:sz="4" w:space="0" w:color="auto"/>
            </w:tcBorders>
            <w:vAlign w:val="center"/>
          </w:tcPr>
          <w:p w14:paraId="50FCE55C" w14:textId="77777777" w:rsidR="006A30EA" w:rsidRDefault="006A30EA"/>
        </w:tc>
        <w:tc>
          <w:tcPr>
            <w:tcW w:w="1620" w:type="dxa"/>
            <w:tcBorders>
              <w:bottom w:val="dotted" w:sz="4" w:space="0" w:color="auto"/>
            </w:tcBorders>
            <w:vAlign w:val="center"/>
          </w:tcPr>
          <w:p w14:paraId="50FCE55D" w14:textId="77777777" w:rsidR="006A30EA" w:rsidRDefault="006A30EA"/>
        </w:tc>
        <w:tc>
          <w:tcPr>
            <w:tcW w:w="1620" w:type="dxa"/>
            <w:tcBorders>
              <w:bottom w:val="dotted" w:sz="4" w:space="0" w:color="auto"/>
            </w:tcBorders>
            <w:vAlign w:val="center"/>
          </w:tcPr>
          <w:p w14:paraId="50FCE55E" w14:textId="77777777" w:rsidR="006A30EA" w:rsidRDefault="004802B4">
            <w:pPr>
              <w:jc w:val="left"/>
            </w:pPr>
            <w:r>
              <w:rPr>
                <w:sz w:val="16"/>
              </w:rPr>
              <w:t>Bracken's Brown Beauty</w:t>
            </w:r>
          </w:p>
        </w:tc>
        <w:tc>
          <w:tcPr>
            <w:tcW w:w="1620" w:type="dxa"/>
            <w:tcBorders>
              <w:bottom w:val="dotted" w:sz="4" w:space="0" w:color="auto"/>
            </w:tcBorders>
            <w:vAlign w:val="center"/>
          </w:tcPr>
          <w:p w14:paraId="50FCE55F" w14:textId="77777777" w:rsidR="006A30EA" w:rsidRDefault="004802B4">
            <w:pPr>
              <w:jc w:val="center"/>
            </w:pPr>
            <w:r>
              <w:rPr>
                <w:rFonts w:eastAsia="Arial"/>
                <w:sz w:val="16"/>
              </w:rPr>
              <w:t xml:space="preserve">2 </w:t>
            </w:r>
          </w:p>
        </w:tc>
      </w:tr>
      <w:tr w:rsidR="006A30EA" w14:paraId="50FCE568" w14:textId="77777777">
        <w:trPr>
          <w:trHeight w:val="320"/>
        </w:trPr>
        <w:tc>
          <w:tcPr>
            <w:tcW w:w="1620" w:type="dxa"/>
            <w:gridSpan w:val="2"/>
            <w:vMerge/>
          </w:tcPr>
          <w:p w14:paraId="50FCE561" w14:textId="77777777" w:rsidR="006A30EA" w:rsidRDefault="006A30EA"/>
        </w:tc>
        <w:tc>
          <w:tcPr>
            <w:tcW w:w="1620" w:type="dxa"/>
            <w:gridSpan w:val="2"/>
            <w:tcBorders>
              <w:bottom w:val="dotted" w:sz="4" w:space="0" w:color="auto"/>
            </w:tcBorders>
            <w:vAlign w:val="center"/>
          </w:tcPr>
          <w:p w14:paraId="50FCE562" w14:textId="77777777" w:rsidR="006A30EA" w:rsidRDefault="004802B4">
            <w:pPr>
              <w:jc w:val="left"/>
            </w:pPr>
            <w:r>
              <w:rPr>
                <w:sz w:val="16"/>
              </w:rPr>
              <w:t>recurved</w:t>
            </w:r>
          </w:p>
        </w:tc>
        <w:tc>
          <w:tcPr>
            <w:tcW w:w="1620" w:type="dxa"/>
            <w:gridSpan w:val="2"/>
            <w:tcBorders>
              <w:bottom w:val="dotted" w:sz="4" w:space="0" w:color="auto"/>
            </w:tcBorders>
            <w:vAlign w:val="center"/>
          </w:tcPr>
          <w:p w14:paraId="50FCE563" w14:textId="77777777" w:rsidR="006A30EA" w:rsidRDefault="006A30EA"/>
        </w:tc>
        <w:tc>
          <w:tcPr>
            <w:tcW w:w="1620" w:type="dxa"/>
            <w:tcBorders>
              <w:bottom w:val="dotted" w:sz="4" w:space="0" w:color="auto"/>
            </w:tcBorders>
            <w:vAlign w:val="center"/>
          </w:tcPr>
          <w:p w14:paraId="50FCE564" w14:textId="77777777" w:rsidR="006A30EA" w:rsidRDefault="006A30EA"/>
        </w:tc>
        <w:tc>
          <w:tcPr>
            <w:tcW w:w="1620" w:type="dxa"/>
            <w:tcBorders>
              <w:bottom w:val="dotted" w:sz="4" w:space="0" w:color="auto"/>
            </w:tcBorders>
            <w:vAlign w:val="center"/>
          </w:tcPr>
          <w:p w14:paraId="50FCE565" w14:textId="77777777" w:rsidR="006A30EA" w:rsidRDefault="006A30EA"/>
        </w:tc>
        <w:tc>
          <w:tcPr>
            <w:tcW w:w="1620" w:type="dxa"/>
            <w:tcBorders>
              <w:bottom w:val="dotted" w:sz="4" w:space="0" w:color="auto"/>
            </w:tcBorders>
            <w:vAlign w:val="center"/>
          </w:tcPr>
          <w:p w14:paraId="50FCE566" w14:textId="77777777" w:rsidR="006A30EA" w:rsidRDefault="004802B4">
            <w:pPr>
              <w:jc w:val="left"/>
            </w:pPr>
            <w:proofErr w:type="spellStart"/>
            <w:r>
              <w:rPr>
                <w:sz w:val="16"/>
              </w:rPr>
              <w:t>Lv</w:t>
            </w:r>
            <w:proofErr w:type="spellEnd"/>
            <w:r>
              <w:rPr>
                <w:sz w:val="16"/>
              </w:rPr>
              <w:t xml:space="preserve"> Xing</w:t>
            </w:r>
          </w:p>
        </w:tc>
        <w:tc>
          <w:tcPr>
            <w:tcW w:w="1620" w:type="dxa"/>
            <w:tcBorders>
              <w:bottom w:val="dotted" w:sz="4" w:space="0" w:color="auto"/>
            </w:tcBorders>
            <w:vAlign w:val="center"/>
          </w:tcPr>
          <w:p w14:paraId="50FCE567" w14:textId="77777777" w:rsidR="006A30EA" w:rsidRDefault="004802B4">
            <w:pPr>
              <w:jc w:val="center"/>
            </w:pPr>
            <w:r>
              <w:rPr>
                <w:rFonts w:eastAsia="Arial"/>
                <w:sz w:val="16"/>
              </w:rPr>
              <w:t xml:space="preserve">3 </w:t>
            </w:r>
          </w:p>
        </w:tc>
      </w:tr>
      <w:tr w:rsidR="006A30EA" w14:paraId="50FCE573" w14:textId="77777777">
        <w:trPr>
          <w:trHeight w:val="360"/>
        </w:trPr>
        <w:tc>
          <w:tcPr>
            <w:tcW w:w="810" w:type="dxa"/>
            <w:tcBorders>
              <w:right w:val="dotted" w:sz="4" w:space="0" w:color="auto"/>
            </w:tcBorders>
            <w:shd w:val="clear" w:color="auto" w:fill="DFDFD7"/>
            <w:vAlign w:val="center"/>
          </w:tcPr>
          <w:p w14:paraId="50FCE569" w14:textId="77777777" w:rsidR="006A30EA" w:rsidRDefault="004802B4">
            <w:r>
              <w:rPr>
                <w:rFonts w:eastAsia="Arial"/>
                <w:b/>
                <w:sz w:val="16"/>
              </w:rPr>
              <w:t>37.</w:t>
            </w:r>
          </w:p>
        </w:tc>
        <w:tc>
          <w:tcPr>
            <w:tcW w:w="810" w:type="dxa"/>
            <w:tcBorders>
              <w:right w:val="dotted" w:sz="4" w:space="0" w:color="auto"/>
            </w:tcBorders>
            <w:shd w:val="clear" w:color="auto" w:fill="DFDFD7"/>
            <w:vAlign w:val="center"/>
          </w:tcPr>
          <w:p w14:paraId="50FCE56A"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56B" w14:textId="77777777" w:rsidR="006A30EA" w:rsidRDefault="004802B4">
            <w:r>
              <w:rPr>
                <w:rFonts w:eastAsia="Arial"/>
                <w:b/>
                <w:sz w:val="16"/>
              </w:rPr>
              <w:t>PQ</w:t>
            </w:r>
          </w:p>
        </w:tc>
        <w:tc>
          <w:tcPr>
            <w:tcW w:w="810" w:type="dxa"/>
            <w:tcBorders>
              <w:right w:val="dotted" w:sz="4" w:space="0" w:color="auto"/>
            </w:tcBorders>
            <w:shd w:val="clear" w:color="auto" w:fill="DFDFD7"/>
            <w:vAlign w:val="center"/>
          </w:tcPr>
          <w:p w14:paraId="50FCE56C"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E56D" w14:textId="77777777" w:rsidR="006A30EA" w:rsidRDefault="006A30EA"/>
        </w:tc>
        <w:tc>
          <w:tcPr>
            <w:tcW w:w="810" w:type="dxa"/>
            <w:tcBorders>
              <w:right w:val="dotted" w:sz="4" w:space="0" w:color="auto"/>
            </w:tcBorders>
            <w:shd w:val="clear" w:color="auto" w:fill="DFDFD7"/>
            <w:vAlign w:val="center"/>
          </w:tcPr>
          <w:p w14:paraId="50FCE56E" w14:textId="77777777" w:rsidR="006A30EA" w:rsidRDefault="004802B4">
            <w:r>
              <w:rPr>
                <w:rFonts w:eastAsia="Arial"/>
                <w:b/>
                <w:sz w:val="16"/>
              </w:rPr>
              <w:t>(e), (f), (g)</w:t>
            </w:r>
          </w:p>
        </w:tc>
        <w:tc>
          <w:tcPr>
            <w:tcW w:w="1620" w:type="dxa"/>
            <w:shd w:val="clear" w:color="auto" w:fill="DFDFD7"/>
            <w:vAlign w:val="center"/>
          </w:tcPr>
          <w:p w14:paraId="50FCE56F" w14:textId="77777777" w:rsidR="006A30EA" w:rsidRDefault="006A30EA"/>
        </w:tc>
        <w:tc>
          <w:tcPr>
            <w:tcW w:w="1620" w:type="dxa"/>
            <w:shd w:val="clear" w:color="auto" w:fill="DFDFD7"/>
          </w:tcPr>
          <w:p w14:paraId="50FCE570" w14:textId="77777777" w:rsidR="006A30EA" w:rsidRDefault="006A30EA"/>
        </w:tc>
        <w:tc>
          <w:tcPr>
            <w:tcW w:w="1620" w:type="dxa"/>
            <w:shd w:val="clear" w:color="auto" w:fill="DFDFD7"/>
          </w:tcPr>
          <w:p w14:paraId="50FCE571" w14:textId="77777777" w:rsidR="006A30EA" w:rsidRDefault="006A30EA"/>
        </w:tc>
        <w:tc>
          <w:tcPr>
            <w:tcW w:w="1620" w:type="dxa"/>
            <w:shd w:val="clear" w:color="auto" w:fill="DFDFD7"/>
          </w:tcPr>
          <w:p w14:paraId="50FCE572" w14:textId="77777777" w:rsidR="006A30EA" w:rsidRDefault="006A30EA"/>
        </w:tc>
      </w:tr>
      <w:tr w:rsidR="006A30EA" w14:paraId="50FCE57B" w14:textId="77777777">
        <w:trPr>
          <w:trHeight w:val="440"/>
        </w:trPr>
        <w:tc>
          <w:tcPr>
            <w:tcW w:w="1620" w:type="dxa"/>
            <w:gridSpan w:val="2"/>
            <w:vMerge w:val="restart"/>
          </w:tcPr>
          <w:p w14:paraId="50FCE574" w14:textId="77777777" w:rsidR="006A30EA" w:rsidRDefault="006A30EA"/>
        </w:tc>
        <w:tc>
          <w:tcPr>
            <w:tcW w:w="1620" w:type="dxa"/>
            <w:gridSpan w:val="2"/>
            <w:tcBorders>
              <w:bottom w:val="dotted" w:sz="4" w:space="0" w:color="auto"/>
            </w:tcBorders>
          </w:tcPr>
          <w:p w14:paraId="50FCE575" w14:textId="77777777" w:rsidR="006A30EA" w:rsidRDefault="004802B4">
            <w:pPr>
              <w:spacing w:before="113" w:after="113"/>
              <w:jc w:val="left"/>
            </w:pPr>
            <w:r>
              <w:rPr>
                <w:b/>
                <w:sz w:val="16"/>
              </w:rPr>
              <w:t>Second whorl petaloid tepal: main color of outer side</w:t>
            </w:r>
          </w:p>
        </w:tc>
        <w:tc>
          <w:tcPr>
            <w:tcW w:w="1620" w:type="dxa"/>
            <w:gridSpan w:val="2"/>
            <w:tcBorders>
              <w:bottom w:val="dotted" w:sz="4" w:space="0" w:color="auto"/>
            </w:tcBorders>
          </w:tcPr>
          <w:p w14:paraId="50FCE576" w14:textId="77777777" w:rsidR="006A30EA" w:rsidRDefault="006A30EA"/>
        </w:tc>
        <w:tc>
          <w:tcPr>
            <w:tcW w:w="1620" w:type="dxa"/>
            <w:tcBorders>
              <w:bottom w:val="dotted" w:sz="4" w:space="0" w:color="auto"/>
            </w:tcBorders>
          </w:tcPr>
          <w:p w14:paraId="50FCE577" w14:textId="77777777" w:rsidR="006A30EA" w:rsidRDefault="006A30EA"/>
        </w:tc>
        <w:tc>
          <w:tcPr>
            <w:tcW w:w="1620" w:type="dxa"/>
            <w:tcBorders>
              <w:bottom w:val="dotted" w:sz="4" w:space="0" w:color="auto"/>
            </w:tcBorders>
          </w:tcPr>
          <w:p w14:paraId="50FCE578" w14:textId="77777777" w:rsidR="006A30EA" w:rsidRDefault="006A30EA"/>
        </w:tc>
        <w:tc>
          <w:tcPr>
            <w:tcW w:w="1620" w:type="dxa"/>
            <w:tcBorders>
              <w:bottom w:val="dotted" w:sz="4" w:space="0" w:color="auto"/>
            </w:tcBorders>
          </w:tcPr>
          <w:p w14:paraId="50FCE579" w14:textId="77777777" w:rsidR="006A30EA" w:rsidRDefault="006A30EA"/>
        </w:tc>
        <w:tc>
          <w:tcPr>
            <w:tcW w:w="1620" w:type="dxa"/>
            <w:tcBorders>
              <w:bottom w:val="dotted" w:sz="4" w:space="0" w:color="auto"/>
            </w:tcBorders>
          </w:tcPr>
          <w:p w14:paraId="50FCE57A" w14:textId="77777777" w:rsidR="006A30EA" w:rsidRDefault="006A30EA"/>
        </w:tc>
      </w:tr>
      <w:tr w:rsidR="006A30EA" w14:paraId="50FCE583" w14:textId="77777777">
        <w:trPr>
          <w:trHeight w:val="320"/>
        </w:trPr>
        <w:tc>
          <w:tcPr>
            <w:tcW w:w="1620" w:type="dxa"/>
            <w:gridSpan w:val="2"/>
            <w:vMerge/>
          </w:tcPr>
          <w:p w14:paraId="50FCE57C" w14:textId="77777777" w:rsidR="006A30EA" w:rsidRDefault="006A30EA"/>
        </w:tc>
        <w:tc>
          <w:tcPr>
            <w:tcW w:w="1620" w:type="dxa"/>
            <w:gridSpan w:val="2"/>
            <w:tcBorders>
              <w:bottom w:val="dotted" w:sz="4" w:space="0" w:color="auto"/>
            </w:tcBorders>
            <w:vAlign w:val="center"/>
          </w:tcPr>
          <w:p w14:paraId="50FCE57D" w14:textId="77777777" w:rsidR="006A30EA" w:rsidRDefault="004802B4">
            <w:pPr>
              <w:jc w:val="left"/>
            </w:pPr>
            <w:r>
              <w:rPr>
                <w:sz w:val="16"/>
              </w:rPr>
              <w:t xml:space="preserve">RHS </w:t>
            </w:r>
            <w:proofErr w:type="spellStart"/>
            <w:r>
              <w:rPr>
                <w:sz w:val="16"/>
              </w:rPr>
              <w:t>Colour</w:t>
            </w:r>
            <w:proofErr w:type="spellEnd"/>
            <w:r>
              <w:rPr>
                <w:sz w:val="16"/>
              </w:rPr>
              <w:t xml:space="preserve"> Chart (indicate reference number)</w:t>
            </w:r>
          </w:p>
        </w:tc>
        <w:tc>
          <w:tcPr>
            <w:tcW w:w="1620" w:type="dxa"/>
            <w:gridSpan w:val="2"/>
            <w:tcBorders>
              <w:bottom w:val="dotted" w:sz="4" w:space="0" w:color="auto"/>
            </w:tcBorders>
            <w:vAlign w:val="center"/>
          </w:tcPr>
          <w:p w14:paraId="50FCE57E" w14:textId="77777777" w:rsidR="006A30EA" w:rsidRDefault="006A30EA"/>
        </w:tc>
        <w:tc>
          <w:tcPr>
            <w:tcW w:w="1620" w:type="dxa"/>
            <w:tcBorders>
              <w:bottom w:val="dotted" w:sz="4" w:space="0" w:color="auto"/>
            </w:tcBorders>
            <w:vAlign w:val="center"/>
          </w:tcPr>
          <w:p w14:paraId="50FCE57F" w14:textId="77777777" w:rsidR="006A30EA" w:rsidRDefault="006A30EA"/>
        </w:tc>
        <w:tc>
          <w:tcPr>
            <w:tcW w:w="1620" w:type="dxa"/>
            <w:tcBorders>
              <w:bottom w:val="dotted" w:sz="4" w:space="0" w:color="auto"/>
            </w:tcBorders>
            <w:vAlign w:val="center"/>
          </w:tcPr>
          <w:p w14:paraId="50FCE580" w14:textId="77777777" w:rsidR="006A30EA" w:rsidRDefault="006A30EA"/>
        </w:tc>
        <w:tc>
          <w:tcPr>
            <w:tcW w:w="1620" w:type="dxa"/>
            <w:tcBorders>
              <w:bottom w:val="dotted" w:sz="4" w:space="0" w:color="auto"/>
            </w:tcBorders>
            <w:vAlign w:val="center"/>
          </w:tcPr>
          <w:p w14:paraId="50FCE581" w14:textId="77777777" w:rsidR="006A30EA" w:rsidRDefault="006A30EA"/>
        </w:tc>
        <w:tc>
          <w:tcPr>
            <w:tcW w:w="1620" w:type="dxa"/>
            <w:tcBorders>
              <w:bottom w:val="dotted" w:sz="4" w:space="0" w:color="auto"/>
            </w:tcBorders>
            <w:vAlign w:val="center"/>
          </w:tcPr>
          <w:p w14:paraId="50FCE582" w14:textId="77777777" w:rsidR="006A30EA" w:rsidRDefault="006A30EA"/>
        </w:tc>
      </w:tr>
      <w:tr w:rsidR="006A30EA" w14:paraId="50FCE58E" w14:textId="77777777">
        <w:trPr>
          <w:trHeight w:val="360"/>
        </w:trPr>
        <w:tc>
          <w:tcPr>
            <w:tcW w:w="810" w:type="dxa"/>
            <w:tcBorders>
              <w:right w:val="dotted" w:sz="4" w:space="0" w:color="auto"/>
            </w:tcBorders>
            <w:shd w:val="clear" w:color="auto" w:fill="DFDFD7"/>
            <w:vAlign w:val="center"/>
          </w:tcPr>
          <w:p w14:paraId="50FCE584" w14:textId="77777777" w:rsidR="006A30EA" w:rsidRDefault="004802B4">
            <w:r>
              <w:rPr>
                <w:rFonts w:eastAsia="Arial"/>
                <w:b/>
                <w:sz w:val="16"/>
              </w:rPr>
              <w:t>38.</w:t>
            </w:r>
          </w:p>
        </w:tc>
        <w:tc>
          <w:tcPr>
            <w:tcW w:w="810" w:type="dxa"/>
            <w:tcBorders>
              <w:right w:val="dotted" w:sz="4" w:space="0" w:color="auto"/>
            </w:tcBorders>
            <w:shd w:val="clear" w:color="auto" w:fill="DFDFD7"/>
            <w:vAlign w:val="center"/>
          </w:tcPr>
          <w:p w14:paraId="50FCE585"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586" w14:textId="77777777" w:rsidR="006A30EA" w:rsidRDefault="004802B4">
            <w:r>
              <w:rPr>
                <w:rFonts w:eastAsia="Arial"/>
                <w:b/>
                <w:sz w:val="16"/>
              </w:rPr>
              <w:t>PQ</w:t>
            </w:r>
          </w:p>
        </w:tc>
        <w:tc>
          <w:tcPr>
            <w:tcW w:w="810" w:type="dxa"/>
            <w:tcBorders>
              <w:right w:val="dotted" w:sz="4" w:space="0" w:color="auto"/>
            </w:tcBorders>
            <w:shd w:val="clear" w:color="auto" w:fill="DFDFD7"/>
            <w:vAlign w:val="center"/>
          </w:tcPr>
          <w:p w14:paraId="50FCE587"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E588" w14:textId="77777777" w:rsidR="006A30EA" w:rsidRDefault="006A30EA"/>
        </w:tc>
        <w:tc>
          <w:tcPr>
            <w:tcW w:w="810" w:type="dxa"/>
            <w:tcBorders>
              <w:right w:val="dotted" w:sz="4" w:space="0" w:color="auto"/>
            </w:tcBorders>
            <w:shd w:val="clear" w:color="auto" w:fill="DFDFD7"/>
            <w:vAlign w:val="center"/>
          </w:tcPr>
          <w:p w14:paraId="50FCE589" w14:textId="77777777" w:rsidR="006A30EA" w:rsidRDefault="004802B4">
            <w:r>
              <w:rPr>
                <w:rFonts w:eastAsia="Arial"/>
                <w:b/>
                <w:sz w:val="16"/>
              </w:rPr>
              <w:t>(e), (f), (g)</w:t>
            </w:r>
          </w:p>
        </w:tc>
        <w:tc>
          <w:tcPr>
            <w:tcW w:w="1620" w:type="dxa"/>
            <w:shd w:val="clear" w:color="auto" w:fill="DFDFD7"/>
            <w:vAlign w:val="center"/>
          </w:tcPr>
          <w:p w14:paraId="50FCE58A" w14:textId="77777777" w:rsidR="006A30EA" w:rsidRDefault="006A30EA"/>
        </w:tc>
        <w:tc>
          <w:tcPr>
            <w:tcW w:w="1620" w:type="dxa"/>
            <w:shd w:val="clear" w:color="auto" w:fill="DFDFD7"/>
          </w:tcPr>
          <w:p w14:paraId="50FCE58B" w14:textId="77777777" w:rsidR="006A30EA" w:rsidRDefault="006A30EA"/>
        </w:tc>
        <w:tc>
          <w:tcPr>
            <w:tcW w:w="1620" w:type="dxa"/>
            <w:shd w:val="clear" w:color="auto" w:fill="DFDFD7"/>
          </w:tcPr>
          <w:p w14:paraId="50FCE58C" w14:textId="77777777" w:rsidR="006A30EA" w:rsidRDefault="006A30EA"/>
        </w:tc>
        <w:tc>
          <w:tcPr>
            <w:tcW w:w="1620" w:type="dxa"/>
            <w:shd w:val="clear" w:color="auto" w:fill="DFDFD7"/>
          </w:tcPr>
          <w:p w14:paraId="50FCE58D" w14:textId="77777777" w:rsidR="006A30EA" w:rsidRDefault="006A30EA"/>
        </w:tc>
      </w:tr>
      <w:tr w:rsidR="006A30EA" w14:paraId="50FCE596" w14:textId="77777777">
        <w:trPr>
          <w:trHeight w:val="440"/>
        </w:trPr>
        <w:tc>
          <w:tcPr>
            <w:tcW w:w="1620" w:type="dxa"/>
            <w:gridSpan w:val="2"/>
            <w:vMerge w:val="restart"/>
          </w:tcPr>
          <w:p w14:paraId="50FCE58F" w14:textId="77777777" w:rsidR="006A30EA" w:rsidRDefault="006A30EA"/>
        </w:tc>
        <w:tc>
          <w:tcPr>
            <w:tcW w:w="1620" w:type="dxa"/>
            <w:gridSpan w:val="2"/>
            <w:tcBorders>
              <w:bottom w:val="dotted" w:sz="4" w:space="0" w:color="auto"/>
            </w:tcBorders>
          </w:tcPr>
          <w:p w14:paraId="50FCE590" w14:textId="77777777" w:rsidR="006A30EA" w:rsidRDefault="004802B4">
            <w:pPr>
              <w:spacing w:before="113" w:after="113"/>
              <w:jc w:val="left"/>
            </w:pPr>
            <w:r>
              <w:rPr>
                <w:b/>
                <w:sz w:val="16"/>
              </w:rPr>
              <w:t>Second whorl petaloid tepal: secondary color of outer side</w:t>
            </w:r>
          </w:p>
        </w:tc>
        <w:tc>
          <w:tcPr>
            <w:tcW w:w="1620" w:type="dxa"/>
            <w:gridSpan w:val="2"/>
            <w:tcBorders>
              <w:bottom w:val="dotted" w:sz="4" w:space="0" w:color="auto"/>
            </w:tcBorders>
          </w:tcPr>
          <w:p w14:paraId="50FCE591" w14:textId="77777777" w:rsidR="006A30EA" w:rsidRDefault="006A30EA"/>
        </w:tc>
        <w:tc>
          <w:tcPr>
            <w:tcW w:w="1620" w:type="dxa"/>
            <w:tcBorders>
              <w:bottom w:val="dotted" w:sz="4" w:space="0" w:color="auto"/>
            </w:tcBorders>
          </w:tcPr>
          <w:p w14:paraId="50FCE592" w14:textId="77777777" w:rsidR="006A30EA" w:rsidRDefault="006A30EA"/>
        </w:tc>
        <w:tc>
          <w:tcPr>
            <w:tcW w:w="1620" w:type="dxa"/>
            <w:tcBorders>
              <w:bottom w:val="dotted" w:sz="4" w:space="0" w:color="auto"/>
            </w:tcBorders>
          </w:tcPr>
          <w:p w14:paraId="50FCE593" w14:textId="77777777" w:rsidR="006A30EA" w:rsidRDefault="006A30EA"/>
        </w:tc>
        <w:tc>
          <w:tcPr>
            <w:tcW w:w="1620" w:type="dxa"/>
            <w:tcBorders>
              <w:bottom w:val="dotted" w:sz="4" w:space="0" w:color="auto"/>
            </w:tcBorders>
          </w:tcPr>
          <w:p w14:paraId="50FCE594" w14:textId="77777777" w:rsidR="006A30EA" w:rsidRDefault="006A30EA"/>
        </w:tc>
        <w:tc>
          <w:tcPr>
            <w:tcW w:w="1620" w:type="dxa"/>
            <w:tcBorders>
              <w:bottom w:val="dotted" w:sz="4" w:space="0" w:color="auto"/>
            </w:tcBorders>
          </w:tcPr>
          <w:p w14:paraId="50FCE595" w14:textId="77777777" w:rsidR="006A30EA" w:rsidRDefault="006A30EA"/>
        </w:tc>
      </w:tr>
      <w:tr w:rsidR="006A30EA" w14:paraId="50FCE59E" w14:textId="77777777">
        <w:trPr>
          <w:trHeight w:val="320"/>
        </w:trPr>
        <w:tc>
          <w:tcPr>
            <w:tcW w:w="1620" w:type="dxa"/>
            <w:gridSpan w:val="2"/>
            <w:vMerge/>
          </w:tcPr>
          <w:p w14:paraId="50FCE597" w14:textId="77777777" w:rsidR="006A30EA" w:rsidRDefault="006A30EA"/>
        </w:tc>
        <w:tc>
          <w:tcPr>
            <w:tcW w:w="1620" w:type="dxa"/>
            <w:gridSpan w:val="2"/>
            <w:tcBorders>
              <w:bottom w:val="dotted" w:sz="4" w:space="0" w:color="auto"/>
            </w:tcBorders>
            <w:vAlign w:val="center"/>
          </w:tcPr>
          <w:p w14:paraId="50FCE598" w14:textId="77777777" w:rsidR="006A30EA" w:rsidRDefault="004802B4">
            <w:pPr>
              <w:jc w:val="left"/>
            </w:pPr>
            <w:r>
              <w:rPr>
                <w:sz w:val="16"/>
              </w:rPr>
              <w:t xml:space="preserve">RHS </w:t>
            </w:r>
            <w:proofErr w:type="spellStart"/>
            <w:r>
              <w:rPr>
                <w:sz w:val="16"/>
              </w:rPr>
              <w:t>Colour</w:t>
            </w:r>
            <w:proofErr w:type="spellEnd"/>
            <w:r>
              <w:rPr>
                <w:sz w:val="16"/>
              </w:rPr>
              <w:t xml:space="preserve"> Chart (indicate reference number)</w:t>
            </w:r>
          </w:p>
        </w:tc>
        <w:tc>
          <w:tcPr>
            <w:tcW w:w="1620" w:type="dxa"/>
            <w:gridSpan w:val="2"/>
            <w:tcBorders>
              <w:bottom w:val="dotted" w:sz="4" w:space="0" w:color="auto"/>
            </w:tcBorders>
            <w:vAlign w:val="center"/>
          </w:tcPr>
          <w:p w14:paraId="50FCE599" w14:textId="77777777" w:rsidR="006A30EA" w:rsidRDefault="006A30EA"/>
        </w:tc>
        <w:tc>
          <w:tcPr>
            <w:tcW w:w="1620" w:type="dxa"/>
            <w:tcBorders>
              <w:bottom w:val="dotted" w:sz="4" w:space="0" w:color="auto"/>
            </w:tcBorders>
            <w:vAlign w:val="center"/>
          </w:tcPr>
          <w:p w14:paraId="50FCE59A" w14:textId="77777777" w:rsidR="006A30EA" w:rsidRDefault="006A30EA"/>
        </w:tc>
        <w:tc>
          <w:tcPr>
            <w:tcW w:w="1620" w:type="dxa"/>
            <w:tcBorders>
              <w:bottom w:val="dotted" w:sz="4" w:space="0" w:color="auto"/>
            </w:tcBorders>
            <w:vAlign w:val="center"/>
          </w:tcPr>
          <w:p w14:paraId="50FCE59B" w14:textId="77777777" w:rsidR="006A30EA" w:rsidRDefault="006A30EA"/>
        </w:tc>
        <w:tc>
          <w:tcPr>
            <w:tcW w:w="1620" w:type="dxa"/>
            <w:tcBorders>
              <w:bottom w:val="dotted" w:sz="4" w:space="0" w:color="auto"/>
            </w:tcBorders>
            <w:vAlign w:val="center"/>
          </w:tcPr>
          <w:p w14:paraId="50FCE59C" w14:textId="77777777" w:rsidR="006A30EA" w:rsidRDefault="006A30EA"/>
        </w:tc>
        <w:tc>
          <w:tcPr>
            <w:tcW w:w="1620" w:type="dxa"/>
            <w:tcBorders>
              <w:bottom w:val="dotted" w:sz="4" w:space="0" w:color="auto"/>
            </w:tcBorders>
            <w:vAlign w:val="center"/>
          </w:tcPr>
          <w:p w14:paraId="50FCE59D" w14:textId="77777777" w:rsidR="006A30EA" w:rsidRDefault="006A30EA"/>
        </w:tc>
      </w:tr>
      <w:tr w:rsidR="006A30EA" w14:paraId="50FCE5A9" w14:textId="77777777">
        <w:trPr>
          <w:trHeight w:val="360"/>
        </w:trPr>
        <w:tc>
          <w:tcPr>
            <w:tcW w:w="810" w:type="dxa"/>
            <w:tcBorders>
              <w:right w:val="dotted" w:sz="4" w:space="0" w:color="auto"/>
            </w:tcBorders>
            <w:shd w:val="clear" w:color="auto" w:fill="DFDFD7"/>
            <w:vAlign w:val="center"/>
          </w:tcPr>
          <w:p w14:paraId="50FCE59F" w14:textId="77777777" w:rsidR="006A30EA" w:rsidRDefault="004802B4">
            <w:r>
              <w:rPr>
                <w:rFonts w:eastAsia="Arial"/>
                <w:b/>
                <w:sz w:val="16"/>
              </w:rPr>
              <w:t>39.</w:t>
            </w:r>
          </w:p>
        </w:tc>
        <w:tc>
          <w:tcPr>
            <w:tcW w:w="810" w:type="dxa"/>
            <w:tcBorders>
              <w:right w:val="dotted" w:sz="4" w:space="0" w:color="auto"/>
            </w:tcBorders>
            <w:shd w:val="clear" w:color="auto" w:fill="DFDFD7"/>
            <w:vAlign w:val="center"/>
          </w:tcPr>
          <w:p w14:paraId="50FCE5A0"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5A1" w14:textId="77777777" w:rsidR="006A30EA" w:rsidRDefault="004802B4">
            <w:r>
              <w:rPr>
                <w:rFonts w:eastAsia="Arial"/>
                <w:b/>
                <w:sz w:val="16"/>
              </w:rPr>
              <w:t>PQ</w:t>
            </w:r>
          </w:p>
        </w:tc>
        <w:tc>
          <w:tcPr>
            <w:tcW w:w="810" w:type="dxa"/>
            <w:tcBorders>
              <w:right w:val="dotted" w:sz="4" w:space="0" w:color="auto"/>
            </w:tcBorders>
            <w:shd w:val="clear" w:color="auto" w:fill="DFDFD7"/>
            <w:vAlign w:val="center"/>
          </w:tcPr>
          <w:p w14:paraId="50FCE5A2"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E5A3"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5A4" w14:textId="77777777" w:rsidR="006A30EA" w:rsidRDefault="004802B4">
            <w:r>
              <w:rPr>
                <w:rFonts w:eastAsia="Arial"/>
                <w:b/>
                <w:sz w:val="16"/>
              </w:rPr>
              <w:t>(e), (f), (g)</w:t>
            </w:r>
          </w:p>
        </w:tc>
        <w:tc>
          <w:tcPr>
            <w:tcW w:w="1620" w:type="dxa"/>
            <w:shd w:val="clear" w:color="auto" w:fill="DFDFD7"/>
            <w:vAlign w:val="center"/>
          </w:tcPr>
          <w:p w14:paraId="50FCE5A5" w14:textId="77777777" w:rsidR="006A30EA" w:rsidRDefault="006A30EA"/>
        </w:tc>
        <w:tc>
          <w:tcPr>
            <w:tcW w:w="1620" w:type="dxa"/>
            <w:shd w:val="clear" w:color="auto" w:fill="DFDFD7"/>
          </w:tcPr>
          <w:p w14:paraId="50FCE5A6" w14:textId="77777777" w:rsidR="006A30EA" w:rsidRDefault="006A30EA"/>
        </w:tc>
        <w:tc>
          <w:tcPr>
            <w:tcW w:w="1620" w:type="dxa"/>
            <w:shd w:val="clear" w:color="auto" w:fill="DFDFD7"/>
          </w:tcPr>
          <w:p w14:paraId="50FCE5A7" w14:textId="77777777" w:rsidR="006A30EA" w:rsidRDefault="006A30EA"/>
        </w:tc>
        <w:tc>
          <w:tcPr>
            <w:tcW w:w="1620" w:type="dxa"/>
            <w:shd w:val="clear" w:color="auto" w:fill="DFDFD7"/>
          </w:tcPr>
          <w:p w14:paraId="50FCE5A8" w14:textId="77777777" w:rsidR="006A30EA" w:rsidRDefault="006A30EA"/>
        </w:tc>
      </w:tr>
      <w:tr w:rsidR="006A30EA" w14:paraId="50FCE5B1" w14:textId="77777777">
        <w:trPr>
          <w:trHeight w:val="440"/>
        </w:trPr>
        <w:tc>
          <w:tcPr>
            <w:tcW w:w="1620" w:type="dxa"/>
            <w:gridSpan w:val="2"/>
            <w:vMerge w:val="restart"/>
          </w:tcPr>
          <w:p w14:paraId="50FCE5AA" w14:textId="77777777" w:rsidR="006A30EA" w:rsidRDefault="006A30EA"/>
        </w:tc>
        <w:tc>
          <w:tcPr>
            <w:tcW w:w="1620" w:type="dxa"/>
            <w:gridSpan w:val="2"/>
            <w:tcBorders>
              <w:bottom w:val="dotted" w:sz="4" w:space="0" w:color="auto"/>
            </w:tcBorders>
          </w:tcPr>
          <w:p w14:paraId="50FCE5AB" w14:textId="77777777" w:rsidR="006A30EA" w:rsidRDefault="004802B4">
            <w:pPr>
              <w:spacing w:before="113" w:after="113"/>
              <w:jc w:val="left"/>
            </w:pPr>
            <w:r>
              <w:rPr>
                <w:b/>
                <w:sz w:val="16"/>
              </w:rPr>
              <w:t>Second whorl petaloid tepal: distribution of secondary color of outer side</w:t>
            </w:r>
          </w:p>
        </w:tc>
        <w:tc>
          <w:tcPr>
            <w:tcW w:w="1620" w:type="dxa"/>
            <w:gridSpan w:val="2"/>
            <w:tcBorders>
              <w:bottom w:val="dotted" w:sz="4" w:space="0" w:color="auto"/>
            </w:tcBorders>
          </w:tcPr>
          <w:p w14:paraId="50FCE5AC" w14:textId="77777777" w:rsidR="006A30EA" w:rsidRDefault="006A30EA"/>
        </w:tc>
        <w:tc>
          <w:tcPr>
            <w:tcW w:w="1620" w:type="dxa"/>
            <w:tcBorders>
              <w:bottom w:val="dotted" w:sz="4" w:space="0" w:color="auto"/>
            </w:tcBorders>
          </w:tcPr>
          <w:p w14:paraId="50FCE5AD" w14:textId="77777777" w:rsidR="006A30EA" w:rsidRDefault="006A30EA"/>
        </w:tc>
        <w:tc>
          <w:tcPr>
            <w:tcW w:w="1620" w:type="dxa"/>
            <w:tcBorders>
              <w:bottom w:val="dotted" w:sz="4" w:space="0" w:color="auto"/>
            </w:tcBorders>
          </w:tcPr>
          <w:p w14:paraId="50FCE5AE" w14:textId="77777777" w:rsidR="006A30EA" w:rsidRDefault="006A30EA"/>
        </w:tc>
        <w:tc>
          <w:tcPr>
            <w:tcW w:w="1620" w:type="dxa"/>
            <w:tcBorders>
              <w:bottom w:val="dotted" w:sz="4" w:space="0" w:color="auto"/>
            </w:tcBorders>
          </w:tcPr>
          <w:p w14:paraId="50FCE5AF" w14:textId="77777777" w:rsidR="006A30EA" w:rsidRDefault="006A30EA"/>
        </w:tc>
        <w:tc>
          <w:tcPr>
            <w:tcW w:w="1620" w:type="dxa"/>
            <w:tcBorders>
              <w:bottom w:val="dotted" w:sz="4" w:space="0" w:color="auto"/>
            </w:tcBorders>
          </w:tcPr>
          <w:p w14:paraId="50FCE5B0" w14:textId="77777777" w:rsidR="006A30EA" w:rsidRDefault="006A30EA"/>
        </w:tc>
      </w:tr>
      <w:tr w:rsidR="006A30EA" w14:paraId="50FCE5B9" w14:textId="77777777">
        <w:trPr>
          <w:trHeight w:val="320"/>
        </w:trPr>
        <w:tc>
          <w:tcPr>
            <w:tcW w:w="1620" w:type="dxa"/>
            <w:gridSpan w:val="2"/>
            <w:vMerge/>
          </w:tcPr>
          <w:p w14:paraId="50FCE5B2" w14:textId="77777777" w:rsidR="006A30EA" w:rsidRDefault="006A30EA"/>
        </w:tc>
        <w:tc>
          <w:tcPr>
            <w:tcW w:w="1620" w:type="dxa"/>
            <w:gridSpan w:val="2"/>
            <w:tcBorders>
              <w:bottom w:val="dotted" w:sz="4" w:space="0" w:color="auto"/>
            </w:tcBorders>
            <w:vAlign w:val="center"/>
          </w:tcPr>
          <w:p w14:paraId="50FCE5B3" w14:textId="77777777" w:rsidR="006A30EA" w:rsidRDefault="004802B4">
            <w:pPr>
              <w:jc w:val="left"/>
            </w:pPr>
            <w:r>
              <w:rPr>
                <w:sz w:val="16"/>
              </w:rPr>
              <w:t>none</w:t>
            </w:r>
          </w:p>
        </w:tc>
        <w:tc>
          <w:tcPr>
            <w:tcW w:w="1620" w:type="dxa"/>
            <w:gridSpan w:val="2"/>
            <w:tcBorders>
              <w:bottom w:val="dotted" w:sz="4" w:space="0" w:color="auto"/>
            </w:tcBorders>
            <w:vAlign w:val="center"/>
          </w:tcPr>
          <w:p w14:paraId="50FCE5B4" w14:textId="77777777" w:rsidR="006A30EA" w:rsidRDefault="006A30EA"/>
        </w:tc>
        <w:tc>
          <w:tcPr>
            <w:tcW w:w="1620" w:type="dxa"/>
            <w:tcBorders>
              <w:bottom w:val="dotted" w:sz="4" w:space="0" w:color="auto"/>
            </w:tcBorders>
            <w:vAlign w:val="center"/>
          </w:tcPr>
          <w:p w14:paraId="50FCE5B5" w14:textId="77777777" w:rsidR="006A30EA" w:rsidRDefault="006A30EA"/>
        </w:tc>
        <w:tc>
          <w:tcPr>
            <w:tcW w:w="1620" w:type="dxa"/>
            <w:tcBorders>
              <w:bottom w:val="dotted" w:sz="4" w:space="0" w:color="auto"/>
            </w:tcBorders>
            <w:vAlign w:val="center"/>
          </w:tcPr>
          <w:p w14:paraId="50FCE5B6" w14:textId="77777777" w:rsidR="006A30EA" w:rsidRDefault="006A30EA"/>
        </w:tc>
        <w:tc>
          <w:tcPr>
            <w:tcW w:w="1620" w:type="dxa"/>
            <w:tcBorders>
              <w:bottom w:val="dotted" w:sz="4" w:space="0" w:color="auto"/>
            </w:tcBorders>
            <w:vAlign w:val="center"/>
          </w:tcPr>
          <w:p w14:paraId="50FCE5B7" w14:textId="77777777" w:rsidR="006A30EA" w:rsidRDefault="004802B4">
            <w:pPr>
              <w:jc w:val="left"/>
            </w:pPr>
            <w:r>
              <w:rPr>
                <w:sz w:val="16"/>
              </w:rPr>
              <w:t>Frank's Masterpiece</w:t>
            </w:r>
          </w:p>
        </w:tc>
        <w:tc>
          <w:tcPr>
            <w:tcW w:w="1620" w:type="dxa"/>
            <w:tcBorders>
              <w:bottom w:val="dotted" w:sz="4" w:space="0" w:color="auto"/>
            </w:tcBorders>
            <w:vAlign w:val="center"/>
          </w:tcPr>
          <w:p w14:paraId="50FCE5B8" w14:textId="77777777" w:rsidR="006A30EA" w:rsidRDefault="004802B4">
            <w:pPr>
              <w:jc w:val="center"/>
            </w:pPr>
            <w:r>
              <w:rPr>
                <w:rFonts w:eastAsia="Arial"/>
                <w:sz w:val="16"/>
              </w:rPr>
              <w:t xml:space="preserve">1 </w:t>
            </w:r>
          </w:p>
        </w:tc>
      </w:tr>
      <w:tr w:rsidR="006A30EA" w14:paraId="50FCE5C1" w14:textId="77777777">
        <w:trPr>
          <w:trHeight w:val="320"/>
        </w:trPr>
        <w:tc>
          <w:tcPr>
            <w:tcW w:w="1620" w:type="dxa"/>
            <w:gridSpan w:val="2"/>
            <w:vMerge/>
          </w:tcPr>
          <w:p w14:paraId="50FCE5BA" w14:textId="77777777" w:rsidR="006A30EA" w:rsidRDefault="006A30EA"/>
        </w:tc>
        <w:tc>
          <w:tcPr>
            <w:tcW w:w="1620" w:type="dxa"/>
            <w:gridSpan w:val="2"/>
            <w:tcBorders>
              <w:bottom w:val="dotted" w:sz="4" w:space="0" w:color="auto"/>
            </w:tcBorders>
            <w:vAlign w:val="center"/>
          </w:tcPr>
          <w:p w14:paraId="50FCE5BB" w14:textId="77777777" w:rsidR="006A30EA" w:rsidRDefault="004802B4">
            <w:pPr>
              <w:jc w:val="left"/>
            </w:pPr>
            <w:r>
              <w:rPr>
                <w:sz w:val="16"/>
              </w:rPr>
              <w:t>at base only</w:t>
            </w:r>
          </w:p>
        </w:tc>
        <w:tc>
          <w:tcPr>
            <w:tcW w:w="1620" w:type="dxa"/>
            <w:gridSpan w:val="2"/>
            <w:tcBorders>
              <w:bottom w:val="dotted" w:sz="4" w:space="0" w:color="auto"/>
            </w:tcBorders>
            <w:vAlign w:val="center"/>
          </w:tcPr>
          <w:p w14:paraId="50FCE5BC" w14:textId="77777777" w:rsidR="006A30EA" w:rsidRDefault="006A30EA"/>
        </w:tc>
        <w:tc>
          <w:tcPr>
            <w:tcW w:w="1620" w:type="dxa"/>
            <w:tcBorders>
              <w:bottom w:val="dotted" w:sz="4" w:space="0" w:color="auto"/>
            </w:tcBorders>
            <w:vAlign w:val="center"/>
          </w:tcPr>
          <w:p w14:paraId="50FCE5BD" w14:textId="77777777" w:rsidR="006A30EA" w:rsidRDefault="006A30EA"/>
        </w:tc>
        <w:tc>
          <w:tcPr>
            <w:tcW w:w="1620" w:type="dxa"/>
            <w:tcBorders>
              <w:bottom w:val="dotted" w:sz="4" w:space="0" w:color="auto"/>
            </w:tcBorders>
            <w:vAlign w:val="center"/>
          </w:tcPr>
          <w:p w14:paraId="50FCE5BE" w14:textId="77777777" w:rsidR="006A30EA" w:rsidRDefault="006A30EA"/>
        </w:tc>
        <w:tc>
          <w:tcPr>
            <w:tcW w:w="1620" w:type="dxa"/>
            <w:tcBorders>
              <w:bottom w:val="dotted" w:sz="4" w:space="0" w:color="auto"/>
            </w:tcBorders>
            <w:vAlign w:val="center"/>
          </w:tcPr>
          <w:p w14:paraId="50FCE5BF" w14:textId="77777777" w:rsidR="006A30EA" w:rsidRDefault="006A30EA"/>
        </w:tc>
        <w:tc>
          <w:tcPr>
            <w:tcW w:w="1620" w:type="dxa"/>
            <w:tcBorders>
              <w:bottom w:val="dotted" w:sz="4" w:space="0" w:color="auto"/>
            </w:tcBorders>
            <w:vAlign w:val="center"/>
          </w:tcPr>
          <w:p w14:paraId="50FCE5C0" w14:textId="77777777" w:rsidR="006A30EA" w:rsidRDefault="004802B4">
            <w:pPr>
              <w:jc w:val="center"/>
            </w:pPr>
            <w:r>
              <w:rPr>
                <w:rFonts w:eastAsia="Arial"/>
                <w:sz w:val="16"/>
              </w:rPr>
              <w:t xml:space="preserve">2 </w:t>
            </w:r>
          </w:p>
        </w:tc>
      </w:tr>
      <w:tr w:rsidR="006A30EA" w14:paraId="50FCE5C9" w14:textId="77777777">
        <w:trPr>
          <w:trHeight w:val="320"/>
        </w:trPr>
        <w:tc>
          <w:tcPr>
            <w:tcW w:w="1620" w:type="dxa"/>
            <w:gridSpan w:val="2"/>
            <w:vMerge/>
          </w:tcPr>
          <w:p w14:paraId="50FCE5C2" w14:textId="77777777" w:rsidR="006A30EA" w:rsidRDefault="006A30EA"/>
        </w:tc>
        <w:tc>
          <w:tcPr>
            <w:tcW w:w="1620" w:type="dxa"/>
            <w:gridSpan w:val="2"/>
            <w:tcBorders>
              <w:bottom w:val="dotted" w:sz="4" w:space="0" w:color="auto"/>
            </w:tcBorders>
            <w:vAlign w:val="center"/>
          </w:tcPr>
          <w:p w14:paraId="50FCE5C3" w14:textId="77777777" w:rsidR="006A30EA" w:rsidRDefault="004802B4">
            <w:pPr>
              <w:jc w:val="left"/>
            </w:pPr>
            <w:r>
              <w:rPr>
                <w:sz w:val="16"/>
              </w:rPr>
              <w:t>basal and partial central</w:t>
            </w:r>
          </w:p>
        </w:tc>
        <w:tc>
          <w:tcPr>
            <w:tcW w:w="1620" w:type="dxa"/>
            <w:gridSpan w:val="2"/>
            <w:tcBorders>
              <w:bottom w:val="dotted" w:sz="4" w:space="0" w:color="auto"/>
            </w:tcBorders>
            <w:vAlign w:val="center"/>
          </w:tcPr>
          <w:p w14:paraId="50FCE5C4" w14:textId="77777777" w:rsidR="006A30EA" w:rsidRDefault="006A30EA"/>
        </w:tc>
        <w:tc>
          <w:tcPr>
            <w:tcW w:w="1620" w:type="dxa"/>
            <w:tcBorders>
              <w:bottom w:val="dotted" w:sz="4" w:space="0" w:color="auto"/>
            </w:tcBorders>
            <w:vAlign w:val="center"/>
          </w:tcPr>
          <w:p w14:paraId="50FCE5C5" w14:textId="77777777" w:rsidR="006A30EA" w:rsidRDefault="006A30EA"/>
        </w:tc>
        <w:tc>
          <w:tcPr>
            <w:tcW w:w="1620" w:type="dxa"/>
            <w:tcBorders>
              <w:bottom w:val="dotted" w:sz="4" w:space="0" w:color="auto"/>
            </w:tcBorders>
            <w:vAlign w:val="center"/>
          </w:tcPr>
          <w:p w14:paraId="50FCE5C6" w14:textId="77777777" w:rsidR="006A30EA" w:rsidRDefault="006A30EA"/>
        </w:tc>
        <w:tc>
          <w:tcPr>
            <w:tcW w:w="1620" w:type="dxa"/>
            <w:tcBorders>
              <w:bottom w:val="dotted" w:sz="4" w:space="0" w:color="auto"/>
            </w:tcBorders>
            <w:vAlign w:val="center"/>
          </w:tcPr>
          <w:p w14:paraId="50FCE5C7" w14:textId="77777777" w:rsidR="006A30EA" w:rsidRDefault="006A30EA"/>
        </w:tc>
        <w:tc>
          <w:tcPr>
            <w:tcW w:w="1620" w:type="dxa"/>
            <w:tcBorders>
              <w:bottom w:val="dotted" w:sz="4" w:space="0" w:color="auto"/>
            </w:tcBorders>
            <w:vAlign w:val="center"/>
          </w:tcPr>
          <w:p w14:paraId="50FCE5C8" w14:textId="77777777" w:rsidR="006A30EA" w:rsidRDefault="004802B4">
            <w:pPr>
              <w:jc w:val="center"/>
            </w:pPr>
            <w:r>
              <w:rPr>
                <w:rFonts w:eastAsia="Arial"/>
                <w:sz w:val="16"/>
              </w:rPr>
              <w:t xml:space="preserve">3 </w:t>
            </w:r>
          </w:p>
        </w:tc>
      </w:tr>
      <w:tr w:rsidR="006A30EA" w14:paraId="50FCE5D1" w14:textId="77777777">
        <w:trPr>
          <w:trHeight w:val="320"/>
        </w:trPr>
        <w:tc>
          <w:tcPr>
            <w:tcW w:w="1620" w:type="dxa"/>
            <w:gridSpan w:val="2"/>
            <w:vMerge/>
          </w:tcPr>
          <w:p w14:paraId="50FCE5CA" w14:textId="77777777" w:rsidR="006A30EA" w:rsidRDefault="006A30EA"/>
        </w:tc>
        <w:tc>
          <w:tcPr>
            <w:tcW w:w="1620" w:type="dxa"/>
            <w:gridSpan w:val="2"/>
            <w:tcBorders>
              <w:bottom w:val="dotted" w:sz="4" w:space="0" w:color="auto"/>
            </w:tcBorders>
            <w:vAlign w:val="center"/>
          </w:tcPr>
          <w:p w14:paraId="50FCE5CB" w14:textId="77777777" w:rsidR="006A30EA" w:rsidRDefault="004802B4">
            <w:pPr>
              <w:jc w:val="left"/>
            </w:pPr>
            <w:r>
              <w:rPr>
                <w:sz w:val="16"/>
              </w:rPr>
              <w:t>basal and central</w:t>
            </w:r>
          </w:p>
        </w:tc>
        <w:tc>
          <w:tcPr>
            <w:tcW w:w="1620" w:type="dxa"/>
            <w:gridSpan w:val="2"/>
            <w:tcBorders>
              <w:bottom w:val="dotted" w:sz="4" w:space="0" w:color="auto"/>
            </w:tcBorders>
            <w:vAlign w:val="center"/>
          </w:tcPr>
          <w:p w14:paraId="50FCE5CC" w14:textId="77777777" w:rsidR="006A30EA" w:rsidRDefault="006A30EA"/>
        </w:tc>
        <w:tc>
          <w:tcPr>
            <w:tcW w:w="1620" w:type="dxa"/>
            <w:tcBorders>
              <w:bottom w:val="dotted" w:sz="4" w:space="0" w:color="auto"/>
            </w:tcBorders>
            <w:vAlign w:val="center"/>
          </w:tcPr>
          <w:p w14:paraId="50FCE5CD" w14:textId="77777777" w:rsidR="006A30EA" w:rsidRDefault="006A30EA"/>
        </w:tc>
        <w:tc>
          <w:tcPr>
            <w:tcW w:w="1620" w:type="dxa"/>
            <w:tcBorders>
              <w:bottom w:val="dotted" w:sz="4" w:space="0" w:color="auto"/>
            </w:tcBorders>
            <w:vAlign w:val="center"/>
          </w:tcPr>
          <w:p w14:paraId="50FCE5CE" w14:textId="77777777" w:rsidR="006A30EA" w:rsidRDefault="006A30EA"/>
        </w:tc>
        <w:tc>
          <w:tcPr>
            <w:tcW w:w="1620" w:type="dxa"/>
            <w:tcBorders>
              <w:bottom w:val="dotted" w:sz="4" w:space="0" w:color="auto"/>
            </w:tcBorders>
            <w:vAlign w:val="center"/>
          </w:tcPr>
          <w:p w14:paraId="50FCE5CF" w14:textId="77777777" w:rsidR="006A30EA" w:rsidRDefault="004802B4">
            <w:pPr>
              <w:jc w:val="left"/>
            </w:pPr>
            <w:r>
              <w:rPr>
                <w:sz w:val="16"/>
              </w:rPr>
              <w:t>Mag's Pirouette</w:t>
            </w:r>
          </w:p>
        </w:tc>
        <w:tc>
          <w:tcPr>
            <w:tcW w:w="1620" w:type="dxa"/>
            <w:tcBorders>
              <w:bottom w:val="dotted" w:sz="4" w:space="0" w:color="auto"/>
            </w:tcBorders>
            <w:vAlign w:val="center"/>
          </w:tcPr>
          <w:p w14:paraId="50FCE5D0" w14:textId="77777777" w:rsidR="006A30EA" w:rsidRDefault="004802B4">
            <w:pPr>
              <w:jc w:val="center"/>
            </w:pPr>
            <w:r>
              <w:rPr>
                <w:rFonts w:eastAsia="Arial"/>
                <w:sz w:val="16"/>
              </w:rPr>
              <w:t xml:space="preserve">4 </w:t>
            </w:r>
          </w:p>
        </w:tc>
      </w:tr>
      <w:tr w:rsidR="006A30EA" w14:paraId="50FCE5D9" w14:textId="77777777">
        <w:trPr>
          <w:trHeight w:val="320"/>
        </w:trPr>
        <w:tc>
          <w:tcPr>
            <w:tcW w:w="1620" w:type="dxa"/>
            <w:gridSpan w:val="2"/>
            <w:vMerge/>
          </w:tcPr>
          <w:p w14:paraId="50FCE5D2" w14:textId="77777777" w:rsidR="006A30EA" w:rsidRDefault="006A30EA"/>
        </w:tc>
        <w:tc>
          <w:tcPr>
            <w:tcW w:w="1620" w:type="dxa"/>
            <w:gridSpan w:val="2"/>
            <w:tcBorders>
              <w:bottom w:val="dotted" w:sz="4" w:space="0" w:color="auto"/>
            </w:tcBorders>
            <w:vAlign w:val="center"/>
          </w:tcPr>
          <w:p w14:paraId="50FCE5D3" w14:textId="77777777" w:rsidR="006A30EA" w:rsidRDefault="004802B4">
            <w:pPr>
              <w:jc w:val="left"/>
            </w:pPr>
            <w:r>
              <w:rPr>
                <w:sz w:val="16"/>
              </w:rPr>
              <w:t>basal quarter</w:t>
            </w:r>
          </w:p>
        </w:tc>
        <w:tc>
          <w:tcPr>
            <w:tcW w:w="1620" w:type="dxa"/>
            <w:gridSpan w:val="2"/>
            <w:tcBorders>
              <w:bottom w:val="dotted" w:sz="4" w:space="0" w:color="auto"/>
            </w:tcBorders>
            <w:vAlign w:val="center"/>
          </w:tcPr>
          <w:p w14:paraId="50FCE5D4" w14:textId="77777777" w:rsidR="006A30EA" w:rsidRDefault="006A30EA"/>
        </w:tc>
        <w:tc>
          <w:tcPr>
            <w:tcW w:w="1620" w:type="dxa"/>
            <w:tcBorders>
              <w:bottom w:val="dotted" w:sz="4" w:space="0" w:color="auto"/>
            </w:tcBorders>
            <w:vAlign w:val="center"/>
          </w:tcPr>
          <w:p w14:paraId="50FCE5D5" w14:textId="77777777" w:rsidR="006A30EA" w:rsidRDefault="006A30EA"/>
        </w:tc>
        <w:tc>
          <w:tcPr>
            <w:tcW w:w="1620" w:type="dxa"/>
            <w:tcBorders>
              <w:bottom w:val="dotted" w:sz="4" w:space="0" w:color="auto"/>
            </w:tcBorders>
            <w:vAlign w:val="center"/>
          </w:tcPr>
          <w:p w14:paraId="50FCE5D6" w14:textId="77777777" w:rsidR="006A30EA" w:rsidRDefault="006A30EA"/>
        </w:tc>
        <w:tc>
          <w:tcPr>
            <w:tcW w:w="1620" w:type="dxa"/>
            <w:tcBorders>
              <w:bottom w:val="dotted" w:sz="4" w:space="0" w:color="auto"/>
            </w:tcBorders>
            <w:vAlign w:val="center"/>
          </w:tcPr>
          <w:p w14:paraId="50FCE5D7" w14:textId="77777777" w:rsidR="006A30EA" w:rsidRDefault="006A30EA"/>
        </w:tc>
        <w:tc>
          <w:tcPr>
            <w:tcW w:w="1620" w:type="dxa"/>
            <w:tcBorders>
              <w:bottom w:val="dotted" w:sz="4" w:space="0" w:color="auto"/>
            </w:tcBorders>
            <w:vAlign w:val="center"/>
          </w:tcPr>
          <w:p w14:paraId="50FCE5D8" w14:textId="77777777" w:rsidR="006A30EA" w:rsidRDefault="004802B4">
            <w:pPr>
              <w:jc w:val="center"/>
            </w:pPr>
            <w:r>
              <w:rPr>
                <w:rFonts w:eastAsia="Arial"/>
                <w:sz w:val="16"/>
              </w:rPr>
              <w:t xml:space="preserve">5 </w:t>
            </w:r>
          </w:p>
        </w:tc>
      </w:tr>
      <w:tr w:rsidR="006A30EA" w14:paraId="50FCE5E1" w14:textId="77777777">
        <w:trPr>
          <w:trHeight w:val="320"/>
        </w:trPr>
        <w:tc>
          <w:tcPr>
            <w:tcW w:w="1620" w:type="dxa"/>
            <w:gridSpan w:val="2"/>
            <w:vMerge/>
          </w:tcPr>
          <w:p w14:paraId="50FCE5DA" w14:textId="77777777" w:rsidR="006A30EA" w:rsidRDefault="006A30EA"/>
        </w:tc>
        <w:tc>
          <w:tcPr>
            <w:tcW w:w="1620" w:type="dxa"/>
            <w:gridSpan w:val="2"/>
            <w:tcBorders>
              <w:bottom w:val="dotted" w:sz="4" w:space="0" w:color="auto"/>
            </w:tcBorders>
            <w:vAlign w:val="center"/>
          </w:tcPr>
          <w:p w14:paraId="50FCE5DB" w14:textId="77777777" w:rsidR="006A30EA" w:rsidRDefault="004802B4">
            <w:pPr>
              <w:jc w:val="left"/>
            </w:pPr>
            <w:proofErr w:type="gramStart"/>
            <w:r>
              <w:rPr>
                <w:sz w:val="16"/>
              </w:rPr>
              <w:t>basal</w:t>
            </w:r>
            <w:proofErr w:type="gramEnd"/>
            <w:r>
              <w:rPr>
                <w:sz w:val="16"/>
              </w:rPr>
              <w:t xml:space="preserve"> quarter and partial central</w:t>
            </w:r>
          </w:p>
        </w:tc>
        <w:tc>
          <w:tcPr>
            <w:tcW w:w="1620" w:type="dxa"/>
            <w:gridSpan w:val="2"/>
            <w:tcBorders>
              <w:bottom w:val="dotted" w:sz="4" w:space="0" w:color="auto"/>
            </w:tcBorders>
            <w:vAlign w:val="center"/>
          </w:tcPr>
          <w:p w14:paraId="50FCE5DC" w14:textId="77777777" w:rsidR="006A30EA" w:rsidRDefault="006A30EA"/>
        </w:tc>
        <w:tc>
          <w:tcPr>
            <w:tcW w:w="1620" w:type="dxa"/>
            <w:tcBorders>
              <w:bottom w:val="dotted" w:sz="4" w:space="0" w:color="auto"/>
            </w:tcBorders>
            <w:vAlign w:val="center"/>
          </w:tcPr>
          <w:p w14:paraId="50FCE5DD" w14:textId="77777777" w:rsidR="006A30EA" w:rsidRDefault="006A30EA"/>
        </w:tc>
        <w:tc>
          <w:tcPr>
            <w:tcW w:w="1620" w:type="dxa"/>
            <w:tcBorders>
              <w:bottom w:val="dotted" w:sz="4" w:space="0" w:color="auto"/>
            </w:tcBorders>
            <w:vAlign w:val="center"/>
          </w:tcPr>
          <w:p w14:paraId="50FCE5DE" w14:textId="77777777" w:rsidR="006A30EA" w:rsidRDefault="006A30EA"/>
        </w:tc>
        <w:tc>
          <w:tcPr>
            <w:tcW w:w="1620" w:type="dxa"/>
            <w:tcBorders>
              <w:bottom w:val="dotted" w:sz="4" w:space="0" w:color="auto"/>
            </w:tcBorders>
            <w:vAlign w:val="center"/>
          </w:tcPr>
          <w:p w14:paraId="50FCE5DF" w14:textId="77777777" w:rsidR="006A30EA" w:rsidRDefault="006A30EA"/>
        </w:tc>
        <w:tc>
          <w:tcPr>
            <w:tcW w:w="1620" w:type="dxa"/>
            <w:tcBorders>
              <w:bottom w:val="dotted" w:sz="4" w:space="0" w:color="auto"/>
            </w:tcBorders>
            <w:vAlign w:val="center"/>
          </w:tcPr>
          <w:p w14:paraId="50FCE5E0" w14:textId="77777777" w:rsidR="006A30EA" w:rsidRDefault="004802B4">
            <w:pPr>
              <w:jc w:val="center"/>
            </w:pPr>
            <w:r>
              <w:rPr>
                <w:rFonts w:eastAsia="Arial"/>
                <w:sz w:val="16"/>
              </w:rPr>
              <w:t xml:space="preserve">6 </w:t>
            </w:r>
          </w:p>
        </w:tc>
      </w:tr>
      <w:tr w:rsidR="006A30EA" w14:paraId="50FCE5E9" w14:textId="77777777">
        <w:trPr>
          <w:trHeight w:val="320"/>
        </w:trPr>
        <w:tc>
          <w:tcPr>
            <w:tcW w:w="1620" w:type="dxa"/>
            <w:gridSpan w:val="2"/>
            <w:vMerge/>
          </w:tcPr>
          <w:p w14:paraId="50FCE5E2" w14:textId="77777777" w:rsidR="006A30EA" w:rsidRDefault="006A30EA"/>
        </w:tc>
        <w:tc>
          <w:tcPr>
            <w:tcW w:w="1620" w:type="dxa"/>
            <w:gridSpan w:val="2"/>
            <w:tcBorders>
              <w:bottom w:val="dotted" w:sz="4" w:space="0" w:color="auto"/>
            </w:tcBorders>
            <w:vAlign w:val="center"/>
          </w:tcPr>
          <w:p w14:paraId="50FCE5E3" w14:textId="77777777" w:rsidR="006A30EA" w:rsidRDefault="004802B4">
            <w:pPr>
              <w:jc w:val="left"/>
            </w:pPr>
            <w:proofErr w:type="gramStart"/>
            <w:r>
              <w:rPr>
                <w:sz w:val="16"/>
              </w:rPr>
              <w:t>basal</w:t>
            </w:r>
            <w:proofErr w:type="gramEnd"/>
            <w:r>
              <w:rPr>
                <w:sz w:val="16"/>
              </w:rPr>
              <w:t xml:space="preserve"> quarter and central</w:t>
            </w:r>
          </w:p>
        </w:tc>
        <w:tc>
          <w:tcPr>
            <w:tcW w:w="1620" w:type="dxa"/>
            <w:gridSpan w:val="2"/>
            <w:tcBorders>
              <w:bottom w:val="dotted" w:sz="4" w:space="0" w:color="auto"/>
            </w:tcBorders>
            <w:vAlign w:val="center"/>
          </w:tcPr>
          <w:p w14:paraId="50FCE5E4" w14:textId="77777777" w:rsidR="006A30EA" w:rsidRDefault="006A30EA"/>
        </w:tc>
        <w:tc>
          <w:tcPr>
            <w:tcW w:w="1620" w:type="dxa"/>
            <w:tcBorders>
              <w:bottom w:val="dotted" w:sz="4" w:space="0" w:color="auto"/>
            </w:tcBorders>
            <w:vAlign w:val="center"/>
          </w:tcPr>
          <w:p w14:paraId="50FCE5E5" w14:textId="77777777" w:rsidR="006A30EA" w:rsidRDefault="006A30EA"/>
        </w:tc>
        <w:tc>
          <w:tcPr>
            <w:tcW w:w="1620" w:type="dxa"/>
            <w:tcBorders>
              <w:bottom w:val="dotted" w:sz="4" w:space="0" w:color="auto"/>
            </w:tcBorders>
            <w:vAlign w:val="center"/>
          </w:tcPr>
          <w:p w14:paraId="50FCE5E6" w14:textId="77777777" w:rsidR="006A30EA" w:rsidRDefault="006A30EA"/>
        </w:tc>
        <w:tc>
          <w:tcPr>
            <w:tcW w:w="1620" w:type="dxa"/>
            <w:tcBorders>
              <w:bottom w:val="dotted" w:sz="4" w:space="0" w:color="auto"/>
            </w:tcBorders>
            <w:vAlign w:val="center"/>
          </w:tcPr>
          <w:p w14:paraId="50FCE5E7" w14:textId="77777777" w:rsidR="006A30EA" w:rsidRDefault="004802B4">
            <w:pPr>
              <w:jc w:val="left"/>
            </w:pPr>
            <w:proofErr w:type="spellStart"/>
            <w:r>
              <w:rPr>
                <w:sz w:val="16"/>
              </w:rPr>
              <w:t>Lv</w:t>
            </w:r>
            <w:proofErr w:type="spellEnd"/>
            <w:r>
              <w:rPr>
                <w:sz w:val="16"/>
              </w:rPr>
              <w:t xml:space="preserve"> Xing</w:t>
            </w:r>
          </w:p>
        </w:tc>
        <w:tc>
          <w:tcPr>
            <w:tcW w:w="1620" w:type="dxa"/>
            <w:tcBorders>
              <w:bottom w:val="dotted" w:sz="4" w:space="0" w:color="auto"/>
            </w:tcBorders>
            <w:vAlign w:val="center"/>
          </w:tcPr>
          <w:p w14:paraId="50FCE5E8" w14:textId="77777777" w:rsidR="006A30EA" w:rsidRDefault="004802B4">
            <w:pPr>
              <w:jc w:val="center"/>
            </w:pPr>
            <w:r>
              <w:rPr>
                <w:rFonts w:eastAsia="Arial"/>
                <w:sz w:val="16"/>
              </w:rPr>
              <w:t xml:space="preserve">7 </w:t>
            </w:r>
          </w:p>
        </w:tc>
      </w:tr>
      <w:tr w:rsidR="006A30EA" w14:paraId="50FCE5F1" w14:textId="77777777">
        <w:trPr>
          <w:trHeight w:val="320"/>
        </w:trPr>
        <w:tc>
          <w:tcPr>
            <w:tcW w:w="1620" w:type="dxa"/>
            <w:gridSpan w:val="2"/>
            <w:vMerge/>
          </w:tcPr>
          <w:p w14:paraId="50FCE5EA" w14:textId="77777777" w:rsidR="006A30EA" w:rsidRDefault="006A30EA"/>
        </w:tc>
        <w:tc>
          <w:tcPr>
            <w:tcW w:w="1620" w:type="dxa"/>
            <w:gridSpan w:val="2"/>
            <w:tcBorders>
              <w:bottom w:val="dotted" w:sz="4" w:space="0" w:color="auto"/>
            </w:tcBorders>
            <w:vAlign w:val="center"/>
          </w:tcPr>
          <w:p w14:paraId="50FCE5EB" w14:textId="77777777" w:rsidR="006A30EA" w:rsidRDefault="004802B4">
            <w:pPr>
              <w:jc w:val="left"/>
            </w:pPr>
            <w:r>
              <w:rPr>
                <w:sz w:val="16"/>
              </w:rPr>
              <w:t>basal half</w:t>
            </w:r>
          </w:p>
        </w:tc>
        <w:tc>
          <w:tcPr>
            <w:tcW w:w="1620" w:type="dxa"/>
            <w:gridSpan w:val="2"/>
            <w:tcBorders>
              <w:bottom w:val="dotted" w:sz="4" w:space="0" w:color="auto"/>
            </w:tcBorders>
            <w:vAlign w:val="center"/>
          </w:tcPr>
          <w:p w14:paraId="50FCE5EC" w14:textId="77777777" w:rsidR="006A30EA" w:rsidRDefault="006A30EA"/>
        </w:tc>
        <w:tc>
          <w:tcPr>
            <w:tcW w:w="1620" w:type="dxa"/>
            <w:tcBorders>
              <w:bottom w:val="dotted" w:sz="4" w:space="0" w:color="auto"/>
            </w:tcBorders>
            <w:vAlign w:val="center"/>
          </w:tcPr>
          <w:p w14:paraId="50FCE5ED" w14:textId="77777777" w:rsidR="006A30EA" w:rsidRDefault="006A30EA"/>
        </w:tc>
        <w:tc>
          <w:tcPr>
            <w:tcW w:w="1620" w:type="dxa"/>
            <w:tcBorders>
              <w:bottom w:val="dotted" w:sz="4" w:space="0" w:color="auto"/>
            </w:tcBorders>
            <w:vAlign w:val="center"/>
          </w:tcPr>
          <w:p w14:paraId="50FCE5EE" w14:textId="77777777" w:rsidR="006A30EA" w:rsidRDefault="006A30EA"/>
        </w:tc>
        <w:tc>
          <w:tcPr>
            <w:tcW w:w="1620" w:type="dxa"/>
            <w:tcBorders>
              <w:bottom w:val="dotted" w:sz="4" w:space="0" w:color="auto"/>
            </w:tcBorders>
            <w:vAlign w:val="center"/>
          </w:tcPr>
          <w:p w14:paraId="50FCE5EF" w14:textId="77777777" w:rsidR="006A30EA" w:rsidRDefault="006A30EA"/>
        </w:tc>
        <w:tc>
          <w:tcPr>
            <w:tcW w:w="1620" w:type="dxa"/>
            <w:tcBorders>
              <w:bottom w:val="dotted" w:sz="4" w:space="0" w:color="auto"/>
            </w:tcBorders>
            <w:vAlign w:val="center"/>
          </w:tcPr>
          <w:p w14:paraId="50FCE5F0" w14:textId="77777777" w:rsidR="006A30EA" w:rsidRDefault="004802B4">
            <w:pPr>
              <w:jc w:val="center"/>
            </w:pPr>
            <w:r>
              <w:rPr>
                <w:rFonts w:eastAsia="Arial"/>
                <w:sz w:val="16"/>
              </w:rPr>
              <w:t xml:space="preserve">8 </w:t>
            </w:r>
          </w:p>
        </w:tc>
      </w:tr>
      <w:tr w:rsidR="006A30EA" w14:paraId="50FCE5F9" w14:textId="77777777">
        <w:trPr>
          <w:trHeight w:val="320"/>
        </w:trPr>
        <w:tc>
          <w:tcPr>
            <w:tcW w:w="1620" w:type="dxa"/>
            <w:gridSpan w:val="2"/>
            <w:vMerge/>
          </w:tcPr>
          <w:p w14:paraId="50FCE5F2" w14:textId="77777777" w:rsidR="006A30EA" w:rsidRDefault="006A30EA"/>
        </w:tc>
        <w:tc>
          <w:tcPr>
            <w:tcW w:w="1620" w:type="dxa"/>
            <w:gridSpan w:val="2"/>
            <w:tcBorders>
              <w:bottom w:val="dotted" w:sz="4" w:space="0" w:color="auto"/>
            </w:tcBorders>
            <w:vAlign w:val="center"/>
          </w:tcPr>
          <w:p w14:paraId="50FCE5F3" w14:textId="77777777" w:rsidR="006A30EA" w:rsidRDefault="004802B4">
            <w:pPr>
              <w:jc w:val="left"/>
            </w:pPr>
            <w:r>
              <w:rPr>
                <w:sz w:val="16"/>
              </w:rPr>
              <w:t>basal half and central</w:t>
            </w:r>
          </w:p>
        </w:tc>
        <w:tc>
          <w:tcPr>
            <w:tcW w:w="1620" w:type="dxa"/>
            <w:gridSpan w:val="2"/>
            <w:tcBorders>
              <w:bottom w:val="dotted" w:sz="4" w:space="0" w:color="auto"/>
            </w:tcBorders>
            <w:vAlign w:val="center"/>
          </w:tcPr>
          <w:p w14:paraId="50FCE5F4" w14:textId="77777777" w:rsidR="006A30EA" w:rsidRDefault="006A30EA"/>
        </w:tc>
        <w:tc>
          <w:tcPr>
            <w:tcW w:w="1620" w:type="dxa"/>
            <w:tcBorders>
              <w:bottom w:val="dotted" w:sz="4" w:space="0" w:color="auto"/>
            </w:tcBorders>
            <w:vAlign w:val="center"/>
          </w:tcPr>
          <w:p w14:paraId="50FCE5F5" w14:textId="77777777" w:rsidR="006A30EA" w:rsidRDefault="006A30EA"/>
        </w:tc>
        <w:tc>
          <w:tcPr>
            <w:tcW w:w="1620" w:type="dxa"/>
            <w:tcBorders>
              <w:bottom w:val="dotted" w:sz="4" w:space="0" w:color="auto"/>
            </w:tcBorders>
            <w:vAlign w:val="center"/>
          </w:tcPr>
          <w:p w14:paraId="50FCE5F6" w14:textId="77777777" w:rsidR="006A30EA" w:rsidRDefault="006A30EA"/>
        </w:tc>
        <w:tc>
          <w:tcPr>
            <w:tcW w:w="1620" w:type="dxa"/>
            <w:tcBorders>
              <w:bottom w:val="dotted" w:sz="4" w:space="0" w:color="auto"/>
            </w:tcBorders>
            <w:vAlign w:val="center"/>
          </w:tcPr>
          <w:p w14:paraId="50FCE5F7" w14:textId="77777777" w:rsidR="006A30EA" w:rsidRDefault="006A30EA"/>
        </w:tc>
        <w:tc>
          <w:tcPr>
            <w:tcW w:w="1620" w:type="dxa"/>
            <w:tcBorders>
              <w:bottom w:val="dotted" w:sz="4" w:space="0" w:color="auto"/>
            </w:tcBorders>
            <w:vAlign w:val="center"/>
          </w:tcPr>
          <w:p w14:paraId="50FCE5F8" w14:textId="77777777" w:rsidR="006A30EA" w:rsidRDefault="004802B4">
            <w:pPr>
              <w:jc w:val="center"/>
            </w:pPr>
            <w:r>
              <w:rPr>
                <w:rFonts w:eastAsia="Arial"/>
                <w:sz w:val="16"/>
              </w:rPr>
              <w:t xml:space="preserve">9 </w:t>
            </w:r>
          </w:p>
        </w:tc>
      </w:tr>
      <w:tr w:rsidR="006A30EA" w14:paraId="50FCE601" w14:textId="77777777">
        <w:trPr>
          <w:trHeight w:val="320"/>
        </w:trPr>
        <w:tc>
          <w:tcPr>
            <w:tcW w:w="1620" w:type="dxa"/>
            <w:gridSpan w:val="2"/>
            <w:vMerge/>
          </w:tcPr>
          <w:p w14:paraId="50FCE5FA" w14:textId="77777777" w:rsidR="006A30EA" w:rsidRDefault="006A30EA"/>
        </w:tc>
        <w:tc>
          <w:tcPr>
            <w:tcW w:w="1620" w:type="dxa"/>
            <w:gridSpan w:val="2"/>
            <w:tcBorders>
              <w:bottom w:val="dotted" w:sz="4" w:space="0" w:color="auto"/>
            </w:tcBorders>
            <w:vAlign w:val="center"/>
          </w:tcPr>
          <w:p w14:paraId="50FCE5FB" w14:textId="77777777" w:rsidR="006A30EA" w:rsidRDefault="004802B4">
            <w:pPr>
              <w:jc w:val="left"/>
            </w:pPr>
            <w:r>
              <w:rPr>
                <w:sz w:val="16"/>
              </w:rPr>
              <w:t>distal half</w:t>
            </w:r>
          </w:p>
        </w:tc>
        <w:tc>
          <w:tcPr>
            <w:tcW w:w="1620" w:type="dxa"/>
            <w:gridSpan w:val="2"/>
            <w:tcBorders>
              <w:bottom w:val="dotted" w:sz="4" w:space="0" w:color="auto"/>
            </w:tcBorders>
            <w:vAlign w:val="center"/>
          </w:tcPr>
          <w:p w14:paraId="50FCE5FC" w14:textId="77777777" w:rsidR="006A30EA" w:rsidRDefault="006A30EA"/>
        </w:tc>
        <w:tc>
          <w:tcPr>
            <w:tcW w:w="1620" w:type="dxa"/>
            <w:tcBorders>
              <w:bottom w:val="dotted" w:sz="4" w:space="0" w:color="auto"/>
            </w:tcBorders>
            <w:vAlign w:val="center"/>
          </w:tcPr>
          <w:p w14:paraId="50FCE5FD" w14:textId="77777777" w:rsidR="006A30EA" w:rsidRDefault="006A30EA"/>
        </w:tc>
        <w:tc>
          <w:tcPr>
            <w:tcW w:w="1620" w:type="dxa"/>
            <w:tcBorders>
              <w:bottom w:val="dotted" w:sz="4" w:space="0" w:color="auto"/>
            </w:tcBorders>
            <w:vAlign w:val="center"/>
          </w:tcPr>
          <w:p w14:paraId="50FCE5FE" w14:textId="77777777" w:rsidR="006A30EA" w:rsidRDefault="006A30EA"/>
        </w:tc>
        <w:tc>
          <w:tcPr>
            <w:tcW w:w="1620" w:type="dxa"/>
            <w:tcBorders>
              <w:bottom w:val="dotted" w:sz="4" w:space="0" w:color="auto"/>
            </w:tcBorders>
            <w:vAlign w:val="center"/>
          </w:tcPr>
          <w:p w14:paraId="50FCE5FF" w14:textId="77777777" w:rsidR="006A30EA" w:rsidRDefault="006A30EA"/>
        </w:tc>
        <w:tc>
          <w:tcPr>
            <w:tcW w:w="1620" w:type="dxa"/>
            <w:tcBorders>
              <w:bottom w:val="dotted" w:sz="4" w:space="0" w:color="auto"/>
            </w:tcBorders>
            <w:vAlign w:val="center"/>
          </w:tcPr>
          <w:p w14:paraId="50FCE600" w14:textId="77777777" w:rsidR="006A30EA" w:rsidRDefault="004802B4">
            <w:pPr>
              <w:jc w:val="center"/>
            </w:pPr>
            <w:r>
              <w:rPr>
                <w:rFonts w:eastAsia="Arial"/>
                <w:sz w:val="16"/>
              </w:rPr>
              <w:t xml:space="preserve">10 </w:t>
            </w:r>
          </w:p>
        </w:tc>
      </w:tr>
      <w:tr w:rsidR="006A30EA" w14:paraId="50FCE609" w14:textId="77777777">
        <w:trPr>
          <w:trHeight w:val="320"/>
        </w:trPr>
        <w:tc>
          <w:tcPr>
            <w:tcW w:w="1620" w:type="dxa"/>
            <w:gridSpan w:val="2"/>
            <w:vMerge/>
          </w:tcPr>
          <w:p w14:paraId="50FCE602" w14:textId="77777777" w:rsidR="006A30EA" w:rsidRDefault="006A30EA"/>
        </w:tc>
        <w:tc>
          <w:tcPr>
            <w:tcW w:w="1620" w:type="dxa"/>
            <w:gridSpan w:val="2"/>
            <w:tcBorders>
              <w:bottom w:val="dotted" w:sz="4" w:space="0" w:color="auto"/>
            </w:tcBorders>
            <w:vAlign w:val="center"/>
          </w:tcPr>
          <w:p w14:paraId="50FCE603" w14:textId="77777777" w:rsidR="006A30EA" w:rsidRDefault="004802B4">
            <w:pPr>
              <w:jc w:val="left"/>
            </w:pPr>
            <w:r>
              <w:rPr>
                <w:sz w:val="16"/>
              </w:rPr>
              <w:t>distal quarter</w:t>
            </w:r>
          </w:p>
        </w:tc>
        <w:tc>
          <w:tcPr>
            <w:tcW w:w="1620" w:type="dxa"/>
            <w:gridSpan w:val="2"/>
            <w:tcBorders>
              <w:bottom w:val="dotted" w:sz="4" w:space="0" w:color="auto"/>
            </w:tcBorders>
            <w:vAlign w:val="center"/>
          </w:tcPr>
          <w:p w14:paraId="50FCE604" w14:textId="77777777" w:rsidR="006A30EA" w:rsidRDefault="006A30EA"/>
        </w:tc>
        <w:tc>
          <w:tcPr>
            <w:tcW w:w="1620" w:type="dxa"/>
            <w:tcBorders>
              <w:bottom w:val="dotted" w:sz="4" w:space="0" w:color="auto"/>
            </w:tcBorders>
            <w:vAlign w:val="center"/>
          </w:tcPr>
          <w:p w14:paraId="50FCE605" w14:textId="77777777" w:rsidR="006A30EA" w:rsidRDefault="006A30EA"/>
        </w:tc>
        <w:tc>
          <w:tcPr>
            <w:tcW w:w="1620" w:type="dxa"/>
            <w:tcBorders>
              <w:bottom w:val="dotted" w:sz="4" w:space="0" w:color="auto"/>
            </w:tcBorders>
            <w:vAlign w:val="center"/>
          </w:tcPr>
          <w:p w14:paraId="50FCE606" w14:textId="77777777" w:rsidR="006A30EA" w:rsidRDefault="006A30EA"/>
        </w:tc>
        <w:tc>
          <w:tcPr>
            <w:tcW w:w="1620" w:type="dxa"/>
            <w:tcBorders>
              <w:bottom w:val="dotted" w:sz="4" w:space="0" w:color="auto"/>
            </w:tcBorders>
            <w:vAlign w:val="center"/>
          </w:tcPr>
          <w:p w14:paraId="50FCE607" w14:textId="77777777" w:rsidR="006A30EA" w:rsidRDefault="006A30EA"/>
        </w:tc>
        <w:tc>
          <w:tcPr>
            <w:tcW w:w="1620" w:type="dxa"/>
            <w:tcBorders>
              <w:bottom w:val="dotted" w:sz="4" w:space="0" w:color="auto"/>
            </w:tcBorders>
            <w:vAlign w:val="center"/>
          </w:tcPr>
          <w:p w14:paraId="50FCE608" w14:textId="77777777" w:rsidR="006A30EA" w:rsidRDefault="004802B4">
            <w:pPr>
              <w:jc w:val="center"/>
            </w:pPr>
            <w:r>
              <w:rPr>
                <w:rFonts w:eastAsia="Arial"/>
                <w:sz w:val="16"/>
              </w:rPr>
              <w:t xml:space="preserve">11 </w:t>
            </w:r>
          </w:p>
        </w:tc>
      </w:tr>
      <w:tr w:rsidR="006A30EA" w14:paraId="50FCE611" w14:textId="77777777">
        <w:trPr>
          <w:trHeight w:val="320"/>
        </w:trPr>
        <w:tc>
          <w:tcPr>
            <w:tcW w:w="1620" w:type="dxa"/>
            <w:gridSpan w:val="2"/>
            <w:vMerge/>
          </w:tcPr>
          <w:p w14:paraId="50FCE60A" w14:textId="77777777" w:rsidR="006A30EA" w:rsidRDefault="006A30EA"/>
        </w:tc>
        <w:tc>
          <w:tcPr>
            <w:tcW w:w="1620" w:type="dxa"/>
            <w:gridSpan w:val="2"/>
            <w:tcBorders>
              <w:bottom w:val="dotted" w:sz="4" w:space="0" w:color="auto"/>
            </w:tcBorders>
            <w:vAlign w:val="center"/>
          </w:tcPr>
          <w:p w14:paraId="50FCE60B" w14:textId="77777777" w:rsidR="006A30EA" w:rsidRDefault="004802B4">
            <w:pPr>
              <w:jc w:val="left"/>
            </w:pPr>
            <w:r>
              <w:rPr>
                <w:sz w:val="16"/>
              </w:rPr>
              <w:t>at apex only</w:t>
            </w:r>
          </w:p>
        </w:tc>
        <w:tc>
          <w:tcPr>
            <w:tcW w:w="1620" w:type="dxa"/>
            <w:gridSpan w:val="2"/>
            <w:tcBorders>
              <w:bottom w:val="dotted" w:sz="4" w:space="0" w:color="auto"/>
            </w:tcBorders>
            <w:vAlign w:val="center"/>
          </w:tcPr>
          <w:p w14:paraId="50FCE60C" w14:textId="77777777" w:rsidR="006A30EA" w:rsidRDefault="006A30EA"/>
        </w:tc>
        <w:tc>
          <w:tcPr>
            <w:tcW w:w="1620" w:type="dxa"/>
            <w:tcBorders>
              <w:bottom w:val="dotted" w:sz="4" w:space="0" w:color="auto"/>
            </w:tcBorders>
            <w:vAlign w:val="center"/>
          </w:tcPr>
          <w:p w14:paraId="50FCE60D" w14:textId="77777777" w:rsidR="006A30EA" w:rsidRDefault="006A30EA"/>
        </w:tc>
        <w:tc>
          <w:tcPr>
            <w:tcW w:w="1620" w:type="dxa"/>
            <w:tcBorders>
              <w:bottom w:val="dotted" w:sz="4" w:space="0" w:color="auto"/>
            </w:tcBorders>
            <w:vAlign w:val="center"/>
          </w:tcPr>
          <w:p w14:paraId="50FCE60E" w14:textId="77777777" w:rsidR="006A30EA" w:rsidRDefault="006A30EA"/>
        </w:tc>
        <w:tc>
          <w:tcPr>
            <w:tcW w:w="1620" w:type="dxa"/>
            <w:tcBorders>
              <w:bottom w:val="dotted" w:sz="4" w:space="0" w:color="auto"/>
            </w:tcBorders>
            <w:vAlign w:val="center"/>
          </w:tcPr>
          <w:p w14:paraId="50FCE60F" w14:textId="77777777" w:rsidR="006A30EA" w:rsidRDefault="006A30EA"/>
        </w:tc>
        <w:tc>
          <w:tcPr>
            <w:tcW w:w="1620" w:type="dxa"/>
            <w:tcBorders>
              <w:bottom w:val="dotted" w:sz="4" w:space="0" w:color="auto"/>
            </w:tcBorders>
            <w:vAlign w:val="center"/>
          </w:tcPr>
          <w:p w14:paraId="50FCE610" w14:textId="77777777" w:rsidR="006A30EA" w:rsidRDefault="004802B4">
            <w:pPr>
              <w:jc w:val="center"/>
            </w:pPr>
            <w:r>
              <w:rPr>
                <w:rFonts w:eastAsia="Arial"/>
                <w:sz w:val="16"/>
              </w:rPr>
              <w:t xml:space="preserve">12 </w:t>
            </w:r>
          </w:p>
        </w:tc>
      </w:tr>
      <w:tr w:rsidR="006A30EA" w14:paraId="50FCE619" w14:textId="77777777" w:rsidTr="006A30EA">
        <w:tblPrEx>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Change w:id="628" w:author="WANG" w:date="2026-07-08T01:55:00Z">
            <w:tblPrEx>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blPrExChange>
        </w:tblPrEx>
        <w:trPr>
          <w:trHeight w:val="90"/>
          <w:trPrChange w:id="629" w:author="WANG" w:date="2026-07-08T01:55:00Z">
            <w:trPr>
              <w:trHeight w:val="320"/>
            </w:trPr>
          </w:trPrChange>
        </w:trPr>
        <w:tc>
          <w:tcPr>
            <w:tcW w:w="1620" w:type="dxa"/>
            <w:gridSpan w:val="2"/>
            <w:vMerge/>
            <w:tcPrChange w:id="630" w:author="WANG" w:date="2026-07-08T01:55:00Z">
              <w:tcPr>
                <w:tcW w:w="1620" w:type="dxa"/>
                <w:gridSpan w:val="2"/>
                <w:vMerge/>
              </w:tcPr>
            </w:tcPrChange>
          </w:tcPr>
          <w:p w14:paraId="50FCE612" w14:textId="77777777" w:rsidR="006A30EA" w:rsidRDefault="006A30EA"/>
        </w:tc>
        <w:tc>
          <w:tcPr>
            <w:tcW w:w="1620" w:type="dxa"/>
            <w:gridSpan w:val="2"/>
            <w:tcBorders>
              <w:bottom w:val="dotted" w:sz="4" w:space="0" w:color="auto"/>
            </w:tcBorders>
            <w:vAlign w:val="center"/>
            <w:tcPrChange w:id="631" w:author="WANG" w:date="2026-07-08T01:55:00Z">
              <w:tcPr>
                <w:tcW w:w="1620" w:type="dxa"/>
                <w:gridSpan w:val="2"/>
                <w:tcBorders>
                  <w:bottom w:val="dotted" w:sz="4" w:space="0" w:color="auto"/>
                </w:tcBorders>
                <w:vAlign w:val="center"/>
              </w:tcPr>
            </w:tcPrChange>
          </w:tcPr>
          <w:p w14:paraId="50FCE613" w14:textId="77777777" w:rsidR="006A30EA" w:rsidRDefault="004802B4">
            <w:pPr>
              <w:jc w:val="left"/>
            </w:pPr>
            <w:r>
              <w:rPr>
                <w:sz w:val="16"/>
              </w:rPr>
              <w:t>on margin only</w:t>
            </w:r>
          </w:p>
        </w:tc>
        <w:tc>
          <w:tcPr>
            <w:tcW w:w="1620" w:type="dxa"/>
            <w:gridSpan w:val="2"/>
            <w:tcBorders>
              <w:bottom w:val="dotted" w:sz="4" w:space="0" w:color="auto"/>
            </w:tcBorders>
            <w:vAlign w:val="center"/>
            <w:tcPrChange w:id="632" w:author="WANG" w:date="2026-07-08T01:55:00Z">
              <w:tcPr>
                <w:tcW w:w="1620" w:type="dxa"/>
                <w:gridSpan w:val="2"/>
                <w:tcBorders>
                  <w:bottom w:val="dotted" w:sz="4" w:space="0" w:color="auto"/>
                </w:tcBorders>
                <w:vAlign w:val="center"/>
              </w:tcPr>
            </w:tcPrChange>
          </w:tcPr>
          <w:p w14:paraId="50FCE614" w14:textId="77777777" w:rsidR="006A30EA" w:rsidRDefault="006A30EA"/>
        </w:tc>
        <w:tc>
          <w:tcPr>
            <w:tcW w:w="1620" w:type="dxa"/>
            <w:tcBorders>
              <w:bottom w:val="dotted" w:sz="4" w:space="0" w:color="auto"/>
            </w:tcBorders>
            <w:vAlign w:val="center"/>
            <w:tcPrChange w:id="633" w:author="WANG" w:date="2026-07-08T01:55:00Z">
              <w:tcPr>
                <w:tcW w:w="1620" w:type="dxa"/>
                <w:tcBorders>
                  <w:bottom w:val="dotted" w:sz="4" w:space="0" w:color="auto"/>
                </w:tcBorders>
                <w:vAlign w:val="center"/>
              </w:tcPr>
            </w:tcPrChange>
          </w:tcPr>
          <w:p w14:paraId="50FCE615" w14:textId="77777777" w:rsidR="006A30EA" w:rsidRDefault="006A30EA"/>
        </w:tc>
        <w:tc>
          <w:tcPr>
            <w:tcW w:w="1620" w:type="dxa"/>
            <w:tcBorders>
              <w:bottom w:val="dotted" w:sz="4" w:space="0" w:color="auto"/>
            </w:tcBorders>
            <w:vAlign w:val="center"/>
            <w:tcPrChange w:id="634" w:author="WANG" w:date="2026-07-08T01:55:00Z">
              <w:tcPr>
                <w:tcW w:w="1620" w:type="dxa"/>
                <w:tcBorders>
                  <w:bottom w:val="dotted" w:sz="4" w:space="0" w:color="auto"/>
                </w:tcBorders>
                <w:vAlign w:val="center"/>
              </w:tcPr>
            </w:tcPrChange>
          </w:tcPr>
          <w:p w14:paraId="50FCE616" w14:textId="77777777" w:rsidR="006A30EA" w:rsidRDefault="006A30EA"/>
        </w:tc>
        <w:tc>
          <w:tcPr>
            <w:tcW w:w="1620" w:type="dxa"/>
            <w:tcBorders>
              <w:bottom w:val="dotted" w:sz="4" w:space="0" w:color="auto"/>
            </w:tcBorders>
            <w:vAlign w:val="center"/>
            <w:tcPrChange w:id="635" w:author="WANG" w:date="2026-07-08T01:55:00Z">
              <w:tcPr>
                <w:tcW w:w="1620" w:type="dxa"/>
                <w:tcBorders>
                  <w:bottom w:val="dotted" w:sz="4" w:space="0" w:color="auto"/>
                </w:tcBorders>
                <w:vAlign w:val="center"/>
              </w:tcPr>
            </w:tcPrChange>
          </w:tcPr>
          <w:p w14:paraId="50FCE617" w14:textId="77777777" w:rsidR="006A30EA" w:rsidRDefault="006A30EA"/>
        </w:tc>
        <w:tc>
          <w:tcPr>
            <w:tcW w:w="1620" w:type="dxa"/>
            <w:tcBorders>
              <w:bottom w:val="dotted" w:sz="4" w:space="0" w:color="auto"/>
            </w:tcBorders>
            <w:vAlign w:val="center"/>
            <w:tcPrChange w:id="636" w:author="WANG" w:date="2026-07-08T01:55:00Z">
              <w:tcPr>
                <w:tcW w:w="1620" w:type="dxa"/>
                <w:tcBorders>
                  <w:bottom w:val="dotted" w:sz="4" w:space="0" w:color="auto"/>
                </w:tcBorders>
                <w:vAlign w:val="center"/>
              </w:tcPr>
            </w:tcPrChange>
          </w:tcPr>
          <w:p w14:paraId="50FCE618" w14:textId="77777777" w:rsidR="006A30EA" w:rsidRDefault="004802B4">
            <w:pPr>
              <w:jc w:val="center"/>
            </w:pPr>
            <w:r>
              <w:rPr>
                <w:rFonts w:eastAsia="Arial"/>
                <w:sz w:val="16"/>
              </w:rPr>
              <w:t xml:space="preserve">13 </w:t>
            </w:r>
          </w:p>
        </w:tc>
      </w:tr>
      <w:tr w:rsidR="006A30EA" w14:paraId="50FCE621" w14:textId="77777777">
        <w:trPr>
          <w:trHeight w:val="320"/>
        </w:trPr>
        <w:tc>
          <w:tcPr>
            <w:tcW w:w="1620" w:type="dxa"/>
            <w:gridSpan w:val="2"/>
            <w:vMerge/>
          </w:tcPr>
          <w:p w14:paraId="50FCE61A" w14:textId="77777777" w:rsidR="006A30EA" w:rsidRDefault="006A30EA"/>
        </w:tc>
        <w:tc>
          <w:tcPr>
            <w:tcW w:w="1620" w:type="dxa"/>
            <w:gridSpan w:val="2"/>
            <w:tcBorders>
              <w:bottom w:val="dotted" w:sz="4" w:space="0" w:color="auto"/>
            </w:tcBorders>
            <w:vAlign w:val="center"/>
          </w:tcPr>
          <w:p w14:paraId="50FCE61B" w14:textId="77777777" w:rsidR="006A30EA" w:rsidRDefault="004802B4">
            <w:pPr>
              <w:jc w:val="left"/>
            </w:pPr>
            <w:ins w:id="637" w:author="WANG" w:date="2026-07-08T01:55:00Z">
              <w:r>
                <w:rPr>
                  <w:rFonts w:eastAsia="SimSun" w:hint="eastAsia"/>
                  <w:sz w:val="16"/>
                  <w:lang w:eastAsia="zh-CN"/>
                </w:rPr>
                <w:t>basal</w:t>
              </w:r>
            </w:ins>
            <w:del w:id="638" w:author="WANG" w:date="2026-07-08T01:55:00Z">
              <w:r>
                <w:rPr>
                  <w:sz w:val="16"/>
                </w:rPr>
                <w:delText>lower</w:delText>
              </w:r>
            </w:del>
            <w:r>
              <w:rPr>
                <w:sz w:val="16"/>
              </w:rPr>
              <w:t xml:space="preserve"> half and margin</w:t>
            </w:r>
          </w:p>
        </w:tc>
        <w:tc>
          <w:tcPr>
            <w:tcW w:w="1620" w:type="dxa"/>
            <w:gridSpan w:val="2"/>
            <w:tcBorders>
              <w:bottom w:val="dotted" w:sz="4" w:space="0" w:color="auto"/>
            </w:tcBorders>
            <w:vAlign w:val="center"/>
          </w:tcPr>
          <w:p w14:paraId="50FCE61C" w14:textId="77777777" w:rsidR="006A30EA" w:rsidRDefault="006A30EA"/>
        </w:tc>
        <w:tc>
          <w:tcPr>
            <w:tcW w:w="1620" w:type="dxa"/>
            <w:tcBorders>
              <w:bottom w:val="dotted" w:sz="4" w:space="0" w:color="auto"/>
            </w:tcBorders>
            <w:vAlign w:val="center"/>
          </w:tcPr>
          <w:p w14:paraId="50FCE61D" w14:textId="77777777" w:rsidR="006A30EA" w:rsidRDefault="006A30EA"/>
        </w:tc>
        <w:tc>
          <w:tcPr>
            <w:tcW w:w="1620" w:type="dxa"/>
            <w:tcBorders>
              <w:bottom w:val="dotted" w:sz="4" w:space="0" w:color="auto"/>
            </w:tcBorders>
            <w:vAlign w:val="center"/>
          </w:tcPr>
          <w:p w14:paraId="50FCE61E" w14:textId="77777777" w:rsidR="006A30EA" w:rsidRDefault="006A30EA"/>
        </w:tc>
        <w:tc>
          <w:tcPr>
            <w:tcW w:w="1620" w:type="dxa"/>
            <w:tcBorders>
              <w:bottom w:val="dotted" w:sz="4" w:space="0" w:color="auto"/>
            </w:tcBorders>
            <w:vAlign w:val="center"/>
          </w:tcPr>
          <w:p w14:paraId="50FCE61F" w14:textId="77777777" w:rsidR="006A30EA" w:rsidRDefault="006A30EA"/>
        </w:tc>
        <w:tc>
          <w:tcPr>
            <w:tcW w:w="1620" w:type="dxa"/>
            <w:tcBorders>
              <w:bottom w:val="dotted" w:sz="4" w:space="0" w:color="auto"/>
            </w:tcBorders>
            <w:vAlign w:val="center"/>
          </w:tcPr>
          <w:p w14:paraId="50FCE620" w14:textId="77777777" w:rsidR="006A30EA" w:rsidRDefault="004802B4">
            <w:pPr>
              <w:jc w:val="center"/>
            </w:pPr>
            <w:r>
              <w:rPr>
                <w:rFonts w:eastAsia="Arial"/>
                <w:sz w:val="16"/>
              </w:rPr>
              <w:t xml:space="preserve">14 </w:t>
            </w:r>
          </w:p>
        </w:tc>
      </w:tr>
      <w:tr w:rsidR="006A30EA" w14:paraId="50FCE629" w14:textId="77777777">
        <w:trPr>
          <w:trHeight w:val="320"/>
        </w:trPr>
        <w:tc>
          <w:tcPr>
            <w:tcW w:w="1620" w:type="dxa"/>
            <w:gridSpan w:val="2"/>
            <w:vMerge/>
          </w:tcPr>
          <w:p w14:paraId="50FCE622" w14:textId="77777777" w:rsidR="006A30EA" w:rsidRDefault="006A30EA"/>
        </w:tc>
        <w:tc>
          <w:tcPr>
            <w:tcW w:w="1620" w:type="dxa"/>
            <w:gridSpan w:val="2"/>
            <w:tcBorders>
              <w:bottom w:val="dotted" w:sz="4" w:space="0" w:color="auto"/>
            </w:tcBorders>
            <w:vAlign w:val="center"/>
          </w:tcPr>
          <w:p w14:paraId="50FCE623" w14:textId="77777777" w:rsidR="006A30EA" w:rsidRDefault="004802B4">
            <w:pPr>
              <w:jc w:val="left"/>
            </w:pPr>
            <w:r>
              <w:rPr>
                <w:sz w:val="16"/>
              </w:rPr>
              <w:t>throughout</w:t>
            </w:r>
          </w:p>
        </w:tc>
        <w:tc>
          <w:tcPr>
            <w:tcW w:w="1620" w:type="dxa"/>
            <w:gridSpan w:val="2"/>
            <w:tcBorders>
              <w:bottom w:val="dotted" w:sz="4" w:space="0" w:color="auto"/>
            </w:tcBorders>
            <w:vAlign w:val="center"/>
          </w:tcPr>
          <w:p w14:paraId="50FCE624" w14:textId="77777777" w:rsidR="006A30EA" w:rsidRDefault="006A30EA"/>
        </w:tc>
        <w:tc>
          <w:tcPr>
            <w:tcW w:w="1620" w:type="dxa"/>
            <w:tcBorders>
              <w:bottom w:val="dotted" w:sz="4" w:space="0" w:color="auto"/>
            </w:tcBorders>
            <w:vAlign w:val="center"/>
          </w:tcPr>
          <w:p w14:paraId="50FCE625" w14:textId="77777777" w:rsidR="006A30EA" w:rsidRDefault="006A30EA"/>
        </w:tc>
        <w:tc>
          <w:tcPr>
            <w:tcW w:w="1620" w:type="dxa"/>
            <w:tcBorders>
              <w:bottom w:val="dotted" w:sz="4" w:space="0" w:color="auto"/>
            </w:tcBorders>
            <w:vAlign w:val="center"/>
          </w:tcPr>
          <w:p w14:paraId="50FCE626" w14:textId="77777777" w:rsidR="006A30EA" w:rsidRDefault="006A30EA"/>
        </w:tc>
        <w:tc>
          <w:tcPr>
            <w:tcW w:w="1620" w:type="dxa"/>
            <w:tcBorders>
              <w:bottom w:val="dotted" w:sz="4" w:space="0" w:color="auto"/>
            </w:tcBorders>
            <w:vAlign w:val="center"/>
          </w:tcPr>
          <w:p w14:paraId="50FCE627" w14:textId="77777777" w:rsidR="006A30EA" w:rsidRDefault="006A30EA"/>
        </w:tc>
        <w:tc>
          <w:tcPr>
            <w:tcW w:w="1620" w:type="dxa"/>
            <w:tcBorders>
              <w:bottom w:val="dotted" w:sz="4" w:space="0" w:color="auto"/>
            </w:tcBorders>
            <w:vAlign w:val="center"/>
          </w:tcPr>
          <w:p w14:paraId="50FCE628" w14:textId="77777777" w:rsidR="006A30EA" w:rsidRDefault="004802B4">
            <w:pPr>
              <w:jc w:val="center"/>
            </w:pPr>
            <w:r>
              <w:rPr>
                <w:rFonts w:eastAsia="Arial"/>
                <w:sz w:val="16"/>
              </w:rPr>
              <w:t xml:space="preserve">15 </w:t>
            </w:r>
          </w:p>
        </w:tc>
      </w:tr>
      <w:tr w:rsidR="006A30EA" w14:paraId="50FCE634" w14:textId="77777777">
        <w:trPr>
          <w:trHeight w:val="360"/>
        </w:trPr>
        <w:tc>
          <w:tcPr>
            <w:tcW w:w="810" w:type="dxa"/>
            <w:tcBorders>
              <w:right w:val="dotted" w:sz="4" w:space="0" w:color="auto"/>
            </w:tcBorders>
            <w:shd w:val="clear" w:color="auto" w:fill="DFDFD7"/>
            <w:vAlign w:val="center"/>
          </w:tcPr>
          <w:p w14:paraId="50FCE62A" w14:textId="77777777" w:rsidR="006A30EA" w:rsidRDefault="004802B4">
            <w:r>
              <w:rPr>
                <w:rFonts w:eastAsia="Arial"/>
                <w:b/>
                <w:sz w:val="16"/>
              </w:rPr>
              <w:t>40.</w:t>
            </w:r>
          </w:p>
        </w:tc>
        <w:tc>
          <w:tcPr>
            <w:tcW w:w="810" w:type="dxa"/>
            <w:tcBorders>
              <w:right w:val="dotted" w:sz="4" w:space="0" w:color="auto"/>
            </w:tcBorders>
            <w:shd w:val="clear" w:color="auto" w:fill="DFDFD7"/>
            <w:vAlign w:val="center"/>
          </w:tcPr>
          <w:p w14:paraId="50FCE62B" w14:textId="77777777" w:rsidR="006A30EA" w:rsidRDefault="006A30EA"/>
        </w:tc>
        <w:tc>
          <w:tcPr>
            <w:tcW w:w="810" w:type="dxa"/>
            <w:tcBorders>
              <w:right w:val="dotted" w:sz="4" w:space="0" w:color="auto"/>
            </w:tcBorders>
            <w:shd w:val="clear" w:color="auto" w:fill="DFDFD7"/>
            <w:vAlign w:val="center"/>
          </w:tcPr>
          <w:p w14:paraId="50FCE62C" w14:textId="77777777" w:rsidR="006A30EA" w:rsidRDefault="004802B4">
            <w:r>
              <w:rPr>
                <w:rFonts w:eastAsia="Arial"/>
                <w:b/>
                <w:sz w:val="16"/>
              </w:rPr>
              <w:t>PQ</w:t>
            </w:r>
          </w:p>
        </w:tc>
        <w:tc>
          <w:tcPr>
            <w:tcW w:w="810" w:type="dxa"/>
            <w:tcBorders>
              <w:right w:val="dotted" w:sz="4" w:space="0" w:color="auto"/>
            </w:tcBorders>
            <w:shd w:val="clear" w:color="auto" w:fill="DFDFD7"/>
            <w:vAlign w:val="center"/>
          </w:tcPr>
          <w:p w14:paraId="50FCE62D"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E62E"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62F" w14:textId="77777777" w:rsidR="006A30EA" w:rsidRDefault="004802B4">
            <w:r>
              <w:rPr>
                <w:rFonts w:eastAsia="Arial"/>
                <w:b/>
                <w:sz w:val="16"/>
              </w:rPr>
              <w:t>(e), (f), (g)</w:t>
            </w:r>
          </w:p>
        </w:tc>
        <w:tc>
          <w:tcPr>
            <w:tcW w:w="1620" w:type="dxa"/>
            <w:shd w:val="clear" w:color="auto" w:fill="DFDFD7"/>
            <w:vAlign w:val="center"/>
          </w:tcPr>
          <w:p w14:paraId="50FCE630" w14:textId="77777777" w:rsidR="006A30EA" w:rsidRDefault="006A30EA"/>
        </w:tc>
        <w:tc>
          <w:tcPr>
            <w:tcW w:w="1620" w:type="dxa"/>
            <w:shd w:val="clear" w:color="auto" w:fill="DFDFD7"/>
          </w:tcPr>
          <w:p w14:paraId="50FCE631" w14:textId="77777777" w:rsidR="006A30EA" w:rsidRDefault="006A30EA"/>
        </w:tc>
        <w:tc>
          <w:tcPr>
            <w:tcW w:w="1620" w:type="dxa"/>
            <w:shd w:val="clear" w:color="auto" w:fill="DFDFD7"/>
          </w:tcPr>
          <w:p w14:paraId="50FCE632" w14:textId="77777777" w:rsidR="006A30EA" w:rsidRDefault="006A30EA"/>
        </w:tc>
        <w:tc>
          <w:tcPr>
            <w:tcW w:w="1620" w:type="dxa"/>
            <w:shd w:val="clear" w:color="auto" w:fill="DFDFD7"/>
          </w:tcPr>
          <w:p w14:paraId="50FCE633" w14:textId="77777777" w:rsidR="006A30EA" w:rsidRDefault="006A30EA"/>
        </w:tc>
      </w:tr>
      <w:tr w:rsidR="006A30EA" w14:paraId="50FCE63C" w14:textId="77777777">
        <w:trPr>
          <w:trHeight w:val="440"/>
        </w:trPr>
        <w:tc>
          <w:tcPr>
            <w:tcW w:w="1620" w:type="dxa"/>
            <w:gridSpan w:val="2"/>
            <w:vMerge w:val="restart"/>
          </w:tcPr>
          <w:p w14:paraId="50FCE635" w14:textId="77777777" w:rsidR="006A30EA" w:rsidRDefault="006A30EA"/>
        </w:tc>
        <w:tc>
          <w:tcPr>
            <w:tcW w:w="1620" w:type="dxa"/>
            <w:gridSpan w:val="2"/>
            <w:tcBorders>
              <w:bottom w:val="dotted" w:sz="4" w:space="0" w:color="auto"/>
            </w:tcBorders>
          </w:tcPr>
          <w:p w14:paraId="50FCE636" w14:textId="77777777" w:rsidR="006A30EA" w:rsidRDefault="004802B4">
            <w:pPr>
              <w:spacing w:before="113" w:after="113"/>
              <w:jc w:val="left"/>
            </w:pPr>
            <w:r>
              <w:rPr>
                <w:b/>
                <w:sz w:val="16"/>
              </w:rPr>
              <w:t xml:space="preserve">Second whorl </w:t>
            </w:r>
            <w:r>
              <w:rPr>
                <w:rFonts w:eastAsia="Arial"/>
                <w:b/>
                <w:sz w:val="16"/>
              </w:rPr>
              <w:t>petaloid tepal</w:t>
            </w:r>
            <w:r>
              <w:rPr>
                <w:b/>
                <w:sz w:val="16"/>
              </w:rPr>
              <w:t xml:space="preserve">: </w:t>
            </w:r>
            <w:r>
              <w:rPr>
                <w:rFonts w:eastAsia="Arial"/>
                <w:b/>
                <w:sz w:val="16"/>
              </w:rPr>
              <w:t>pattern</w:t>
            </w:r>
            <w:r>
              <w:rPr>
                <w:b/>
                <w:sz w:val="16"/>
              </w:rPr>
              <w:t xml:space="preserve"> of secondary color of outer side</w:t>
            </w:r>
          </w:p>
        </w:tc>
        <w:tc>
          <w:tcPr>
            <w:tcW w:w="1620" w:type="dxa"/>
            <w:gridSpan w:val="2"/>
            <w:tcBorders>
              <w:bottom w:val="dotted" w:sz="4" w:space="0" w:color="auto"/>
            </w:tcBorders>
          </w:tcPr>
          <w:p w14:paraId="50FCE637" w14:textId="77777777" w:rsidR="006A30EA" w:rsidRDefault="006A30EA"/>
        </w:tc>
        <w:tc>
          <w:tcPr>
            <w:tcW w:w="1620" w:type="dxa"/>
            <w:tcBorders>
              <w:bottom w:val="dotted" w:sz="4" w:space="0" w:color="auto"/>
            </w:tcBorders>
          </w:tcPr>
          <w:p w14:paraId="50FCE638" w14:textId="77777777" w:rsidR="006A30EA" w:rsidRDefault="006A30EA"/>
        </w:tc>
        <w:tc>
          <w:tcPr>
            <w:tcW w:w="1620" w:type="dxa"/>
            <w:tcBorders>
              <w:bottom w:val="dotted" w:sz="4" w:space="0" w:color="auto"/>
            </w:tcBorders>
          </w:tcPr>
          <w:p w14:paraId="50FCE639" w14:textId="77777777" w:rsidR="006A30EA" w:rsidRDefault="006A30EA"/>
        </w:tc>
        <w:tc>
          <w:tcPr>
            <w:tcW w:w="1620" w:type="dxa"/>
            <w:tcBorders>
              <w:bottom w:val="dotted" w:sz="4" w:space="0" w:color="auto"/>
            </w:tcBorders>
          </w:tcPr>
          <w:p w14:paraId="50FCE63A" w14:textId="77777777" w:rsidR="006A30EA" w:rsidRDefault="006A30EA"/>
        </w:tc>
        <w:tc>
          <w:tcPr>
            <w:tcW w:w="1620" w:type="dxa"/>
            <w:tcBorders>
              <w:bottom w:val="dotted" w:sz="4" w:space="0" w:color="auto"/>
            </w:tcBorders>
          </w:tcPr>
          <w:p w14:paraId="50FCE63B" w14:textId="77777777" w:rsidR="006A30EA" w:rsidRDefault="006A30EA"/>
        </w:tc>
      </w:tr>
      <w:tr w:rsidR="006A30EA" w14:paraId="50FCE644" w14:textId="77777777">
        <w:trPr>
          <w:trHeight w:val="320"/>
        </w:trPr>
        <w:tc>
          <w:tcPr>
            <w:tcW w:w="1620" w:type="dxa"/>
            <w:gridSpan w:val="2"/>
            <w:vMerge/>
          </w:tcPr>
          <w:p w14:paraId="50FCE63D" w14:textId="77777777" w:rsidR="006A30EA" w:rsidRDefault="006A30EA"/>
        </w:tc>
        <w:tc>
          <w:tcPr>
            <w:tcW w:w="1620" w:type="dxa"/>
            <w:gridSpan w:val="2"/>
            <w:tcBorders>
              <w:bottom w:val="dotted" w:sz="4" w:space="0" w:color="auto"/>
            </w:tcBorders>
            <w:vAlign w:val="center"/>
          </w:tcPr>
          <w:p w14:paraId="50FCE63E" w14:textId="77777777" w:rsidR="006A30EA" w:rsidRDefault="004802B4">
            <w:pPr>
              <w:jc w:val="left"/>
            </w:pPr>
            <w:r>
              <w:rPr>
                <w:sz w:val="16"/>
              </w:rPr>
              <w:t>none</w:t>
            </w:r>
          </w:p>
        </w:tc>
        <w:tc>
          <w:tcPr>
            <w:tcW w:w="1620" w:type="dxa"/>
            <w:gridSpan w:val="2"/>
            <w:tcBorders>
              <w:bottom w:val="dotted" w:sz="4" w:space="0" w:color="auto"/>
            </w:tcBorders>
            <w:vAlign w:val="center"/>
          </w:tcPr>
          <w:p w14:paraId="50FCE63F" w14:textId="77777777" w:rsidR="006A30EA" w:rsidRDefault="006A30EA"/>
        </w:tc>
        <w:tc>
          <w:tcPr>
            <w:tcW w:w="1620" w:type="dxa"/>
            <w:tcBorders>
              <w:bottom w:val="dotted" w:sz="4" w:space="0" w:color="auto"/>
            </w:tcBorders>
            <w:vAlign w:val="center"/>
          </w:tcPr>
          <w:p w14:paraId="50FCE640" w14:textId="77777777" w:rsidR="006A30EA" w:rsidRDefault="006A30EA"/>
        </w:tc>
        <w:tc>
          <w:tcPr>
            <w:tcW w:w="1620" w:type="dxa"/>
            <w:tcBorders>
              <w:bottom w:val="dotted" w:sz="4" w:space="0" w:color="auto"/>
            </w:tcBorders>
            <w:vAlign w:val="center"/>
          </w:tcPr>
          <w:p w14:paraId="50FCE641" w14:textId="77777777" w:rsidR="006A30EA" w:rsidRDefault="006A30EA"/>
        </w:tc>
        <w:tc>
          <w:tcPr>
            <w:tcW w:w="1620" w:type="dxa"/>
            <w:tcBorders>
              <w:bottom w:val="dotted" w:sz="4" w:space="0" w:color="auto"/>
            </w:tcBorders>
            <w:vAlign w:val="center"/>
          </w:tcPr>
          <w:p w14:paraId="50FCE642" w14:textId="77777777" w:rsidR="006A30EA" w:rsidRDefault="004802B4">
            <w:pPr>
              <w:jc w:val="left"/>
            </w:pPr>
            <w:r>
              <w:rPr>
                <w:sz w:val="16"/>
              </w:rPr>
              <w:t>Frank's Masterpiece</w:t>
            </w:r>
          </w:p>
        </w:tc>
        <w:tc>
          <w:tcPr>
            <w:tcW w:w="1620" w:type="dxa"/>
            <w:tcBorders>
              <w:bottom w:val="dotted" w:sz="4" w:space="0" w:color="auto"/>
            </w:tcBorders>
            <w:vAlign w:val="center"/>
          </w:tcPr>
          <w:p w14:paraId="50FCE643" w14:textId="77777777" w:rsidR="006A30EA" w:rsidRDefault="004802B4">
            <w:pPr>
              <w:jc w:val="center"/>
            </w:pPr>
            <w:r>
              <w:rPr>
                <w:rFonts w:eastAsia="Arial"/>
                <w:sz w:val="16"/>
              </w:rPr>
              <w:t xml:space="preserve">1 </w:t>
            </w:r>
          </w:p>
        </w:tc>
      </w:tr>
      <w:tr w:rsidR="006A30EA" w14:paraId="50FCE64C" w14:textId="77777777">
        <w:trPr>
          <w:trHeight w:val="320"/>
        </w:trPr>
        <w:tc>
          <w:tcPr>
            <w:tcW w:w="1620" w:type="dxa"/>
            <w:gridSpan w:val="2"/>
            <w:vMerge/>
          </w:tcPr>
          <w:p w14:paraId="50FCE645" w14:textId="77777777" w:rsidR="006A30EA" w:rsidRDefault="006A30EA"/>
        </w:tc>
        <w:tc>
          <w:tcPr>
            <w:tcW w:w="1620" w:type="dxa"/>
            <w:gridSpan w:val="2"/>
            <w:tcBorders>
              <w:bottom w:val="dotted" w:sz="4" w:space="0" w:color="auto"/>
            </w:tcBorders>
            <w:vAlign w:val="center"/>
          </w:tcPr>
          <w:p w14:paraId="50FCE646" w14:textId="77777777" w:rsidR="006A30EA" w:rsidRDefault="004802B4">
            <w:pPr>
              <w:jc w:val="left"/>
            </w:pPr>
            <w:r>
              <w:rPr>
                <w:sz w:val="16"/>
              </w:rPr>
              <w:t>flush only</w:t>
            </w:r>
          </w:p>
        </w:tc>
        <w:tc>
          <w:tcPr>
            <w:tcW w:w="1620" w:type="dxa"/>
            <w:gridSpan w:val="2"/>
            <w:tcBorders>
              <w:bottom w:val="dotted" w:sz="4" w:space="0" w:color="auto"/>
            </w:tcBorders>
            <w:vAlign w:val="center"/>
          </w:tcPr>
          <w:p w14:paraId="50FCE647" w14:textId="77777777" w:rsidR="006A30EA" w:rsidRDefault="006A30EA"/>
        </w:tc>
        <w:tc>
          <w:tcPr>
            <w:tcW w:w="1620" w:type="dxa"/>
            <w:tcBorders>
              <w:bottom w:val="dotted" w:sz="4" w:space="0" w:color="auto"/>
            </w:tcBorders>
            <w:vAlign w:val="center"/>
          </w:tcPr>
          <w:p w14:paraId="50FCE648" w14:textId="77777777" w:rsidR="006A30EA" w:rsidRDefault="006A30EA"/>
        </w:tc>
        <w:tc>
          <w:tcPr>
            <w:tcW w:w="1620" w:type="dxa"/>
            <w:tcBorders>
              <w:bottom w:val="dotted" w:sz="4" w:space="0" w:color="auto"/>
            </w:tcBorders>
            <w:vAlign w:val="center"/>
          </w:tcPr>
          <w:p w14:paraId="50FCE649" w14:textId="77777777" w:rsidR="006A30EA" w:rsidRDefault="006A30EA"/>
        </w:tc>
        <w:tc>
          <w:tcPr>
            <w:tcW w:w="1620" w:type="dxa"/>
            <w:tcBorders>
              <w:bottom w:val="dotted" w:sz="4" w:space="0" w:color="auto"/>
            </w:tcBorders>
            <w:vAlign w:val="center"/>
          </w:tcPr>
          <w:p w14:paraId="50FCE64A" w14:textId="77777777" w:rsidR="006A30EA" w:rsidRDefault="006A30EA"/>
        </w:tc>
        <w:tc>
          <w:tcPr>
            <w:tcW w:w="1620" w:type="dxa"/>
            <w:tcBorders>
              <w:bottom w:val="dotted" w:sz="4" w:space="0" w:color="auto"/>
            </w:tcBorders>
            <w:vAlign w:val="center"/>
          </w:tcPr>
          <w:p w14:paraId="50FCE64B" w14:textId="77777777" w:rsidR="006A30EA" w:rsidRDefault="004802B4">
            <w:pPr>
              <w:jc w:val="center"/>
            </w:pPr>
            <w:r>
              <w:rPr>
                <w:rFonts w:eastAsia="Arial"/>
                <w:sz w:val="16"/>
              </w:rPr>
              <w:t xml:space="preserve">2 </w:t>
            </w:r>
          </w:p>
        </w:tc>
      </w:tr>
      <w:tr w:rsidR="006A30EA" w14:paraId="50FCE654" w14:textId="77777777">
        <w:trPr>
          <w:trHeight w:val="320"/>
        </w:trPr>
        <w:tc>
          <w:tcPr>
            <w:tcW w:w="1620" w:type="dxa"/>
            <w:gridSpan w:val="2"/>
            <w:vMerge/>
          </w:tcPr>
          <w:p w14:paraId="50FCE64D" w14:textId="77777777" w:rsidR="006A30EA" w:rsidRDefault="006A30EA"/>
        </w:tc>
        <w:tc>
          <w:tcPr>
            <w:tcW w:w="1620" w:type="dxa"/>
            <w:gridSpan w:val="2"/>
            <w:tcBorders>
              <w:bottom w:val="dotted" w:sz="4" w:space="0" w:color="auto"/>
            </w:tcBorders>
            <w:vAlign w:val="center"/>
          </w:tcPr>
          <w:p w14:paraId="50FCE64E" w14:textId="77777777" w:rsidR="006A30EA" w:rsidRDefault="004802B4">
            <w:pPr>
              <w:jc w:val="left"/>
            </w:pPr>
            <w:r>
              <w:rPr>
                <w:sz w:val="16"/>
              </w:rPr>
              <w:t>flush and stripes</w:t>
            </w:r>
          </w:p>
        </w:tc>
        <w:tc>
          <w:tcPr>
            <w:tcW w:w="1620" w:type="dxa"/>
            <w:gridSpan w:val="2"/>
            <w:tcBorders>
              <w:bottom w:val="dotted" w:sz="4" w:space="0" w:color="auto"/>
            </w:tcBorders>
            <w:vAlign w:val="center"/>
          </w:tcPr>
          <w:p w14:paraId="50FCE64F" w14:textId="77777777" w:rsidR="006A30EA" w:rsidRDefault="006A30EA"/>
        </w:tc>
        <w:tc>
          <w:tcPr>
            <w:tcW w:w="1620" w:type="dxa"/>
            <w:tcBorders>
              <w:bottom w:val="dotted" w:sz="4" w:space="0" w:color="auto"/>
            </w:tcBorders>
            <w:vAlign w:val="center"/>
          </w:tcPr>
          <w:p w14:paraId="50FCE650" w14:textId="77777777" w:rsidR="006A30EA" w:rsidRDefault="006A30EA"/>
        </w:tc>
        <w:tc>
          <w:tcPr>
            <w:tcW w:w="1620" w:type="dxa"/>
            <w:tcBorders>
              <w:bottom w:val="dotted" w:sz="4" w:space="0" w:color="auto"/>
            </w:tcBorders>
            <w:vAlign w:val="center"/>
          </w:tcPr>
          <w:p w14:paraId="50FCE651" w14:textId="77777777" w:rsidR="006A30EA" w:rsidRDefault="006A30EA"/>
        </w:tc>
        <w:tc>
          <w:tcPr>
            <w:tcW w:w="1620" w:type="dxa"/>
            <w:tcBorders>
              <w:bottom w:val="dotted" w:sz="4" w:space="0" w:color="auto"/>
            </w:tcBorders>
            <w:vAlign w:val="center"/>
          </w:tcPr>
          <w:p w14:paraId="50FCE652" w14:textId="77777777" w:rsidR="006A30EA" w:rsidRDefault="004802B4">
            <w:pPr>
              <w:jc w:val="left"/>
            </w:pPr>
            <w:proofErr w:type="spellStart"/>
            <w:r>
              <w:rPr>
                <w:sz w:val="16"/>
              </w:rPr>
              <w:t>Lv</w:t>
            </w:r>
            <w:proofErr w:type="spellEnd"/>
            <w:r>
              <w:rPr>
                <w:sz w:val="16"/>
              </w:rPr>
              <w:t xml:space="preserve"> Xing</w:t>
            </w:r>
          </w:p>
        </w:tc>
        <w:tc>
          <w:tcPr>
            <w:tcW w:w="1620" w:type="dxa"/>
            <w:tcBorders>
              <w:bottom w:val="dotted" w:sz="4" w:space="0" w:color="auto"/>
            </w:tcBorders>
            <w:vAlign w:val="center"/>
          </w:tcPr>
          <w:p w14:paraId="50FCE653" w14:textId="77777777" w:rsidR="006A30EA" w:rsidRDefault="004802B4">
            <w:pPr>
              <w:jc w:val="center"/>
            </w:pPr>
            <w:r>
              <w:rPr>
                <w:rFonts w:eastAsia="Arial"/>
                <w:sz w:val="16"/>
              </w:rPr>
              <w:t xml:space="preserve">3 </w:t>
            </w:r>
          </w:p>
        </w:tc>
      </w:tr>
      <w:tr w:rsidR="006A30EA" w14:paraId="50FCE65C" w14:textId="77777777">
        <w:trPr>
          <w:trHeight w:val="320"/>
        </w:trPr>
        <w:tc>
          <w:tcPr>
            <w:tcW w:w="1620" w:type="dxa"/>
            <w:gridSpan w:val="2"/>
            <w:vMerge/>
          </w:tcPr>
          <w:p w14:paraId="50FCE655" w14:textId="77777777" w:rsidR="006A30EA" w:rsidRDefault="006A30EA"/>
        </w:tc>
        <w:tc>
          <w:tcPr>
            <w:tcW w:w="1620" w:type="dxa"/>
            <w:gridSpan w:val="2"/>
            <w:tcBorders>
              <w:bottom w:val="dotted" w:sz="4" w:space="0" w:color="auto"/>
            </w:tcBorders>
            <w:vAlign w:val="center"/>
          </w:tcPr>
          <w:p w14:paraId="50FCE656" w14:textId="77777777" w:rsidR="006A30EA" w:rsidRDefault="004802B4">
            <w:pPr>
              <w:jc w:val="left"/>
            </w:pPr>
            <w:r>
              <w:rPr>
                <w:sz w:val="16"/>
              </w:rPr>
              <w:t>flush and aciculate</w:t>
            </w:r>
          </w:p>
        </w:tc>
        <w:tc>
          <w:tcPr>
            <w:tcW w:w="1620" w:type="dxa"/>
            <w:gridSpan w:val="2"/>
            <w:tcBorders>
              <w:bottom w:val="dotted" w:sz="4" w:space="0" w:color="auto"/>
            </w:tcBorders>
            <w:vAlign w:val="center"/>
          </w:tcPr>
          <w:p w14:paraId="50FCE657" w14:textId="77777777" w:rsidR="006A30EA" w:rsidRDefault="006A30EA"/>
        </w:tc>
        <w:tc>
          <w:tcPr>
            <w:tcW w:w="1620" w:type="dxa"/>
            <w:tcBorders>
              <w:bottom w:val="dotted" w:sz="4" w:space="0" w:color="auto"/>
            </w:tcBorders>
            <w:vAlign w:val="center"/>
          </w:tcPr>
          <w:p w14:paraId="50FCE658" w14:textId="77777777" w:rsidR="006A30EA" w:rsidRDefault="006A30EA"/>
        </w:tc>
        <w:tc>
          <w:tcPr>
            <w:tcW w:w="1620" w:type="dxa"/>
            <w:tcBorders>
              <w:bottom w:val="dotted" w:sz="4" w:space="0" w:color="auto"/>
            </w:tcBorders>
            <w:vAlign w:val="center"/>
          </w:tcPr>
          <w:p w14:paraId="50FCE659" w14:textId="77777777" w:rsidR="006A30EA" w:rsidRDefault="006A30EA"/>
        </w:tc>
        <w:tc>
          <w:tcPr>
            <w:tcW w:w="1620" w:type="dxa"/>
            <w:tcBorders>
              <w:bottom w:val="dotted" w:sz="4" w:space="0" w:color="auto"/>
            </w:tcBorders>
            <w:vAlign w:val="center"/>
          </w:tcPr>
          <w:p w14:paraId="50FCE65A" w14:textId="77777777" w:rsidR="006A30EA" w:rsidRDefault="006A30EA"/>
        </w:tc>
        <w:tc>
          <w:tcPr>
            <w:tcW w:w="1620" w:type="dxa"/>
            <w:tcBorders>
              <w:bottom w:val="dotted" w:sz="4" w:space="0" w:color="auto"/>
            </w:tcBorders>
            <w:vAlign w:val="center"/>
          </w:tcPr>
          <w:p w14:paraId="50FCE65B" w14:textId="77777777" w:rsidR="006A30EA" w:rsidRDefault="004802B4">
            <w:pPr>
              <w:jc w:val="center"/>
            </w:pPr>
            <w:r>
              <w:rPr>
                <w:rFonts w:eastAsia="Arial"/>
                <w:sz w:val="16"/>
              </w:rPr>
              <w:t xml:space="preserve">4 </w:t>
            </w:r>
          </w:p>
        </w:tc>
      </w:tr>
      <w:tr w:rsidR="006A30EA" w14:paraId="50FCE667" w14:textId="77777777">
        <w:trPr>
          <w:trHeight w:val="360"/>
        </w:trPr>
        <w:tc>
          <w:tcPr>
            <w:tcW w:w="810" w:type="dxa"/>
            <w:tcBorders>
              <w:right w:val="dotted" w:sz="4" w:space="0" w:color="auto"/>
            </w:tcBorders>
            <w:shd w:val="clear" w:color="auto" w:fill="DFDFD7"/>
            <w:vAlign w:val="center"/>
          </w:tcPr>
          <w:p w14:paraId="50FCE65D" w14:textId="77777777" w:rsidR="006A30EA" w:rsidRDefault="004802B4">
            <w:r>
              <w:rPr>
                <w:rFonts w:eastAsia="Arial"/>
                <w:b/>
                <w:sz w:val="16"/>
              </w:rPr>
              <w:t>41.</w:t>
            </w:r>
          </w:p>
        </w:tc>
        <w:tc>
          <w:tcPr>
            <w:tcW w:w="810" w:type="dxa"/>
            <w:tcBorders>
              <w:right w:val="dotted" w:sz="4" w:space="0" w:color="auto"/>
            </w:tcBorders>
            <w:shd w:val="clear" w:color="auto" w:fill="DFDFD7"/>
            <w:vAlign w:val="center"/>
          </w:tcPr>
          <w:p w14:paraId="50FCE65E" w14:textId="77777777" w:rsidR="006A30EA" w:rsidRDefault="006A30EA"/>
        </w:tc>
        <w:tc>
          <w:tcPr>
            <w:tcW w:w="810" w:type="dxa"/>
            <w:tcBorders>
              <w:right w:val="dotted" w:sz="4" w:space="0" w:color="auto"/>
            </w:tcBorders>
            <w:shd w:val="clear" w:color="auto" w:fill="DFDFD7"/>
            <w:vAlign w:val="center"/>
          </w:tcPr>
          <w:p w14:paraId="50FCE65F" w14:textId="77777777" w:rsidR="006A30EA" w:rsidRDefault="004802B4">
            <w:r>
              <w:rPr>
                <w:rFonts w:eastAsia="Arial"/>
                <w:b/>
                <w:sz w:val="16"/>
              </w:rPr>
              <w:t>PQ</w:t>
            </w:r>
          </w:p>
        </w:tc>
        <w:tc>
          <w:tcPr>
            <w:tcW w:w="810" w:type="dxa"/>
            <w:tcBorders>
              <w:right w:val="dotted" w:sz="4" w:space="0" w:color="auto"/>
            </w:tcBorders>
            <w:shd w:val="clear" w:color="auto" w:fill="DFDFD7"/>
            <w:vAlign w:val="center"/>
          </w:tcPr>
          <w:p w14:paraId="50FCE660"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E661" w14:textId="77777777" w:rsidR="006A30EA" w:rsidRDefault="006A30EA"/>
        </w:tc>
        <w:tc>
          <w:tcPr>
            <w:tcW w:w="810" w:type="dxa"/>
            <w:tcBorders>
              <w:right w:val="dotted" w:sz="4" w:space="0" w:color="auto"/>
            </w:tcBorders>
            <w:shd w:val="clear" w:color="auto" w:fill="DFDFD7"/>
            <w:vAlign w:val="center"/>
          </w:tcPr>
          <w:p w14:paraId="50FCE662" w14:textId="77777777" w:rsidR="006A30EA" w:rsidRDefault="004802B4">
            <w:r>
              <w:rPr>
                <w:rFonts w:eastAsia="Arial"/>
                <w:b/>
                <w:sz w:val="16"/>
              </w:rPr>
              <w:t>(e), (f), (g)</w:t>
            </w:r>
          </w:p>
        </w:tc>
        <w:tc>
          <w:tcPr>
            <w:tcW w:w="1620" w:type="dxa"/>
            <w:shd w:val="clear" w:color="auto" w:fill="DFDFD7"/>
            <w:vAlign w:val="center"/>
          </w:tcPr>
          <w:p w14:paraId="50FCE663" w14:textId="77777777" w:rsidR="006A30EA" w:rsidRDefault="006A30EA"/>
        </w:tc>
        <w:tc>
          <w:tcPr>
            <w:tcW w:w="1620" w:type="dxa"/>
            <w:shd w:val="clear" w:color="auto" w:fill="DFDFD7"/>
          </w:tcPr>
          <w:p w14:paraId="50FCE664" w14:textId="77777777" w:rsidR="006A30EA" w:rsidRDefault="006A30EA"/>
        </w:tc>
        <w:tc>
          <w:tcPr>
            <w:tcW w:w="1620" w:type="dxa"/>
            <w:shd w:val="clear" w:color="auto" w:fill="DFDFD7"/>
          </w:tcPr>
          <w:p w14:paraId="50FCE665" w14:textId="77777777" w:rsidR="006A30EA" w:rsidRDefault="006A30EA"/>
        </w:tc>
        <w:tc>
          <w:tcPr>
            <w:tcW w:w="1620" w:type="dxa"/>
            <w:shd w:val="clear" w:color="auto" w:fill="DFDFD7"/>
          </w:tcPr>
          <w:p w14:paraId="50FCE666" w14:textId="77777777" w:rsidR="006A30EA" w:rsidRDefault="006A30EA"/>
        </w:tc>
      </w:tr>
      <w:tr w:rsidR="006A30EA" w14:paraId="50FCE66F" w14:textId="77777777">
        <w:trPr>
          <w:trHeight w:val="440"/>
        </w:trPr>
        <w:tc>
          <w:tcPr>
            <w:tcW w:w="1620" w:type="dxa"/>
            <w:gridSpan w:val="2"/>
            <w:vMerge w:val="restart"/>
          </w:tcPr>
          <w:p w14:paraId="50FCE668" w14:textId="77777777" w:rsidR="006A30EA" w:rsidRDefault="006A30EA"/>
        </w:tc>
        <w:tc>
          <w:tcPr>
            <w:tcW w:w="1620" w:type="dxa"/>
            <w:gridSpan w:val="2"/>
            <w:tcBorders>
              <w:bottom w:val="dotted" w:sz="4" w:space="0" w:color="auto"/>
            </w:tcBorders>
          </w:tcPr>
          <w:p w14:paraId="50FCE669" w14:textId="77777777" w:rsidR="006A30EA" w:rsidRDefault="004802B4">
            <w:pPr>
              <w:spacing w:before="113" w:after="113"/>
              <w:jc w:val="left"/>
            </w:pPr>
            <w:r>
              <w:rPr>
                <w:b/>
                <w:sz w:val="16"/>
              </w:rPr>
              <w:t>Stamens: color of filament</w:t>
            </w:r>
          </w:p>
        </w:tc>
        <w:tc>
          <w:tcPr>
            <w:tcW w:w="1620" w:type="dxa"/>
            <w:gridSpan w:val="2"/>
            <w:tcBorders>
              <w:bottom w:val="dotted" w:sz="4" w:space="0" w:color="auto"/>
            </w:tcBorders>
          </w:tcPr>
          <w:p w14:paraId="50FCE66A" w14:textId="77777777" w:rsidR="006A30EA" w:rsidRDefault="006A30EA"/>
        </w:tc>
        <w:tc>
          <w:tcPr>
            <w:tcW w:w="1620" w:type="dxa"/>
            <w:tcBorders>
              <w:bottom w:val="dotted" w:sz="4" w:space="0" w:color="auto"/>
            </w:tcBorders>
          </w:tcPr>
          <w:p w14:paraId="50FCE66B" w14:textId="77777777" w:rsidR="006A30EA" w:rsidRDefault="006A30EA"/>
        </w:tc>
        <w:tc>
          <w:tcPr>
            <w:tcW w:w="1620" w:type="dxa"/>
            <w:tcBorders>
              <w:bottom w:val="dotted" w:sz="4" w:space="0" w:color="auto"/>
            </w:tcBorders>
          </w:tcPr>
          <w:p w14:paraId="50FCE66C" w14:textId="77777777" w:rsidR="006A30EA" w:rsidRDefault="006A30EA"/>
        </w:tc>
        <w:tc>
          <w:tcPr>
            <w:tcW w:w="1620" w:type="dxa"/>
            <w:tcBorders>
              <w:bottom w:val="dotted" w:sz="4" w:space="0" w:color="auto"/>
            </w:tcBorders>
          </w:tcPr>
          <w:p w14:paraId="50FCE66D" w14:textId="77777777" w:rsidR="006A30EA" w:rsidRDefault="006A30EA"/>
        </w:tc>
        <w:tc>
          <w:tcPr>
            <w:tcW w:w="1620" w:type="dxa"/>
            <w:tcBorders>
              <w:bottom w:val="dotted" w:sz="4" w:space="0" w:color="auto"/>
            </w:tcBorders>
          </w:tcPr>
          <w:p w14:paraId="50FCE66E" w14:textId="77777777" w:rsidR="006A30EA" w:rsidRDefault="006A30EA"/>
        </w:tc>
      </w:tr>
      <w:tr w:rsidR="006A30EA" w14:paraId="50FCE677" w14:textId="77777777">
        <w:trPr>
          <w:trHeight w:val="320"/>
        </w:trPr>
        <w:tc>
          <w:tcPr>
            <w:tcW w:w="1620" w:type="dxa"/>
            <w:gridSpan w:val="2"/>
            <w:vMerge/>
          </w:tcPr>
          <w:p w14:paraId="50FCE670" w14:textId="77777777" w:rsidR="006A30EA" w:rsidRDefault="006A30EA"/>
        </w:tc>
        <w:tc>
          <w:tcPr>
            <w:tcW w:w="1620" w:type="dxa"/>
            <w:gridSpan w:val="2"/>
            <w:tcBorders>
              <w:bottom w:val="dotted" w:sz="4" w:space="0" w:color="auto"/>
            </w:tcBorders>
            <w:vAlign w:val="center"/>
          </w:tcPr>
          <w:p w14:paraId="50FCE671" w14:textId="77777777" w:rsidR="006A30EA" w:rsidRDefault="004802B4">
            <w:pPr>
              <w:jc w:val="left"/>
            </w:pPr>
            <w:r>
              <w:rPr>
                <w:sz w:val="16"/>
              </w:rPr>
              <w:t>white</w:t>
            </w:r>
          </w:p>
        </w:tc>
        <w:tc>
          <w:tcPr>
            <w:tcW w:w="1620" w:type="dxa"/>
            <w:gridSpan w:val="2"/>
            <w:tcBorders>
              <w:bottom w:val="dotted" w:sz="4" w:space="0" w:color="auto"/>
            </w:tcBorders>
            <w:vAlign w:val="center"/>
          </w:tcPr>
          <w:p w14:paraId="50FCE672" w14:textId="77777777" w:rsidR="006A30EA" w:rsidRDefault="006A30EA"/>
        </w:tc>
        <w:tc>
          <w:tcPr>
            <w:tcW w:w="1620" w:type="dxa"/>
            <w:tcBorders>
              <w:bottom w:val="dotted" w:sz="4" w:space="0" w:color="auto"/>
            </w:tcBorders>
            <w:vAlign w:val="center"/>
          </w:tcPr>
          <w:p w14:paraId="50FCE673" w14:textId="77777777" w:rsidR="006A30EA" w:rsidRDefault="006A30EA"/>
        </w:tc>
        <w:tc>
          <w:tcPr>
            <w:tcW w:w="1620" w:type="dxa"/>
            <w:tcBorders>
              <w:bottom w:val="dotted" w:sz="4" w:space="0" w:color="auto"/>
            </w:tcBorders>
            <w:vAlign w:val="center"/>
          </w:tcPr>
          <w:p w14:paraId="50FCE674" w14:textId="77777777" w:rsidR="006A30EA" w:rsidRDefault="006A30EA"/>
        </w:tc>
        <w:tc>
          <w:tcPr>
            <w:tcW w:w="1620" w:type="dxa"/>
            <w:tcBorders>
              <w:bottom w:val="dotted" w:sz="4" w:space="0" w:color="auto"/>
            </w:tcBorders>
            <w:vAlign w:val="center"/>
          </w:tcPr>
          <w:p w14:paraId="50FCE675" w14:textId="77777777" w:rsidR="006A30EA" w:rsidRDefault="004802B4">
            <w:pPr>
              <w:jc w:val="left"/>
            </w:pPr>
            <w:r>
              <w:rPr>
                <w:sz w:val="16"/>
              </w:rPr>
              <w:t>Tensaw</w:t>
            </w:r>
          </w:p>
        </w:tc>
        <w:tc>
          <w:tcPr>
            <w:tcW w:w="1620" w:type="dxa"/>
            <w:tcBorders>
              <w:bottom w:val="dotted" w:sz="4" w:space="0" w:color="auto"/>
            </w:tcBorders>
            <w:vAlign w:val="center"/>
          </w:tcPr>
          <w:p w14:paraId="50FCE676" w14:textId="77777777" w:rsidR="006A30EA" w:rsidRDefault="004802B4">
            <w:pPr>
              <w:jc w:val="center"/>
            </w:pPr>
            <w:r>
              <w:rPr>
                <w:rFonts w:eastAsia="Arial"/>
                <w:sz w:val="16"/>
              </w:rPr>
              <w:t xml:space="preserve">1 </w:t>
            </w:r>
          </w:p>
        </w:tc>
      </w:tr>
      <w:tr w:rsidR="006A30EA" w14:paraId="50FCE67F" w14:textId="77777777">
        <w:trPr>
          <w:trHeight w:val="320"/>
        </w:trPr>
        <w:tc>
          <w:tcPr>
            <w:tcW w:w="1620" w:type="dxa"/>
            <w:gridSpan w:val="2"/>
            <w:vMerge/>
          </w:tcPr>
          <w:p w14:paraId="50FCE678" w14:textId="77777777" w:rsidR="006A30EA" w:rsidRDefault="006A30EA"/>
        </w:tc>
        <w:tc>
          <w:tcPr>
            <w:tcW w:w="1620" w:type="dxa"/>
            <w:gridSpan w:val="2"/>
            <w:tcBorders>
              <w:bottom w:val="dotted" w:sz="4" w:space="0" w:color="auto"/>
            </w:tcBorders>
            <w:vAlign w:val="center"/>
          </w:tcPr>
          <w:p w14:paraId="50FCE679" w14:textId="77777777" w:rsidR="006A30EA" w:rsidRDefault="004802B4">
            <w:pPr>
              <w:jc w:val="left"/>
            </w:pPr>
            <w:r>
              <w:rPr>
                <w:sz w:val="16"/>
              </w:rPr>
              <w:t>yellow</w:t>
            </w:r>
          </w:p>
        </w:tc>
        <w:tc>
          <w:tcPr>
            <w:tcW w:w="1620" w:type="dxa"/>
            <w:gridSpan w:val="2"/>
            <w:tcBorders>
              <w:bottom w:val="dotted" w:sz="4" w:space="0" w:color="auto"/>
            </w:tcBorders>
            <w:vAlign w:val="center"/>
          </w:tcPr>
          <w:p w14:paraId="50FCE67A" w14:textId="77777777" w:rsidR="006A30EA" w:rsidRDefault="006A30EA"/>
        </w:tc>
        <w:tc>
          <w:tcPr>
            <w:tcW w:w="1620" w:type="dxa"/>
            <w:tcBorders>
              <w:bottom w:val="dotted" w:sz="4" w:space="0" w:color="auto"/>
            </w:tcBorders>
            <w:vAlign w:val="center"/>
          </w:tcPr>
          <w:p w14:paraId="50FCE67B" w14:textId="77777777" w:rsidR="006A30EA" w:rsidRDefault="006A30EA"/>
        </w:tc>
        <w:tc>
          <w:tcPr>
            <w:tcW w:w="1620" w:type="dxa"/>
            <w:tcBorders>
              <w:bottom w:val="dotted" w:sz="4" w:space="0" w:color="auto"/>
            </w:tcBorders>
            <w:vAlign w:val="center"/>
          </w:tcPr>
          <w:p w14:paraId="50FCE67C" w14:textId="77777777" w:rsidR="006A30EA" w:rsidRDefault="006A30EA"/>
        </w:tc>
        <w:tc>
          <w:tcPr>
            <w:tcW w:w="1620" w:type="dxa"/>
            <w:tcBorders>
              <w:bottom w:val="dotted" w:sz="4" w:space="0" w:color="auto"/>
            </w:tcBorders>
            <w:vAlign w:val="center"/>
          </w:tcPr>
          <w:p w14:paraId="50FCE67D" w14:textId="77777777" w:rsidR="006A30EA" w:rsidRDefault="004802B4">
            <w:pPr>
              <w:jc w:val="left"/>
            </w:pPr>
            <w:r>
              <w:rPr>
                <w:sz w:val="16"/>
              </w:rPr>
              <w:t>Yellow Bird</w:t>
            </w:r>
          </w:p>
        </w:tc>
        <w:tc>
          <w:tcPr>
            <w:tcW w:w="1620" w:type="dxa"/>
            <w:tcBorders>
              <w:bottom w:val="dotted" w:sz="4" w:space="0" w:color="auto"/>
            </w:tcBorders>
            <w:vAlign w:val="center"/>
          </w:tcPr>
          <w:p w14:paraId="50FCE67E" w14:textId="77777777" w:rsidR="006A30EA" w:rsidRDefault="004802B4">
            <w:pPr>
              <w:jc w:val="center"/>
            </w:pPr>
            <w:r>
              <w:rPr>
                <w:rFonts w:eastAsia="Arial"/>
                <w:sz w:val="16"/>
              </w:rPr>
              <w:t xml:space="preserve">2 </w:t>
            </w:r>
          </w:p>
        </w:tc>
      </w:tr>
      <w:tr w:rsidR="006A30EA" w14:paraId="50FCE687" w14:textId="77777777">
        <w:trPr>
          <w:trHeight w:val="320"/>
        </w:trPr>
        <w:tc>
          <w:tcPr>
            <w:tcW w:w="1620" w:type="dxa"/>
            <w:gridSpan w:val="2"/>
            <w:vMerge/>
          </w:tcPr>
          <w:p w14:paraId="50FCE680" w14:textId="77777777" w:rsidR="006A30EA" w:rsidRDefault="006A30EA"/>
        </w:tc>
        <w:tc>
          <w:tcPr>
            <w:tcW w:w="1620" w:type="dxa"/>
            <w:gridSpan w:val="2"/>
            <w:tcBorders>
              <w:bottom w:val="dotted" w:sz="4" w:space="0" w:color="auto"/>
            </w:tcBorders>
            <w:vAlign w:val="center"/>
          </w:tcPr>
          <w:p w14:paraId="50FCE681" w14:textId="77777777" w:rsidR="006A30EA" w:rsidRDefault="004802B4">
            <w:pPr>
              <w:jc w:val="left"/>
            </w:pPr>
            <w:r>
              <w:rPr>
                <w:sz w:val="16"/>
              </w:rPr>
              <w:t>red</w:t>
            </w:r>
          </w:p>
        </w:tc>
        <w:tc>
          <w:tcPr>
            <w:tcW w:w="1620" w:type="dxa"/>
            <w:gridSpan w:val="2"/>
            <w:tcBorders>
              <w:bottom w:val="dotted" w:sz="4" w:space="0" w:color="auto"/>
            </w:tcBorders>
            <w:vAlign w:val="center"/>
          </w:tcPr>
          <w:p w14:paraId="50FCE682" w14:textId="77777777" w:rsidR="006A30EA" w:rsidRDefault="006A30EA"/>
        </w:tc>
        <w:tc>
          <w:tcPr>
            <w:tcW w:w="1620" w:type="dxa"/>
            <w:tcBorders>
              <w:bottom w:val="dotted" w:sz="4" w:space="0" w:color="auto"/>
            </w:tcBorders>
            <w:vAlign w:val="center"/>
          </w:tcPr>
          <w:p w14:paraId="50FCE683" w14:textId="77777777" w:rsidR="006A30EA" w:rsidRDefault="006A30EA"/>
        </w:tc>
        <w:tc>
          <w:tcPr>
            <w:tcW w:w="1620" w:type="dxa"/>
            <w:tcBorders>
              <w:bottom w:val="dotted" w:sz="4" w:space="0" w:color="auto"/>
            </w:tcBorders>
            <w:vAlign w:val="center"/>
          </w:tcPr>
          <w:p w14:paraId="50FCE684" w14:textId="77777777" w:rsidR="006A30EA" w:rsidRDefault="006A30EA"/>
        </w:tc>
        <w:tc>
          <w:tcPr>
            <w:tcW w:w="1620" w:type="dxa"/>
            <w:tcBorders>
              <w:bottom w:val="dotted" w:sz="4" w:space="0" w:color="auto"/>
            </w:tcBorders>
            <w:vAlign w:val="center"/>
          </w:tcPr>
          <w:p w14:paraId="50FCE685" w14:textId="77777777" w:rsidR="006A30EA" w:rsidRDefault="004802B4">
            <w:pPr>
              <w:jc w:val="left"/>
            </w:pPr>
            <w:proofErr w:type="spellStart"/>
            <w:r>
              <w:rPr>
                <w:sz w:val="16"/>
              </w:rPr>
              <w:t>Qingxin</w:t>
            </w:r>
            <w:proofErr w:type="spellEnd"/>
          </w:p>
        </w:tc>
        <w:tc>
          <w:tcPr>
            <w:tcW w:w="1620" w:type="dxa"/>
            <w:tcBorders>
              <w:bottom w:val="dotted" w:sz="4" w:space="0" w:color="auto"/>
            </w:tcBorders>
            <w:vAlign w:val="center"/>
          </w:tcPr>
          <w:p w14:paraId="50FCE686" w14:textId="77777777" w:rsidR="006A30EA" w:rsidRDefault="004802B4">
            <w:pPr>
              <w:jc w:val="center"/>
            </w:pPr>
            <w:r>
              <w:rPr>
                <w:rFonts w:eastAsia="Arial"/>
                <w:sz w:val="16"/>
              </w:rPr>
              <w:t xml:space="preserve">3 </w:t>
            </w:r>
          </w:p>
        </w:tc>
      </w:tr>
      <w:tr w:rsidR="006A30EA" w14:paraId="50FCE68F" w14:textId="77777777">
        <w:trPr>
          <w:trHeight w:val="320"/>
        </w:trPr>
        <w:tc>
          <w:tcPr>
            <w:tcW w:w="1620" w:type="dxa"/>
            <w:gridSpan w:val="2"/>
            <w:vMerge/>
          </w:tcPr>
          <w:p w14:paraId="50FCE688" w14:textId="77777777" w:rsidR="006A30EA" w:rsidRDefault="006A30EA"/>
        </w:tc>
        <w:tc>
          <w:tcPr>
            <w:tcW w:w="1620" w:type="dxa"/>
            <w:gridSpan w:val="2"/>
            <w:tcBorders>
              <w:bottom w:val="dotted" w:sz="4" w:space="0" w:color="auto"/>
            </w:tcBorders>
            <w:vAlign w:val="center"/>
          </w:tcPr>
          <w:p w14:paraId="50FCE689" w14:textId="77777777" w:rsidR="006A30EA" w:rsidRDefault="004802B4">
            <w:pPr>
              <w:jc w:val="left"/>
            </w:pPr>
            <w:r>
              <w:rPr>
                <w:sz w:val="16"/>
              </w:rPr>
              <w:t>purple red</w:t>
            </w:r>
          </w:p>
        </w:tc>
        <w:tc>
          <w:tcPr>
            <w:tcW w:w="1620" w:type="dxa"/>
            <w:gridSpan w:val="2"/>
            <w:tcBorders>
              <w:bottom w:val="dotted" w:sz="4" w:space="0" w:color="auto"/>
            </w:tcBorders>
            <w:vAlign w:val="center"/>
          </w:tcPr>
          <w:p w14:paraId="50FCE68A" w14:textId="77777777" w:rsidR="006A30EA" w:rsidRDefault="006A30EA"/>
        </w:tc>
        <w:tc>
          <w:tcPr>
            <w:tcW w:w="1620" w:type="dxa"/>
            <w:tcBorders>
              <w:bottom w:val="dotted" w:sz="4" w:space="0" w:color="auto"/>
            </w:tcBorders>
            <w:vAlign w:val="center"/>
          </w:tcPr>
          <w:p w14:paraId="50FCE68B" w14:textId="77777777" w:rsidR="006A30EA" w:rsidRDefault="006A30EA"/>
        </w:tc>
        <w:tc>
          <w:tcPr>
            <w:tcW w:w="1620" w:type="dxa"/>
            <w:tcBorders>
              <w:bottom w:val="dotted" w:sz="4" w:space="0" w:color="auto"/>
            </w:tcBorders>
            <w:vAlign w:val="center"/>
          </w:tcPr>
          <w:p w14:paraId="50FCE68C" w14:textId="77777777" w:rsidR="006A30EA" w:rsidRDefault="006A30EA"/>
        </w:tc>
        <w:tc>
          <w:tcPr>
            <w:tcW w:w="1620" w:type="dxa"/>
            <w:tcBorders>
              <w:bottom w:val="dotted" w:sz="4" w:space="0" w:color="auto"/>
            </w:tcBorders>
            <w:vAlign w:val="center"/>
          </w:tcPr>
          <w:p w14:paraId="50FCE68D" w14:textId="77777777" w:rsidR="006A30EA" w:rsidRDefault="004802B4">
            <w:pPr>
              <w:jc w:val="left"/>
            </w:pPr>
            <w:proofErr w:type="spellStart"/>
            <w:r>
              <w:rPr>
                <w:sz w:val="16"/>
              </w:rPr>
              <w:t>Lv</w:t>
            </w:r>
            <w:proofErr w:type="spellEnd"/>
            <w:r>
              <w:rPr>
                <w:sz w:val="16"/>
              </w:rPr>
              <w:t xml:space="preserve"> Xing</w:t>
            </w:r>
          </w:p>
        </w:tc>
        <w:tc>
          <w:tcPr>
            <w:tcW w:w="1620" w:type="dxa"/>
            <w:tcBorders>
              <w:bottom w:val="dotted" w:sz="4" w:space="0" w:color="auto"/>
            </w:tcBorders>
            <w:vAlign w:val="center"/>
          </w:tcPr>
          <w:p w14:paraId="50FCE68E" w14:textId="77777777" w:rsidR="006A30EA" w:rsidRDefault="004802B4">
            <w:pPr>
              <w:jc w:val="center"/>
            </w:pPr>
            <w:r>
              <w:rPr>
                <w:rFonts w:eastAsia="Arial"/>
                <w:sz w:val="16"/>
              </w:rPr>
              <w:t xml:space="preserve">4 </w:t>
            </w:r>
          </w:p>
        </w:tc>
      </w:tr>
      <w:tr w:rsidR="006A30EA" w14:paraId="50FCE697" w14:textId="77777777">
        <w:trPr>
          <w:trHeight w:val="320"/>
        </w:trPr>
        <w:tc>
          <w:tcPr>
            <w:tcW w:w="1620" w:type="dxa"/>
            <w:gridSpan w:val="2"/>
            <w:vMerge/>
          </w:tcPr>
          <w:p w14:paraId="50FCE690" w14:textId="77777777" w:rsidR="006A30EA" w:rsidRDefault="006A30EA"/>
        </w:tc>
        <w:tc>
          <w:tcPr>
            <w:tcW w:w="1620" w:type="dxa"/>
            <w:gridSpan w:val="2"/>
            <w:tcBorders>
              <w:bottom w:val="dotted" w:sz="4" w:space="0" w:color="auto"/>
            </w:tcBorders>
            <w:vAlign w:val="center"/>
          </w:tcPr>
          <w:p w14:paraId="50FCE691" w14:textId="77777777" w:rsidR="006A30EA" w:rsidRDefault="004802B4">
            <w:pPr>
              <w:jc w:val="left"/>
            </w:pPr>
            <w:r>
              <w:rPr>
                <w:sz w:val="16"/>
              </w:rPr>
              <w:t>purple</w:t>
            </w:r>
          </w:p>
        </w:tc>
        <w:tc>
          <w:tcPr>
            <w:tcW w:w="1620" w:type="dxa"/>
            <w:gridSpan w:val="2"/>
            <w:tcBorders>
              <w:bottom w:val="dotted" w:sz="4" w:space="0" w:color="auto"/>
            </w:tcBorders>
            <w:vAlign w:val="center"/>
          </w:tcPr>
          <w:p w14:paraId="50FCE692" w14:textId="77777777" w:rsidR="006A30EA" w:rsidRDefault="006A30EA"/>
        </w:tc>
        <w:tc>
          <w:tcPr>
            <w:tcW w:w="1620" w:type="dxa"/>
            <w:tcBorders>
              <w:bottom w:val="dotted" w:sz="4" w:space="0" w:color="auto"/>
            </w:tcBorders>
            <w:vAlign w:val="center"/>
          </w:tcPr>
          <w:p w14:paraId="50FCE693" w14:textId="77777777" w:rsidR="006A30EA" w:rsidRDefault="006A30EA"/>
        </w:tc>
        <w:tc>
          <w:tcPr>
            <w:tcW w:w="1620" w:type="dxa"/>
            <w:tcBorders>
              <w:bottom w:val="dotted" w:sz="4" w:space="0" w:color="auto"/>
            </w:tcBorders>
            <w:vAlign w:val="center"/>
          </w:tcPr>
          <w:p w14:paraId="50FCE694" w14:textId="77777777" w:rsidR="006A30EA" w:rsidRDefault="006A30EA"/>
        </w:tc>
        <w:tc>
          <w:tcPr>
            <w:tcW w:w="1620" w:type="dxa"/>
            <w:tcBorders>
              <w:bottom w:val="dotted" w:sz="4" w:space="0" w:color="auto"/>
            </w:tcBorders>
            <w:vAlign w:val="center"/>
          </w:tcPr>
          <w:p w14:paraId="50FCE695" w14:textId="77777777" w:rsidR="006A30EA" w:rsidRDefault="006A30EA"/>
        </w:tc>
        <w:tc>
          <w:tcPr>
            <w:tcW w:w="1620" w:type="dxa"/>
            <w:tcBorders>
              <w:bottom w:val="dotted" w:sz="4" w:space="0" w:color="auto"/>
            </w:tcBorders>
            <w:vAlign w:val="center"/>
          </w:tcPr>
          <w:p w14:paraId="50FCE696" w14:textId="77777777" w:rsidR="006A30EA" w:rsidRDefault="004802B4">
            <w:pPr>
              <w:jc w:val="center"/>
            </w:pPr>
            <w:r>
              <w:rPr>
                <w:rFonts w:eastAsia="Arial"/>
                <w:sz w:val="16"/>
              </w:rPr>
              <w:t xml:space="preserve">5 </w:t>
            </w:r>
          </w:p>
        </w:tc>
      </w:tr>
      <w:tr w:rsidR="006A30EA" w14:paraId="50FCE6A2" w14:textId="77777777">
        <w:trPr>
          <w:trHeight w:val="360"/>
        </w:trPr>
        <w:tc>
          <w:tcPr>
            <w:tcW w:w="810" w:type="dxa"/>
            <w:tcBorders>
              <w:right w:val="dotted" w:sz="4" w:space="0" w:color="auto"/>
            </w:tcBorders>
            <w:shd w:val="clear" w:color="auto" w:fill="DFDFD7"/>
            <w:vAlign w:val="center"/>
          </w:tcPr>
          <w:p w14:paraId="50FCE698" w14:textId="77777777" w:rsidR="006A30EA" w:rsidRDefault="004802B4">
            <w:r>
              <w:rPr>
                <w:rFonts w:eastAsia="Arial"/>
                <w:b/>
                <w:sz w:val="16"/>
              </w:rPr>
              <w:t>42.</w:t>
            </w:r>
          </w:p>
        </w:tc>
        <w:tc>
          <w:tcPr>
            <w:tcW w:w="810" w:type="dxa"/>
            <w:tcBorders>
              <w:right w:val="dotted" w:sz="4" w:space="0" w:color="auto"/>
            </w:tcBorders>
            <w:shd w:val="clear" w:color="auto" w:fill="DFDFD7"/>
            <w:vAlign w:val="center"/>
          </w:tcPr>
          <w:p w14:paraId="50FCE699" w14:textId="77777777" w:rsidR="006A30EA" w:rsidRDefault="006A30EA"/>
        </w:tc>
        <w:tc>
          <w:tcPr>
            <w:tcW w:w="810" w:type="dxa"/>
            <w:tcBorders>
              <w:right w:val="dotted" w:sz="4" w:space="0" w:color="auto"/>
            </w:tcBorders>
            <w:shd w:val="clear" w:color="auto" w:fill="DFDFD7"/>
            <w:vAlign w:val="center"/>
          </w:tcPr>
          <w:p w14:paraId="50FCE69A" w14:textId="77777777" w:rsidR="006A30EA" w:rsidRDefault="004802B4">
            <w:r>
              <w:rPr>
                <w:rFonts w:eastAsia="Arial"/>
                <w:b/>
                <w:sz w:val="16"/>
              </w:rPr>
              <w:t>PQ</w:t>
            </w:r>
          </w:p>
        </w:tc>
        <w:tc>
          <w:tcPr>
            <w:tcW w:w="810" w:type="dxa"/>
            <w:tcBorders>
              <w:right w:val="dotted" w:sz="4" w:space="0" w:color="auto"/>
            </w:tcBorders>
            <w:shd w:val="clear" w:color="auto" w:fill="DFDFD7"/>
            <w:vAlign w:val="center"/>
          </w:tcPr>
          <w:p w14:paraId="50FCE69B" w14:textId="77777777" w:rsidR="006A30EA" w:rsidRDefault="004802B4">
            <w:r>
              <w:rPr>
                <w:rFonts w:eastAsia="Arial"/>
                <w:b/>
                <w:sz w:val="16"/>
              </w:rPr>
              <w:t>VG</w:t>
            </w:r>
          </w:p>
        </w:tc>
        <w:tc>
          <w:tcPr>
            <w:tcW w:w="810" w:type="dxa"/>
            <w:tcBorders>
              <w:right w:val="dotted" w:sz="4" w:space="0" w:color="auto"/>
            </w:tcBorders>
            <w:shd w:val="clear" w:color="auto" w:fill="DFDFD7"/>
            <w:vAlign w:val="center"/>
          </w:tcPr>
          <w:p w14:paraId="50FCE69C" w14:textId="77777777" w:rsidR="006A30EA" w:rsidRDefault="006A30EA"/>
        </w:tc>
        <w:tc>
          <w:tcPr>
            <w:tcW w:w="810" w:type="dxa"/>
            <w:tcBorders>
              <w:right w:val="dotted" w:sz="4" w:space="0" w:color="auto"/>
            </w:tcBorders>
            <w:shd w:val="clear" w:color="auto" w:fill="DFDFD7"/>
            <w:vAlign w:val="center"/>
          </w:tcPr>
          <w:p w14:paraId="50FCE69D" w14:textId="77777777" w:rsidR="006A30EA" w:rsidRDefault="004802B4">
            <w:r>
              <w:rPr>
                <w:rFonts w:eastAsia="Arial"/>
                <w:b/>
                <w:sz w:val="16"/>
              </w:rPr>
              <w:t>(e), (f), (g)</w:t>
            </w:r>
          </w:p>
        </w:tc>
        <w:tc>
          <w:tcPr>
            <w:tcW w:w="1620" w:type="dxa"/>
            <w:shd w:val="clear" w:color="auto" w:fill="DFDFD7"/>
            <w:vAlign w:val="center"/>
          </w:tcPr>
          <w:p w14:paraId="50FCE69E" w14:textId="77777777" w:rsidR="006A30EA" w:rsidRDefault="006A30EA"/>
        </w:tc>
        <w:tc>
          <w:tcPr>
            <w:tcW w:w="1620" w:type="dxa"/>
            <w:shd w:val="clear" w:color="auto" w:fill="DFDFD7"/>
          </w:tcPr>
          <w:p w14:paraId="50FCE69F" w14:textId="77777777" w:rsidR="006A30EA" w:rsidRDefault="006A30EA"/>
        </w:tc>
        <w:tc>
          <w:tcPr>
            <w:tcW w:w="1620" w:type="dxa"/>
            <w:shd w:val="clear" w:color="auto" w:fill="DFDFD7"/>
          </w:tcPr>
          <w:p w14:paraId="50FCE6A0" w14:textId="77777777" w:rsidR="006A30EA" w:rsidRDefault="006A30EA"/>
        </w:tc>
        <w:tc>
          <w:tcPr>
            <w:tcW w:w="1620" w:type="dxa"/>
            <w:shd w:val="clear" w:color="auto" w:fill="DFDFD7"/>
          </w:tcPr>
          <w:p w14:paraId="50FCE6A1" w14:textId="77777777" w:rsidR="006A30EA" w:rsidRDefault="006A30EA"/>
        </w:tc>
      </w:tr>
      <w:tr w:rsidR="006A30EA" w14:paraId="50FCE6AA" w14:textId="77777777">
        <w:trPr>
          <w:trHeight w:val="440"/>
        </w:trPr>
        <w:tc>
          <w:tcPr>
            <w:tcW w:w="1620" w:type="dxa"/>
            <w:gridSpan w:val="2"/>
            <w:vMerge w:val="restart"/>
          </w:tcPr>
          <w:p w14:paraId="50FCE6A3" w14:textId="77777777" w:rsidR="006A30EA" w:rsidRDefault="006A30EA"/>
        </w:tc>
        <w:tc>
          <w:tcPr>
            <w:tcW w:w="1620" w:type="dxa"/>
            <w:gridSpan w:val="2"/>
            <w:tcBorders>
              <w:bottom w:val="dotted" w:sz="4" w:space="0" w:color="auto"/>
            </w:tcBorders>
          </w:tcPr>
          <w:p w14:paraId="50FCE6A4" w14:textId="77777777" w:rsidR="006A30EA" w:rsidRDefault="004802B4">
            <w:pPr>
              <w:spacing w:before="113" w:after="113"/>
              <w:jc w:val="left"/>
            </w:pPr>
            <w:r>
              <w:rPr>
                <w:b/>
                <w:sz w:val="16"/>
              </w:rPr>
              <w:t>Gynoecium: color of stigma</w:t>
            </w:r>
          </w:p>
        </w:tc>
        <w:tc>
          <w:tcPr>
            <w:tcW w:w="1620" w:type="dxa"/>
            <w:gridSpan w:val="2"/>
            <w:tcBorders>
              <w:bottom w:val="dotted" w:sz="4" w:space="0" w:color="auto"/>
            </w:tcBorders>
          </w:tcPr>
          <w:p w14:paraId="50FCE6A5" w14:textId="77777777" w:rsidR="006A30EA" w:rsidRDefault="006A30EA"/>
        </w:tc>
        <w:tc>
          <w:tcPr>
            <w:tcW w:w="1620" w:type="dxa"/>
            <w:tcBorders>
              <w:bottom w:val="dotted" w:sz="4" w:space="0" w:color="auto"/>
            </w:tcBorders>
          </w:tcPr>
          <w:p w14:paraId="50FCE6A6" w14:textId="77777777" w:rsidR="006A30EA" w:rsidRDefault="006A30EA"/>
        </w:tc>
        <w:tc>
          <w:tcPr>
            <w:tcW w:w="1620" w:type="dxa"/>
            <w:tcBorders>
              <w:bottom w:val="dotted" w:sz="4" w:space="0" w:color="auto"/>
            </w:tcBorders>
          </w:tcPr>
          <w:p w14:paraId="50FCE6A7" w14:textId="77777777" w:rsidR="006A30EA" w:rsidRDefault="006A30EA"/>
        </w:tc>
        <w:tc>
          <w:tcPr>
            <w:tcW w:w="1620" w:type="dxa"/>
            <w:tcBorders>
              <w:bottom w:val="dotted" w:sz="4" w:space="0" w:color="auto"/>
            </w:tcBorders>
          </w:tcPr>
          <w:p w14:paraId="50FCE6A8" w14:textId="77777777" w:rsidR="006A30EA" w:rsidRDefault="006A30EA"/>
        </w:tc>
        <w:tc>
          <w:tcPr>
            <w:tcW w:w="1620" w:type="dxa"/>
            <w:tcBorders>
              <w:bottom w:val="dotted" w:sz="4" w:space="0" w:color="auto"/>
            </w:tcBorders>
          </w:tcPr>
          <w:p w14:paraId="50FCE6A9" w14:textId="77777777" w:rsidR="006A30EA" w:rsidRDefault="006A30EA"/>
        </w:tc>
      </w:tr>
      <w:tr w:rsidR="006A30EA" w14:paraId="50FCE6B2" w14:textId="77777777">
        <w:trPr>
          <w:trHeight w:val="320"/>
        </w:trPr>
        <w:tc>
          <w:tcPr>
            <w:tcW w:w="1620" w:type="dxa"/>
            <w:gridSpan w:val="2"/>
            <w:vMerge/>
          </w:tcPr>
          <w:p w14:paraId="50FCE6AB" w14:textId="77777777" w:rsidR="006A30EA" w:rsidRDefault="006A30EA"/>
        </w:tc>
        <w:tc>
          <w:tcPr>
            <w:tcW w:w="1620" w:type="dxa"/>
            <w:gridSpan w:val="2"/>
            <w:tcBorders>
              <w:bottom w:val="dotted" w:sz="4" w:space="0" w:color="auto"/>
            </w:tcBorders>
            <w:vAlign w:val="center"/>
          </w:tcPr>
          <w:p w14:paraId="50FCE6AC" w14:textId="77777777" w:rsidR="006A30EA" w:rsidRDefault="004802B4">
            <w:pPr>
              <w:jc w:val="left"/>
            </w:pPr>
            <w:r>
              <w:rPr>
                <w:sz w:val="16"/>
              </w:rPr>
              <w:t>green</w:t>
            </w:r>
          </w:p>
        </w:tc>
        <w:tc>
          <w:tcPr>
            <w:tcW w:w="1620" w:type="dxa"/>
            <w:gridSpan w:val="2"/>
            <w:tcBorders>
              <w:bottom w:val="dotted" w:sz="4" w:space="0" w:color="auto"/>
            </w:tcBorders>
            <w:vAlign w:val="center"/>
          </w:tcPr>
          <w:p w14:paraId="50FCE6AD" w14:textId="77777777" w:rsidR="006A30EA" w:rsidRDefault="006A30EA"/>
        </w:tc>
        <w:tc>
          <w:tcPr>
            <w:tcW w:w="1620" w:type="dxa"/>
            <w:tcBorders>
              <w:bottom w:val="dotted" w:sz="4" w:space="0" w:color="auto"/>
            </w:tcBorders>
            <w:vAlign w:val="center"/>
          </w:tcPr>
          <w:p w14:paraId="50FCE6AE" w14:textId="77777777" w:rsidR="006A30EA" w:rsidRDefault="006A30EA"/>
        </w:tc>
        <w:tc>
          <w:tcPr>
            <w:tcW w:w="1620" w:type="dxa"/>
            <w:tcBorders>
              <w:bottom w:val="dotted" w:sz="4" w:space="0" w:color="auto"/>
            </w:tcBorders>
            <w:vAlign w:val="center"/>
          </w:tcPr>
          <w:p w14:paraId="50FCE6AF" w14:textId="77777777" w:rsidR="006A30EA" w:rsidRDefault="006A30EA"/>
        </w:tc>
        <w:tc>
          <w:tcPr>
            <w:tcW w:w="1620" w:type="dxa"/>
            <w:tcBorders>
              <w:bottom w:val="dotted" w:sz="4" w:space="0" w:color="auto"/>
            </w:tcBorders>
            <w:vAlign w:val="center"/>
          </w:tcPr>
          <w:p w14:paraId="50FCE6B0" w14:textId="77777777" w:rsidR="006A30EA" w:rsidRDefault="006A30EA"/>
        </w:tc>
        <w:tc>
          <w:tcPr>
            <w:tcW w:w="1620" w:type="dxa"/>
            <w:tcBorders>
              <w:bottom w:val="dotted" w:sz="4" w:space="0" w:color="auto"/>
            </w:tcBorders>
            <w:vAlign w:val="center"/>
          </w:tcPr>
          <w:p w14:paraId="50FCE6B1" w14:textId="77777777" w:rsidR="006A30EA" w:rsidRDefault="004802B4">
            <w:pPr>
              <w:jc w:val="center"/>
            </w:pPr>
            <w:r>
              <w:rPr>
                <w:rFonts w:eastAsia="Arial"/>
                <w:sz w:val="16"/>
              </w:rPr>
              <w:t xml:space="preserve">1 </w:t>
            </w:r>
          </w:p>
        </w:tc>
      </w:tr>
      <w:tr w:rsidR="006A30EA" w14:paraId="50FCE6BA" w14:textId="77777777">
        <w:trPr>
          <w:trHeight w:val="320"/>
        </w:trPr>
        <w:tc>
          <w:tcPr>
            <w:tcW w:w="1620" w:type="dxa"/>
            <w:gridSpan w:val="2"/>
            <w:vMerge/>
          </w:tcPr>
          <w:p w14:paraId="50FCE6B3" w14:textId="77777777" w:rsidR="006A30EA" w:rsidRDefault="006A30EA"/>
        </w:tc>
        <w:tc>
          <w:tcPr>
            <w:tcW w:w="1620" w:type="dxa"/>
            <w:gridSpan w:val="2"/>
            <w:tcBorders>
              <w:bottom w:val="dotted" w:sz="4" w:space="0" w:color="auto"/>
            </w:tcBorders>
            <w:vAlign w:val="center"/>
          </w:tcPr>
          <w:p w14:paraId="50FCE6B4" w14:textId="77777777" w:rsidR="006A30EA" w:rsidRDefault="004802B4">
            <w:pPr>
              <w:jc w:val="left"/>
            </w:pPr>
            <w:r>
              <w:rPr>
                <w:sz w:val="16"/>
              </w:rPr>
              <w:t>yellow green</w:t>
            </w:r>
          </w:p>
        </w:tc>
        <w:tc>
          <w:tcPr>
            <w:tcW w:w="1620" w:type="dxa"/>
            <w:gridSpan w:val="2"/>
            <w:tcBorders>
              <w:bottom w:val="dotted" w:sz="4" w:space="0" w:color="auto"/>
            </w:tcBorders>
            <w:vAlign w:val="center"/>
          </w:tcPr>
          <w:p w14:paraId="50FCE6B5" w14:textId="77777777" w:rsidR="006A30EA" w:rsidRDefault="006A30EA"/>
        </w:tc>
        <w:tc>
          <w:tcPr>
            <w:tcW w:w="1620" w:type="dxa"/>
            <w:tcBorders>
              <w:bottom w:val="dotted" w:sz="4" w:space="0" w:color="auto"/>
            </w:tcBorders>
            <w:vAlign w:val="center"/>
          </w:tcPr>
          <w:p w14:paraId="50FCE6B6" w14:textId="77777777" w:rsidR="006A30EA" w:rsidRDefault="006A30EA"/>
        </w:tc>
        <w:tc>
          <w:tcPr>
            <w:tcW w:w="1620" w:type="dxa"/>
            <w:tcBorders>
              <w:bottom w:val="dotted" w:sz="4" w:space="0" w:color="auto"/>
            </w:tcBorders>
            <w:vAlign w:val="center"/>
          </w:tcPr>
          <w:p w14:paraId="50FCE6B7" w14:textId="77777777" w:rsidR="006A30EA" w:rsidRDefault="006A30EA"/>
        </w:tc>
        <w:tc>
          <w:tcPr>
            <w:tcW w:w="1620" w:type="dxa"/>
            <w:tcBorders>
              <w:bottom w:val="dotted" w:sz="4" w:space="0" w:color="auto"/>
            </w:tcBorders>
            <w:vAlign w:val="center"/>
          </w:tcPr>
          <w:p w14:paraId="50FCE6B8" w14:textId="77777777" w:rsidR="006A30EA" w:rsidRDefault="004802B4">
            <w:pPr>
              <w:jc w:val="left"/>
            </w:pPr>
            <w:r>
              <w:rPr>
                <w:sz w:val="16"/>
              </w:rPr>
              <w:t>Bracken's Brown Beauty</w:t>
            </w:r>
          </w:p>
        </w:tc>
        <w:tc>
          <w:tcPr>
            <w:tcW w:w="1620" w:type="dxa"/>
            <w:tcBorders>
              <w:bottom w:val="dotted" w:sz="4" w:space="0" w:color="auto"/>
            </w:tcBorders>
            <w:vAlign w:val="center"/>
          </w:tcPr>
          <w:p w14:paraId="50FCE6B9" w14:textId="77777777" w:rsidR="006A30EA" w:rsidRDefault="004802B4">
            <w:pPr>
              <w:jc w:val="center"/>
            </w:pPr>
            <w:r>
              <w:rPr>
                <w:rFonts w:eastAsia="Arial"/>
                <w:sz w:val="16"/>
              </w:rPr>
              <w:t xml:space="preserve">2 </w:t>
            </w:r>
          </w:p>
        </w:tc>
      </w:tr>
      <w:tr w:rsidR="006A30EA" w14:paraId="50FCE6C2" w14:textId="77777777">
        <w:trPr>
          <w:trHeight w:val="320"/>
        </w:trPr>
        <w:tc>
          <w:tcPr>
            <w:tcW w:w="1620" w:type="dxa"/>
            <w:gridSpan w:val="2"/>
            <w:vMerge/>
          </w:tcPr>
          <w:p w14:paraId="50FCE6BB" w14:textId="77777777" w:rsidR="006A30EA" w:rsidRDefault="006A30EA"/>
        </w:tc>
        <w:tc>
          <w:tcPr>
            <w:tcW w:w="1620" w:type="dxa"/>
            <w:gridSpan w:val="2"/>
            <w:tcBorders>
              <w:bottom w:val="dotted" w:sz="4" w:space="0" w:color="auto"/>
            </w:tcBorders>
            <w:vAlign w:val="center"/>
          </w:tcPr>
          <w:p w14:paraId="50FCE6BC" w14:textId="77777777" w:rsidR="006A30EA" w:rsidRDefault="004802B4">
            <w:pPr>
              <w:jc w:val="left"/>
            </w:pPr>
            <w:r>
              <w:rPr>
                <w:sz w:val="16"/>
              </w:rPr>
              <w:t>yellow</w:t>
            </w:r>
          </w:p>
        </w:tc>
        <w:tc>
          <w:tcPr>
            <w:tcW w:w="1620" w:type="dxa"/>
            <w:gridSpan w:val="2"/>
            <w:tcBorders>
              <w:bottom w:val="dotted" w:sz="4" w:space="0" w:color="auto"/>
            </w:tcBorders>
            <w:vAlign w:val="center"/>
          </w:tcPr>
          <w:p w14:paraId="50FCE6BD" w14:textId="77777777" w:rsidR="006A30EA" w:rsidRDefault="006A30EA"/>
        </w:tc>
        <w:tc>
          <w:tcPr>
            <w:tcW w:w="1620" w:type="dxa"/>
            <w:tcBorders>
              <w:bottom w:val="dotted" w:sz="4" w:space="0" w:color="auto"/>
            </w:tcBorders>
            <w:vAlign w:val="center"/>
          </w:tcPr>
          <w:p w14:paraId="50FCE6BE" w14:textId="77777777" w:rsidR="006A30EA" w:rsidRDefault="006A30EA"/>
        </w:tc>
        <w:tc>
          <w:tcPr>
            <w:tcW w:w="1620" w:type="dxa"/>
            <w:tcBorders>
              <w:bottom w:val="dotted" w:sz="4" w:space="0" w:color="auto"/>
            </w:tcBorders>
            <w:vAlign w:val="center"/>
          </w:tcPr>
          <w:p w14:paraId="50FCE6BF" w14:textId="77777777" w:rsidR="006A30EA" w:rsidRDefault="006A30EA"/>
        </w:tc>
        <w:tc>
          <w:tcPr>
            <w:tcW w:w="1620" w:type="dxa"/>
            <w:tcBorders>
              <w:bottom w:val="dotted" w:sz="4" w:space="0" w:color="auto"/>
            </w:tcBorders>
            <w:vAlign w:val="center"/>
          </w:tcPr>
          <w:p w14:paraId="50FCE6C0" w14:textId="77777777" w:rsidR="006A30EA" w:rsidRDefault="004802B4">
            <w:pPr>
              <w:jc w:val="left"/>
            </w:pPr>
            <w:r>
              <w:rPr>
                <w:sz w:val="16"/>
              </w:rPr>
              <w:t>Yellow Bird</w:t>
            </w:r>
          </w:p>
        </w:tc>
        <w:tc>
          <w:tcPr>
            <w:tcW w:w="1620" w:type="dxa"/>
            <w:tcBorders>
              <w:bottom w:val="dotted" w:sz="4" w:space="0" w:color="auto"/>
            </w:tcBorders>
            <w:vAlign w:val="center"/>
          </w:tcPr>
          <w:p w14:paraId="50FCE6C1" w14:textId="77777777" w:rsidR="006A30EA" w:rsidRDefault="004802B4">
            <w:pPr>
              <w:jc w:val="center"/>
            </w:pPr>
            <w:r>
              <w:rPr>
                <w:rFonts w:eastAsia="Arial"/>
                <w:sz w:val="16"/>
              </w:rPr>
              <w:t xml:space="preserve">3 </w:t>
            </w:r>
          </w:p>
        </w:tc>
      </w:tr>
      <w:tr w:rsidR="006A30EA" w14:paraId="50FCE6CA" w14:textId="77777777">
        <w:trPr>
          <w:trHeight w:val="320"/>
        </w:trPr>
        <w:tc>
          <w:tcPr>
            <w:tcW w:w="1620" w:type="dxa"/>
            <w:gridSpan w:val="2"/>
            <w:vMerge/>
          </w:tcPr>
          <w:p w14:paraId="50FCE6C3" w14:textId="77777777" w:rsidR="006A30EA" w:rsidRDefault="006A30EA"/>
        </w:tc>
        <w:tc>
          <w:tcPr>
            <w:tcW w:w="1620" w:type="dxa"/>
            <w:gridSpan w:val="2"/>
            <w:tcBorders>
              <w:bottom w:val="dotted" w:sz="4" w:space="0" w:color="auto"/>
            </w:tcBorders>
            <w:vAlign w:val="center"/>
          </w:tcPr>
          <w:p w14:paraId="50FCE6C4" w14:textId="77777777" w:rsidR="006A30EA" w:rsidRDefault="004802B4">
            <w:pPr>
              <w:jc w:val="left"/>
            </w:pPr>
            <w:r>
              <w:rPr>
                <w:sz w:val="16"/>
              </w:rPr>
              <w:t>red</w:t>
            </w:r>
          </w:p>
        </w:tc>
        <w:tc>
          <w:tcPr>
            <w:tcW w:w="1620" w:type="dxa"/>
            <w:gridSpan w:val="2"/>
            <w:tcBorders>
              <w:bottom w:val="dotted" w:sz="4" w:space="0" w:color="auto"/>
            </w:tcBorders>
            <w:vAlign w:val="center"/>
          </w:tcPr>
          <w:p w14:paraId="50FCE6C5" w14:textId="77777777" w:rsidR="006A30EA" w:rsidRDefault="006A30EA"/>
        </w:tc>
        <w:tc>
          <w:tcPr>
            <w:tcW w:w="1620" w:type="dxa"/>
            <w:tcBorders>
              <w:bottom w:val="dotted" w:sz="4" w:space="0" w:color="auto"/>
            </w:tcBorders>
            <w:vAlign w:val="center"/>
          </w:tcPr>
          <w:p w14:paraId="50FCE6C6" w14:textId="77777777" w:rsidR="006A30EA" w:rsidRDefault="006A30EA"/>
        </w:tc>
        <w:tc>
          <w:tcPr>
            <w:tcW w:w="1620" w:type="dxa"/>
            <w:tcBorders>
              <w:bottom w:val="dotted" w:sz="4" w:space="0" w:color="auto"/>
            </w:tcBorders>
            <w:vAlign w:val="center"/>
          </w:tcPr>
          <w:p w14:paraId="50FCE6C7" w14:textId="77777777" w:rsidR="006A30EA" w:rsidRDefault="006A30EA"/>
        </w:tc>
        <w:tc>
          <w:tcPr>
            <w:tcW w:w="1620" w:type="dxa"/>
            <w:tcBorders>
              <w:bottom w:val="dotted" w:sz="4" w:space="0" w:color="auto"/>
            </w:tcBorders>
            <w:vAlign w:val="center"/>
          </w:tcPr>
          <w:p w14:paraId="50FCE6C8" w14:textId="77777777" w:rsidR="006A30EA" w:rsidRDefault="004802B4">
            <w:pPr>
              <w:jc w:val="left"/>
            </w:pPr>
            <w:r>
              <w:rPr>
                <w:sz w:val="16"/>
              </w:rPr>
              <w:t>Betty</w:t>
            </w:r>
          </w:p>
        </w:tc>
        <w:tc>
          <w:tcPr>
            <w:tcW w:w="1620" w:type="dxa"/>
            <w:tcBorders>
              <w:bottom w:val="dotted" w:sz="4" w:space="0" w:color="auto"/>
            </w:tcBorders>
            <w:vAlign w:val="center"/>
          </w:tcPr>
          <w:p w14:paraId="50FCE6C9" w14:textId="77777777" w:rsidR="006A30EA" w:rsidRDefault="004802B4">
            <w:pPr>
              <w:jc w:val="center"/>
            </w:pPr>
            <w:r>
              <w:rPr>
                <w:rFonts w:eastAsia="Arial"/>
                <w:sz w:val="16"/>
              </w:rPr>
              <w:t xml:space="preserve">4 </w:t>
            </w:r>
          </w:p>
        </w:tc>
      </w:tr>
      <w:tr w:rsidR="006A30EA" w14:paraId="50FCE6D2" w14:textId="77777777">
        <w:trPr>
          <w:trHeight w:val="320"/>
        </w:trPr>
        <w:tc>
          <w:tcPr>
            <w:tcW w:w="1620" w:type="dxa"/>
            <w:gridSpan w:val="2"/>
            <w:vMerge/>
          </w:tcPr>
          <w:p w14:paraId="50FCE6CB" w14:textId="77777777" w:rsidR="006A30EA" w:rsidRDefault="006A30EA"/>
        </w:tc>
        <w:tc>
          <w:tcPr>
            <w:tcW w:w="1620" w:type="dxa"/>
            <w:gridSpan w:val="2"/>
            <w:tcBorders>
              <w:bottom w:val="dotted" w:sz="4" w:space="0" w:color="auto"/>
            </w:tcBorders>
            <w:vAlign w:val="center"/>
          </w:tcPr>
          <w:p w14:paraId="50FCE6CC" w14:textId="77777777" w:rsidR="006A30EA" w:rsidRDefault="004802B4">
            <w:pPr>
              <w:jc w:val="left"/>
            </w:pPr>
            <w:r>
              <w:rPr>
                <w:sz w:val="16"/>
              </w:rPr>
              <w:t>purple red</w:t>
            </w:r>
          </w:p>
        </w:tc>
        <w:tc>
          <w:tcPr>
            <w:tcW w:w="1620" w:type="dxa"/>
            <w:gridSpan w:val="2"/>
            <w:tcBorders>
              <w:bottom w:val="dotted" w:sz="4" w:space="0" w:color="auto"/>
            </w:tcBorders>
            <w:vAlign w:val="center"/>
          </w:tcPr>
          <w:p w14:paraId="50FCE6CD" w14:textId="77777777" w:rsidR="006A30EA" w:rsidRDefault="006A30EA"/>
        </w:tc>
        <w:tc>
          <w:tcPr>
            <w:tcW w:w="1620" w:type="dxa"/>
            <w:tcBorders>
              <w:bottom w:val="dotted" w:sz="4" w:space="0" w:color="auto"/>
            </w:tcBorders>
            <w:vAlign w:val="center"/>
          </w:tcPr>
          <w:p w14:paraId="50FCE6CE" w14:textId="77777777" w:rsidR="006A30EA" w:rsidRDefault="006A30EA"/>
        </w:tc>
        <w:tc>
          <w:tcPr>
            <w:tcW w:w="1620" w:type="dxa"/>
            <w:tcBorders>
              <w:bottom w:val="dotted" w:sz="4" w:space="0" w:color="auto"/>
            </w:tcBorders>
            <w:vAlign w:val="center"/>
          </w:tcPr>
          <w:p w14:paraId="50FCE6CF" w14:textId="77777777" w:rsidR="006A30EA" w:rsidRDefault="006A30EA"/>
        </w:tc>
        <w:tc>
          <w:tcPr>
            <w:tcW w:w="1620" w:type="dxa"/>
            <w:tcBorders>
              <w:bottom w:val="dotted" w:sz="4" w:space="0" w:color="auto"/>
            </w:tcBorders>
            <w:vAlign w:val="center"/>
          </w:tcPr>
          <w:p w14:paraId="50FCE6D0" w14:textId="77777777" w:rsidR="006A30EA" w:rsidRDefault="004802B4">
            <w:pPr>
              <w:jc w:val="left"/>
            </w:pPr>
            <w:r>
              <w:rPr>
                <w:sz w:val="16"/>
              </w:rPr>
              <w:t>Diva</w:t>
            </w:r>
          </w:p>
        </w:tc>
        <w:tc>
          <w:tcPr>
            <w:tcW w:w="1620" w:type="dxa"/>
            <w:tcBorders>
              <w:bottom w:val="dotted" w:sz="4" w:space="0" w:color="auto"/>
            </w:tcBorders>
            <w:vAlign w:val="center"/>
          </w:tcPr>
          <w:p w14:paraId="50FCE6D1" w14:textId="77777777" w:rsidR="006A30EA" w:rsidRDefault="004802B4">
            <w:pPr>
              <w:jc w:val="center"/>
            </w:pPr>
            <w:r>
              <w:rPr>
                <w:rFonts w:eastAsia="Arial"/>
                <w:sz w:val="16"/>
              </w:rPr>
              <w:t xml:space="preserve">5 </w:t>
            </w:r>
          </w:p>
        </w:tc>
      </w:tr>
      <w:tr w:rsidR="006A30EA" w14:paraId="50FCE6DA" w14:textId="77777777">
        <w:trPr>
          <w:trHeight w:val="320"/>
        </w:trPr>
        <w:tc>
          <w:tcPr>
            <w:tcW w:w="1620" w:type="dxa"/>
            <w:gridSpan w:val="2"/>
            <w:vMerge/>
          </w:tcPr>
          <w:p w14:paraId="50FCE6D3" w14:textId="77777777" w:rsidR="006A30EA" w:rsidRDefault="006A30EA"/>
        </w:tc>
        <w:tc>
          <w:tcPr>
            <w:tcW w:w="1620" w:type="dxa"/>
            <w:gridSpan w:val="2"/>
            <w:tcBorders>
              <w:bottom w:val="dotted" w:sz="4" w:space="0" w:color="auto"/>
            </w:tcBorders>
            <w:vAlign w:val="center"/>
          </w:tcPr>
          <w:p w14:paraId="50FCE6D4" w14:textId="77777777" w:rsidR="006A30EA" w:rsidRDefault="004802B4">
            <w:pPr>
              <w:jc w:val="left"/>
            </w:pPr>
            <w:r>
              <w:rPr>
                <w:sz w:val="16"/>
              </w:rPr>
              <w:t>purple</w:t>
            </w:r>
          </w:p>
        </w:tc>
        <w:tc>
          <w:tcPr>
            <w:tcW w:w="1620" w:type="dxa"/>
            <w:gridSpan w:val="2"/>
            <w:tcBorders>
              <w:bottom w:val="dotted" w:sz="4" w:space="0" w:color="auto"/>
            </w:tcBorders>
            <w:vAlign w:val="center"/>
          </w:tcPr>
          <w:p w14:paraId="50FCE6D5" w14:textId="77777777" w:rsidR="006A30EA" w:rsidRDefault="006A30EA"/>
        </w:tc>
        <w:tc>
          <w:tcPr>
            <w:tcW w:w="1620" w:type="dxa"/>
            <w:tcBorders>
              <w:bottom w:val="dotted" w:sz="4" w:space="0" w:color="auto"/>
            </w:tcBorders>
            <w:vAlign w:val="center"/>
          </w:tcPr>
          <w:p w14:paraId="50FCE6D6" w14:textId="77777777" w:rsidR="006A30EA" w:rsidRDefault="006A30EA"/>
        </w:tc>
        <w:tc>
          <w:tcPr>
            <w:tcW w:w="1620" w:type="dxa"/>
            <w:tcBorders>
              <w:bottom w:val="dotted" w:sz="4" w:space="0" w:color="auto"/>
            </w:tcBorders>
            <w:vAlign w:val="center"/>
          </w:tcPr>
          <w:p w14:paraId="50FCE6D7" w14:textId="77777777" w:rsidR="006A30EA" w:rsidRDefault="006A30EA"/>
        </w:tc>
        <w:tc>
          <w:tcPr>
            <w:tcW w:w="1620" w:type="dxa"/>
            <w:tcBorders>
              <w:bottom w:val="dotted" w:sz="4" w:space="0" w:color="auto"/>
            </w:tcBorders>
            <w:vAlign w:val="center"/>
          </w:tcPr>
          <w:p w14:paraId="50FCE6D8" w14:textId="77777777" w:rsidR="006A30EA" w:rsidRDefault="006A30EA"/>
        </w:tc>
        <w:tc>
          <w:tcPr>
            <w:tcW w:w="1620" w:type="dxa"/>
            <w:tcBorders>
              <w:bottom w:val="dotted" w:sz="4" w:space="0" w:color="auto"/>
            </w:tcBorders>
            <w:vAlign w:val="center"/>
          </w:tcPr>
          <w:p w14:paraId="50FCE6D9" w14:textId="77777777" w:rsidR="006A30EA" w:rsidRDefault="004802B4">
            <w:pPr>
              <w:jc w:val="center"/>
            </w:pPr>
            <w:r>
              <w:rPr>
                <w:rFonts w:eastAsia="Arial"/>
                <w:sz w:val="16"/>
              </w:rPr>
              <w:t xml:space="preserve">6 </w:t>
            </w:r>
          </w:p>
        </w:tc>
      </w:tr>
      <w:tr w:rsidR="006A30EA" w14:paraId="50FCE6E5" w14:textId="77777777">
        <w:trPr>
          <w:trHeight w:val="360"/>
        </w:trPr>
        <w:tc>
          <w:tcPr>
            <w:tcW w:w="810" w:type="dxa"/>
            <w:tcBorders>
              <w:right w:val="dotted" w:sz="4" w:space="0" w:color="auto"/>
            </w:tcBorders>
            <w:shd w:val="clear" w:color="auto" w:fill="DFDFD7"/>
            <w:vAlign w:val="center"/>
          </w:tcPr>
          <w:p w14:paraId="50FCE6DB" w14:textId="77777777" w:rsidR="006A30EA" w:rsidRDefault="004802B4">
            <w:r>
              <w:rPr>
                <w:rFonts w:eastAsia="Arial"/>
                <w:b/>
                <w:sz w:val="16"/>
              </w:rPr>
              <w:t>43.</w:t>
            </w:r>
          </w:p>
        </w:tc>
        <w:tc>
          <w:tcPr>
            <w:tcW w:w="810" w:type="dxa"/>
            <w:tcBorders>
              <w:right w:val="dotted" w:sz="4" w:space="0" w:color="auto"/>
            </w:tcBorders>
            <w:shd w:val="clear" w:color="auto" w:fill="DFDFD7"/>
            <w:vAlign w:val="center"/>
          </w:tcPr>
          <w:p w14:paraId="50FCE6DC"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6DD" w14:textId="77777777" w:rsidR="006A30EA" w:rsidRDefault="004802B4">
            <w:r>
              <w:rPr>
                <w:rFonts w:eastAsia="Arial"/>
                <w:b/>
                <w:sz w:val="16"/>
              </w:rPr>
              <w:t>QN</w:t>
            </w:r>
          </w:p>
        </w:tc>
        <w:tc>
          <w:tcPr>
            <w:tcW w:w="810" w:type="dxa"/>
            <w:tcBorders>
              <w:right w:val="dotted" w:sz="4" w:space="0" w:color="auto"/>
            </w:tcBorders>
            <w:shd w:val="clear" w:color="auto" w:fill="DFDFD7"/>
            <w:vAlign w:val="center"/>
          </w:tcPr>
          <w:p w14:paraId="50FCE6DE" w14:textId="77777777" w:rsidR="006A30EA" w:rsidRDefault="004802B4">
            <w:r>
              <w:rPr>
                <w:rFonts w:eastAsia="Arial"/>
                <w:b/>
                <w:sz w:val="16"/>
              </w:rPr>
              <w:t>MG/VG</w:t>
            </w:r>
          </w:p>
        </w:tc>
        <w:tc>
          <w:tcPr>
            <w:tcW w:w="810" w:type="dxa"/>
            <w:tcBorders>
              <w:right w:val="dotted" w:sz="4" w:space="0" w:color="auto"/>
            </w:tcBorders>
            <w:shd w:val="clear" w:color="auto" w:fill="DFDFD7"/>
            <w:vAlign w:val="center"/>
          </w:tcPr>
          <w:p w14:paraId="50FCE6DF"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6E0" w14:textId="77777777" w:rsidR="006A30EA" w:rsidRDefault="006A30EA"/>
        </w:tc>
        <w:tc>
          <w:tcPr>
            <w:tcW w:w="1620" w:type="dxa"/>
            <w:shd w:val="clear" w:color="auto" w:fill="DFDFD7"/>
            <w:vAlign w:val="center"/>
          </w:tcPr>
          <w:p w14:paraId="50FCE6E1" w14:textId="77777777" w:rsidR="006A30EA" w:rsidRDefault="006A30EA"/>
        </w:tc>
        <w:tc>
          <w:tcPr>
            <w:tcW w:w="1620" w:type="dxa"/>
            <w:shd w:val="clear" w:color="auto" w:fill="DFDFD7"/>
          </w:tcPr>
          <w:p w14:paraId="50FCE6E2" w14:textId="77777777" w:rsidR="006A30EA" w:rsidRDefault="006A30EA"/>
        </w:tc>
        <w:tc>
          <w:tcPr>
            <w:tcW w:w="1620" w:type="dxa"/>
            <w:shd w:val="clear" w:color="auto" w:fill="DFDFD7"/>
          </w:tcPr>
          <w:p w14:paraId="50FCE6E3" w14:textId="77777777" w:rsidR="006A30EA" w:rsidRDefault="006A30EA"/>
        </w:tc>
        <w:tc>
          <w:tcPr>
            <w:tcW w:w="1620" w:type="dxa"/>
            <w:shd w:val="clear" w:color="auto" w:fill="DFDFD7"/>
          </w:tcPr>
          <w:p w14:paraId="50FCE6E4" w14:textId="77777777" w:rsidR="006A30EA" w:rsidRDefault="006A30EA"/>
        </w:tc>
      </w:tr>
      <w:tr w:rsidR="006A30EA" w14:paraId="50FCE6ED" w14:textId="77777777">
        <w:trPr>
          <w:trHeight w:val="440"/>
        </w:trPr>
        <w:tc>
          <w:tcPr>
            <w:tcW w:w="1620" w:type="dxa"/>
            <w:gridSpan w:val="2"/>
            <w:vMerge w:val="restart"/>
          </w:tcPr>
          <w:p w14:paraId="50FCE6E6" w14:textId="77777777" w:rsidR="006A30EA" w:rsidRDefault="006A30EA"/>
        </w:tc>
        <w:tc>
          <w:tcPr>
            <w:tcW w:w="1620" w:type="dxa"/>
            <w:gridSpan w:val="2"/>
            <w:tcBorders>
              <w:bottom w:val="dotted" w:sz="4" w:space="0" w:color="auto"/>
            </w:tcBorders>
          </w:tcPr>
          <w:p w14:paraId="50FCE6E7" w14:textId="77777777" w:rsidR="006A30EA" w:rsidRDefault="004802B4">
            <w:pPr>
              <w:spacing w:before="113" w:after="113"/>
              <w:jc w:val="left"/>
            </w:pPr>
            <w:r>
              <w:rPr>
                <w:b/>
                <w:sz w:val="16"/>
              </w:rPr>
              <w:t>Time of beginning of first flowering</w:t>
            </w:r>
          </w:p>
        </w:tc>
        <w:tc>
          <w:tcPr>
            <w:tcW w:w="1620" w:type="dxa"/>
            <w:gridSpan w:val="2"/>
            <w:tcBorders>
              <w:bottom w:val="dotted" w:sz="4" w:space="0" w:color="auto"/>
            </w:tcBorders>
          </w:tcPr>
          <w:p w14:paraId="50FCE6E8" w14:textId="77777777" w:rsidR="006A30EA" w:rsidRDefault="006A30EA"/>
        </w:tc>
        <w:tc>
          <w:tcPr>
            <w:tcW w:w="1620" w:type="dxa"/>
            <w:tcBorders>
              <w:bottom w:val="dotted" w:sz="4" w:space="0" w:color="auto"/>
            </w:tcBorders>
          </w:tcPr>
          <w:p w14:paraId="50FCE6E9" w14:textId="77777777" w:rsidR="006A30EA" w:rsidRDefault="006A30EA"/>
        </w:tc>
        <w:tc>
          <w:tcPr>
            <w:tcW w:w="1620" w:type="dxa"/>
            <w:tcBorders>
              <w:bottom w:val="dotted" w:sz="4" w:space="0" w:color="auto"/>
            </w:tcBorders>
          </w:tcPr>
          <w:p w14:paraId="50FCE6EA" w14:textId="77777777" w:rsidR="006A30EA" w:rsidRDefault="006A30EA"/>
        </w:tc>
        <w:tc>
          <w:tcPr>
            <w:tcW w:w="1620" w:type="dxa"/>
            <w:tcBorders>
              <w:bottom w:val="dotted" w:sz="4" w:space="0" w:color="auto"/>
            </w:tcBorders>
          </w:tcPr>
          <w:p w14:paraId="50FCE6EB" w14:textId="77777777" w:rsidR="006A30EA" w:rsidRDefault="006A30EA"/>
        </w:tc>
        <w:tc>
          <w:tcPr>
            <w:tcW w:w="1620" w:type="dxa"/>
            <w:tcBorders>
              <w:bottom w:val="dotted" w:sz="4" w:space="0" w:color="auto"/>
            </w:tcBorders>
          </w:tcPr>
          <w:p w14:paraId="50FCE6EC" w14:textId="77777777" w:rsidR="006A30EA" w:rsidRDefault="006A30EA"/>
        </w:tc>
      </w:tr>
      <w:tr w:rsidR="006A30EA" w14:paraId="50FCE6F5" w14:textId="77777777">
        <w:trPr>
          <w:trHeight w:val="320"/>
        </w:trPr>
        <w:tc>
          <w:tcPr>
            <w:tcW w:w="1620" w:type="dxa"/>
            <w:gridSpan w:val="2"/>
            <w:vMerge/>
          </w:tcPr>
          <w:p w14:paraId="50FCE6EE" w14:textId="77777777" w:rsidR="006A30EA" w:rsidRDefault="006A30EA"/>
        </w:tc>
        <w:tc>
          <w:tcPr>
            <w:tcW w:w="1620" w:type="dxa"/>
            <w:gridSpan w:val="2"/>
            <w:tcBorders>
              <w:bottom w:val="dotted" w:sz="4" w:space="0" w:color="auto"/>
            </w:tcBorders>
            <w:vAlign w:val="center"/>
          </w:tcPr>
          <w:p w14:paraId="50FCE6EF" w14:textId="77777777" w:rsidR="006A30EA" w:rsidRDefault="004802B4">
            <w:pPr>
              <w:jc w:val="left"/>
            </w:pPr>
            <w:r>
              <w:rPr>
                <w:sz w:val="16"/>
              </w:rPr>
              <w:t>very early</w:t>
            </w:r>
          </w:p>
        </w:tc>
        <w:tc>
          <w:tcPr>
            <w:tcW w:w="1620" w:type="dxa"/>
            <w:gridSpan w:val="2"/>
            <w:tcBorders>
              <w:bottom w:val="dotted" w:sz="4" w:space="0" w:color="auto"/>
            </w:tcBorders>
            <w:vAlign w:val="center"/>
          </w:tcPr>
          <w:p w14:paraId="50FCE6F0" w14:textId="77777777" w:rsidR="006A30EA" w:rsidRDefault="006A30EA"/>
        </w:tc>
        <w:tc>
          <w:tcPr>
            <w:tcW w:w="1620" w:type="dxa"/>
            <w:tcBorders>
              <w:bottom w:val="dotted" w:sz="4" w:space="0" w:color="auto"/>
            </w:tcBorders>
            <w:vAlign w:val="center"/>
          </w:tcPr>
          <w:p w14:paraId="50FCE6F1" w14:textId="77777777" w:rsidR="006A30EA" w:rsidRDefault="006A30EA"/>
        </w:tc>
        <w:tc>
          <w:tcPr>
            <w:tcW w:w="1620" w:type="dxa"/>
            <w:tcBorders>
              <w:bottom w:val="dotted" w:sz="4" w:space="0" w:color="auto"/>
            </w:tcBorders>
            <w:vAlign w:val="center"/>
          </w:tcPr>
          <w:p w14:paraId="50FCE6F2" w14:textId="77777777" w:rsidR="006A30EA" w:rsidRDefault="006A30EA"/>
        </w:tc>
        <w:tc>
          <w:tcPr>
            <w:tcW w:w="1620" w:type="dxa"/>
            <w:tcBorders>
              <w:bottom w:val="dotted" w:sz="4" w:space="0" w:color="auto"/>
            </w:tcBorders>
            <w:vAlign w:val="center"/>
          </w:tcPr>
          <w:p w14:paraId="50FCE6F3" w14:textId="77777777" w:rsidR="006A30EA" w:rsidRDefault="004802B4">
            <w:pPr>
              <w:jc w:val="left"/>
            </w:pPr>
            <w:r>
              <w:rPr>
                <w:sz w:val="16"/>
              </w:rPr>
              <w:t>Diva</w:t>
            </w:r>
          </w:p>
        </w:tc>
        <w:tc>
          <w:tcPr>
            <w:tcW w:w="1620" w:type="dxa"/>
            <w:tcBorders>
              <w:bottom w:val="dotted" w:sz="4" w:space="0" w:color="auto"/>
            </w:tcBorders>
            <w:vAlign w:val="center"/>
          </w:tcPr>
          <w:p w14:paraId="50FCE6F4" w14:textId="77777777" w:rsidR="006A30EA" w:rsidRDefault="004802B4">
            <w:pPr>
              <w:jc w:val="center"/>
            </w:pPr>
            <w:r>
              <w:rPr>
                <w:rFonts w:eastAsia="Arial"/>
                <w:sz w:val="16"/>
              </w:rPr>
              <w:t xml:space="preserve">1 </w:t>
            </w:r>
          </w:p>
        </w:tc>
      </w:tr>
      <w:tr w:rsidR="006A30EA" w14:paraId="50FCE6FD" w14:textId="77777777">
        <w:trPr>
          <w:trHeight w:val="320"/>
        </w:trPr>
        <w:tc>
          <w:tcPr>
            <w:tcW w:w="1620" w:type="dxa"/>
            <w:gridSpan w:val="2"/>
            <w:vMerge/>
          </w:tcPr>
          <w:p w14:paraId="50FCE6F6" w14:textId="77777777" w:rsidR="006A30EA" w:rsidRDefault="006A30EA"/>
        </w:tc>
        <w:tc>
          <w:tcPr>
            <w:tcW w:w="1620" w:type="dxa"/>
            <w:gridSpan w:val="2"/>
            <w:tcBorders>
              <w:bottom w:val="dotted" w:sz="4" w:space="0" w:color="auto"/>
            </w:tcBorders>
            <w:vAlign w:val="center"/>
          </w:tcPr>
          <w:p w14:paraId="50FCE6F7" w14:textId="77777777" w:rsidR="006A30EA" w:rsidRDefault="004802B4">
            <w:pPr>
              <w:jc w:val="left"/>
            </w:pPr>
            <w:r>
              <w:rPr>
                <w:sz w:val="16"/>
              </w:rPr>
              <w:t>early</w:t>
            </w:r>
          </w:p>
        </w:tc>
        <w:tc>
          <w:tcPr>
            <w:tcW w:w="1620" w:type="dxa"/>
            <w:gridSpan w:val="2"/>
            <w:tcBorders>
              <w:bottom w:val="dotted" w:sz="4" w:space="0" w:color="auto"/>
            </w:tcBorders>
            <w:vAlign w:val="center"/>
          </w:tcPr>
          <w:p w14:paraId="50FCE6F8" w14:textId="77777777" w:rsidR="006A30EA" w:rsidRDefault="006A30EA"/>
        </w:tc>
        <w:tc>
          <w:tcPr>
            <w:tcW w:w="1620" w:type="dxa"/>
            <w:tcBorders>
              <w:bottom w:val="dotted" w:sz="4" w:space="0" w:color="auto"/>
            </w:tcBorders>
            <w:vAlign w:val="center"/>
          </w:tcPr>
          <w:p w14:paraId="50FCE6F9" w14:textId="77777777" w:rsidR="006A30EA" w:rsidRDefault="006A30EA"/>
        </w:tc>
        <w:tc>
          <w:tcPr>
            <w:tcW w:w="1620" w:type="dxa"/>
            <w:tcBorders>
              <w:bottom w:val="dotted" w:sz="4" w:space="0" w:color="auto"/>
            </w:tcBorders>
            <w:vAlign w:val="center"/>
          </w:tcPr>
          <w:p w14:paraId="50FCE6FA" w14:textId="77777777" w:rsidR="006A30EA" w:rsidRDefault="006A30EA"/>
        </w:tc>
        <w:tc>
          <w:tcPr>
            <w:tcW w:w="1620" w:type="dxa"/>
            <w:tcBorders>
              <w:bottom w:val="dotted" w:sz="4" w:space="0" w:color="auto"/>
            </w:tcBorders>
            <w:vAlign w:val="center"/>
          </w:tcPr>
          <w:p w14:paraId="50FCE6FB" w14:textId="77777777" w:rsidR="006A30EA" w:rsidRDefault="004802B4">
            <w:pPr>
              <w:jc w:val="left"/>
            </w:pPr>
            <w:r>
              <w:rPr>
                <w:sz w:val="16"/>
              </w:rPr>
              <w:t>Burgundy</w:t>
            </w:r>
          </w:p>
        </w:tc>
        <w:tc>
          <w:tcPr>
            <w:tcW w:w="1620" w:type="dxa"/>
            <w:tcBorders>
              <w:bottom w:val="dotted" w:sz="4" w:space="0" w:color="auto"/>
            </w:tcBorders>
            <w:vAlign w:val="center"/>
          </w:tcPr>
          <w:p w14:paraId="50FCE6FC" w14:textId="77777777" w:rsidR="006A30EA" w:rsidRDefault="004802B4">
            <w:pPr>
              <w:jc w:val="center"/>
            </w:pPr>
            <w:r>
              <w:rPr>
                <w:rFonts w:eastAsia="Arial"/>
                <w:sz w:val="16"/>
              </w:rPr>
              <w:t xml:space="preserve">2 </w:t>
            </w:r>
          </w:p>
        </w:tc>
      </w:tr>
      <w:tr w:rsidR="006A30EA" w14:paraId="50FCE705" w14:textId="77777777">
        <w:trPr>
          <w:trHeight w:val="320"/>
        </w:trPr>
        <w:tc>
          <w:tcPr>
            <w:tcW w:w="1620" w:type="dxa"/>
            <w:gridSpan w:val="2"/>
            <w:vMerge/>
          </w:tcPr>
          <w:p w14:paraId="50FCE6FE" w14:textId="77777777" w:rsidR="006A30EA" w:rsidRDefault="006A30EA"/>
        </w:tc>
        <w:tc>
          <w:tcPr>
            <w:tcW w:w="1620" w:type="dxa"/>
            <w:gridSpan w:val="2"/>
            <w:tcBorders>
              <w:bottom w:val="dotted" w:sz="4" w:space="0" w:color="auto"/>
            </w:tcBorders>
            <w:vAlign w:val="center"/>
          </w:tcPr>
          <w:p w14:paraId="50FCE6FF" w14:textId="77777777" w:rsidR="006A30EA" w:rsidRDefault="004802B4">
            <w:pPr>
              <w:jc w:val="left"/>
            </w:pPr>
            <w:r>
              <w:rPr>
                <w:sz w:val="16"/>
              </w:rPr>
              <w:t>medium</w:t>
            </w:r>
          </w:p>
        </w:tc>
        <w:tc>
          <w:tcPr>
            <w:tcW w:w="1620" w:type="dxa"/>
            <w:gridSpan w:val="2"/>
            <w:tcBorders>
              <w:bottom w:val="dotted" w:sz="4" w:space="0" w:color="auto"/>
            </w:tcBorders>
            <w:vAlign w:val="center"/>
          </w:tcPr>
          <w:p w14:paraId="50FCE700" w14:textId="77777777" w:rsidR="006A30EA" w:rsidRDefault="006A30EA"/>
        </w:tc>
        <w:tc>
          <w:tcPr>
            <w:tcW w:w="1620" w:type="dxa"/>
            <w:tcBorders>
              <w:bottom w:val="dotted" w:sz="4" w:space="0" w:color="auto"/>
            </w:tcBorders>
            <w:vAlign w:val="center"/>
          </w:tcPr>
          <w:p w14:paraId="50FCE701" w14:textId="77777777" w:rsidR="006A30EA" w:rsidRDefault="006A30EA"/>
        </w:tc>
        <w:tc>
          <w:tcPr>
            <w:tcW w:w="1620" w:type="dxa"/>
            <w:tcBorders>
              <w:bottom w:val="dotted" w:sz="4" w:space="0" w:color="auto"/>
            </w:tcBorders>
            <w:vAlign w:val="center"/>
          </w:tcPr>
          <w:p w14:paraId="50FCE702" w14:textId="77777777" w:rsidR="006A30EA" w:rsidRDefault="006A30EA"/>
        </w:tc>
        <w:tc>
          <w:tcPr>
            <w:tcW w:w="1620" w:type="dxa"/>
            <w:tcBorders>
              <w:bottom w:val="dotted" w:sz="4" w:space="0" w:color="auto"/>
            </w:tcBorders>
            <w:vAlign w:val="center"/>
          </w:tcPr>
          <w:p w14:paraId="50FCE703" w14:textId="77777777" w:rsidR="006A30EA" w:rsidRDefault="004802B4">
            <w:pPr>
              <w:jc w:val="left"/>
            </w:pPr>
            <w:r>
              <w:rPr>
                <w:sz w:val="16"/>
              </w:rPr>
              <w:t>Yellow Bird</w:t>
            </w:r>
          </w:p>
        </w:tc>
        <w:tc>
          <w:tcPr>
            <w:tcW w:w="1620" w:type="dxa"/>
            <w:tcBorders>
              <w:bottom w:val="dotted" w:sz="4" w:space="0" w:color="auto"/>
            </w:tcBorders>
            <w:vAlign w:val="center"/>
          </w:tcPr>
          <w:p w14:paraId="50FCE704" w14:textId="77777777" w:rsidR="006A30EA" w:rsidRDefault="004802B4">
            <w:pPr>
              <w:jc w:val="center"/>
            </w:pPr>
            <w:r>
              <w:rPr>
                <w:rFonts w:eastAsia="Arial"/>
                <w:sz w:val="16"/>
              </w:rPr>
              <w:t xml:space="preserve">3 </w:t>
            </w:r>
          </w:p>
        </w:tc>
      </w:tr>
      <w:tr w:rsidR="006A30EA" w14:paraId="50FCE70D" w14:textId="77777777">
        <w:trPr>
          <w:trHeight w:val="320"/>
        </w:trPr>
        <w:tc>
          <w:tcPr>
            <w:tcW w:w="1620" w:type="dxa"/>
            <w:gridSpan w:val="2"/>
            <w:vMerge/>
          </w:tcPr>
          <w:p w14:paraId="50FCE706" w14:textId="77777777" w:rsidR="006A30EA" w:rsidRDefault="006A30EA"/>
        </w:tc>
        <w:tc>
          <w:tcPr>
            <w:tcW w:w="1620" w:type="dxa"/>
            <w:gridSpan w:val="2"/>
            <w:tcBorders>
              <w:bottom w:val="dotted" w:sz="4" w:space="0" w:color="auto"/>
            </w:tcBorders>
            <w:vAlign w:val="center"/>
          </w:tcPr>
          <w:p w14:paraId="50FCE707" w14:textId="77777777" w:rsidR="006A30EA" w:rsidRDefault="004802B4">
            <w:pPr>
              <w:jc w:val="left"/>
            </w:pPr>
            <w:r>
              <w:rPr>
                <w:sz w:val="16"/>
              </w:rPr>
              <w:t>late</w:t>
            </w:r>
          </w:p>
        </w:tc>
        <w:tc>
          <w:tcPr>
            <w:tcW w:w="1620" w:type="dxa"/>
            <w:gridSpan w:val="2"/>
            <w:tcBorders>
              <w:bottom w:val="dotted" w:sz="4" w:space="0" w:color="auto"/>
            </w:tcBorders>
            <w:vAlign w:val="center"/>
          </w:tcPr>
          <w:p w14:paraId="50FCE708" w14:textId="77777777" w:rsidR="006A30EA" w:rsidRDefault="006A30EA"/>
        </w:tc>
        <w:tc>
          <w:tcPr>
            <w:tcW w:w="1620" w:type="dxa"/>
            <w:tcBorders>
              <w:bottom w:val="dotted" w:sz="4" w:space="0" w:color="auto"/>
            </w:tcBorders>
            <w:vAlign w:val="center"/>
          </w:tcPr>
          <w:p w14:paraId="50FCE709" w14:textId="77777777" w:rsidR="006A30EA" w:rsidRDefault="006A30EA"/>
        </w:tc>
        <w:tc>
          <w:tcPr>
            <w:tcW w:w="1620" w:type="dxa"/>
            <w:tcBorders>
              <w:bottom w:val="dotted" w:sz="4" w:space="0" w:color="auto"/>
            </w:tcBorders>
            <w:vAlign w:val="center"/>
          </w:tcPr>
          <w:p w14:paraId="50FCE70A" w14:textId="77777777" w:rsidR="006A30EA" w:rsidRDefault="006A30EA"/>
        </w:tc>
        <w:tc>
          <w:tcPr>
            <w:tcW w:w="1620" w:type="dxa"/>
            <w:tcBorders>
              <w:bottom w:val="dotted" w:sz="4" w:space="0" w:color="auto"/>
            </w:tcBorders>
            <w:vAlign w:val="center"/>
          </w:tcPr>
          <w:p w14:paraId="50FCE70B" w14:textId="77777777" w:rsidR="006A30EA" w:rsidRDefault="004802B4">
            <w:pPr>
              <w:jc w:val="left"/>
            </w:pPr>
            <w:proofErr w:type="spellStart"/>
            <w:r>
              <w:rPr>
                <w:sz w:val="16"/>
              </w:rPr>
              <w:t>Qingxin</w:t>
            </w:r>
            <w:proofErr w:type="spellEnd"/>
          </w:p>
        </w:tc>
        <w:tc>
          <w:tcPr>
            <w:tcW w:w="1620" w:type="dxa"/>
            <w:tcBorders>
              <w:bottom w:val="dotted" w:sz="4" w:space="0" w:color="auto"/>
            </w:tcBorders>
            <w:vAlign w:val="center"/>
          </w:tcPr>
          <w:p w14:paraId="50FCE70C" w14:textId="77777777" w:rsidR="006A30EA" w:rsidRDefault="004802B4">
            <w:pPr>
              <w:jc w:val="center"/>
            </w:pPr>
            <w:r>
              <w:rPr>
                <w:rFonts w:eastAsia="Arial"/>
                <w:sz w:val="16"/>
              </w:rPr>
              <w:t xml:space="preserve">4 </w:t>
            </w:r>
          </w:p>
        </w:tc>
      </w:tr>
      <w:tr w:rsidR="006A30EA" w14:paraId="50FCE715" w14:textId="77777777">
        <w:trPr>
          <w:trHeight w:val="320"/>
        </w:trPr>
        <w:tc>
          <w:tcPr>
            <w:tcW w:w="1620" w:type="dxa"/>
            <w:gridSpan w:val="2"/>
            <w:vMerge/>
          </w:tcPr>
          <w:p w14:paraId="50FCE70E" w14:textId="77777777" w:rsidR="006A30EA" w:rsidRDefault="006A30EA"/>
        </w:tc>
        <w:tc>
          <w:tcPr>
            <w:tcW w:w="1620" w:type="dxa"/>
            <w:gridSpan w:val="2"/>
            <w:tcBorders>
              <w:bottom w:val="dotted" w:sz="4" w:space="0" w:color="auto"/>
            </w:tcBorders>
            <w:vAlign w:val="center"/>
          </w:tcPr>
          <w:p w14:paraId="50FCE70F" w14:textId="77777777" w:rsidR="006A30EA" w:rsidRDefault="004802B4">
            <w:pPr>
              <w:jc w:val="left"/>
            </w:pPr>
            <w:r>
              <w:rPr>
                <w:sz w:val="16"/>
              </w:rPr>
              <w:t>very late</w:t>
            </w:r>
          </w:p>
        </w:tc>
        <w:tc>
          <w:tcPr>
            <w:tcW w:w="1620" w:type="dxa"/>
            <w:gridSpan w:val="2"/>
            <w:tcBorders>
              <w:bottom w:val="dotted" w:sz="4" w:space="0" w:color="auto"/>
            </w:tcBorders>
            <w:vAlign w:val="center"/>
          </w:tcPr>
          <w:p w14:paraId="50FCE710" w14:textId="77777777" w:rsidR="006A30EA" w:rsidRDefault="006A30EA"/>
        </w:tc>
        <w:tc>
          <w:tcPr>
            <w:tcW w:w="1620" w:type="dxa"/>
            <w:tcBorders>
              <w:bottom w:val="dotted" w:sz="4" w:space="0" w:color="auto"/>
            </w:tcBorders>
            <w:vAlign w:val="center"/>
          </w:tcPr>
          <w:p w14:paraId="50FCE711" w14:textId="77777777" w:rsidR="006A30EA" w:rsidRDefault="006A30EA"/>
        </w:tc>
        <w:tc>
          <w:tcPr>
            <w:tcW w:w="1620" w:type="dxa"/>
            <w:tcBorders>
              <w:bottom w:val="dotted" w:sz="4" w:space="0" w:color="auto"/>
            </w:tcBorders>
            <w:vAlign w:val="center"/>
          </w:tcPr>
          <w:p w14:paraId="50FCE712" w14:textId="77777777" w:rsidR="006A30EA" w:rsidRDefault="006A30EA"/>
        </w:tc>
        <w:tc>
          <w:tcPr>
            <w:tcW w:w="1620" w:type="dxa"/>
            <w:tcBorders>
              <w:bottom w:val="dotted" w:sz="4" w:space="0" w:color="auto"/>
            </w:tcBorders>
            <w:vAlign w:val="center"/>
          </w:tcPr>
          <w:p w14:paraId="50FCE713" w14:textId="77777777" w:rsidR="006A30EA" w:rsidRDefault="004802B4">
            <w:pPr>
              <w:jc w:val="left"/>
            </w:pPr>
            <w:r>
              <w:rPr>
                <w:sz w:val="16"/>
              </w:rPr>
              <w:t>Bracken's Brown Beauty</w:t>
            </w:r>
          </w:p>
        </w:tc>
        <w:tc>
          <w:tcPr>
            <w:tcW w:w="1620" w:type="dxa"/>
            <w:tcBorders>
              <w:bottom w:val="dotted" w:sz="4" w:space="0" w:color="auto"/>
            </w:tcBorders>
            <w:vAlign w:val="center"/>
          </w:tcPr>
          <w:p w14:paraId="50FCE714" w14:textId="77777777" w:rsidR="006A30EA" w:rsidRDefault="004802B4">
            <w:pPr>
              <w:jc w:val="center"/>
            </w:pPr>
            <w:r>
              <w:rPr>
                <w:rFonts w:eastAsia="Arial"/>
                <w:sz w:val="16"/>
              </w:rPr>
              <w:t xml:space="preserve">5 </w:t>
            </w:r>
          </w:p>
        </w:tc>
      </w:tr>
      <w:tr w:rsidR="006A30EA" w14:paraId="50FCE720" w14:textId="77777777">
        <w:trPr>
          <w:trHeight w:val="360"/>
        </w:trPr>
        <w:tc>
          <w:tcPr>
            <w:tcW w:w="810" w:type="dxa"/>
            <w:tcBorders>
              <w:right w:val="dotted" w:sz="4" w:space="0" w:color="auto"/>
            </w:tcBorders>
            <w:shd w:val="clear" w:color="auto" w:fill="DFDFD7"/>
            <w:vAlign w:val="center"/>
          </w:tcPr>
          <w:p w14:paraId="50FCE716" w14:textId="77777777" w:rsidR="006A30EA" w:rsidRDefault="004802B4">
            <w:pPr>
              <w:keepNext/>
              <w:pPrChange w:id="639" w:author="OERTEL Romy" w:date="2026-07-07T18:10:00Z">
                <w:pPr/>
              </w:pPrChange>
            </w:pPr>
            <w:r>
              <w:rPr>
                <w:rFonts w:eastAsia="Arial"/>
                <w:b/>
                <w:sz w:val="16"/>
              </w:rPr>
              <w:lastRenderedPageBreak/>
              <w:t>44.</w:t>
            </w:r>
          </w:p>
        </w:tc>
        <w:tc>
          <w:tcPr>
            <w:tcW w:w="810" w:type="dxa"/>
            <w:tcBorders>
              <w:right w:val="dotted" w:sz="4" w:space="0" w:color="auto"/>
            </w:tcBorders>
            <w:shd w:val="clear" w:color="auto" w:fill="DFDFD7"/>
            <w:vAlign w:val="center"/>
          </w:tcPr>
          <w:p w14:paraId="50FCE717" w14:textId="77777777" w:rsidR="006A30EA" w:rsidRDefault="006A30EA">
            <w:pPr>
              <w:keepNext/>
              <w:pPrChange w:id="640" w:author="OERTEL Romy" w:date="2026-07-07T18:10:00Z">
                <w:pPr/>
              </w:pPrChange>
            </w:pPr>
          </w:p>
        </w:tc>
        <w:tc>
          <w:tcPr>
            <w:tcW w:w="810" w:type="dxa"/>
            <w:tcBorders>
              <w:right w:val="dotted" w:sz="4" w:space="0" w:color="auto"/>
            </w:tcBorders>
            <w:shd w:val="clear" w:color="auto" w:fill="DFDFD7"/>
            <w:vAlign w:val="center"/>
          </w:tcPr>
          <w:p w14:paraId="50FCE718" w14:textId="77777777" w:rsidR="006A30EA" w:rsidRDefault="004802B4">
            <w:pPr>
              <w:keepNext/>
              <w:pPrChange w:id="641" w:author="OERTEL Romy" w:date="2026-07-07T18:10:00Z">
                <w:pPr/>
              </w:pPrChange>
            </w:pPr>
            <w:r>
              <w:rPr>
                <w:rFonts w:eastAsia="Arial"/>
                <w:b/>
                <w:sz w:val="16"/>
              </w:rPr>
              <w:t>QN</w:t>
            </w:r>
          </w:p>
        </w:tc>
        <w:tc>
          <w:tcPr>
            <w:tcW w:w="810" w:type="dxa"/>
            <w:tcBorders>
              <w:right w:val="dotted" w:sz="4" w:space="0" w:color="auto"/>
            </w:tcBorders>
            <w:shd w:val="clear" w:color="auto" w:fill="DFDFD7"/>
            <w:vAlign w:val="center"/>
          </w:tcPr>
          <w:p w14:paraId="50FCE719" w14:textId="77777777" w:rsidR="006A30EA" w:rsidRDefault="004802B4">
            <w:pPr>
              <w:keepNext/>
              <w:pPrChange w:id="642" w:author="OERTEL Romy" w:date="2026-07-07T18:10:00Z">
                <w:pPr/>
              </w:pPrChange>
            </w:pPr>
            <w:r>
              <w:rPr>
                <w:rFonts w:eastAsia="Arial"/>
                <w:b/>
                <w:sz w:val="16"/>
              </w:rPr>
              <w:t>MG/VG</w:t>
            </w:r>
          </w:p>
        </w:tc>
        <w:tc>
          <w:tcPr>
            <w:tcW w:w="810" w:type="dxa"/>
            <w:tcBorders>
              <w:right w:val="dotted" w:sz="4" w:space="0" w:color="auto"/>
            </w:tcBorders>
            <w:shd w:val="clear" w:color="auto" w:fill="DFDFD7"/>
            <w:vAlign w:val="center"/>
          </w:tcPr>
          <w:p w14:paraId="50FCE71A" w14:textId="77777777" w:rsidR="006A30EA" w:rsidRDefault="004802B4">
            <w:pPr>
              <w:keepNext/>
              <w:pPrChange w:id="643" w:author="OERTEL Romy" w:date="2026-07-07T18:10:00Z">
                <w:pPr/>
              </w:pPrChange>
            </w:pPr>
            <w:r>
              <w:rPr>
                <w:rFonts w:eastAsia="Arial"/>
                <w:b/>
                <w:sz w:val="16"/>
              </w:rPr>
              <w:t>(+)</w:t>
            </w:r>
          </w:p>
        </w:tc>
        <w:tc>
          <w:tcPr>
            <w:tcW w:w="810" w:type="dxa"/>
            <w:tcBorders>
              <w:right w:val="dotted" w:sz="4" w:space="0" w:color="auto"/>
            </w:tcBorders>
            <w:shd w:val="clear" w:color="auto" w:fill="DFDFD7"/>
            <w:vAlign w:val="center"/>
          </w:tcPr>
          <w:p w14:paraId="50FCE71B" w14:textId="77777777" w:rsidR="006A30EA" w:rsidRDefault="006A30EA">
            <w:pPr>
              <w:keepNext/>
              <w:pPrChange w:id="644" w:author="OERTEL Romy" w:date="2026-07-07T18:10:00Z">
                <w:pPr/>
              </w:pPrChange>
            </w:pPr>
          </w:p>
        </w:tc>
        <w:tc>
          <w:tcPr>
            <w:tcW w:w="1620" w:type="dxa"/>
            <w:shd w:val="clear" w:color="auto" w:fill="DFDFD7"/>
            <w:vAlign w:val="center"/>
          </w:tcPr>
          <w:p w14:paraId="50FCE71C" w14:textId="77777777" w:rsidR="006A30EA" w:rsidRDefault="006A30EA">
            <w:pPr>
              <w:keepNext/>
              <w:pPrChange w:id="645" w:author="OERTEL Romy" w:date="2026-07-07T18:10:00Z">
                <w:pPr/>
              </w:pPrChange>
            </w:pPr>
          </w:p>
        </w:tc>
        <w:tc>
          <w:tcPr>
            <w:tcW w:w="1620" w:type="dxa"/>
            <w:shd w:val="clear" w:color="auto" w:fill="DFDFD7"/>
          </w:tcPr>
          <w:p w14:paraId="50FCE71D" w14:textId="77777777" w:rsidR="006A30EA" w:rsidRDefault="006A30EA">
            <w:pPr>
              <w:keepNext/>
              <w:pPrChange w:id="646" w:author="OERTEL Romy" w:date="2026-07-07T18:10:00Z">
                <w:pPr/>
              </w:pPrChange>
            </w:pPr>
          </w:p>
        </w:tc>
        <w:tc>
          <w:tcPr>
            <w:tcW w:w="1620" w:type="dxa"/>
            <w:shd w:val="clear" w:color="auto" w:fill="DFDFD7"/>
          </w:tcPr>
          <w:p w14:paraId="50FCE71E" w14:textId="77777777" w:rsidR="006A30EA" w:rsidRDefault="006A30EA">
            <w:pPr>
              <w:keepNext/>
              <w:pPrChange w:id="647" w:author="OERTEL Romy" w:date="2026-07-07T18:10:00Z">
                <w:pPr/>
              </w:pPrChange>
            </w:pPr>
          </w:p>
        </w:tc>
        <w:tc>
          <w:tcPr>
            <w:tcW w:w="1620" w:type="dxa"/>
            <w:shd w:val="clear" w:color="auto" w:fill="DFDFD7"/>
          </w:tcPr>
          <w:p w14:paraId="50FCE71F" w14:textId="77777777" w:rsidR="006A30EA" w:rsidRDefault="006A30EA">
            <w:pPr>
              <w:keepNext/>
              <w:pPrChange w:id="648" w:author="OERTEL Romy" w:date="2026-07-07T18:10:00Z">
                <w:pPr/>
              </w:pPrChange>
            </w:pPr>
          </w:p>
        </w:tc>
      </w:tr>
      <w:tr w:rsidR="006A30EA" w14:paraId="50FCE728" w14:textId="77777777">
        <w:trPr>
          <w:trHeight w:val="440"/>
        </w:trPr>
        <w:tc>
          <w:tcPr>
            <w:tcW w:w="1620" w:type="dxa"/>
            <w:gridSpan w:val="2"/>
            <w:vMerge w:val="restart"/>
          </w:tcPr>
          <w:p w14:paraId="50FCE721" w14:textId="77777777" w:rsidR="006A30EA" w:rsidRDefault="006A30EA">
            <w:pPr>
              <w:keepNext/>
              <w:pPrChange w:id="649" w:author="OERTEL Romy" w:date="2026-07-07T18:10:00Z">
                <w:pPr/>
              </w:pPrChange>
            </w:pPr>
          </w:p>
        </w:tc>
        <w:tc>
          <w:tcPr>
            <w:tcW w:w="1620" w:type="dxa"/>
            <w:gridSpan w:val="2"/>
            <w:tcBorders>
              <w:bottom w:val="dotted" w:sz="4" w:space="0" w:color="auto"/>
            </w:tcBorders>
          </w:tcPr>
          <w:p w14:paraId="50FCE722" w14:textId="77777777" w:rsidR="006A30EA" w:rsidRDefault="004802B4">
            <w:pPr>
              <w:keepNext/>
              <w:spacing w:before="113" w:after="113"/>
              <w:jc w:val="left"/>
              <w:pPrChange w:id="650" w:author="OERTEL Romy" w:date="2026-07-07T18:10:00Z">
                <w:pPr>
                  <w:spacing w:before="113" w:after="113"/>
                  <w:jc w:val="left"/>
                </w:pPr>
              </w:pPrChange>
            </w:pPr>
            <w:r>
              <w:rPr>
                <w:b/>
                <w:sz w:val="16"/>
              </w:rPr>
              <w:t>Length of first flowering period</w:t>
            </w:r>
          </w:p>
        </w:tc>
        <w:tc>
          <w:tcPr>
            <w:tcW w:w="1620" w:type="dxa"/>
            <w:gridSpan w:val="2"/>
            <w:tcBorders>
              <w:bottom w:val="dotted" w:sz="4" w:space="0" w:color="auto"/>
            </w:tcBorders>
          </w:tcPr>
          <w:p w14:paraId="50FCE723" w14:textId="77777777" w:rsidR="006A30EA" w:rsidRDefault="006A30EA">
            <w:pPr>
              <w:keepNext/>
              <w:pPrChange w:id="651" w:author="OERTEL Romy" w:date="2026-07-07T18:10:00Z">
                <w:pPr/>
              </w:pPrChange>
            </w:pPr>
          </w:p>
        </w:tc>
        <w:tc>
          <w:tcPr>
            <w:tcW w:w="1620" w:type="dxa"/>
            <w:tcBorders>
              <w:bottom w:val="dotted" w:sz="4" w:space="0" w:color="auto"/>
            </w:tcBorders>
          </w:tcPr>
          <w:p w14:paraId="50FCE724" w14:textId="77777777" w:rsidR="006A30EA" w:rsidRDefault="006A30EA">
            <w:pPr>
              <w:keepNext/>
              <w:pPrChange w:id="652" w:author="OERTEL Romy" w:date="2026-07-07T18:10:00Z">
                <w:pPr/>
              </w:pPrChange>
            </w:pPr>
          </w:p>
        </w:tc>
        <w:tc>
          <w:tcPr>
            <w:tcW w:w="1620" w:type="dxa"/>
            <w:tcBorders>
              <w:bottom w:val="dotted" w:sz="4" w:space="0" w:color="auto"/>
            </w:tcBorders>
          </w:tcPr>
          <w:p w14:paraId="50FCE725" w14:textId="77777777" w:rsidR="006A30EA" w:rsidRDefault="006A30EA">
            <w:pPr>
              <w:keepNext/>
              <w:pPrChange w:id="653" w:author="OERTEL Romy" w:date="2026-07-07T18:10:00Z">
                <w:pPr/>
              </w:pPrChange>
            </w:pPr>
          </w:p>
        </w:tc>
        <w:tc>
          <w:tcPr>
            <w:tcW w:w="1620" w:type="dxa"/>
            <w:tcBorders>
              <w:bottom w:val="dotted" w:sz="4" w:space="0" w:color="auto"/>
            </w:tcBorders>
          </w:tcPr>
          <w:p w14:paraId="50FCE726" w14:textId="77777777" w:rsidR="006A30EA" w:rsidRDefault="006A30EA">
            <w:pPr>
              <w:keepNext/>
              <w:pPrChange w:id="654" w:author="OERTEL Romy" w:date="2026-07-07T18:10:00Z">
                <w:pPr/>
              </w:pPrChange>
            </w:pPr>
          </w:p>
        </w:tc>
        <w:tc>
          <w:tcPr>
            <w:tcW w:w="1620" w:type="dxa"/>
            <w:tcBorders>
              <w:bottom w:val="dotted" w:sz="4" w:space="0" w:color="auto"/>
            </w:tcBorders>
          </w:tcPr>
          <w:p w14:paraId="50FCE727" w14:textId="77777777" w:rsidR="006A30EA" w:rsidRDefault="006A30EA">
            <w:pPr>
              <w:keepNext/>
              <w:pPrChange w:id="655" w:author="OERTEL Romy" w:date="2026-07-07T18:10:00Z">
                <w:pPr/>
              </w:pPrChange>
            </w:pPr>
          </w:p>
        </w:tc>
      </w:tr>
      <w:tr w:rsidR="006A30EA" w14:paraId="50FCE730" w14:textId="77777777">
        <w:trPr>
          <w:trHeight w:val="320"/>
        </w:trPr>
        <w:tc>
          <w:tcPr>
            <w:tcW w:w="1620" w:type="dxa"/>
            <w:gridSpan w:val="2"/>
            <w:vMerge/>
          </w:tcPr>
          <w:p w14:paraId="50FCE729" w14:textId="77777777" w:rsidR="006A30EA" w:rsidRDefault="006A30EA">
            <w:pPr>
              <w:keepNext/>
              <w:pPrChange w:id="656" w:author="OERTEL Romy" w:date="2026-07-07T18:10:00Z">
                <w:pPr/>
              </w:pPrChange>
            </w:pPr>
          </w:p>
        </w:tc>
        <w:tc>
          <w:tcPr>
            <w:tcW w:w="1620" w:type="dxa"/>
            <w:gridSpan w:val="2"/>
            <w:tcBorders>
              <w:bottom w:val="dotted" w:sz="4" w:space="0" w:color="auto"/>
            </w:tcBorders>
            <w:vAlign w:val="center"/>
          </w:tcPr>
          <w:p w14:paraId="50FCE72A" w14:textId="77777777" w:rsidR="006A30EA" w:rsidRDefault="004802B4">
            <w:pPr>
              <w:keepNext/>
              <w:jc w:val="left"/>
              <w:pPrChange w:id="657" w:author="OERTEL Romy" w:date="2026-07-07T18:10:00Z">
                <w:pPr>
                  <w:jc w:val="left"/>
                </w:pPr>
              </w:pPrChange>
            </w:pPr>
            <w:r>
              <w:rPr>
                <w:sz w:val="16"/>
              </w:rPr>
              <w:t>very short</w:t>
            </w:r>
          </w:p>
        </w:tc>
        <w:tc>
          <w:tcPr>
            <w:tcW w:w="1620" w:type="dxa"/>
            <w:gridSpan w:val="2"/>
            <w:tcBorders>
              <w:bottom w:val="dotted" w:sz="4" w:space="0" w:color="auto"/>
            </w:tcBorders>
            <w:vAlign w:val="center"/>
          </w:tcPr>
          <w:p w14:paraId="50FCE72B" w14:textId="77777777" w:rsidR="006A30EA" w:rsidRDefault="006A30EA">
            <w:pPr>
              <w:keepNext/>
              <w:pPrChange w:id="658" w:author="OERTEL Romy" w:date="2026-07-07T18:10:00Z">
                <w:pPr/>
              </w:pPrChange>
            </w:pPr>
          </w:p>
        </w:tc>
        <w:tc>
          <w:tcPr>
            <w:tcW w:w="1620" w:type="dxa"/>
            <w:tcBorders>
              <w:bottom w:val="dotted" w:sz="4" w:space="0" w:color="auto"/>
            </w:tcBorders>
            <w:vAlign w:val="center"/>
          </w:tcPr>
          <w:p w14:paraId="50FCE72C" w14:textId="77777777" w:rsidR="006A30EA" w:rsidRDefault="006A30EA">
            <w:pPr>
              <w:keepNext/>
              <w:pPrChange w:id="659" w:author="OERTEL Romy" w:date="2026-07-07T18:10:00Z">
                <w:pPr/>
              </w:pPrChange>
            </w:pPr>
          </w:p>
        </w:tc>
        <w:tc>
          <w:tcPr>
            <w:tcW w:w="1620" w:type="dxa"/>
            <w:tcBorders>
              <w:bottom w:val="dotted" w:sz="4" w:space="0" w:color="auto"/>
            </w:tcBorders>
            <w:vAlign w:val="center"/>
          </w:tcPr>
          <w:p w14:paraId="50FCE72D" w14:textId="77777777" w:rsidR="006A30EA" w:rsidRDefault="006A30EA">
            <w:pPr>
              <w:keepNext/>
              <w:pPrChange w:id="660" w:author="OERTEL Romy" w:date="2026-07-07T18:10:00Z">
                <w:pPr/>
              </w:pPrChange>
            </w:pPr>
          </w:p>
        </w:tc>
        <w:tc>
          <w:tcPr>
            <w:tcW w:w="1620" w:type="dxa"/>
            <w:tcBorders>
              <w:bottom w:val="dotted" w:sz="4" w:space="0" w:color="auto"/>
            </w:tcBorders>
            <w:vAlign w:val="center"/>
          </w:tcPr>
          <w:p w14:paraId="50FCE72E" w14:textId="77777777" w:rsidR="006A30EA" w:rsidRDefault="004802B4">
            <w:pPr>
              <w:keepNext/>
              <w:jc w:val="left"/>
              <w:pPrChange w:id="661" w:author="OERTEL Romy" w:date="2026-07-07T18:10:00Z">
                <w:pPr>
                  <w:jc w:val="left"/>
                </w:pPr>
              </w:pPrChange>
            </w:pPr>
            <w:r>
              <w:rPr>
                <w:sz w:val="16"/>
              </w:rPr>
              <w:t>Diva</w:t>
            </w:r>
          </w:p>
        </w:tc>
        <w:tc>
          <w:tcPr>
            <w:tcW w:w="1620" w:type="dxa"/>
            <w:tcBorders>
              <w:bottom w:val="dotted" w:sz="4" w:space="0" w:color="auto"/>
            </w:tcBorders>
            <w:vAlign w:val="center"/>
          </w:tcPr>
          <w:p w14:paraId="50FCE72F" w14:textId="77777777" w:rsidR="006A30EA" w:rsidRDefault="004802B4">
            <w:pPr>
              <w:keepNext/>
              <w:jc w:val="center"/>
              <w:pPrChange w:id="662" w:author="OERTEL Romy" w:date="2026-07-07T18:10:00Z">
                <w:pPr>
                  <w:jc w:val="center"/>
                </w:pPr>
              </w:pPrChange>
            </w:pPr>
            <w:r>
              <w:rPr>
                <w:rFonts w:eastAsia="Arial"/>
                <w:sz w:val="16"/>
              </w:rPr>
              <w:t xml:space="preserve">1 </w:t>
            </w:r>
          </w:p>
        </w:tc>
      </w:tr>
      <w:tr w:rsidR="006A30EA" w14:paraId="50FCE738" w14:textId="77777777">
        <w:trPr>
          <w:trHeight w:val="320"/>
        </w:trPr>
        <w:tc>
          <w:tcPr>
            <w:tcW w:w="1620" w:type="dxa"/>
            <w:gridSpan w:val="2"/>
            <w:vMerge/>
          </w:tcPr>
          <w:p w14:paraId="50FCE731" w14:textId="77777777" w:rsidR="006A30EA" w:rsidRDefault="006A30EA"/>
        </w:tc>
        <w:tc>
          <w:tcPr>
            <w:tcW w:w="1620" w:type="dxa"/>
            <w:gridSpan w:val="2"/>
            <w:tcBorders>
              <w:bottom w:val="dotted" w:sz="4" w:space="0" w:color="auto"/>
            </w:tcBorders>
            <w:vAlign w:val="center"/>
          </w:tcPr>
          <w:p w14:paraId="50FCE732" w14:textId="77777777" w:rsidR="006A30EA" w:rsidRDefault="004802B4">
            <w:pPr>
              <w:jc w:val="left"/>
            </w:pPr>
            <w:r>
              <w:rPr>
                <w:sz w:val="16"/>
              </w:rPr>
              <w:t>short</w:t>
            </w:r>
          </w:p>
        </w:tc>
        <w:tc>
          <w:tcPr>
            <w:tcW w:w="1620" w:type="dxa"/>
            <w:gridSpan w:val="2"/>
            <w:tcBorders>
              <w:bottom w:val="dotted" w:sz="4" w:space="0" w:color="auto"/>
            </w:tcBorders>
            <w:vAlign w:val="center"/>
          </w:tcPr>
          <w:p w14:paraId="50FCE733" w14:textId="77777777" w:rsidR="006A30EA" w:rsidRDefault="006A30EA"/>
        </w:tc>
        <w:tc>
          <w:tcPr>
            <w:tcW w:w="1620" w:type="dxa"/>
            <w:tcBorders>
              <w:bottom w:val="dotted" w:sz="4" w:space="0" w:color="auto"/>
            </w:tcBorders>
            <w:vAlign w:val="center"/>
          </w:tcPr>
          <w:p w14:paraId="50FCE734" w14:textId="77777777" w:rsidR="006A30EA" w:rsidRDefault="006A30EA"/>
        </w:tc>
        <w:tc>
          <w:tcPr>
            <w:tcW w:w="1620" w:type="dxa"/>
            <w:tcBorders>
              <w:bottom w:val="dotted" w:sz="4" w:space="0" w:color="auto"/>
            </w:tcBorders>
            <w:vAlign w:val="center"/>
          </w:tcPr>
          <w:p w14:paraId="50FCE735" w14:textId="77777777" w:rsidR="006A30EA" w:rsidRDefault="006A30EA"/>
        </w:tc>
        <w:tc>
          <w:tcPr>
            <w:tcW w:w="1620" w:type="dxa"/>
            <w:tcBorders>
              <w:bottom w:val="dotted" w:sz="4" w:space="0" w:color="auto"/>
            </w:tcBorders>
            <w:vAlign w:val="center"/>
          </w:tcPr>
          <w:p w14:paraId="50FCE736" w14:textId="77777777" w:rsidR="006A30EA" w:rsidRDefault="006A30EA"/>
        </w:tc>
        <w:tc>
          <w:tcPr>
            <w:tcW w:w="1620" w:type="dxa"/>
            <w:tcBorders>
              <w:bottom w:val="dotted" w:sz="4" w:space="0" w:color="auto"/>
            </w:tcBorders>
            <w:vAlign w:val="center"/>
          </w:tcPr>
          <w:p w14:paraId="50FCE737" w14:textId="77777777" w:rsidR="006A30EA" w:rsidRDefault="004802B4">
            <w:pPr>
              <w:jc w:val="center"/>
            </w:pPr>
            <w:r>
              <w:rPr>
                <w:rFonts w:eastAsia="Arial"/>
                <w:sz w:val="16"/>
              </w:rPr>
              <w:t xml:space="preserve">2 </w:t>
            </w:r>
          </w:p>
        </w:tc>
      </w:tr>
      <w:tr w:rsidR="006A30EA" w14:paraId="50FCE740" w14:textId="77777777">
        <w:trPr>
          <w:trHeight w:val="320"/>
        </w:trPr>
        <w:tc>
          <w:tcPr>
            <w:tcW w:w="1620" w:type="dxa"/>
            <w:gridSpan w:val="2"/>
            <w:vMerge/>
          </w:tcPr>
          <w:p w14:paraId="50FCE739" w14:textId="77777777" w:rsidR="006A30EA" w:rsidRDefault="006A30EA"/>
        </w:tc>
        <w:tc>
          <w:tcPr>
            <w:tcW w:w="1620" w:type="dxa"/>
            <w:gridSpan w:val="2"/>
            <w:tcBorders>
              <w:bottom w:val="dotted" w:sz="4" w:space="0" w:color="auto"/>
            </w:tcBorders>
            <w:vAlign w:val="center"/>
          </w:tcPr>
          <w:p w14:paraId="50FCE73A" w14:textId="77777777" w:rsidR="006A30EA" w:rsidRDefault="004802B4">
            <w:pPr>
              <w:jc w:val="left"/>
            </w:pPr>
            <w:r>
              <w:rPr>
                <w:sz w:val="16"/>
              </w:rPr>
              <w:t>medium</w:t>
            </w:r>
          </w:p>
        </w:tc>
        <w:tc>
          <w:tcPr>
            <w:tcW w:w="1620" w:type="dxa"/>
            <w:gridSpan w:val="2"/>
            <w:tcBorders>
              <w:bottom w:val="dotted" w:sz="4" w:space="0" w:color="auto"/>
            </w:tcBorders>
            <w:vAlign w:val="center"/>
          </w:tcPr>
          <w:p w14:paraId="50FCE73B" w14:textId="77777777" w:rsidR="006A30EA" w:rsidRDefault="006A30EA"/>
        </w:tc>
        <w:tc>
          <w:tcPr>
            <w:tcW w:w="1620" w:type="dxa"/>
            <w:tcBorders>
              <w:bottom w:val="dotted" w:sz="4" w:space="0" w:color="auto"/>
            </w:tcBorders>
            <w:vAlign w:val="center"/>
          </w:tcPr>
          <w:p w14:paraId="50FCE73C" w14:textId="77777777" w:rsidR="006A30EA" w:rsidRDefault="006A30EA"/>
        </w:tc>
        <w:tc>
          <w:tcPr>
            <w:tcW w:w="1620" w:type="dxa"/>
            <w:tcBorders>
              <w:bottom w:val="dotted" w:sz="4" w:space="0" w:color="auto"/>
            </w:tcBorders>
            <w:vAlign w:val="center"/>
          </w:tcPr>
          <w:p w14:paraId="50FCE73D" w14:textId="77777777" w:rsidR="006A30EA" w:rsidRDefault="006A30EA"/>
        </w:tc>
        <w:tc>
          <w:tcPr>
            <w:tcW w:w="1620" w:type="dxa"/>
            <w:tcBorders>
              <w:bottom w:val="dotted" w:sz="4" w:space="0" w:color="auto"/>
            </w:tcBorders>
            <w:vAlign w:val="center"/>
          </w:tcPr>
          <w:p w14:paraId="50FCE73E" w14:textId="77777777" w:rsidR="006A30EA" w:rsidRDefault="004802B4">
            <w:pPr>
              <w:jc w:val="left"/>
            </w:pPr>
            <w:r>
              <w:rPr>
                <w:sz w:val="16"/>
              </w:rPr>
              <w:t>Burgundy</w:t>
            </w:r>
          </w:p>
        </w:tc>
        <w:tc>
          <w:tcPr>
            <w:tcW w:w="1620" w:type="dxa"/>
            <w:tcBorders>
              <w:bottom w:val="dotted" w:sz="4" w:space="0" w:color="auto"/>
            </w:tcBorders>
            <w:vAlign w:val="center"/>
          </w:tcPr>
          <w:p w14:paraId="50FCE73F" w14:textId="77777777" w:rsidR="006A30EA" w:rsidRDefault="004802B4">
            <w:pPr>
              <w:jc w:val="center"/>
            </w:pPr>
            <w:r>
              <w:rPr>
                <w:rFonts w:eastAsia="Arial"/>
                <w:sz w:val="16"/>
              </w:rPr>
              <w:t xml:space="preserve">3 </w:t>
            </w:r>
          </w:p>
        </w:tc>
      </w:tr>
      <w:tr w:rsidR="006A30EA" w14:paraId="50FCE748" w14:textId="77777777">
        <w:trPr>
          <w:trHeight w:val="320"/>
        </w:trPr>
        <w:tc>
          <w:tcPr>
            <w:tcW w:w="1620" w:type="dxa"/>
            <w:gridSpan w:val="2"/>
            <w:vMerge/>
          </w:tcPr>
          <w:p w14:paraId="50FCE741" w14:textId="77777777" w:rsidR="006A30EA" w:rsidRDefault="006A30EA"/>
        </w:tc>
        <w:tc>
          <w:tcPr>
            <w:tcW w:w="1620" w:type="dxa"/>
            <w:gridSpan w:val="2"/>
            <w:tcBorders>
              <w:bottom w:val="dotted" w:sz="4" w:space="0" w:color="auto"/>
            </w:tcBorders>
            <w:vAlign w:val="center"/>
          </w:tcPr>
          <w:p w14:paraId="50FCE742" w14:textId="77777777" w:rsidR="006A30EA" w:rsidRDefault="004802B4">
            <w:pPr>
              <w:jc w:val="left"/>
            </w:pPr>
            <w:r>
              <w:rPr>
                <w:sz w:val="16"/>
              </w:rPr>
              <w:t>long</w:t>
            </w:r>
          </w:p>
        </w:tc>
        <w:tc>
          <w:tcPr>
            <w:tcW w:w="1620" w:type="dxa"/>
            <w:gridSpan w:val="2"/>
            <w:tcBorders>
              <w:bottom w:val="dotted" w:sz="4" w:space="0" w:color="auto"/>
            </w:tcBorders>
            <w:vAlign w:val="center"/>
          </w:tcPr>
          <w:p w14:paraId="50FCE743" w14:textId="77777777" w:rsidR="006A30EA" w:rsidRDefault="006A30EA"/>
        </w:tc>
        <w:tc>
          <w:tcPr>
            <w:tcW w:w="1620" w:type="dxa"/>
            <w:tcBorders>
              <w:bottom w:val="dotted" w:sz="4" w:space="0" w:color="auto"/>
            </w:tcBorders>
            <w:vAlign w:val="center"/>
          </w:tcPr>
          <w:p w14:paraId="50FCE744" w14:textId="77777777" w:rsidR="006A30EA" w:rsidRDefault="006A30EA"/>
        </w:tc>
        <w:tc>
          <w:tcPr>
            <w:tcW w:w="1620" w:type="dxa"/>
            <w:tcBorders>
              <w:bottom w:val="dotted" w:sz="4" w:space="0" w:color="auto"/>
            </w:tcBorders>
            <w:vAlign w:val="center"/>
          </w:tcPr>
          <w:p w14:paraId="50FCE745" w14:textId="77777777" w:rsidR="006A30EA" w:rsidRDefault="006A30EA"/>
        </w:tc>
        <w:tc>
          <w:tcPr>
            <w:tcW w:w="1620" w:type="dxa"/>
            <w:tcBorders>
              <w:bottom w:val="dotted" w:sz="4" w:space="0" w:color="auto"/>
            </w:tcBorders>
            <w:vAlign w:val="center"/>
          </w:tcPr>
          <w:p w14:paraId="50FCE746" w14:textId="77777777" w:rsidR="006A30EA" w:rsidRDefault="006A30EA"/>
        </w:tc>
        <w:tc>
          <w:tcPr>
            <w:tcW w:w="1620" w:type="dxa"/>
            <w:tcBorders>
              <w:bottom w:val="dotted" w:sz="4" w:space="0" w:color="auto"/>
            </w:tcBorders>
            <w:vAlign w:val="center"/>
          </w:tcPr>
          <w:p w14:paraId="50FCE747" w14:textId="77777777" w:rsidR="006A30EA" w:rsidRDefault="004802B4">
            <w:pPr>
              <w:jc w:val="center"/>
            </w:pPr>
            <w:r>
              <w:rPr>
                <w:rFonts w:eastAsia="Arial"/>
                <w:sz w:val="16"/>
              </w:rPr>
              <w:t xml:space="preserve">4 </w:t>
            </w:r>
          </w:p>
        </w:tc>
      </w:tr>
      <w:tr w:rsidR="006A30EA" w14:paraId="50FCE750" w14:textId="77777777">
        <w:trPr>
          <w:trHeight w:val="320"/>
        </w:trPr>
        <w:tc>
          <w:tcPr>
            <w:tcW w:w="1620" w:type="dxa"/>
            <w:gridSpan w:val="2"/>
            <w:vMerge/>
          </w:tcPr>
          <w:p w14:paraId="50FCE749" w14:textId="77777777" w:rsidR="006A30EA" w:rsidRDefault="006A30EA"/>
        </w:tc>
        <w:tc>
          <w:tcPr>
            <w:tcW w:w="1620" w:type="dxa"/>
            <w:gridSpan w:val="2"/>
            <w:tcBorders>
              <w:bottom w:val="dotted" w:sz="4" w:space="0" w:color="auto"/>
            </w:tcBorders>
            <w:vAlign w:val="center"/>
          </w:tcPr>
          <w:p w14:paraId="50FCE74A" w14:textId="77777777" w:rsidR="006A30EA" w:rsidRDefault="004802B4">
            <w:pPr>
              <w:jc w:val="left"/>
            </w:pPr>
            <w:r>
              <w:rPr>
                <w:sz w:val="16"/>
              </w:rPr>
              <w:t>very long</w:t>
            </w:r>
          </w:p>
        </w:tc>
        <w:tc>
          <w:tcPr>
            <w:tcW w:w="1620" w:type="dxa"/>
            <w:gridSpan w:val="2"/>
            <w:tcBorders>
              <w:bottom w:val="dotted" w:sz="4" w:space="0" w:color="auto"/>
            </w:tcBorders>
            <w:vAlign w:val="center"/>
          </w:tcPr>
          <w:p w14:paraId="50FCE74B" w14:textId="77777777" w:rsidR="006A30EA" w:rsidRDefault="006A30EA"/>
        </w:tc>
        <w:tc>
          <w:tcPr>
            <w:tcW w:w="1620" w:type="dxa"/>
            <w:tcBorders>
              <w:bottom w:val="dotted" w:sz="4" w:space="0" w:color="auto"/>
            </w:tcBorders>
            <w:vAlign w:val="center"/>
          </w:tcPr>
          <w:p w14:paraId="50FCE74C" w14:textId="77777777" w:rsidR="006A30EA" w:rsidRDefault="006A30EA"/>
        </w:tc>
        <w:tc>
          <w:tcPr>
            <w:tcW w:w="1620" w:type="dxa"/>
            <w:tcBorders>
              <w:bottom w:val="dotted" w:sz="4" w:space="0" w:color="auto"/>
            </w:tcBorders>
            <w:vAlign w:val="center"/>
          </w:tcPr>
          <w:p w14:paraId="50FCE74D" w14:textId="77777777" w:rsidR="006A30EA" w:rsidRDefault="006A30EA"/>
        </w:tc>
        <w:tc>
          <w:tcPr>
            <w:tcW w:w="1620" w:type="dxa"/>
            <w:tcBorders>
              <w:bottom w:val="dotted" w:sz="4" w:space="0" w:color="auto"/>
            </w:tcBorders>
            <w:vAlign w:val="center"/>
          </w:tcPr>
          <w:p w14:paraId="50FCE74E" w14:textId="77777777" w:rsidR="006A30EA" w:rsidRDefault="004802B4">
            <w:pPr>
              <w:jc w:val="left"/>
            </w:pPr>
            <w:proofErr w:type="spellStart"/>
            <w:r>
              <w:rPr>
                <w:sz w:val="16"/>
              </w:rPr>
              <w:t>Danyu</w:t>
            </w:r>
            <w:proofErr w:type="spellEnd"/>
          </w:p>
        </w:tc>
        <w:tc>
          <w:tcPr>
            <w:tcW w:w="1620" w:type="dxa"/>
            <w:tcBorders>
              <w:bottom w:val="dotted" w:sz="4" w:space="0" w:color="auto"/>
            </w:tcBorders>
            <w:vAlign w:val="center"/>
          </w:tcPr>
          <w:p w14:paraId="50FCE74F" w14:textId="77777777" w:rsidR="006A30EA" w:rsidRDefault="004802B4">
            <w:pPr>
              <w:jc w:val="center"/>
            </w:pPr>
            <w:r>
              <w:rPr>
                <w:rFonts w:eastAsia="Arial"/>
                <w:sz w:val="16"/>
              </w:rPr>
              <w:t xml:space="preserve">5 </w:t>
            </w:r>
          </w:p>
        </w:tc>
      </w:tr>
      <w:tr w:rsidR="006A30EA" w14:paraId="50FCE75B" w14:textId="77777777">
        <w:trPr>
          <w:trHeight w:val="360"/>
        </w:trPr>
        <w:tc>
          <w:tcPr>
            <w:tcW w:w="810" w:type="dxa"/>
            <w:tcBorders>
              <w:right w:val="dotted" w:sz="4" w:space="0" w:color="auto"/>
            </w:tcBorders>
            <w:shd w:val="clear" w:color="auto" w:fill="DFDFD7"/>
            <w:vAlign w:val="center"/>
          </w:tcPr>
          <w:p w14:paraId="50FCE751" w14:textId="77777777" w:rsidR="006A30EA" w:rsidRDefault="004802B4">
            <w:r>
              <w:rPr>
                <w:rFonts w:eastAsia="Arial"/>
                <w:b/>
                <w:sz w:val="16"/>
              </w:rPr>
              <w:t>45.</w:t>
            </w:r>
          </w:p>
        </w:tc>
        <w:tc>
          <w:tcPr>
            <w:tcW w:w="810" w:type="dxa"/>
            <w:tcBorders>
              <w:right w:val="dotted" w:sz="4" w:space="0" w:color="auto"/>
            </w:tcBorders>
            <w:shd w:val="clear" w:color="auto" w:fill="DFDFD7"/>
            <w:vAlign w:val="center"/>
          </w:tcPr>
          <w:p w14:paraId="50FCE752" w14:textId="77777777" w:rsidR="006A30EA" w:rsidRDefault="006A30EA"/>
        </w:tc>
        <w:tc>
          <w:tcPr>
            <w:tcW w:w="810" w:type="dxa"/>
            <w:tcBorders>
              <w:right w:val="dotted" w:sz="4" w:space="0" w:color="auto"/>
            </w:tcBorders>
            <w:shd w:val="clear" w:color="auto" w:fill="DFDFD7"/>
            <w:vAlign w:val="center"/>
          </w:tcPr>
          <w:p w14:paraId="50FCE753" w14:textId="77777777" w:rsidR="006A30EA" w:rsidRDefault="004802B4">
            <w:r>
              <w:rPr>
                <w:rFonts w:eastAsia="Arial"/>
                <w:b/>
                <w:sz w:val="16"/>
              </w:rPr>
              <w:t>QN</w:t>
            </w:r>
          </w:p>
        </w:tc>
        <w:tc>
          <w:tcPr>
            <w:tcW w:w="810" w:type="dxa"/>
            <w:tcBorders>
              <w:right w:val="dotted" w:sz="4" w:space="0" w:color="auto"/>
            </w:tcBorders>
            <w:shd w:val="clear" w:color="auto" w:fill="DFDFD7"/>
            <w:vAlign w:val="center"/>
          </w:tcPr>
          <w:p w14:paraId="50FCE754" w14:textId="77777777" w:rsidR="006A30EA" w:rsidRDefault="004802B4">
            <w:r>
              <w:rPr>
                <w:rFonts w:eastAsia="Arial"/>
                <w:b/>
                <w:sz w:val="16"/>
              </w:rPr>
              <w:t>MG/VG</w:t>
            </w:r>
          </w:p>
        </w:tc>
        <w:tc>
          <w:tcPr>
            <w:tcW w:w="810" w:type="dxa"/>
            <w:tcBorders>
              <w:right w:val="dotted" w:sz="4" w:space="0" w:color="auto"/>
            </w:tcBorders>
            <w:shd w:val="clear" w:color="auto" w:fill="DFDFD7"/>
            <w:vAlign w:val="center"/>
          </w:tcPr>
          <w:p w14:paraId="50FCE755" w14:textId="77777777" w:rsidR="006A30EA" w:rsidRDefault="004802B4">
            <w:r>
              <w:rPr>
                <w:rFonts w:eastAsia="Arial"/>
                <w:b/>
                <w:sz w:val="16"/>
              </w:rPr>
              <w:t>(+)</w:t>
            </w:r>
          </w:p>
        </w:tc>
        <w:tc>
          <w:tcPr>
            <w:tcW w:w="810" w:type="dxa"/>
            <w:tcBorders>
              <w:right w:val="dotted" w:sz="4" w:space="0" w:color="auto"/>
            </w:tcBorders>
            <w:shd w:val="clear" w:color="auto" w:fill="DFDFD7"/>
            <w:vAlign w:val="center"/>
          </w:tcPr>
          <w:p w14:paraId="50FCE756" w14:textId="77777777" w:rsidR="006A30EA" w:rsidRDefault="006A30EA"/>
        </w:tc>
        <w:tc>
          <w:tcPr>
            <w:tcW w:w="1620" w:type="dxa"/>
            <w:shd w:val="clear" w:color="auto" w:fill="DFDFD7"/>
            <w:vAlign w:val="center"/>
          </w:tcPr>
          <w:p w14:paraId="50FCE757" w14:textId="77777777" w:rsidR="006A30EA" w:rsidRDefault="006A30EA"/>
        </w:tc>
        <w:tc>
          <w:tcPr>
            <w:tcW w:w="1620" w:type="dxa"/>
            <w:shd w:val="clear" w:color="auto" w:fill="DFDFD7"/>
          </w:tcPr>
          <w:p w14:paraId="50FCE758" w14:textId="77777777" w:rsidR="006A30EA" w:rsidRDefault="006A30EA"/>
        </w:tc>
        <w:tc>
          <w:tcPr>
            <w:tcW w:w="1620" w:type="dxa"/>
            <w:shd w:val="clear" w:color="auto" w:fill="DFDFD7"/>
          </w:tcPr>
          <w:p w14:paraId="50FCE759" w14:textId="77777777" w:rsidR="006A30EA" w:rsidRDefault="006A30EA"/>
        </w:tc>
        <w:tc>
          <w:tcPr>
            <w:tcW w:w="1620" w:type="dxa"/>
            <w:shd w:val="clear" w:color="auto" w:fill="DFDFD7"/>
          </w:tcPr>
          <w:p w14:paraId="50FCE75A" w14:textId="77777777" w:rsidR="006A30EA" w:rsidRDefault="006A30EA"/>
        </w:tc>
      </w:tr>
      <w:tr w:rsidR="006A30EA" w14:paraId="50FCE763" w14:textId="77777777">
        <w:trPr>
          <w:trHeight w:val="440"/>
        </w:trPr>
        <w:tc>
          <w:tcPr>
            <w:tcW w:w="1620" w:type="dxa"/>
            <w:gridSpan w:val="2"/>
            <w:vMerge w:val="restart"/>
          </w:tcPr>
          <w:p w14:paraId="50FCE75C" w14:textId="77777777" w:rsidR="006A30EA" w:rsidRDefault="006A30EA"/>
        </w:tc>
        <w:tc>
          <w:tcPr>
            <w:tcW w:w="1620" w:type="dxa"/>
            <w:gridSpan w:val="2"/>
            <w:tcBorders>
              <w:bottom w:val="dotted" w:sz="4" w:space="0" w:color="auto"/>
            </w:tcBorders>
          </w:tcPr>
          <w:p w14:paraId="50FCE75D" w14:textId="77777777" w:rsidR="006A30EA" w:rsidRDefault="004802B4">
            <w:pPr>
              <w:spacing w:before="113" w:after="113"/>
              <w:jc w:val="left"/>
            </w:pPr>
            <w:r>
              <w:rPr>
                <w:b/>
                <w:sz w:val="16"/>
              </w:rPr>
              <w:t>Flowering: frequency</w:t>
            </w:r>
          </w:p>
        </w:tc>
        <w:tc>
          <w:tcPr>
            <w:tcW w:w="1620" w:type="dxa"/>
            <w:gridSpan w:val="2"/>
            <w:tcBorders>
              <w:bottom w:val="dotted" w:sz="4" w:space="0" w:color="auto"/>
            </w:tcBorders>
          </w:tcPr>
          <w:p w14:paraId="50FCE75E" w14:textId="77777777" w:rsidR="006A30EA" w:rsidRDefault="006A30EA"/>
        </w:tc>
        <w:tc>
          <w:tcPr>
            <w:tcW w:w="1620" w:type="dxa"/>
            <w:tcBorders>
              <w:bottom w:val="dotted" w:sz="4" w:space="0" w:color="auto"/>
            </w:tcBorders>
          </w:tcPr>
          <w:p w14:paraId="50FCE75F" w14:textId="77777777" w:rsidR="006A30EA" w:rsidRDefault="006A30EA"/>
        </w:tc>
        <w:tc>
          <w:tcPr>
            <w:tcW w:w="1620" w:type="dxa"/>
            <w:tcBorders>
              <w:bottom w:val="dotted" w:sz="4" w:space="0" w:color="auto"/>
            </w:tcBorders>
          </w:tcPr>
          <w:p w14:paraId="50FCE760" w14:textId="77777777" w:rsidR="006A30EA" w:rsidRDefault="006A30EA"/>
        </w:tc>
        <w:tc>
          <w:tcPr>
            <w:tcW w:w="1620" w:type="dxa"/>
            <w:tcBorders>
              <w:bottom w:val="dotted" w:sz="4" w:space="0" w:color="auto"/>
            </w:tcBorders>
          </w:tcPr>
          <w:p w14:paraId="50FCE761" w14:textId="77777777" w:rsidR="006A30EA" w:rsidRDefault="006A30EA"/>
        </w:tc>
        <w:tc>
          <w:tcPr>
            <w:tcW w:w="1620" w:type="dxa"/>
            <w:tcBorders>
              <w:bottom w:val="dotted" w:sz="4" w:space="0" w:color="auto"/>
            </w:tcBorders>
          </w:tcPr>
          <w:p w14:paraId="50FCE762" w14:textId="77777777" w:rsidR="006A30EA" w:rsidRDefault="006A30EA"/>
        </w:tc>
      </w:tr>
      <w:tr w:rsidR="006A30EA" w14:paraId="50FCE76B" w14:textId="77777777">
        <w:trPr>
          <w:trHeight w:val="320"/>
        </w:trPr>
        <w:tc>
          <w:tcPr>
            <w:tcW w:w="1620" w:type="dxa"/>
            <w:gridSpan w:val="2"/>
            <w:vMerge/>
          </w:tcPr>
          <w:p w14:paraId="50FCE764" w14:textId="77777777" w:rsidR="006A30EA" w:rsidRDefault="006A30EA"/>
        </w:tc>
        <w:tc>
          <w:tcPr>
            <w:tcW w:w="1620" w:type="dxa"/>
            <w:gridSpan w:val="2"/>
            <w:tcBorders>
              <w:bottom w:val="dotted" w:sz="4" w:space="0" w:color="auto"/>
            </w:tcBorders>
            <w:vAlign w:val="center"/>
          </w:tcPr>
          <w:p w14:paraId="50FCE765" w14:textId="77777777" w:rsidR="006A30EA" w:rsidRDefault="004802B4">
            <w:pPr>
              <w:jc w:val="left"/>
            </w:pPr>
            <w:r>
              <w:rPr>
                <w:sz w:val="16"/>
              </w:rPr>
              <w:t>low</w:t>
            </w:r>
          </w:p>
        </w:tc>
        <w:tc>
          <w:tcPr>
            <w:tcW w:w="1620" w:type="dxa"/>
            <w:gridSpan w:val="2"/>
            <w:tcBorders>
              <w:bottom w:val="dotted" w:sz="4" w:space="0" w:color="auto"/>
            </w:tcBorders>
            <w:vAlign w:val="center"/>
          </w:tcPr>
          <w:p w14:paraId="50FCE766" w14:textId="77777777" w:rsidR="006A30EA" w:rsidRDefault="006A30EA"/>
        </w:tc>
        <w:tc>
          <w:tcPr>
            <w:tcW w:w="1620" w:type="dxa"/>
            <w:tcBorders>
              <w:bottom w:val="dotted" w:sz="4" w:space="0" w:color="auto"/>
            </w:tcBorders>
            <w:vAlign w:val="center"/>
          </w:tcPr>
          <w:p w14:paraId="50FCE767" w14:textId="77777777" w:rsidR="006A30EA" w:rsidRDefault="006A30EA"/>
        </w:tc>
        <w:tc>
          <w:tcPr>
            <w:tcW w:w="1620" w:type="dxa"/>
            <w:tcBorders>
              <w:bottom w:val="dotted" w:sz="4" w:space="0" w:color="auto"/>
            </w:tcBorders>
            <w:vAlign w:val="center"/>
          </w:tcPr>
          <w:p w14:paraId="50FCE768" w14:textId="77777777" w:rsidR="006A30EA" w:rsidRDefault="006A30EA"/>
        </w:tc>
        <w:tc>
          <w:tcPr>
            <w:tcW w:w="1620" w:type="dxa"/>
            <w:tcBorders>
              <w:bottom w:val="dotted" w:sz="4" w:space="0" w:color="auto"/>
            </w:tcBorders>
            <w:vAlign w:val="center"/>
          </w:tcPr>
          <w:p w14:paraId="50FCE769" w14:textId="77777777" w:rsidR="006A30EA" w:rsidRDefault="004802B4">
            <w:pPr>
              <w:jc w:val="left"/>
            </w:pPr>
            <w:r>
              <w:rPr>
                <w:sz w:val="16"/>
              </w:rPr>
              <w:t>Diva</w:t>
            </w:r>
          </w:p>
        </w:tc>
        <w:tc>
          <w:tcPr>
            <w:tcW w:w="1620" w:type="dxa"/>
            <w:tcBorders>
              <w:bottom w:val="dotted" w:sz="4" w:space="0" w:color="auto"/>
            </w:tcBorders>
            <w:vAlign w:val="center"/>
          </w:tcPr>
          <w:p w14:paraId="50FCE76A" w14:textId="77777777" w:rsidR="006A30EA" w:rsidRDefault="004802B4">
            <w:pPr>
              <w:jc w:val="center"/>
            </w:pPr>
            <w:r>
              <w:rPr>
                <w:rFonts w:eastAsia="Arial"/>
                <w:sz w:val="16"/>
              </w:rPr>
              <w:t xml:space="preserve">1 </w:t>
            </w:r>
          </w:p>
        </w:tc>
      </w:tr>
      <w:tr w:rsidR="006A30EA" w14:paraId="50FCE773" w14:textId="77777777">
        <w:trPr>
          <w:trHeight w:val="320"/>
        </w:trPr>
        <w:tc>
          <w:tcPr>
            <w:tcW w:w="1620" w:type="dxa"/>
            <w:gridSpan w:val="2"/>
            <w:vMerge/>
          </w:tcPr>
          <w:p w14:paraId="50FCE76C" w14:textId="77777777" w:rsidR="006A30EA" w:rsidRDefault="006A30EA"/>
        </w:tc>
        <w:tc>
          <w:tcPr>
            <w:tcW w:w="1620" w:type="dxa"/>
            <w:gridSpan w:val="2"/>
            <w:tcBorders>
              <w:bottom w:val="dotted" w:sz="4" w:space="0" w:color="auto"/>
            </w:tcBorders>
            <w:vAlign w:val="center"/>
          </w:tcPr>
          <w:p w14:paraId="50FCE76D" w14:textId="77777777" w:rsidR="006A30EA" w:rsidRDefault="004802B4">
            <w:pPr>
              <w:jc w:val="left"/>
            </w:pPr>
            <w:r>
              <w:rPr>
                <w:sz w:val="16"/>
              </w:rPr>
              <w:t>medium</w:t>
            </w:r>
          </w:p>
        </w:tc>
        <w:tc>
          <w:tcPr>
            <w:tcW w:w="1620" w:type="dxa"/>
            <w:gridSpan w:val="2"/>
            <w:tcBorders>
              <w:bottom w:val="dotted" w:sz="4" w:space="0" w:color="auto"/>
            </w:tcBorders>
            <w:vAlign w:val="center"/>
          </w:tcPr>
          <w:p w14:paraId="50FCE76E" w14:textId="77777777" w:rsidR="006A30EA" w:rsidRDefault="006A30EA"/>
        </w:tc>
        <w:tc>
          <w:tcPr>
            <w:tcW w:w="1620" w:type="dxa"/>
            <w:tcBorders>
              <w:bottom w:val="dotted" w:sz="4" w:space="0" w:color="auto"/>
            </w:tcBorders>
            <w:vAlign w:val="center"/>
          </w:tcPr>
          <w:p w14:paraId="50FCE76F" w14:textId="77777777" w:rsidR="006A30EA" w:rsidRDefault="006A30EA"/>
        </w:tc>
        <w:tc>
          <w:tcPr>
            <w:tcW w:w="1620" w:type="dxa"/>
            <w:tcBorders>
              <w:bottom w:val="dotted" w:sz="4" w:space="0" w:color="auto"/>
            </w:tcBorders>
            <w:vAlign w:val="center"/>
          </w:tcPr>
          <w:p w14:paraId="50FCE770" w14:textId="77777777" w:rsidR="006A30EA" w:rsidRDefault="006A30EA"/>
        </w:tc>
        <w:tc>
          <w:tcPr>
            <w:tcW w:w="1620" w:type="dxa"/>
            <w:tcBorders>
              <w:bottom w:val="dotted" w:sz="4" w:space="0" w:color="auto"/>
            </w:tcBorders>
            <w:vAlign w:val="center"/>
          </w:tcPr>
          <w:p w14:paraId="50FCE771" w14:textId="77777777" w:rsidR="006A30EA" w:rsidRDefault="004802B4">
            <w:pPr>
              <w:jc w:val="left"/>
            </w:pPr>
            <w:r>
              <w:rPr>
                <w:sz w:val="16"/>
              </w:rPr>
              <w:t>Yellow Bird</w:t>
            </w:r>
          </w:p>
        </w:tc>
        <w:tc>
          <w:tcPr>
            <w:tcW w:w="1620" w:type="dxa"/>
            <w:tcBorders>
              <w:bottom w:val="dotted" w:sz="4" w:space="0" w:color="auto"/>
            </w:tcBorders>
            <w:vAlign w:val="center"/>
          </w:tcPr>
          <w:p w14:paraId="50FCE772" w14:textId="77777777" w:rsidR="006A30EA" w:rsidRDefault="004802B4">
            <w:pPr>
              <w:jc w:val="center"/>
            </w:pPr>
            <w:r>
              <w:rPr>
                <w:rFonts w:eastAsia="Arial"/>
                <w:sz w:val="16"/>
              </w:rPr>
              <w:t xml:space="preserve">2 </w:t>
            </w:r>
          </w:p>
        </w:tc>
      </w:tr>
      <w:tr w:rsidR="006A30EA" w14:paraId="50FCE77B" w14:textId="77777777">
        <w:trPr>
          <w:trHeight w:val="320"/>
        </w:trPr>
        <w:tc>
          <w:tcPr>
            <w:tcW w:w="1620" w:type="dxa"/>
            <w:gridSpan w:val="2"/>
            <w:vMerge/>
          </w:tcPr>
          <w:p w14:paraId="50FCE774" w14:textId="77777777" w:rsidR="006A30EA" w:rsidRDefault="006A30EA"/>
        </w:tc>
        <w:tc>
          <w:tcPr>
            <w:tcW w:w="1620" w:type="dxa"/>
            <w:gridSpan w:val="2"/>
            <w:tcBorders>
              <w:bottom w:val="dotted" w:sz="4" w:space="0" w:color="auto"/>
            </w:tcBorders>
            <w:vAlign w:val="center"/>
          </w:tcPr>
          <w:p w14:paraId="50FCE775" w14:textId="77777777" w:rsidR="006A30EA" w:rsidRDefault="004802B4">
            <w:pPr>
              <w:jc w:val="left"/>
            </w:pPr>
            <w:r>
              <w:rPr>
                <w:sz w:val="16"/>
              </w:rPr>
              <w:t>high</w:t>
            </w:r>
          </w:p>
        </w:tc>
        <w:tc>
          <w:tcPr>
            <w:tcW w:w="1620" w:type="dxa"/>
            <w:gridSpan w:val="2"/>
            <w:tcBorders>
              <w:bottom w:val="dotted" w:sz="4" w:space="0" w:color="auto"/>
            </w:tcBorders>
            <w:vAlign w:val="center"/>
          </w:tcPr>
          <w:p w14:paraId="50FCE776" w14:textId="77777777" w:rsidR="006A30EA" w:rsidRDefault="006A30EA"/>
        </w:tc>
        <w:tc>
          <w:tcPr>
            <w:tcW w:w="1620" w:type="dxa"/>
            <w:tcBorders>
              <w:bottom w:val="dotted" w:sz="4" w:space="0" w:color="auto"/>
            </w:tcBorders>
            <w:vAlign w:val="center"/>
          </w:tcPr>
          <w:p w14:paraId="50FCE777" w14:textId="77777777" w:rsidR="006A30EA" w:rsidRDefault="006A30EA"/>
        </w:tc>
        <w:tc>
          <w:tcPr>
            <w:tcW w:w="1620" w:type="dxa"/>
            <w:tcBorders>
              <w:bottom w:val="dotted" w:sz="4" w:space="0" w:color="auto"/>
            </w:tcBorders>
            <w:vAlign w:val="center"/>
          </w:tcPr>
          <w:p w14:paraId="50FCE778" w14:textId="77777777" w:rsidR="006A30EA" w:rsidRDefault="006A30EA"/>
        </w:tc>
        <w:tc>
          <w:tcPr>
            <w:tcW w:w="1620" w:type="dxa"/>
            <w:tcBorders>
              <w:bottom w:val="dotted" w:sz="4" w:space="0" w:color="auto"/>
            </w:tcBorders>
            <w:vAlign w:val="center"/>
          </w:tcPr>
          <w:p w14:paraId="50FCE779" w14:textId="77777777" w:rsidR="006A30EA" w:rsidRDefault="004802B4">
            <w:pPr>
              <w:jc w:val="left"/>
            </w:pPr>
            <w:r>
              <w:rPr>
                <w:sz w:val="16"/>
              </w:rPr>
              <w:t>Alba</w:t>
            </w:r>
          </w:p>
        </w:tc>
        <w:tc>
          <w:tcPr>
            <w:tcW w:w="1620" w:type="dxa"/>
            <w:tcBorders>
              <w:bottom w:val="dotted" w:sz="4" w:space="0" w:color="auto"/>
            </w:tcBorders>
            <w:vAlign w:val="center"/>
          </w:tcPr>
          <w:p w14:paraId="50FCE77A" w14:textId="77777777" w:rsidR="006A30EA" w:rsidRDefault="004802B4">
            <w:pPr>
              <w:jc w:val="center"/>
            </w:pPr>
            <w:r>
              <w:rPr>
                <w:rFonts w:eastAsia="Arial"/>
                <w:sz w:val="16"/>
              </w:rPr>
              <w:t xml:space="preserve">3 </w:t>
            </w:r>
          </w:p>
        </w:tc>
      </w:tr>
    </w:tbl>
    <w:p w14:paraId="50FCE77C" w14:textId="77777777" w:rsidR="006A30EA" w:rsidRDefault="006A30EA">
      <w:pPr>
        <w:sectPr w:rsidR="006A30EA">
          <w:headerReference w:type="even" r:id="rId30"/>
          <w:headerReference w:type="default" r:id="rId31"/>
          <w:footerReference w:type="even" r:id="rId32"/>
          <w:footerReference w:type="default" r:id="rId33"/>
          <w:headerReference w:type="first" r:id="rId34"/>
          <w:footerReference w:type="first" r:id="rId35"/>
          <w:pgSz w:w="11906" w:h="16838"/>
          <w:pgMar w:top="400" w:right="284" w:bottom="400" w:left="284" w:header="510" w:footer="720" w:gutter="0"/>
          <w:cols w:space="720"/>
        </w:sectPr>
      </w:pPr>
    </w:p>
    <w:p w14:paraId="50FCE77D" w14:textId="77777777" w:rsidR="006A30EA" w:rsidRDefault="004802B4">
      <w:pPr>
        <w:pStyle w:val="Heading1"/>
      </w:pPr>
      <w:bookmarkStart w:id="664" w:name="_Toc_1_3_0000000021"/>
      <w:r>
        <w:lastRenderedPageBreak/>
        <w:t>Explanations on the Table of Characteristics</w:t>
      </w:r>
      <w:bookmarkEnd w:id="664"/>
    </w:p>
    <w:p w14:paraId="50FCE77E" w14:textId="77777777" w:rsidR="006A30EA" w:rsidRDefault="006A30EA"/>
    <w:p w14:paraId="50FCE77F" w14:textId="77777777" w:rsidR="006A30EA" w:rsidRDefault="004802B4">
      <w:pPr>
        <w:pStyle w:val="Heading2"/>
      </w:pPr>
      <w:bookmarkStart w:id="665" w:name="_Toc_1_3_0000000022"/>
      <w:r>
        <w:t>Explanations covering several characteristics</w:t>
      </w:r>
      <w:bookmarkEnd w:id="665"/>
    </w:p>
    <w:p w14:paraId="50FCE780" w14:textId="77777777" w:rsidR="006A30EA" w:rsidRDefault="006A30EA"/>
    <w:p w14:paraId="50FCE781" w14:textId="77777777" w:rsidR="006A30EA" w:rsidRDefault="004802B4">
      <w:r>
        <w:t>Characteristics containing the following key in the Table of Characteristics should be examined as indicated below:</w:t>
      </w:r>
    </w:p>
    <w:p w14:paraId="50FCE782" w14:textId="77777777" w:rsidR="006A30EA" w:rsidRDefault="006A30EA"/>
    <w:p w14:paraId="50FCE783" w14:textId="77777777" w:rsidR="006A30EA" w:rsidRDefault="004802B4">
      <w:r>
        <w:t>(a)</w:t>
      </w:r>
      <w:r>
        <w:tab/>
        <w:t>Observations should be made on plants during dormancy.</w:t>
      </w:r>
      <w:ins w:id="666" w:author="TWO" w:date="2026-07-07T16:26:00Z">
        <w:r>
          <w:br/>
        </w:r>
      </w:ins>
      <w:r>
        <w:t> </w:t>
      </w:r>
    </w:p>
    <w:p w14:paraId="50FCE784" w14:textId="77777777" w:rsidR="006A30EA" w:rsidRDefault="006A30EA"/>
    <w:p w14:paraId="50FCE785" w14:textId="77777777" w:rsidR="006A30EA" w:rsidRDefault="004802B4">
      <w:r>
        <w:t>(b)</w:t>
      </w:r>
      <w:r>
        <w:tab/>
        <w:t xml:space="preserve">Observations should be made at the </w:t>
      </w:r>
      <w:proofErr w:type="gramStart"/>
      <w:r>
        <w:t>time of beginning</w:t>
      </w:r>
      <w:proofErr w:type="gramEnd"/>
      <w:r>
        <w:t xml:space="preserve"> of flowering.</w:t>
      </w:r>
      <w:r>
        <w:br/>
        <w:t>In the case of more than one flowering period, the first flowering period should be observed. </w:t>
      </w:r>
    </w:p>
    <w:p w14:paraId="50FCE786" w14:textId="77777777" w:rsidR="006A30EA" w:rsidRDefault="006A30EA"/>
    <w:p w14:paraId="50FCE787" w14:textId="77777777" w:rsidR="006A30EA" w:rsidRDefault="004802B4">
      <w:r>
        <w:t>(c)</w:t>
      </w:r>
      <w:r>
        <w:tab/>
        <w:t xml:space="preserve">Observations should be made on </w:t>
      </w:r>
      <w:del w:id="667" w:author="TWO" w:date="2026-07-07T16:26:00Z">
        <w:r>
          <w:delText>new</w:delText>
        </w:r>
      </w:del>
      <w:ins w:id="668" w:author="TWO" w:date="2026-07-07T16:26:00Z">
        <w:r>
          <w:t>young</w:t>
        </w:r>
      </w:ins>
      <w:r>
        <w:t xml:space="preserve"> leaves at the end of a shoot in the upper half of the plant.</w:t>
      </w:r>
    </w:p>
    <w:p w14:paraId="50FCE788" w14:textId="77777777" w:rsidR="006A30EA" w:rsidRDefault="006A30EA"/>
    <w:p w14:paraId="50FCE789" w14:textId="77777777" w:rsidR="006A30EA" w:rsidRDefault="004802B4">
      <w:r>
        <w:t>(d)</w:t>
      </w:r>
      <w:r>
        <w:tab/>
        <w:t>Observations should be made on fully developed leaves from the middle third of the current-year shoot in the upper half of the plant.</w:t>
      </w:r>
    </w:p>
    <w:p w14:paraId="50FCE78A" w14:textId="77777777" w:rsidR="006A30EA" w:rsidRDefault="006A30EA"/>
    <w:p w14:paraId="50FCE78B" w14:textId="77777777" w:rsidR="006A30EA" w:rsidRDefault="004802B4">
      <w:r>
        <w:t>(e)</w:t>
      </w:r>
      <w:r>
        <w:tab/>
        <w:t xml:space="preserve">The main color is the color with the largest surface area, the secondary color is the color with the second largest surface area, and the </w:t>
      </w:r>
      <w:proofErr w:type="gramStart"/>
      <w:r>
        <w:t>tertiary color is the</w:t>
      </w:r>
      <w:proofErr w:type="gramEnd"/>
      <w:r>
        <w:t xml:space="preserve"> color with the third largest surface area. In cases where the area of the main and secondary color </w:t>
      </w:r>
      <w:proofErr w:type="gramStart"/>
      <w:r>
        <w:t>are</w:t>
      </w:r>
      <w:proofErr w:type="gramEnd"/>
      <w:r>
        <w:t xml:space="preserve"> too similar to reliably decide which color has the largest area, the darker color </w:t>
      </w:r>
      <w:proofErr w:type="gramStart"/>
      <w:r>
        <w:t>is considered to be</w:t>
      </w:r>
      <w:proofErr w:type="gramEnd"/>
      <w:r>
        <w:t xml:space="preserve"> the main color. In cases where the area of the secondary and tertiary color </w:t>
      </w:r>
      <w:proofErr w:type="gramStart"/>
      <w:r>
        <w:t>are</w:t>
      </w:r>
      <w:proofErr w:type="gramEnd"/>
      <w:r>
        <w:t xml:space="preserve"> too similar to reliably decide which color has the second largest area, the darker color </w:t>
      </w:r>
      <w:proofErr w:type="gramStart"/>
      <w:r>
        <w:t>is considered to be</w:t>
      </w:r>
      <w:proofErr w:type="gramEnd"/>
      <w:r>
        <w:t xml:space="preserve"> the secondary color.</w:t>
      </w:r>
    </w:p>
    <w:p w14:paraId="50FCE78C" w14:textId="77777777" w:rsidR="006A30EA" w:rsidRDefault="006A30EA"/>
    <w:p w14:paraId="50FCE78D" w14:textId="77777777" w:rsidR="006A30EA" w:rsidRDefault="004802B4">
      <w:r>
        <w:t>(f)</w:t>
      </w:r>
      <w:r>
        <w:tab/>
        <w:t xml:space="preserve">Observations should be made on fully opened flowers, in the upper half of the plant, at the beginning of </w:t>
      </w:r>
      <w:proofErr w:type="spellStart"/>
      <w:r>
        <w:t>anther</w:t>
      </w:r>
      <w:proofErr w:type="spellEnd"/>
      <w:r>
        <w:t xml:space="preserve"> </w:t>
      </w:r>
      <w:r w:rsidRPr="004802B4">
        <w:t xml:space="preserve">opening </w:t>
      </w:r>
      <w:del w:id="669" w:author="TWO" w:date="2026-07-07T16:26:00Z">
        <w:r w:rsidRPr="004802B4">
          <w:rPr>
            <w:rFonts w:eastAsia="Arial"/>
          </w:rPr>
          <w:delText>and</w:delText>
        </w:r>
        <w:r w:rsidRPr="004802B4">
          <w:delText> </w:delText>
        </w:r>
        <w:r w:rsidRPr="004802B4">
          <w:rPr>
            <w:rFonts w:eastAsia="Arial"/>
          </w:rPr>
          <w:delText>anther dehiscence</w:delText>
        </w:r>
      </w:del>
      <w:r w:rsidRPr="004802B4">
        <w:t xml:space="preserve"> on </w:t>
      </w:r>
      <w:r w:rsidRPr="004802B4">
        <w:rPr>
          <w:rFonts w:eastAsia="Arial"/>
        </w:rPr>
        <w:t xml:space="preserve">a </w:t>
      </w:r>
      <w:r w:rsidRPr="004802B4">
        <w:t>sunny</w:t>
      </w:r>
      <w:r>
        <w:t xml:space="preserve"> day.</w:t>
      </w:r>
    </w:p>
    <w:p w14:paraId="50FCE78E" w14:textId="77777777" w:rsidR="006A30EA" w:rsidRDefault="004802B4">
      <w:pPr>
        <w:spacing w:beforeAutospacing="1" w:afterAutospacing="1"/>
      </w:pPr>
      <w:r>
        <w:t>In the case of more than one flowering period, the first flowering period should be observed.</w:t>
      </w:r>
    </w:p>
    <w:tbl>
      <w:tblPr>
        <w:tblW w:w="0" w:type="auto"/>
        <w:tblCellMar>
          <w:left w:w="0" w:type="dxa"/>
          <w:right w:w="0" w:type="dxa"/>
        </w:tblCellMar>
        <w:tblLook w:val="04A0" w:firstRow="1" w:lastRow="0" w:firstColumn="1" w:lastColumn="0" w:noHBand="0" w:noVBand="1"/>
      </w:tblPr>
      <w:tblGrid>
        <w:gridCol w:w="2584"/>
        <w:gridCol w:w="3196"/>
        <w:tblGridChange w:id="670">
          <w:tblGrid>
            <w:gridCol w:w="108"/>
            <w:gridCol w:w="2476"/>
            <w:gridCol w:w="118"/>
            <w:gridCol w:w="3078"/>
            <w:gridCol w:w="118"/>
          </w:tblGrid>
        </w:tblGridChange>
      </w:tblGrid>
      <w:tr w:rsidR="006A30EA" w14:paraId="50FCE791" w14:textId="77777777">
        <w:trPr>
          <w:trHeight w:val="2505"/>
        </w:trPr>
        <w:tc>
          <w:tcPr>
            <w:tcW w:w="1980" w:type="dxa"/>
            <w:tcMar>
              <w:top w:w="0" w:type="dxa"/>
              <w:left w:w="108" w:type="dxa"/>
              <w:bottom w:w="0" w:type="dxa"/>
              <w:right w:w="108" w:type="dxa"/>
            </w:tcMar>
          </w:tcPr>
          <w:p w14:paraId="50FCE78F" w14:textId="77777777" w:rsidR="006A30EA" w:rsidRDefault="00000000">
            <w:pPr>
              <w:rPr>
                <w:rFonts w:ascii="DengXian" w:eastAsia="DengXian" w:hAnsi="DengXian" w:cs="DengXian"/>
                <w:sz w:val="21"/>
              </w:rPr>
            </w:pPr>
            <w:r>
              <w:pict w14:anchorId="50FCED3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15.2pt;height:151.2pt">
                  <v:imagedata r:id="rId36" o:title=""/>
                </v:shape>
              </w:pict>
            </w:r>
          </w:p>
        </w:tc>
        <w:tc>
          <w:tcPr>
            <w:tcW w:w="2719" w:type="dxa"/>
            <w:tcMar>
              <w:top w:w="0" w:type="dxa"/>
              <w:left w:w="108" w:type="dxa"/>
              <w:bottom w:w="0" w:type="dxa"/>
              <w:right w:w="108" w:type="dxa"/>
            </w:tcMar>
          </w:tcPr>
          <w:p w14:paraId="50FCE790" w14:textId="77777777" w:rsidR="006A30EA" w:rsidRDefault="00000000">
            <w:pPr>
              <w:rPr>
                <w:rFonts w:ascii="DengXian" w:eastAsia="DengXian" w:hAnsi="DengXian" w:cs="DengXian"/>
                <w:sz w:val="21"/>
              </w:rPr>
            </w:pPr>
            <w:r>
              <w:pict w14:anchorId="50FCED3C">
                <v:shape id="_x0000_i1026" type="#_x0000_t75" style="width:151.2pt;height:151.2pt">
                  <v:imagedata r:id="rId37" o:title=""/>
                </v:shape>
              </w:pict>
            </w:r>
          </w:p>
        </w:tc>
      </w:tr>
      <w:tr w:rsidR="006A30EA" w14:paraId="50FCE794" w14:textId="77777777" w:rsidTr="006A30EA">
        <w:tblPrEx>
          <w:tblW w:w="0" w:type="auto"/>
          <w:tblCellMar>
            <w:left w:w="0" w:type="dxa"/>
            <w:right w:w="0" w:type="dxa"/>
          </w:tblCellMar>
          <w:tblPrExChange w:id="671" w:author="OERTEL Romy" w:date="2026-07-07T18:11:00Z">
            <w:tblPrEx>
              <w:tblW w:w="0" w:type="auto"/>
              <w:tblCellMar>
                <w:left w:w="0" w:type="dxa"/>
                <w:right w:w="0" w:type="dxa"/>
              </w:tblCellMar>
            </w:tblPrEx>
          </w:tblPrExChange>
        </w:tblPrEx>
        <w:trPr>
          <w:trHeight w:val="435"/>
          <w:trPrChange w:id="672" w:author="OERTEL Romy" w:date="2026-07-07T18:11:00Z">
            <w:trPr>
              <w:gridBefore w:val="1"/>
              <w:trHeight w:val="2505"/>
            </w:trPr>
          </w:trPrChange>
        </w:trPr>
        <w:tc>
          <w:tcPr>
            <w:tcW w:w="1980" w:type="dxa"/>
            <w:tcMar>
              <w:top w:w="0" w:type="dxa"/>
              <w:left w:w="108" w:type="dxa"/>
              <w:bottom w:w="0" w:type="dxa"/>
              <w:right w:w="108" w:type="dxa"/>
            </w:tcMar>
            <w:tcPrChange w:id="673" w:author="OERTEL Romy" w:date="2026-07-07T18:11:00Z">
              <w:tcPr>
                <w:tcW w:w="1980" w:type="dxa"/>
                <w:gridSpan w:val="2"/>
                <w:tcMar>
                  <w:top w:w="0" w:type="dxa"/>
                  <w:left w:w="108" w:type="dxa"/>
                  <w:bottom w:w="0" w:type="dxa"/>
                  <w:right w:w="108" w:type="dxa"/>
                </w:tcMar>
              </w:tcPr>
            </w:tcPrChange>
          </w:tcPr>
          <w:p w14:paraId="50FCE792" w14:textId="77777777" w:rsidR="006A30EA" w:rsidRDefault="004802B4">
            <w:pPr>
              <w:jc w:val="center"/>
              <w:rPr>
                <w:rFonts w:ascii="DengXian" w:eastAsia="DengXian" w:hAnsi="DengXian" w:cs="DengXian"/>
                <w:sz w:val="21"/>
              </w:rPr>
            </w:pPr>
            <w:r>
              <w:rPr>
                <w:rFonts w:eastAsia="Arial"/>
              </w:rPr>
              <w:t>unopened anthers</w:t>
            </w:r>
          </w:p>
        </w:tc>
        <w:tc>
          <w:tcPr>
            <w:tcW w:w="2719" w:type="dxa"/>
            <w:tcMar>
              <w:top w:w="0" w:type="dxa"/>
              <w:left w:w="108" w:type="dxa"/>
              <w:bottom w:w="0" w:type="dxa"/>
              <w:right w:w="108" w:type="dxa"/>
            </w:tcMar>
            <w:tcPrChange w:id="674" w:author="OERTEL Romy" w:date="2026-07-07T18:11:00Z">
              <w:tcPr>
                <w:tcW w:w="2719" w:type="dxa"/>
                <w:gridSpan w:val="2"/>
                <w:tcMar>
                  <w:top w:w="0" w:type="dxa"/>
                  <w:left w:w="108" w:type="dxa"/>
                  <w:bottom w:w="0" w:type="dxa"/>
                  <w:right w:w="108" w:type="dxa"/>
                </w:tcMar>
              </w:tcPr>
            </w:tcPrChange>
          </w:tcPr>
          <w:p w14:paraId="50FCE793" w14:textId="77777777" w:rsidR="006A30EA" w:rsidRDefault="004802B4">
            <w:pPr>
              <w:jc w:val="center"/>
              <w:rPr>
                <w:rFonts w:ascii="DengXian" w:eastAsia="DengXian" w:hAnsi="DengXian" w:cs="DengXian"/>
                <w:sz w:val="21"/>
              </w:rPr>
            </w:pPr>
            <w:r>
              <w:rPr>
                <w:rFonts w:eastAsia="Arial"/>
              </w:rPr>
              <w:t>opening anthers</w:t>
            </w:r>
          </w:p>
        </w:tc>
      </w:tr>
    </w:tbl>
    <w:p w14:paraId="50FCE795" w14:textId="77777777" w:rsidR="006A30EA" w:rsidRDefault="004802B4">
      <w:pPr>
        <w:rPr>
          <w:ins w:id="675" w:author="OERTEL Romy" w:date="2026-07-07T18:11:00Z"/>
        </w:rPr>
      </w:pPr>
      <w:r>
        <w:t> </w:t>
      </w:r>
    </w:p>
    <w:p w14:paraId="50FCE796" w14:textId="77777777" w:rsidR="006A30EA" w:rsidRDefault="004802B4">
      <w:pPr>
        <w:spacing w:beforeAutospacing="1" w:afterAutospacing="1"/>
      </w:pPr>
      <w:r>
        <w:t>(g)</w:t>
      </w:r>
      <w:r>
        <w:tab/>
        <w:t>Flower structure: </w:t>
      </w:r>
      <w:r>
        <w:br/>
      </w:r>
      <w:r w:rsidR="00000000">
        <w:pict w14:anchorId="50FCED3D">
          <v:shape id="_x0000_i1027" type="#_x0000_t75" style="width:439.2pt;height:115.2pt">
            <v:imagedata r:id="rId38" o:title=""/>
          </v:shape>
        </w:pict>
      </w:r>
      <w:r>
        <w:br/>
      </w:r>
      <w:r>
        <w:rPr>
          <w:rFonts w:eastAsia="Arial"/>
        </w:rPr>
        <w:t>a = first whorl petaloid tepal</w:t>
      </w:r>
      <w:r>
        <w:rPr>
          <w:rFonts w:eastAsia="Arial"/>
        </w:rPr>
        <w:br/>
        <w:t>b = second whorl petaloid tepal</w:t>
      </w:r>
      <w:r>
        <w:rPr>
          <w:rFonts w:eastAsia="Arial"/>
        </w:rPr>
        <w:br/>
        <w:t>c = third whorl petaloid tepal</w:t>
      </w:r>
      <w:r>
        <w:rPr>
          <w:rFonts w:eastAsia="Arial"/>
        </w:rPr>
        <w:br/>
        <w:t>d = stigma of the gynoecium</w:t>
      </w:r>
      <w:r>
        <w:rPr>
          <w:rFonts w:eastAsia="Arial"/>
        </w:rPr>
        <w:br/>
        <w:t>e = filament of stamen</w:t>
      </w:r>
      <w:r>
        <w:rPr>
          <w:rFonts w:eastAsia="Arial"/>
        </w:rPr>
        <w:br/>
        <w:t>f = sepaloid tepal</w:t>
      </w:r>
    </w:p>
    <w:p w14:paraId="50FCE797" w14:textId="77777777" w:rsidR="006A30EA" w:rsidRDefault="004802B4">
      <w:pPr>
        <w:spacing w:beforeAutospacing="1" w:afterAutospacing="1"/>
      </w:pPr>
      <w:r>
        <w:rPr>
          <w:rFonts w:eastAsia="Arial"/>
        </w:rPr>
        <w:lastRenderedPageBreak/>
        <w:t>Sepaloid tepal: the smallest tepal of the first whorl with length distinctly shorter than two-thirds that of tepals in the second whorl.</w:t>
      </w:r>
    </w:p>
    <w:p w14:paraId="50FCE798" w14:textId="77777777" w:rsidR="006A30EA" w:rsidRDefault="006A30EA">
      <w:pPr>
        <w:rPr>
          <w:ins w:id="676" w:author="TWO" w:date="2026-07-07T16:26:00Z"/>
        </w:rPr>
      </w:pPr>
    </w:p>
    <w:p w14:paraId="50FCE799" w14:textId="77777777" w:rsidR="006A30EA" w:rsidRDefault="004802B4">
      <w:pPr>
        <w:pStyle w:val="Heading2"/>
      </w:pPr>
      <w:bookmarkStart w:id="677" w:name="_Toc_1_3_0000000023"/>
      <w:r>
        <w:t>Explanations for individual characteristics</w:t>
      </w:r>
      <w:bookmarkEnd w:id="677"/>
    </w:p>
    <w:p w14:paraId="50FCE79A" w14:textId="77777777" w:rsidR="006A30EA" w:rsidRDefault="006A30EA"/>
    <w:tbl>
      <w:tblPr>
        <w:tblW w:w="0" w:type="auto"/>
        <w:tblLook w:val="04A0" w:firstRow="1" w:lastRow="0" w:firstColumn="1" w:lastColumn="0" w:noHBand="0" w:noVBand="1"/>
      </w:tblPr>
      <w:tblGrid>
        <w:gridCol w:w="9986"/>
      </w:tblGrid>
      <w:tr w:rsidR="006A30EA" w14:paraId="50FCE7AD" w14:textId="77777777">
        <w:tc>
          <w:tcPr>
            <w:tcW w:w="9986" w:type="dxa"/>
          </w:tcPr>
          <w:p w14:paraId="50FCE79B" w14:textId="77777777" w:rsidR="006A30EA" w:rsidRDefault="004802B4">
            <w:pPr>
              <w:keepNext/>
              <w:keepLines/>
            </w:pPr>
            <w:r>
              <w:rPr>
                <w:u w:val="single"/>
              </w:rPr>
              <w:t>Ad. 2: Plant: growth habit</w:t>
            </w:r>
          </w:p>
          <w:p w14:paraId="50FCE79C" w14:textId="77777777" w:rsidR="006A30EA" w:rsidRDefault="006A30EA">
            <w:pPr>
              <w:keepNext/>
              <w:keepLines/>
            </w:pPr>
          </w:p>
          <w:tbl>
            <w:tblPr>
              <w:tblW w:w="0" w:type="auto"/>
              <w:tblBorders>
                <w:top w:val="none" w:sz="0" w:space="0" w:color="C0C0C0"/>
                <w:left w:val="none" w:sz="0" w:space="0" w:color="C0C0C0"/>
                <w:bottom w:val="none" w:sz="0" w:space="0" w:color="C0C0C0"/>
                <w:right w:val="none" w:sz="0" w:space="0" w:color="C0C0C0"/>
              </w:tblBorders>
              <w:tblCellMar>
                <w:left w:w="0" w:type="dxa"/>
                <w:right w:w="0" w:type="dxa"/>
              </w:tblCellMar>
              <w:tblLook w:val="04A0" w:firstRow="1" w:lastRow="0" w:firstColumn="1" w:lastColumn="0" w:noHBand="0" w:noVBand="1"/>
            </w:tblPr>
            <w:tblGrid>
              <w:gridCol w:w="2074"/>
              <w:gridCol w:w="2074"/>
              <w:gridCol w:w="2074"/>
              <w:gridCol w:w="2074"/>
            </w:tblGrid>
            <w:tr w:rsidR="006A30EA" w14:paraId="50FCE7A1" w14:textId="77777777">
              <w:trPr>
                <w:trHeight w:val="1810"/>
              </w:trPr>
              <w:tc>
                <w:tcPr>
                  <w:tcW w:w="2074" w:type="dxa"/>
                  <w:tcBorders>
                    <w:top w:val="nil"/>
                    <w:left w:val="nil"/>
                  </w:tcBorders>
                  <w:tcMar>
                    <w:top w:w="0" w:type="dxa"/>
                    <w:left w:w="108" w:type="dxa"/>
                    <w:bottom w:w="0" w:type="dxa"/>
                    <w:right w:w="108" w:type="dxa"/>
                  </w:tcMar>
                </w:tcPr>
                <w:p w14:paraId="50FCE79D" w14:textId="77777777" w:rsidR="006A30EA" w:rsidRDefault="00000000">
                  <w:pPr>
                    <w:jc w:val="center"/>
                    <w:rPr>
                      <w:rFonts w:eastAsia="Arial"/>
                    </w:rPr>
                  </w:pPr>
                  <w:r>
                    <w:pict w14:anchorId="50FCED3E">
                      <v:shape id="_x0000_i1028" type="#_x0000_t75" style="width:57.6pt;height:79.2pt">
                        <v:imagedata r:id="rId39" o:title=""/>
                      </v:shape>
                    </w:pict>
                  </w:r>
                </w:p>
              </w:tc>
              <w:tc>
                <w:tcPr>
                  <w:tcW w:w="2074" w:type="dxa"/>
                  <w:tcBorders>
                    <w:top w:val="nil"/>
                  </w:tcBorders>
                  <w:tcMar>
                    <w:top w:w="0" w:type="dxa"/>
                    <w:left w:w="108" w:type="dxa"/>
                    <w:bottom w:w="0" w:type="dxa"/>
                    <w:right w:w="108" w:type="dxa"/>
                  </w:tcMar>
                </w:tcPr>
                <w:p w14:paraId="50FCE79E" w14:textId="77777777" w:rsidR="006A30EA" w:rsidRDefault="00000000">
                  <w:pPr>
                    <w:jc w:val="center"/>
                    <w:rPr>
                      <w:rFonts w:eastAsia="Arial"/>
                    </w:rPr>
                  </w:pPr>
                  <w:r>
                    <w:pict w14:anchorId="50FCED3F">
                      <v:shape id="_x0000_i1029" type="#_x0000_t75" style="width:57.6pt;height:79.2pt">
                        <v:imagedata r:id="rId40" o:title=""/>
                      </v:shape>
                    </w:pict>
                  </w:r>
                </w:p>
              </w:tc>
              <w:tc>
                <w:tcPr>
                  <w:tcW w:w="2074" w:type="dxa"/>
                  <w:tcBorders>
                    <w:top w:val="nil"/>
                  </w:tcBorders>
                  <w:tcMar>
                    <w:top w:w="0" w:type="dxa"/>
                    <w:left w:w="108" w:type="dxa"/>
                    <w:bottom w:w="0" w:type="dxa"/>
                    <w:right w:w="108" w:type="dxa"/>
                  </w:tcMar>
                </w:tcPr>
                <w:p w14:paraId="50FCE79F" w14:textId="77777777" w:rsidR="006A30EA" w:rsidRDefault="00000000">
                  <w:pPr>
                    <w:jc w:val="center"/>
                    <w:rPr>
                      <w:rFonts w:eastAsia="Arial"/>
                    </w:rPr>
                  </w:pPr>
                  <w:r>
                    <w:pict w14:anchorId="50FCED40">
                      <v:shape id="_x0000_i1030" type="#_x0000_t75" style="width:57.6pt;height:79.2pt">
                        <v:imagedata r:id="rId41" o:title=""/>
                      </v:shape>
                    </w:pict>
                  </w:r>
                </w:p>
              </w:tc>
              <w:tc>
                <w:tcPr>
                  <w:tcW w:w="2074" w:type="dxa"/>
                  <w:tcBorders>
                    <w:top w:val="nil"/>
                    <w:right w:val="nil"/>
                  </w:tcBorders>
                  <w:tcMar>
                    <w:top w:w="0" w:type="dxa"/>
                    <w:left w:w="108" w:type="dxa"/>
                    <w:bottom w:w="0" w:type="dxa"/>
                    <w:right w:w="108" w:type="dxa"/>
                  </w:tcMar>
                </w:tcPr>
                <w:p w14:paraId="50FCE7A0" w14:textId="77777777" w:rsidR="006A30EA" w:rsidRDefault="00000000">
                  <w:pPr>
                    <w:jc w:val="center"/>
                    <w:rPr>
                      <w:rFonts w:eastAsia="Arial"/>
                    </w:rPr>
                  </w:pPr>
                  <w:r>
                    <w:pict w14:anchorId="50FCED41">
                      <v:shape id="_x0000_i1031" type="#_x0000_t75" style="width:57.6pt;height:79.2pt">
                        <v:imagedata r:id="rId42" o:title=""/>
                      </v:shape>
                    </w:pict>
                  </w:r>
                </w:p>
              </w:tc>
            </w:tr>
            <w:tr w:rsidR="006A30EA" w14:paraId="50FCE7A6" w14:textId="77777777">
              <w:trPr>
                <w:trHeight w:val="225"/>
              </w:trPr>
              <w:tc>
                <w:tcPr>
                  <w:tcW w:w="2074" w:type="dxa"/>
                  <w:tcBorders>
                    <w:left w:val="nil"/>
                  </w:tcBorders>
                  <w:tcMar>
                    <w:top w:w="0" w:type="dxa"/>
                    <w:left w:w="108" w:type="dxa"/>
                    <w:bottom w:w="0" w:type="dxa"/>
                    <w:right w:w="108" w:type="dxa"/>
                  </w:tcMar>
                </w:tcPr>
                <w:p w14:paraId="50FCE7A2" w14:textId="77777777" w:rsidR="006A30EA" w:rsidRDefault="004802B4">
                  <w:pPr>
                    <w:jc w:val="center"/>
                    <w:rPr>
                      <w:rFonts w:eastAsia="Arial"/>
                    </w:rPr>
                  </w:pPr>
                  <w:r>
                    <w:rPr>
                      <w:rFonts w:eastAsia="Arial"/>
                    </w:rPr>
                    <w:t>1</w:t>
                  </w:r>
                </w:p>
              </w:tc>
              <w:tc>
                <w:tcPr>
                  <w:tcW w:w="2074" w:type="dxa"/>
                  <w:tcMar>
                    <w:top w:w="0" w:type="dxa"/>
                    <w:left w:w="108" w:type="dxa"/>
                    <w:bottom w:w="0" w:type="dxa"/>
                    <w:right w:w="108" w:type="dxa"/>
                  </w:tcMar>
                </w:tcPr>
                <w:p w14:paraId="50FCE7A3" w14:textId="77777777" w:rsidR="006A30EA" w:rsidRDefault="004802B4">
                  <w:pPr>
                    <w:jc w:val="center"/>
                    <w:rPr>
                      <w:rFonts w:eastAsia="Arial"/>
                    </w:rPr>
                  </w:pPr>
                  <w:r>
                    <w:rPr>
                      <w:rFonts w:eastAsia="Arial"/>
                    </w:rPr>
                    <w:t>2</w:t>
                  </w:r>
                </w:p>
              </w:tc>
              <w:tc>
                <w:tcPr>
                  <w:tcW w:w="2074" w:type="dxa"/>
                  <w:tcMar>
                    <w:top w:w="0" w:type="dxa"/>
                    <w:left w:w="108" w:type="dxa"/>
                    <w:bottom w:w="0" w:type="dxa"/>
                    <w:right w:w="108" w:type="dxa"/>
                  </w:tcMar>
                </w:tcPr>
                <w:p w14:paraId="50FCE7A4" w14:textId="77777777" w:rsidR="006A30EA" w:rsidRDefault="004802B4">
                  <w:pPr>
                    <w:jc w:val="center"/>
                    <w:rPr>
                      <w:rFonts w:eastAsia="Arial"/>
                    </w:rPr>
                  </w:pPr>
                  <w:r>
                    <w:rPr>
                      <w:rFonts w:eastAsia="Arial"/>
                    </w:rPr>
                    <w:t>3</w:t>
                  </w:r>
                </w:p>
              </w:tc>
              <w:tc>
                <w:tcPr>
                  <w:tcW w:w="2074" w:type="dxa"/>
                  <w:tcBorders>
                    <w:right w:val="nil"/>
                  </w:tcBorders>
                  <w:tcMar>
                    <w:top w:w="0" w:type="dxa"/>
                    <w:left w:w="108" w:type="dxa"/>
                    <w:bottom w:w="0" w:type="dxa"/>
                    <w:right w:w="108" w:type="dxa"/>
                  </w:tcMar>
                </w:tcPr>
                <w:p w14:paraId="50FCE7A5" w14:textId="77777777" w:rsidR="006A30EA" w:rsidRDefault="004802B4">
                  <w:pPr>
                    <w:jc w:val="center"/>
                    <w:rPr>
                      <w:rFonts w:eastAsia="Arial"/>
                    </w:rPr>
                  </w:pPr>
                  <w:r>
                    <w:rPr>
                      <w:rFonts w:eastAsia="Arial"/>
                    </w:rPr>
                    <w:t>4</w:t>
                  </w:r>
                </w:p>
              </w:tc>
            </w:tr>
            <w:tr w:rsidR="006A30EA" w14:paraId="50FCE7AB" w14:textId="77777777">
              <w:trPr>
                <w:trHeight w:val="80"/>
              </w:trPr>
              <w:tc>
                <w:tcPr>
                  <w:tcW w:w="2074" w:type="dxa"/>
                  <w:tcBorders>
                    <w:left w:val="nil"/>
                    <w:bottom w:val="nil"/>
                  </w:tcBorders>
                  <w:tcMar>
                    <w:top w:w="0" w:type="dxa"/>
                    <w:left w:w="108" w:type="dxa"/>
                    <w:bottom w:w="0" w:type="dxa"/>
                    <w:right w:w="108" w:type="dxa"/>
                  </w:tcMar>
                </w:tcPr>
                <w:p w14:paraId="50FCE7A7" w14:textId="77777777" w:rsidR="006A30EA" w:rsidRDefault="004802B4">
                  <w:pPr>
                    <w:jc w:val="center"/>
                    <w:rPr>
                      <w:rFonts w:eastAsia="Arial"/>
                    </w:rPr>
                  </w:pPr>
                  <w:r>
                    <w:rPr>
                      <w:rFonts w:eastAsia="Arial"/>
                    </w:rPr>
                    <w:t>upright</w:t>
                  </w:r>
                </w:p>
              </w:tc>
              <w:tc>
                <w:tcPr>
                  <w:tcW w:w="2074" w:type="dxa"/>
                  <w:tcBorders>
                    <w:bottom w:val="nil"/>
                  </w:tcBorders>
                  <w:tcMar>
                    <w:top w:w="0" w:type="dxa"/>
                    <w:left w:w="108" w:type="dxa"/>
                    <w:bottom w:w="0" w:type="dxa"/>
                    <w:right w:w="108" w:type="dxa"/>
                  </w:tcMar>
                </w:tcPr>
                <w:p w14:paraId="50FCE7A8" w14:textId="77777777" w:rsidR="006A30EA" w:rsidRDefault="004802B4">
                  <w:pPr>
                    <w:jc w:val="center"/>
                    <w:rPr>
                      <w:rFonts w:eastAsia="Arial"/>
                    </w:rPr>
                  </w:pPr>
                  <w:r>
                    <w:rPr>
                      <w:rFonts w:eastAsia="Arial"/>
                    </w:rPr>
                    <w:t>upright to spreading</w:t>
                  </w:r>
                </w:p>
              </w:tc>
              <w:tc>
                <w:tcPr>
                  <w:tcW w:w="2074" w:type="dxa"/>
                  <w:tcBorders>
                    <w:bottom w:val="nil"/>
                  </w:tcBorders>
                  <w:tcMar>
                    <w:top w:w="0" w:type="dxa"/>
                    <w:left w:w="108" w:type="dxa"/>
                    <w:bottom w:w="0" w:type="dxa"/>
                    <w:right w:w="108" w:type="dxa"/>
                  </w:tcMar>
                </w:tcPr>
                <w:p w14:paraId="50FCE7A9" w14:textId="77777777" w:rsidR="006A30EA" w:rsidRDefault="004802B4">
                  <w:pPr>
                    <w:jc w:val="center"/>
                    <w:rPr>
                      <w:rFonts w:eastAsia="Arial"/>
                    </w:rPr>
                  </w:pPr>
                  <w:r>
                    <w:rPr>
                      <w:rFonts w:eastAsia="Arial"/>
                    </w:rPr>
                    <w:t>spreading</w:t>
                  </w:r>
                </w:p>
              </w:tc>
              <w:tc>
                <w:tcPr>
                  <w:tcW w:w="2074" w:type="dxa"/>
                  <w:tcBorders>
                    <w:bottom w:val="nil"/>
                    <w:right w:val="nil"/>
                  </w:tcBorders>
                  <w:tcMar>
                    <w:top w:w="0" w:type="dxa"/>
                    <w:left w:w="108" w:type="dxa"/>
                    <w:bottom w:w="0" w:type="dxa"/>
                    <w:right w:w="108" w:type="dxa"/>
                  </w:tcMar>
                </w:tcPr>
                <w:p w14:paraId="50FCE7AA" w14:textId="77777777" w:rsidR="006A30EA" w:rsidRDefault="004802B4">
                  <w:pPr>
                    <w:jc w:val="center"/>
                    <w:rPr>
                      <w:rFonts w:eastAsia="Arial"/>
                    </w:rPr>
                  </w:pPr>
                  <w:r>
                    <w:rPr>
                      <w:rFonts w:eastAsia="Arial"/>
                    </w:rPr>
                    <w:t>drooping</w:t>
                  </w:r>
                </w:p>
              </w:tc>
            </w:tr>
          </w:tbl>
          <w:p w14:paraId="50FCE7AC" w14:textId="77777777" w:rsidR="006A30EA" w:rsidRDefault="004802B4">
            <w:pPr>
              <w:spacing w:beforeAutospacing="1" w:afterAutospacing="1"/>
              <w:jc w:val="left"/>
            </w:pPr>
            <w:ins w:id="678" w:author="TWO" w:date="2026-07-07T16:26:00Z">
              <w:r>
                <w:t> </w:t>
              </w:r>
            </w:ins>
          </w:p>
        </w:tc>
      </w:tr>
    </w:tbl>
    <w:p w14:paraId="50FCE7AE" w14:textId="77777777" w:rsidR="006A30EA" w:rsidRDefault="006A30EA">
      <w:pPr>
        <w:keepLines/>
      </w:pPr>
    </w:p>
    <w:p w14:paraId="50FCE7AF" w14:textId="77777777" w:rsidR="006A30EA" w:rsidRDefault="006A30EA">
      <w:pPr>
        <w:keepLines/>
      </w:pPr>
    </w:p>
    <w:tbl>
      <w:tblPr>
        <w:tblW w:w="0" w:type="auto"/>
        <w:tblLook w:val="04A0" w:firstRow="1" w:lastRow="0" w:firstColumn="1" w:lastColumn="0" w:noHBand="0" w:noVBand="1"/>
      </w:tblPr>
      <w:tblGrid>
        <w:gridCol w:w="9986"/>
      </w:tblGrid>
      <w:tr w:rsidR="006A30EA" w14:paraId="50FCE7B3" w14:textId="77777777">
        <w:tc>
          <w:tcPr>
            <w:tcW w:w="9986" w:type="dxa"/>
          </w:tcPr>
          <w:p w14:paraId="50FCE7B0" w14:textId="77777777" w:rsidR="006A30EA" w:rsidRDefault="004802B4">
            <w:pPr>
              <w:keepNext/>
              <w:keepLines/>
            </w:pPr>
            <w:r>
              <w:rPr>
                <w:u w:val="single"/>
              </w:rPr>
              <w:t>Ad. 4: Flowering shoot: length of internodes</w:t>
            </w:r>
          </w:p>
          <w:p w14:paraId="50FCE7B1" w14:textId="77777777" w:rsidR="006A30EA" w:rsidRDefault="006A30EA">
            <w:pPr>
              <w:keepNext/>
              <w:keepLines/>
            </w:pPr>
          </w:p>
          <w:p w14:paraId="50FCE7B2" w14:textId="77777777" w:rsidR="006A30EA" w:rsidRDefault="004802B4">
            <w:pPr>
              <w:pStyle w:val="BodyText"/>
              <w:keepNext/>
              <w:keepLines/>
              <w:jc w:val="left"/>
            </w:pPr>
            <w:r>
              <w:t>Observations should be made on the middle third of a flowering shoot.</w:t>
            </w:r>
          </w:p>
        </w:tc>
      </w:tr>
    </w:tbl>
    <w:p w14:paraId="50FCE7B4" w14:textId="77777777" w:rsidR="006A30EA" w:rsidRDefault="006A30EA">
      <w:pPr>
        <w:keepLines/>
      </w:pPr>
    </w:p>
    <w:p w14:paraId="50FCE7B5" w14:textId="77777777" w:rsidR="006A30EA" w:rsidRDefault="006A30EA">
      <w:pPr>
        <w:keepLines/>
      </w:pPr>
    </w:p>
    <w:tbl>
      <w:tblPr>
        <w:tblW w:w="0" w:type="auto"/>
        <w:tblLook w:val="04A0" w:firstRow="1" w:lastRow="0" w:firstColumn="1" w:lastColumn="0" w:noHBand="0" w:noVBand="1"/>
      </w:tblPr>
      <w:tblGrid>
        <w:gridCol w:w="9986"/>
      </w:tblGrid>
      <w:tr w:rsidR="006A30EA" w14:paraId="50FCE7C5" w14:textId="77777777">
        <w:tc>
          <w:tcPr>
            <w:tcW w:w="9986" w:type="dxa"/>
          </w:tcPr>
          <w:p w14:paraId="50FCE7B6" w14:textId="77777777" w:rsidR="006A30EA" w:rsidRDefault="004802B4">
            <w:pPr>
              <w:keepNext/>
              <w:keepLines/>
            </w:pPr>
            <w:r>
              <w:rPr>
                <w:u w:val="single"/>
              </w:rPr>
              <w:t>Ad. 5: Flowering shoot: position of flower buds</w:t>
            </w:r>
          </w:p>
          <w:p w14:paraId="50FCE7B7" w14:textId="77777777" w:rsidR="006A30EA" w:rsidRDefault="006A30EA">
            <w:pPr>
              <w:keepNext/>
              <w:keepLines/>
            </w:pPr>
          </w:p>
          <w:tbl>
            <w:tblPr>
              <w:tblW w:w="3730" w:type="pct"/>
              <w:tblCellSpacing w:w="0" w:type="dxa"/>
              <w:tblBorders>
                <w:top w:val="none" w:sz="0" w:space="0" w:color="C0C0C0"/>
                <w:left w:val="none" w:sz="0" w:space="0" w:color="C0C0C0"/>
                <w:bottom w:val="none" w:sz="0" w:space="0" w:color="C0C0C0"/>
                <w:right w:val="none" w:sz="0" w:space="0" w:color="C0C0C0"/>
              </w:tblBorders>
              <w:tblCellMar>
                <w:left w:w="0" w:type="dxa"/>
                <w:right w:w="0" w:type="dxa"/>
              </w:tblCellMar>
              <w:tblLook w:val="04A0" w:firstRow="1" w:lastRow="0" w:firstColumn="1" w:lastColumn="0" w:noHBand="0" w:noVBand="1"/>
            </w:tblPr>
            <w:tblGrid>
              <w:gridCol w:w="2595"/>
              <w:gridCol w:w="2339"/>
              <w:gridCol w:w="2354"/>
            </w:tblGrid>
            <w:tr w:rsidR="006A30EA" w14:paraId="50FCE7BB" w14:textId="77777777">
              <w:trPr>
                <w:trHeight w:val="2279"/>
                <w:tblCellSpacing w:w="0" w:type="dxa"/>
              </w:trPr>
              <w:tc>
                <w:tcPr>
                  <w:tcW w:w="1780" w:type="pct"/>
                  <w:tcBorders>
                    <w:top w:val="nil"/>
                    <w:left w:val="nil"/>
                  </w:tcBorders>
                  <w:tcMar>
                    <w:top w:w="0" w:type="dxa"/>
                    <w:left w:w="108" w:type="dxa"/>
                    <w:bottom w:w="0" w:type="dxa"/>
                    <w:right w:w="108" w:type="dxa"/>
                  </w:tcMar>
                </w:tcPr>
                <w:p w14:paraId="50FCE7B8" w14:textId="77777777" w:rsidR="006A30EA" w:rsidRDefault="00000000">
                  <w:pPr>
                    <w:jc w:val="center"/>
                    <w:rPr>
                      <w:rFonts w:eastAsia="Arial"/>
                    </w:rPr>
                  </w:pPr>
                  <w:r>
                    <w:pict w14:anchorId="50FCED42">
                      <v:shape id="_x0000_i1032" type="#_x0000_t75" style="width:64.8pt;height:100.8pt">
                        <v:imagedata r:id="rId43" o:title=""/>
                      </v:shape>
                    </w:pict>
                  </w:r>
                </w:p>
              </w:tc>
              <w:tc>
                <w:tcPr>
                  <w:tcW w:w="1604" w:type="pct"/>
                  <w:tcBorders>
                    <w:top w:val="nil"/>
                  </w:tcBorders>
                  <w:tcMar>
                    <w:top w:w="0" w:type="dxa"/>
                    <w:left w:w="108" w:type="dxa"/>
                    <w:bottom w:w="0" w:type="dxa"/>
                    <w:right w:w="108" w:type="dxa"/>
                  </w:tcMar>
                </w:tcPr>
                <w:p w14:paraId="50FCE7B9" w14:textId="77777777" w:rsidR="006A30EA" w:rsidRDefault="00000000">
                  <w:pPr>
                    <w:jc w:val="center"/>
                    <w:rPr>
                      <w:rFonts w:eastAsia="Arial"/>
                    </w:rPr>
                  </w:pPr>
                  <w:r>
                    <w:pict w14:anchorId="50FCED43">
                      <v:shape id="_x0000_i1033" type="#_x0000_t75" style="width:28.8pt;height:100.8pt">
                        <v:imagedata r:id="rId44" o:title=""/>
                      </v:shape>
                    </w:pict>
                  </w:r>
                </w:p>
              </w:tc>
              <w:tc>
                <w:tcPr>
                  <w:tcW w:w="1614" w:type="pct"/>
                  <w:tcBorders>
                    <w:top w:val="nil"/>
                    <w:right w:val="nil"/>
                  </w:tcBorders>
                  <w:tcMar>
                    <w:top w:w="0" w:type="dxa"/>
                    <w:left w:w="108" w:type="dxa"/>
                    <w:bottom w:w="0" w:type="dxa"/>
                    <w:right w:w="108" w:type="dxa"/>
                  </w:tcMar>
                </w:tcPr>
                <w:p w14:paraId="50FCE7BA" w14:textId="77777777" w:rsidR="006A30EA" w:rsidRDefault="00000000">
                  <w:pPr>
                    <w:jc w:val="center"/>
                    <w:rPr>
                      <w:rFonts w:eastAsia="Arial"/>
                    </w:rPr>
                  </w:pPr>
                  <w:r>
                    <w:pict w14:anchorId="50FCED44">
                      <v:shape id="_x0000_i1034" type="#_x0000_t75" style="width:1in;height:100.8pt">
                        <v:imagedata r:id="rId45" o:title=""/>
                      </v:shape>
                    </w:pict>
                  </w:r>
                </w:p>
              </w:tc>
            </w:tr>
            <w:tr w:rsidR="006A30EA" w14:paraId="50FCE7BF" w14:textId="77777777">
              <w:trPr>
                <w:trHeight w:val="159"/>
                <w:tblCellSpacing w:w="0" w:type="dxa"/>
              </w:trPr>
              <w:tc>
                <w:tcPr>
                  <w:tcW w:w="1780" w:type="pct"/>
                  <w:tcBorders>
                    <w:left w:val="nil"/>
                  </w:tcBorders>
                  <w:tcMar>
                    <w:top w:w="0" w:type="dxa"/>
                    <w:left w:w="108" w:type="dxa"/>
                    <w:bottom w:w="0" w:type="dxa"/>
                    <w:right w:w="108" w:type="dxa"/>
                  </w:tcMar>
                </w:tcPr>
                <w:p w14:paraId="50FCE7BC" w14:textId="77777777" w:rsidR="006A30EA" w:rsidRDefault="004802B4">
                  <w:pPr>
                    <w:jc w:val="center"/>
                    <w:rPr>
                      <w:rFonts w:eastAsia="Arial"/>
                    </w:rPr>
                  </w:pPr>
                  <w:r>
                    <w:rPr>
                      <w:rFonts w:eastAsia="Arial"/>
                    </w:rPr>
                    <w:t>1</w:t>
                  </w:r>
                </w:p>
              </w:tc>
              <w:tc>
                <w:tcPr>
                  <w:tcW w:w="1604" w:type="pct"/>
                  <w:tcMar>
                    <w:top w:w="0" w:type="dxa"/>
                    <w:left w:w="108" w:type="dxa"/>
                    <w:bottom w:w="0" w:type="dxa"/>
                    <w:right w:w="108" w:type="dxa"/>
                  </w:tcMar>
                </w:tcPr>
                <w:p w14:paraId="50FCE7BD" w14:textId="77777777" w:rsidR="006A30EA" w:rsidRDefault="004802B4">
                  <w:pPr>
                    <w:jc w:val="center"/>
                    <w:rPr>
                      <w:rFonts w:eastAsia="Arial"/>
                    </w:rPr>
                  </w:pPr>
                  <w:r>
                    <w:rPr>
                      <w:rFonts w:eastAsia="Arial"/>
                    </w:rPr>
                    <w:t>2</w:t>
                  </w:r>
                </w:p>
              </w:tc>
              <w:tc>
                <w:tcPr>
                  <w:tcW w:w="1614" w:type="pct"/>
                  <w:tcBorders>
                    <w:right w:val="nil"/>
                  </w:tcBorders>
                  <w:tcMar>
                    <w:top w:w="0" w:type="dxa"/>
                    <w:left w:w="108" w:type="dxa"/>
                    <w:bottom w:w="0" w:type="dxa"/>
                    <w:right w:w="108" w:type="dxa"/>
                  </w:tcMar>
                </w:tcPr>
                <w:p w14:paraId="50FCE7BE" w14:textId="77777777" w:rsidR="006A30EA" w:rsidRDefault="004802B4">
                  <w:pPr>
                    <w:jc w:val="center"/>
                    <w:rPr>
                      <w:rFonts w:eastAsia="Arial"/>
                    </w:rPr>
                  </w:pPr>
                  <w:r>
                    <w:rPr>
                      <w:rFonts w:eastAsia="Arial"/>
                    </w:rPr>
                    <w:t>3</w:t>
                  </w:r>
                </w:p>
              </w:tc>
            </w:tr>
            <w:tr w:rsidR="006A30EA" w14:paraId="50FCE7C3" w14:textId="77777777">
              <w:trPr>
                <w:trHeight w:val="219"/>
                <w:tblCellSpacing w:w="0" w:type="dxa"/>
              </w:trPr>
              <w:tc>
                <w:tcPr>
                  <w:tcW w:w="1780" w:type="pct"/>
                  <w:tcBorders>
                    <w:left w:val="nil"/>
                    <w:bottom w:val="nil"/>
                  </w:tcBorders>
                  <w:tcMar>
                    <w:top w:w="0" w:type="dxa"/>
                    <w:left w:w="108" w:type="dxa"/>
                    <w:bottom w:w="0" w:type="dxa"/>
                    <w:right w:w="108" w:type="dxa"/>
                  </w:tcMar>
                </w:tcPr>
                <w:p w14:paraId="50FCE7C0" w14:textId="77777777" w:rsidR="006A30EA" w:rsidRDefault="004802B4">
                  <w:pPr>
                    <w:jc w:val="center"/>
                    <w:rPr>
                      <w:rFonts w:eastAsia="Arial"/>
                    </w:rPr>
                  </w:pPr>
                  <w:r>
                    <w:rPr>
                      <w:rFonts w:eastAsia="Arial"/>
                    </w:rPr>
                    <w:t>terminal only</w:t>
                  </w:r>
                </w:p>
              </w:tc>
              <w:tc>
                <w:tcPr>
                  <w:tcW w:w="1604" w:type="pct"/>
                  <w:tcBorders>
                    <w:bottom w:val="nil"/>
                  </w:tcBorders>
                  <w:tcMar>
                    <w:top w:w="0" w:type="dxa"/>
                    <w:left w:w="108" w:type="dxa"/>
                    <w:bottom w:w="0" w:type="dxa"/>
                    <w:right w:w="108" w:type="dxa"/>
                  </w:tcMar>
                </w:tcPr>
                <w:p w14:paraId="50FCE7C1" w14:textId="77777777" w:rsidR="006A30EA" w:rsidRDefault="004802B4">
                  <w:pPr>
                    <w:jc w:val="center"/>
                    <w:rPr>
                      <w:rFonts w:eastAsia="Arial"/>
                    </w:rPr>
                  </w:pPr>
                  <w:r>
                    <w:rPr>
                      <w:rFonts w:eastAsia="Arial"/>
                    </w:rPr>
                    <w:t>terminal and axillary</w:t>
                  </w:r>
                </w:p>
              </w:tc>
              <w:tc>
                <w:tcPr>
                  <w:tcW w:w="1614" w:type="pct"/>
                  <w:tcBorders>
                    <w:bottom w:val="nil"/>
                    <w:right w:val="nil"/>
                  </w:tcBorders>
                  <w:tcMar>
                    <w:top w:w="0" w:type="dxa"/>
                    <w:left w:w="108" w:type="dxa"/>
                    <w:bottom w:w="0" w:type="dxa"/>
                    <w:right w:w="108" w:type="dxa"/>
                  </w:tcMar>
                </w:tcPr>
                <w:p w14:paraId="50FCE7C2" w14:textId="77777777" w:rsidR="006A30EA" w:rsidRDefault="004802B4">
                  <w:pPr>
                    <w:jc w:val="center"/>
                    <w:rPr>
                      <w:rFonts w:eastAsia="Arial"/>
                    </w:rPr>
                  </w:pPr>
                  <w:r>
                    <w:rPr>
                      <w:rFonts w:eastAsia="Arial"/>
                    </w:rPr>
                    <w:t>axillary only</w:t>
                  </w:r>
                </w:p>
              </w:tc>
            </w:tr>
          </w:tbl>
          <w:p w14:paraId="50FCE7C4" w14:textId="77777777" w:rsidR="006A30EA" w:rsidRDefault="004802B4">
            <w:pPr>
              <w:spacing w:beforeAutospacing="1" w:afterAutospacing="1"/>
              <w:jc w:val="left"/>
            </w:pPr>
            <w:ins w:id="679" w:author="TWO" w:date="2026-07-07T16:26:00Z">
              <w:r>
                <w:t> </w:t>
              </w:r>
            </w:ins>
          </w:p>
        </w:tc>
      </w:tr>
    </w:tbl>
    <w:p w14:paraId="50FCE7C6" w14:textId="77777777" w:rsidR="006A30EA" w:rsidRDefault="006A30EA">
      <w:pPr>
        <w:keepLines/>
      </w:pPr>
    </w:p>
    <w:p w14:paraId="50FCE7C7" w14:textId="77777777" w:rsidR="006A30EA" w:rsidRDefault="006A30EA">
      <w:pPr>
        <w:keepLines/>
      </w:pPr>
    </w:p>
    <w:tbl>
      <w:tblPr>
        <w:tblW w:w="0" w:type="auto"/>
        <w:tblLook w:val="04A0" w:firstRow="1" w:lastRow="0" w:firstColumn="1" w:lastColumn="0" w:noHBand="0" w:noVBand="1"/>
      </w:tblPr>
      <w:tblGrid>
        <w:gridCol w:w="9986"/>
      </w:tblGrid>
      <w:tr w:rsidR="006A30EA" w14:paraId="50FCE7D1" w14:textId="77777777">
        <w:tc>
          <w:tcPr>
            <w:tcW w:w="9986" w:type="dxa"/>
          </w:tcPr>
          <w:p w14:paraId="50FCE7C8" w14:textId="77777777" w:rsidR="006A30EA" w:rsidRDefault="004802B4">
            <w:pPr>
              <w:keepNext/>
              <w:keepLines/>
            </w:pPr>
            <w:r>
              <w:rPr>
                <w:u w:val="single"/>
              </w:rPr>
              <w:lastRenderedPageBreak/>
              <w:t>Ad. 9: Leaf blade: length</w:t>
            </w:r>
          </w:p>
          <w:p w14:paraId="50FCE7C9" w14:textId="77777777" w:rsidR="006A30EA" w:rsidRDefault="006A30EA">
            <w:pPr>
              <w:keepNext/>
              <w:keepLines/>
              <w:rPr>
                <w:ins w:id="680" w:author="TWO" w:date="2026-07-07T16:26:00Z"/>
              </w:rPr>
            </w:pPr>
          </w:p>
          <w:p w14:paraId="50FCE7CA" w14:textId="77777777" w:rsidR="006A30EA" w:rsidRDefault="004802B4">
            <w:pPr>
              <w:pStyle w:val="BodyText"/>
              <w:keepNext/>
              <w:keepLines/>
              <w:spacing w:beforeAutospacing="1" w:afterAutospacing="1"/>
              <w:jc w:val="left"/>
            </w:pPr>
            <w:r>
              <w:t xml:space="preserve">Observations should be </w:t>
            </w:r>
            <w:proofErr w:type="gramStart"/>
            <w:r>
              <w:t>made</w:t>
            </w:r>
            <w:proofErr w:type="gramEnd"/>
            <w:r>
              <w:t xml:space="preserve"> excluding the petiole.</w:t>
            </w:r>
            <w:ins w:id="681" w:author="TWO" w:date="2026-07-07T16:26:00Z">
              <w:r>
                <w:br/>
              </w:r>
            </w:ins>
          </w:p>
          <w:tbl>
            <w:tblPr>
              <w:tblW w:w="2660" w:type="pct"/>
              <w:tblCellMar>
                <w:left w:w="0" w:type="dxa"/>
                <w:right w:w="0" w:type="dxa"/>
              </w:tblCellMar>
              <w:tblLook w:val="04A0" w:firstRow="1" w:lastRow="0" w:firstColumn="1" w:lastColumn="0" w:noHBand="0" w:noVBand="1"/>
            </w:tblPr>
            <w:tblGrid>
              <w:gridCol w:w="2278"/>
              <w:gridCol w:w="2920"/>
            </w:tblGrid>
            <w:tr w:rsidR="006A30EA" w14:paraId="50FCE7CF" w14:textId="77777777">
              <w:tc>
                <w:tcPr>
                  <w:tcW w:w="2190" w:type="pct"/>
                  <w:tcMar>
                    <w:top w:w="0" w:type="dxa"/>
                    <w:left w:w="108" w:type="dxa"/>
                    <w:bottom w:w="0" w:type="dxa"/>
                    <w:right w:w="108" w:type="dxa"/>
                  </w:tcMar>
                </w:tcPr>
                <w:p w14:paraId="50FCE7CB" w14:textId="77777777" w:rsidR="006A30EA" w:rsidRDefault="00000000">
                  <w:pPr>
                    <w:rPr>
                      <w:rFonts w:ascii="Calibri" w:eastAsia="Calibri" w:hAnsi="Calibri" w:cs="Calibri"/>
                      <w:sz w:val="21"/>
                    </w:rPr>
                  </w:pPr>
                  <w:r>
                    <w:pict w14:anchorId="50FCED45">
                      <v:shape id="_x0000_i1035" type="#_x0000_t75" style="width:1in;height:115.2pt">
                        <v:imagedata r:id="rId46" o:title=""/>
                      </v:shape>
                    </w:pict>
                  </w:r>
                </w:p>
              </w:tc>
              <w:tc>
                <w:tcPr>
                  <w:tcW w:w="2807" w:type="pct"/>
                  <w:tcMar>
                    <w:top w:w="0" w:type="dxa"/>
                    <w:left w:w="108" w:type="dxa"/>
                    <w:bottom w:w="0" w:type="dxa"/>
                    <w:right w:w="108" w:type="dxa"/>
                  </w:tcMar>
                </w:tcPr>
                <w:p w14:paraId="50FCE7CC" w14:textId="77777777" w:rsidR="006A30EA" w:rsidRDefault="004802B4">
                  <w:pPr>
                    <w:rPr>
                      <w:rFonts w:ascii="Calibri" w:eastAsia="Calibri" w:hAnsi="Calibri" w:cs="Calibri"/>
                      <w:sz w:val="21"/>
                    </w:rPr>
                  </w:pPr>
                  <w:r>
                    <w:rPr>
                      <w:rFonts w:ascii="Calibri" w:eastAsia="Calibri" w:hAnsi="Calibri" w:cs="Calibri"/>
                      <w:sz w:val="21"/>
                    </w:rPr>
                    <w:t> </w:t>
                  </w:r>
                </w:p>
                <w:p w14:paraId="50FCE7CD" w14:textId="77777777" w:rsidR="006A30EA" w:rsidRDefault="004802B4">
                  <w:pPr>
                    <w:rPr>
                      <w:rFonts w:ascii="Calibri" w:eastAsia="Calibri" w:hAnsi="Calibri" w:cs="Calibri"/>
                      <w:sz w:val="21"/>
                    </w:rPr>
                  </w:pPr>
                  <w:r>
                    <w:rPr>
                      <w:rFonts w:eastAsia="Arial"/>
                    </w:rPr>
                    <w:t>a = width</w:t>
                  </w:r>
                </w:p>
                <w:p w14:paraId="50FCE7CE" w14:textId="77777777" w:rsidR="006A30EA" w:rsidRDefault="004802B4">
                  <w:pPr>
                    <w:rPr>
                      <w:rFonts w:ascii="Calibri" w:eastAsia="Calibri" w:hAnsi="Calibri" w:cs="Calibri"/>
                      <w:sz w:val="21"/>
                    </w:rPr>
                  </w:pPr>
                  <w:r>
                    <w:rPr>
                      <w:rFonts w:eastAsia="Arial"/>
                    </w:rPr>
                    <w:t>b = length</w:t>
                  </w:r>
                </w:p>
              </w:tc>
            </w:tr>
          </w:tbl>
          <w:p w14:paraId="50FCE7D0" w14:textId="77777777" w:rsidR="006A30EA" w:rsidRDefault="004802B4">
            <w:pPr>
              <w:spacing w:beforeAutospacing="1" w:afterAutospacing="1"/>
              <w:jc w:val="left"/>
            </w:pPr>
            <w:ins w:id="682" w:author="TWO" w:date="2026-07-07T16:26:00Z">
              <w:r>
                <w:t> </w:t>
              </w:r>
            </w:ins>
          </w:p>
        </w:tc>
      </w:tr>
    </w:tbl>
    <w:p w14:paraId="50FCE7D2" w14:textId="77777777" w:rsidR="006A30EA" w:rsidRDefault="006A30EA">
      <w:pPr>
        <w:keepLines/>
      </w:pPr>
    </w:p>
    <w:p w14:paraId="50FCE7D3" w14:textId="77777777" w:rsidR="006A30EA" w:rsidRDefault="006A30EA">
      <w:pPr>
        <w:keepLines/>
      </w:pPr>
    </w:p>
    <w:tbl>
      <w:tblPr>
        <w:tblW w:w="0" w:type="auto"/>
        <w:tblLook w:val="04A0" w:firstRow="1" w:lastRow="0" w:firstColumn="1" w:lastColumn="0" w:noHBand="0" w:noVBand="1"/>
      </w:tblPr>
      <w:tblGrid>
        <w:gridCol w:w="9986"/>
      </w:tblGrid>
      <w:tr w:rsidR="006A30EA" w14:paraId="50FCE7D6" w14:textId="77777777">
        <w:tc>
          <w:tcPr>
            <w:tcW w:w="9986" w:type="dxa"/>
          </w:tcPr>
          <w:p w14:paraId="50FCE7D4" w14:textId="77777777" w:rsidR="006A30EA" w:rsidRDefault="004802B4">
            <w:pPr>
              <w:keepNext/>
              <w:keepLines/>
            </w:pPr>
            <w:r>
              <w:rPr>
                <w:u w:val="single"/>
              </w:rPr>
              <w:t>Ad. 10: Leaf blade: width</w:t>
            </w:r>
          </w:p>
          <w:p w14:paraId="50FCE7D5" w14:textId="77777777" w:rsidR="006A30EA" w:rsidRDefault="004802B4">
            <w:pPr>
              <w:pStyle w:val="BodyText"/>
              <w:keepNext/>
              <w:keepLines/>
              <w:spacing w:beforeAutospacing="1" w:afterAutospacing="1"/>
              <w:jc w:val="left"/>
            </w:pPr>
            <w:r>
              <w:t>See Ad. 9.</w:t>
            </w:r>
          </w:p>
        </w:tc>
      </w:tr>
    </w:tbl>
    <w:p w14:paraId="50FCE7D7" w14:textId="77777777" w:rsidR="006A30EA" w:rsidRDefault="006A30EA">
      <w:pPr>
        <w:keepLines/>
      </w:pPr>
    </w:p>
    <w:p w14:paraId="50FCE7D8" w14:textId="77777777" w:rsidR="006A30EA" w:rsidRDefault="006A30EA">
      <w:pPr>
        <w:keepLines/>
      </w:pPr>
    </w:p>
    <w:tbl>
      <w:tblPr>
        <w:tblW w:w="0" w:type="auto"/>
        <w:tblLook w:val="04A0" w:firstRow="1" w:lastRow="0" w:firstColumn="1" w:lastColumn="0" w:noHBand="0" w:noVBand="1"/>
      </w:tblPr>
      <w:tblGrid>
        <w:gridCol w:w="9986"/>
      </w:tblGrid>
      <w:tr w:rsidR="006A30EA" w14:paraId="50FCE7E0" w14:textId="77777777">
        <w:tc>
          <w:tcPr>
            <w:tcW w:w="9986" w:type="dxa"/>
          </w:tcPr>
          <w:p w14:paraId="50FCE7D9" w14:textId="77777777" w:rsidR="006A30EA" w:rsidRDefault="004802B4">
            <w:pPr>
              <w:keepNext/>
              <w:keepLines/>
            </w:pPr>
            <w:r>
              <w:rPr>
                <w:u w:val="single"/>
              </w:rPr>
              <w:t>Ad. 11: Leaf blade: ratio length/width</w:t>
            </w:r>
          </w:p>
          <w:p w14:paraId="50FCE7DA" w14:textId="77777777" w:rsidR="006A30EA" w:rsidRDefault="006A30EA">
            <w:pPr>
              <w:keepNext/>
              <w:keepLines/>
            </w:pPr>
          </w:p>
          <w:p w14:paraId="50FCE7DB" w14:textId="77777777" w:rsidR="006A30EA" w:rsidRDefault="004802B4">
            <w:pPr>
              <w:pStyle w:val="BodyText"/>
              <w:keepNext/>
              <w:keepLines/>
              <w:jc w:val="left"/>
              <w:rPr>
                <w:rFonts w:ascii="Times New Roman" w:hAnsi="Times New Roman" w:cs="Times New Roman"/>
              </w:rPr>
            </w:pPr>
            <w:r>
              <w:rPr>
                <w:rFonts w:eastAsia="Arial"/>
                <w:color w:val="000000"/>
              </w:rPr>
              <w:t>very low: &lt;1.5</w:t>
            </w:r>
          </w:p>
          <w:p w14:paraId="50FCE7DC" w14:textId="77777777" w:rsidR="006A30EA" w:rsidRDefault="004802B4">
            <w:pPr>
              <w:jc w:val="left"/>
              <w:rPr>
                <w:rFonts w:ascii="Times New Roman" w:hAnsi="Times New Roman" w:cs="Times New Roman"/>
              </w:rPr>
            </w:pPr>
            <w:r>
              <w:rPr>
                <w:rFonts w:eastAsia="Arial"/>
                <w:color w:val="000000"/>
              </w:rPr>
              <w:t>low: ≥1.5 to &lt;2.0</w:t>
            </w:r>
          </w:p>
          <w:p w14:paraId="50FCE7DD" w14:textId="77777777" w:rsidR="006A30EA" w:rsidRDefault="004802B4">
            <w:pPr>
              <w:jc w:val="left"/>
              <w:rPr>
                <w:rFonts w:ascii="Times New Roman" w:hAnsi="Times New Roman" w:cs="Times New Roman"/>
              </w:rPr>
            </w:pPr>
            <w:r>
              <w:rPr>
                <w:rFonts w:eastAsia="Arial"/>
                <w:color w:val="000000"/>
              </w:rPr>
              <w:t>medium: ≥2.0 to &lt;2.5</w:t>
            </w:r>
          </w:p>
          <w:p w14:paraId="50FCE7DE" w14:textId="77777777" w:rsidR="006A30EA" w:rsidRDefault="004802B4">
            <w:pPr>
              <w:jc w:val="left"/>
              <w:rPr>
                <w:rFonts w:ascii="Times New Roman" w:hAnsi="Times New Roman" w:cs="Times New Roman"/>
              </w:rPr>
            </w:pPr>
            <w:r>
              <w:rPr>
                <w:rFonts w:eastAsia="Arial"/>
                <w:color w:val="000000"/>
              </w:rPr>
              <w:t>high: ≥2.5 to &lt;3.0</w:t>
            </w:r>
          </w:p>
          <w:p w14:paraId="50FCE7DF" w14:textId="77777777" w:rsidR="006A30EA" w:rsidRDefault="004802B4">
            <w:pPr>
              <w:jc w:val="left"/>
              <w:rPr>
                <w:rFonts w:ascii="Times New Roman" w:hAnsi="Times New Roman" w:cs="Times New Roman"/>
              </w:rPr>
            </w:pPr>
            <w:r>
              <w:rPr>
                <w:rFonts w:eastAsia="Arial"/>
                <w:color w:val="000000"/>
              </w:rPr>
              <w:t>very high: ≥3.0</w:t>
            </w:r>
          </w:p>
        </w:tc>
      </w:tr>
    </w:tbl>
    <w:p w14:paraId="50FCE7E1" w14:textId="77777777" w:rsidR="006A30EA" w:rsidRDefault="006A30EA">
      <w:pPr>
        <w:keepLines/>
      </w:pPr>
    </w:p>
    <w:p w14:paraId="50FCE7E2" w14:textId="77777777" w:rsidR="006A30EA" w:rsidRDefault="006A30EA">
      <w:pPr>
        <w:keepLines/>
      </w:pPr>
    </w:p>
    <w:tbl>
      <w:tblPr>
        <w:tblW w:w="0" w:type="auto"/>
        <w:tblLook w:val="04A0" w:firstRow="1" w:lastRow="0" w:firstColumn="1" w:lastColumn="0" w:noHBand="0" w:noVBand="1"/>
      </w:tblPr>
      <w:tblGrid>
        <w:gridCol w:w="9986"/>
      </w:tblGrid>
      <w:tr w:rsidR="006A30EA" w14:paraId="50FCE7F5" w14:textId="77777777">
        <w:tc>
          <w:tcPr>
            <w:tcW w:w="9986" w:type="dxa"/>
          </w:tcPr>
          <w:p w14:paraId="50FCE7E3" w14:textId="77777777" w:rsidR="006A30EA" w:rsidRDefault="004802B4">
            <w:pPr>
              <w:keepNext/>
              <w:keepLines/>
            </w:pPr>
            <w:r>
              <w:rPr>
                <w:u w:val="single"/>
              </w:rPr>
              <w:t>Ad. 12: Leaf blade: shape</w:t>
            </w:r>
          </w:p>
          <w:p w14:paraId="50FCE7E4" w14:textId="77777777" w:rsidR="006A30EA" w:rsidRDefault="006A30EA">
            <w:pPr>
              <w:keepNext/>
              <w:keepLines/>
            </w:pPr>
          </w:p>
          <w:tbl>
            <w:tblPr>
              <w:tblW w:w="0" w:type="auto"/>
              <w:tblBorders>
                <w:top w:val="none" w:sz="0" w:space="0" w:color="C0C0C0"/>
                <w:left w:val="none" w:sz="0" w:space="0" w:color="C0C0C0"/>
                <w:bottom w:val="none" w:sz="0" w:space="0" w:color="C0C0C0"/>
                <w:right w:val="none" w:sz="0" w:space="0" w:color="C0C0C0"/>
              </w:tblBorders>
              <w:tblCellMar>
                <w:left w:w="0" w:type="dxa"/>
                <w:right w:w="0" w:type="dxa"/>
              </w:tblCellMar>
              <w:tblLook w:val="04A0" w:firstRow="1" w:lastRow="0" w:firstColumn="1" w:lastColumn="0" w:noHBand="0" w:noVBand="1"/>
            </w:tblPr>
            <w:tblGrid>
              <w:gridCol w:w="1416"/>
              <w:gridCol w:w="1840"/>
              <w:gridCol w:w="1436"/>
              <w:gridCol w:w="1417"/>
            </w:tblGrid>
            <w:tr w:rsidR="006A30EA" w14:paraId="50FCE7E9" w14:textId="77777777">
              <w:trPr>
                <w:trHeight w:val="1937"/>
              </w:trPr>
              <w:tc>
                <w:tcPr>
                  <w:tcW w:w="1416" w:type="dxa"/>
                  <w:tcBorders>
                    <w:top w:val="nil"/>
                    <w:left w:val="nil"/>
                  </w:tcBorders>
                  <w:tcMar>
                    <w:top w:w="0" w:type="dxa"/>
                    <w:left w:w="108" w:type="dxa"/>
                    <w:bottom w:w="0" w:type="dxa"/>
                    <w:right w:w="108" w:type="dxa"/>
                  </w:tcMar>
                </w:tcPr>
                <w:p w14:paraId="50FCE7E5" w14:textId="77777777" w:rsidR="006A30EA" w:rsidRDefault="00000000">
                  <w:pPr>
                    <w:jc w:val="center"/>
                    <w:rPr>
                      <w:rFonts w:eastAsia="Arial"/>
                    </w:rPr>
                  </w:pPr>
                  <w:r>
                    <w:pict w14:anchorId="50FCED46">
                      <v:shape id="_x0000_i1036" type="#_x0000_t75" style="width:57.6pt;height:86.4pt">
                        <v:imagedata r:id="rId47" o:title=""/>
                      </v:shape>
                    </w:pict>
                  </w:r>
                </w:p>
              </w:tc>
              <w:tc>
                <w:tcPr>
                  <w:tcW w:w="1840" w:type="dxa"/>
                  <w:tcBorders>
                    <w:top w:val="nil"/>
                  </w:tcBorders>
                  <w:tcMar>
                    <w:top w:w="0" w:type="dxa"/>
                    <w:left w:w="108" w:type="dxa"/>
                    <w:bottom w:w="0" w:type="dxa"/>
                    <w:right w:w="108" w:type="dxa"/>
                  </w:tcMar>
                </w:tcPr>
                <w:p w14:paraId="50FCE7E6" w14:textId="77777777" w:rsidR="006A30EA" w:rsidRDefault="00000000">
                  <w:pPr>
                    <w:jc w:val="center"/>
                    <w:rPr>
                      <w:rFonts w:eastAsia="Arial"/>
                    </w:rPr>
                  </w:pPr>
                  <w:r>
                    <w:pict w14:anchorId="50FCED47">
                      <v:shape id="_x0000_i1037" type="#_x0000_t75" style="width:79.2pt;height:86.4pt">
                        <v:imagedata r:id="rId48" o:title=""/>
                      </v:shape>
                    </w:pict>
                  </w:r>
                </w:p>
              </w:tc>
              <w:tc>
                <w:tcPr>
                  <w:tcW w:w="1418" w:type="dxa"/>
                  <w:tcBorders>
                    <w:top w:val="nil"/>
                  </w:tcBorders>
                  <w:tcMar>
                    <w:top w:w="0" w:type="dxa"/>
                    <w:left w:w="108" w:type="dxa"/>
                    <w:bottom w:w="0" w:type="dxa"/>
                    <w:right w:w="108" w:type="dxa"/>
                  </w:tcMar>
                </w:tcPr>
                <w:p w14:paraId="50FCE7E7" w14:textId="77777777" w:rsidR="006A30EA" w:rsidRDefault="00000000">
                  <w:pPr>
                    <w:jc w:val="center"/>
                    <w:rPr>
                      <w:rFonts w:eastAsia="Arial"/>
                    </w:rPr>
                  </w:pPr>
                  <w:r>
                    <w:pict w14:anchorId="50FCED48">
                      <v:shape id="_x0000_i1038" type="#_x0000_t75" style="width:57.6pt;height:86.4pt">
                        <v:imagedata r:id="rId49" o:title=""/>
                      </v:shape>
                    </w:pict>
                  </w:r>
                </w:p>
              </w:tc>
              <w:tc>
                <w:tcPr>
                  <w:tcW w:w="1417" w:type="dxa"/>
                  <w:tcBorders>
                    <w:top w:val="nil"/>
                    <w:right w:val="nil"/>
                  </w:tcBorders>
                  <w:tcMar>
                    <w:top w:w="0" w:type="dxa"/>
                    <w:left w:w="108" w:type="dxa"/>
                    <w:bottom w:w="0" w:type="dxa"/>
                    <w:right w:w="108" w:type="dxa"/>
                  </w:tcMar>
                </w:tcPr>
                <w:p w14:paraId="50FCE7E8" w14:textId="77777777" w:rsidR="006A30EA" w:rsidRDefault="00000000">
                  <w:pPr>
                    <w:jc w:val="center"/>
                    <w:rPr>
                      <w:rFonts w:eastAsia="Arial"/>
                    </w:rPr>
                  </w:pPr>
                  <w:r>
                    <w:pict w14:anchorId="50FCED49">
                      <v:shape id="_x0000_i1039" type="#_x0000_t75" style="width:50.4pt;height:86.4pt">
                        <v:imagedata r:id="rId50" o:title=""/>
                      </v:shape>
                    </w:pict>
                  </w:r>
                </w:p>
              </w:tc>
            </w:tr>
            <w:tr w:rsidR="006A30EA" w14:paraId="50FCE7EE" w14:textId="77777777">
              <w:trPr>
                <w:trHeight w:val="80"/>
              </w:trPr>
              <w:tc>
                <w:tcPr>
                  <w:tcW w:w="1416" w:type="dxa"/>
                  <w:tcBorders>
                    <w:left w:val="nil"/>
                  </w:tcBorders>
                  <w:tcMar>
                    <w:top w:w="0" w:type="dxa"/>
                    <w:left w:w="108" w:type="dxa"/>
                    <w:bottom w:w="0" w:type="dxa"/>
                    <w:right w:w="108" w:type="dxa"/>
                  </w:tcMar>
                </w:tcPr>
                <w:p w14:paraId="50FCE7EA" w14:textId="77777777" w:rsidR="006A30EA" w:rsidRDefault="004802B4">
                  <w:pPr>
                    <w:jc w:val="center"/>
                    <w:rPr>
                      <w:rFonts w:eastAsia="Arial"/>
                    </w:rPr>
                  </w:pPr>
                  <w:r>
                    <w:rPr>
                      <w:rFonts w:eastAsia="Arial"/>
                    </w:rPr>
                    <w:t>1</w:t>
                  </w:r>
                </w:p>
              </w:tc>
              <w:tc>
                <w:tcPr>
                  <w:tcW w:w="1840" w:type="dxa"/>
                  <w:tcMar>
                    <w:top w:w="0" w:type="dxa"/>
                    <w:left w:w="108" w:type="dxa"/>
                    <w:bottom w:w="0" w:type="dxa"/>
                    <w:right w:w="108" w:type="dxa"/>
                  </w:tcMar>
                </w:tcPr>
                <w:p w14:paraId="50FCE7EB" w14:textId="77777777" w:rsidR="006A30EA" w:rsidRDefault="004802B4">
                  <w:pPr>
                    <w:jc w:val="center"/>
                    <w:rPr>
                      <w:rFonts w:eastAsia="Arial"/>
                    </w:rPr>
                  </w:pPr>
                  <w:r>
                    <w:rPr>
                      <w:rFonts w:eastAsia="Arial"/>
                    </w:rPr>
                    <w:t>2</w:t>
                  </w:r>
                </w:p>
              </w:tc>
              <w:tc>
                <w:tcPr>
                  <w:tcW w:w="1418" w:type="dxa"/>
                  <w:tcMar>
                    <w:top w:w="0" w:type="dxa"/>
                    <w:left w:w="108" w:type="dxa"/>
                    <w:bottom w:w="0" w:type="dxa"/>
                    <w:right w:w="108" w:type="dxa"/>
                  </w:tcMar>
                </w:tcPr>
                <w:p w14:paraId="50FCE7EC" w14:textId="77777777" w:rsidR="006A30EA" w:rsidRDefault="004802B4">
                  <w:pPr>
                    <w:jc w:val="center"/>
                    <w:rPr>
                      <w:rFonts w:eastAsia="Arial"/>
                    </w:rPr>
                  </w:pPr>
                  <w:r>
                    <w:rPr>
                      <w:rFonts w:eastAsia="Arial"/>
                    </w:rPr>
                    <w:t>3</w:t>
                  </w:r>
                </w:p>
              </w:tc>
              <w:tc>
                <w:tcPr>
                  <w:tcW w:w="1417" w:type="dxa"/>
                  <w:tcBorders>
                    <w:right w:val="nil"/>
                  </w:tcBorders>
                  <w:tcMar>
                    <w:top w:w="0" w:type="dxa"/>
                    <w:left w:w="108" w:type="dxa"/>
                    <w:bottom w:w="0" w:type="dxa"/>
                    <w:right w:w="108" w:type="dxa"/>
                  </w:tcMar>
                </w:tcPr>
                <w:p w14:paraId="50FCE7ED" w14:textId="77777777" w:rsidR="006A30EA" w:rsidRDefault="004802B4">
                  <w:pPr>
                    <w:jc w:val="center"/>
                    <w:rPr>
                      <w:rFonts w:eastAsia="Arial"/>
                    </w:rPr>
                  </w:pPr>
                  <w:r>
                    <w:rPr>
                      <w:rFonts w:eastAsia="Arial"/>
                    </w:rPr>
                    <w:t>4</w:t>
                  </w:r>
                </w:p>
              </w:tc>
            </w:tr>
            <w:tr w:rsidR="006A30EA" w14:paraId="50FCE7F3" w14:textId="77777777">
              <w:trPr>
                <w:trHeight w:val="257"/>
              </w:trPr>
              <w:tc>
                <w:tcPr>
                  <w:tcW w:w="1416" w:type="dxa"/>
                  <w:tcBorders>
                    <w:left w:val="nil"/>
                    <w:bottom w:val="nil"/>
                  </w:tcBorders>
                  <w:tcMar>
                    <w:top w:w="0" w:type="dxa"/>
                    <w:left w:w="108" w:type="dxa"/>
                    <w:bottom w:w="0" w:type="dxa"/>
                    <w:right w:w="108" w:type="dxa"/>
                  </w:tcMar>
                </w:tcPr>
                <w:p w14:paraId="50FCE7EF" w14:textId="77777777" w:rsidR="006A30EA" w:rsidRDefault="004802B4">
                  <w:pPr>
                    <w:jc w:val="center"/>
                    <w:rPr>
                      <w:rFonts w:eastAsia="Arial"/>
                    </w:rPr>
                  </w:pPr>
                  <w:r>
                    <w:rPr>
                      <w:rFonts w:eastAsia="Arial"/>
                    </w:rPr>
                    <w:t>ovate</w:t>
                  </w:r>
                </w:p>
              </w:tc>
              <w:tc>
                <w:tcPr>
                  <w:tcW w:w="1840" w:type="dxa"/>
                  <w:tcBorders>
                    <w:bottom w:val="nil"/>
                  </w:tcBorders>
                  <w:tcMar>
                    <w:top w:w="0" w:type="dxa"/>
                    <w:left w:w="108" w:type="dxa"/>
                    <w:bottom w:w="0" w:type="dxa"/>
                    <w:right w:w="108" w:type="dxa"/>
                  </w:tcMar>
                </w:tcPr>
                <w:p w14:paraId="50FCE7F0" w14:textId="77777777" w:rsidR="006A30EA" w:rsidRDefault="004802B4">
                  <w:pPr>
                    <w:jc w:val="center"/>
                    <w:rPr>
                      <w:rFonts w:eastAsia="Arial"/>
                    </w:rPr>
                  </w:pPr>
                  <w:r>
                    <w:rPr>
                      <w:rFonts w:eastAsia="Arial"/>
                    </w:rPr>
                    <w:t>circular</w:t>
                  </w:r>
                </w:p>
              </w:tc>
              <w:tc>
                <w:tcPr>
                  <w:tcW w:w="1418" w:type="dxa"/>
                  <w:tcBorders>
                    <w:bottom w:val="nil"/>
                  </w:tcBorders>
                  <w:tcMar>
                    <w:top w:w="0" w:type="dxa"/>
                    <w:left w:w="108" w:type="dxa"/>
                    <w:bottom w:w="0" w:type="dxa"/>
                    <w:right w:w="108" w:type="dxa"/>
                  </w:tcMar>
                </w:tcPr>
                <w:p w14:paraId="50FCE7F1" w14:textId="77777777" w:rsidR="006A30EA" w:rsidRDefault="004802B4">
                  <w:pPr>
                    <w:jc w:val="center"/>
                    <w:rPr>
                      <w:rFonts w:eastAsia="Arial"/>
                    </w:rPr>
                  </w:pPr>
                  <w:r>
                    <w:rPr>
                      <w:rFonts w:eastAsia="Arial"/>
                    </w:rPr>
                    <w:t>elliptic</w:t>
                  </w:r>
                </w:p>
              </w:tc>
              <w:tc>
                <w:tcPr>
                  <w:tcW w:w="1417" w:type="dxa"/>
                  <w:tcBorders>
                    <w:bottom w:val="nil"/>
                    <w:right w:val="nil"/>
                  </w:tcBorders>
                  <w:tcMar>
                    <w:top w:w="0" w:type="dxa"/>
                    <w:left w:w="108" w:type="dxa"/>
                    <w:bottom w:w="0" w:type="dxa"/>
                    <w:right w:w="108" w:type="dxa"/>
                  </w:tcMar>
                </w:tcPr>
                <w:p w14:paraId="50FCE7F2" w14:textId="77777777" w:rsidR="006A30EA" w:rsidRDefault="004802B4">
                  <w:pPr>
                    <w:jc w:val="center"/>
                    <w:rPr>
                      <w:rFonts w:eastAsia="Arial"/>
                    </w:rPr>
                  </w:pPr>
                  <w:r>
                    <w:rPr>
                      <w:rFonts w:eastAsia="Arial"/>
                    </w:rPr>
                    <w:t>obovate</w:t>
                  </w:r>
                </w:p>
              </w:tc>
            </w:tr>
          </w:tbl>
          <w:p w14:paraId="50FCE7F4" w14:textId="77777777" w:rsidR="006A30EA" w:rsidRDefault="004802B4">
            <w:pPr>
              <w:spacing w:beforeAutospacing="1" w:afterAutospacing="1"/>
              <w:jc w:val="left"/>
            </w:pPr>
            <w:ins w:id="683" w:author="TWO" w:date="2026-07-07T16:26:00Z">
              <w:r>
                <w:t> </w:t>
              </w:r>
            </w:ins>
          </w:p>
        </w:tc>
      </w:tr>
    </w:tbl>
    <w:p w14:paraId="50FCE7F6" w14:textId="77777777" w:rsidR="006A30EA" w:rsidRDefault="006A30EA">
      <w:pPr>
        <w:keepLines/>
        <w:rPr>
          <w:ins w:id="684" w:author="TWO" w:date="2026-07-07T16:26:00Z"/>
        </w:rPr>
      </w:pPr>
    </w:p>
    <w:p w14:paraId="50FCE7F7" w14:textId="77777777" w:rsidR="006A30EA" w:rsidRDefault="006A30EA">
      <w:pPr>
        <w:keepLines/>
        <w:rPr>
          <w:ins w:id="685" w:author="TWO" w:date="2026-07-07T16:26:00Z"/>
        </w:rPr>
      </w:pPr>
    </w:p>
    <w:tbl>
      <w:tblPr>
        <w:tblW w:w="0" w:type="auto"/>
        <w:tblLook w:val="04A0" w:firstRow="1" w:lastRow="0" w:firstColumn="1" w:lastColumn="0" w:noHBand="0" w:noVBand="1"/>
      </w:tblPr>
      <w:tblGrid>
        <w:gridCol w:w="9986"/>
      </w:tblGrid>
      <w:tr w:rsidR="006A30EA" w14:paraId="50FCE7FA" w14:textId="77777777">
        <w:trPr>
          <w:ins w:id="686" w:author="TWO" w:date="2026-07-07T16:26:00Z"/>
        </w:trPr>
        <w:tc>
          <w:tcPr>
            <w:tcW w:w="9986" w:type="dxa"/>
          </w:tcPr>
          <w:p w14:paraId="50FCE7F8" w14:textId="77777777" w:rsidR="006A30EA" w:rsidRDefault="004802B4">
            <w:pPr>
              <w:keepNext/>
              <w:keepLines/>
              <w:rPr>
                <w:ins w:id="687" w:author="TWO" w:date="2026-07-07T16:26:00Z"/>
              </w:rPr>
            </w:pPr>
            <w:ins w:id="688" w:author="TWO" w:date="2026-07-07T16:26:00Z">
              <w:r>
                <w:rPr>
                  <w:u w:val="single"/>
                </w:rPr>
                <w:t>Ad. 14: Leaf blade: color of lower side</w:t>
              </w:r>
            </w:ins>
          </w:p>
          <w:p w14:paraId="50FCE7F9" w14:textId="77777777" w:rsidR="006A30EA" w:rsidRDefault="004802B4">
            <w:pPr>
              <w:pStyle w:val="BodyText"/>
              <w:keepNext/>
              <w:keepLines/>
              <w:spacing w:beforeAutospacing="1" w:afterAutospacing="1"/>
              <w:jc w:val="left"/>
              <w:rPr>
                <w:ins w:id="689" w:author="TWO" w:date="2026-07-07T16:26:00Z"/>
              </w:rPr>
            </w:pPr>
            <w:ins w:id="690" w:author="TWO" w:date="2026-07-07T16:26:00Z">
              <w:r>
                <w:t xml:space="preserve">Observations </w:t>
              </w:r>
            </w:ins>
            <w:ins w:id="691" w:author="WANG" w:date="2026-07-08T01:48:00Z">
              <w:r>
                <w:rPr>
                  <w:rFonts w:eastAsia="SimSun" w:hint="eastAsia"/>
                  <w:lang w:eastAsia="zh-CN"/>
                </w:rPr>
                <w:t>s</w:t>
              </w:r>
            </w:ins>
            <w:ins w:id="692" w:author="TWO" w:date="2026-07-07T16:26:00Z">
              <w:r>
                <w:t>hould be made on the color covering the largest surface area on the abaxial surface, including the color of the leaf blade surface and that of the pubescence.</w:t>
              </w:r>
            </w:ins>
          </w:p>
        </w:tc>
      </w:tr>
    </w:tbl>
    <w:p w14:paraId="50FCE7FB" w14:textId="77777777" w:rsidR="006A30EA" w:rsidRDefault="006A30EA">
      <w:pPr>
        <w:keepLines/>
      </w:pPr>
    </w:p>
    <w:p w14:paraId="50FCE7FC" w14:textId="77777777" w:rsidR="006A30EA" w:rsidRDefault="006A30EA">
      <w:pPr>
        <w:keepLines/>
      </w:pPr>
    </w:p>
    <w:tbl>
      <w:tblPr>
        <w:tblW w:w="0" w:type="auto"/>
        <w:tblLook w:val="04A0" w:firstRow="1" w:lastRow="0" w:firstColumn="1" w:lastColumn="0" w:noHBand="0" w:noVBand="1"/>
      </w:tblPr>
      <w:tblGrid>
        <w:gridCol w:w="9986"/>
      </w:tblGrid>
      <w:tr w:rsidR="006A30EA" w14:paraId="50FCE804" w14:textId="77777777">
        <w:tc>
          <w:tcPr>
            <w:tcW w:w="9986" w:type="dxa"/>
          </w:tcPr>
          <w:p w14:paraId="50FCE7FD" w14:textId="77777777" w:rsidR="006A30EA" w:rsidRDefault="004802B4">
            <w:pPr>
              <w:keepNext/>
              <w:keepLines/>
            </w:pPr>
            <w:r>
              <w:rPr>
                <w:u w:val="single"/>
              </w:rPr>
              <w:lastRenderedPageBreak/>
              <w:t>Ad. 16: Flower: diameter</w:t>
            </w:r>
          </w:p>
          <w:p w14:paraId="50FCE7FE" w14:textId="77777777" w:rsidR="006A30EA" w:rsidRDefault="006A30EA">
            <w:pPr>
              <w:keepNext/>
              <w:keepLines/>
            </w:pPr>
          </w:p>
          <w:tbl>
            <w:tblPr>
              <w:tblW w:w="0" w:type="auto"/>
              <w:tblCellMar>
                <w:left w:w="0" w:type="dxa"/>
                <w:right w:w="0" w:type="dxa"/>
              </w:tblCellMar>
              <w:tblLook w:val="04A0" w:firstRow="1" w:lastRow="0" w:firstColumn="1" w:lastColumn="0" w:noHBand="0" w:noVBand="1"/>
            </w:tblPr>
            <w:tblGrid>
              <w:gridCol w:w="2856"/>
              <w:gridCol w:w="1788"/>
            </w:tblGrid>
            <w:tr w:rsidR="006A30EA" w14:paraId="50FCE802" w14:textId="77777777">
              <w:tc>
                <w:tcPr>
                  <w:tcW w:w="2856" w:type="dxa"/>
                  <w:tcMar>
                    <w:top w:w="0" w:type="dxa"/>
                    <w:left w:w="108" w:type="dxa"/>
                    <w:bottom w:w="0" w:type="dxa"/>
                    <w:right w:w="108" w:type="dxa"/>
                  </w:tcMar>
                </w:tcPr>
                <w:p w14:paraId="50FCE7FF" w14:textId="77777777" w:rsidR="006A30EA" w:rsidRDefault="00000000">
                  <w:pPr>
                    <w:rPr>
                      <w:rFonts w:ascii="Calibri" w:eastAsia="Calibri" w:hAnsi="Calibri" w:cs="Calibri"/>
                      <w:sz w:val="21"/>
                    </w:rPr>
                  </w:pPr>
                  <w:r>
                    <w:pict w14:anchorId="50FCED4A">
                      <v:shape id="_x0000_i1040" type="#_x0000_t75" style="width:129.6pt;height:115.2pt">
                        <v:imagedata r:id="rId51" o:title=""/>
                      </v:shape>
                    </w:pict>
                  </w:r>
                </w:p>
              </w:tc>
              <w:tc>
                <w:tcPr>
                  <w:tcW w:w="1788" w:type="dxa"/>
                  <w:tcMar>
                    <w:top w:w="0" w:type="dxa"/>
                    <w:left w:w="108" w:type="dxa"/>
                    <w:bottom w:w="0" w:type="dxa"/>
                    <w:right w:w="108" w:type="dxa"/>
                  </w:tcMar>
                </w:tcPr>
                <w:p w14:paraId="50FCE800" w14:textId="77777777" w:rsidR="006A30EA" w:rsidRDefault="004802B4">
                  <w:pPr>
                    <w:rPr>
                      <w:rFonts w:ascii="Calibri" w:eastAsia="Calibri" w:hAnsi="Calibri" w:cs="Calibri"/>
                      <w:sz w:val="21"/>
                    </w:rPr>
                  </w:pPr>
                  <w:r>
                    <w:rPr>
                      <w:rFonts w:ascii="Calibri" w:eastAsia="Calibri" w:hAnsi="Calibri" w:cs="Calibri"/>
                      <w:sz w:val="21"/>
                    </w:rPr>
                    <w:t> </w:t>
                  </w:r>
                </w:p>
                <w:p w14:paraId="50FCE801" w14:textId="77777777" w:rsidR="006A30EA" w:rsidRDefault="004802B4">
                  <w:pPr>
                    <w:rPr>
                      <w:rFonts w:ascii="Calibri" w:eastAsia="Calibri" w:hAnsi="Calibri" w:cs="Calibri"/>
                      <w:sz w:val="21"/>
                    </w:rPr>
                  </w:pPr>
                  <w:r>
                    <w:rPr>
                      <w:rFonts w:eastAsia="Arial"/>
                    </w:rPr>
                    <w:t>a = diameter</w:t>
                  </w:r>
                </w:p>
              </w:tc>
            </w:tr>
          </w:tbl>
          <w:p w14:paraId="50FCE803" w14:textId="77777777" w:rsidR="006A30EA" w:rsidRDefault="004802B4">
            <w:pPr>
              <w:spacing w:beforeAutospacing="1" w:afterAutospacing="1"/>
              <w:jc w:val="left"/>
            </w:pPr>
            <w:ins w:id="693" w:author="TWO" w:date="2026-07-07T16:26:00Z">
              <w:r>
                <w:t> </w:t>
              </w:r>
            </w:ins>
          </w:p>
        </w:tc>
      </w:tr>
    </w:tbl>
    <w:p w14:paraId="50FCE805" w14:textId="77777777" w:rsidR="006A30EA" w:rsidRDefault="006A30EA">
      <w:pPr>
        <w:keepLines/>
      </w:pPr>
    </w:p>
    <w:p w14:paraId="50FCE806" w14:textId="77777777" w:rsidR="006A30EA" w:rsidRDefault="006A30EA">
      <w:pPr>
        <w:keepLines/>
      </w:pPr>
    </w:p>
    <w:p w14:paraId="50FCE807" w14:textId="77777777" w:rsidR="006A30EA" w:rsidRDefault="004802B4">
      <w:pPr>
        <w:keepNext/>
        <w:keepLines/>
      </w:pPr>
      <w:r>
        <w:rPr>
          <w:u w:val="single"/>
        </w:rPr>
        <w:t>Ad. 17: Flower: form</w:t>
      </w:r>
    </w:p>
    <w:p w14:paraId="50FCE808" w14:textId="77777777" w:rsidR="006A30EA" w:rsidRDefault="004802B4">
      <w:pPr>
        <w:pStyle w:val="BodyText"/>
        <w:keepNext/>
        <w:keepLines/>
        <w:spacing w:beforeAutospacing="1" w:afterAutospacing="1"/>
        <w:jc w:val="left"/>
      </w:pPr>
      <w:r>
        <w:t>Observations should be made in lateral view.</w:t>
      </w:r>
      <w:r>
        <w:br/>
        <w:t>A variety with irregular flowers has no consistency of flower type expression and has variation in flower type expression.</w:t>
      </w:r>
    </w:p>
    <w:tbl>
      <w:tblPr>
        <w:tblW w:w="9986" w:type="dxa"/>
        <w:tblCellMar>
          <w:left w:w="0" w:type="dxa"/>
          <w:right w:w="0" w:type="dxa"/>
        </w:tblCellMar>
        <w:tblLook w:val="04A0" w:firstRow="1" w:lastRow="0" w:firstColumn="1" w:lastColumn="0" w:noHBand="0" w:noVBand="1"/>
      </w:tblPr>
      <w:tblGrid>
        <w:gridCol w:w="1710"/>
        <w:gridCol w:w="1700"/>
        <w:gridCol w:w="1700"/>
        <w:gridCol w:w="1685"/>
        <w:gridCol w:w="1710"/>
        <w:gridCol w:w="1481"/>
      </w:tblGrid>
      <w:tr w:rsidR="006A30EA" w14:paraId="50FCE80E" w14:textId="77777777">
        <w:trPr>
          <w:gridAfter w:val="1"/>
          <w:wAfter w:w="1481" w:type="dxa"/>
          <w:trHeight w:val="1457"/>
        </w:trPr>
        <w:tc>
          <w:tcPr>
            <w:tcW w:w="1710" w:type="dxa"/>
            <w:tcMar>
              <w:top w:w="0" w:type="dxa"/>
              <w:left w:w="0" w:type="dxa"/>
              <w:bottom w:w="0" w:type="dxa"/>
              <w:right w:w="0" w:type="dxa"/>
            </w:tcMar>
          </w:tcPr>
          <w:p w14:paraId="50FCE809" w14:textId="77777777" w:rsidR="006A30EA" w:rsidRDefault="004802B4">
            <w:pPr>
              <w:jc w:val="center"/>
              <w:rPr>
                <w:rFonts w:ascii="DengXian" w:eastAsia="DengXian" w:hAnsi="DengXian" w:cs="DengXian"/>
                <w:sz w:val="21"/>
              </w:rPr>
            </w:pPr>
            <w:r>
              <w:rPr>
                <w:noProof/>
              </w:rPr>
              <w:drawing>
                <wp:inline distT="0" distB="0" distL="0" distR="0" wp14:anchorId="50FCED4B" wp14:editId="50FCED4C">
                  <wp:extent cx="742950" cy="914400"/>
                  <wp:effectExtent l="0" t="0" r="0" b="0"/>
                  <wp:docPr id="1270314061"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0314061" name="Picture 10"/>
                          <pic:cNvPicPr>
                            <a:picLocks noChangeAspect="1" noChangeArrowheads="1"/>
                          </pic:cNvPicPr>
                        </pic:nvPicPr>
                        <pic:blipFill>
                          <a:blip r:embed="rId52">
                            <a:extLst>
                              <a:ext uri="{28A0092B-C50C-407E-A947-70E740481C1C}">
                                <a14:useLocalDpi xmlns:a14="http://schemas.microsoft.com/office/drawing/2010/main" val="0"/>
                              </a:ext>
                            </a:extLst>
                          </a:blip>
                          <a:srcRect/>
                          <a:stretch>
                            <a:fillRect/>
                          </a:stretch>
                        </pic:blipFill>
                        <pic:spPr>
                          <a:xfrm>
                            <a:off x="0" y="0"/>
                            <a:ext cx="742950" cy="914400"/>
                          </a:xfrm>
                          <a:prstGeom prst="rect">
                            <a:avLst/>
                          </a:prstGeom>
                          <a:noFill/>
                          <a:ln>
                            <a:noFill/>
                          </a:ln>
                        </pic:spPr>
                      </pic:pic>
                    </a:graphicData>
                  </a:graphic>
                </wp:inline>
              </w:drawing>
            </w:r>
          </w:p>
        </w:tc>
        <w:tc>
          <w:tcPr>
            <w:tcW w:w="1700" w:type="dxa"/>
            <w:tcMar>
              <w:top w:w="0" w:type="dxa"/>
              <w:left w:w="0" w:type="dxa"/>
              <w:bottom w:w="0" w:type="dxa"/>
              <w:right w:w="0" w:type="dxa"/>
            </w:tcMar>
          </w:tcPr>
          <w:p w14:paraId="50FCE80A" w14:textId="77777777" w:rsidR="006A30EA" w:rsidRDefault="004802B4">
            <w:pPr>
              <w:jc w:val="center"/>
              <w:rPr>
                <w:rFonts w:ascii="DengXian" w:eastAsia="DengXian" w:hAnsi="DengXian" w:cs="DengXian"/>
                <w:sz w:val="21"/>
              </w:rPr>
            </w:pPr>
            <w:r>
              <w:rPr>
                <w:noProof/>
              </w:rPr>
              <w:drawing>
                <wp:inline distT="0" distB="0" distL="0" distR="0" wp14:anchorId="50FCED4D" wp14:editId="50FCED4E">
                  <wp:extent cx="857250" cy="866775"/>
                  <wp:effectExtent l="0" t="0" r="0" b="9525"/>
                  <wp:docPr id="740747601"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0747601" name="Picture 9"/>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a:xfrm>
                            <a:off x="0" y="0"/>
                            <a:ext cx="857250" cy="866775"/>
                          </a:xfrm>
                          <a:prstGeom prst="rect">
                            <a:avLst/>
                          </a:prstGeom>
                          <a:noFill/>
                          <a:ln>
                            <a:noFill/>
                          </a:ln>
                        </pic:spPr>
                      </pic:pic>
                    </a:graphicData>
                  </a:graphic>
                </wp:inline>
              </w:drawing>
            </w:r>
          </w:p>
        </w:tc>
        <w:tc>
          <w:tcPr>
            <w:tcW w:w="1700" w:type="dxa"/>
            <w:tcMar>
              <w:top w:w="0" w:type="dxa"/>
              <w:left w:w="0" w:type="dxa"/>
              <w:bottom w:w="0" w:type="dxa"/>
              <w:right w:w="0" w:type="dxa"/>
            </w:tcMar>
          </w:tcPr>
          <w:p w14:paraId="50FCE80B" w14:textId="77777777" w:rsidR="006A30EA" w:rsidRDefault="004802B4">
            <w:pPr>
              <w:jc w:val="center"/>
              <w:rPr>
                <w:rFonts w:ascii="DengXian" w:eastAsia="DengXian" w:hAnsi="DengXian" w:cs="DengXian"/>
                <w:sz w:val="21"/>
              </w:rPr>
            </w:pPr>
            <w:r>
              <w:rPr>
                <w:noProof/>
              </w:rPr>
              <w:drawing>
                <wp:inline distT="0" distB="0" distL="0" distR="0" wp14:anchorId="50FCED4F" wp14:editId="50FCED50">
                  <wp:extent cx="742950" cy="838200"/>
                  <wp:effectExtent l="0" t="0" r="0" b="0"/>
                  <wp:docPr id="353286"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3286" name="Picture 8"/>
                          <pic:cNvPicPr>
                            <a:picLocks noChangeAspect="1" noChangeArrowheads="1"/>
                          </pic:cNvPicPr>
                        </pic:nvPicPr>
                        <pic:blipFill>
                          <a:blip r:embed="rId54">
                            <a:extLst>
                              <a:ext uri="{28A0092B-C50C-407E-A947-70E740481C1C}">
                                <a14:useLocalDpi xmlns:a14="http://schemas.microsoft.com/office/drawing/2010/main" val="0"/>
                              </a:ext>
                            </a:extLst>
                          </a:blip>
                          <a:srcRect/>
                          <a:stretch>
                            <a:fillRect/>
                          </a:stretch>
                        </pic:blipFill>
                        <pic:spPr>
                          <a:xfrm>
                            <a:off x="0" y="0"/>
                            <a:ext cx="742950" cy="838200"/>
                          </a:xfrm>
                          <a:prstGeom prst="rect">
                            <a:avLst/>
                          </a:prstGeom>
                          <a:noFill/>
                          <a:ln>
                            <a:noFill/>
                          </a:ln>
                        </pic:spPr>
                      </pic:pic>
                    </a:graphicData>
                  </a:graphic>
                </wp:inline>
              </w:drawing>
            </w:r>
          </w:p>
        </w:tc>
        <w:tc>
          <w:tcPr>
            <w:tcW w:w="1685" w:type="dxa"/>
            <w:tcMar>
              <w:top w:w="0" w:type="dxa"/>
              <w:left w:w="0" w:type="dxa"/>
              <w:bottom w:w="0" w:type="dxa"/>
              <w:right w:w="0" w:type="dxa"/>
            </w:tcMar>
          </w:tcPr>
          <w:p w14:paraId="50FCE80C" w14:textId="77777777" w:rsidR="006A30EA" w:rsidRDefault="004802B4">
            <w:pPr>
              <w:jc w:val="center"/>
              <w:rPr>
                <w:rFonts w:ascii="DengXian" w:eastAsia="DengXian" w:hAnsi="DengXian" w:cs="DengXian"/>
                <w:sz w:val="21"/>
              </w:rPr>
            </w:pPr>
            <w:r>
              <w:rPr>
                <w:noProof/>
              </w:rPr>
              <w:drawing>
                <wp:inline distT="0" distB="0" distL="0" distR="0" wp14:anchorId="50FCED51" wp14:editId="50FCED52">
                  <wp:extent cx="885825" cy="809625"/>
                  <wp:effectExtent l="0" t="0" r="9525" b="9525"/>
                  <wp:docPr id="1671638089"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1638089" name="Picture 7"/>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a:xfrm>
                            <a:off x="0" y="0"/>
                            <a:ext cx="885825" cy="809625"/>
                          </a:xfrm>
                          <a:prstGeom prst="rect">
                            <a:avLst/>
                          </a:prstGeom>
                          <a:noFill/>
                          <a:ln>
                            <a:noFill/>
                          </a:ln>
                        </pic:spPr>
                      </pic:pic>
                    </a:graphicData>
                  </a:graphic>
                </wp:inline>
              </w:drawing>
            </w:r>
          </w:p>
        </w:tc>
        <w:tc>
          <w:tcPr>
            <w:tcW w:w="1710" w:type="dxa"/>
            <w:tcMar>
              <w:top w:w="0" w:type="dxa"/>
              <w:left w:w="0" w:type="dxa"/>
              <w:bottom w:w="0" w:type="dxa"/>
              <w:right w:w="0" w:type="dxa"/>
            </w:tcMar>
          </w:tcPr>
          <w:p w14:paraId="50FCE80D" w14:textId="77777777" w:rsidR="006A30EA" w:rsidRDefault="004802B4">
            <w:pPr>
              <w:jc w:val="center"/>
              <w:rPr>
                <w:rFonts w:ascii="DengXian" w:eastAsia="DengXian" w:hAnsi="DengXian" w:cs="DengXian"/>
                <w:sz w:val="21"/>
              </w:rPr>
            </w:pPr>
            <w:r>
              <w:rPr>
                <w:noProof/>
              </w:rPr>
              <w:drawing>
                <wp:inline distT="0" distB="0" distL="0" distR="0" wp14:anchorId="50FCED53" wp14:editId="50FCED54">
                  <wp:extent cx="914400" cy="838200"/>
                  <wp:effectExtent l="0" t="0" r="0" b="0"/>
                  <wp:docPr id="429818065"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9818065" name="Picture 6"/>
                          <pic:cNvPicPr>
                            <a:picLocks noChangeAspect="1" noChangeArrowheads="1"/>
                          </pic:cNvPicPr>
                        </pic:nvPicPr>
                        <pic:blipFill>
                          <a:blip r:embed="rId56">
                            <a:extLst>
                              <a:ext uri="{28A0092B-C50C-407E-A947-70E740481C1C}">
                                <a14:useLocalDpi xmlns:a14="http://schemas.microsoft.com/office/drawing/2010/main" val="0"/>
                              </a:ext>
                            </a:extLst>
                          </a:blip>
                          <a:srcRect/>
                          <a:stretch>
                            <a:fillRect/>
                          </a:stretch>
                        </pic:blipFill>
                        <pic:spPr>
                          <a:xfrm>
                            <a:off x="0" y="0"/>
                            <a:ext cx="914400" cy="838200"/>
                          </a:xfrm>
                          <a:prstGeom prst="rect">
                            <a:avLst/>
                          </a:prstGeom>
                          <a:noFill/>
                          <a:ln>
                            <a:noFill/>
                          </a:ln>
                        </pic:spPr>
                      </pic:pic>
                    </a:graphicData>
                  </a:graphic>
                </wp:inline>
              </w:drawing>
            </w:r>
          </w:p>
        </w:tc>
      </w:tr>
      <w:tr w:rsidR="006A30EA" w14:paraId="50FCE814" w14:textId="77777777">
        <w:trPr>
          <w:gridAfter w:val="1"/>
          <w:wAfter w:w="1481" w:type="dxa"/>
          <w:trHeight w:val="370"/>
        </w:trPr>
        <w:tc>
          <w:tcPr>
            <w:tcW w:w="1710" w:type="dxa"/>
            <w:tcMar>
              <w:top w:w="0" w:type="dxa"/>
              <w:left w:w="0" w:type="dxa"/>
              <w:bottom w:w="0" w:type="dxa"/>
              <w:right w:w="0" w:type="dxa"/>
            </w:tcMar>
          </w:tcPr>
          <w:p w14:paraId="50FCE80F" w14:textId="77777777" w:rsidR="006A30EA" w:rsidRDefault="004802B4">
            <w:pPr>
              <w:jc w:val="center"/>
              <w:rPr>
                <w:rFonts w:ascii="DengXian" w:eastAsia="DengXian" w:hAnsi="DengXian" w:cs="DengXian"/>
                <w:sz w:val="21"/>
              </w:rPr>
            </w:pPr>
            <w:r>
              <w:rPr>
                <w:rFonts w:eastAsia="Arial"/>
              </w:rPr>
              <w:t>1</w:t>
            </w:r>
          </w:p>
        </w:tc>
        <w:tc>
          <w:tcPr>
            <w:tcW w:w="1700" w:type="dxa"/>
            <w:tcMar>
              <w:top w:w="0" w:type="dxa"/>
              <w:left w:w="0" w:type="dxa"/>
              <w:bottom w:w="0" w:type="dxa"/>
              <w:right w:w="0" w:type="dxa"/>
            </w:tcMar>
          </w:tcPr>
          <w:p w14:paraId="50FCE810" w14:textId="77777777" w:rsidR="006A30EA" w:rsidRDefault="004802B4">
            <w:pPr>
              <w:jc w:val="center"/>
              <w:rPr>
                <w:rFonts w:ascii="DengXian" w:eastAsia="DengXian" w:hAnsi="DengXian" w:cs="DengXian"/>
                <w:sz w:val="21"/>
              </w:rPr>
            </w:pPr>
            <w:r>
              <w:rPr>
                <w:rFonts w:eastAsia="Arial"/>
              </w:rPr>
              <w:t>2</w:t>
            </w:r>
          </w:p>
        </w:tc>
        <w:tc>
          <w:tcPr>
            <w:tcW w:w="1700" w:type="dxa"/>
            <w:tcMar>
              <w:top w:w="0" w:type="dxa"/>
              <w:left w:w="0" w:type="dxa"/>
              <w:bottom w:w="0" w:type="dxa"/>
              <w:right w:w="0" w:type="dxa"/>
            </w:tcMar>
          </w:tcPr>
          <w:p w14:paraId="50FCE811" w14:textId="77777777" w:rsidR="006A30EA" w:rsidRDefault="004802B4">
            <w:pPr>
              <w:jc w:val="center"/>
              <w:rPr>
                <w:rFonts w:ascii="DengXian" w:eastAsia="DengXian" w:hAnsi="DengXian" w:cs="DengXian"/>
                <w:sz w:val="21"/>
              </w:rPr>
            </w:pPr>
            <w:r>
              <w:rPr>
                <w:rFonts w:eastAsia="Arial"/>
              </w:rPr>
              <w:t>3</w:t>
            </w:r>
          </w:p>
        </w:tc>
        <w:tc>
          <w:tcPr>
            <w:tcW w:w="1685" w:type="dxa"/>
            <w:tcMar>
              <w:top w:w="0" w:type="dxa"/>
              <w:left w:w="0" w:type="dxa"/>
              <w:bottom w:w="0" w:type="dxa"/>
              <w:right w:w="0" w:type="dxa"/>
            </w:tcMar>
          </w:tcPr>
          <w:p w14:paraId="50FCE812" w14:textId="77777777" w:rsidR="006A30EA" w:rsidRDefault="004802B4">
            <w:pPr>
              <w:jc w:val="center"/>
              <w:rPr>
                <w:rFonts w:ascii="DengXian" w:eastAsia="DengXian" w:hAnsi="DengXian" w:cs="DengXian"/>
                <w:sz w:val="21"/>
              </w:rPr>
            </w:pPr>
            <w:r>
              <w:rPr>
                <w:rFonts w:eastAsia="Arial"/>
              </w:rPr>
              <w:t>4</w:t>
            </w:r>
          </w:p>
        </w:tc>
        <w:tc>
          <w:tcPr>
            <w:tcW w:w="1710" w:type="dxa"/>
            <w:tcMar>
              <w:top w:w="0" w:type="dxa"/>
              <w:left w:w="0" w:type="dxa"/>
              <w:bottom w:w="0" w:type="dxa"/>
              <w:right w:w="0" w:type="dxa"/>
            </w:tcMar>
          </w:tcPr>
          <w:p w14:paraId="50FCE813" w14:textId="77777777" w:rsidR="006A30EA" w:rsidRDefault="004802B4">
            <w:pPr>
              <w:jc w:val="center"/>
              <w:rPr>
                <w:rFonts w:ascii="DengXian" w:eastAsia="DengXian" w:hAnsi="DengXian" w:cs="DengXian"/>
                <w:sz w:val="21"/>
              </w:rPr>
            </w:pPr>
            <w:r>
              <w:rPr>
                <w:rFonts w:eastAsia="Arial"/>
              </w:rPr>
              <w:t>5</w:t>
            </w:r>
          </w:p>
        </w:tc>
      </w:tr>
      <w:tr w:rsidR="006A30EA" w14:paraId="50FCE81A" w14:textId="77777777">
        <w:trPr>
          <w:gridAfter w:val="1"/>
          <w:wAfter w:w="1481" w:type="dxa"/>
          <w:trHeight w:val="370"/>
        </w:trPr>
        <w:tc>
          <w:tcPr>
            <w:tcW w:w="1710" w:type="dxa"/>
            <w:tcMar>
              <w:top w:w="0" w:type="dxa"/>
              <w:left w:w="0" w:type="dxa"/>
              <w:bottom w:w="0" w:type="dxa"/>
              <w:right w:w="0" w:type="dxa"/>
            </w:tcMar>
          </w:tcPr>
          <w:p w14:paraId="50FCE815" w14:textId="77777777" w:rsidR="006A30EA" w:rsidRDefault="004802B4">
            <w:pPr>
              <w:jc w:val="center"/>
              <w:rPr>
                <w:rFonts w:ascii="DengXian" w:eastAsia="DengXian" w:hAnsi="DengXian" w:cs="DengXian"/>
                <w:sz w:val="21"/>
              </w:rPr>
            </w:pPr>
            <w:r>
              <w:rPr>
                <w:rFonts w:eastAsia="Arial"/>
              </w:rPr>
              <w:t>ovoid</w:t>
            </w:r>
          </w:p>
        </w:tc>
        <w:tc>
          <w:tcPr>
            <w:tcW w:w="1700" w:type="dxa"/>
            <w:tcMar>
              <w:top w:w="0" w:type="dxa"/>
              <w:left w:w="0" w:type="dxa"/>
              <w:bottom w:w="0" w:type="dxa"/>
              <w:right w:w="0" w:type="dxa"/>
            </w:tcMar>
          </w:tcPr>
          <w:p w14:paraId="50FCE816" w14:textId="77777777" w:rsidR="006A30EA" w:rsidRDefault="004802B4">
            <w:pPr>
              <w:jc w:val="center"/>
              <w:rPr>
                <w:rFonts w:ascii="DengXian" w:eastAsia="DengXian" w:hAnsi="DengXian" w:cs="DengXian"/>
                <w:sz w:val="21"/>
              </w:rPr>
            </w:pPr>
            <w:r>
              <w:rPr>
                <w:rFonts w:eastAsia="Arial"/>
              </w:rPr>
              <w:t>globose</w:t>
            </w:r>
          </w:p>
        </w:tc>
        <w:tc>
          <w:tcPr>
            <w:tcW w:w="1700" w:type="dxa"/>
            <w:tcMar>
              <w:top w:w="0" w:type="dxa"/>
              <w:left w:w="0" w:type="dxa"/>
              <w:bottom w:w="0" w:type="dxa"/>
              <w:right w:w="0" w:type="dxa"/>
            </w:tcMar>
          </w:tcPr>
          <w:p w14:paraId="50FCE817" w14:textId="77777777" w:rsidR="006A30EA" w:rsidRDefault="004802B4">
            <w:pPr>
              <w:jc w:val="center"/>
              <w:rPr>
                <w:rFonts w:ascii="DengXian" w:eastAsia="DengXian" w:hAnsi="DengXian" w:cs="DengXian"/>
                <w:sz w:val="21"/>
              </w:rPr>
            </w:pPr>
            <w:r>
              <w:rPr>
                <w:rFonts w:eastAsia="Arial"/>
              </w:rPr>
              <w:t>narrow cup-shaped</w:t>
            </w:r>
          </w:p>
        </w:tc>
        <w:tc>
          <w:tcPr>
            <w:tcW w:w="1685" w:type="dxa"/>
            <w:tcMar>
              <w:top w:w="0" w:type="dxa"/>
              <w:left w:w="0" w:type="dxa"/>
              <w:bottom w:w="0" w:type="dxa"/>
              <w:right w:w="0" w:type="dxa"/>
            </w:tcMar>
          </w:tcPr>
          <w:p w14:paraId="50FCE818" w14:textId="77777777" w:rsidR="006A30EA" w:rsidRDefault="004802B4">
            <w:pPr>
              <w:jc w:val="center"/>
              <w:rPr>
                <w:rFonts w:ascii="DengXian" w:eastAsia="DengXian" w:hAnsi="DengXian" w:cs="DengXian"/>
                <w:sz w:val="21"/>
              </w:rPr>
            </w:pPr>
            <w:r>
              <w:rPr>
                <w:rFonts w:eastAsia="Arial"/>
              </w:rPr>
              <w:t>campanulate</w:t>
            </w:r>
          </w:p>
        </w:tc>
        <w:tc>
          <w:tcPr>
            <w:tcW w:w="1710" w:type="dxa"/>
            <w:tcMar>
              <w:top w:w="0" w:type="dxa"/>
              <w:left w:w="0" w:type="dxa"/>
              <w:bottom w:w="0" w:type="dxa"/>
              <w:right w:w="0" w:type="dxa"/>
            </w:tcMar>
          </w:tcPr>
          <w:p w14:paraId="50FCE819" w14:textId="77777777" w:rsidR="006A30EA" w:rsidRDefault="004802B4">
            <w:pPr>
              <w:jc w:val="center"/>
              <w:rPr>
                <w:rFonts w:ascii="DengXian" w:eastAsia="DengXian" w:hAnsi="DengXian" w:cs="DengXian"/>
                <w:sz w:val="21"/>
              </w:rPr>
            </w:pPr>
            <w:r>
              <w:rPr>
                <w:rFonts w:eastAsia="Arial"/>
              </w:rPr>
              <w:t>broad cup-shaped</w:t>
            </w:r>
          </w:p>
        </w:tc>
      </w:tr>
      <w:tr w:rsidR="006A30EA" w14:paraId="50FCE820" w14:textId="77777777">
        <w:trPr>
          <w:gridAfter w:val="1"/>
          <w:wAfter w:w="1481" w:type="dxa"/>
          <w:trHeight w:val="1319"/>
        </w:trPr>
        <w:tc>
          <w:tcPr>
            <w:tcW w:w="1710" w:type="dxa"/>
            <w:tcMar>
              <w:top w:w="0" w:type="dxa"/>
              <w:left w:w="0" w:type="dxa"/>
              <w:bottom w:w="0" w:type="dxa"/>
              <w:right w:w="0" w:type="dxa"/>
            </w:tcMar>
          </w:tcPr>
          <w:p w14:paraId="50FCE81B" w14:textId="77777777" w:rsidR="006A30EA" w:rsidRDefault="004802B4">
            <w:pPr>
              <w:jc w:val="center"/>
              <w:rPr>
                <w:rFonts w:ascii="DengXian" w:eastAsia="DengXian" w:hAnsi="DengXian" w:cs="DengXian"/>
                <w:sz w:val="21"/>
              </w:rPr>
            </w:pPr>
            <w:r>
              <w:rPr>
                <w:noProof/>
              </w:rPr>
              <w:drawing>
                <wp:inline distT="0" distB="0" distL="0" distR="0" wp14:anchorId="50FCED55" wp14:editId="50FCED56">
                  <wp:extent cx="1085850" cy="676275"/>
                  <wp:effectExtent l="0" t="0" r="0" b="9525"/>
                  <wp:docPr id="451447122"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1447122" name="Picture 5"/>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a:xfrm>
                            <a:off x="0" y="0"/>
                            <a:ext cx="1085850" cy="676275"/>
                          </a:xfrm>
                          <a:prstGeom prst="rect">
                            <a:avLst/>
                          </a:prstGeom>
                          <a:noFill/>
                          <a:ln>
                            <a:noFill/>
                          </a:ln>
                        </pic:spPr>
                      </pic:pic>
                    </a:graphicData>
                  </a:graphic>
                </wp:inline>
              </w:drawing>
            </w:r>
          </w:p>
        </w:tc>
        <w:tc>
          <w:tcPr>
            <w:tcW w:w="1700" w:type="dxa"/>
            <w:tcMar>
              <w:top w:w="0" w:type="dxa"/>
              <w:left w:w="0" w:type="dxa"/>
              <w:bottom w:w="0" w:type="dxa"/>
              <w:right w:w="0" w:type="dxa"/>
            </w:tcMar>
          </w:tcPr>
          <w:p w14:paraId="50FCE81C" w14:textId="77777777" w:rsidR="006A30EA" w:rsidRDefault="004802B4">
            <w:pPr>
              <w:jc w:val="center"/>
              <w:rPr>
                <w:rFonts w:ascii="DengXian" w:eastAsia="DengXian" w:hAnsi="DengXian" w:cs="DengXian"/>
                <w:sz w:val="21"/>
              </w:rPr>
            </w:pPr>
            <w:r>
              <w:rPr>
                <w:noProof/>
              </w:rPr>
              <w:drawing>
                <wp:inline distT="0" distB="0" distL="0" distR="0" wp14:anchorId="50FCED57" wp14:editId="50FCED58">
                  <wp:extent cx="1057275" cy="666750"/>
                  <wp:effectExtent l="0" t="0" r="9525" b="0"/>
                  <wp:docPr id="186399696"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399696" name="Picture 4"/>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a:xfrm>
                            <a:off x="0" y="0"/>
                            <a:ext cx="1057275" cy="666750"/>
                          </a:xfrm>
                          <a:prstGeom prst="rect">
                            <a:avLst/>
                          </a:prstGeom>
                          <a:noFill/>
                          <a:ln>
                            <a:noFill/>
                          </a:ln>
                        </pic:spPr>
                      </pic:pic>
                    </a:graphicData>
                  </a:graphic>
                </wp:inline>
              </w:drawing>
            </w:r>
          </w:p>
        </w:tc>
        <w:tc>
          <w:tcPr>
            <w:tcW w:w="1700" w:type="dxa"/>
            <w:tcMar>
              <w:top w:w="0" w:type="dxa"/>
              <w:left w:w="0" w:type="dxa"/>
              <w:bottom w:w="0" w:type="dxa"/>
              <w:right w:w="0" w:type="dxa"/>
            </w:tcMar>
          </w:tcPr>
          <w:p w14:paraId="50FCE81D" w14:textId="77777777" w:rsidR="006A30EA" w:rsidRDefault="004802B4">
            <w:pPr>
              <w:jc w:val="center"/>
              <w:rPr>
                <w:rFonts w:ascii="DengXian" w:eastAsia="DengXian" w:hAnsi="DengXian" w:cs="DengXian"/>
                <w:sz w:val="21"/>
              </w:rPr>
            </w:pPr>
            <w:r>
              <w:rPr>
                <w:noProof/>
              </w:rPr>
              <w:drawing>
                <wp:inline distT="0" distB="0" distL="0" distR="0" wp14:anchorId="50FCED59" wp14:editId="50FCED5A">
                  <wp:extent cx="1066800" cy="733425"/>
                  <wp:effectExtent l="0" t="0" r="0" b="9525"/>
                  <wp:docPr id="1608135926"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8135926" name="Picture 3"/>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a:xfrm>
                            <a:off x="0" y="0"/>
                            <a:ext cx="1066800" cy="733425"/>
                          </a:xfrm>
                          <a:prstGeom prst="rect">
                            <a:avLst/>
                          </a:prstGeom>
                          <a:noFill/>
                          <a:ln>
                            <a:noFill/>
                          </a:ln>
                        </pic:spPr>
                      </pic:pic>
                    </a:graphicData>
                  </a:graphic>
                </wp:inline>
              </w:drawing>
            </w:r>
          </w:p>
        </w:tc>
        <w:tc>
          <w:tcPr>
            <w:tcW w:w="1685" w:type="dxa"/>
            <w:tcMar>
              <w:top w:w="0" w:type="dxa"/>
              <w:left w:w="0" w:type="dxa"/>
              <w:bottom w:w="0" w:type="dxa"/>
              <w:right w:w="0" w:type="dxa"/>
            </w:tcMar>
          </w:tcPr>
          <w:p w14:paraId="50FCE81E" w14:textId="77777777" w:rsidR="006A30EA" w:rsidRDefault="004802B4">
            <w:pPr>
              <w:jc w:val="center"/>
              <w:rPr>
                <w:rFonts w:ascii="DengXian" w:eastAsia="DengXian" w:hAnsi="DengXian" w:cs="DengXian"/>
                <w:sz w:val="21"/>
              </w:rPr>
            </w:pPr>
            <w:r>
              <w:rPr>
                <w:noProof/>
              </w:rPr>
              <w:drawing>
                <wp:inline distT="0" distB="0" distL="0" distR="0" wp14:anchorId="50FCED5B" wp14:editId="50FCED5C">
                  <wp:extent cx="800100" cy="866775"/>
                  <wp:effectExtent l="0" t="0" r="0" b="9525"/>
                  <wp:docPr id="70481335"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481335" name="Picture 2"/>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a:xfrm>
                            <a:off x="0" y="0"/>
                            <a:ext cx="800100" cy="866775"/>
                          </a:xfrm>
                          <a:prstGeom prst="rect">
                            <a:avLst/>
                          </a:prstGeom>
                          <a:noFill/>
                          <a:ln>
                            <a:noFill/>
                          </a:ln>
                        </pic:spPr>
                      </pic:pic>
                    </a:graphicData>
                  </a:graphic>
                </wp:inline>
              </w:drawing>
            </w:r>
          </w:p>
        </w:tc>
        <w:tc>
          <w:tcPr>
            <w:tcW w:w="1710" w:type="dxa"/>
            <w:tcMar>
              <w:top w:w="0" w:type="dxa"/>
              <w:left w:w="0" w:type="dxa"/>
              <w:bottom w:w="0" w:type="dxa"/>
              <w:right w:w="0" w:type="dxa"/>
            </w:tcMar>
          </w:tcPr>
          <w:p w14:paraId="50FCE81F" w14:textId="77777777" w:rsidR="006A30EA" w:rsidRDefault="004802B4">
            <w:pPr>
              <w:jc w:val="center"/>
              <w:rPr>
                <w:rFonts w:ascii="DengXian" w:eastAsia="DengXian" w:hAnsi="DengXian" w:cs="DengXian"/>
                <w:sz w:val="21"/>
              </w:rPr>
            </w:pPr>
            <w:r>
              <w:rPr>
                <w:noProof/>
              </w:rPr>
              <w:drawing>
                <wp:inline distT="0" distB="0" distL="0" distR="0" wp14:anchorId="50FCED5D" wp14:editId="50FCED5E">
                  <wp:extent cx="1076325" cy="876300"/>
                  <wp:effectExtent l="0" t="0" r="9525" b="0"/>
                  <wp:docPr id="29962721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9627216" name="Picture 1"/>
                          <pic:cNvPicPr>
                            <a:picLocks noChangeAspect="1" noChangeArrowheads="1"/>
                          </pic:cNvPicPr>
                        </pic:nvPicPr>
                        <pic:blipFill>
                          <a:blip r:embed="rId61">
                            <a:extLst>
                              <a:ext uri="{28A0092B-C50C-407E-A947-70E740481C1C}">
                                <a14:useLocalDpi xmlns:a14="http://schemas.microsoft.com/office/drawing/2010/main" val="0"/>
                              </a:ext>
                            </a:extLst>
                          </a:blip>
                          <a:srcRect/>
                          <a:stretch>
                            <a:fillRect/>
                          </a:stretch>
                        </pic:blipFill>
                        <pic:spPr>
                          <a:xfrm>
                            <a:off x="0" y="0"/>
                            <a:ext cx="1076325" cy="876300"/>
                          </a:xfrm>
                          <a:prstGeom prst="rect">
                            <a:avLst/>
                          </a:prstGeom>
                          <a:noFill/>
                          <a:ln>
                            <a:noFill/>
                          </a:ln>
                        </pic:spPr>
                      </pic:pic>
                    </a:graphicData>
                  </a:graphic>
                </wp:inline>
              </w:drawing>
            </w:r>
          </w:p>
        </w:tc>
      </w:tr>
      <w:tr w:rsidR="006A30EA" w14:paraId="50FCE826" w14:textId="77777777">
        <w:trPr>
          <w:gridAfter w:val="1"/>
          <w:wAfter w:w="1481" w:type="dxa"/>
          <w:trHeight w:val="370"/>
        </w:trPr>
        <w:tc>
          <w:tcPr>
            <w:tcW w:w="1710" w:type="dxa"/>
            <w:tcMar>
              <w:top w:w="0" w:type="dxa"/>
              <w:left w:w="0" w:type="dxa"/>
              <w:bottom w:w="0" w:type="dxa"/>
              <w:right w:w="0" w:type="dxa"/>
            </w:tcMar>
          </w:tcPr>
          <w:p w14:paraId="50FCE821" w14:textId="77777777" w:rsidR="006A30EA" w:rsidRDefault="004802B4">
            <w:pPr>
              <w:jc w:val="center"/>
              <w:rPr>
                <w:rFonts w:ascii="DengXian" w:eastAsia="DengXian" w:hAnsi="DengXian" w:cs="DengXian"/>
                <w:sz w:val="21"/>
              </w:rPr>
            </w:pPr>
            <w:r>
              <w:rPr>
                <w:rFonts w:eastAsia="Arial"/>
              </w:rPr>
              <w:t>6</w:t>
            </w:r>
          </w:p>
        </w:tc>
        <w:tc>
          <w:tcPr>
            <w:tcW w:w="1700" w:type="dxa"/>
            <w:tcMar>
              <w:top w:w="0" w:type="dxa"/>
              <w:left w:w="0" w:type="dxa"/>
              <w:bottom w:w="0" w:type="dxa"/>
              <w:right w:w="0" w:type="dxa"/>
            </w:tcMar>
          </w:tcPr>
          <w:p w14:paraId="50FCE822" w14:textId="77777777" w:rsidR="006A30EA" w:rsidRDefault="004802B4">
            <w:pPr>
              <w:jc w:val="center"/>
              <w:rPr>
                <w:rFonts w:ascii="DengXian" w:eastAsia="DengXian" w:hAnsi="DengXian" w:cs="DengXian"/>
                <w:sz w:val="21"/>
              </w:rPr>
            </w:pPr>
            <w:r>
              <w:rPr>
                <w:rFonts w:eastAsia="Arial"/>
              </w:rPr>
              <w:t>7</w:t>
            </w:r>
          </w:p>
        </w:tc>
        <w:tc>
          <w:tcPr>
            <w:tcW w:w="1700" w:type="dxa"/>
            <w:tcMar>
              <w:top w:w="0" w:type="dxa"/>
              <w:left w:w="0" w:type="dxa"/>
              <w:bottom w:w="0" w:type="dxa"/>
              <w:right w:w="0" w:type="dxa"/>
            </w:tcMar>
          </w:tcPr>
          <w:p w14:paraId="50FCE823" w14:textId="77777777" w:rsidR="006A30EA" w:rsidRDefault="004802B4">
            <w:pPr>
              <w:jc w:val="center"/>
              <w:rPr>
                <w:rFonts w:ascii="DengXian" w:eastAsia="DengXian" w:hAnsi="DengXian" w:cs="DengXian"/>
                <w:sz w:val="21"/>
              </w:rPr>
            </w:pPr>
            <w:r>
              <w:rPr>
                <w:rFonts w:eastAsia="Arial"/>
              </w:rPr>
              <w:t>8</w:t>
            </w:r>
          </w:p>
        </w:tc>
        <w:tc>
          <w:tcPr>
            <w:tcW w:w="1685" w:type="dxa"/>
            <w:tcMar>
              <w:top w:w="0" w:type="dxa"/>
              <w:left w:w="0" w:type="dxa"/>
              <w:bottom w:w="0" w:type="dxa"/>
              <w:right w:w="0" w:type="dxa"/>
            </w:tcMar>
          </w:tcPr>
          <w:p w14:paraId="50FCE824" w14:textId="77777777" w:rsidR="006A30EA" w:rsidRDefault="004802B4">
            <w:pPr>
              <w:jc w:val="center"/>
              <w:rPr>
                <w:rFonts w:ascii="DengXian" w:eastAsia="DengXian" w:hAnsi="DengXian" w:cs="DengXian"/>
                <w:sz w:val="21"/>
              </w:rPr>
            </w:pPr>
            <w:r>
              <w:rPr>
                <w:rFonts w:eastAsia="Arial"/>
              </w:rPr>
              <w:t>9</w:t>
            </w:r>
          </w:p>
        </w:tc>
        <w:tc>
          <w:tcPr>
            <w:tcW w:w="1710" w:type="dxa"/>
            <w:tcMar>
              <w:top w:w="0" w:type="dxa"/>
              <w:left w:w="0" w:type="dxa"/>
              <w:bottom w:w="0" w:type="dxa"/>
              <w:right w:w="0" w:type="dxa"/>
            </w:tcMar>
          </w:tcPr>
          <w:p w14:paraId="50FCE825" w14:textId="77777777" w:rsidR="006A30EA" w:rsidRDefault="004802B4">
            <w:pPr>
              <w:jc w:val="center"/>
              <w:rPr>
                <w:rFonts w:ascii="DengXian" w:eastAsia="DengXian" w:hAnsi="DengXian" w:cs="DengXian"/>
                <w:sz w:val="21"/>
              </w:rPr>
            </w:pPr>
            <w:r>
              <w:rPr>
                <w:rFonts w:eastAsia="Arial"/>
              </w:rPr>
              <w:t>10</w:t>
            </w:r>
          </w:p>
        </w:tc>
      </w:tr>
      <w:tr w:rsidR="006A30EA" w14:paraId="50FCE82C" w14:textId="77777777">
        <w:trPr>
          <w:gridAfter w:val="1"/>
          <w:wAfter w:w="1481" w:type="dxa"/>
          <w:trHeight w:val="370"/>
        </w:trPr>
        <w:tc>
          <w:tcPr>
            <w:tcW w:w="1710" w:type="dxa"/>
            <w:tcMar>
              <w:top w:w="0" w:type="dxa"/>
              <w:left w:w="0" w:type="dxa"/>
              <w:bottom w:w="0" w:type="dxa"/>
              <w:right w:w="0" w:type="dxa"/>
            </w:tcMar>
          </w:tcPr>
          <w:p w14:paraId="50FCE827" w14:textId="77777777" w:rsidR="006A30EA" w:rsidRDefault="004802B4">
            <w:pPr>
              <w:jc w:val="center"/>
              <w:rPr>
                <w:rFonts w:ascii="DengXian" w:eastAsia="DengXian" w:hAnsi="DengXian" w:cs="DengXian"/>
                <w:sz w:val="21"/>
              </w:rPr>
            </w:pPr>
            <w:r>
              <w:rPr>
                <w:rFonts w:eastAsia="Arial"/>
              </w:rPr>
              <w:t>bowl-shaped</w:t>
            </w:r>
          </w:p>
        </w:tc>
        <w:tc>
          <w:tcPr>
            <w:tcW w:w="1700" w:type="dxa"/>
            <w:tcMar>
              <w:top w:w="0" w:type="dxa"/>
              <w:left w:w="0" w:type="dxa"/>
              <w:bottom w:w="0" w:type="dxa"/>
              <w:right w:w="0" w:type="dxa"/>
            </w:tcMar>
          </w:tcPr>
          <w:p w14:paraId="50FCE828" w14:textId="77777777" w:rsidR="006A30EA" w:rsidRDefault="004802B4">
            <w:pPr>
              <w:jc w:val="center"/>
              <w:rPr>
                <w:rFonts w:ascii="DengXian" w:eastAsia="DengXian" w:hAnsi="DengXian" w:cs="DengXian"/>
                <w:sz w:val="21"/>
              </w:rPr>
            </w:pPr>
            <w:r>
              <w:rPr>
                <w:rFonts w:eastAsia="Arial"/>
              </w:rPr>
              <w:t>saucer-shaped</w:t>
            </w:r>
          </w:p>
        </w:tc>
        <w:tc>
          <w:tcPr>
            <w:tcW w:w="1700" w:type="dxa"/>
            <w:tcMar>
              <w:top w:w="0" w:type="dxa"/>
              <w:left w:w="0" w:type="dxa"/>
              <w:bottom w:w="0" w:type="dxa"/>
              <w:right w:w="0" w:type="dxa"/>
            </w:tcMar>
          </w:tcPr>
          <w:p w14:paraId="50FCE829" w14:textId="77777777" w:rsidR="006A30EA" w:rsidRDefault="004802B4">
            <w:pPr>
              <w:jc w:val="center"/>
              <w:rPr>
                <w:rFonts w:ascii="DengXian" w:eastAsia="DengXian" w:hAnsi="DengXian" w:cs="DengXian"/>
                <w:sz w:val="21"/>
              </w:rPr>
            </w:pPr>
            <w:r>
              <w:rPr>
                <w:rFonts w:eastAsia="Arial"/>
              </w:rPr>
              <w:t>cup-saucer-shaped</w:t>
            </w:r>
          </w:p>
        </w:tc>
        <w:tc>
          <w:tcPr>
            <w:tcW w:w="1685" w:type="dxa"/>
            <w:tcMar>
              <w:top w:w="0" w:type="dxa"/>
              <w:left w:w="0" w:type="dxa"/>
              <w:bottom w:w="0" w:type="dxa"/>
              <w:right w:w="0" w:type="dxa"/>
            </w:tcMar>
          </w:tcPr>
          <w:p w14:paraId="50FCE82A" w14:textId="77777777" w:rsidR="006A30EA" w:rsidRDefault="004802B4">
            <w:pPr>
              <w:jc w:val="center"/>
              <w:rPr>
                <w:rFonts w:ascii="DengXian" w:eastAsia="DengXian" w:hAnsi="DengXian" w:cs="DengXian"/>
                <w:sz w:val="21"/>
              </w:rPr>
            </w:pPr>
            <w:r>
              <w:rPr>
                <w:rFonts w:eastAsia="Arial"/>
              </w:rPr>
              <w:t>goldfish-shaped</w:t>
            </w:r>
          </w:p>
        </w:tc>
        <w:tc>
          <w:tcPr>
            <w:tcW w:w="1710" w:type="dxa"/>
            <w:tcMar>
              <w:top w:w="0" w:type="dxa"/>
              <w:left w:w="0" w:type="dxa"/>
              <w:bottom w:w="0" w:type="dxa"/>
              <w:right w:w="0" w:type="dxa"/>
            </w:tcMar>
          </w:tcPr>
          <w:p w14:paraId="50FCE82B" w14:textId="77777777" w:rsidR="006A30EA" w:rsidRDefault="004802B4">
            <w:pPr>
              <w:jc w:val="center"/>
              <w:rPr>
                <w:rFonts w:ascii="DengXian" w:eastAsia="DengXian" w:hAnsi="DengXian" w:cs="DengXian"/>
                <w:sz w:val="21"/>
              </w:rPr>
            </w:pPr>
            <w:r>
              <w:rPr>
                <w:rFonts w:eastAsia="Arial"/>
              </w:rPr>
              <w:t>stellate</w:t>
            </w:r>
          </w:p>
        </w:tc>
      </w:tr>
      <w:tr w:rsidR="006A30EA" w14:paraId="50FCE896" w14:textId="77777777">
        <w:tblPrEx>
          <w:tblCellMar>
            <w:left w:w="108" w:type="dxa"/>
            <w:right w:w="108" w:type="dxa"/>
          </w:tblCellMar>
        </w:tblPrEx>
        <w:tc>
          <w:tcPr>
            <w:tcW w:w="9986" w:type="dxa"/>
            <w:gridSpan w:val="6"/>
          </w:tcPr>
          <w:p w14:paraId="50FCE82D" w14:textId="77777777" w:rsidR="006A30EA" w:rsidRDefault="006A30EA"/>
          <w:p w14:paraId="50FCE82E" w14:textId="77777777" w:rsidR="006A30EA" w:rsidRDefault="006A30EA"/>
          <w:tbl>
            <w:tblPr>
              <w:tblW w:w="0" w:type="auto"/>
              <w:jc w:val="center"/>
              <w:tblBorders>
                <w:top w:val="none" w:sz="0" w:space="0" w:color="C0C0C0"/>
                <w:left w:val="none" w:sz="0" w:space="0" w:color="C0C0C0"/>
                <w:bottom w:val="none" w:sz="0" w:space="0" w:color="C0C0C0"/>
                <w:right w:val="none" w:sz="0" w:space="0" w:color="C0C0C0"/>
              </w:tblBorders>
              <w:tblCellMar>
                <w:left w:w="0" w:type="dxa"/>
                <w:right w:w="0" w:type="dxa"/>
              </w:tblCellMar>
              <w:tblLook w:val="04A0" w:firstRow="1" w:lastRow="0" w:firstColumn="1" w:lastColumn="0" w:noHBand="0" w:noVBand="1"/>
            </w:tblPr>
            <w:tblGrid>
              <w:gridCol w:w="1066"/>
              <w:gridCol w:w="465"/>
              <w:gridCol w:w="776"/>
              <w:gridCol w:w="1844"/>
              <w:gridCol w:w="1978"/>
              <w:gridCol w:w="2295"/>
              <w:gridCol w:w="1326"/>
            </w:tblGrid>
            <w:tr w:rsidR="006A30EA" w14:paraId="50FCE837" w14:textId="77777777">
              <w:trPr>
                <w:trHeight w:val="759"/>
                <w:jc w:val="center"/>
              </w:trPr>
              <w:tc>
                <w:tcPr>
                  <w:tcW w:w="1066" w:type="dxa"/>
                  <w:tcBorders>
                    <w:top w:val="single" w:sz="8" w:space="0" w:color="000000"/>
                    <w:left w:val="single" w:sz="8" w:space="0" w:color="000000"/>
                  </w:tcBorders>
                  <w:tcMar>
                    <w:top w:w="0" w:type="dxa"/>
                    <w:left w:w="10" w:type="dxa"/>
                    <w:bottom w:w="0" w:type="dxa"/>
                    <w:right w:w="10" w:type="dxa"/>
                  </w:tcMar>
                  <w:vAlign w:val="center"/>
                </w:tcPr>
                <w:p w14:paraId="50FCE82F" w14:textId="77777777" w:rsidR="006A30EA" w:rsidRDefault="004802B4">
                  <w:pPr>
                    <w:jc w:val="center"/>
                    <w:rPr>
                      <w:rFonts w:eastAsia="Arial"/>
                    </w:rPr>
                  </w:pPr>
                  <w:r>
                    <w:t> </w:t>
                  </w:r>
                  <w:r>
                    <w:rPr>
                      <w:rFonts w:eastAsia="Arial"/>
                      <w:b/>
                    </w:rPr>
                    <w:t>Flower</w:t>
                  </w:r>
                </w:p>
                <w:p w14:paraId="50FCE830" w14:textId="77777777" w:rsidR="006A30EA" w:rsidRDefault="004802B4">
                  <w:pPr>
                    <w:jc w:val="center"/>
                    <w:rPr>
                      <w:rFonts w:eastAsia="Arial"/>
                    </w:rPr>
                  </w:pPr>
                  <w:r>
                    <w:rPr>
                      <w:rFonts w:eastAsia="Arial"/>
                      <w:b/>
                    </w:rPr>
                    <w:t>shape</w:t>
                  </w:r>
                </w:p>
              </w:tc>
              <w:tc>
                <w:tcPr>
                  <w:tcW w:w="465" w:type="dxa"/>
                  <w:tcBorders>
                    <w:top w:val="single" w:sz="8" w:space="0" w:color="000000"/>
                    <w:left w:val="single" w:sz="8" w:space="0" w:color="000000"/>
                  </w:tcBorders>
                  <w:tcMar>
                    <w:top w:w="0" w:type="dxa"/>
                    <w:left w:w="10" w:type="dxa"/>
                    <w:bottom w:w="0" w:type="dxa"/>
                    <w:right w:w="10" w:type="dxa"/>
                  </w:tcMar>
                  <w:vAlign w:val="center"/>
                </w:tcPr>
                <w:p w14:paraId="50FCE831" w14:textId="77777777" w:rsidR="006A30EA" w:rsidRDefault="004802B4">
                  <w:pPr>
                    <w:jc w:val="center"/>
                    <w:rPr>
                      <w:rFonts w:eastAsia="Arial"/>
                    </w:rPr>
                  </w:pPr>
                  <w:r>
                    <w:rPr>
                      <w:rFonts w:eastAsia="Arial"/>
                      <w:b/>
                    </w:rPr>
                    <w:t>Note</w:t>
                  </w:r>
                </w:p>
              </w:tc>
              <w:tc>
                <w:tcPr>
                  <w:tcW w:w="776" w:type="dxa"/>
                  <w:tcBorders>
                    <w:top w:val="single" w:sz="8" w:space="0" w:color="000000"/>
                    <w:left w:val="single" w:sz="8" w:space="0" w:color="000000"/>
                  </w:tcBorders>
                  <w:tcMar>
                    <w:top w:w="0" w:type="dxa"/>
                    <w:left w:w="10" w:type="dxa"/>
                    <w:bottom w:w="0" w:type="dxa"/>
                    <w:right w:w="10" w:type="dxa"/>
                  </w:tcMar>
                  <w:vAlign w:val="center"/>
                </w:tcPr>
                <w:p w14:paraId="50FCE832" w14:textId="77777777" w:rsidR="006A30EA" w:rsidRDefault="004802B4">
                  <w:pPr>
                    <w:jc w:val="center"/>
                    <w:rPr>
                      <w:rFonts w:eastAsia="Arial"/>
                    </w:rPr>
                  </w:pPr>
                  <w:del w:id="694" w:author="OERTEL Romy" w:date="2026-07-07T18:14:00Z">
                    <w:r>
                      <w:rPr>
                        <w:rFonts w:eastAsia="Arial"/>
                        <w:b/>
                      </w:rPr>
                      <w:delText>Number of tepals</w:delText>
                    </w:r>
                  </w:del>
                </w:p>
              </w:tc>
              <w:tc>
                <w:tcPr>
                  <w:tcW w:w="1844" w:type="dxa"/>
                  <w:tcBorders>
                    <w:top w:val="single" w:sz="8" w:space="0" w:color="000000"/>
                    <w:left w:val="single" w:sz="8" w:space="0" w:color="000000"/>
                  </w:tcBorders>
                  <w:tcMar>
                    <w:top w:w="0" w:type="dxa"/>
                    <w:left w:w="10" w:type="dxa"/>
                    <w:bottom w:w="0" w:type="dxa"/>
                    <w:right w:w="10" w:type="dxa"/>
                  </w:tcMar>
                  <w:vAlign w:val="center"/>
                </w:tcPr>
                <w:p w14:paraId="50FCE833" w14:textId="77777777" w:rsidR="006A30EA" w:rsidRDefault="004802B4">
                  <w:pPr>
                    <w:jc w:val="center"/>
                    <w:rPr>
                      <w:rFonts w:eastAsia="Arial"/>
                    </w:rPr>
                  </w:pPr>
                  <w:ins w:id="695" w:author="OERTEL Romy" w:date="2026-07-07T18:14:00Z">
                    <w:r>
                      <w:rPr>
                        <w:rStyle w:val="Strong"/>
                      </w:rPr>
                      <w:t>First petaloid tepal attitude/curvature</w:t>
                    </w:r>
                    <w:r w:rsidRPr="004802B4">
                      <w:rPr>
                        <w:rStyle w:val="Strong"/>
                        <w:highlight w:val="yellow"/>
                        <w:rPrChange w:id="696" w:author="OERTEL Romy" w:date="2026-07-08T11:19:00Z" w16du:dateUtc="2026-07-08T09:19:00Z">
                          <w:rPr>
                            <w:rStyle w:val="Strong"/>
                          </w:rPr>
                        </w:rPrChange>
                      </w:rPr>
                      <w:t>*</w:t>
                    </w:r>
                    <w:r>
                      <w:rPr>
                        <w:b/>
                        <w:bCs/>
                      </w:rPr>
                      <w:br/>
                    </w:r>
                    <w:r>
                      <w:rPr>
                        <w:rStyle w:val="Strong"/>
                      </w:rPr>
                      <w:t>(Char. 21, 22)</w:t>
                    </w:r>
                    <w:r>
                      <w:rPr>
                        <w:rStyle w:val="Strong"/>
                      </w:rPr>
                      <w:br/>
                    </w:r>
                  </w:ins>
                  <w:del w:id="697" w:author="OERTEL Romy" w:date="2026-07-07T18:14:00Z">
                    <w:r>
                      <w:rPr>
                        <w:rFonts w:eastAsia="Arial"/>
                        <w:b/>
                      </w:rPr>
                      <w:delText>Attitude of first petaloid tepal*</w:delText>
                    </w:r>
                  </w:del>
                </w:p>
              </w:tc>
              <w:tc>
                <w:tcPr>
                  <w:tcW w:w="1978" w:type="dxa"/>
                  <w:tcBorders>
                    <w:top w:val="single" w:sz="8" w:space="0" w:color="000000"/>
                    <w:left w:val="single" w:sz="8" w:space="0" w:color="000000"/>
                  </w:tcBorders>
                  <w:tcMar>
                    <w:top w:w="0" w:type="dxa"/>
                    <w:left w:w="10" w:type="dxa"/>
                    <w:bottom w:w="0" w:type="dxa"/>
                    <w:right w:w="10" w:type="dxa"/>
                  </w:tcMar>
                  <w:vAlign w:val="center"/>
                </w:tcPr>
                <w:p w14:paraId="50FCE834" w14:textId="77777777" w:rsidR="006A30EA" w:rsidRDefault="004802B4">
                  <w:pPr>
                    <w:spacing w:before="100" w:line="216" w:lineRule="auto"/>
                    <w:jc w:val="center"/>
                    <w:rPr>
                      <w:rFonts w:eastAsia="Arial"/>
                    </w:rPr>
                  </w:pPr>
                  <w:ins w:id="698" w:author="OERTEL Romy" w:date="2026-07-07T18:14:00Z">
                    <w:r>
                      <w:rPr>
                        <w:rStyle w:val="Strong"/>
                      </w:rPr>
                      <w:t>Second petaloid tepal attitude/curvature</w:t>
                    </w:r>
                    <w:r w:rsidRPr="004802B4">
                      <w:rPr>
                        <w:rStyle w:val="Strong"/>
                        <w:highlight w:val="yellow"/>
                        <w:rPrChange w:id="699" w:author="OERTEL Romy" w:date="2026-07-08T11:19:00Z" w16du:dateUtc="2026-07-08T09:19:00Z">
                          <w:rPr>
                            <w:rStyle w:val="Strong"/>
                          </w:rPr>
                        </w:rPrChange>
                      </w:rPr>
                      <w:t>*</w:t>
                    </w:r>
                    <w:r>
                      <w:rPr>
                        <w:b/>
                        <w:bCs/>
                      </w:rPr>
                      <w:br/>
                    </w:r>
                    <w:r>
                      <w:rPr>
                        <w:rStyle w:val="Strong"/>
                      </w:rPr>
                      <w:t>(char. 35, 36)</w:t>
                    </w:r>
                    <w:r>
                      <w:rPr>
                        <w:rStyle w:val="Strong"/>
                      </w:rPr>
                      <w:br/>
                    </w:r>
                  </w:ins>
                  <w:del w:id="700" w:author="OERTEL Romy" w:date="2026-07-07T18:14:00Z">
                    <w:r>
                      <w:rPr>
                        <w:rFonts w:eastAsia="Arial"/>
                        <w:b/>
                      </w:rPr>
                      <w:delText>Attitude of second petaloid tepal*</w:delText>
                    </w:r>
                  </w:del>
                </w:p>
              </w:tc>
              <w:tc>
                <w:tcPr>
                  <w:tcW w:w="2295" w:type="dxa"/>
                  <w:tcBorders>
                    <w:top w:val="single" w:sz="8" w:space="0" w:color="000000"/>
                    <w:left w:val="single" w:sz="8" w:space="0" w:color="000000"/>
                  </w:tcBorders>
                  <w:tcMar>
                    <w:top w:w="0" w:type="dxa"/>
                    <w:left w:w="10" w:type="dxa"/>
                    <w:bottom w:w="0" w:type="dxa"/>
                    <w:right w:w="10" w:type="dxa"/>
                  </w:tcMar>
                  <w:vAlign w:val="center"/>
                </w:tcPr>
                <w:p w14:paraId="50FCE835" w14:textId="77777777" w:rsidR="006A30EA" w:rsidRDefault="004802B4">
                  <w:pPr>
                    <w:jc w:val="center"/>
                    <w:rPr>
                      <w:rFonts w:eastAsia="Arial"/>
                    </w:rPr>
                  </w:pPr>
                  <w:ins w:id="701" w:author="OERTEL Romy" w:date="2026-07-07T18:14:00Z">
                    <w:r>
                      <w:rPr>
                        <w:rStyle w:val="Strong"/>
                      </w:rPr>
                      <w:t>Third petaloid tepal attitude/curvature</w:t>
                    </w:r>
                    <w:r w:rsidRPr="004802B4">
                      <w:rPr>
                        <w:rStyle w:val="Strong"/>
                        <w:highlight w:val="yellow"/>
                        <w:rPrChange w:id="702" w:author="OERTEL Romy" w:date="2026-07-08T11:19:00Z" w16du:dateUtc="2026-07-08T09:19:00Z">
                          <w:rPr>
                            <w:rStyle w:val="Strong"/>
                          </w:rPr>
                        </w:rPrChange>
                      </w:rPr>
                      <w:t>*</w:t>
                    </w:r>
                    <w:r>
                      <w:rPr>
                        <w:rStyle w:val="Strong"/>
                      </w:rPr>
                      <w:br/>
                    </w:r>
                  </w:ins>
                  <w:del w:id="703" w:author="OERTEL Romy" w:date="2026-07-07T18:14:00Z">
                    <w:r>
                      <w:rPr>
                        <w:rFonts w:eastAsia="Arial"/>
                        <w:b/>
                      </w:rPr>
                      <w:delText>Attitude of third petaloid tepal*</w:delText>
                    </w:r>
                  </w:del>
                </w:p>
              </w:tc>
              <w:tc>
                <w:tcPr>
                  <w:tcW w:w="1326" w:type="dxa"/>
                  <w:tcBorders>
                    <w:top w:val="single" w:sz="8" w:space="0" w:color="000000"/>
                    <w:left w:val="single" w:sz="8" w:space="0" w:color="000000"/>
                    <w:bottom w:val="single" w:sz="8" w:space="0" w:color="auto"/>
                    <w:right w:val="single" w:sz="8" w:space="0" w:color="000000"/>
                  </w:tcBorders>
                  <w:tcMar>
                    <w:top w:w="0" w:type="dxa"/>
                    <w:left w:w="10" w:type="dxa"/>
                    <w:bottom w:w="0" w:type="dxa"/>
                    <w:right w:w="10" w:type="dxa"/>
                  </w:tcMar>
                  <w:vAlign w:val="center"/>
                </w:tcPr>
                <w:p w14:paraId="50FCE836" w14:textId="77777777" w:rsidR="006A30EA" w:rsidRDefault="004802B4">
                  <w:pPr>
                    <w:jc w:val="center"/>
                    <w:rPr>
                      <w:rFonts w:eastAsia="Arial"/>
                    </w:rPr>
                  </w:pPr>
                  <w:r>
                    <w:rPr>
                      <w:rFonts w:eastAsia="Arial"/>
                      <w:b/>
                    </w:rPr>
                    <w:t>Illustration</w:t>
                  </w:r>
                </w:p>
              </w:tc>
            </w:tr>
            <w:tr w:rsidR="006A30EA" w14:paraId="50FCE840" w14:textId="77777777">
              <w:trPr>
                <w:trHeight w:val="1080"/>
                <w:jc w:val="center"/>
              </w:trPr>
              <w:tc>
                <w:tcPr>
                  <w:tcW w:w="1066" w:type="dxa"/>
                  <w:tcBorders>
                    <w:top w:val="single" w:sz="8" w:space="0" w:color="000000"/>
                    <w:left w:val="single" w:sz="8" w:space="0" w:color="000000"/>
                  </w:tcBorders>
                  <w:tcMar>
                    <w:top w:w="0" w:type="dxa"/>
                    <w:left w:w="10" w:type="dxa"/>
                    <w:bottom w:w="0" w:type="dxa"/>
                    <w:right w:w="10" w:type="dxa"/>
                  </w:tcMar>
                  <w:vAlign w:val="center"/>
                </w:tcPr>
                <w:p w14:paraId="50FCE838" w14:textId="77777777" w:rsidR="006A30EA" w:rsidRDefault="004802B4">
                  <w:pPr>
                    <w:jc w:val="center"/>
                    <w:rPr>
                      <w:rFonts w:eastAsia="Arial"/>
                    </w:rPr>
                  </w:pPr>
                  <w:r>
                    <w:rPr>
                      <w:rFonts w:eastAsia="Arial"/>
                    </w:rPr>
                    <w:t>ovoid</w:t>
                  </w:r>
                </w:p>
              </w:tc>
              <w:tc>
                <w:tcPr>
                  <w:tcW w:w="465" w:type="dxa"/>
                  <w:tcBorders>
                    <w:top w:val="single" w:sz="8" w:space="0" w:color="000000"/>
                    <w:left w:val="single" w:sz="8" w:space="0" w:color="000000"/>
                  </w:tcBorders>
                  <w:tcMar>
                    <w:top w:w="0" w:type="dxa"/>
                    <w:left w:w="10" w:type="dxa"/>
                    <w:bottom w:w="0" w:type="dxa"/>
                    <w:right w:w="10" w:type="dxa"/>
                  </w:tcMar>
                  <w:vAlign w:val="center"/>
                </w:tcPr>
                <w:p w14:paraId="50FCE839" w14:textId="77777777" w:rsidR="006A30EA" w:rsidRDefault="004802B4">
                  <w:pPr>
                    <w:ind w:firstLine="200"/>
                    <w:rPr>
                      <w:rFonts w:eastAsia="Arial"/>
                    </w:rPr>
                  </w:pPr>
                  <w:r>
                    <w:rPr>
                      <w:rFonts w:eastAsia="Arial"/>
                    </w:rPr>
                    <w:t>1</w:t>
                  </w:r>
                </w:p>
              </w:tc>
              <w:tc>
                <w:tcPr>
                  <w:tcW w:w="776" w:type="dxa"/>
                  <w:tcBorders>
                    <w:top w:val="single" w:sz="8" w:space="0" w:color="000000"/>
                    <w:left w:val="single" w:sz="8" w:space="0" w:color="000000"/>
                  </w:tcBorders>
                  <w:tcMar>
                    <w:top w:w="0" w:type="dxa"/>
                    <w:left w:w="10" w:type="dxa"/>
                    <w:bottom w:w="0" w:type="dxa"/>
                    <w:right w:w="10" w:type="dxa"/>
                  </w:tcMar>
                  <w:vAlign w:val="center"/>
                </w:tcPr>
                <w:p w14:paraId="50FCE83A" w14:textId="77777777" w:rsidR="006A30EA" w:rsidRDefault="004802B4">
                  <w:pPr>
                    <w:jc w:val="center"/>
                    <w:rPr>
                      <w:rFonts w:eastAsia="Arial"/>
                    </w:rPr>
                  </w:pPr>
                  <w:del w:id="704" w:author="OERTEL Romy" w:date="2026-07-07T18:14:00Z">
                    <w:r>
                      <w:rPr>
                        <w:rFonts w:eastAsia="Arial"/>
                      </w:rPr>
                      <w:delText>6-12</w:delText>
                    </w:r>
                  </w:del>
                </w:p>
              </w:tc>
              <w:tc>
                <w:tcPr>
                  <w:tcW w:w="1844" w:type="dxa"/>
                  <w:tcBorders>
                    <w:top w:val="single" w:sz="8" w:space="0" w:color="000000"/>
                    <w:left w:val="single" w:sz="8" w:space="0" w:color="000000"/>
                  </w:tcBorders>
                  <w:tcMar>
                    <w:top w:w="0" w:type="dxa"/>
                    <w:left w:w="10" w:type="dxa"/>
                    <w:bottom w:w="0" w:type="dxa"/>
                    <w:right w:w="10" w:type="dxa"/>
                  </w:tcMar>
                  <w:vAlign w:val="center"/>
                </w:tcPr>
                <w:p w14:paraId="50FCE83B" w14:textId="77777777" w:rsidR="006A30EA" w:rsidRDefault="004802B4">
                  <w:pPr>
                    <w:jc w:val="center"/>
                    <w:rPr>
                      <w:rFonts w:eastAsia="Arial"/>
                    </w:rPr>
                  </w:pPr>
                  <w:r>
                    <w:rPr>
                      <w:rFonts w:eastAsia="Arial"/>
                    </w:rPr>
                    <w:t>upwards/incurved</w:t>
                  </w:r>
                </w:p>
              </w:tc>
              <w:tc>
                <w:tcPr>
                  <w:tcW w:w="1978" w:type="dxa"/>
                  <w:tcBorders>
                    <w:top w:val="single" w:sz="8" w:space="0" w:color="000000"/>
                    <w:left w:val="single" w:sz="8" w:space="0" w:color="000000"/>
                  </w:tcBorders>
                  <w:tcMar>
                    <w:top w:w="0" w:type="dxa"/>
                    <w:left w:w="10" w:type="dxa"/>
                    <w:bottom w:w="0" w:type="dxa"/>
                    <w:right w:w="10" w:type="dxa"/>
                  </w:tcMar>
                  <w:vAlign w:val="center"/>
                </w:tcPr>
                <w:p w14:paraId="50FCE83C" w14:textId="77777777" w:rsidR="006A30EA" w:rsidRDefault="004802B4">
                  <w:pPr>
                    <w:jc w:val="center"/>
                    <w:rPr>
                      <w:rFonts w:eastAsia="Arial"/>
                    </w:rPr>
                  </w:pPr>
                  <w:r>
                    <w:rPr>
                      <w:rFonts w:eastAsia="Arial"/>
                    </w:rPr>
                    <w:t>upwards/incurved</w:t>
                  </w:r>
                </w:p>
              </w:tc>
              <w:tc>
                <w:tcPr>
                  <w:tcW w:w="2295" w:type="dxa"/>
                  <w:tcBorders>
                    <w:top w:val="single" w:sz="8" w:space="0" w:color="000000"/>
                    <w:left w:val="single" w:sz="8" w:space="0" w:color="000000"/>
                  </w:tcBorders>
                  <w:tcMar>
                    <w:top w:w="0" w:type="dxa"/>
                    <w:left w:w="10" w:type="dxa"/>
                    <w:bottom w:w="0" w:type="dxa"/>
                    <w:right w:w="10" w:type="dxa"/>
                  </w:tcMar>
                  <w:vAlign w:val="center"/>
                </w:tcPr>
                <w:p w14:paraId="50FCE83D" w14:textId="77777777" w:rsidR="006A30EA" w:rsidRDefault="004802B4">
                  <w:pPr>
                    <w:ind w:firstLine="180"/>
                    <w:jc w:val="center"/>
                    <w:rPr>
                      <w:rFonts w:eastAsia="Arial"/>
                    </w:rPr>
                  </w:pPr>
                  <w:r>
                    <w:rPr>
                      <w:rFonts w:eastAsia="Arial"/>
                    </w:rPr>
                    <w:t>none or</w:t>
                  </w:r>
                </w:p>
                <w:p w14:paraId="50FCE83E" w14:textId="77777777" w:rsidR="006A30EA" w:rsidRDefault="004802B4">
                  <w:pPr>
                    <w:ind w:firstLine="180"/>
                    <w:jc w:val="center"/>
                    <w:rPr>
                      <w:rFonts w:eastAsia="Arial"/>
                    </w:rPr>
                  </w:pPr>
                  <w:r>
                    <w:rPr>
                      <w:rFonts w:eastAsia="Arial"/>
                    </w:rPr>
                    <w:t>upwards/incurved</w:t>
                  </w:r>
                </w:p>
              </w:tc>
              <w:tc>
                <w:tcPr>
                  <w:tcW w:w="1326" w:type="dxa"/>
                  <w:tcBorders>
                    <w:top w:val="single" w:sz="8" w:space="0" w:color="000000"/>
                    <w:left w:val="single" w:sz="8" w:space="0" w:color="000000"/>
                    <w:bottom w:val="single" w:sz="8" w:space="0" w:color="auto"/>
                    <w:right w:val="single" w:sz="8" w:space="0" w:color="000000"/>
                  </w:tcBorders>
                  <w:tcMar>
                    <w:top w:w="0" w:type="dxa"/>
                    <w:left w:w="10" w:type="dxa"/>
                    <w:bottom w:w="0" w:type="dxa"/>
                    <w:right w:w="10" w:type="dxa"/>
                  </w:tcMar>
                  <w:vAlign w:val="center"/>
                </w:tcPr>
                <w:p w14:paraId="50FCE83F" w14:textId="77777777" w:rsidR="006A30EA" w:rsidRDefault="00000000">
                  <w:pPr>
                    <w:jc w:val="center"/>
                    <w:rPr>
                      <w:rFonts w:eastAsia="Microsoft Sans Serif"/>
                      <w:color w:val="000000"/>
                    </w:rPr>
                  </w:pPr>
                  <w:r>
                    <w:pict w14:anchorId="50FCED5F">
                      <v:shape id="_x0000_i1041" type="#_x0000_t75" style="width:64.8pt;height:43.2pt">
                        <v:imagedata r:id="rId62" o:title=""/>
                      </v:shape>
                    </w:pict>
                  </w:r>
                </w:p>
              </w:tc>
            </w:tr>
            <w:tr w:rsidR="006A30EA" w14:paraId="50FCE848" w14:textId="77777777">
              <w:trPr>
                <w:trHeight w:val="1050"/>
                <w:jc w:val="center"/>
              </w:trPr>
              <w:tc>
                <w:tcPr>
                  <w:tcW w:w="1066" w:type="dxa"/>
                  <w:tcBorders>
                    <w:top w:val="single" w:sz="8" w:space="0" w:color="000000"/>
                    <w:left w:val="single" w:sz="8" w:space="0" w:color="000000"/>
                  </w:tcBorders>
                  <w:tcMar>
                    <w:top w:w="0" w:type="dxa"/>
                    <w:left w:w="10" w:type="dxa"/>
                    <w:bottom w:w="0" w:type="dxa"/>
                    <w:right w:w="10" w:type="dxa"/>
                  </w:tcMar>
                  <w:vAlign w:val="center"/>
                </w:tcPr>
                <w:p w14:paraId="50FCE841" w14:textId="77777777" w:rsidR="006A30EA" w:rsidRDefault="004802B4">
                  <w:pPr>
                    <w:jc w:val="center"/>
                    <w:rPr>
                      <w:rFonts w:eastAsia="Arial"/>
                    </w:rPr>
                  </w:pPr>
                  <w:r>
                    <w:rPr>
                      <w:rFonts w:eastAsia="Arial"/>
                    </w:rPr>
                    <w:t>globose</w:t>
                  </w:r>
                </w:p>
              </w:tc>
              <w:tc>
                <w:tcPr>
                  <w:tcW w:w="465" w:type="dxa"/>
                  <w:tcBorders>
                    <w:top w:val="single" w:sz="8" w:space="0" w:color="000000"/>
                    <w:left w:val="single" w:sz="8" w:space="0" w:color="000000"/>
                  </w:tcBorders>
                  <w:tcMar>
                    <w:top w:w="0" w:type="dxa"/>
                    <w:left w:w="10" w:type="dxa"/>
                    <w:bottom w:w="0" w:type="dxa"/>
                    <w:right w:w="10" w:type="dxa"/>
                  </w:tcMar>
                  <w:vAlign w:val="center"/>
                </w:tcPr>
                <w:p w14:paraId="50FCE842" w14:textId="77777777" w:rsidR="006A30EA" w:rsidRDefault="004802B4">
                  <w:pPr>
                    <w:ind w:firstLine="200"/>
                    <w:rPr>
                      <w:rFonts w:eastAsia="Arial"/>
                    </w:rPr>
                  </w:pPr>
                  <w:r>
                    <w:rPr>
                      <w:rFonts w:eastAsia="Arial"/>
                    </w:rPr>
                    <w:t>2</w:t>
                  </w:r>
                </w:p>
              </w:tc>
              <w:tc>
                <w:tcPr>
                  <w:tcW w:w="776" w:type="dxa"/>
                  <w:tcBorders>
                    <w:top w:val="single" w:sz="8" w:space="0" w:color="000000"/>
                    <w:left w:val="single" w:sz="8" w:space="0" w:color="000000"/>
                  </w:tcBorders>
                  <w:tcMar>
                    <w:top w:w="0" w:type="dxa"/>
                    <w:left w:w="10" w:type="dxa"/>
                    <w:bottom w:w="0" w:type="dxa"/>
                    <w:right w:w="10" w:type="dxa"/>
                  </w:tcMar>
                  <w:vAlign w:val="center"/>
                </w:tcPr>
                <w:p w14:paraId="50FCE843" w14:textId="77777777" w:rsidR="006A30EA" w:rsidRDefault="004802B4">
                  <w:pPr>
                    <w:jc w:val="center"/>
                    <w:rPr>
                      <w:rFonts w:eastAsia="Arial"/>
                    </w:rPr>
                  </w:pPr>
                  <w:del w:id="705" w:author="OERTEL Romy" w:date="2026-07-07T18:14:00Z">
                    <w:r>
                      <w:rPr>
                        <w:rFonts w:eastAsia="Arial"/>
                      </w:rPr>
                      <w:delText>9-12</w:delText>
                    </w:r>
                  </w:del>
                </w:p>
              </w:tc>
              <w:tc>
                <w:tcPr>
                  <w:tcW w:w="1844" w:type="dxa"/>
                  <w:tcBorders>
                    <w:top w:val="single" w:sz="8" w:space="0" w:color="000000"/>
                    <w:left w:val="single" w:sz="8" w:space="0" w:color="000000"/>
                  </w:tcBorders>
                  <w:tcMar>
                    <w:top w:w="0" w:type="dxa"/>
                    <w:left w:w="10" w:type="dxa"/>
                    <w:bottom w:w="0" w:type="dxa"/>
                    <w:right w:w="10" w:type="dxa"/>
                  </w:tcMar>
                  <w:vAlign w:val="center"/>
                </w:tcPr>
                <w:p w14:paraId="50FCE844" w14:textId="77777777" w:rsidR="006A30EA" w:rsidRDefault="004802B4">
                  <w:pPr>
                    <w:jc w:val="center"/>
                    <w:rPr>
                      <w:rFonts w:eastAsia="Arial"/>
                    </w:rPr>
                  </w:pPr>
                  <w:r>
                    <w:rPr>
                      <w:rFonts w:eastAsia="Arial"/>
                    </w:rPr>
                    <w:t>outwards/incurved</w:t>
                  </w:r>
                </w:p>
              </w:tc>
              <w:tc>
                <w:tcPr>
                  <w:tcW w:w="1978" w:type="dxa"/>
                  <w:tcBorders>
                    <w:top w:val="single" w:sz="8" w:space="0" w:color="000000"/>
                    <w:left w:val="single" w:sz="8" w:space="0" w:color="000000"/>
                  </w:tcBorders>
                  <w:tcMar>
                    <w:top w:w="0" w:type="dxa"/>
                    <w:left w:w="10" w:type="dxa"/>
                    <w:bottom w:w="0" w:type="dxa"/>
                    <w:right w:w="10" w:type="dxa"/>
                  </w:tcMar>
                  <w:vAlign w:val="center"/>
                </w:tcPr>
                <w:p w14:paraId="50FCE845" w14:textId="77777777" w:rsidR="006A30EA" w:rsidRDefault="004802B4">
                  <w:pPr>
                    <w:jc w:val="center"/>
                    <w:rPr>
                      <w:rFonts w:eastAsia="Microsoft Sans Serif"/>
                      <w:color w:val="000000"/>
                    </w:rPr>
                  </w:pPr>
                  <w:r>
                    <w:rPr>
                      <w:rFonts w:eastAsia="Arial"/>
                      <w:color w:val="000000"/>
                    </w:rPr>
                    <w:t>outwards/incurved</w:t>
                  </w:r>
                </w:p>
              </w:tc>
              <w:tc>
                <w:tcPr>
                  <w:tcW w:w="2295" w:type="dxa"/>
                  <w:tcBorders>
                    <w:top w:val="single" w:sz="8" w:space="0" w:color="000000"/>
                    <w:left w:val="single" w:sz="8" w:space="0" w:color="000000"/>
                  </w:tcBorders>
                  <w:tcMar>
                    <w:top w:w="0" w:type="dxa"/>
                    <w:left w:w="10" w:type="dxa"/>
                    <w:bottom w:w="0" w:type="dxa"/>
                    <w:right w:w="10" w:type="dxa"/>
                  </w:tcMar>
                  <w:vAlign w:val="center"/>
                </w:tcPr>
                <w:p w14:paraId="50FCE846" w14:textId="77777777" w:rsidR="006A30EA" w:rsidRDefault="004802B4">
                  <w:pPr>
                    <w:jc w:val="center"/>
                    <w:rPr>
                      <w:rFonts w:eastAsia="Microsoft Sans Serif"/>
                      <w:color w:val="000000"/>
                    </w:rPr>
                  </w:pPr>
                  <w:r>
                    <w:rPr>
                      <w:rFonts w:eastAsia="Arial"/>
                      <w:color w:val="000000"/>
                    </w:rPr>
                    <w:t>outwards/incurved</w:t>
                  </w:r>
                </w:p>
              </w:tc>
              <w:tc>
                <w:tcPr>
                  <w:tcW w:w="1326" w:type="dxa"/>
                  <w:tcBorders>
                    <w:top w:val="single" w:sz="8" w:space="0" w:color="000000"/>
                    <w:left w:val="single" w:sz="8" w:space="0" w:color="000000"/>
                    <w:bottom w:val="single" w:sz="8" w:space="0" w:color="auto"/>
                    <w:right w:val="single" w:sz="8" w:space="0" w:color="000000"/>
                  </w:tcBorders>
                  <w:tcMar>
                    <w:top w:w="0" w:type="dxa"/>
                    <w:left w:w="10" w:type="dxa"/>
                    <w:bottom w:w="0" w:type="dxa"/>
                    <w:right w:w="10" w:type="dxa"/>
                  </w:tcMar>
                  <w:vAlign w:val="center"/>
                </w:tcPr>
                <w:p w14:paraId="50FCE847" w14:textId="77777777" w:rsidR="006A30EA" w:rsidRDefault="00000000">
                  <w:pPr>
                    <w:jc w:val="center"/>
                    <w:rPr>
                      <w:rFonts w:eastAsia="Microsoft Sans Serif"/>
                      <w:color w:val="000000"/>
                    </w:rPr>
                  </w:pPr>
                  <w:r>
                    <w:pict w14:anchorId="50FCED60">
                      <v:shape id="_x0000_i1042" type="#_x0000_t75" style="width:64.8pt;height:43.2pt">
                        <v:imagedata r:id="rId63" o:title=""/>
                      </v:shape>
                    </w:pict>
                  </w:r>
                </w:p>
              </w:tc>
            </w:tr>
            <w:tr w:rsidR="006A30EA" w14:paraId="50FCE850" w14:textId="77777777">
              <w:trPr>
                <w:trHeight w:val="1125"/>
                <w:jc w:val="center"/>
              </w:trPr>
              <w:tc>
                <w:tcPr>
                  <w:tcW w:w="1066" w:type="dxa"/>
                  <w:tcBorders>
                    <w:top w:val="single" w:sz="8" w:space="0" w:color="000000"/>
                    <w:left w:val="single" w:sz="8" w:space="0" w:color="000000"/>
                  </w:tcBorders>
                  <w:tcMar>
                    <w:top w:w="0" w:type="dxa"/>
                    <w:left w:w="10" w:type="dxa"/>
                    <w:bottom w:w="0" w:type="dxa"/>
                    <w:right w:w="10" w:type="dxa"/>
                  </w:tcMar>
                  <w:vAlign w:val="center"/>
                </w:tcPr>
                <w:p w14:paraId="50FCE849" w14:textId="77777777" w:rsidR="006A30EA" w:rsidRDefault="004802B4">
                  <w:pPr>
                    <w:spacing w:line="305" w:lineRule="auto"/>
                    <w:jc w:val="center"/>
                    <w:rPr>
                      <w:rFonts w:eastAsia="Arial"/>
                    </w:rPr>
                  </w:pPr>
                  <w:r>
                    <w:rPr>
                      <w:rFonts w:eastAsia="Arial"/>
                    </w:rPr>
                    <w:lastRenderedPageBreak/>
                    <w:t xml:space="preserve">narrow </w:t>
                  </w:r>
                  <w:proofErr w:type="spellStart"/>
                  <w:r>
                    <w:rPr>
                      <w:rFonts w:eastAsia="Arial"/>
                    </w:rPr>
                    <w:t>cup­shaped</w:t>
                  </w:r>
                  <w:proofErr w:type="spellEnd"/>
                </w:p>
              </w:tc>
              <w:tc>
                <w:tcPr>
                  <w:tcW w:w="465" w:type="dxa"/>
                  <w:tcBorders>
                    <w:top w:val="single" w:sz="8" w:space="0" w:color="000000"/>
                    <w:left w:val="single" w:sz="8" w:space="0" w:color="000000"/>
                  </w:tcBorders>
                  <w:tcMar>
                    <w:top w:w="0" w:type="dxa"/>
                    <w:left w:w="10" w:type="dxa"/>
                    <w:bottom w:w="0" w:type="dxa"/>
                    <w:right w:w="10" w:type="dxa"/>
                  </w:tcMar>
                  <w:vAlign w:val="center"/>
                </w:tcPr>
                <w:p w14:paraId="50FCE84A" w14:textId="77777777" w:rsidR="006A30EA" w:rsidRDefault="004802B4">
                  <w:pPr>
                    <w:ind w:firstLine="200"/>
                    <w:rPr>
                      <w:rFonts w:eastAsia="Arial"/>
                    </w:rPr>
                  </w:pPr>
                  <w:r>
                    <w:rPr>
                      <w:rFonts w:eastAsia="Arial"/>
                    </w:rPr>
                    <w:t>3</w:t>
                  </w:r>
                </w:p>
              </w:tc>
              <w:tc>
                <w:tcPr>
                  <w:tcW w:w="776" w:type="dxa"/>
                  <w:tcBorders>
                    <w:top w:val="single" w:sz="8" w:space="0" w:color="000000"/>
                    <w:left w:val="single" w:sz="8" w:space="0" w:color="000000"/>
                  </w:tcBorders>
                  <w:tcMar>
                    <w:top w:w="0" w:type="dxa"/>
                    <w:left w:w="10" w:type="dxa"/>
                    <w:bottom w:w="0" w:type="dxa"/>
                    <w:right w:w="10" w:type="dxa"/>
                  </w:tcMar>
                  <w:vAlign w:val="center"/>
                </w:tcPr>
                <w:p w14:paraId="50FCE84B" w14:textId="77777777" w:rsidR="006A30EA" w:rsidRDefault="004802B4">
                  <w:pPr>
                    <w:jc w:val="center"/>
                    <w:rPr>
                      <w:rFonts w:eastAsia="Arial"/>
                    </w:rPr>
                  </w:pPr>
                  <w:del w:id="706" w:author="OERTEL Romy" w:date="2026-07-07T18:14:00Z">
                    <w:r>
                      <w:rPr>
                        <w:rFonts w:eastAsia="Arial"/>
                      </w:rPr>
                      <w:delText>6-9</w:delText>
                    </w:r>
                  </w:del>
                </w:p>
              </w:tc>
              <w:tc>
                <w:tcPr>
                  <w:tcW w:w="1844" w:type="dxa"/>
                  <w:tcBorders>
                    <w:top w:val="single" w:sz="8" w:space="0" w:color="000000"/>
                    <w:left w:val="single" w:sz="8" w:space="0" w:color="000000"/>
                  </w:tcBorders>
                  <w:tcMar>
                    <w:top w:w="0" w:type="dxa"/>
                    <w:left w:w="10" w:type="dxa"/>
                    <w:bottom w:w="0" w:type="dxa"/>
                    <w:right w:w="10" w:type="dxa"/>
                  </w:tcMar>
                  <w:vAlign w:val="center"/>
                </w:tcPr>
                <w:p w14:paraId="50FCE84C" w14:textId="77777777" w:rsidR="006A30EA" w:rsidRDefault="004802B4">
                  <w:pPr>
                    <w:jc w:val="center"/>
                    <w:rPr>
                      <w:rFonts w:eastAsia="Arial"/>
                    </w:rPr>
                  </w:pPr>
                  <w:r>
                    <w:rPr>
                      <w:rFonts w:eastAsia="Arial"/>
                    </w:rPr>
                    <w:t>upwards/absent</w:t>
                  </w:r>
                </w:p>
              </w:tc>
              <w:tc>
                <w:tcPr>
                  <w:tcW w:w="1978" w:type="dxa"/>
                  <w:tcBorders>
                    <w:top w:val="single" w:sz="8" w:space="0" w:color="000000"/>
                    <w:left w:val="single" w:sz="8" w:space="0" w:color="000000"/>
                  </w:tcBorders>
                  <w:tcMar>
                    <w:top w:w="0" w:type="dxa"/>
                    <w:left w:w="10" w:type="dxa"/>
                    <w:bottom w:w="0" w:type="dxa"/>
                    <w:right w:w="10" w:type="dxa"/>
                  </w:tcMar>
                  <w:vAlign w:val="center"/>
                </w:tcPr>
                <w:p w14:paraId="50FCE84D" w14:textId="77777777" w:rsidR="006A30EA" w:rsidRDefault="004802B4">
                  <w:pPr>
                    <w:jc w:val="center"/>
                    <w:rPr>
                      <w:rFonts w:eastAsia="Arial"/>
                    </w:rPr>
                  </w:pPr>
                  <w:r>
                    <w:rPr>
                      <w:rFonts w:eastAsia="Arial"/>
                    </w:rPr>
                    <w:t>upwards/absent</w:t>
                  </w:r>
                </w:p>
              </w:tc>
              <w:tc>
                <w:tcPr>
                  <w:tcW w:w="2295" w:type="dxa"/>
                  <w:tcBorders>
                    <w:top w:val="single" w:sz="8" w:space="0" w:color="000000"/>
                    <w:left w:val="single" w:sz="8" w:space="0" w:color="000000"/>
                  </w:tcBorders>
                  <w:tcMar>
                    <w:top w:w="0" w:type="dxa"/>
                    <w:left w:w="10" w:type="dxa"/>
                    <w:bottom w:w="0" w:type="dxa"/>
                    <w:right w:w="10" w:type="dxa"/>
                  </w:tcMar>
                  <w:vAlign w:val="center"/>
                </w:tcPr>
                <w:p w14:paraId="50FCE84E" w14:textId="77777777" w:rsidR="006A30EA" w:rsidRDefault="004802B4">
                  <w:pPr>
                    <w:jc w:val="center"/>
                    <w:rPr>
                      <w:rFonts w:eastAsia="Arial"/>
                    </w:rPr>
                  </w:pPr>
                  <w:r>
                    <w:rPr>
                      <w:rFonts w:eastAsia="Arial"/>
                    </w:rPr>
                    <w:t>none or upwards/absent</w:t>
                  </w:r>
                </w:p>
              </w:tc>
              <w:tc>
                <w:tcPr>
                  <w:tcW w:w="1326" w:type="dxa"/>
                  <w:tcBorders>
                    <w:top w:val="single" w:sz="8" w:space="0" w:color="000000"/>
                    <w:left w:val="single" w:sz="8" w:space="0" w:color="000000"/>
                    <w:bottom w:val="single" w:sz="8" w:space="0" w:color="auto"/>
                    <w:right w:val="single" w:sz="8" w:space="0" w:color="000000"/>
                  </w:tcBorders>
                  <w:tcMar>
                    <w:top w:w="0" w:type="dxa"/>
                    <w:left w:w="10" w:type="dxa"/>
                    <w:bottom w:w="0" w:type="dxa"/>
                    <w:right w:w="10" w:type="dxa"/>
                  </w:tcMar>
                  <w:vAlign w:val="center"/>
                </w:tcPr>
                <w:p w14:paraId="50FCE84F" w14:textId="77777777" w:rsidR="006A30EA" w:rsidRDefault="00000000">
                  <w:pPr>
                    <w:jc w:val="center"/>
                    <w:rPr>
                      <w:rFonts w:eastAsia="Microsoft Sans Serif"/>
                      <w:color w:val="000000"/>
                    </w:rPr>
                  </w:pPr>
                  <w:r>
                    <w:pict w14:anchorId="50FCED61">
                      <v:shape id="_x0000_i1043" type="#_x0000_t75" style="width:64.8pt;height:50.4pt">
                        <v:imagedata r:id="rId64" o:title=""/>
                      </v:shape>
                    </w:pict>
                  </w:r>
                </w:p>
              </w:tc>
            </w:tr>
            <w:tr w:rsidR="006A30EA" w14:paraId="50FCE858" w14:textId="77777777">
              <w:trPr>
                <w:trHeight w:val="1020"/>
                <w:jc w:val="center"/>
              </w:trPr>
              <w:tc>
                <w:tcPr>
                  <w:tcW w:w="1066" w:type="dxa"/>
                  <w:tcBorders>
                    <w:top w:val="single" w:sz="8" w:space="0" w:color="000000"/>
                    <w:left w:val="single" w:sz="8" w:space="0" w:color="000000"/>
                  </w:tcBorders>
                  <w:tcMar>
                    <w:top w:w="0" w:type="dxa"/>
                    <w:left w:w="10" w:type="dxa"/>
                    <w:bottom w:w="0" w:type="dxa"/>
                    <w:right w:w="10" w:type="dxa"/>
                  </w:tcMar>
                  <w:vAlign w:val="center"/>
                </w:tcPr>
                <w:p w14:paraId="50FCE851" w14:textId="77777777" w:rsidR="006A30EA" w:rsidRDefault="004802B4">
                  <w:pPr>
                    <w:spacing w:line="312" w:lineRule="auto"/>
                    <w:jc w:val="center"/>
                    <w:rPr>
                      <w:rFonts w:eastAsia="Arial"/>
                    </w:rPr>
                  </w:pPr>
                  <w:proofErr w:type="spellStart"/>
                  <w:r>
                    <w:rPr>
                      <w:rFonts w:eastAsia="Arial"/>
                    </w:rPr>
                    <w:t>campan</w:t>
                  </w:r>
                  <w:proofErr w:type="spellEnd"/>
                  <w:r>
                    <w:rPr>
                      <w:rFonts w:eastAsia="Arial"/>
                    </w:rPr>
                    <w:t xml:space="preserve">- </w:t>
                  </w:r>
                  <w:proofErr w:type="spellStart"/>
                  <w:r>
                    <w:rPr>
                      <w:rFonts w:eastAsia="Arial"/>
                    </w:rPr>
                    <w:t>ulate</w:t>
                  </w:r>
                  <w:proofErr w:type="spellEnd"/>
                </w:p>
              </w:tc>
              <w:tc>
                <w:tcPr>
                  <w:tcW w:w="465" w:type="dxa"/>
                  <w:tcBorders>
                    <w:top w:val="single" w:sz="8" w:space="0" w:color="000000"/>
                    <w:left w:val="single" w:sz="8" w:space="0" w:color="000000"/>
                  </w:tcBorders>
                  <w:tcMar>
                    <w:top w:w="0" w:type="dxa"/>
                    <w:left w:w="10" w:type="dxa"/>
                    <w:bottom w:w="0" w:type="dxa"/>
                    <w:right w:w="10" w:type="dxa"/>
                  </w:tcMar>
                  <w:vAlign w:val="center"/>
                </w:tcPr>
                <w:p w14:paraId="50FCE852" w14:textId="77777777" w:rsidR="006A30EA" w:rsidRDefault="004802B4">
                  <w:pPr>
                    <w:ind w:firstLine="200"/>
                    <w:rPr>
                      <w:rFonts w:eastAsia="Arial"/>
                    </w:rPr>
                  </w:pPr>
                  <w:r>
                    <w:rPr>
                      <w:rFonts w:eastAsia="Arial"/>
                    </w:rPr>
                    <w:t>4</w:t>
                  </w:r>
                </w:p>
              </w:tc>
              <w:tc>
                <w:tcPr>
                  <w:tcW w:w="776" w:type="dxa"/>
                  <w:tcBorders>
                    <w:top w:val="single" w:sz="8" w:space="0" w:color="000000"/>
                    <w:left w:val="single" w:sz="8" w:space="0" w:color="000000"/>
                  </w:tcBorders>
                  <w:tcMar>
                    <w:top w:w="0" w:type="dxa"/>
                    <w:left w:w="10" w:type="dxa"/>
                    <w:bottom w:w="0" w:type="dxa"/>
                    <w:right w:w="10" w:type="dxa"/>
                  </w:tcMar>
                  <w:vAlign w:val="center"/>
                </w:tcPr>
                <w:p w14:paraId="50FCE853" w14:textId="77777777" w:rsidR="006A30EA" w:rsidRDefault="004802B4">
                  <w:pPr>
                    <w:jc w:val="center"/>
                    <w:rPr>
                      <w:rFonts w:eastAsia="Arial"/>
                    </w:rPr>
                  </w:pPr>
                  <w:del w:id="707" w:author="OERTEL Romy" w:date="2026-07-07T18:14:00Z">
                    <w:r>
                      <w:rPr>
                        <w:rFonts w:eastAsia="Arial"/>
                      </w:rPr>
                      <w:delText>6-14</w:delText>
                    </w:r>
                  </w:del>
                </w:p>
              </w:tc>
              <w:tc>
                <w:tcPr>
                  <w:tcW w:w="1844" w:type="dxa"/>
                  <w:tcBorders>
                    <w:top w:val="single" w:sz="8" w:space="0" w:color="000000"/>
                    <w:left w:val="single" w:sz="8" w:space="0" w:color="000000"/>
                  </w:tcBorders>
                  <w:tcMar>
                    <w:top w:w="0" w:type="dxa"/>
                    <w:left w:w="10" w:type="dxa"/>
                    <w:bottom w:w="0" w:type="dxa"/>
                    <w:right w:w="10" w:type="dxa"/>
                  </w:tcMar>
                  <w:vAlign w:val="center"/>
                </w:tcPr>
                <w:p w14:paraId="50FCE854" w14:textId="77777777" w:rsidR="006A30EA" w:rsidRDefault="004802B4">
                  <w:pPr>
                    <w:jc w:val="center"/>
                    <w:rPr>
                      <w:rFonts w:eastAsia="Arial"/>
                    </w:rPr>
                  </w:pPr>
                  <w:r>
                    <w:rPr>
                      <w:rFonts w:eastAsia="Arial"/>
                    </w:rPr>
                    <w:t>upwards/recurved</w:t>
                  </w:r>
                </w:p>
              </w:tc>
              <w:tc>
                <w:tcPr>
                  <w:tcW w:w="1978" w:type="dxa"/>
                  <w:tcBorders>
                    <w:top w:val="single" w:sz="8" w:space="0" w:color="000000"/>
                    <w:left w:val="single" w:sz="8" w:space="0" w:color="000000"/>
                  </w:tcBorders>
                  <w:tcMar>
                    <w:top w:w="0" w:type="dxa"/>
                    <w:left w:w="10" w:type="dxa"/>
                    <w:bottom w:w="0" w:type="dxa"/>
                    <w:right w:w="10" w:type="dxa"/>
                  </w:tcMar>
                  <w:vAlign w:val="center"/>
                </w:tcPr>
                <w:p w14:paraId="50FCE855" w14:textId="77777777" w:rsidR="006A30EA" w:rsidRDefault="004802B4">
                  <w:pPr>
                    <w:spacing w:line="216" w:lineRule="auto"/>
                    <w:jc w:val="center"/>
                    <w:rPr>
                      <w:rFonts w:eastAsia="Arial"/>
                    </w:rPr>
                  </w:pPr>
                  <w:r>
                    <w:rPr>
                      <w:rFonts w:eastAsia="Arial"/>
                    </w:rPr>
                    <w:t xml:space="preserve">upwards/recurved or outwards/recurved </w:t>
                  </w:r>
                </w:p>
              </w:tc>
              <w:tc>
                <w:tcPr>
                  <w:tcW w:w="2295" w:type="dxa"/>
                  <w:tcBorders>
                    <w:top w:val="single" w:sz="8" w:space="0" w:color="000000"/>
                    <w:left w:val="single" w:sz="8" w:space="0" w:color="000000"/>
                  </w:tcBorders>
                  <w:tcMar>
                    <w:top w:w="0" w:type="dxa"/>
                    <w:left w:w="10" w:type="dxa"/>
                    <w:bottom w:w="0" w:type="dxa"/>
                    <w:right w:w="10" w:type="dxa"/>
                  </w:tcMar>
                  <w:vAlign w:val="center"/>
                </w:tcPr>
                <w:p w14:paraId="50FCE856" w14:textId="77777777" w:rsidR="006A30EA" w:rsidRDefault="004802B4">
                  <w:pPr>
                    <w:spacing w:line="216" w:lineRule="auto"/>
                    <w:jc w:val="center"/>
                    <w:rPr>
                      <w:rFonts w:eastAsia="Arial"/>
                    </w:rPr>
                  </w:pPr>
                  <w:r>
                    <w:rPr>
                      <w:rFonts w:eastAsia="Arial"/>
                    </w:rPr>
                    <w:t>none or upwards/absent or upwards/recurved</w:t>
                  </w:r>
                </w:p>
              </w:tc>
              <w:tc>
                <w:tcPr>
                  <w:tcW w:w="1326" w:type="dxa"/>
                  <w:tcBorders>
                    <w:top w:val="single" w:sz="8" w:space="0" w:color="000000"/>
                    <w:left w:val="single" w:sz="8" w:space="0" w:color="000000"/>
                    <w:bottom w:val="single" w:sz="8" w:space="0" w:color="auto"/>
                    <w:right w:val="single" w:sz="8" w:space="0" w:color="000000"/>
                  </w:tcBorders>
                  <w:tcMar>
                    <w:top w:w="0" w:type="dxa"/>
                    <w:left w:w="10" w:type="dxa"/>
                    <w:bottom w:w="0" w:type="dxa"/>
                    <w:right w:w="10" w:type="dxa"/>
                  </w:tcMar>
                  <w:vAlign w:val="center"/>
                </w:tcPr>
                <w:p w14:paraId="50FCE857" w14:textId="77777777" w:rsidR="006A30EA" w:rsidRDefault="00000000">
                  <w:pPr>
                    <w:jc w:val="center"/>
                    <w:rPr>
                      <w:rFonts w:eastAsia="Arial"/>
                    </w:rPr>
                  </w:pPr>
                  <w:r>
                    <w:pict w14:anchorId="50FCED62">
                      <v:shape id="_x0000_i1044" type="#_x0000_t75" style="width:64.8pt;height:43.2pt">
                        <v:imagedata r:id="rId65" o:title=""/>
                      </v:shape>
                    </w:pict>
                  </w:r>
                </w:p>
              </w:tc>
            </w:tr>
            <w:tr w:rsidR="006A30EA" w14:paraId="50FCE860" w14:textId="77777777">
              <w:trPr>
                <w:trHeight w:val="1305"/>
                <w:jc w:val="center"/>
              </w:trPr>
              <w:tc>
                <w:tcPr>
                  <w:tcW w:w="1066" w:type="dxa"/>
                  <w:tcBorders>
                    <w:top w:val="single" w:sz="8" w:space="0" w:color="000000"/>
                    <w:left w:val="single" w:sz="8" w:space="0" w:color="000000"/>
                  </w:tcBorders>
                  <w:tcMar>
                    <w:top w:w="0" w:type="dxa"/>
                    <w:left w:w="10" w:type="dxa"/>
                    <w:bottom w:w="0" w:type="dxa"/>
                    <w:right w:w="10" w:type="dxa"/>
                  </w:tcMar>
                  <w:vAlign w:val="center"/>
                </w:tcPr>
                <w:p w14:paraId="50FCE859" w14:textId="77777777" w:rsidR="006A30EA" w:rsidRDefault="004802B4">
                  <w:pPr>
                    <w:spacing w:line="298" w:lineRule="auto"/>
                    <w:jc w:val="center"/>
                    <w:rPr>
                      <w:rFonts w:eastAsia="Arial"/>
                    </w:rPr>
                  </w:pPr>
                  <w:r>
                    <w:rPr>
                      <w:rFonts w:eastAsia="Arial"/>
                    </w:rPr>
                    <w:t>broad cup-shaped</w:t>
                  </w:r>
                </w:p>
              </w:tc>
              <w:tc>
                <w:tcPr>
                  <w:tcW w:w="465" w:type="dxa"/>
                  <w:tcBorders>
                    <w:top w:val="single" w:sz="8" w:space="0" w:color="000000"/>
                    <w:left w:val="single" w:sz="8" w:space="0" w:color="000000"/>
                  </w:tcBorders>
                  <w:tcMar>
                    <w:top w:w="0" w:type="dxa"/>
                    <w:left w:w="10" w:type="dxa"/>
                    <w:bottom w:w="0" w:type="dxa"/>
                    <w:right w:w="10" w:type="dxa"/>
                  </w:tcMar>
                  <w:vAlign w:val="center"/>
                </w:tcPr>
                <w:p w14:paraId="50FCE85A" w14:textId="77777777" w:rsidR="006A30EA" w:rsidRDefault="004802B4">
                  <w:pPr>
                    <w:ind w:firstLine="200"/>
                    <w:rPr>
                      <w:rFonts w:eastAsia="Arial"/>
                    </w:rPr>
                  </w:pPr>
                  <w:r>
                    <w:rPr>
                      <w:rFonts w:eastAsia="Arial"/>
                    </w:rPr>
                    <w:t>5</w:t>
                  </w:r>
                </w:p>
              </w:tc>
              <w:tc>
                <w:tcPr>
                  <w:tcW w:w="776" w:type="dxa"/>
                  <w:tcBorders>
                    <w:top w:val="single" w:sz="8" w:space="0" w:color="000000"/>
                    <w:left w:val="single" w:sz="8" w:space="0" w:color="000000"/>
                  </w:tcBorders>
                  <w:tcMar>
                    <w:top w:w="0" w:type="dxa"/>
                    <w:left w:w="10" w:type="dxa"/>
                    <w:bottom w:w="0" w:type="dxa"/>
                    <w:right w:w="10" w:type="dxa"/>
                  </w:tcMar>
                  <w:vAlign w:val="center"/>
                </w:tcPr>
                <w:p w14:paraId="50FCE85B" w14:textId="77777777" w:rsidR="006A30EA" w:rsidRDefault="004802B4">
                  <w:pPr>
                    <w:jc w:val="center"/>
                    <w:rPr>
                      <w:rFonts w:eastAsia="Arial"/>
                    </w:rPr>
                  </w:pPr>
                  <w:del w:id="708" w:author="OERTEL Romy" w:date="2026-07-07T18:14:00Z">
                    <w:r>
                      <w:rPr>
                        <w:rFonts w:eastAsia="Arial"/>
                      </w:rPr>
                      <w:delText>6-14</w:delText>
                    </w:r>
                  </w:del>
                </w:p>
              </w:tc>
              <w:tc>
                <w:tcPr>
                  <w:tcW w:w="1844" w:type="dxa"/>
                  <w:tcBorders>
                    <w:top w:val="single" w:sz="8" w:space="0" w:color="000000"/>
                    <w:left w:val="single" w:sz="8" w:space="0" w:color="000000"/>
                  </w:tcBorders>
                  <w:tcMar>
                    <w:top w:w="0" w:type="dxa"/>
                    <w:left w:w="10" w:type="dxa"/>
                    <w:bottom w:w="0" w:type="dxa"/>
                    <w:right w:w="10" w:type="dxa"/>
                  </w:tcMar>
                  <w:vAlign w:val="center"/>
                </w:tcPr>
                <w:p w14:paraId="50FCE85C" w14:textId="77777777" w:rsidR="006A30EA" w:rsidRDefault="004802B4">
                  <w:pPr>
                    <w:jc w:val="center"/>
                    <w:rPr>
                      <w:rFonts w:eastAsia="Arial"/>
                    </w:rPr>
                  </w:pPr>
                  <w:r>
                    <w:rPr>
                      <w:rFonts w:eastAsia="Arial"/>
                    </w:rPr>
                    <w:t>outwards/absent</w:t>
                  </w:r>
                </w:p>
              </w:tc>
              <w:tc>
                <w:tcPr>
                  <w:tcW w:w="1978" w:type="dxa"/>
                  <w:tcBorders>
                    <w:top w:val="single" w:sz="8" w:space="0" w:color="000000"/>
                    <w:left w:val="single" w:sz="8" w:space="0" w:color="000000"/>
                  </w:tcBorders>
                  <w:tcMar>
                    <w:top w:w="0" w:type="dxa"/>
                    <w:left w:w="10" w:type="dxa"/>
                    <w:bottom w:w="0" w:type="dxa"/>
                    <w:right w:w="10" w:type="dxa"/>
                  </w:tcMar>
                  <w:vAlign w:val="center"/>
                </w:tcPr>
                <w:p w14:paraId="50FCE85D" w14:textId="77777777" w:rsidR="006A30EA" w:rsidRDefault="004802B4">
                  <w:pPr>
                    <w:spacing w:line="216" w:lineRule="auto"/>
                    <w:jc w:val="center"/>
                    <w:rPr>
                      <w:rFonts w:eastAsia="Arial"/>
                    </w:rPr>
                  </w:pPr>
                  <w:r>
                    <w:rPr>
                      <w:rFonts w:eastAsia="Arial"/>
                    </w:rPr>
                    <w:t xml:space="preserve">upwards/absent or outwards/absent </w:t>
                  </w:r>
                </w:p>
              </w:tc>
              <w:tc>
                <w:tcPr>
                  <w:tcW w:w="2295" w:type="dxa"/>
                  <w:tcBorders>
                    <w:top w:val="single" w:sz="8" w:space="0" w:color="000000"/>
                    <w:left w:val="single" w:sz="8" w:space="0" w:color="000000"/>
                  </w:tcBorders>
                  <w:tcMar>
                    <w:top w:w="0" w:type="dxa"/>
                    <w:left w:w="10" w:type="dxa"/>
                    <w:bottom w:w="0" w:type="dxa"/>
                    <w:right w:w="10" w:type="dxa"/>
                  </w:tcMar>
                  <w:vAlign w:val="center"/>
                </w:tcPr>
                <w:p w14:paraId="50FCE85E" w14:textId="77777777" w:rsidR="006A30EA" w:rsidRDefault="004802B4">
                  <w:pPr>
                    <w:spacing w:line="228" w:lineRule="auto"/>
                    <w:jc w:val="center"/>
                    <w:rPr>
                      <w:rFonts w:eastAsia="Arial"/>
                    </w:rPr>
                  </w:pPr>
                  <w:r>
                    <w:rPr>
                      <w:rFonts w:eastAsia="Arial"/>
                    </w:rPr>
                    <w:t>none or upwards/absent or outwards/absent</w:t>
                  </w:r>
                </w:p>
              </w:tc>
              <w:tc>
                <w:tcPr>
                  <w:tcW w:w="1326" w:type="dxa"/>
                  <w:tcBorders>
                    <w:top w:val="single" w:sz="8" w:space="0" w:color="000000"/>
                    <w:left w:val="single" w:sz="8" w:space="0" w:color="000000"/>
                    <w:bottom w:val="single" w:sz="8" w:space="0" w:color="auto"/>
                    <w:right w:val="single" w:sz="8" w:space="0" w:color="000000"/>
                  </w:tcBorders>
                  <w:tcMar>
                    <w:top w:w="0" w:type="dxa"/>
                    <w:left w:w="10" w:type="dxa"/>
                    <w:bottom w:w="0" w:type="dxa"/>
                    <w:right w:w="10" w:type="dxa"/>
                  </w:tcMar>
                  <w:vAlign w:val="center"/>
                </w:tcPr>
                <w:p w14:paraId="50FCE85F" w14:textId="77777777" w:rsidR="006A30EA" w:rsidRDefault="00000000">
                  <w:pPr>
                    <w:jc w:val="center"/>
                    <w:rPr>
                      <w:rFonts w:eastAsia="Microsoft Sans Serif"/>
                      <w:color w:val="000000"/>
                    </w:rPr>
                  </w:pPr>
                  <w:r>
                    <w:pict w14:anchorId="50FCED63">
                      <v:shape id="_x0000_i1045" type="#_x0000_t75" style="width:64.8pt;height:43.2pt">
                        <v:imagedata r:id="rId66" o:title=""/>
                      </v:shape>
                    </w:pict>
                  </w:r>
                </w:p>
              </w:tc>
            </w:tr>
            <w:tr w:rsidR="006A30EA" w14:paraId="50FCE868" w14:textId="77777777">
              <w:trPr>
                <w:trHeight w:val="1230"/>
                <w:jc w:val="center"/>
              </w:trPr>
              <w:tc>
                <w:tcPr>
                  <w:tcW w:w="1066" w:type="dxa"/>
                  <w:tcBorders>
                    <w:top w:val="single" w:sz="8" w:space="0" w:color="000000"/>
                    <w:left w:val="single" w:sz="8" w:space="0" w:color="000000"/>
                  </w:tcBorders>
                  <w:tcMar>
                    <w:top w:w="0" w:type="dxa"/>
                    <w:left w:w="10" w:type="dxa"/>
                    <w:bottom w:w="0" w:type="dxa"/>
                    <w:right w:w="10" w:type="dxa"/>
                  </w:tcMar>
                  <w:vAlign w:val="center"/>
                </w:tcPr>
                <w:p w14:paraId="50FCE861" w14:textId="77777777" w:rsidR="006A30EA" w:rsidRDefault="004802B4">
                  <w:pPr>
                    <w:jc w:val="center"/>
                    <w:rPr>
                      <w:rFonts w:eastAsia="Arial"/>
                    </w:rPr>
                  </w:pPr>
                  <w:r>
                    <w:rPr>
                      <w:rFonts w:eastAsia="Arial"/>
                    </w:rPr>
                    <w:t>bowl- shaped</w:t>
                  </w:r>
                </w:p>
              </w:tc>
              <w:tc>
                <w:tcPr>
                  <w:tcW w:w="465" w:type="dxa"/>
                  <w:tcBorders>
                    <w:top w:val="single" w:sz="8" w:space="0" w:color="000000"/>
                    <w:left w:val="single" w:sz="8" w:space="0" w:color="000000"/>
                  </w:tcBorders>
                  <w:tcMar>
                    <w:top w:w="0" w:type="dxa"/>
                    <w:left w:w="10" w:type="dxa"/>
                    <w:bottom w:w="0" w:type="dxa"/>
                    <w:right w:w="10" w:type="dxa"/>
                  </w:tcMar>
                  <w:vAlign w:val="center"/>
                </w:tcPr>
                <w:p w14:paraId="50FCE862" w14:textId="77777777" w:rsidR="006A30EA" w:rsidRDefault="004802B4">
                  <w:pPr>
                    <w:ind w:firstLine="200"/>
                    <w:rPr>
                      <w:rFonts w:eastAsia="Arial"/>
                    </w:rPr>
                  </w:pPr>
                  <w:r>
                    <w:rPr>
                      <w:rFonts w:eastAsia="Arial"/>
                    </w:rPr>
                    <w:t>6</w:t>
                  </w:r>
                </w:p>
              </w:tc>
              <w:tc>
                <w:tcPr>
                  <w:tcW w:w="776" w:type="dxa"/>
                  <w:tcBorders>
                    <w:top w:val="single" w:sz="8" w:space="0" w:color="000000"/>
                    <w:left w:val="single" w:sz="8" w:space="0" w:color="000000"/>
                  </w:tcBorders>
                  <w:tcMar>
                    <w:top w:w="0" w:type="dxa"/>
                    <w:left w:w="10" w:type="dxa"/>
                    <w:bottom w:w="0" w:type="dxa"/>
                    <w:right w:w="10" w:type="dxa"/>
                  </w:tcMar>
                  <w:vAlign w:val="center"/>
                </w:tcPr>
                <w:p w14:paraId="50FCE863" w14:textId="77777777" w:rsidR="006A30EA" w:rsidRDefault="004802B4">
                  <w:pPr>
                    <w:jc w:val="center"/>
                    <w:rPr>
                      <w:rFonts w:eastAsia="Arial"/>
                    </w:rPr>
                  </w:pPr>
                  <w:del w:id="709" w:author="OERTEL Romy" w:date="2026-07-07T18:14:00Z">
                    <w:r>
                      <w:rPr>
                        <w:rFonts w:eastAsia="Arial"/>
                      </w:rPr>
                      <w:delText>9-14</w:delText>
                    </w:r>
                  </w:del>
                </w:p>
              </w:tc>
              <w:tc>
                <w:tcPr>
                  <w:tcW w:w="1844" w:type="dxa"/>
                  <w:tcBorders>
                    <w:top w:val="single" w:sz="8" w:space="0" w:color="000000"/>
                    <w:left w:val="single" w:sz="8" w:space="0" w:color="000000"/>
                  </w:tcBorders>
                  <w:tcMar>
                    <w:top w:w="0" w:type="dxa"/>
                    <w:left w:w="10" w:type="dxa"/>
                    <w:bottom w:w="0" w:type="dxa"/>
                    <w:right w:w="10" w:type="dxa"/>
                  </w:tcMar>
                  <w:vAlign w:val="center"/>
                </w:tcPr>
                <w:p w14:paraId="50FCE864" w14:textId="77777777" w:rsidR="006A30EA" w:rsidRDefault="004802B4">
                  <w:pPr>
                    <w:jc w:val="center"/>
                    <w:rPr>
                      <w:rFonts w:eastAsia="Arial"/>
                    </w:rPr>
                  </w:pPr>
                  <w:r>
                    <w:rPr>
                      <w:rFonts w:eastAsia="Arial"/>
                    </w:rPr>
                    <w:t>horizontal/incurved</w:t>
                  </w:r>
                </w:p>
              </w:tc>
              <w:tc>
                <w:tcPr>
                  <w:tcW w:w="1978" w:type="dxa"/>
                  <w:tcBorders>
                    <w:top w:val="single" w:sz="8" w:space="0" w:color="000000"/>
                    <w:left w:val="single" w:sz="8" w:space="0" w:color="000000"/>
                  </w:tcBorders>
                  <w:tcMar>
                    <w:top w:w="0" w:type="dxa"/>
                    <w:left w:w="10" w:type="dxa"/>
                    <w:bottom w:w="0" w:type="dxa"/>
                    <w:right w:w="10" w:type="dxa"/>
                  </w:tcMar>
                  <w:vAlign w:val="center"/>
                </w:tcPr>
                <w:p w14:paraId="50FCE865" w14:textId="77777777" w:rsidR="006A30EA" w:rsidRDefault="004802B4">
                  <w:pPr>
                    <w:jc w:val="center"/>
                    <w:rPr>
                      <w:rFonts w:eastAsia="Microsoft Sans Serif"/>
                      <w:color w:val="000000"/>
                    </w:rPr>
                  </w:pPr>
                  <w:r>
                    <w:rPr>
                      <w:rFonts w:eastAsia="Arial"/>
                      <w:color w:val="000000"/>
                    </w:rPr>
                    <w:t>horizontal/incurved</w:t>
                  </w:r>
                </w:p>
              </w:tc>
              <w:tc>
                <w:tcPr>
                  <w:tcW w:w="2295" w:type="dxa"/>
                  <w:tcBorders>
                    <w:top w:val="single" w:sz="8" w:space="0" w:color="000000"/>
                    <w:left w:val="single" w:sz="8" w:space="0" w:color="000000"/>
                  </w:tcBorders>
                  <w:tcMar>
                    <w:top w:w="0" w:type="dxa"/>
                    <w:left w:w="10" w:type="dxa"/>
                    <w:bottom w:w="0" w:type="dxa"/>
                    <w:right w:w="10" w:type="dxa"/>
                  </w:tcMar>
                  <w:vAlign w:val="center"/>
                </w:tcPr>
                <w:p w14:paraId="50FCE866" w14:textId="77777777" w:rsidR="006A30EA" w:rsidRDefault="004802B4">
                  <w:pPr>
                    <w:jc w:val="center"/>
                    <w:rPr>
                      <w:rFonts w:eastAsia="Microsoft Sans Serif"/>
                      <w:color w:val="000000"/>
                    </w:rPr>
                  </w:pPr>
                  <w:r>
                    <w:rPr>
                      <w:rFonts w:eastAsia="Arial"/>
                      <w:color w:val="000000"/>
                    </w:rPr>
                    <w:t xml:space="preserve">outwards/incurved or horizontal/incurved </w:t>
                  </w:r>
                </w:p>
              </w:tc>
              <w:tc>
                <w:tcPr>
                  <w:tcW w:w="1326" w:type="dxa"/>
                  <w:tcBorders>
                    <w:top w:val="single" w:sz="8" w:space="0" w:color="000000"/>
                    <w:left w:val="single" w:sz="8" w:space="0" w:color="000000"/>
                    <w:bottom w:val="single" w:sz="8" w:space="0" w:color="auto"/>
                    <w:right w:val="single" w:sz="8" w:space="0" w:color="000000"/>
                  </w:tcBorders>
                  <w:tcMar>
                    <w:top w:w="0" w:type="dxa"/>
                    <w:left w:w="10" w:type="dxa"/>
                    <w:bottom w:w="0" w:type="dxa"/>
                    <w:right w:w="10" w:type="dxa"/>
                  </w:tcMar>
                  <w:vAlign w:val="center"/>
                </w:tcPr>
                <w:p w14:paraId="50FCE867" w14:textId="77777777" w:rsidR="006A30EA" w:rsidRDefault="00000000">
                  <w:pPr>
                    <w:jc w:val="center"/>
                    <w:rPr>
                      <w:rFonts w:eastAsia="Microsoft Sans Serif"/>
                      <w:color w:val="000000"/>
                    </w:rPr>
                  </w:pPr>
                  <w:r>
                    <w:pict w14:anchorId="50FCED64">
                      <v:shape id="_x0000_i1046" type="#_x0000_t75" style="width:64.8pt;height:43.2pt">
                        <v:imagedata r:id="rId67" o:title=""/>
                      </v:shape>
                    </w:pict>
                  </w:r>
                </w:p>
              </w:tc>
            </w:tr>
            <w:tr w:rsidR="006A30EA" w14:paraId="50FCE871" w14:textId="77777777">
              <w:trPr>
                <w:trHeight w:val="1110"/>
                <w:jc w:val="center"/>
              </w:trPr>
              <w:tc>
                <w:tcPr>
                  <w:tcW w:w="1066" w:type="dxa"/>
                  <w:tcBorders>
                    <w:top w:val="single" w:sz="8" w:space="0" w:color="000000"/>
                    <w:left w:val="single" w:sz="8" w:space="0" w:color="000000"/>
                  </w:tcBorders>
                  <w:tcMar>
                    <w:top w:w="0" w:type="dxa"/>
                    <w:left w:w="10" w:type="dxa"/>
                    <w:bottom w:w="0" w:type="dxa"/>
                    <w:right w:w="10" w:type="dxa"/>
                  </w:tcMar>
                  <w:vAlign w:val="center"/>
                </w:tcPr>
                <w:p w14:paraId="50FCE869" w14:textId="77777777" w:rsidR="006A30EA" w:rsidRDefault="004802B4">
                  <w:pPr>
                    <w:spacing w:line="216" w:lineRule="auto"/>
                    <w:jc w:val="center"/>
                    <w:rPr>
                      <w:rFonts w:eastAsia="Arial"/>
                    </w:rPr>
                  </w:pPr>
                  <w:r>
                    <w:rPr>
                      <w:rFonts w:eastAsia="Arial"/>
                    </w:rPr>
                    <w:t>saucer-</w:t>
                  </w:r>
                </w:p>
                <w:p w14:paraId="50FCE86A" w14:textId="77777777" w:rsidR="006A30EA" w:rsidRDefault="004802B4">
                  <w:pPr>
                    <w:spacing w:line="216" w:lineRule="auto"/>
                    <w:jc w:val="center"/>
                    <w:rPr>
                      <w:rFonts w:eastAsia="Arial"/>
                    </w:rPr>
                  </w:pPr>
                  <w:r>
                    <w:rPr>
                      <w:rFonts w:eastAsia="Arial"/>
                    </w:rPr>
                    <w:t>shaped</w:t>
                  </w:r>
                </w:p>
              </w:tc>
              <w:tc>
                <w:tcPr>
                  <w:tcW w:w="465" w:type="dxa"/>
                  <w:tcBorders>
                    <w:top w:val="single" w:sz="8" w:space="0" w:color="000000"/>
                    <w:left w:val="single" w:sz="8" w:space="0" w:color="000000"/>
                  </w:tcBorders>
                  <w:tcMar>
                    <w:top w:w="0" w:type="dxa"/>
                    <w:left w:w="10" w:type="dxa"/>
                    <w:bottom w:w="0" w:type="dxa"/>
                    <w:right w:w="10" w:type="dxa"/>
                  </w:tcMar>
                  <w:vAlign w:val="center"/>
                </w:tcPr>
                <w:p w14:paraId="50FCE86B" w14:textId="77777777" w:rsidR="006A30EA" w:rsidRDefault="004802B4">
                  <w:pPr>
                    <w:ind w:firstLine="200"/>
                    <w:rPr>
                      <w:rFonts w:eastAsia="Arial"/>
                    </w:rPr>
                  </w:pPr>
                  <w:r>
                    <w:rPr>
                      <w:rFonts w:eastAsia="Arial"/>
                    </w:rPr>
                    <w:t>7</w:t>
                  </w:r>
                </w:p>
              </w:tc>
              <w:tc>
                <w:tcPr>
                  <w:tcW w:w="776" w:type="dxa"/>
                  <w:tcBorders>
                    <w:top w:val="single" w:sz="8" w:space="0" w:color="000000"/>
                    <w:left w:val="single" w:sz="8" w:space="0" w:color="000000"/>
                  </w:tcBorders>
                  <w:tcMar>
                    <w:top w:w="0" w:type="dxa"/>
                    <w:left w:w="10" w:type="dxa"/>
                    <w:bottom w:w="0" w:type="dxa"/>
                    <w:right w:w="10" w:type="dxa"/>
                  </w:tcMar>
                  <w:vAlign w:val="center"/>
                </w:tcPr>
                <w:p w14:paraId="50FCE86C" w14:textId="77777777" w:rsidR="006A30EA" w:rsidRDefault="004802B4">
                  <w:pPr>
                    <w:jc w:val="center"/>
                    <w:rPr>
                      <w:rFonts w:eastAsia="Arial"/>
                    </w:rPr>
                  </w:pPr>
                  <w:del w:id="710" w:author="OERTEL Romy" w:date="2026-07-07T18:14:00Z">
                    <w:r>
                      <w:rPr>
                        <w:rFonts w:eastAsia="Arial"/>
                      </w:rPr>
                      <w:delText>9-14</w:delText>
                    </w:r>
                  </w:del>
                </w:p>
              </w:tc>
              <w:tc>
                <w:tcPr>
                  <w:tcW w:w="1844" w:type="dxa"/>
                  <w:tcBorders>
                    <w:top w:val="single" w:sz="8" w:space="0" w:color="000000"/>
                    <w:left w:val="single" w:sz="8" w:space="0" w:color="000000"/>
                  </w:tcBorders>
                  <w:tcMar>
                    <w:top w:w="0" w:type="dxa"/>
                    <w:left w:w="10" w:type="dxa"/>
                    <w:bottom w:w="0" w:type="dxa"/>
                    <w:right w:w="10" w:type="dxa"/>
                  </w:tcMar>
                  <w:vAlign w:val="center"/>
                </w:tcPr>
                <w:p w14:paraId="50FCE86D" w14:textId="77777777" w:rsidR="006A30EA" w:rsidRDefault="004802B4">
                  <w:pPr>
                    <w:ind w:firstLine="260"/>
                    <w:rPr>
                      <w:rFonts w:eastAsia="Arial"/>
                    </w:rPr>
                  </w:pPr>
                  <w:r>
                    <w:rPr>
                      <w:rFonts w:eastAsia="Arial"/>
                    </w:rPr>
                    <w:t>horizontal/absent</w:t>
                  </w:r>
                </w:p>
              </w:tc>
              <w:tc>
                <w:tcPr>
                  <w:tcW w:w="1978" w:type="dxa"/>
                  <w:tcBorders>
                    <w:top w:val="single" w:sz="8" w:space="0" w:color="000000"/>
                    <w:left w:val="single" w:sz="8" w:space="0" w:color="000000"/>
                  </w:tcBorders>
                  <w:tcMar>
                    <w:top w:w="0" w:type="dxa"/>
                    <w:left w:w="10" w:type="dxa"/>
                    <w:bottom w:w="0" w:type="dxa"/>
                    <w:right w:w="10" w:type="dxa"/>
                  </w:tcMar>
                  <w:vAlign w:val="center"/>
                </w:tcPr>
                <w:p w14:paraId="50FCE86E" w14:textId="77777777" w:rsidR="006A30EA" w:rsidRDefault="004802B4">
                  <w:pPr>
                    <w:jc w:val="center"/>
                    <w:rPr>
                      <w:rFonts w:eastAsia="Arial"/>
                    </w:rPr>
                  </w:pPr>
                  <w:r>
                    <w:rPr>
                      <w:rFonts w:eastAsia="Arial"/>
                    </w:rPr>
                    <w:t>horizontal/absent</w:t>
                  </w:r>
                </w:p>
              </w:tc>
              <w:tc>
                <w:tcPr>
                  <w:tcW w:w="2295" w:type="dxa"/>
                  <w:tcBorders>
                    <w:top w:val="single" w:sz="8" w:space="0" w:color="000000"/>
                    <w:left w:val="single" w:sz="8" w:space="0" w:color="000000"/>
                  </w:tcBorders>
                  <w:tcMar>
                    <w:top w:w="0" w:type="dxa"/>
                    <w:left w:w="10" w:type="dxa"/>
                    <w:bottom w:w="0" w:type="dxa"/>
                    <w:right w:w="10" w:type="dxa"/>
                  </w:tcMar>
                  <w:vAlign w:val="center"/>
                </w:tcPr>
                <w:p w14:paraId="50FCE86F" w14:textId="77777777" w:rsidR="006A30EA" w:rsidRDefault="004802B4">
                  <w:pPr>
                    <w:spacing w:line="216" w:lineRule="auto"/>
                    <w:jc w:val="center"/>
                    <w:rPr>
                      <w:rFonts w:eastAsia="Arial"/>
                    </w:rPr>
                  </w:pPr>
                  <w:r>
                    <w:rPr>
                      <w:rFonts w:eastAsia="Arial"/>
                    </w:rPr>
                    <w:t xml:space="preserve"> horizontal/absent </w:t>
                  </w:r>
                </w:p>
              </w:tc>
              <w:tc>
                <w:tcPr>
                  <w:tcW w:w="1326" w:type="dxa"/>
                  <w:tcBorders>
                    <w:top w:val="single" w:sz="8" w:space="0" w:color="000000"/>
                    <w:left w:val="single" w:sz="8" w:space="0" w:color="000000"/>
                    <w:bottom w:val="single" w:sz="8" w:space="0" w:color="auto"/>
                    <w:right w:val="single" w:sz="8" w:space="0" w:color="000000"/>
                  </w:tcBorders>
                  <w:tcMar>
                    <w:top w:w="0" w:type="dxa"/>
                    <w:left w:w="10" w:type="dxa"/>
                    <w:bottom w:w="0" w:type="dxa"/>
                    <w:right w:w="10" w:type="dxa"/>
                  </w:tcMar>
                  <w:vAlign w:val="center"/>
                </w:tcPr>
                <w:p w14:paraId="50FCE870" w14:textId="77777777" w:rsidR="006A30EA" w:rsidRDefault="00000000">
                  <w:pPr>
                    <w:jc w:val="center"/>
                    <w:rPr>
                      <w:rFonts w:eastAsia="Microsoft Sans Serif"/>
                      <w:color w:val="000000"/>
                    </w:rPr>
                  </w:pPr>
                  <w:r>
                    <w:pict w14:anchorId="50FCED65">
                      <v:shape id="_x0000_i1047" type="#_x0000_t75" style="width:64.8pt;height:43.2pt">
                        <v:imagedata r:id="rId68" o:title=""/>
                      </v:shape>
                    </w:pict>
                  </w:r>
                </w:p>
              </w:tc>
            </w:tr>
            <w:tr w:rsidR="006A30EA" w14:paraId="50FCE87A" w14:textId="77777777">
              <w:trPr>
                <w:trHeight w:val="1035"/>
                <w:jc w:val="center"/>
              </w:trPr>
              <w:tc>
                <w:tcPr>
                  <w:tcW w:w="1066" w:type="dxa"/>
                  <w:tcBorders>
                    <w:top w:val="single" w:sz="8" w:space="0" w:color="000000"/>
                    <w:left w:val="single" w:sz="8" w:space="0" w:color="000000"/>
                  </w:tcBorders>
                  <w:tcMar>
                    <w:top w:w="0" w:type="dxa"/>
                    <w:left w:w="10" w:type="dxa"/>
                    <w:bottom w:w="0" w:type="dxa"/>
                    <w:right w:w="10" w:type="dxa"/>
                  </w:tcMar>
                  <w:vAlign w:val="center"/>
                </w:tcPr>
                <w:p w14:paraId="50FCE872" w14:textId="77777777" w:rsidR="006A30EA" w:rsidRDefault="004802B4">
                  <w:pPr>
                    <w:spacing w:line="216" w:lineRule="auto"/>
                    <w:jc w:val="center"/>
                    <w:rPr>
                      <w:rFonts w:eastAsia="Arial"/>
                    </w:rPr>
                  </w:pPr>
                  <w:r>
                    <w:rPr>
                      <w:rFonts w:eastAsia="Arial"/>
                    </w:rPr>
                    <w:t>cup-</w:t>
                  </w:r>
                </w:p>
                <w:p w14:paraId="50FCE873" w14:textId="77777777" w:rsidR="006A30EA" w:rsidRDefault="004802B4">
                  <w:pPr>
                    <w:spacing w:line="216" w:lineRule="auto"/>
                    <w:jc w:val="center"/>
                    <w:rPr>
                      <w:rFonts w:eastAsia="Arial"/>
                    </w:rPr>
                  </w:pPr>
                  <w:r>
                    <w:rPr>
                      <w:rFonts w:eastAsia="Arial"/>
                    </w:rPr>
                    <w:t>saucer -shaped</w:t>
                  </w:r>
                </w:p>
              </w:tc>
              <w:tc>
                <w:tcPr>
                  <w:tcW w:w="465" w:type="dxa"/>
                  <w:tcBorders>
                    <w:top w:val="single" w:sz="8" w:space="0" w:color="000000"/>
                    <w:left w:val="single" w:sz="8" w:space="0" w:color="000000"/>
                  </w:tcBorders>
                  <w:tcMar>
                    <w:top w:w="0" w:type="dxa"/>
                    <w:left w:w="10" w:type="dxa"/>
                    <w:bottom w:w="0" w:type="dxa"/>
                    <w:right w:w="10" w:type="dxa"/>
                  </w:tcMar>
                  <w:vAlign w:val="center"/>
                </w:tcPr>
                <w:p w14:paraId="50FCE874" w14:textId="77777777" w:rsidR="006A30EA" w:rsidRDefault="004802B4">
                  <w:pPr>
                    <w:ind w:firstLine="200"/>
                    <w:rPr>
                      <w:rFonts w:eastAsia="Arial"/>
                    </w:rPr>
                  </w:pPr>
                  <w:r>
                    <w:rPr>
                      <w:rFonts w:eastAsia="Arial"/>
                    </w:rPr>
                    <w:t>8</w:t>
                  </w:r>
                </w:p>
              </w:tc>
              <w:tc>
                <w:tcPr>
                  <w:tcW w:w="776" w:type="dxa"/>
                  <w:tcBorders>
                    <w:top w:val="single" w:sz="8" w:space="0" w:color="000000"/>
                    <w:left w:val="single" w:sz="8" w:space="0" w:color="000000"/>
                  </w:tcBorders>
                  <w:tcMar>
                    <w:top w:w="0" w:type="dxa"/>
                    <w:left w:w="10" w:type="dxa"/>
                    <w:bottom w:w="0" w:type="dxa"/>
                    <w:right w:w="10" w:type="dxa"/>
                  </w:tcMar>
                  <w:vAlign w:val="center"/>
                </w:tcPr>
                <w:p w14:paraId="50FCE875" w14:textId="77777777" w:rsidR="006A30EA" w:rsidRDefault="004802B4">
                  <w:pPr>
                    <w:jc w:val="center"/>
                    <w:rPr>
                      <w:rFonts w:eastAsia="Arial"/>
                    </w:rPr>
                  </w:pPr>
                  <w:del w:id="711" w:author="OERTEL Romy" w:date="2026-07-07T18:14:00Z">
                    <w:r>
                      <w:rPr>
                        <w:rFonts w:eastAsia="Arial"/>
                      </w:rPr>
                      <w:delText>9-14</w:delText>
                    </w:r>
                  </w:del>
                </w:p>
              </w:tc>
              <w:tc>
                <w:tcPr>
                  <w:tcW w:w="1844" w:type="dxa"/>
                  <w:tcBorders>
                    <w:top w:val="single" w:sz="8" w:space="0" w:color="000000"/>
                    <w:left w:val="single" w:sz="8" w:space="0" w:color="000000"/>
                  </w:tcBorders>
                  <w:tcMar>
                    <w:top w:w="0" w:type="dxa"/>
                    <w:left w:w="10" w:type="dxa"/>
                    <w:bottom w:w="0" w:type="dxa"/>
                    <w:right w:w="10" w:type="dxa"/>
                  </w:tcMar>
                  <w:vAlign w:val="center"/>
                </w:tcPr>
                <w:p w14:paraId="50FCE876" w14:textId="77777777" w:rsidR="006A30EA" w:rsidRDefault="004802B4">
                  <w:pPr>
                    <w:ind w:firstLine="260"/>
                    <w:rPr>
                      <w:rFonts w:eastAsia="Arial"/>
                    </w:rPr>
                  </w:pPr>
                  <w:r>
                    <w:rPr>
                      <w:rFonts w:eastAsia="Arial"/>
                    </w:rPr>
                    <w:t>horizontal/absent</w:t>
                  </w:r>
                </w:p>
              </w:tc>
              <w:tc>
                <w:tcPr>
                  <w:tcW w:w="1978" w:type="dxa"/>
                  <w:tcBorders>
                    <w:top w:val="single" w:sz="8" w:space="0" w:color="000000"/>
                    <w:left w:val="single" w:sz="8" w:space="0" w:color="000000"/>
                  </w:tcBorders>
                  <w:tcMar>
                    <w:top w:w="0" w:type="dxa"/>
                    <w:left w:w="10" w:type="dxa"/>
                    <w:bottom w:w="0" w:type="dxa"/>
                    <w:right w:w="10" w:type="dxa"/>
                  </w:tcMar>
                  <w:vAlign w:val="center"/>
                </w:tcPr>
                <w:p w14:paraId="50FCE877" w14:textId="77777777" w:rsidR="006A30EA" w:rsidRDefault="004802B4">
                  <w:pPr>
                    <w:spacing w:line="228" w:lineRule="auto"/>
                    <w:jc w:val="center"/>
                    <w:rPr>
                      <w:rFonts w:eastAsia="Arial"/>
                    </w:rPr>
                  </w:pPr>
                  <w:r>
                    <w:rPr>
                      <w:rFonts w:eastAsia="Arial"/>
                    </w:rPr>
                    <w:t>upwards/absent or upwards/incurved or outwards/absent or horizontal/absent  </w:t>
                  </w:r>
                </w:p>
              </w:tc>
              <w:tc>
                <w:tcPr>
                  <w:tcW w:w="2295" w:type="dxa"/>
                  <w:tcBorders>
                    <w:top w:val="single" w:sz="8" w:space="0" w:color="000000"/>
                    <w:left w:val="single" w:sz="8" w:space="0" w:color="000000"/>
                  </w:tcBorders>
                  <w:tcMar>
                    <w:top w:w="0" w:type="dxa"/>
                    <w:left w:w="10" w:type="dxa"/>
                    <w:bottom w:w="0" w:type="dxa"/>
                    <w:right w:w="10" w:type="dxa"/>
                  </w:tcMar>
                  <w:vAlign w:val="center"/>
                </w:tcPr>
                <w:p w14:paraId="50FCE878" w14:textId="77777777" w:rsidR="006A30EA" w:rsidRDefault="004802B4">
                  <w:pPr>
                    <w:spacing w:line="216" w:lineRule="auto"/>
                    <w:jc w:val="center"/>
                    <w:rPr>
                      <w:rFonts w:eastAsia="Arial"/>
                    </w:rPr>
                  </w:pPr>
                  <w:r>
                    <w:rPr>
                      <w:rFonts w:eastAsia="Arial"/>
                    </w:rPr>
                    <w:t xml:space="preserve">upwards/absent or upwards/incurved  </w:t>
                  </w:r>
                </w:p>
              </w:tc>
              <w:tc>
                <w:tcPr>
                  <w:tcW w:w="1326" w:type="dxa"/>
                  <w:tcBorders>
                    <w:top w:val="single" w:sz="8" w:space="0" w:color="000000"/>
                    <w:left w:val="single" w:sz="8" w:space="0" w:color="000000"/>
                    <w:bottom w:val="single" w:sz="8" w:space="0" w:color="auto"/>
                    <w:right w:val="single" w:sz="8" w:space="0" w:color="000000"/>
                  </w:tcBorders>
                  <w:tcMar>
                    <w:top w:w="0" w:type="dxa"/>
                    <w:left w:w="10" w:type="dxa"/>
                    <w:bottom w:w="0" w:type="dxa"/>
                    <w:right w:w="10" w:type="dxa"/>
                  </w:tcMar>
                  <w:vAlign w:val="center"/>
                </w:tcPr>
                <w:p w14:paraId="50FCE879" w14:textId="77777777" w:rsidR="006A30EA" w:rsidRDefault="00000000">
                  <w:pPr>
                    <w:jc w:val="center"/>
                    <w:rPr>
                      <w:rFonts w:eastAsia="Microsoft Sans Serif"/>
                      <w:color w:val="000000"/>
                    </w:rPr>
                  </w:pPr>
                  <w:r>
                    <w:pict w14:anchorId="50FCED66">
                      <v:shape id="_x0000_i1048" type="#_x0000_t75" style="width:64.8pt;height:43.2pt">
                        <v:imagedata r:id="rId69" o:title=""/>
                      </v:shape>
                    </w:pict>
                  </w:r>
                </w:p>
              </w:tc>
            </w:tr>
            <w:tr w:rsidR="006A30EA" w14:paraId="50FCE883" w14:textId="77777777">
              <w:trPr>
                <w:trHeight w:val="1140"/>
                <w:jc w:val="center"/>
              </w:trPr>
              <w:tc>
                <w:tcPr>
                  <w:tcW w:w="1066" w:type="dxa"/>
                  <w:tcBorders>
                    <w:top w:val="single" w:sz="8" w:space="0" w:color="000000"/>
                    <w:left w:val="single" w:sz="8" w:space="0" w:color="000000"/>
                  </w:tcBorders>
                  <w:tcMar>
                    <w:top w:w="0" w:type="dxa"/>
                    <w:left w:w="10" w:type="dxa"/>
                    <w:bottom w:w="0" w:type="dxa"/>
                    <w:right w:w="10" w:type="dxa"/>
                  </w:tcMar>
                  <w:vAlign w:val="center"/>
                </w:tcPr>
                <w:p w14:paraId="50FCE87B" w14:textId="77777777" w:rsidR="006A30EA" w:rsidRDefault="004802B4">
                  <w:pPr>
                    <w:spacing w:line="216" w:lineRule="auto"/>
                    <w:jc w:val="center"/>
                    <w:rPr>
                      <w:rFonts w:eastAsia="Arial"/>
                    </w:rPr>
                  </w:pPr>
                  <w:r>
                    <w:rPr>
                      <w:rFonts w:eastAsia="Arial"/>
                    </w:rPr>
                    <w:t>goldfish-</w:t>
                  </w:r>
                </w:p>
                <w:p w14:paraId="50FCE87C" w14:textId="77777777" w:rsidR="006A30EA" w:rsidRDefault="004802B4">
                  <w:pPr>
                    <w:spacing w:line="216" w:lineRule="auto"/>
                    <w:jc w:val="center"/>
                    <w:rPr>
                      <w:rFonts w:eastAsia="Arial"/>
                    </w:rPr>
                  </w:pPr>
                  <w:r>
                    <w:rPr>
                      <w:rFonts w:eastAsia="Arial"/>
                    </w:rPr>
                    <w:t>shaped</w:t>
                  </w:r>
                </w:p>
              </w:tc>
              <w:tc>
                <w:tcPr>
                  <w:tcW w:w="465" w:type="dxa"/>
                  <w:tcBorders>
                    <w:top w:val="single" w:sz="8" w:space="0" w:color="000000"/>
                    <w:left w:val="single" w:sz="8" w:space="0" w:color="000000"/>
                  </w:tcBorders>
                  <w:tcMar>
                    <w:top w:w="0" w:type="dxa"/>
                    <w:left w:w="10" w:type="dxa"/>
                    <w:bottom w:w="0" w:type="dxa"/>
                    <w:right w:w="10" w:type="dxa"/>
                  </w:tcMar>
                  <w:vAlign w:val="center"/>
                </w:tcPr>
                <w:p w14:paraId="50FCE87D" w14:textId="77777777" w:rsidR="006A30EA" w:rsidRDefault="004802B4">
                  <w:pPr>
                    <w:ind w:firstLine="200"/>
                    <w:rPr>
                      <w:rFonts w:eastAsia="Arial"/>
                    </w:rPr>
                  </w:pPr>
                  <w:r>
                    <w:rPr>
                      <w:rFonts w:eastAsia="Arial"/>
                    </w:rPr>
                    <w:t>9</w:t>
                  </w:r>
                </w:p>
              </w:tc>
              <w:tc>
                <w:tcPr>
                  <w:tcW w:w="776" w:type="dxa"/>
                  <w:tcBorders>
                    <w:top w:val="single" w:sz="8" w:space="0" w:color="000000"/>
                    <w:left w:val="single" w:sz="8" w:space="0" w:color="000000"/>
                  </w:tcBorders>
                  <w:tcMar>
                    <w:top w:w="0" w:type="dxa"/>
                    <w:left w:w="10" w:type="dxa"/>
                    <w:bottom w:w="0" w:type="dxa"/>
                    <w:right w:w="10" w:type="dxa"/>
                  </w:tcMar>
                  <w:vAlign w:val="center"/>
                </w:tcPr>
                <w:p w14:paraId="50FCE87E" w14:textId="77777777" w:rsidR="006A30EA" w:rsidRDefault="004802B4">
                  <w:pPr>
                    <w:jc w:val="center"/>
                    <w:rPr>
                      <w:rFonts w:eastAsia="Arial"/>
                    </w:rPr>
                  </w:pPr>
                  <w:del w:id="712" w:author="OERTEL Romy" w:date="2026-07-07T18:14:00Z">
                    <w:r>
                      <w:rPr>
                        <w:rFonts w:eastAsia="Arial"/>
                      </w:rPr>
                      <w:delText>9-16</w:delText>
                    </w:r>
                  </w:del>
                </w:p>
              </w:tc>
              <w:tc>
                <w:tcPr>
                  <w:tcW w:w="1844" w:type="dxa"/>
                  <w:tcBorders>
                    <w:top w:val="single" w:sz="8" w:space="0" w:color="000000"/>
                    <w:left w:val="single" w:sz="8" w:space="0" w:color="000000"/>
                  </w:tcBorders>
                  <w:tcMar>
                    <w:top w:w="0" w:type="dxa"/>
                    <w:left w:w="10" w:type="dxa"/>
                    <w:bottom w:w="0" w:type="dxa"/>
                    <w:right w:w="10" w:type="dxa"/>
                  </w:tcMar>
                  <w:vAlign w:val="center"/>
                </w:tcPr>
                <w:p w14:paraId="50FCE87F" w14:textId="77777777" w:rsidR="006A30EA" w:rsidRDefault="004802B4">
                  <w:pPr>
                    <w:jc w:val="center"/>
                    <w:rPr>
                      <w:rFonts w:eastAsia="Arial"/>
                    </w:rPr>
                  </w:pPr>
                  <w:r>
                    <w:rPr>
                      <w:rFonts w:eastAsia="Arial"/>
                    </w:rPr>
                    <w:t>downwards/absent or downwards/incurved</w:t>
                  </w:r>
                </w:p>
              </w:tc>
              <w:tc>
                <w:tcPr>
                  <w:tcW w:w="1978" w:type="dxa"/>
                  <w:tcBorders>
                    <w:top w:val="single" w:sz="8" w:space="0" w:color="000000"/>
                    <w:left w:val="single" w:sz="8" w:space="0" w:color="000000"/>
                  </w:tcBorders>
                  <w:tcMar>
                    <w:top w:w="0" w:type="dxa"/>
                    <w:left w:w="10" w:type="dxa"/>
                    <w:bottom w:w="0" w:type="dxa"/>
                    <w:right w:w="10" w:type="dxa"/>
                  </w:tcMar>
                  <w:vAlign w:val="center"/>
                </w:tcPr>
                <w:p w14:paraId="50FCE880" w14:textId="77777777" w:rsidR="006A30EA" w:rsidRDefault="004802B4">
                  <w:pPr>
                    <w:spacing w:line="216" w:lineRule="auto"/>
                    <w:jc w:val="center"/>
                    <w:rPr>
                      <w:rFonts w:eastAsia="Arial"/>
                    </w:rPr>
                  </w:pPr>
                  <w:r>
                    <w:rPr>
                      <w:rFonts w:eastAsia="Arial"/>
                    </w:rPr>
                    <w:t xml:space="preserve">upwards/absent or upwards/incurved or downwards/absent </w:t>
                  </w:r>
                </w:p>
              </w:tc>
              <w:tc>
                <w:tcPr>
                  <w:tcW w:w="2295" w:type="dxa"/>
                  <w:tcBorders>
                    <w:top w:val="single" w:sz="8" w:space="0" w:color="000000"/>
                    <w:left w:val="single" w:sz="8" w:space="0" w:color="000000"/>
                  </w:tcBorders>
                  <w:tcMar>
                    <w:top w:w="0" w:type="dxa"/>
                    <w:left w:w="10" w:type="dxa"/>
                    <w:bottom w:w="0" w:type="dxa"/>
                    <w:right w:w="10" w:type="dxa"/>
                  </w:tcMar>
                  <w:vAlign w:val="center"/>
                </w:tcPr>
                <w:p w14:paraId="50FCE881" w14:textId="77777777" w:rsidR="006A30EA" w:rsidRDefault="004802B4">
                  <w:pPr>
                    <w:spacing w:line="216" w:lineRule="auto"/>
                    <w:jc w:val="center"/>
                    <w:rPr>
                      <w:rFonts w:eastAsia="Arial"/>
                    </w:rPr>
                  </w:pPr>
                  <w:r>
                    <w:rPr>
                      <w:rFonts w:eastAsia="Arial"/>
                    </w:rPr>
                    <w:t>upwards/absent or upwards/incurved</w:t>
                  </w:r>
                </w:p>
              </w:tc>
              <w:tc>
                <w:tcPr>
                  <w:tcW w:w="1326" w:type="dxa"/>
                  <w:tcBorders>
                    <w:top w:val="single" w:sz="8" w:space="0" w:color="000000"/>
                    <w:left w:val="single" w:sz="8" w:space="0" w:color="000000"/>
                    <w:bottom w:val="single" w:sz="8" w:space="0" w:color="auto"/>
                    <w:right w:val="single" w:sz="8" w:space="0" w:color="000000"/>
                  </w:tcBorders>
                  <w:tcMar>
                    <w:top w:w="0" w:type="dxa"/>
                    <w:left w:w="10" w:type="dxa"/>
                    <w:bottom w:w="0" w:type="dxa"/>
                    <w:right w:w="10" w:type="dxa"/>
                  </w:tcMar>
                  <w:vAlign w:val="center"/>
                </w:tcPr>
                <w:p w14:paraId="50FCE882" w14:textId="77777777" w:rsidR="006A30EA" w:rsidRDefault="00000000">
                  <w:pPr>
                    <w:jc w:val="center"/>
                    <w:rPr>
                      <w:rFonts w:eastAsia="Microsoft Sans Serif"/>
                      <w:color w:val="000000"/>
                    </w:rPr>
                  </w:pPr>
                  <w:r>
                    <w:pict w14:anchorId="50FCED67">
                      <v:shape id="_x0000_i1049" type="#_x0000_t75" style="width:64.8pt;height:43.2pt">
                        <v:imagedata r:id="rId70" o:title=""/>
                      </v:shape>
                    </w:pict>
                  </w:r>
                </w:p>
              </w:tc>
            </w:tr>
            <w:tr w:rsidR="006A30EA" w14:paraId="50FCE88B" w14:textId="77777777">
              <w:trPr>
                <w:trHeight w:val="1215"/>
                <w:jc w:val="center"/>
              </w:trPr>
              <w:tc>
                <w:tcPr>
                  <w:tcW w:w="1066" w:type="dxa"/>
                  <w:tcBorders>
                    <w:top w:val="single" w:sz="8" w:space="0" w:color="000000"/>
                    <w:left w:val="single" w:sz="8" w:space="0" w:color="000000"/>
                  </w:tcBorders>
                  <w:tcMar>
                    <w:top w:w="0" w:type="dxa"/>
                    <w:left w:w="10" w:type="dxa"/>
                    <w:bottom w:w="0" w:type="dxa"/>
                    <w:right w:w="10" w:type="dxa"/>
                  </w:tcMar>
                  <w:vAlign w:val="center"/>
                </w:tcPr>
                <w:p w14:paraId="50FCE884" w14:textId="77777777" w:rsidR="006A30EA" w:rsidRDefault="004802B4">
                  <w:pPr>
                    <w:jc w:val="center"/>
                    <w:rPr>
                      <w:rFonts w:eastAsia="Arial"/>
                    </w:rPr>
                  </w:pPr>
                  <w:r>
                    <w:rPr>
                      <w:rFonts w:eastAsia="Arial"/>
                    </w:rPr>
                    <w:t>stellate</w:t>
                  </w:r>
                </w:p>
              </w:tc>
              <w:tc>
                <w:tcPr>
                  <w:tcW w:w="465" w:type="dxa"/>
                  <w:tcBorders>
                    <w:top w:val="single" w:sz="8" w:space="0" w:color="000000"/>
                    <w:left w:val="single" w:sz="8" w:space="0" w:color="000000"/>
                  </w:tcBorders>
                  <w:tcMar>
                    <w:top w:w="0" w:type="dxa"/>
                    <w:left w:w="10" w:type="dxa"/>
                    <w:bottom w:w="0" w:type="dxa"/>
                    <w:right w:w="10" w:type="dxa"/>
                  </w:tcMar>
                  <w:vAlign w:val="center"/>
                </w:tcPr>
                <w:p w14:paraId="50FCE885" w14:textId="77777777" w:rsidR="006A30EA" w:rsidRDefault="004802B4">
                  <w:pPr>
                    <w:jc w:val="center"/>
                    <w:rPr>
                      <w:rFonts w:eastAsia="Arial"/>
                    </w:rPr>
                  </w:pPr>
                  <w:r>
                    <w:rPr>
                      <w:rFonts w:eastAsia="Arial"/>
                    </w:rPr>
                    <w:t>10</w:t>
                  </w:r>
                </w:p>
              </w:tc>
              <w:tc>
                <w:tcPr>
                  <w:tcW w:w="776" w:type="dxa"/>
                  <w:tcBorders>
                    <w:top w:val="single" w:sz="8" w:space="0" w:color="000000"/>
                    <w:left w:val="single" w:sz="8" w:space="0" w:color="000000"/>
                  </w:tcBorders>
                  <w:tcMar>
                    <w:top w:w="0" w:type="dxa"/>
                    <w:left w:w="10" w:type="dxa"/>
                    <w:bottom w:w="0" w:type="dxa"/>
                    <w:right w:w="10" w:type="dxa"/>
                  </w:tcMar>
                  <w:vAlign w:val="center"/>
                </w:tcPr>
                <w:p w14:paraId="50FCE886" w14:textId="77777777" w:rsidR="006A30EA" w:rsidRDefault="004802B4">
                  <w:pPr>
                    <w:jc w:val="center"/>
                    <w:rPr>
                      <w:rFonts w:eastAsia="Arial"/>
                    </w:rPr>
                  </w:pPr>
                  <w:del w:id="713" w:author="OERTEL Romy" w:date="2026-07-07T18:14:00Z">
                    <w:r>
                      <w:rPr>
                        <w:rFonts w:eastAsia="Arial"/>
                      </w:rPr>
                      <w:delText>12-45</w:delText>
                    </w:r>
                  </w:del>
                </w:p>
              </w:tc>
              <w:tc>
                <w:tcPr>
                  <w:tcW w:w="1844" w:type="dxa"/>
                  <w:tcBorders>
                    <w:top w:val="single" w:sz="8" w:space="0" w:color="000000"/>
                    <w:left w:val="single" w:sz="8" w:space="0" w:color="000000"/>
                  </w:tcBorders>
                  <w:tcMar>
                    <w:top w:w="0" w:type="dxa"/>
                    <w:left w:w="10" w:type="dxa"/>
                    <w:bottom w:w="0" w:type="dxa"/>
                    <w:right w:w="10" w:type="dxa"/>
                  </w:tcMar>
                  <w:vAlign w:val="center"/>
                </w:tcPr>
                <w:p w14:paraId="50FCE887" w14:textId="77777777" w:rsidR="006A30EA" w:rsidRDefault="004802B4">
                  <w:pPr>
                    <w:ind w:firstLine="260"/>
                    <w:rPr>
                      <w:rFonts w:eastAsia="Arial"/>
                    </w:rPr>
                  </w:pPr>
                  <w:r>
                    <w:rPr>
                      <w:rFonts w:eastAsia="Arial"/>
                    </w:rPr>
                    <w:t>horizontal/absent</w:t>
                  </w:r>
                </w:p>
              </w:tc>
              <w:tc>
                <w:tcPr>
                  <w:tcW w:w="1978" w:type="dxa"/>
                  <w:tcBorders>
                    <w:top w:val="single" w:sz="8" w:space="0" w:color="000000"/>
                    <w:left w:val="single" w:sz="8" w:space="0" w:color="000000"/>
                  </w:tcBorders>
                  <w:tcMar>
                    <w:top w:w="0" w:type="dxa"/>
                    <w:left w:w="10" w:type="dxa"/>
                    <w:bottom w:w="0" w:type="dxa"/>
                    <w:right w:w="10" w:type="dxa"/>
                  </w:tcMar>
                  <w:vAlign w:val="center"/>
                </w:tcPr>
                <w:p w14:paraId="50FCE888" w14:textId="77777777" w:rsidR="006A30EA" w:rsidRDefault="004802B4">
                  <w:pPr>
                    <w:jc w:val="center"/>
                    <w:rPr>
                      <w:rFonts w:eastAsia="Arial"/>
                    </w:rPr>
                  </w:pPr>
                  <w:r>
                    <w:rPr>
                      <w:rFonts w:eastAsia="Arial"/>
                    </w:rPr>
                    <w:t xml:space="preserve">outwards/absent or horizontal/absent </w:t>
                  </w:r>
                </w:p>
              </w:tc>
              <w:tc>
                <w:tcPr>
                  <w:tcW w:w="2295" w:type="dxa"/>
                  <w:tcBorders>
                    <w:top w:val="single" w:sz="8" w:space="0" w:color="000000"/>
                    <w:left w:val="single" w:sz="8" w:space="0" w:color="000000"/>
                  </w:tcBorders>
                  <w:tcMar>
                    <w:top w:w="0" w:type="dxa"/>
                    <w:left w:w="10" w:type="dxa"/>
                    <w:bottom w:w="0" w:type="dxa"/>
                    <w:right w:w="10" w:type="dxa"/>
                  </w:tcMar>
                  <w:vAlign w:val="center"/>
                </w:tcPr>
                <w:p w14:paraId="50FCE889" w14:textId="77777777" w:rsidR="006A30EA" w:rsidRDefault="004802B4">
                  <w:pPr>
                    <w:jc w:val="center"/>
                    <w:rPr>
                      <w:rFonts w:eastAsia="Arial"/>
                    </w:rPr>
                  </w:pPr>
                  <w:r>
                    <w:rPr>
                      <w:rFonts w:eastAsia="Arial"/>
                    </w:rPr>
                    <w:t xml:space="preserve">outwards/absent </w:t>
                  </w:r>
                </w:p>
              </w:tc>
              <w:tc>
                <w:tcPr>
                  <w:tcW w:w="1326" w:type="dxa"/>
                  <w:tcBorders>
                    <w:top w:val="single" w:sz="8" w:space="0" w:color="000000"/>
                    <w:left w:val="single" w:sz="8" w:space="0" w:color="000000"/>
                    <w:bottom w:val="single" w:sz="8" w:space="0" w:color="auto"/>
                    <w:right w:val="single" w:sz="8" w:space="0" w:color="000000"/>
                  </w:tcBorders>
                  <w:tcMar>
                    <w:top w:w="0" w:type="dxa"/>
                    <w:left w:w="10" w:type="dxa"/>
                    <w:bottom w:w="0" w:type="dxa"/>
                    <w:right w:w="10" w:type="dxa"/>
                  </w:tcMar>
                  <w:vAlign w:val="center"/>
                </w:tcPr>
                <w:p w14:paraId="50FCE88A" w14:textId="77777777" w:rsidR="006A30EA" w:rsidRDefault="00000000">
                  <w:pPr>
                    <w:jc w:val="center"/>
                    <w:rPr>
                      <w:rFonts w:eastAsia="Microsoft Sans Serif"/>
                      <w:color w:val="000000"/>
                    </w:rPr>
                  </w:pPr>
                  <w:r>
                    <w:pict w14:anchorId="50FCED68">
                      <v:shape id="_x0000_i1050" type="#_x0000_t75" style="width:64.8pt;height:43.2pt">
                        <v:imagedata r:id="rId71" o:title=""/>
                      </v:shape>
                    </w:pict>
                  </w:r>
                </w:p>
              </w:tc>
            </w:tr>
            <w:tr w:rsidR="006A30EA" w14:paraId="50FCE893" w14:textId="77777777">
              <w:trPr>
                <w:trHeight w:val="1140"/>
                <w:jc w:val="center"/>
              </w:trPr>
              <w:tc>
                <w:tcPr>
                  <w:tcW w:w="1066" w:type="dxa"/>
                  <w:tcBorders>
                    <w:top w:val="single" w:sz="8" w:space="0" w:color="000000"/>
                    <w:left w:val="single" w:sz="8" w:space="0" w:color="000000"/>
                    <w:bottom w:val="single" w:sz="8" w:space="0" w:color="000000"/>
                    <w:right w:val="single" w:sz="8" w:space="0" w:color="auto"/>
                  </w:tcBorders>
                  <w:tcMar>
                    <w:top w:w="0" w:type="dxa"/>
                    <w:left w:w="10" w:type="dxa"/>
                    <w:bottom w:w="0" w:type="dxa"/>
                    <w:right w:w="10" w:type="dxa"/>
                  </w:tcMar>
                  <w:vAlign w:val="center"/>
                </w:tcPr>
                <w:p w14:paraId="50FCE88C" w14:textId="77777777" w:rsidR="006A30EA" w:rsidRDefault="004802B4">
                  <w:pPr>
                    <w:jc w:val="center"/>
                    <w:rPr>
                      <w:rFonts w:eastAsia="Arial"/>
                    </w:rPr>
                  </w:pPr>
                  <w:r>
                    <w:rPr>
                      <w:rFonts w:eastAsia="Arial"/>
                    </w:rPr>
                    <w:t>irregular</w:t>
                  </w:r>
                </w:p>
              </w:tc>
              <w:tc>
                <w:tcPr>
                  <w:tcW w:w="465" w:type="dxa"/>
                  <w:tcBorders>
                    <w:top w:val="single" w:sz="8" w:space="0" w:color="000000"/>
                    <w:left w:val="single" w:sz="8" w:space="0" w:color="000000"/>
                    <w:bottom w:val="single" w:sz="8" w:space="0" w:color="000000"/>
                    <w:right w:val="single" w:sz="8" w:space="0" w:color="auto"/>
                  </w:tcBorders>
                  <w:tcMar>
                    <w:top w:w="0" w:type="dxa"/>
                    <w:left w:w="10" w:type="dxa"/>
                    <w:bottom w:w="0" w:type="dxa"/>
                    <w:right w:w="10" w:type="dxa"/>
                  </w:tcMar>
                  <w:vAlign w:val="center"/>
                </w:tcPr>
                <w:p w14:paraId="50FCE88D" w14:textId="77777777" w:rsidR="006A30EA" w:rsidRDefault="004802B4">
                  <w:pPr>
                    <w:jc w:val="center"/>
                    <w:rPr>
                      <w:rFonts w:eastAsia="Arial"/>
                    </w:rPr>
                  </w:pPr>
                  <w:r>
                    <w:rPr>
                      <w:rFonts w:eastAsia="Arial"/>
                    </w:rPr>
                    <w:t>11</w:t>
                  </w:r>
                </w:p>
              </w:tc>
              <w:tc>
                <w:tcPr>
                  <w:tcW w:w="776" w:type="dxa"/>
                  <w:tcBorders>
                    <w:top w:val="single" w:sz="8" w:space="0" w:color="000000"/>
                    <w:left w:val="single" w:sz="8" w:space="0" w:color="000000"/>
                    <w:bottom w:val="single" w:sz="8" w:space="0" w:color="000000"/>
                    <w:right w:val="single" w:sz="8" w:space="0" w:color="auto"/>
                  </w:tcBorders>
                  <w:tcMar>
                    <w:top w:w="0" w:type="dxa"/>
                    <w:left w:w="10" w:type="dxa"/>
                    <w:bottom w:w="0" w:type="dxa"/>
                    <w:right w:w="10" w:type="dxa"/>
                  </w:tcMar>
                  <w:vAlign w:val="center"/>
                </w:tcPr>
                <w:p w14:paraId="50FCE88E" w14:textId="77777777" w:rsidR="006A30EA" w:rsidRDefault="004802B4">
                  <w:pPr>
                    <w:jc w:val="center"/>
                    <w:rPr>
                      <w:rFonts w:eastAsia="Arial"/>
                    </w:rPr>
                  </w:pPr>
                  <w:del w:id="714" w:author="OERTEL Romy" w:date="2026-07-07T18:14:00Z">
                    <w:r>
                      <w:rPr>
                        <w:rFonts w:eastAsia="Arial"/>
                      </w:rPr>
                      <w:delText>6-12</w:delText>
                    </w:r>
                  </w:del>
                </w:p>
              </w:tc>
              <w:tc>
                <w:tcPr>
                  <w:tcW w:w="1844" w:type="dxa"/>
                  <w:tcBorders>
                    <w:top w:val="single" w:sz="8" w:space="0" w:color="000000"/>
                    <w:left w:val="single" w:sz="8" w:space="0" w:color="000000"/>
                    <w:bottom w:val="single" w:sz="8" w:space="0" w:color="000000"/>
                    <w:right w:val="single" w:sz="8" w:space="0" w:color="auto"/>
                  </w:tcBorders>
                  <w:tcMar>
                    <w:top w:w="0" w:type="dxa"/>
                    <w:left w:w="10" w:type="dxa"/>
                    <w:bottom w:w="0" w:type="dxa"/>
                    <w:right w:w="10" w:type="dxa"/>
                  </w:tcMar>
                  <w:vAlign w:val="center"/>
                </w:tcPr>
                <w:p w14:paraId="50FCE88F" w14:textId="77777777" w:rsidR="006A30EA" w:rsidRDefault="004802B4">
                  <w:pPr>
                    <w:jc w:val="center"/>
                    <w:rPr>
                      <w:rFonts w:eastAsia="Arial"/>
                    </w:rPr>
                  </w:pPr>
                  <w:r>
                    <w:rPr>
                      <w:rFonts w:eastAsia="Arial"/>
                    </w:rPr>
                    <w:t>irregular</w:t>
                  </w:r>
                </w:p>
              </w:tc>
              <w:tc>
                <w:tcPr>
                  <w:tcW w:w="1978" w:type="dxa"/>
                  <w:tcBorders>
                    <w:top w:val="single" w:sz="8" w:space="0" w:color="000000"/>
                    <w:left w:val="single" w:sz="8" w:space="0" w:color="000000"/>
                    <w:bottom w:val="single" w:sz="8" w:space="0" w:color="000000"/>
                    <w:right w:val="single" w:sz="8" w:space="0" w:color="auto"/>
                  </w:tcBorders>
                  <w:tcMar>
                    <w:top w:w="0" w:type="dxa"/>
                    <w:left w:w="10" w:type="dxa"/>
                    <w:bottom w:w="0" w:type="dxa"/>
                    <w:right w:w="10" w:type="dxa"/>
                  </w:tcMar>
                  <w:vAlign w:val="center"/>
                </w:tcPr>
                <w:p w14:paraId="50FCE890" w14:textId="77777777" w:rsidR="006A30EA" w:rsidRDefault="004802B4">
                  <w:pPr>
                    <w:jc w:val="center"/>
                    <w:rPr>
                      <w:rFonts w:eastAsia="Arial"/>
                    </w:rPr>
                  </w:pPr>
                  <w:r>
                    <w:rPr>
                      <w:rFonts w:eastAsia="Arial"/>
                    </w:rPr>
                    <w:t>irregular</w:t>
                  </w:r>
                </w:p>
              </w:tc>
              <w:tc>
                <w:tcPr>
                  <w:tcW w:w="2295" w:type="dxa"/>
                  <w:tcBorders>
                    <w:top w:val="single" w:sz="8" w:space="0" w:color="000000"/>
                    <w:left w:val="single" w:sz="8" w:space="0" w:color="000000"/>
                    <w:bottom w:val="single" w:sz="8" w:space="0" w:color="000000"/>
                    <w:right w:val="single" w:sz="8" w:space="0" w:color="auto"/>
                  </w:tcBorders>
                  <w:tcMar>
                    <w:top w:w="0" w:type="dxa"/>
                    <w:left w:w="10" w:type="dxa"/>
                    <w:bottom w:w="0" w:type="dxa"/>
                    <w:right w:w="10" w:type="dxa"/>
                  </w:tcMar>
                  <w:vAlign w:val="center"/>
                </w:tcPr>
                <w:p w14:paraId="50FCE891" w14:textId="77777777" w:rsidR="006A30EA" w:rsidRDefault="004802B4">
                  <w:pPr>
                    <w:ind w:firstLine="520"/>
                    <w:rPr>
                      <w:rFonts w:eastAsia="Arial"/>
                    </w:rPr>
                  </w:pPr>
                  <w:r>
                    <w:rPr>
                      <w:rFonts w:eastAsia="Arial"/>
                    </w:rPr>
                    <w:t>irregular</w:t>
                  </w:r>
                </w:p>
              </w:tc>
              <w:tc>
                <w:tcPr>
                  <w:tcW w:w="1326" w:type="dxa"/>
                  <w:tcBorders>
                    <w:top w:val="single" w:sz="8" w:space="0" w:color="000000"/>
                    <w:left w:val="single" w:sz="8" w:space="0" w:color="000000"/>
                    <w:bottom w:val="single" w:sz="8" w:space="0" w:color="000000"/>
                    <w:right w:val="single" w:sz="8" w:space="0" w:color="000000"/>
                  </w:tcBorders>
                  <w:tcMar>
                    <w:top w:w="0" w:type="dxa"/>
                    <w:left w:w="10" w:type="dxa"/>
                    <w:bottom w:w="0" w:type="dxa"/>
                    <w:right w:w="10" w:type="dxa"/>
                  </w:tcMar>
                </w:tcPr>
                <w:p w14:paraId="50FCE892" w14:textId="77777777" w:rsidR="006A30EA" w:rsidRDefault="004802B4">
                  <w:pPr>
                    <w:jc w:val="center"/>
                    <w:rPr>
                      <w:rFonts w:eastAsia="Microsoft Sans Serif"/>
                      <w:color w:val="000000"/>
                    </w:rPr>
                  </w:pPr>
                  <w:r>
                    <w:rPr>
                      <w:rFonts w:eastAsia="Microsoft Sans Serif"/>
                      <w:color w:val="000000"/>
                    </w:rPr>
                    <w:t> </w:t>
                  </w:r>
                </w:p>
              </w:tc>
            </w:tr>
          </w:tbl>
          <w:p w14:paraId="50FCE894" w14:textId="77777777" w:rsidR="006A30EA" w:rsidRDefault="004802B4">
            <w:pPr>
              <w:jc w:val="left"/>
              <w:rPr>
                <w:rFonts w:ascii="Microsoft Sans Serif" w:eastAsia="Microsoft Sans Serif" w:hAnsi="Microsoft Sans Serif" w:cs="Microsoft Sans Serif"/>
                <w:color w:val="000000"/>
                <w:sz w:val="24"/>
              </w:rPr>
            </w:pPr>
            <w:r>
              <w:rPr>
                <w:rFonts w:ascii="Microsoft Sans Serif" w:eastAsia="Microsoft Sans Serif" w:hAnsi="Microsoft Sans Serif" w:cs="Microsoft Sans Serif"/>
                <w:color w:val="000000"/>
                <w:sz w:val="24"/>
              </w:rPr>
              <w:t> </w:t>
            </w:r>
          </w:p>
          <w:p w14:paraId="50FCE895" w14:textId="2E02BA67" w:rsidR="006A30EA" w:rsidRDefault="004802B4">
            <w:pPr>
              <w:jc w:val="left"/>
              <w:rPr>
                <w:rFonts w:eastAsia="Microsoft Sans Serif"/>
                <w:color w:val="000000"/>
                <w:sz w:val="24"/>
              </w:rPr>
            </w:pPr>
            <w:del w:id="715" w:author="OERTEL Romy" w:date="2026-07-09T14:26:00Z" w16du:dateUtc="2026-07-09T12:26:00Z">
              <w:r w:rsidDel="00A73966">
                <w:rPr>
                  <w:rFonts w:eastAsia="Microsoft Sans Serif"/>
                  <w:color w:val="000000"/>
                  <w:szCs w:val="16"/>
                </w:rPr>
                <w:delText>*attitude of whole petaloid tepal/curvature of upper</w:delText>
              </w:r>
            </w:del>
            <w:ins w:id="716" w:author="WANG" w:date="2026-07-08T01:51:00Z">
              <w:del w:id="717" w:author="OERTEL Romy" w:date="2026-07-09T14:26:00Z" w16du:dateUtc="2026-07-09T12:26:00Z">
                <w:r w:rsidDel="00A73966">
                  <w:rPr>
                    <w:rFonts w:eastAsia="SimSun" w:hint="eastAsia"/>
                    <w:color w:val="000000"/>
                    <w:szCs w:val="16"/>
                    <w:lang w:eastAsia="zh-CN"/>
                  </w:rPr>
                  <w:delText>distal</w:delText>
                </w:r>
              </w:del>
            </w:ins>
            <w:del w:id="718" w:author="OERTEL Romy" w:date="2026-07-09T14:26:00Z" w16du:dateUtc="2026-07-09T12:26:00Z">
              <w:r w:rsidDel="00A73966">
                <w:rPr>
                  <w:rFonts w:eastAsia="Microsoft Sans Serif"/>
                  <w:color w:val="000000"/>
                  <w:szCs w:val="16"/>
                </w:rPr>
                <w:delText xml:space="preserve"> part</w:delText>
              </w:r>
            </w:del>
          </w:p>
        </w:tc>
      </w:tr>
    </w:tbl>
    <w:p w14:paraId="50FCE897" w14:textId="77777777" w:rsidR="006A30EA" w:rsidRDefault="006A30EA">
      <w:pPr>
        <w:keepLines/>
      </w:pPr>
    </w:p>
    <w:p w14:paraId="50FCE898" w14:textId="77777777" w:rsidR="006A30EA" w:rsidRDefault="006A30EA">
      <w:pPr>
        <w:keepLines/>
      </w:pPr>
    </w:p>
    <w:tbl>
      <w:tblPr>
        <w:tblW w:w="0" w:type="auto"/>
        <w:tblLook w:val="04A0" w:firstRow="1" w:lastRow="0" w:firstColumn="1" w:lastColumn="0" w:noHBand="0" w:noVBand="1"/>
      </w:tblPr>
      <w:tblGrid>
        <w:gridCol w:w="9986"/>
      </w:tblGrid>
      <w:tr w:rsidR="006A30EA" w14:paraId="50FCE89C" w14:textId="77777777">
        <w:tc>
          <w:tcPr>
            <w:tcW w:w="9986" w:type="dxa"/>
          </w:tcPr>
          <w:p w14:paraId="50FCE899" w14:textId="77777777" w:rsidR="006A30EA" w:rsidRDefault="004802B4">
            <w:pPr>
              <w:keepNext/>
              <w:keepLines/>
            </w:pPr>
            <w:r>
              <w:rPr>
                <w:u w:val="single"/>
              </w:rPr>
              <w:t>Ad. 19: Flower: number of tepals</w:t>
            </w:r>
          </w:p>
          <w:p w14:paraId="50FCE89A" w14:textId="77777777" w:rsidR="006A30EA" w:rsidRDefault="006A30EA">
            <w:pPr>
              <w:keepNext/>
              <w:keepLines/>
              <w:rPr>
                <w:ins w:id="719" w:author="TWO" w:date="2026-07-07T16:26:00Z"/>
              </w:rPr>
            </w:pPr>
          </w:p>
          <w:p w14:paraId="50FCE89B" w14:textId="77777777" w:rsidR="006A30EA" w:rsidRDefault="004802B4">
            <w:pPr>
              <w:pStyle w:val="BodyText"/>
              <w:keepNext/>
              <w:keepLines/>
              <w:spacing w:beforeAutospacing="1" w:afterAutospacing="1"/>
              <w:jc w:val="left"/>
            </w:pPr>
            <w:r>
              <w:t>very few: ≤7</w:t>
            </w:r>
            <w:r>
              <w:br/>
              <w:t>very few to few: &gt;7 and ≤9</w:t>
            </w:r>
            <w:r>
              <w:br/>
              <w:t>few: &gt;9 and ≤11 </w:t>
            </w:r>
            <w:r>
              <w:br/>
              <w:t>few to medium: &gt;11 and ≤13 </w:t>
            </w:r>
            <w:r>
              <w:br/>
              <w:t>medium: &gt;13 and ≤15    </w:t>
            </w:r>
            <w:r>
              <w:br/>
              <w:t>medium to many: &gt;15 and ≤20 </w:t>
            </w:r>
            <w:r>
              <w:br/>
              <w:t>many: &gt;20 and ≤30 </w:t>
            </w:r>
            <w:r>
              <w:br/>
              <w:t>many to very many: &gt;30 and ≤40</w:t>
            </w:r>
            <w:r>
              <w:br/>
              <w:t>very many: &gt;40</w:t>
            </w:r>
          </w:p>
        </w:tc>
      </w:tr>
    </w:tbl>
    <w:p w14:paraId="50FCE89D" w14:textId="77777777" w:rsidR="006A30EA" w:rsidRDefault="006A30EA">
      <w:pPr>
        <w:keepLines/>
      </w:pPr>
    </w:p>
    <w:p w14:paraId="50FCE89E" w14:textId="77777777" w:rsidR="006A30EA" w:rsidRDefault="006A30EA">
      <w:pPr>
        <w:keepLines/>
      </w:pPr>
    </w:p>
    <w:tbl>
      <w:tblPr>
        <w:tblW w:w="0" w:type="auto"/>
        <w:tblLook w:val="04A0" w:firstRow="1" w:lastRow="0" w:firstColumn="1" w:lastColumn="0" w:noHBand="0" w:noVBand="1"/>
      </w:tblPr>
      <w:tblGrid>
        <w:gridCol w:w="9986"/>
      </w:tblGrid>
      <w:tr w:rsidR="006A30EA" w14:paraId="50FCE8B1" w14:textId="77777777">
        <w:tc>
          <w:tcPr>
            <w:tcW w:w="9986" w:type="dxa"/>
          </w:tcPr>
          <w:p w14:paraId="50FCE89F" w14:textId="77777777" w:rsidR="006A30EA" w:rsidRDefault="004802B4">
            <w:pPr>
              <w:keepNext/>
              <w:keepLines/>
            </w:pPr>
            <w:r>
              <w:rPr>
                <w:u w:val="single"/>
              </w:rPr>
              <w:t>Ad. 21: First whorl petaloid tepal: attitude of whole petaloid tepal</w:t>
            </w:r>
          </w:p>
          <w:p w14:paraId="50FCE8A0" w14:textId="77777777" w:rsidR="006A30EA" w:rsidRDefault="006A30EA">
            <w:pPr>
              <w:keepNext/>
              <w:keepLines/>
            </w:pPr>
          </w:p>
          <w:tbl>
            <w:tblPr>
              <w:tblW w:w="0" w:type="auto"/>
              <w:tblCellMar>
                <w:left w:w="0" w:type="dxa"/>
                <w:right w:w="0" w:type="dxa"/>
              </w:tblCellMar>
              <w:tblLook w:val="04A0" w:firstRow="1" w:lastRow="0" w:firstColumn="1" w:lastColumn="0" w:noHBand="0" w:noVBand="1"/>
            </w:tblPr>
            <w:tblGrid>
              <w:gridCol w:w="1496"/>
              <w:gridCol w:w="2137"/>
              <w:gridCol w:w="2137"/>
              <w:gridCol w:w="1606"/>
            </w:tblGrid>
            <w:tr w:rsidR="006A30EA" w14:paraId="50FCE8A5" w14:textId="77777777">
              <w:tc>
                <w:tcPr>
                  <w:tcW w:w="0" w:type="auto"/>
                  <w:tcMar>
                    <w:top w:w="0" w:type="dxa"/>
                    <w:left w:w="108" w:type="dxa"/>
                    <w:bottom w:w="0" w:type="dxa"/>
                    <w:right w:w="108" w:type="dxa"/>
                  </w:tcMar>
                  <w:vAlign w:val="center"/>
                </w:tcPr>
                <w:p w14:paraId="50FCE8A1" w14:textId="77777777" w:rsidR="006A30EA" w:rsidRDefault="00000000">
                  <w:pPr>
                    <w:jc w:val="center"/>
                    <w:rPr>
                      <w:rFonts w:ascii="Calibri" w:eastAsia="Calibri" w:hAnsi="Calibri" w:cs="Calibri"/>
                      <w:sz w:val="21"/>
                    </w:rPr>
                  </w:pPr>
                  <w:r>
                    <w:pict w14:anchorId="50FCED69">
                      <v:shape id="_x0000_i1051" type="#_x0000_t75" style="width:64.8pt;height:79.2pt">
                        <v:imagedata r:id="rId72" o:title=""/>
                      </v:shape>
                    </w:pict>
                  </w:r>
                </w:p>
              </w:tc>
              <w:tc>
                <w:tcPr>
                  <w:tcW w:w="0" w:type="auto"/>
                  <w:tcMar>
                    <w:top w:w="0" w:type="dxa"/>
                    <w:left w:w="108" w:type="dxa"/>
                    <w:bottom w:w="0" w:type="dxa"/>
                    <w:right w:w="108" w:type="dxa"/>
                  </w:tcMar>
                  <w:vAlign w:val="center"/>
                </w:tcPr>
                <w:p w14:paraId="50FCE8A2" w14:textId="77777777" w:rsidR="006A30EA" w:rsidRDefault="00000000">
                  <w:pPr>
                    <w:jc w:val="center"/>
                    <w:rPr>
                      <w:rFonts w:ascii="Calibri" w:eastAsia="Calibri" w:hAnsi="Calibri" w:cs="Calibri"/>
                      <w:sz w:val="21"/>
                    </w:rPr>
                  </w:pPr>
                  <w:r>
                    <w:pict w14:anchorId="50FCED6A">
                      <v:shape id="_x0000_i1052" type="#_x0000_t75" style="width:93.6pt;height:1in">
                        <v:imagedata r:id="rId73" o:title=""/>
                      </v:shape>
                    </w:pict>
                  </w:r>
                </w:p>
              </w:tc>
              <w:tc>
                <w:tcPr>
                  <w:tcW w:w="0" w:type="auto"/>
                  <w:tcMar>
                    <w:top w:w="0" w:type="dxa"/>
                    <w:left w:w="108" w:type="dxa"/>
                    <w:bottom w:w="0" w:type="dxa"/>
                    <w:right w:w="108" w:type="dxa"/>
                  </w:tcMar>
                  <w:vAlign w:val="center"/>
                </w:tcPr>
                <w:p w14:paraId="50FCE8A3" w14:textId="77777777" w:rsidR="006A30EA" w:rsidRDefault="00000000">
                  <w:pPr>
                    <w:jc w:val="center"/>
                    <w:rPr>
                      <w:rFonts w:ascii="Calibri" w:eastAsia="Calibri" w:hAnsi="Calibri" w:cs="Calibri"/>
                      <w:sz w:val="21"/>
                    </w:rPr>
                  </w:pPr>
                  <w:r>
                    <w:pict w14:anchorId="50FCED6B">
                      <v:shape id="_x0000_i1053" type="#_x0000_t75" style="width:93.6pt;height:1in">
                        <v:imagedata r:id="rId74" o:title=""/>
                      </v:shape>
                    </w:pict>
                  </w:r>
                </w:p>
              </w:tc>
              <w:tc>
                <w:tcPr>
                  <w:tcW w:w="0" w:type="auto"/>
                  <w:tcMar>
                    <w:top w:w="0" w:type="dxa"/>
                    <w:left w:w="108" w:type="dxa"/>
                    <w:bottom w:w="0" w:type="dxa"/>
                    <w:right w:w="108" w:type="dxa"/>
                  </w:tcMar>
                  <w:vAlign w:val="center"/>
                </w:tcPr>
                <w:p w14:paraId="50FCE8A4" w14:textId="77777777" w:rsidR="006A30EA" w:rsidRDefault="00000000">
                  <w:pPr>
                    <w:jc w:val="center"/>
                    <w:rPr>
                      <w:rFonts w:ascii="Calibri" w:eastAsia="Calibri" w:hAnsi="Calibri" w:cs="Calibri"/>
                      <w:sz w:val="21"/>
                    </w:rPr>
                  </w:pPr>
                  <w:r>
                    <w:pict w14:anchorId="50FCED6C">
                      <v:shape id="_x0000_i1054" type="#_x0000_t75" style="width:1in;height:79.2pt">
                        <v:imagedata r:id="rId75" o:title=""/>
                      </v:shape>
                    </w:pict>
                  </w:r>
                </w:p>
              </w:tc>
            </w:tr>
            <w:tr w:rsidR="006A30EA" w14:paraId="50FCE8AA" w14:textId="77777777">
              <w:tc>
                <w:tcPr>
                  <w:tcW w:w="0" w:type="auto"/>
                  <w:tcMar>
                    <w:top w:w="0" w:type="dxa"/>
                    <w:left w:w="108" w:type="dxa"/>
                    <w:bottom w:w="0" w:type="dxa"/>
                    <w:right w:w="108" w:type="dxa"/>
                  </w:tcMar>
                  <w:vAlign w:val="center"/>
                </w:tcPr>
                <w:p w14:paraId="50FCE8A6" w14:textId="77777777" w:rsidR="006A30EA" w:rsidRDefault="004802B4">
                  <w:pPr>
                    <w:jc w:val="center"/>
                    <w:rPr>
                      <w:rFonts w:ascii="Calibri" w:eastAsia="Calibri" w:hAnsi="Calibri" w:cs="Calibri"/>
                      <w:sz w:val="21"/>
                    </w:rPr>
                  </w:pPr>
                  <w:r>
                    <w:rPr>
                      <w:rFonts w:eastAsia="Arial"/>
                    </w:rPr>
                    <w:t>1</w:t>
                  </w:r>
                </w:p>
              </w:tc>
              <w:tc>
                <w:tcPr>
                  <w:tcW w:w="0" w:type="auto"/>
                  <w:tcMar>
                    <w:top w:w="0" w:type="dxa"/>
                    <w:left w:w="108" w:type="dxa"/>
                    <w:bottom w:w="0" w:type="dxa"/>
                    <w:right w:w="108" w:type="dxa"/>
                  </w:tcMar>
                  <w:vAlign w:val="center"/>
                </w:tcPr>
                <w:p w14:paraId="50FCE8A7" w14:textId="77777777" w:rsidR="006A30EA" w:rsidRDefault="004802B4">
                  <w:pPr>
                    <w:jc w:val="center"/>
                    <w:rPr>
                      <w:rFonts w:ascii="Calibri" w:eastAsia="Calibri" w:hAnsi="Calibri" w:cs="Calibri"/>
                      <w:sz w:val="21"/>
                    </w:rPr>
                  </w:pPr>
                  <w:r>
                    <w:rPr>
                      <w:rFonts w:eastAsia="Arial"/>
                    </w:rPr>
                    <w:t>2</w:t>
                  </w:r>
                </w:p>
              </w:tc>
              <w:tc>
                <w:tcPr>
                  <w:tcW w:w="0" w:type="auto"/>
                  <w:tcMar>
                    <w:top w:w="0" w:type="dxa"/>
                    <w:left w:w="108" w:type="dxa"/>
                    <w:bottom w:w="0" w:type="dxa"/>
                    <w:right w:w="108" w:type="dxa"/>
                  </w:tcMar>
                  <w:vAlign w:val="center"/>
                </w:tcPr>
                <w:p w14:paraId="50FCE8A8" w14:textId="77777777" w:rsidR="006A30EA" w:rsidRDefault="004802B4">
                  <w:pPr>
                    <w:jc w:val="center"/>
                    <w:rPr>
                      <w:rFonts w:ascii="Calibri" w:eastAsia="Calibri" w:hAnsi="Calibri" w:cs="Calibri"/>
                      <w:sz w:val="21"/>
                    </w:rPr>
                  </w:pPr>
                  <w:r>
                    <w:rPr>
                      <w:rFonts w:eastAsia="Arial"/>
                    </w:rPr>
                    <w:t>3</w:t>
                  </w:r>
                </w:p>
              </w:tc>
              <w:tc>
                <w:tcPr>
                  <w:tcW w:w="0" w:type="auto"/>
                  <w:tcMar>
                    <w:top w:w="0" w:type="dxa"/>
                    <w:left w:w="108" w:type="dxa"/>
                    <w:bottom w:w="0" w:type="dxa"/>
                    <w:right w:w="108" w:type="dxa"/>
                  </w:tcMar>
                  <w:vAlign w:val="center"/>
                </w:tcPr>
                <w:p w14:paraId="50FCE8A9" w14:textId="77777777" w:rsidR="006A30EA" w:rsidRDefault="004802B4">
                  <w:pPr>
                    <w:jc w:val="center"/>
                    <w:rPr>
                      <w:rFonts w:ascii="Calibri" w:eastAsia="Calibri" w:hAnsi="Calibri" w:cs="Calibri"/>
                      <w:sz w:val="21"/>
                    </w:rPr>
                  </w:pPr>
                  <w:r>
                    <w:rPr>
                      <w:rFonts w:eastAsia="Arial"/>
                    </w:rPr>
                    <w:t>4</w:t>
                  </w:r>
                </w:p>
              </w:tc>
            </w:tr>
            <w:tr w:rsidR="006A30EA" w14:paraId="50FCE8AF" w14:textId="77777777">
              <w:tc>
                <w:tcPr>
                  <w:tcW w:w="0" w:type="auto"/>
                  <w:tcMar>
                    <w:top w:w="0" w:type="dxa"/>
                    <w:left w:w="108" w:type="dxa"/>
                    <w:bottom w:w="0" w:type="dxa"/>
                    <w:right w:w="108" w:type="dxa"/>
                  </w:tcMar>
                  <w:vAlign w:val="center"/>
                </w:tcPr>
                <w:p w14:paraId="50FCE8AB" w14:textId="77777777" w:rsidR="006A30EA" w:rsidRDefault="004802B4">
                  <w:pPr>
                    <w:jc w:val="center"/>
                    <w:rPr>
                      <w:rFonts w:ascii="Calibri" w:eastAsia="Calibri" w:hAnsi="Calibri" w:cs="Calibri"/>
                      <w:sz w:val="21"/>
                    </w:rPr>
                  </w:pPr>
                  <w:r>
                    <w:rPr>
                      <w:rFonts w:eastAsia="Arial"/>
                    </w:rPr>
                    <w:t>upwards</w:t>
                  </w:r>
                </w:p>
              </w:tc>
              <w:tc>
                <w:tcPr>
                  <w:tcW w:w="0" w:type="auto"/>
                  <w:tcMar>
                    <w:top w:w="0" w:type="dxa"/>
                    <w:left w:w="108" w:type="dxa"/>
                    <w:bottom w:w="0" w:type="dxa"/>
                    <w:right w:w="108" w:type="dxa"/>
                  </w:tcMar>
                  <w:vAlign w:val="center"/>
                </w:tcPr>
                <w:p w14:paraId="50FCE8AC" w14:textId="77777777" w:rsidR="006A30EA" w:rsidRDefault="004802B4">
                  <w:pPr>
                    <w:jc w:val="center"/>
                    <w:rPr>
                      <w:rFonts w:ascii="Calibri" w:eastAsia="Calibri" w:hAnsi="Calibri" w:cs="Calibri"/>
                      <w:sz w:val="21"/>
                    </w:rPr>
                  </w:pPr>
                  <w:r>
                    <w:rPr>
                      <w:rFonts w:eastAsia="Arial"/>
                    </w:rPr>
                    <w:t>outwards</w:t>
                  </w:r>
                </w:p>
              </w:tc>
              <w:tc>
                <w:tcPr>
                  <w:tcW w:w="0" w:type="auto"/>
                  <w:tcMar>
                    <w:top w:w="0" w:type="dxa"/>
                    <w:left w:w="108" w:type="dxa"/>
                    <w:bottom w:w="0" w:type="dxa"/>
                    <w:right w:w="108" w:type="dxa"/>
                  </w:tcMar>
                  <w:vAlign w:val="center"/>
                </w:tcPr>
                <w:p w14:paraId="50FCE8AD" w14:textId="77777777" w:rsidR="006A30EA" w:rsidRDefault="004802B4">
                  <w:pPr>
                    <w:jc w:val="center"/>
                    <w:rPr>
                      <w:rFonts w:ascii="Calibri" w:eastAsia="Calibri" w:hAnsi="Calibri" w:cs="Calibri"/>
                      <w:sz w:val="21"/>
                    </w:rPr>
                  </w:pPr>
                  <w:r>
                    <w:rPr>
                      <w:rFonts w:eastAsia="Arial"/>
                    </w:rPr>
                    <w:t>horizontal</w:t>
                  </w:r>
                </w:p>
              </w:tc>
              <w:tc>
                <w:tcPr>
                  <w:tcW w:w="0" w:type="auto"/>
                  <w:tcMar>
                    <w:top w:w="0" w:type="dxa"/>
                    <w:left w:w="108" w:type="dxa"/>
                    <w:bottom w:w="0" w:type="dxa"/>
                    <w:right w:w="108" w:type="dxa"/>
                  </w:tcMar>
                  <w:vAlign w:val="center"/>
                </w:tcPr>
                <w:p w14:paraId="50FCE8AE" w14:textId="77777777" w:rsidR="006A30EA" w:rsidRDefault="004802B4">
                  <w:pPr>
                    <w:jc w:val="center"/>
                    <w:rPr>
                      <w:rFonts w:ascii="Calibri" w:eastAsia="Calibri" w:hAnsi="Calibri" w:cs="Calibri"/>
                      <w:sz w:val="21"/>
                    </w:rPr>
                  </w:pPr>
                  <w:r>
                    <w:rPr>
                      <w:rFonts w:eastAsia="Arial"/>
                    </w:rPr>
                    <w:t>downwards</w:t>
                  </w:r>
                </w:p>
              </w:tc>
            </w:tr>
          </w:tbl>
          <w:p w14:paraId="50FCE8B0" w14:textId="77777777" w:rsidR="006A30EA" w:rsidRDefault="004802B4">
            <w:pPr>
              <w:spacing w:beforeAutospacing="1" w:afterAutospacing="1"/>
              <w:jc w:val="left"/>
            </w:pPr>
            <w:ins w:id="720" w:author="TWO" w:date="2026-07-07T16:26:00Z">
              <w:r>
                <w:t> </w:t>
              </w:r>
            </w:ins>
          </w:p>
        </w:tc>
      </w:tr>
    </w:tbl>
    <w:p w14:paraId="50FCE8B2" w14:textId="77777777" w:rsidR="006A30EA" w:rsidRDefault="006A30EA">
      <w:pPr>
        <w:keepLines/>
      </w:pPr>
    </w:p>
    <w:p w14:paraId="50FCE8B3" w14:textId="77777777" w:rsidR="006A30EA" w:rsidRDefault="006A30EA">
      <w:pPr>
        <w:keepLines/>
      </w:pPr>
    </w:p>
    <w:tbl>
      <w:tblPr>
        <w:tblW w:w="0" w:type="auto"/>
        <w:tblLook w:val="04A0" w:firstRow="1" w:lastRow="0" w:firstColumn="1" w:lastColumn="0" w:noHBand="0" w:noVBand="1"/>
      </w:tblPr>
      <w:tblGrid>
        <w:gridCol w:w="9986"/>
      </w:tblGrid>
      <w:tr w:rsidR="006A30EA" w14:paraId="50FCE8C6" w14:textId="77777777">
        <w:tc>
          <w:tcPr>
            <w:tcW w:w="9986" w:type="dxa"/>
          </w:tcPr>
          <w:p w14:paraId="50FCE8B4" w14:textId="77777777" w:rsidR="006A30EA" w:rsidRDefault="004802B4">
            <w:pPr>
              <w:keepNext/>
              <w:keepLines/>
            </w:pPr>
            <w:r>
              <w:rPr>
                <w:u w:val="single"/>
              </w:rPr>
              <w:t xml:space="preserve">Ad. 22: First whorl petaloid tepal: curvature of </w:t>
            </w:r>
            <w:del w:id="721" w:author="TWO" w:date="2026-07-07T16:26:00Z">
              <w:r>
                <w:rPr>
                  <w:u w:val="single"/>
                </w:rPr>
                <w:delText>upper</w:delText>
              </w:r>
            </w:del>
            <w:ins w:id="722" w:author="TWO" w:date="2026-07-07T16:26:00Z">
              <w:r>
                <w:rPr>
                  <w:u w:val="single"/>
                </w:rPr>
                <w:t>distal</w:t>
              </w:r>
            </w:ins>
            <w:r>
              <w:rPr>
                <w:u w:val="single"/>
              </w:rPr>
              <w:t xml:space="preserve"> part</w:t>
            </w:r>
          </w:p>
          <w:p w14:paraId="50FCE8B5" w14:textId="77777777" w:rsidR="006A30EA" w:rsidRDefault="006A30EA">
            <w:pPr>
              <w:keepNext/>
              <w:keepLines/>
            </w:pPr>
          </w:p>
          <w:tbl>
            <w:tblPr>
              <w:tblW w:w="0" w:type="auto"/>
              <w:tblInd w:w="135" w:type="dxa"/>
              <w:tblCellMar>
                <w:left w:w="0" w:type="dxa"/>
                <w:right w:w="0" w:type="dxa"/>
              </w:tblCellMar>
              <w:tblLook w:val="04A0" w:firstRow="1" w:lastRow="0" w:firstColumn="1" w:lastColumn="0" w:noHBand="0" w:noVBand="1"/>
            </w:tblPr>
            <w:tblGrid>
              <w:gridCol w:w="2256"/>
              <w:gridCol w:w="2695"/>
              <w:gridCol w:w="2386"/>
            </w:tblGrid>
            <w:tr w:rsidR="006A30EA" w14:paraId="50FCE8BC" w14:textId="77777777">
              <w:trPr>
                <w:trHeight w:val="2474"/>
              </w:trPr>
              <w:tc>
                <w:tcPr>
                  <w:tcW w:w="0" w:type="auto"/>
                  <w:shd w:val="clear" w:color="auto" w:fill="FFFFFF"/>
                  <w:tcMar>
                    <w:top w:w="0" w:type="dxa"/>
                    <w:left w:w="108" w:type="dxa"/>
                    <w:bottom w:w="0" w:type="dxa"/>
                    <w:right w:w="108" w:type="dxa"/>
                  </w:tcMar>
                </w:tcPr>
                <w:p w14:paraId="50FCE8B6" w14:textId="77777777" w:rsidR="006A30EA" w:rsidRDefault="004802B4">
                  <w:pPr>
                    <w:shd w:val="clear" w:color="auto" w:fill="FFFFFF"/>
                    <w:rPr>
                      <w:rFonts w:ascii="Calibri" w:eastAsia="Calibri" w:hAnsi="Calibri" w:cs="Calibri"/>
                      <w:sz w:val="21"/>
                      <w:shd w:val="clear" w:color="auto" w:fill="FFFFFF"/>
                    </w:rPr>
                  </w:pPr>
                  <w:r>
                    <w:rPr>
                      <w:rFonts w:ascii="Calibri" w:eastAsia="Calibri" w:hAnsi="Calibri" w:cs="Calibri"/>
                      <w:sz w:val="21"/>
                      <w:shd w:val="clear" w:color="auto" w:fill="FFFFFF"/>
                    </w:rPr>
                    <w:t> </w:t>
                  </w:r>
                </w:p>
                <w:p w14:paraId="50FCE8B7" w14:textId="77777777" w:rsidR="006A30EA" w:rsidRDefault="00000000">
                  <w:pPr>
                    <w:shd w:val="clear" w:color="auto" w:fill="FFFFFF"/>
                    <w:jc w:val="center"/>
                    <w:rPr>
                      <w:rFonts w:ascii="Calibri" w:eastAsia="Calibri" w:hAnsi="Calibri" w:cs="Calibri"/>
                      <w:sz w:val="21"/>
                      <w:shd w:val="clear" w:color="auto" w:fill="FFFFFF"/>
                    </w:rPr>
                  </w:pPr>
                  <w:r>
                    <w:pict w14:anchorId="50FCED6D">
                      <v:shape id="_x0000_i1055" type="#_x0000_t75" style="width:100.8pt;height:93.6pt">
                        <v:imagedata r:id="rId76" o:title=""/>
                      </v:shape>
                    </w:pict>
                  </w:r>
                </w:p>
              </w:tc>
              <w:tc>
                <w:tcPr>
                  <w:tcW w:w="0" w:type="auto"/>
                  <w:shd w:val="clear" w:color="auto" w:fill="FFFFFF"/>
                  <w:tcMar>
                    <w:top w:w="0" w:type="dxa"/>
                    <w:left w:w="108" w:type="dxa"/>
                    <w:bottom w:w="0" w:type="dxa"/>
                    <w:right w:w="108" w:type="dxa"/>
                  </w:tcMar>
                </w:tcPr>
                <w:p w14:paraId="50FCE8B8" w14:textId="77777777" w:rsidR="006A30EA" w:rsidRDefault="004802B4">
                  <w:pPr>
                    <w:shd w:val="clear" w:color="auto" w:fill="FFFFFF"/>
                    <w:jc w:val="center"/>
                    <w:rPr>
                      <w:rFonts w:ascii="Calibri" w:eastAsia="Calibri" w:hAnsi="Calibri" w:cs="Calibri"/>
                      <w:sz w:val="21"/>
                      <w:shd w:val="clear" w:color="auto" w:fill="FFFFFF"/>
                    </w:rPr>
                  </w:pPr>
                  <w:r>
                    <w:rPr>
                      <w:rFonts w:ascii="Calibri" w:eastAsia="Calibri" w:hAnsi="Calibri" w:cs="Calibri"/>
                      <w:sz w:val="21"/>
                      <w:shd w:val="clear" w:color="auto" w:fill="FFFFFF"/>
                    </w:rPr>
                    <w:t> </w:t>
                  </w:r>
                </w:p>
                <w:p w14:paraId="50FCE8B9" w14:textId="77777777" w:rsidR="006A30EA" w:rsidRDefault="00000000">
                  <w:pPr>
                    <w:shd w:val="clear" w:color="auto" w:fill="FFFFFF"/>
                    <w:jc w:val="center"/>
                    <w:rPr>
                      <w:rFonts w:ascii="Calibri" w:eastAsia="Calibri" w:hAnsi="Calibri" w:cs="Calibri"/>
                      <w:sz w:val="21"/>
                      <w:shd w:val="clear" w:color="auto" w:fill="FFFFFF"/>
                    </w:rPr>
                  </w:pPr>
                  <w:r>
                    <w:pict w14:anchorId="50FCED6E">
                      <v:shape id="_x0000_i1056" type="#_x0000_t75" style="width:122.4pt;height:93.6pt">
                        <v:imagedata r:id="rId77" o:title=""/>
                      </v:shape>
                    </w:pict>
                  </w:r>
                </w:p>
              </w:tc>
              <w:tc>
                <w:tcPr>
                  <w:tcW w:w="0" w:type="auto"/>
                  <w:shd w:val="clear" w:color="auto" w:fill="FFFFFF"/>
                  <w:tcMar>
                    <w:top w:w="0" w:type="dxa"/>
                    <w:left w:w="108" w:type="dxa"/>
                    <w:bottom w:w="0" w:type="dxa"/>
                    <w:right w:w="108" w:type="dxa"/>
                  </w:tcMar>
                </w:tcPr>
                <w:p w14:paraId="50FCE8BA" w14:textId="77777777" w:rsidR="006A30EA" w:rsidRDefault="004802B4">
                  <w:pPr>
                    <w:shd w:val="clear" w:color="auto" w:fill="FFFFFF"/>
                    <w:jc w:val="center"/>
                    <w:rPr>
                      <w:rFonts w:ascii="Calibri" w:eastAsia="Calibri" w:hAnsi="Calibri" w:cs="Calibri"/>
                      <w:sz w:val="21"/>
                      <w:shd w:val="clear" w:color="auto" w:fill="FFFFFF"/>
                    </w:rPr>
                  </w:pPr>
                  <w:r>
                    <w:rPr>
                      <w:rFonts w:ascii="Calibri" w:eastAsia="Calibri" w:hAnsi="Calibri" w:cs="Calibri"/>
                      <w:sz w:val="21"/>
                      <w:shd w:val="clear" w:color="auto" w:fill="FFFFFF"/>
                    </w:rPr>
                    <w:t> </w:t>
                  </w:r>
                </w:p>
                <w:p w14:paraId="50FCE8BB" w14:textId="77777777" w:rsidR="006A30EA" w:rsidRDefault="00000000">
                  <w:pPr>
                    <w:shd w:val="clear" w:color="auto" w:fill="FFFFFF"/>
                    <w:jc w:val="center"/>
                    <w:rPr>
                      <w:rFonts w:ascii="Calibri" w:eastAsia="Calibri" w:hAnsi="Calibri" w:cs="Calibri"/>
                      <w:sz w:val="21"/>
                      <w:shd w:val="clear" w:color="auto" w:fill="FFFFFF"/>
                    </w:rPr>
                  </w:pPr>
                  <w:r>
                    <w:pict w14:anchorId="50FCED6F">
                      <v:shape id="_x0000_i1057" type="#_x0000_t75" style="width:108pt;height:93.6pt">
                        <v:imagedata r:id="rId78" o:title=""/>
                      </v:shape>
                    </w:pict>
                  </w:r>
                </w:p>
              </w:tc>
            </w:tr>
            <w:tr w:rsidR="006A30EA" w14:paraId="50FCE8C0" w14:textId="77777777">
              <w:trPr>
                <w:trHeight w:val="221"/>
              </w:trPr>
              <w:tc>
                <w:tcPr>
                  <w:tcW w:w="0" w:type="auto"/>
                  <w:shd w:val="clear" w:color="auto" w:fill="FFFFFF"/>
                  <w:tcMar>
                    <w:top w:w="0" w:type="dxa"/>
                    <w:left w:w="108" w:type="dxa"/>
                    <w:bottom w:w="0" w:type="dxa"/>
                    <w:right w:w="108" w:type="dxa"/>
                  </w:tcMar>
                </w:tcPr>
                <w:p w14:paraId="50FCE8BD"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1</w:t>
                  </w:r>
                </w:p>
              </w:tc>
              <w:tc>
                <w:tcPr>
                  <w:tcW w:w="0" w:type="auto"/>
                  <w:shd w:val="clear" w:color="auto" w:fill="FFFFFF"/>
                  <w:tcMar>
                    <w:top w:w="0" w:type="dxa"/>
                    <w:left w:w="108" w:type="dxa"/>
                    <w:bottom w:w="0" w:type="dxa"/>
                    <w:right w:w="108" w:type="dxa"/>
                  </w:tcMar>
                </w:tcPr>
                <w:p w14:paraId="50FCE8BE"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2</w:t>
                  </w:r>
                </w:p>
              </w:tc>
              <w:tc>
                <w:tcPr>
                  <w:tcW w:w="0" w:type="auto"/>
                  <w:shd w:val="clear" w:color="auto" w:fill="FFFFFF"/>
                  <w:tcMar>
                    <w:top w:w="0" w:type="dxa"/>
                    <w:left w:w="108" w:type="dxa"/>
                    <w:bottom w:w="0" w:type="dxa"/>
                    <w:right w:w="108" w:type="dxa"/>
                  </w:tcMar>
                </w:tcPr>
                <w:p w14:paraId="50FCE8BF"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3</w:t>
                  </w:r>
                </w:p>
              </w:tc>
            </w:tr>
            <w:tr w:rsidR="006A30EA" w14:paraId="50FCE8C4" w14:textId="77777777">
              <w:trPr>
                <w:trHeight w:val="325"/>
              </w:trPr>
              <w:tc>
                <w:tcPr>
                  <w:tcW w:w="0" w:type="auto"/>
                  <w:shd w:val="clear" w:color="auto" w:fill="FFFFFF"/>
                  <w:tcMar>
                    <w:top w:w="0" w:type="dxa"/>
                    <w:left w:w="108" w:type="dxa"/>
                    <w:bottom w:w="0" w:type="dxa"/>
                    <w:right w:w="108" w:type="dxa"/>
                  </w:tcMar>
                </w:tcPr>
                <w:p w14:paraId="50FCE8C1"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absent</w:t>
                  </w:r>
                </w:p>
              </w:tc>
              <w:tc>
                <w:tcPr>
                  <w:tcW w:w="0" w:type="auto"/>
                  <w:shd w:val="clear" w:color="auto" w:fill="FFFFFF"/>
                  <w:tcMar>
                    <w:top w:w="0" w:type="dxa"/>
                    <w:left w:w="108" w:type="dxa"/>
                    <w:bottom w:w="0" w:type="dxa"/>
                    <w:right w:w="108" w:type="dxa"/>
                  </w:tcMar>
                </w:tcPr>
                <w:p w14:paraId="50FCE8C2"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incurved</w:t>
                  </w:r>
                </w:p>
              </w:tc>
              <w:tc>
                <w:tcPr>
                  <w:tcW w:w="0" w:type="auto"/>
                  <w:shd w:val="clear" w:color="auto" w:fill="FFFFFF"/>
                  <w:tcMar>
                    <w:top w:w="0" w:type="dxa"/>
                    <w:left w:w="108" w:type="dxa"/>
                    <w:bottom w:w="0" w:type="dxa"/>
                    <w:right w:w="108" w:type="dxa"/>
                  </w:tcMar>
                </w:tcPr>
                <w:p w14:paraId="50FCE8C3"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recurved</w:t>
                  </w:r>
                </w:p>
              </w:tc>
            </w:tr>
          </w:tbl>
          <w:p w14:paraId="50FCE8C5" w14:textId="77777777" w:rsidR="006A30EA" w:rsidRDefault="004802B4">
            <w:pPr>
              <w:spacing w:beforeAutospacing="1" w:afterAutospacing="1"/>
              <w:jc w:val="left"/>
            </w:pPr>
            <w:ins w:id="723" w:author="TWO" w:date="2026-07-07T16:26:00Z">
              <w:r>
                <w:t> </w:t>
              </w:r>
            </w:ins>
          </w:p>
        </w:tc>
      </w:tr>
    </w:tbl>
    <w:p w14:paraId="50FCE8C7" w14:textId="77777777" w:rsidR="006A30EA" w:rsidRDefault="006A30EA">
      <w:pPr>
        <w:keepLines/>
      </w:pPr>
    </w:p>
    <w:p w14:paraId="50FCE8C8" w14:textId="77777777" w:rsidR="006A30EA" w:rsidRDefault="006A30EA">
      <w:pPr>
        <w:keepLines/>
      </w:pPr>
    </w:p>
    <w:tbl>
      <w:tblPr>
        <w:tblW w:w="0" w:type="auto"/>
        <w:tblLook w:val="04A0" w:firstRow="1" w:lastRow="0" w:firstColumn="1" w:lastColumn="0" w:noHBand="0" w:noVBand="1"/>
      </w:tblPr>
      <w:tblGrid>
        <w:gridCol w:w="9986"/>
      </w:tblGrid>
      <w:tr w:rsidR="006A30EA" w14:paraId="50FCE8CB" w14:textId="77777777">
        <w:tc>
          <w:tcPr>
            <w:tcW w:w="9986" w:type="dxa"/>
          </w:tcPr>
          <w:p w14:paraId="50FCE8C9" w14:textId="77777777" w:rsidR="006A30EA" w:rsidRDefault="004802B4">
            <w:pPr>
              <w:keepNext/>
              <w:keepLines/>
            </w:pPr>
            <w:r>
              <w:rPr>
                <w:u w:val="single"/>
              </w:rPr>
              <w:t>Ad. 24: First whorl petaloid tepal: width</w:t>
            </w:r>
          </w:p>
          <w:p w14:paraId="50FCE8CA" w14:textId="77777777" w:rsidR="006A30EA" w:rsidRDefault="004802B4">
            <w:pPr>
              <w:pStyle w:val="BodyText"/>
              <w:keepNext/>
              <w:keepLines/>
              <w:spacing w:beforeAutospacing="1" w:afterAutospacing="1"/>
              <w:jc w:val="left"/>
            </w:pPr>
            <w:r>
              <w:t>Observations should be made at the broadest part of the petaloid tepal.</w:t>
            </w:r>
          </w:p>
        </w:tc>
      </w:tr>
    </w:tbl>
    <w:p w14:paraId="50FCE8CC" w14:textId="77777777" w:rsidR="006A30EA" w:rsidRDefault="006A30EA">
      <w:pPr>
        <w:keepLines/>
      </w:pPr>
    </w:p>
    <w:p w14:paraId="50FCE8CD" w14:textId="77777777" w:rsidR="006A30EA" w:rsidRDefault="006A30EA">
      <w:pPr>
        <w:keepLines/>
      </w:pPr>
    </w:p>
    <w:tbl>
      <w:tblPr>
        <w:tblW w:w="0" w:type="auto"/>
        <w:tblLook w:val="04A0" w:firstRow="1" w:lastRow="0" w:firstColumn="1" w:lastColumn="0" w:noHBand="0" w:noVBand="1"/>
      </w:tblPr>
      <w:tblGrid>
        <w:gridCol w:w="9986"/>
      </w:tblGrid>
      <w:tr w:rsidR="006A30EA" w14:paraId="50FCE922" w14:textId="77777777">
        <w:tc>
          <w:tcPr>
            <w:tcW w:w="9986" w:type="dxa"/>
          </w:tcPr>
          <w:p w14:paraId="50FCE8CE" w14:textId="77777777" w:rsidR="006A30EA" w:rsidRDefault="004802B4">
            <w:pPr>
              <w:keepNext/>
              <w:keepLines/>
              <w:rPr>
                <w:u w:val="single"/>
              </w:rPr>
            </w:pPr>
            <w:r>
              <w:rPr>
                <w:u w:val="single"/>
              </w:rPr>
              <w:lastRenderedPageBreak/>
              <w:t>Ad. 25: First whorl petaloid tepal: shape</w:t>
            </w:r>
          </w:p>
          <w:p w14:paraId="50FCE8CF" w14:textId="77777777" w:rsidR="006A30EA" w:rsidRDefault="006A30EA">
            <w:pPr>
              <w:keepNext/>
              <w:keepLines/>
            </w:pPr>
          </w:p>
          <w:tbl>
            <w:tblPr>
              <w:tblW w:w="7380" w:type="dxa"/>
              <w:tblBorders>
                <w:top w:val="none" w:sz="0" w:space="0" w:color="C0C0C0"/>
                <w:left w:val="none" w:sz="0" w:space="0" w:color="C0C0C0"/>
                <w:bottom w:val="none" w:sz="0" w:space="0" w:color="C0C0C0"/>
                <w:right w:val="none" w:sz="0" w:space="0" w:color="C0C0C0"/>
              </w:tblBorders>
              <w:tblCellMar>
                <w:left w:w="0" w:type="dxa"/>
                <w:right w:w="0" w:type="dxa"/>
              </w:tblCellMar>
              <w:tblLook w:val="04A0" w:firstRow="1" w:lastRow="0" w:firstColumn="1" w:lastColumn="0" w:noHBand="0" w:noVBand="1"/>
            </w:tblPr>
            <w:tblGrid>
              <w:gridCol w:w="1046"/>
              <w:gridCol w:w="279"/>
              <w:gridCol w:w="2046"/>
              <w:gridCol w:w="2183"/>
              <w:gridCol w:w="1826"/>
            </w:tblGrid>
            <w:tr w:rsidR="006A30EA" w14:paraId="50FCE8D3" w14:textId="77777777">
              <w:trPr>
                <w:trHeight w:val="306"/>
              </w:trPr>
              <w:tc>
                <w:tcPr>
                  <w:tcW w:w="1046" w:type="dxa"/>
                  <w:tcBorders>
                    <w:top w:val="nil"/>
                    <w:left w:val="nil"/>
                    <w:bottom w:val="single" w:sz="8" w:space="0" w:color="auto"/>
                  </w:tcBorders>
                  <w:tcMar>
                    <w:top w:w="0" w:type="dxa"/>
                    <w:left w:w="108" w:type="dxa"/>
                    <w:bottom w:w="0" w:type="dxa"/>
                    <w:right w:w="108" w:type="dxa"/>
                  </w:tcMar>
                </w:tcPr>
                <w:p w14:paraId="50FCE8D0" w14:textId="77777777" w:rsidR="006A30EA" w:rsidRDefault="004802B4">
                  <w:pPr>
                    <w:jc w:val="center"/>
                    <w:rPr>
                      <w:rFonts w:eastAsia="Arial"/>
                    </w:rPr>
                  </w:pPr>
                  <w:del w:id="724" w:author="OERTEL Romy" w:date="2026-07-07T18:15:00Z">
                    <w:r>
                      <w:delText> </w:delText>
                    </w:r>
                    <w:r>
                      <w:rPr>
                        <w:rFonts w:eastAsia="Arial"/>
                      </w:rPr>
                      <w:delText> </w:delText>
                    </w:r>
                  </w:del>
                </w:p>
              </w:tc>
              <w:tc>
                <w:tcPr>
                  <w:tcW w:w="279" w:type="dxa"/>
                  <w:tcBorders>
                    <w:top w:val="nil"/>
                    <w:right w:val="single" w:sz="8" w:space="0" w:color="auto"/>
                  </w:tcBorders>
                  <w:tcMar>
                    <w:top w:w="0" w:type="dxa"/>
                    <w:left w:w="108" w:type="dxa"/>
                    <w:bottom w:w="0" w:type="dxa"/>
                    <w:right w:w="108" w:type="dxa"/>
                  </w:tcMar>
                </w:tcPr>
                <w:p w14:paraId="50FCE8D1" w14:textId="77777777" w:rsidR="006A30EA" w:rsidRDefault="004802B4">
                  <w:pPr>
                    <w:jc w:val="center"/>
                    <w:rPr>
                      <w:rFonts w:eastAsia="Arial"/>
                    </w:rPr>
                  </w:pPr>
                  <w:del w:id="725" w:author="OERTEL Romy" w:date="2026-07-07T18:15:00Z">
                    <w:r>
                      <w:rPr>
                        <w:rFonts w:eastAsia="Arial"/>
                      </w:rPr>
                      <w:delText> </w:delText>
                    </w:r>
                  </w:del>
                </w:p>
              </w:tc>
              <w:tc>
                <w:tcPr>
                  <w:tcW w:w="6055" w:type="dxa"/>
                  <w:gridSpan w:val="3"/>
                  <w:tcBorders>
                    <w:top w:val="single" w:sz="8" w:space="0" w:color="auto"/>
                    <w:bottom w:val="single" w:sz="8" w:space="0" w:color="auto"/>
                    <w:right w:val="single" w:sz="8" w:space="0" w:color="auto"/>
                  </w:tcBorders>
                  <w:tcMar>
                    <w:top w:w="0" w:type="dxa"/>
                    <w:left w:w="108" w:type="dxa"/>
                    <w:bottom w:w="0" w:type="dxa"/>
                    <w:right w:w="108" w:type="dxa"/>
                  </w:tcMar>
                  <w:vAlign w:val="center"/>
                </w:tcPr>
                <w:p w14:paraId="50FCE8D2" w14:textId="77777777" w:rsidR="006A30EA" w:rsidRDefault="004802B4">
                  <w:pPr>
                    <w:jc w:val="center"/>
                    <w:rPr>
                      <w:rFonts w:eastAsia="Arial"/>
                    </w:rPr>
                  </w:pPr>
                  <w:del w:id="726" w:author="OERTEL Romy" w:date="2026-07-07T18:15:00Z">
                    <w:r>
                      <w:rPr>
                        <w:rFonts w:eastAsia="Arial"/>
                      </w:rPr>
                      <w:delText>←         broadest part    →</w:delText>
                    </w:r>
                  </w:del>
                </w:p>
              </w:tc>
            </w:tr>
            <w:tr w:rsidR="006A30EA" w14:paraId="50FCE8D8" w14:textId="77777777">
              <w:trPr>
                <w:trHeight w:val="306"/>
              </w:trPr>
              <w:tc>
                <w:tcPr>
                  <w:tcW w:w="1046" w:type="dxa"/>
                  <w:tcBorders>
                    <w:left w:val="single" w:sz="8" w:space="0" w:color="auto"/>
                    <w:bottom w:val="single" w:sz="8" w:space="0" w:color="auto"/>
                    <w:right w:val="single" w:sz="8" w:space="0" w:color="auto"/>
                  </w:tcBorders>
                  <w:tcMar>
                    <w:top w:w="0" w:type="dxa"/>
                    <w:left w:w="108" w:type="dxa"/>
                    <w:bottom w:w="0" w:type="dxa"/>
                    <w:right w:w="108" w:type="dxa"/>
                  </w:tcMar>
                </w:tcPr>
                <w:p w14:paraId="50FCE8D4" w14:textId="77777777" w:rsidR="006A30EA" w:rsidRDefault="004802B4">
                  <w:pPr>
                    <w:jc w:val="center"/>
                    <w:rPr>
                      <w:rFonts w:eastAsia="Arial"/>
                    </w:rPr>
                  </w:pPr>
                  <w:del w:id="727" w:author="OERTEL Romy" w:date="2026-07-07T18:15:00Z">
                    <w:r>
                      <w:rPr>
                        <w:rFonts w:eastAsia="Arial"/>
                      </w:rPr>
                      <w:delText>relative width</w:delText>
                    </w:r>
                  </w:del>
                </w:p>
              </w:tc>
              <w:tc>
                <w:tcPr>
                  <w:tcW w:w="279" w:type="dxa"/>
                  <w:tcBorders>
                    <w:right w:val="single" w:sz="8" w:space="0" w:color="auto"/>
                  </w:tcBorders>
                  <w:tcMar>
                    <w:top w:w="0" w:type="dxa"/>
                    <w:left w:w="108" w:type="dxa"/>
                    <w:bottom w:w="0" w:type="dxa"/>
                    <w:right w:w="108" w:type="dxa"/>
                  </w:tcMar>
                </w:tcPr>
                <w:p w14:paraId="50FCE8D5" w14:textId="77777777" w:rsidR="006A30EA" w:rsidRDefault="004802B4">
                  <w:pPr>
                    <w:jc w:val="center"/>
                    <w:rPr>
                      <w:rFonts w:eastAsia="Arial"/>
                    </w:rPr>
                  </w:pPr>
                  <w:del w:id="728" w:author="OERTEL Romy" w:date="2026-07-07T18:15:00Z">
                    <w:r>
                      <w:rPr>
                        <w:rFonts w:eastAsia="Arial"/>
                      </w:rPr>
                      <w:delText> </w:delText>
                    </w:r>
                  </w:del>
                </w:p>
              </w:tc>
              <w:tc>
                <w:tcPr>
                  <w:tcW w:w="2046" w:type="dxa"/>
                  <w:tcBorders>
                    <w:bottom w:val="single" w:sz="8" w:space="0" w:color="auto"/>
                    <w:right w:val="single" w:sz="8" w:space="0" w:color="auto"/>
                  </w:tcBorders>
                  <w:tcMar>
                    <w:top w:w="0" w:type="dxa"/>
                    <w:left w:w="108" w:type="dxa"/>
                    <w:bottom w:w="0" w:type="dxa"/>
                    <w:right w:w="108" w:type="dxa"/>
                  </w:tcMar>
                  <w:vAlign w:val="center"/>
                </w:tcPr>
                <w:p w14:paraId="50FCE8D6" w14:textId="77777777" w:rsidR="006A30EA" w:rsidRDefault="004802B4">
                  <w:pPr>
                    <w:jc w:val="center"/>
                    <w:rPr>
                      <w:rFonts w:eastAsia="Arial"/>
                    </w:rPr>
                  </w:pPr>
                  <w:del w:id="729" w:author="OERTEL Romy" w:date="2026-07-07T18:15:00Z">
                    <w:r>
                      <w:rPr>
                        <w:rFonts w:eastAsia="Arial"/>
                      </w:rPr>
                      <w:delText>at middle</w:delText>
                    </w:r>
                  </w:del>
                </w:p>
              </w:tc>
              <w:tc>
                <w:tcPr>
                  <w:tcW w:w="4009" w:type="dxa"/>
                  <w:gridSpan w:val="2"/>
                  <w:tcBorders>
                    <w:top w:val="single" w:sz="8" w:space="0" w:color="auto"/>
                    <w:bottom w:val="single" w:sz="8" w:space="0" w:color="auto"/>
                    <w:right w:val="single" w:sz="8" w:space="0" w:color="auto"/>
                  </w:tcBorders>
                  <w:tcMar>
                    <w:top w:w="0" w:type="dxa"/>
                    <w:left w:w="108" w:type="dxa"/>
                    <w:bottom w:w="0" w:type="dxa"/>
                    <w:right w:w="108" w:type="dxa"/>
                  </w:tcMar>
                  <w:vAlign w:val="center"/>
                </w:tcPr>
                <w:p w14:paraId="50FCE8D7" w14:textId="77777777" w:rsidR="006A30EA" w:rsidRDefault="004802B4">
                  <w:pPr>
                    <w:jc w:val="center"/>
                    <w:rPr>
                      <w:rFonts w:eastAsia="Arial"/>
                    </w:rPr>
                  </w:pPr>
                  <w:del w:id="730" w:author="OERTEL Romy" w:date="2026-07-07T18:15:00Z">
                    <w:r>
                      <w:rPr>
                        <w:rFonts w:eastAsia="Arial"/>
                      </w:rPr>
                      <w:delText>above middle</w:delText>
                    </w:r>
                  </w:del>
                </w:p>
              </w:tc>
            </w:tr>
            <w:tr w:rsidR="006A30EA" w14:paraId="50FCE8DE" w14:textId="77777777">
              <w:trPr>
                <w:trHeight w:val="2318"/>
              </w:trPr>
              <w:tc>
                <w:tcPr>
                  <w:tcW w:w="1046" w:type="dxa"/>
                  <w:tcBorders>
                    <w:left w:val="single" w:sz="8" w:space="0" w:color="auto"/>
                    <w:right w:val="single" w:sz="8" w:space="0" w:color="auto"/>
                  </w:tcBorders>
                  <w:tcMar>
                    <w:top w:w="0" w:type="dxa"/>
                    <w:left w:w="108" w:type="dxa"/>
                    <w:bottom w:w="0" w:type="dxa"/>
                    <w:right w:w="108" w:type="dxa"/>
                  </w:tcMar>
                  <w:vAlign w:val="center"/>
                </w:tcPr>
                <w:p w14:paraId="50FCE8D9" w14:textId="77777777" w:rsidR="006A30EA" w:rsidRDefault="004802B4">
                  <w:pPr>
                    <w:jc w:val="center"/>
                    <w:rPr>
                      <w:rFonts w:eastAsia="Arial"/>
                    </w:rPr>
                  </w:pPr>
                  <w:del w:id="731" w:author="OERTEL Romy" w:date="2026-07-07T18:15:00Z">
                    <w:r>
                      <w:rPr>
                        <w:rFonts w:eastAsia="Arial"/>
                      </w:rPr>
                      <w:delText>narrow</w:delText>
                    </w:r>
                  </w:del>
                </w:p>
              </w:tc>
              <w:tc>
                <w:tcPr>
                  <w:tcW w:w="279" w:type="dxa"/>
                  <w:tcBorders>
                    <w:right w:val="single" w:sz="8" w:space="0" w:color="auto"/>
                  </w:tcBorders>
                  <w:tcMar>
                    <w:top w:w="0" w:type="dxa"/>
                    <w:left w:w="108" w:type="dxa"/>
                    <w:bottom w:w="0" w:type="dxa"/>
                    <w:right w:w="108" w:type="dxa"/>
                  </w:tcMar>
                </w:tcPr>
                <w:p w14:paraId="50FCE8DA" w14:textId="77777777" w:rsidR="006A30EA" w:rsidRDefault="004802B4">
                  <w:pPr>
                    <w:rPr>
                      <w:rFonts w:eastAsia="Arial"/>
                    </w:rPr>
                  </w:pPr>
                  <w:del w:id="732" w:author="OERTEL Romy" w:date="2026-07-07T18:15:00Z">
                    <w:r>
                      <w:rPr>
                        <w:rFonts w:eastAsia="Arial"/>
                      </w:rPr>
                      <w:delText> </w:delText>
                    </w:r>
                  </w:del>
                </w:p>
              </w:tc>
              <w:tc>
                <w:tcPr>
                  <w:tcW w:w="2046" w:type="dxa"/>
                  <w:tcBorders>
                    <w:right w:val="single" w:sz="8" w:space="0" w:color="auto"/>
                  </w:tcBorders>
                  <w:tcMar>
                    <w:top w:w="0" w:type="dxa"/>
                    <w:left w:w="108" w:type="dxa"/>
                    <w:bottom w:w="0" w:type="dxa"/>
                    <w:right w:w="108" w:type="dxa"/>
                  </w:tcMar>
                </w:tcPr>
                <w:p w14:paraId="50FCE8DB" w14:textId="77777777" w:rsidR="006A30EA" w:rsidRDefault="004802B4">
                  <w:pPr>
                    <w:jc w:val="center"/>
                    <w:rPr>
                      <w:rFonts w:eastAsia="Arial"/>
                    </w:rPr>
                  </w:pPr>
                  <w:del w:id="733" w:author="OERTEL Romy" w:date="2026-07-07T18:15:00Z">
                    <w:r>
                      <w:rPr>
                        <w:rFonts w:eastAsia="Arial"/>
                      </w:rPr>
                      <w:delText> </w:delText>
                    </w:r>
                  </w:del>
                </w:p>
              </w:tc>
              <w:tc>
                <w:tcPr>
                  <w:tcW w:w="2183" w:type="dxa"/>
                  <w:tcBorders>
                    <w:right w:val="single" w:sz="8" w:space="0" w:color="auto"/>
                  </w:tcBorders>
                  <w:tcMar>
                    <w:top w:w="0" w:type="dxa"/>
                    <w:left w:w="108" w:type="dxa"/>
                    <w:bottom w:w="0" w:type="dxa"/>
                    <w:right w:w="108" w:type="dxa"/>
                  </w:tcMar>
                  <w:vAlign w:val="bottom"/>
                </w:tcPr>
                <w:p w14:paraId="50FCE8DC" w14:textId="77777777" w:rsidR="006A30EA" w:rsidRDefault="004802B4">
                  <w:pPr>
                    <w:jc w:val="center"/>
                    <w:rPr>
                      <w:rFonts w:eastAsia="Arial"/>
                    </w:rPr>
                  </w:pPr>
                  <w:del w:id="734" w:author="OERTEL Romy" w:date="2026-07-07T18:15:00Z">
                    <w:r>
                      <w:rPr>
                        <w:noProof/>
                      </w:rPr>
                      <w:drawing>
                        <wp:inline distT="0" distB="0" distL="0" distR="0" wp14:anchorId="50FCED70" wp14:editId="50FCED71">
                          <wp:extent cx="437515" cy="1359535"/>
                          <wp:effectExtent l="0" t="0" r="635" b="0"/>
                          <wp:docPr id="1645537387"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5537387" name="Picture 9"/>
                                  <pic:cNvPicPr>
                                    <a:picLocks noChangeAspect="1" noChangeArrowheads="1"/>
                                  </pic:cNvPicPr>
                                </pic:nvPicPr>
                                <pic:blipFill>
                                  <a:blip r:embed="rId79">
                                    <a:extLst>
                                      <a:ext uri="{28A0092B-C50C-407E-A947-70E740481C1C}">
                                        <a14:useLocalDpi xmlns:a14="http://schemas.microsoft.com/office/drawing/2010/main" val="0"/>
                                      </a:ext>
                                    </a:extLst>
                                  </a:blip>
                                  <a:srcRect/>
                                  <a:stretch>
                                    <a:fillRect/>
                                  </a:stretch>
                                </pic:blipFill>
                                <pic:spPr>
                                  <a:xfrm>
                                    <a:off x="0" y="0"/>
                                    <a:ext cx="437515" cy="1359535"/>
                                  </a:xfrm>
                                  <a:prstGeom prst="rect">
                                    <a:avLst/>
                                  </a:prstGeom>
                                  <a:noFill/>
                                  <a:ln>
                                    <a:noFill/>
                                  </a:ln>
                                </pic:spPr>
                              </pic:pic>
                            </a:graphicData>
                          </a:graphic>
                        </wp:inline>
                      </w:drawing>
                    </w:r>
                  </w:del>
                </w:p>
              </w:tc>
              <w:tc>
                <w:tcPr>
                  <w:tcW w:w="1826" w:type="dxa"/>
                  <w:tcBorders>
                    <w:right w:val="single" w:sz="8" w:space="0" w:color="auto"/>
                  </w:tcBorders>
                  <w:tcMar>
                    <w:top w:w="0" w:type="dxa"/>
                    <w:left w:w="108" w:type="dxa"/>
                    <w:bottom w:w="0" w:type="dxa"/>
                    <w:right w:w="108" w:type="dxa"/>
                  </w:tcMar>
                </w:tcPr>
                <w:p w14:paraId="50FCE8DD" w14:textId="77777777" w:rsidR="006A30EA" w:rsidRDefault="004802B4">
                  <w:pPr>
                    <w:jc w:val="center"/>
                    <w:rPr>
                      <w:rFonts w:eastAsia="Arial"/>
                    </w:rPr>
                  </w:pPr>
                  <w:del w:id="735" w:author="OERTEL Romy" w:date="2026-07-07T18:15:00Z">
                    <w:r>
                      <w:rPr>
                        <w:rFonts w:eastAsia="Arial"/>
                      </w:rPr>
                      <w:delText> </w:delText>
                    </w:r>
                  </w:del>
                </w:p>
              </w:tc>
            </w:tr>
            <w:tr w:rsidR="006A30EA" w14:paraId="50FCE8E4" w14:textId="77777777">
              <w:trPr>
                <w:trHeight w:val="112"/>
              </w:trPr>
              <w:tc>
                <w:tcPr>
                  <w:tcW w:w="1046" w:type="dxa"/>
                  <w:tcBorders>
                    <w:left w:val="single" w:sz="8" w:space="0" w:color="auto"/>
                    <w:right w:val="single" w:sz="8" w:space="0" w:color="auto"/>
                  </w:tcBorders>
                  <w:tcMar>
                    <w:top w:w="0" w:type="dxa"/>
                    <w:left w:w="108" w:type="dxa"/>
                    <w:bottom w:w="0" w:type="dxa"/>
                    <w:right w:w="108" w:type="dxa"/>
                  </w:tcMar>
                </w:tcPr>
                <w:p w14:paraId="50FCE8DF" w14:textId="77777777" w:rsidR="006A30EA" w:rsidRDefault="004802B4">
                  <w:pPr>
                    <w:rPr>
                      <w:rFonts w:eastAsia="Arial"/>
                    </w:rPr>
                  </w:pPr>
                  <w:del w:id="736" w:author="OERTEL Romy" w:date="2026-07-07T18:15:00Z">
                    <w:r>
                      <w:rPr>
                        <w:rFonts w:eastAsia="Arial"/>
                      </w:rPr>
                      <w:delText> </w:delText>
                    </w:r>
                  </w:del>
                </w:p>
              </w:tc>
              <w:tc>
                <w:tcPr>
                  <w:tcW w:w="279" w:type="dxa"/>
                  <w:tcBorders>
                    <w:right w:val="single" w:sz="8" w:space="0" w:color="auto"/>
                  </w:tcBorders>
                  <w:tcMar>
                    <w:top w:w="0" w:type="dxa"/>
                    <w:left w:w="108" w:type="dxa"/>
                    <w:bottom w:w="0" w:type="dxa"/>
                    <w:right w:w="108" w:type="dxa"/>
                  </w:tcMar>
                </w:tcPr>
                <w:p w14:paraId="50FCE8E0" w14:textId="77777777" w:rsidR="006A30EA" w:rsidRDefault="004802B4">
                  <w:pPr>
                    <w:rPr>
                      <w:rFonts w:eastAsia="Arial"/>
                    </w:rPr>
                  </w:pPr>
                  <w:del w:id="737" w:author="OERTEL Romy" w:date="2026-07-07T18:15:00Z">
                    <w:r>
                      <w:rPr>
                        <w:rFonts w:eastAsia="Arial"/>
                      </w:rPr>
                      <w:delText> </w:delText>
                    </w:r>
                  </w:del>
                </w:p>
              </w:tc>
              <w:tc>
                <w:tcPr>
                  <w:tcW w:w="2046" w:type="dxa"/>
                  <w:tcBorders>
                    <w:right w:val="single" w:sz="8" w:space="0" w:color="auto"/>
                  </w:tcBorders>
                  <w:tcMar>
                    <w:top w:w="0" w:type="dxa"/>
                    <w:left w:w="108" w:type="dxa"/>
                    <w:bottom w:w="0" w:type="dxa"/>
                    <w:right w:w="108" w:type="dxa"/>
                  </w:tcMar>
                </w:tcPr>
                <w:p w14:paraId="50FCE8E1" w14:textId="77777777" w:rsidR="006A30EA" w:rsidRDefault="004802B4">
                  <w:pPr>
                    <w:jc w:val="center"/>
                    <w:rPr>
                      <w:rFonts w:eastAsia="Arial"/>
                    </w:rPr>
                  </w:pPr>
                  <w:del w:id="738" w:author="OERTEL Romy" w:date="2026-07-07T18:15:00Z">
                    <w:r>
                      <w:rPr>
                        <w:rFonts w:eastAsia="Arial"/>
                      </w:rPr>
                      <w:delText> </w:delText>
                    </w:r>
                  </w:del>
                </w:p>
              </w:tc>
              <w:tc>
                <w:tcPr>
                  <w:tcW w:w="2183" w:type="dxa"/>
                  <w:tcBorders>
                    <w:right w:val="single" w:sz="8" w:space="0" w:color="auto"/>
                  </w:tcBorders>
                  <w:tcMar>
                    <w:top w:w="0" w:type="dxa"/>
                    <w:left w:w="108" w:type="dxa"/>
                    <w:bottom w:w="0" w:type="dxa"/>
                    <w:right w:w="108" w:type="dxa"/>
                  </w:tcMar>
                  <w:vAlign w:val="center"/>
                </w:tcPr>
                <w:p w14:paraId="50FCE8E2" w14:textId="77777777" w:rsidR="006A30EA" w:rsidRDefault="004802B4">
                  <w:pPr>
                    <w:jc w:val="center"/>
                    <w:rPr>
                      <w:rFonts w:eastAsia="Arial"/>
                    </w:rPr>
                  </w:pPr>
                  <w:del w:id="739" w:author="OERTEL Romy" w:date="2026-07-07T18:15:00Z">
                    <w:r>
                      <w:rPr>
                        <w:rFonts w:eastAsia="Arial"/>
                      </w:rPr>
                      <w:delText>7</w:delText>
                    </w:r>
                  </w:del>
                </w:p>
              </w:tc>
              <w:tc>
                <w:tcPr>
                  <w:tcW w:w="1826" w:type="dxa"/>
                  <w:tcBorders>
                    <w:right w:val="single" w:sz="8" w:space="0" w:color="auto"/>
                  </w:tcBorders>
                  <w:tcMar>
                    <w:top w:w="0" w:type="dxa"/>
                    <w:left w:w="108" w:type="dxa"/>
                    <w:bottom w:w="0" w:type="dxa"/>
                    <w:right w:w="108" w:type="dxa"/>
                  </w:tcMar>
                </w:tcPr>
                <w:p w14:paraId="50FCE8E3" w14:textId="77777777" w:rsidR="006A30EA" w:rsidRDefault="004802B4">
                  <w:pPr>
                    <w:jc w:val="center"/>
                    <w:rPr>
                      <w:rFonts w:eastAsia="Arial"/>
                    </w:rPr>
                  </w:pPr>
                  <w:del w:id="740" w:author="OERTEL Romy" w:date="2026-07-07T18:15:00Z">
                    <w:r>
                      <w:rPr>
                        <w:rFonts w:eastAsia="Arial"/>
                      </w:rPr>
                      <w:delText> </w:delText>
                    </w:r>
                  </w:del>
                </w:p>
              </w:tc>
            </w:tr>
            <w:tr w:rsidR="006A30EA" w14:paraId="50FCE8EA" w14:textId="77777777">
              <w:trPr>
                <w:trHeight w:val="80"/>
              </w:trPr>
              <w:tc>
                <w:tcPr>
                  <w:tcW w:w="1046" w:type="dxa"/>
                  <w:tcBorders>
                    <w:left w:val="single" w:sz="8" w:space="0" w:color="auto"/>
                    <w:right w:val="single" w:sz="8" w:space="0" w:color="auto"/>
                  </w:tcBorders>
                  <w:tcMar>
                    <w:top w:w="0" w:type="dxa"/>
                    <w:left w:w="108" w:type="dxa"/>
                    <w:bottom w:w="0" w:type="dxa"/>
                    <w:right w:w="108" w:type="dxa"/>
                  </w:tcMar>
                </w:tcPr>
                <w:p w14:paraId="50FCE8E5" w14:textId="77777777" w:rsidR="006A30EA" w:rsidRDefault="004802B4">
                  <w:pPr>
                    <w:rPr>
                      <w:rFonts w:eastAsia="Arial"/>
                    </w:rPr>
                  </w:pPr>
                  <w:del w:id="741" w:author="OERTEL Romy" w:date="2026-07-07T18:15:00Z">
                    <w:r>
                      <w:rPr>
                        <w:rFonts w:eastAsia="Arial"/>
                      </w:rPr>
                      <w:delText> </w:delText>
                    </w:r>
                  </w:del>
                </w:p>
              </w:tc>
              <w:tc>
                <w:tcPr>
                  <w:tcW w:w="279" w:type="dxa"/>
                  <w:tcBorders>
                    <w:right w:val="single" w:sz="8" w:space="0" w:color="auto"/>
                  </w:tcBorders>
                  <w:tcMar>
                    <w:top w:w="0" w:type="dxa"/>
                    <w:left w:w="108" w:type="dxa"/>
                    <w:bottom w:w="0" w:type="dxa"/>
                    <w:right w:w="108" w:type="dxa"/>
                  </w:tcMar>
                </w:tcPr>
                <w:p w14:paraId="50FCE8E6" w14:textId="77777777" w:rsidR="006A30EA" w:rsidRDefault="004802B4">
                  <w:pPr>
                    <w:rPr>
                      <w:rFonts w:eastAsia="Arial"/>
                    </w:rPr>
                  </w:pPr>
                  <w:del w:id="742" w:author="OERTEL Romy" w:date="2026-07-07T18:15:00Z">
                    <w:r>
                      <w:rPr>
                        <w:rFonts w:eastAsia="Arial"/>
                      </w:rPr>
                      <w:delText> </w:delText>
                    </w:r>
                  </w:del>
                </w:p>
              </w:tc>
              <w:tc>
                <w:tcPr>
                  <w:tcW w:w="2046" w:type="dxa"/>
                  <w:tcBorders>
                    <w:bottom w:val="single" w:sz="8" w:space="0" w:color="auto"/>
                    <w:right w:val="single" w:sz="8" w:space="0" w:color="auto"/>
                  </w:tcBorders>
                  <w:tcMar>
                    <w:top w:w="0" w:type="dxa"/>
                    <w:left w:w="108" w:type="dxa"/>
                    <w:bottom w:w="0" w:type="dxa"/>
                    <w:right w:w="108" w:type="dxa"/>
                  </w:tcMar>
                </w:tcPr>
                <w:p w14:paraId="50FCE8E7" w14:textId="77777777" w:rsidR="006A30EA" w:rsidRDefault="004802B4">
                  <w:pPr>
                    <w:jc w:val="center"/>
                    <w:rPr>
                      <w:rFonts w:eastAsia="Arial"/>
                    </w:rPr>
                  </w:pPr>
                  <w:del w:id="743" w:author="OERTEL Romy" w:date="2026-07-07T18:15:00Z">
                    <w:r>
                      <w:rPr>
                        <w:rFonts w:eastAsia="Arial"/>
                      </w:rPr>
                      <w:delText> </w:delText>
                    </w:r>
                  </w:del>
                </w:p>
              </w:tc>
              <w:tc>
                <w:tcPr>
                  <w:tcW w:w="2183" w:type="dxa"/>
                  <w:tcBorders>
                    <w:bottom w:val="single" w:sz="8" w:space="0" w:color="auto"/>
                    <w:right w:val="single" w:sz="8" w:space="0" w:color="auto"/>
                  </w:tcBorders>
                  <w:tcMar>
                    <w:top w:w="0" w:type="dxa"/>
                    <w:left w:w="108" w:type="dxa"/>
                    <w:bottom w:w="0" w:type="dxa"/>
                    <w:right w:w="108" w:type="dxa"/>
                  </w:tcMar>
                  <w:vAlign w:val="center"/>
                </w:tcPr>
                <w:p w14:paraId="50FCE8E8" w14:textId="77777777" w:rsidR="006A30EA" w:rsidRDefault="004802B4">
                  <w:pPr>
                    <w:jc w:val="center"/>
                    <w:rPr>
                      <w:rFonts w:eastAsia="Arial"/>
                    </w:rPr>
                  </w:pPr>
                  <w:del w:id="744" w:author="OERTEL Romy" w:date="2026-07-07T18:15:00Z">
                    <w:r>
                      <w:rPr>
                        <w:rFonts w:eastAsia="Arial"/>
                      </w:rPr>
                      <w:delText>oblanceolate</w:delText>
                    </w:r>
                  </w:del>
                </w:p>
              </w:tc>
              <w:tc>
                <w:tcPr>
                  <w:tcW w:w="1826" w:type="dxa"/>
                  <w:tcBorders>
                    <w:bottom w:val="single" w:sz="8" w:space="0" w:color="auto"/>
                    <w:right w:val="single" w:sz="8" w:space="0" w:color="auto"/>
                  </w:tcBorders>
                  <w:tcMar>
                    <w:top w:w="0" w:type="dxa"/>
                    <w:left w:w="108" w:type="dxa"/>
                    <w:bottom w:w="0" w:type="dxa"/>
                    <w:right w:w="108" w:type="dxa"/>
                  </w:tcMar>
                </w:tcPr>
                <w:p w14:paraId="50FCE8E9" w14:textId="77777777" w:rsidR="006A30EA" w:rsidRDefault="004802B4">
                  <w:pPr>
                    <w:jc w:val="center"/>
                    <w:rPr>
                      <w:rFonts w:eastAsia="Arial"/>
                    </w:rPr>
                  </w:pPr>
                  <w:del w:id="745" w:author="OERTEL Romy" w:date="2026-07-07T18:15:00Z">
                    <w:r>
                      <w:rPr>
                        <w:rFonts w:eastAsia="Arial"/>
                      </w:rPr>
                      <w:delText> </w:delText>
                    </w:r>
                  </w:del>
                </w:p>
              </w:tc>
            </w:tr>
            <w:tr w:rsidR="006A30EA" w14:paraId="50FCE8F0" w14:textId="77777777">
              <w:trPr>
                <w:trHeight w:val="2318"/>
              </w:trPr>
              <w:tc>
                <w:tcPr>
                  <w:tcW w:w="1046" w:type="dxa"/>
                  <w:tcBorders>
                    <w:left w:val="single" w:sz="8" w:space="0" w:color="auto"/>
                    <w:right w:val="single" w:sz="8" w:space="0" w:color="auto"/>
                  </w:tcBorders>
                  <w:tcMar>
                    <w:top w:w="0" w:type="dxa"/>
                    <w:left w:w="108" w:type="dxa"/>
                    <w:bottom w:w="0" w:type="dxa"/>
                    <w:right w:w="108" w:type="dxa"/>
                  </w:tcMar>
                </w:tcPr>
                <w:p w14:paraId="50FCE8EB" w14:textId="77777777" w:rsidR="006A30EA" w:rsidRDefault="004802B4">
                  <w:pPr>
                    <w:rPr>
                      <w:rFonts w:eastAsia="Arial"/>
                    </w:rPr>
                  </w:pPr>
                  <w:del w:id="746" w:author="OERTEL Romy" w:date="2026-07-07T18:15:00Z">
                    <w:r>
                      <w:rPr>
                        <w:rFonts w:eastAsia="Arial"/>
                      </w:rPr>
                      <w:delText> </w:delText>
                    </w:r>
                  </w:del>
                </w:p>
              </w:tc>
              <w:tc>
                <w:tcPr>
                  <w:tcW w:w="279" w:type="dxa"/>
                  <w:tcBorders>
                    <w:right w:val="single" w:sz="8" w:space="0" w:color="auto"/>
                  </w:tcBorders>
                  <w:tcMar>
                    <w:top w:w="0" w:type="dxa"/>
                    <w:left w:w="108" w:type="dxa"/>
                    <w:bottom w:w="0" w:type="dxa"/>
                    <w:right w:w="108" w:type="dxa"/>
                  </w:tcMar>
                </w:tcPr>
                <w:p w14:paraId="50FCE8EC" w14:textId="77777777" w:rsidR="006A30EA" w:rsidRDefault="004802B4">
                  <w:pPr>
                    <w:rPr>
                      <w:rFonts w:eastAsia="Arial"/>
                    </w:rPr>
                  </w:pPr>
                  <w:del w:id="747" w:author="OERTEL Romy" w:date="2026-07-07T18:15:00Z">
                    <w:r>
                      <w:rPr>
                        <w:rFonts w:eastAsia="Arial"/>
                      </w:rPr>
                      <w:delText> </w:delText>
                    </w:r>
                  </w:del>
                </w:p>
              </w:tc>
              <w:tc>
                <w:tcPr>
                  <w:tcW w:w="2046" w:type="dxa"/>
                  <w:tcBorders>
                    <w:right w:val="single" w:sz="8" w:space="0" w:color="auto"/>
                  </w:tcBorders>
                  <w:tcMar>
                    <w:top w:w="0" w:type="dxa"/>
                    <w:left w:w="108" w:type="dxa"/>
                    <w:bottom w:w="0" w:type="dxa"/>
                    <w:right w:w="108" w:type="dxa"/>
                  </w:tcMar>
                  <w:vAlign w:val="bottom"/>
                </w:tcPr>
                <w:p w14:paraId="50FCE8ED" w14:textId="77777777" w:rsidR="006A30EA" w:rsidRDefault="004802B4">
                  <w:pPr>
                    <w:jc w:val="center"/>
                    <w:rPr>
                      <w:rFonts w:eastAsia="Arial"/>
                    </w:rPr>
                  </w:pPr>
                  <w:del w:id="748" w:author="OERTEL Romy" w:date="2026-07-07T18:15:00Z">
                    <w:r>
                      <w:rPr>
                        <w:noProof/>
                      </w:rPr>
                      <w:drawing>
                        <wp:inline distT="0" distB="0" distL="0" distR="0" wp14:anchorId="50FCED72" wp14:editId="50FCED73">
                          <wp:extent cx="659765" cy="1351915"/>
                          <wp:effectExtent l="0" t="0" r="6985" b="635"/>
                          <wp:docPr id="2088209721"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8209721" name="Picture 8"/>
                                  <pic:cNvPicPr>
                                    <a:picLocks noChangeAspect="1" noChangeArrowheads="1"/>
                                  </pic:cNvPicPr>
                                </pic:nvPicPr>
                                <pic:blipFill>
                                  <a:blip r:embed="rId80">
                                    <a:extLst>
                                      <a:ext uri="{28A0092B-C50C-407E-A947-70E740481C1C}">
                                        <a14:useLocalDpi xmlns:a14="http://schemas.microsoft.com/office/drawing/2010/main" val="0"/>
                                      </a:ext>
                                    </a:extLst>
                                  </a:blip>
                                  <a:srcRect/>
                                  <a:stretch>
                                    <a:fillRect/>
                                  </a:stretch>
                                </pic:blipFill>
                                <pic:spPr>
                                  <a:xfrm>
                                    <a:off x="0" y="0"/>
                                    <a:ext cx="659765" cy="1351915"/>
                                  </a:xfrm>
                                  <a:prstGeom prst="rect">
                                    <a:avLst/>
                                  </a:prstGeom>
                                  <a:noFill/>
                                  <a:ln>
                                    <a:noFill/>
                                  </a:ln>
                                </pic:spPr>
                              </pic:pic>
                            </a:graphicData>
                          </a:graphic>
                        </wp:inline>
                      </w:drawing>
                    </w:r>
                  </w:del>
                </w:p>
              </w:tc>
              <w:tc>
                <w:tcPr>
                  <w:tcW w:w="2183" w:type="dxa"/>
                  <w:tcBorders>
                    <w:right w:val="single" w:sz="8" w:space="0" w:color="auto"/>
                  </w:tcBorders>
                  <w:tcMar>
                    <w:top w:w="0" w:type="dxa"/>
                    <w:left w:w="108" w:type="dxa"/>
                    <w:bottom w:w="0" w:type="dxa"/>
                    <w:right w:w="108" w:type="dxa"/>
                  </w:tcMar>
                  <w:vAlign w:val="bottom"/>
                </w:tcPr>
                <w:p w14:paraId="50FCE8EE" w14:textId="77777777" w:rsidR="006A30EA" w:rsidRDefault="004802B4">
                  <w:pPr>
                    <w:jc w:val="center"/>
                    <w:rPr>
                      <w:rFonts w:eastAsia="Arial"/>
                    </w:rPr>
                  </w:pPr>
                  <w:del w:id="749" w:author="OERTEL Romy" w:date="2026-07-07T18:15:00Z">
                    <w:r>
                      <w:rPr>
                        <w:noProof/>
                      </w:rPr>
                      <w:drawing>
                        <wp:inline distT="0" distB="0" distL="0" distR="0" wp14:anchorId="50FCED74" wp14:editId="50FCED75">
                          <wp:extent cx="485140" cy="1304290"/>
                          <wp:effectExtent l="0" t="0" r="0" b="0"/>
                          <wp:docPr id="1152305819"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2305819" name="Picture 7"/>
                                  <pic:cNvPicPr>
                                    <a:picLocks noChangeAspect="1" noChangeArrowheads="1"/>
                                  </pic:cNvPicPr>
                                </pic:nvPicPr>
                                <pic:blipFill>
                                  <a:blip r:embed="rId81">
                                    <a:extLst>
                                      <a:ext uri="{28A0092B-C50C-407E-A947-70E740481C1C}">
                                        <a14:useLocalDpi xmlns:a14="http://schemas.microsoft.com/office/drawing/2010/main" val="0"/>
                                      </a:ext>
                                    </a:extLst>
                                  </a:blip>
                                  <a:srcRect/>
                                  <a:stretch>
                                    <a:fillRect/>
                                  </a:stretch>
                                </pic:blipFill>
                                <pic:spPr>
                                  <a:xfrm>
                                    <a:off x="0" y="0"/>
                                    <a:ext cx="485140" cy="1304290"/>
                                  </a:xfrm>
                                  <a:prstGeom prst="rect">
                                    <a:avLst/>
                                  </a:prstGeom>
                                  <a:noFill/>
                                  <a:ln>
                                    <a:noFill/>
                                  </a:ln>
                                </pic:spPr>
                              </pic:pic>
                            </a:graphicData>
                          </a:graphic>
                        </wp:inline>
                      </w:drawing>
                    </w:r>
                  </w:del>
                </w:p>
              </w:tc>
              <w:tc>
                <w:tcPr>
                  <w:tcW w:w="1826" w:type="dxa"/>
                  <w:tcBorders>
                    <w:right w:val="single" w:sz="8" w:space="0" w:color="auto"/>
                  </w:tcBorders>
                  <w:tcMar>
                    <w:top w:w="0" w:type="dxa"/>
                    <w:left w:w="108" w:type="dxa"/>
                    <w:bottom w:w="0" w:type="dxa"/>
                    <w:right w:w="108" w:type="dxa"/>
                  </w:tcMar>
                  <w:vAlign w:val="bottom"/>
                </w:tcPr>
                <w:p w14:paraId="50FCE8EF" w14:textId="77777777" w:rsidR="006A30EA" w:rsidRDefault="004802B4">
                  <w:pPr>
                    <w:jc w:val="center"/>
                    <w:rPr>
                      <w:rFonts w:eastAsia="Arial"/>
                    </w:rPr>
                  </w:pPr>
                  <w:del w:id="750" w:author="OERTEL Romy" w:date="2026-07-07T18:15:00Z">
                    <w:r>
                      <w:rPr>
                        <w:noProof/>
                      </w:rPr>
                      <w:drawing>
                        <wp:inline distT="0" distB="0" distL="0" distR="0" wp14:anchorId="50FCED76" wp14:editId="50FCED77">
                          <wp:extent cx="668020" cy="1391285"/>
                          <wp:effectExtent l="0" t="0" r="0" b="0"/>
                          <wp:docPr id="80173491"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173491" name="Picture 6"/>
                                  <pic:cNvPicPr>
                                    <a:picLocks noChangeAspect="1" noChangeArrowheads="1"/>
                                  </pic:cNvPicPr>
                                </pic:nvPicPr>
                                <pic:blipFill>
                                  <a:blip r:embed="rId82">
                                    <a:extLst>
                                      <a:ext uri="{28A0092B-C50C-407E-A947-70E740481C1C}">
                                        <a14:useLocalDpi xmlns:a14="http://schemas.microsoft.com/office/drawing/2010/main" val="0"/>
                                      </a:ext>
                                    </a:extLst>
                                  </a:blip>
                                  <a:srcRect/>
                                  <a:stretch>
                                    <a:fillRect/>
                                  </a:stretch>
                                </pic:blipFill>
                                <pic:spPr>
                                  <a:xfrm>
                                    <a:off x="0" y="0"/>
                                    <a:ext cx="668020" cy="1391285"/>
                                  </a:xfrm>
                                  <a:prstGeom prst="rect">
                                    <a:avLst/>
                                  </a:prstGeom>
                                  <a:noFill/>
                                  <a:ln>
                                    <a:noFill/>
                                  </a:ln>
                                </pic:spPr>
                              </pic:pic>
                            </a:graphicData>
                          </a:graphic>
                        </wp:inline>
                      </w:drawing>
                    </w:r>
                  </w:del>
                </w:p>
              </w:tc>
            </w:tr>
            <w:tr w:rsidR="006A30EA" w14:paraId="50FCE8F6" w14:textId="77777777">
              <w:trPr>
                <w:trHeight w:val="80"/>
              </w:trPr>
              <w:tc>
                <w:tcPr>
                  <w:tcW w:w="1046" w:type="dxa"/>
                  <w:tcBorders>
                    <w:left w:val="single" w:sz="8" w:space="0" w:color="auto"/>
                    <w:right w:val="single" w:sz="8" w:space="0" w:color="auto"/>
                  </w:tcBorders>
                  <w:tcMar>
                    <w:top w:w="0" w:type="dxa"/>
                    <w:left w:w="108" w:type="dxa"/>
                    <w:bottom w:w="0" w:type="dxa"/>
                    <w:right w:w="108" w:type="dxa"/>
                  </w:tcMar>
                </w:tcPr>
                <w:p w14:paraId="50FCE8F1" w14:textId="77777777" w:rsidR="006A30EA" w:rsidRDefault="004802B4">
                  <w:pPr>
                    <w:jc w:val="center"/>
                    <w:rPr>
                      <w:rFonts w:eastAsia="Arial"/>
                    </w:rPr>
                  </w:pPr>
                  <w:del w:id="751" w:author="OERTEL Romy" w:date="2026-07-07T18:15:00Z">
                    <w:r>
                      <w:rPr>
                        <w:rFonts w:eastAsia="Arial"/>
                      </w:rPr>
                      <w:delText>medium</w:delText>
                    </w:r>
                  </w:del>
                </w:p>
              </w:tc>
              <w:tc>
                <w:tcPr>
                  <w:tcW w:w="279" w:type="dxa"/>
                  <w:tcBorders>
                    <w:right w:val="single" w:sz="8" w:space="0" w:color="auto"/>
                  </w:tcBorders>
                  <w:tcMar>
                    <w:top w:w="0" w:type="dxa"/>
                    <w:left w:w="108" w:type="dxa"/>
                    <w:bottom w:w="0" w:type="dxa"/>
                    <w:right w:w="108" w:type="dxa"/>
                  </w:tcMar>
                </w:tcPr>
                <w:p w14:paraId="50FCE8F2" w14:textId="77777777" w:rsidR="006A30EA" w:rsidRDefault="004802B4">
                  <w:pPr>
                    <w:jc w:val="center"/>
                    <w:rPr>
                      <w:rFonts w:eastAsia="Arial"/>
                    </w:rPr>
                  </w:pPr>
                  <w:del w:id="752" w:author="OERTEL Romy" w:date="2026-07-07T18:15:00Z">
                    <w:r>
                      <w:rPr>
                        <w:rFonts w:eastAsia="Arial"/>
                      </w:rPr>
                      <w:delText> </w:delText>
                    </w:r>
                  </w:del>
                </w:p>
              </w:tc>
              <w:tc>
                <w:tcPr>
                  <w:tcW w:w="2046" w:type="dxa"/>
                  <w:tcBorders>
                    <w:right w:val="single" w:sz="8" w:space="0" w:color="auto"/>
                  </w:tcBorders>
                  <w:tcMar>
                    <w:top w:w="0" w:type="dxa"/>
                    <w:left w:w="108" w:type="dxa"/>
                    <w:bottom w:w="0" w:type="dxa"/>
                    <w:right w:w="108" w:type="dxa"/>
                  </w:tcMar>
                </w:tcPr>
                <w:p w14:paraId="50FCE8F3" w14:textId="77777777" w:rsidR="006A30EA" w:rsidRDefault="004802B4">
                  <w:pPr>
                    <w:jc w:val="center"/>
                    <w:rPr>
                      <w:rFonts w:eastAsia="Arial"/>
                    </w:rPr>
                  </w:pPr>
                  <w:del w:id="753" w:author="OERTEL Romy" w:date="2026-07-07T18:15:00Z">
                    <w:r>
                      <w:rPr>
                        <w:rFonts w:eastAsia="Arial"/>
                      </w:rPr>
                      <w:delText>3</w:delText>
                    </w:r>
                  </w:del>
                </w:p>
              </w:tc>
              <w:tc>
                <w:tcPr>
                  <w:tcW w:w="2183" w:type="dxa"/>
                  <w:tcBorders>
                    <w:right w:val="single" w:sz="8" w:space="0" w:color="auto"/>
                  </w:tcBorders>
                  <w:tcMar>
                    <w:top w:w="0" w:type="dxa"/>
                    <w:left w:w="108" w:type="dxa"/>
                    <w:bottom w:w="0" w:type="dxa"/>
                    <w:right w:w="108" w:type="dxa"/>
                  </w:tcMar>
                </w:tcPr>
                <w:p w14:paraId="50FCE8F4" w14:textId="77777777" w:rsidR="006A30EA" w:rsidRDefault="004802B4">
                  <w:pPr>
                    <w:jc w:val="center"/>
                    <w:rPr>
                      <w:rFonts w:eastAsia="Arial"/>
                    </w:rPr>
                  </w:pPr>
                  <w:del w:id="754" w:author="OERTEL Romy" w:date="2026-07-07T18:15:00Z">
                    <w:r>
                      <w:rPr>
                        <w:rFonts w:eastAsia="Arial"/>
                      </w:rPr>
                      <w:delText>6</w:delText>
                    </w:r>
                  </w:del>
                </w:p>
              </w:tc>
              <w:tc>
                <w:tcPr>
                  <w:tcW w:w="1826" w:type="dxa"/>
                  <w:tcBorders>
                    <w:right w:val="single" w:sz="8" w:space="0" w:color="auto"/>
                  </w:tcBorders>
                  <w:tcMar>
                    <w:top w:w="0" w:type="dxa"/>
                    <w:left w:w="108" w:type="dxa"/>
                    <w:bottom w:w="0" w:type="dxa"/>
                    <w:right w:w="108" w:type="dxa"/>
                  </w:tcMar>
                </w:tcPr>
                <w:p w14:paraId="50FCE8F5" w14:textId="77777777" w:rsidR="006A30EA" w:rsidRDefault="004802B4">
                  <w:pPr>
                    <w:jc w:val="center"/>
                    <w:rPr>
                      <w:rFonts w:eastAsia="Arial"/>
                    </w:rPr>
                  </w:pPr>
                  <w:del w:id="755" w:author="OERTEL Romy" w:date="2026-07-07T18:15:00Z">
                    <w:r>
                      <w:rPr>
                        <w:rFonts w:eastAsia="Arial"/>
                      </w:rPr>
                      <w:delText>9</w:delText>
                    </w:r>
                  </w:del>
                </w:p>
              </w:tc>
            </w:tr>
            <w:tr w:rsidR="006A30EA" w14:paraId="50FCE8FC" w14:textId="77777777">
              <w:trPr>
                <w:trHeight w:val="80"/>
              </w:trPr>
              <w:tc>
                <w:tcPr>
                  <w:tcW w:w="1046" w:type="dxa"/>
                  <w:tcBorders>
                    <w:left w:val="single" w:sz="8" w:space="0" w:color="auto"/>
                    <w:right w:val="single" w:sz="8" w:space="0" w:color="auto"/>
                  </w:tcBorders>
                  <w:tcMar>
                    <w:top w:w="0" w:type="dxa"/>
                    <w:left w:w="108" w:type="dxa"/>
                    <w:bottom w:w="0" w:type="dxa"/>
                    <w:right w:w="108" w:type="dxa"/>
                  </w:tcMar>
                </w:tcPr>
                <w:p w14:paraId="50FCE8F7" w14:textId="77777777" w:rsidR="006A30EA" w:rsidRDefault="004802B4">
                  <w:pPr>
                    <w:jc w:val="center"/>
                    <w:rPr>
                      <w:rFonts w:eastAsia="Arial"/>
                    </w:rPr>
                  </w:pPr>
                  <w:del w:id="756" w:author="OERTEL Romy" w:date="2026-07-07T18:15:00Z">
                    <w:r>
                      <w:rPr>
                        <w:rFonts w:eastAsia="Arial"/>
                      </w:rPr>
                      <w:delText> </w:delText>
                    </w:r>
                  </w:del>
                </w:p>
              </w:tc>
              <w:tc>
                <w:tcPr>
                  <w:tcW w:w="279" w:type="dxa"/>
                  <w:tcBorders>
                    <w:right w:val="single" w:sz="8" w:space="0" w:color="auto"/>
                  </w:tcBorders>
                  <w:tcMar>
                    <w:top w:w="0" w:type="dxa"/>
                    <w:left w:w="108" w:type="dxa"/>
                    <w:bottom w:w="0" w:type="dxa"/>
                    <w:right w:w="108" w:type="dxa"/>
                  </w:tcMar>
                </w:tcPr>
                <w:p w14:paraId="50FCE8F8" w14:textId="77777777" w:rsidR="006A30EA" w:rsidRDefault="004802B4">
                  <w:pPr>
                    <w:jc w:val="center"/>
                    <w:rPr>
                      <w:rFonts w:eastAsia="Arial"/>
                    </w:rPr>
                  </w:pPr>
                  <w:del w:id="757" w:author="OERTEL Romy" w:date="2026-07-07T18:15:00Z">
                    <w:r>
                      <w:rPr>
                        <w:rFonts w:eastAsia="Arial"/>
                      </w:rPr>
                      <w:delText> </w:delText>
                    </w:r>
                  </w:del>
                </w:p>
              </w:tc>
              <w:tc>
                <w:tcPr>
                  <w:tcW w:w="2046" w:type="dxa"/>
                  <w:tcBorders>
                    <w:bottom w:val="single" w:sz="8" w:space="0" w:color="auto"/>
                    <w:right w:val="single" w:sz="8" w:space="0" w:color="auto"/>
                  </w:tcBorders>
                  <w:tcMar>
                    <w:top w:w="0" w:type="dxa"/>
                    <w:left w:w="108" w:type="dxa"/>
                    <w:bottom w:w="0" w:type="dxa"/>
                    <w:right w:w="108" w:type="dxa"/>
                  </w:tcMar>
                </w:tcPr>
                <w:p w14:paraId="50FCE8F9" w14:textId="77777777" w:rsidR="006A30EA" w:rsidRDefault="004802B4">
                  <w:pPr>
                    <w:jc w:val="center"/>
                    <w:rPr>
                      <w:rFonts w:eastAsia="Arial"/>
                    </w:rPr>
                  </w:pPr>
                  <w:del w:id="758" w:author="OERTEL Romy" w:date="2026-07-07T18:15:00Z">
                    <w:r>
                      <w:rPr>
                        <w:rFonts w:eastAsia="Arial"/>
                      </w:rPr>
                      <w:delText>oblong</w:delText>
                    </w:r>
                  </w:del>
                </w:p>
              </w:tc>
              <w:tc>
                <w:tcPr>
                  <w:tcW w:w="2183" w:type="dxa"/>
                  <w:tcBorders>
                    <w:bottom w:val="single" w:sz="8" w:space="0" w:color="auto"/>
                    <w:right w:val="single" w:sz="8" w:space="0" w:color="auto"/>
                  </w:tcBorders>
                  <w:tcMar>
                    <w:top w:w="0" w:type="dxa"/>
                    <w:left w:w="108" w:type="dxa"/>
                    <w:bottom w:w="0" w:type="dxa"/>
                    <w:right w:w="108" w:type="dxa"/>
                  </w:tcMar>
                </w:tcPr>
                <w:p w14:paraId="50FCE8FA" w14:textId="77777777" w:rsidR="006A30EA" w:rsidRDefault="004802B4">
                  <w:pPr>
                    <w:jc w:val="center"/>
                    <w:rPr>
                      <w:rFonts w:eastAsia="Arial"/>
                    </w:rPr>
                  </w:pPr>
                  <w:del w:id="759" w:author="OERTEL Romy" w:date="2026-07-07T18:15:00Z">
                    <w:r>
                      <w:rPr>
                        <w:rFonts w:eastAsia="Arial"/>
                      </w:rPr>
                      <w:delText>narrow obovate</w:delText>
                    </w:r>
                  </w:del>
                </w:p>
              </w:tc>
              <w:tc>
                <w:tcPr>
                  <w:tcW w:w="1826" w:type="dxa"/>
                  <w:tcBorders>
                    <w:bottom w:val="single" w:sz="8" w:space="0" w:color="auto"/>
                    <w:right w:val="single" w:sz="8" w:space="0" w:color="auto"/>
                  </w:tcBorders>
                  <w:tcMar>
                    <w:top w:w="0" w:type="dxa"/>
                    <w:left w:w="108" w:type="dxa"/>
                    <w:bottom w:w="0" w:type="dxa"/>
                    <w:right w:w="108" w:type="dxa"/>
                  </w:tcMar>
                </w:tcPr>
                <w:p w14:paraId="50FCE8FB" w14:textId="77777777" w:rsidR="006A30EA" w:rsidRDefault="004802B4">
                  <w:pPr>
                    <w:jc w:val="center"/>
                    <w:rPr>
                      <w:rFonts w:eastAsia="Arial"/>
                    </w:rPr>
                  </w:pPr>
                  <w:del w:id="760" w:author="OERTEL Romy" w:date="2026-07-07T18:15:00Z">
                    <w:r>
                      <w:rPr>
                        <w:rFonts w:eastAsia="Arial"/>
                      </w:rPr>
                      <w:delText>narrow spatulate</w:delText>
                    </w:r>
                  </w:del>
                </w:p>
              </w:tc>
            </w:tr>
            <w:tr w:rsidR="006A30EA" w14:paraId="50FCE902" w14:textId="77777777">
              <w:trPr>
                <w:trHeight w:val="2318"/>
              </w:trPr>
              <w:tc>
                <w:tcPr>
                  <w:tcW w:w="1046" w:type="dxa"/>
                  <w:tcBorders>
                    <w:left w:val="single" w:sz="8" w:space="0" w:color="auto"/>
                    <w:right w:val="single" w:sz="8" w:space="0" w:color="auto"/>
                  </w:tcBorders>
                  <w:tcMar>
                    <w:top w:w="0" w:type="dxa"/>
                    <w:left w:w="108" w:type="dxa"/>
                    <w:bottom w:w="0" w:type="dxa"/>
                    <w:right w:w="108" w:type="dxa"/>
                  </w:tcMar>
                </w:tcPr>
                <w:p w14:paraId="50FCE8FD" w14:textId="77777777" w:rsidR="006A30EA" w:rsidRDefault="004802B4">
                  <w:pPr>
                    <w:rPr>
                      <w:rFonts w:eastAsia="Arial"/>
                    </w:rPr>
                  </w:pPr>
                  <w:del w:id="761" w:author="OERTEL Romy" w:date="2026-07-07T18:15:00Z">
                    <w:r>
                      <w:rPr>
                        <w:rFonts w:eastAsia="Arial"/>
                      </w:rPr>
                      <w:delText> </w:delText>
                    </w:r>
                  </w:del>
                </w:p>
              </w:tc>
              <w:tc>
                <w:tcPr>
                  <w:tcW w:w="279" w:type="dxa"/>
                  <w:tcBorders>
                    <w:right w:val="single" w:sz="8" w:space="0" w:color="auto"/>
                  </w:tcBorders>
                  <w:tcMar>
                    <w:top w:w="0" w:type="dxa"/>
                    <w:left w:w="108" w:type="dxa"/>
                    <w:bottom w:w="0" w:type="dxa"/>
                    <w:right w:w="108" w:type="dxa"/>
                  </w:tcMar>
                </w:tcPr>
                <w:p w14:paraId="50FCE8FE" w14:textId="77777777" w:rsidR="006A30EA" w:rsidRDefault="004802B4">
                  <w:pPr>
                    <w:rPr>
                      <w:rFonts w:eastAsia="Arial"/>
                    </w:rPr>
                  </w:pPr>
                  <w:del w:id="762" w:author="OERTEL Romy" w:date="2026-07-07T18:15:00Z">
                    <w:r>
                      <w:rPr>
                        <w:rFonts w:eastAsia="Arial"/>
                      </w:rPr>
                      <w:delText> </w:delText>
                    </w:r>
                  </w:del>
                </w:p>
              </w:tc>
              <w:tc>
                <w:tcPr>
                  <w:tcW w:w="2046" w:type="dxa"/>
                  <w:tcBorders>
                    <w:right w:val="single" w:sz="8" w:space="0" w:color="auto"/>
                  </w:tcBorders>
                  <w:tcMar>
                    <w:top w:w="0" w:type="dxa"/>
                    <w:left w:w="108" w:type="dxa"/>
                    <w:bottom w:w="0" w:type="dxa"/>
                    <w:right w:w="108" w:type="dxa"/>
                  </w:tcMar>
                  <w:vAlign w:val="bottom"/>
                </w:tcPr>
                <w:p w14:paraId="50FCE8FF" w14:textId="77777777" w:rsidR="006A30EA" w:rsidRDefault="004802B4">
                  <w:pPr>
                    <w:jc w:val="center"/>
                    <w:rPr>
                      <w:rFonts w:eastAsia="Arial"/>
                    </w:rPr>
                  </w:pPr>
                  <w:del w:id="763" w:author="OERTEL Romy" w:date="2026-07-07T18:15:00Z">
                    <w:r>
                      <w:rPr>
                        <w:noProof/>
                      </w:rPr>
                      <w:drawing>
                        <wp:inline distT="0" distB="0" distL="0" distR="0" wp14:anchorId="50FCED78" wp14:editId="50FCED79">
                          <wp:extent cx="707390" cy="1304290"/>
                          <wp:effectExtent l="0" t="0" r="0" b="0"/>
                          <wp:docPr id="1541703798"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1703798" name="Picture 5"/>
                                  <pic:cNvPicPr>
                                    <a:picLocks noChangeAspect="1" noChangeArrowheads="1"/>
                                  </pic:cNvPicPr>
                                </pic:nvPicPr>
                                <pic:blipFill>
                                  <a:blip r:embed="rId83" cstate="print">
                                    <a:extLst>
                                      <a:ext uri="{28A0092B-C50C-407E-A947-70E740481C1C}">
                                        <a14:useLocalDpi xmlns:a14="http://schemas.microsoft.com/office/drawing/2010/main" val="0"/>
                                      </a:ext>
                                    </a:extLst>
                                  </a:blip>
                                  <a:srcRect/>
                                  <a:stretch>
                                    <a:fillRect/>
                                  </a:stretch>
                                </pic:blipFill>
                                <pic:spPr>
                                  <a:xfrm>
                                    <a:off x="0" y="0"/>
                                    <a:ext cx="707390" cy="1304290"/>
                                  </a:xfrm>
                                  <a:prstGeom prst="rect">
                                    <a:avLst/>
                                  </a:prstGeom>
                                  <a:noFill/>
                                  <a:ln>
                                    <a:noFill/>
                                  </a:ln>
                                </pic:spPr>
                              </pic:pic>
                            </a:graphicData>
                          </a:graphic>
                        </wp:inline>
                      </w:drawing>
                    </w:r>
                  </w:del>
                </w:p>
              </w:tc>
              <w:tc>
                <w:tcPr>
                  <w:tcW w:w="2183" w:type="dxa"/>
                  <w:tcBorders>
                    <w:right w:val="single" w:sz="8" w:space="0" w:color="auto"/>
                  </w:tcBorders>
                  <w:tcMar>
                    <w:top w:w="0" w:type="dxa"/>
                    <w:left w:w="108" w:type="dxa"/>
                    <w:bottom w:w="0" w:type="dxa"/>
                    <w:right w:w="108" w:type="dxa"/>
                  </w:tcMar>
                  <w:vAlign w:val="bottom"/>
                </w:tcPr>
                <w:p w14:paraId="50FCE900" w14:textId="77777777" w:rsidR="006A30EA" w:rsidRDefault="004802B4">
                  <w:pPr>
                    <w:jc w:val="center"/>
                    <w:rPr>
                      <w:rFonts w:eastAsia="Arial"/>
                    </w:rPr>
                  </w:pPr>
                  <w:del w:id="764" w:author="OERTEL Romy" w:date="2026-07-07T18:15:00Z">
                    <w:r>
                      <w:rPr>
                        <w:noProof/>
                      </w:rPr>
                      <w:drawing>
                        <wp:inline distT="0" distB="0" distL="0" distR="0" wp14:anchorId="50FCED7A" wp14:editId="50FCED7B">
                          <wp:extent cx="763270" cy="1304290"/>
                          <wp:effectExtent l="0" t="0" r="0" b="0"/>
                          <wp:docPr id="171220716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2207164" name="Picture 4"/>
                                  <pic:cNvPicPr>
                                    <a:picLocks noChangeAspect="1" noChangeArrowheads="1"/>
                                  </pic:cNvPicPr>
                                </pic:nvPicPr>
                                <pic:blipFill>
                                  <a:blip r:embed="rId84">
                                    <a:extLst>
                                      <a:ext uri="{28A0092B-C50C-407E-A947-70E740481C1C}">
                                        <a14:useLocalDpi xmlns:a14="http://schemas.microsoft.com/office/drawing/2010/main" val="0"/>
                                      </a:ext>
                                    </a:extLst>
                                  </a:blip>
                                  <a:srcRect/>
                                  <a:stretch>
                                    <a:fillRect/>
                                  </a:stretch>
                                </pic:blipFill>
                                <pic:spPr>
                                  <a:xfrm>
                                    <a:off x="0" y="0"/>
                                    <a:ext cx="763270" cy="1304290"/>
                                  </a:xfrm>
                                  <a:prstGeom prst="rect">
                                    <a:avLst/>
                                  </a:prstGeom>
                                  <a:noFill/>
                                  <a:ln>
                                    <a:noFill/>
                                  </a:ln>
                                </pic:spPr>
                              </pic:pic>
                            </a:graphicData>
                          </a:graphic>
                        </wp:inline>
                      </w:drawing>
                    </w:r>
                  </w:del>
                </w:p>
              </w:tc>
              <w:tc>
                <w:tcPr>
                  <w:tcW w:w="1826" w:type="dxa"/>
                  <w:tcBorders>
                    <w:right w:val="single" w:sz="8" w:space="0" w:color="auto"/>
                  </w:tcBorders>
                  <w:tcMar>
                    <w:top w:w="0" w:type="dxa"/>
                    <w:left w:w="108" w:type="dxa"/>
                    <w:bottom w:w="0" w:type="dxa"/>
                    <w:right w:w="108" w:type="dxa"/>
                  </w:tcMar>
                </w:tcPr>
                <w:p w14:paraId="50FCE901" w14:textId="77777777" w:rsidR="006A30EA" w:rsidRDefault="004802B4">
                  <w:pPr>
                    <w:jc w:val="center"/>
                    <w:rPr>
                      <w:rFonts w:eastAsia="Arial"/>
                    </w:rPr>
                  </w:pPr>
                  <w:del w:id="765" w:author="OERTEL Romy" w:date="2026-07-07T18:15:00Z">
                    <w:r>
                      <w:rPr>
                        <w:rFonts w:eastAsia="Arial"/>
                      </w:rPr>
                      <w:delText> </w:delText>
                    </w:r>
                  </w:del>
                </w:p>
              </w:tc>
            </w:tr>
            <w:tr w:rsidR="006A30EA" w14:paraId="50FCE908" w14:textId="77777777">
              <w:trPr>
                <w:trHeight w:val="80"/>
              </w:trPr>
              <w:tc>
                <w:tcPr>
                  <w:tcW w:w="1046" w:type="dxa"/>
                  <w:tcBorders>
                    <w:left w:val="single" w:sz="8" w:space="0" w:color="auto"/>
                    <w:right w:val="single" w:sz="8" w:space="0" w:color="auto"/>
                  </w:tcBorders>
                  <w:tcMar>
                    <w:top w:w="0" w:type="dxa"/>
                    <w:left w:w="108" w:type="dxa"/>
                    <w:bottom w:w="0" w:type="dxa"/>
                    <w:right w:w="108" w:type="dxa"/>
                  </w:tcMar>
                </w:tcPr>
                <w:p w14:paraId="50FCE903" w14:textId="77777777" w:rsidR="006A30EA" w:rsidRDefault="004802B4">
                  <w:pPr>
                    <w:jc w:val="center"/>
                    <w:rPr>
                      <w:rFonts w:eastAsia="Arial"/>
                    </w:rPr>
                  </w:pPr>
                  <w:del w:id="766" w:author="OERTEL Romy" w:date="2026-07-07T18:15:00Z">
                    <w:r>
                      <w:rPr>
                        <w:rFonts w:eastAsia="Arial"/>
                      </w:rPr>
                      <w:delText> </w:delText>
                    </w:r>
                  </w:del>
                </w:p>
              </w:tc>
              <w:tc>
                <w:tcPr>
                  <w:tcW w:w="279" w:type="dxa"/>
                  <w:tcBorders>
                    <w:right w:val="single" w:sz="8" w:space="0" w:color="auto"/>
                  </w:tcBorders>
                  <w:tcMar>
                    <w:top w:w="0" w:type="dxa"/>
                    <w:left w:w="108" w:type="dxa"/>
                    <w:bottom w:w="0" w:type="dxa"/>
                    <w:right w:w="108" w:type="dxa"/>
                  </w:tcMar>
                </w:tcPr>
                <w:p w14:paraId="50FCE904" w14:textId="77777777" w:rsidR="006A30EA" w:rsidRDefault="004802B4">
                  <w:pPr>
                    <w:jc w:val="center"/>
                    <w:rPr>
                      <w:rFonts w:eastAsia="Arial"/>
                    </w:rPr>
                  </w:pPr>
                  <w:del w:id="767" w:author="OERTEL Romy" w:date="2026-07-07T18:15:00Z">
                    <w:r>
                      <w:rPr>
                        <w:rFonts w:eastAsia="Arial"/>
                      </w:rPr>
                      <w:delText> </w:delText>
                    </w:r>
                  </w:del>
                </w:p>
              </w:tc>
              <w:tc>
                <w:tcPr>
                  <w:tcW w:w="2046" w:type="dxa"/>
                  <w:tcBorders>
                    <w:right w:val="single" w:sz="8" w:space="0" w:color="auto"/>
                  </w:tcBorders>
                  <w:tcMar>
                    <w:top w:w="0" w:type="dxa"/>
                    <w:left w:w="108" w:type="dxa"/>
                    <w:bottom w:w="0" w:type="dxa"/>
                    <w:right w:w="108" w:type="dxa"/>
                  </w:tcMar>
                </w:tcPr>
                <w:p w14:paraId="50FCE905" w14:textId="77777777" w:rsidR="006A30EA" w:rsidRDefault="004802B4">
                  <w:pPr>
                    <w:jc w:val="center"/>
                    <w:rPr>
                      <w:rFonts w:eastAsia="Arial"/>
                    </w:rPr>
                  </w:pPr>
                  <w:del w:id="768" w:author="OERTEL Romy" w:date="2026-07-07T18:15:00Z">
                    <w:r>
                      <w:rPr>
                        <w:rFonts w:eastAsia="Arial"/>
                      </w:rPr>
                      <w:delText>2</w:delText>
                    </w:r>
                  </w:del>
                </w:p>
              </w:tc>
              <w:tc>
                <w:tcPr>
                  <w:tcW w:w="2183" w:type="dxa"/>
                  <w:tcBorders>
                    <w:right w:val="single" w:sz="8" w:space="0" w:color="auto"/>
                  </w:tcBorders>
                  <w:tcMar>
                    <w:top w:w="0" w:type="dxa"/>
                    <w:left w:w="108" w:type="dxa"/>
                    <w:bottom w:w="0" w:type="dxa"/>
                    <w:right w:w="108" w:type="dxa"/>
                  </w:tcMar>
                </w:tcPr>
                <w:p w14:paraId="50FCE906" w14:textId="77777777" w:rsidR="006A30EA" w:rsidRDefault="004802B4">
                  <w:pPr>
                    <w:jc w:val="center"/>
                    <w:rPr>
                      <w:rFonts w:eastAsia="Arial"/>
                    </w:rPr>
                  </w:pPr>
                  <w:del w:id="769" w:author="OERTEL Romy" w:date="2026-07-07T18:15:00Z">
                    <w:r>
                      <w:rPr>
                        <w:rFonts w:eastAsia="Arial"/>
                      </w:rPr>
                      <w:delText>5</w:delText>
                    </w:r>
                  </w:del>
                </w:p>
              </w:tc>
              <w:tc>
                <w:tcPr>
                  <w:tcW w:w="1826" w:type="dxa"/>
                  <w:tcBorders>
                    <w:right w:val="single" w:sz="8" w:space="0" w:color="auto"/>
                  </w:tcBorders>
                  <w:tcMar>
                    <w:top w:w="0" w:type="dxa"/>
                    <w:left w:w="108" w:type="dxa"/>
                    <w:bottom w:w="0" w:type="dxa"/>
                    <w:right w:w="108" w:type="dxa"/>
                  </w:tcMar>
                </w:tcPr>
                <w:p w14:paraId="50FCE907" w14:textId="77777777" w:rsidR="006A30EA" w:rsidRDefault="004802B4">
                  <w:pPr>
                    <w:jc w:val="center"/>
                    <w:rPr>
                      <w:rFonts w:eastAsia="Arial"/>
                    </w:rPr>
                  </w:pPr>
                  <w:del w:id="770" w:author="OERTEL Romy" w:date="2026-07-07T18:15:00Z">
                    <w:r>
                      <w:rPr>
                        <w:rFonts w:eastAsia="Arial"/>
                      </w:rPr>
                      <w:delText> </w:delText>
                    </w:r>
                  </w:del>
                </w:p>
              </w:tc>
            </w:tr>
            <w:tr w:rsidR="006A30EA" w14:paraId="50FCE90E" w14:textId="77777777">
              <w:trPr>
                <w:trHeight w:val="206"/>
              </w:trPr>
              <w:tc>
                <w:tcPr>
                  <w:tcW w:w="1046" w:type="dxa"/>
                  <w:tcBorders>
                    <w:left w:val="single" w:sz="8" w:space="0" w:color="auto"/>
                    <w:right w:val="single" w:sz="8" w:space="0" w:color="auto"/>
                  </w:tcBorders>
                  <w:tcMar>
                    <w:top w:w="0" w:type="dxa"/>
                    <w:left w:w="108" w:type="dxa"/>
                    <w:bottom w:w="0" w:type="dxa"/>
                    <w:right w:w="108" w:type="dxa"/>
                  </w:tcMar>
                </w:tcPr>
                <w:p w14:paraId="50FCE909" w14:textId="77777777" w:rsidR="006A30EA" w:rsidRDefault="004802B4">
                  <w:pPr>
                    <w:jc w:val="center"/>
                    <w:rPr>
                      <w:rFonts w:eastAsia="Arial"/>
                    </w:rPr>
                  </w:pPr>
                  <w:del w:id="771" w:author="OERTEL Romy" w:date="2026-07-07T18:15:00Z">
                    <w:r>
                      <w:rPr>
                        <w:rFonts w:eastAsia="Arial"/>
                      </w:rPr>
                      <w:delText> </w:delText>
                    </w:r>
                  </w:del>
                </w:p>
              </w:tc>
              <w:tc>
                <w:tcPr>
                  <w:tcW w:w="279" w:type="dxa"/>
                  <w:tcBorders>
                    <w:right w:val="single" w:sz="8" w:space="0" w:color="auto"/>
                  </w:tcBorders>
                  <w:tcMar>
                    <w:top w:w="0" w:type="dxa"/>
                    <w:left w:w="108" w:type="dxa"/>
                    <w:bottom w:w="0" w:type="dxa"/>
                    <w:right w:w="108" w:type="dxa"/>
                  </w:tcMar>
                </w:tcPr>
                <w:p w14:paraId="50FCE90A" w14:textId="77777777" w:rsidR="006A30EA" w:rsidRDefault="004802B4">
                  <w:pPr>
                    <w:jc w:val="center"/>
                    <w:rPr>
                      <w:rFonts w:eastAsia="Arial"/>
                    </w:rPr>
                  </w:pPr>
                  <w:del w:id="772" w:author="OERTEL Romy" w:date="2026-07-07T18:15:00Z">
                    <w:r>
                      <w:rPr>
                        <w:rFonts w:eastAsia="Arial"/>
                      </w:rPr>
                      <w:delText> </w:delText>
                    </w:r>
                  </w:del>
                </w:p>
              </w:tc>
              <w:tc>
                <w:tcPr>
                  <w:tcW w:w="2046" w:type="dxa"/>
                  <w:tcBorders>
                    <w:bottom w:val="single" w:sz="8" w:space="0" w:color="auto"/>
                    <w:right w:val="single" w:sz="8" w:space="0" w:color="auto"/>
                  </w:tcBorders>
                  <w:tcMar>
                    <w:top w:w="0" w:type="dxa"/>
                    <w:left w:w="108" w:type="dxa"/>
                    <w:bottom w:w="0" w:type="dxa"/>
                    <w:right w:w="108" w:type="dxa"/>
                  </w:tcMar>
                </w:tcPr>
                <w:p w14:paraId="50FCE90B" w14:textId="77777777" w:rsidR="006A30EA" w:rsidRDefault="004802B4">
                  <w:pPr>
                    <w:jc w:val="center"/>
                    <w:rPr>
                      <w:rFonts w:eastAsia="Arial"/>
                    </w:rPr>
                  </w:pPr>
                  <w:del w:id="773" w:author="OERTEL Romy" w:date="2026-07-07T18:15:00Z">
                    <w:r>
                      <w:rPr>
                        <w:rFonts w:eastAsia="Arial"/>
                      </w:rPr>
                      <w:delText>elliptic</w:delText>
                    </w:r>
                  </w:del>
                </w:p>
              </w:tc>
              <w:tc>
                <w:tcPr>
                  <w:tcW w:w="2183" w:type="dxa"/>
                  <w:tcBorders>
                    <w:bottom w:val="single" w:sz="8" w:space="0" w:color="auto"/>
                    <w:right w:val="single" w:sz="8" w:space="0" w:color="auto"/>
                  </w:tcBorders>
                  <w:tcMar>
                    <w:top w:w="0" w:type="dxa"/>
                    <w:left w:w="108" w:type="dxa"/>
                    <w:bottom w:w="0" w:type="dxa"/>
                    <w:right w:w="108" w:type="dxa"/>
                  </w:tcMar>
                </w:tcPr>
                <w:p w14:paraId="50FCE90C" w14:textId="77777777" w:rsidR="006A30EA" w:rsidRDefault="004802B4">
                  <w:pPr>
                    <w:jc w:val="center"/>
                    <w:rPr>
                      <w:rFonts w:eastAsia="Arial"/>
                    </w:rPr>
                  </w:pPr>
                  <w:del w:id="774" w:author="OERTEL Romy" w:date="2026-07-07T18:15:00Z">
                    <w:r>
                      <w:rPr>
                        <w:rFonts w:eastAsia="Arial"/>
                      </w:rPr>
                      <w:delText>medium obovate</w:delText>
                    </w:r>
                  </w:del>
                </w:p>
              </w:tc>
              <w:tc>
                <w:tcPr>
                  <w:tcW w:w="1826" w:type="dxa"/>
                  <w:tcBorders>
                    <w:bottom w:val="single" w:sz="8" w:space="0" w:color="auto"/>
                    <w:right w:val="single" w:sz="8" w:space="0" w:color="auto"/>
                  </w:tcBorders>
                  <w:tcMar>
                    <w:top w:w="0" w:type="dxa"/>
                    <w:left w:w="108" w:type="dxa"/>
                    <w:bottom w:w="0" w:type="dxa"/>
                    <w:right w:w="108" w:type="dxa"/>
                  </w:tcMar>
                </w:tcPr>
                <w:p w14:paraId="50FCE90D" w14:textId="77777777" w:rsidR="006A30EA" w:rsidRDefault="004802B4">
                  <w:pPr>
                    <w:jc w:val="center"/>
                    <w:rPr>
                      <w:rFonts w:eastAsia="Arial"/>
                    </w:rPr>
                  </w:pPr>
                  <w:del w:id="775" w:author="OERTEL Romy" w:date="2026-07-07T18:15:00Z">
                    <w:r>
                      <w:rPr>
                        <w:rFonts w:eastAsia="Arial"/>
                      </w:rPr>
                      <w:delText> </w:delText>
                    </w:r>
                  </w:del>
                </w:p>
              </w:tc>
            </w:tr>
            <w:tr w:rsidR="006A30EA" w14:paraId="50FCE914" w14:textId="77777777">
              <w:trPr>
                <w:trHeight w:val="206"/>
              </w:trPr>
              <w:tc>
                <w:tcPr>
                  <w:tcW w:w="1046" w:type="dxa"/>
                  <w:tcBorders>
                    <w:left w:val="single" w:sz="8" w:space="0" w:color="auto"/>
                    <w:right w:val="single" w:sz="8" w:space="0" w:color="auto"/>
                  </w:tcBorders>
                  <w:tcMar>
                    <w:top w:w="0" w:type="dxa"/>
                    <w:left w:w="108" w:type="dxa"/>
                    <w:bottom w:w="0" w:type="dxa"/>
                    <w:right w:w="108" w:type="dxa"/>
                  </w:tcMar>
                  <w:vAlign w:val="center"/>
                </w:tcPr>
                <w:p w14:paraId="50FCE90F" w14:textId="77777777" w:rsidR="006A30EA" w:rsidRDefault="004802B4">
                  <w:pPr>
                    <w:jc w:val="center"/>
                    <w:rPr>
                      <w:rFonts w:eastAsia="Arial"/>
                    </w:rPr>
                  </w:pPr>
                  <w:del w:id="776" w:author="OERTEL Romy" w:date="2026-07-07T18:15:00Z">
                    <w:r>
                      <w:rPr>
                        <w:rFonts w:eastAsia="Arial"/>
                      </w:rPr>
                      <w:delText>broad</w:delText>
                    </w:r>
                  </w:del>
                </w:p>
              </w:tc>
              <w:tc>
                <w:tcPr>
                  <w:tcW w:w="279" w:type="dxa"/>
                  <w:tcBorders>
                    <w:right w:val="single" w:sz="8" w:space="0" w:color="auto"/>
                  </w:tcBorders>
                  <w:tcMar>
                    <w:top w:w="0" w:type="dxa"/>
                    <w:left w:w="108" w:type="dxa"/>
                    <w:bottom w:w="0" w:type="dxa"/>
                    <w:right w:w="108" w:type="dxa"/>
                  </w:tcMar>
                </w:tcPr>
                <w:p w14:paraId="50FCE910" w14:textId="77777777" w:rsidR="006A30EA" w:rsidRDefault="004802B4">
                  <w:pPr>
                    <w:rPr>
                      <w:rFonts w:eastAsia="Arial"/>
                    </w:rPr>
                  </w:pPr>
                  <w:del w:id="777" w:author="OERTEL Romy" w:date="2026-07-07T18:15:00Z">
                    <w:r>
                      <w:rPr>
                        <w:rFonts w:eastAsia="Arial"/>
                      </w:rPr>
                      <w:delText> </w:delText>
                    </w:r>
                  </w:del>
                </w:p>
              </w:tc>
              <w:tc>
                <w:tcPr>
                  <w:tcW w:w="2046" w:type="dxa"/>
                  <w:tcBorders>
                    <w:right w:val="single" w:sz="8" w:space="0" w:color="auto"/>
                  </w:tcBorders>
                  <w:tcMar>
                    <w:top w:w="0" w:type="dxa"/>
                    <w:left w:w="108" w:type="dxa"/>
                    <w:bottom w:w="0" w:type="dxa"/>
                    <w:right w:w="108" w:type="dxa"/>
                  </w:tcMar>
                </w:tcPr>
                <w:p w14:paraId="50FCE911" w14:textId="77777777" w:rsidR="006A30EA" w:rsidRDefault="004802B4">
                  <w:pPr>
                    <w:jc w:val="center"/>
                    <w:rPr>
                      <w:rFonts w:eastAsia="Arial"/>
                    </w:rPr>
                  </w:pPr>
                  <w:del w:id="778" w:author="OERTEL Romy" w:date="2026-07-07T18:15:00Z">
                    <w:r>
                      <w:rPr>
                        <w:noProof/>
                      </w:rPr>
                      <w:drawing>
                        <wp:inline distT="0" distB="0" distL="0" distR="0" wp14:anchorId="50FCED7C" wp14:editId="50FCED7D">
                          <wp:extent cx="1153160" cy="1271905"/>
                          <wp:effectExtent l="0" t="0" r="8890" b="4445"/>
                          <wp:docPr id="1644206730"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4206730" name="Picture 3"/>
                                  <pic:cNvPicPr>
                                    <a:picLocks noChangeAspect="1" noChangeArrowheads="1"/>
                                  </pic:cNvPicPr>
                                </pic:nvPicPr>
                                <pic:blipFill>
                                  <a:blip r:embed="rId85">
                                    <a:extLst>
                                      <a:ext uri="{28A0092B-C50C-407E-A947-70E740481C1C}">
                                        <a14:useLocalDpi xmlns:a14="http://schemas.microsoft.com/office/drawing/2010/main" val="0"/>
                                      </a:ext>
                                    </a:extLst>
                                  </a:blip>
                                  <a:srcRect/>
                                  <a:stretch>
                                    <a:fillRect/>
                                  </a:stretch>
                                </pic:blipFill>
                                <pic:spPr>
                                  <a:xfrm>
                                    <a:off x="0" y="0"/>
                                    <a:ext cx="1153160" cy="1271905"/>
                                  </a:xfrm>
                                  <a:prstGeom prst="rect">
                                    <a:avLst/>
                                  </a:prstGeom>
                                  <a:noFill/>
                                  <a:ln>
                                    <a:noFill/>
                                  </a:ln>
                                </pic:spPr>
                              </pic:pic>
                            </a:graphicData>
                          </a:graphic>
                        </wp:inline>
                      </w:drawing>
                    </w:r>
                  </w:del>
                </w:p>
              </w:tc>
              <w:tc>
                <w:tcPr>
                  <w:tcW w:w="2183" w:type="dxa"/>
                  <w:tcBorders>
                    <w:right w:val="single" w:sz="8" w:space="0" w:color="auto"/>
                  </w:tcBorders>
                  <w:tcMar>
                    <w:top w:w="0" w:type="dxa"/>
                    <w:left w:w="108" w:type="dxa"/>
                    <w:bottom w:w="0" w:type="dxa"/>
                    <w:right w:w="108" w:type="dxa"/>
                  </w:tcMar>
                </w:tcPr>
                <w:p w14:paraId="50FCE912" w14:textId="77777777" w:rsidR="006A30EA" w:rsidRDefault="004802B4">
                  <w:pPr>
                    <w:jc w:val="center"/>
                    <w:rPr>
                      <w:rFonts w:eastAsia="Arial"/>
                    </w:rPr>
                  </w:pPr>
                  <w:del w:id="779" w:author="OERTEL Romy" w:date="2026-07-07T18:15:00Z">
                    <w:r>
                      <w:rPr>
                        <w:noProof/>
                      </w:rPr>
                      <w:drawing>
                        <wp:inline distT="0" distB="0" distL="0" distR="0" wp14:anchorId="50FCED7E" wp14:editId="50FCED7F">
                          <wp:extent cx="1200785" cy="1304290"/>
                          <wp:effectExtent l="0" t="0" r="0" b="0"/>
                          <wp:docPr id="83819626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8196262" name="Picture 2"/>
                                  <pic:cNvPicPr>
                                    <a:picLocks noChangeAspect="1" noChangeArrowheads="1"/>
                                  </pic:cNvPicPr>
                                </pic:nvPicPr>
                                <pic:blipFill>
                                  <a:blip r:embed="rId86">
                                    <a:extLst>
                                      <a:ext uri="{28A0092B-C50C-407E-A947-70E740481C1C}">
                                        <a14:useLocalDpi xmlns:a14="http://schemas.microsoft.com/office/drawing/2010/main" val="0"/>
                                      </a:ext>
                                    </a:extLst>
                                  </a:blip>
                                  <a:srcRect/>
                                  <a:stretch>
                                    <a:fillRect/>
                                  </a:stretch>
                                </pic:blipFill>
                                <pic:spPr>
                                  <a:xfrm>
                                    <a:off x="0" y="0"/>
                                    <a:ext cx="1200785" cy="1304290"/>
                                  </a:xfrm>
                                  <a:prstGeom prst="rect">
                                    <a:avLst/>
                                  </a:prstGeom>
                                  <a:noFill/>
                                  <a:ln>
                                    <a:noFill/>
                                  </a:ln>
                                </pic:spPr>
                              </pic:pic>
                            </a:graphicData>
                          </a:graphic>
                        </wp:inline>
                      </w:drawing>
                    </w:r>
                  </w:del>
                </w:p>
              </w:tc>
              <w:tc>
                <w:tcPr>
                  <w:tcW w:w="1826" w:type="dxa"/>
                  <w:tcBorders>
                    <w:right w:val="single" w:sz="8" w:space="0" w:color="auto"/>
                  </w:tcBorders>
                  <w:tcMar>
                    <w:top w:w="0" w:type="dxa"/>
                    <w:left w:w="108" w:type="dxa"/>
                    <w:bottom w:w="0" w:type="dxa"/>
                    <w:right w:w="108" w:type="dxa"/>
                  </w:tcMar>
                </w:tcPr>
                <w:p w14:paraId="50FCE913" w14:textId="77777777" w:rsidR="006A30EA" w:rsidRDefault="004802B4">
                  <w:pPr>
                    <w:jc w:val="center"/>
                    <w:rPr>
                      <w:rFonts w:eastAsia="Arial"/>
                    </w:rPr>
                  </w:pPr>
                  <w:del w:id="780" w:author="OERTEL Romy" w:date="2026-07-07T18:15:00Z">
                    <w:r>
                      <w:rPr>
                        <w:noProof/>
                      </w:rPr>
                      <w:drawing>
                        <wp:inline distT="0" distB="0" distL="0" distR="0" wp14:anchorId="50FCED80" wp14:editId="50FCED81">
                          <wp:extent cx="993775" cy="1296035"/>
                          <wp:effectExtent l="0" t="0" r="0" b="0"/>
                          <wp:docPr id="4128359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283597" name="Picture 1"/>
                                  <pic:cNvPicPr>
                                    <a:picLocks noChangeAspect="1" noChangeArrowheads="1"/>
                                  </pic:cNvPicPr>
                                </pic:nvPicPr>
                                <pic:blipFill>
                                  <a:blip r:embed="rId87">
                                    <a:extLst>
                                      <a:ext uri="{28A0092B-C50C-407E-A947-70E740481C1C}">
                                        <a14:useLocalDpi xmlns:a14="http://schemas.microsoft.com/office/drawing/2010/main" val="0"/>
                                      </a:ext>
                                    </a:extLst>
                                  </a:blip>
                                  <a:srcRect/>
                                  <a:stretch>
                                    <a:fillRect/>
                                  </a:stretch>
                                </pic:blipFill>
                                <pic:spPr>
                                  <a:xfrm>
                                    <a:off x="0" y="0"/>
                                    <a:ext cx="993775" cy="1296035"/>
                                  </a:xfrm>
                                  <a:prstGeom prst="rect">
                                    <a:avLst/>
                                  </a:prstGeom>
                                  <a:noFill/>
                                  <a:ln>
                                    <a:noFill/>
                                  </a:ln>
                                </pic:spPr>
                              </pic:pic>
                            </a:graphicData>
                          </a:graphic>
                        </wp:inline>
                      </w:drawing>
                    </w:r>
                  </w:del>
                </w:p>
              </w:tc>
            </w:tr>
            <w:tr w:rsidR="006A30EA" w14:paraId="50FCE91A" w14:textId="77777777">
              <w:trPr>
                <w:trHeight w:val="119"/>
              </w:trPr>
              <w:tc>
                <w:tcPr>
                  <w:tcW w:w="1046" w:type="dxa"/>
                  <w:tcBorders>
                    <w:left w:val="single" w:sz="8" w:space="0" w:color="auto"/>
                    <w:right w:val="single" w:sz="8" w:space="0" w:color="auto"/>
                  </w:tcBorders>
                  <w:tcMar>
                    <w:top w:w="0" w:type="dxa"/>
                    <w:left w:w="108" w:type="dxa"/>
                    <w:bottom w:w="0" w:type="dxa"/>
                    <w:right w:w="108" w:type="dxa"/>
                  </w:tcMar>
                </w:tcPr>
                <w:p w14:paraId="50FCE915" w14:textId="77777777" w:rsidR="006A30EA" w:rsidRDefault="004802B4">
                  <w:pPr>
                    <w:jc w:val="center"/>
                    <w:rPr>
                      <w:rFonts w:eastAsia="Arial"/>
                    </w:rPr>
                  </w:pPr>
                  <w:del w:id="781" w:author="OERTEL Romy" w:date="2026-07-07T18:15:00Z">
                    <w:r>
                      <w:rPr>
                        <w:rFonts w:eastAsia="Arial"/>
                      </w:rPr>
                      <w:delText> </w:delText>
                    </w:r>
                  </w:del>
                </w:p>
              </w:tc>
              <w:tc>
                <w:tcPr>
                  <w:tcW w:w="279" w:type="dxa"/>
                  <w:tcBorders>
                    <w:right w:val="single" w:sz="8" w:space="0" w:color="auto"/>
                  </w:tcBorders>
                  <w:tcMar>
                    <w:top w:w="0" w:type="dxa"/>
                    <w:left w:w="108" w:type="dxa"/>
                    <w:bottom w:w="0" w:type="dxa"/>
                    <w:right w:w="108" w:type="dxa"/>
                  </w:tcMar>
                </w:tcPr>
                <w:p w14:paraId="50FCE916" w14:textId="77777777" w:rsidR="006A30EA" w:rsidRDefault="004802B4">
                  <w:pPr>
                    <w:jc w:val="center"/>
                    <w:rPr>
                      <w:rFonts w:eastAsia="Arial"/>
                    </w:rPr>
                  </w:pPr>
                  <w:del w:id="782" w:author="OERTEL Romy" w:date="2026-07-07T18:15:00Z">
                    <w:r>
                      <w:rPr>
                        <w:rFonts w:eastAsia="Arial"/>
                      </w:rPr>
                      <w:delText> </w:delText>
                    </w:r>
                  </w:del>
                </w:p>
              </w:tc>
              <w:tc>
                <w:tcPr>
                  <w:tcW w:w="2046" w:type="dxa"/>
                  <w:tcBorders>
                    <w:right w:val="single" w:sz="8" w:space="0" w:color="auto"/>
                  </w:tcBorders>
                  <w:tcMar>
                    <w:top w:w="0" w:type="dxa"/>
                    <w:left w:w="108" w:type="dxa"/>
                    <w:bottom w:w="0" w:type="dxa"/>
                    <w:right w:w="108" w:type="dxa"/>
                  </w:tcMar>
                </w:tcPr>
                <w:p w14:paraId="50FCE917" w14:textId="77777777" w:rsidR="006A30EA" w:rsidRDefault="004802B4">
                  <w:pPr>
                    <w:jc w:val="center"/>
                    <w:rPr>
                      <w:rFonts w:eastAsia="Arial"/>
                    </w:rPr>
                  </w:pPr>
                  <w:del w:id="783" w:author="OERTEL Romy" w:date="2026-07-07T18:15:00Z">
                    <w:r>
                      <w:rPr>
                        <w:rFonts w:eastAsia="Arial"/>
                      </w:rPr>
                      <w:delText>1</w:delText>
                    </w:r>
                  </w:del>
                </w:p>
              </w:tc>
              <w:tc>
                <w:tcPr>
                  <w:tcW w:w="2183" w:type="dxa"/>
                  <w:tcBorders>
                    <w:right w:val="single" w:sz="8" w:space="0" w:color="auto"/>
                  </w:tcBorders>
                  <w:tcMar>
                    <w:top w:w="0" w:type="dxa"/>
                    <w:left w:w="108" w:type="dxa"/>
                    <w:bottom w:w="0" w:type="dxa"/>
                    <w:right w:w="108" w:type="dxa"/>
                  </w:tcMar>
                </w:tcPr>
                <w:p w14:paraId="50FCE918" w14:textId="77777777" w:rsidR="006A30EA" w:rsidRDefault="004802B4">
                  <w:pPr>
                    <w:jc w:val="center"/>
                    <w:rPr>
                      <w:rFonts w:eastAsia="Arial"/>
                    </w:rPr>
                  </w:pPr>
                  <w:del w:id="784" w:author="OERTEL Romy" w:date="2026-07-07T18:15:00Z">
                    <w:r>
                      <w:rPr>
                        <w:rFonts w:eastAsia="Arial"/>
                      </w:rPr>
                      <w:delText>4</w:delText>
                    </w:r>
                  </w:del>
                </w:p>
              </w:tc>
              <w:tc>
                <w:tcPr>
                  <w:tcW w:w="1826" w:type="dxa"/>
                  <w:tcBorders>
                    <w:right w:val="single" w:sz="8" w:space="0" w:color="auto"/>
                  </w:tcBorders>
                  <w:tcMar>
                    <w:top w:w="0" w:type="dxa"/>
                    <w:left w:w="108" w:type="dxa"/>
                    <w:bottom w:w="0" w:type="dxa"/>
                    <w:right w:w="108" w:type="dxa"/>
                  </w:tcMar>
                </w:tcPr>
                <w:p w14:paraId="50FCE919" w14:textId="77777777" w:rsidR="006A30EA" w:rsidRDefault="004802B4">
                  <w:pPr>
                    <w:jc w:val="center"/>
                    <w:rPr>
                      <w:rFonts w:eastAsia="Arial"/>
                    </w:rPr>
                  </w:pPr>
                  <w:del w:id="785" w:author="OERTEL Romy" w:date="2026-07-07T18:15:00Z">
                    <w:r>
                      <w:rPr>
                        <w:rFonts w:eastAsia="Arial"/>
                      </w:rPr>
                      <w:delText>8</w:delText>
                    </w:r>
                  </w:del>
                </w:p>
              </w:tc>
            </w:tr>
            <w:tr w:rsidR="006A30EA" w14:paraId="50FCE920" w14:textId="77777777">
              <w:trPr>
                <w:trHeight w:val="119"/>
              </w:trPr>
              <w:tc>
                <w:tcPr>
                  <w:tcW w:w="1046" w:type="dxa"/>
                  <w:tcBorders>
                    <w:left w:val="single" w:sz="8" w:space="0" w:color="auto"/>
                    <w:bottom w:val="single" w:sz="8" w:space="0" w:color="auto"/>
                    <w:right w:val="single" w:sz="8" w:space="0" w:color="auto"/>
                  </w:tcBorders>
                  <w:tcMar>
                    <w:top w:w="0" w:type="dxa"/>
                    <w:left w:w="108" w:type="dxa"/>
                    <w:bottom w:w="0" w:type="dxa"/>
                    <w:right w:w="108" w:type="dxa"/>
                  </w:tcMar>
                </w:tcPr>
                <w:p w14:paraId="50FCE91B" w14:textId="77777777" w:rsidR="006A30EA" w:rsidRDefault="004802B4">
                  <w:pPr>
                    <w:jc w:val="center"/>
                    <w:rPr>
                      <w:rFonts w:eastAsia="Arial"/>
                    </w:rPr>
                  </w:pPr>
                  <w:del w:id="786" w:author="OERTEL Romy" w:date="2026-07-07T18:15:00Z">
                    <w:r>
                      <w:rPr>
                        <w:rFonts w:eastAsia="Arial"/>
                      </w:rPr>
                      <w:delText> </w:delText>
                    </w:r>
                  </w:del>
                </w:p>
              </w:tc>
              <w:tc>
                <w:tcPr>
                  <w:tcW w:w="279" w:type="dxa"/>
                  <w:tcBorders>
                    <w:bottom w:val="nil"/>
                    <w:right w:val="single" w:sz="8" w:space="0" w:color="auto"/>
                  </w:tcBorders>
                  <w:tcMar>
                    <w:top w:w="0" w:type="dxa"/>
                    <w:left w:w="108" w:type="dxa"/>
                    <w:bottom w:w="0" w:type="dxa"/>
                    <w:right w:w="108" w:type="dxa"/>
                  </w:tcMar>
                </w:tcPr>
                <w:p w14:paraId="50FCE91C" w14:textId="77777777" w:rsidR="006A30EA" w:rsidRDefault="004802B4">
                  <w:pPr>
                    <w:jc w:val="center"/>
                    <w:rPr>
                      <w:rFonts w:eastAsia="Arial"/>
                    </w:rPr>
                  </w:pPr>
                  <w:del w:id="787" w:author="OERTEL Romy" w:date="2026-07-07T18:15:00Z">
                    <w:r>
                      <w:rPr>
                        <w:rFonts w:eastAsia="Arial"/>
                      </w:rPr>
                      <w:delText> </w:delText>
                    </w:r>
                  </w:del>
                </w:p>
              </w:tc>
              <w:tc>
                <w:tcPr>
                  <w:tcW w:w="2046" w:type="dxa"/>
                  <w:tcBorders>
                    <w:bottom w:val="single" w:sz="8" w:space="0" w:color="auto"/>
                    <w:right w:val="single" w:sz="8" w:space="0" w:color="auto"/>
                  </w:tcBorders>
                  <w:tcMar>
                    <w:top w:w="0" w:type="dxa"/>
                    <w:left w:w="108" w:type="dxa"/>
                    <w:bottom w:w="0" w:type="dxa"/>
                    <w:right w:w="108" w:type="dxa"/>
                  </w:tcMar>
                </w:tcPr>
                <w:p w14:paraId="50FCE91D" w14:textId="77777777" w:rsidR="006A30EA" w:rsidRDefault="004802B4">
                  <w:pPr>
                    <w:jc w:val="center"/>
                    <w:rPr>
                      <w:rFonts w:eastAsia="Arial"/>
                    </w:rPr>
                  </w:pPr>
                  <w:del w:id="788" w:author="OERTEL Romy" w:date="2026-07-07T18:15:00Z">
                    <w:r>
                      <w:rPr>
                        <w:rFonts w:eastAsia="Arial"/>
                      </w:rPr>
                      <w:delText>circular</w:delText>
                    </w:r>
                  </w:del>
                </w:p>
              </w:tc>
              <w:tc>
                <w:tcPr>
                  <w:tcW w:w="2183" w:type="dxa"/>
                  <w:tcBorders>
                    <w:bottom w:val="single" w:sz="8" w:space="0" w:color="auto"/>
                    <w:right w:val="single" w:sz="8" w:space="0" w:color="auto"/>
                  </w:tcBorders>
                  <w:tcMar>
                    <w:top w:w="0" w:type="dxa"/>
                    <w:left w:w="108" w:type="dxa"/>
                    <w:bottom w:w="0" w:type="dxa"/>
                    <w:right w:w="108" w:type="dxa"/>
                  </w:tcMar>
                </w:tcPr>
                <w:p w14:paraId="50FCE91E" w14:textId="77777777" w:rsidR="006A30EA" w:rsidRDefault="004802B4">
                  <w:pPr>
                    <w:jc w:val="center"/>
                    <w:rPr>
                      <w:rFonts w:eastAsia="Arial"/>
                    </w:rPr>
                  </w:pPr>
                  <w:del w:id="789" w:author="OERTEL Romy" w:date="2026-07-07T18:15:00Z">
                    <w:r>
                      <w:rPr>
                        <w:rFonts w:eastAsia="Arial"/>
                      </w:rPr>
                      <w:delText>broad obovate</w:delText>
                    </w:r>
                  </w:del>
                </w:p>
              </w:tc>
              <w:tc>
                <w:tcPr>
                  <w:tcW w:w="1826" w:type="dxa"/>
                  <w:tcBorders>
                    <w:bottom w:val="single" w:sz="8" w:space="0" w:color="auto"/>
                    <w:right w:val="single" w:sz="8" w:space="0" w:color="auto"/>
                  </w:tcBorders>
                  <w:tcMar>
                    <w:top w:w="0" w:type="dxa"/>
                    <w:left w:w="108" w:type="dxa"/>
                    <w:bottom w:w="0" w:type="dxa"/>
                    <w:right w:w="108" w:type="dxa"/>
                  </w:tcMar>
                </w:tcPr>
                <w:p w14:paraId="50FCE91F" w14:textId="77777777" w:rsidR="006A30EA" w:rsidRDefault="004802B4">
                  <w:pPr>
                    <w:jc w:val="center"/>
                    <w:rPr>
                      <w:rFonts w:eastAsia="Arial"/>
                    </w:rPr>
                  </w:pPr>
                  <w:del w:id="790" w:author="OERTEL Romy" w:date="2026-07-07T18:15:00Z">
                    <w:r>
                      <w:rPr>
                        <w:rFonts w:eastAsia="Arial"/>
                      </w:rPr>
                      <w:delText>broad spatulate</w:delText>
                    </w:r>
                  </w:del>
                </w:p>
              </w:tc>
            </w:tr>
          </w:tbl>
          <w:p w14:paraId="50FCE921" w14:textId="77777777" w:rsidR="006A30EA" w:rsidRDefault="006A30EA">
            <w:pPr>
              <w:spacing w:beforeAutospacing="1" w:afterAutospacing="1"/>
              <w:jc w:val="left"/>
            </w:pPr>
          </w:p>
        </w:tc>
      </w:tr>
    </w:tbl>
    <w:p w14:paraId="50FCE923" w14:textId="77777777" w:rsidR="006A30EA" w:rsidRDefault="006A30EA">
      <w:pPr>
        <w:keepLines/>
        <w:rPr>
          <w:ins w:id="791" w:author="OERTEL Romy" w:date="2026-07-07T18:16:00Z"/>
        </w:rPr>
      </w:pPr>
    </w:p>
    <w:p w14:paraId="50FCE924" w14:textId="77777777" w:rsidR="006A30EA" w:rsidRDefault="004802B4">
      <w:pPr>
        <w:jc w:val="left"/>
        <w:rPr>
          <w:ins w:id="792" w:author="OERTEL Romy" w:date="2026-07-07T18:16:00Z"/>
        </w:rPr>
      </w:pPr>
      <w:ins w:id="793" w:author="OERTEL Romy" w:date="2026-07-07T18:16:00Z">
        <w:r>
          <w:br w:type="page"/>
        </w:r>
      </w:ins>
    </w:p>
    <w:p w14:paraId="50FCE925" w14:textId="77777777" w:rsidR="006A30EA" w:rsidRDefault="006A30EA">
      <w:pPr>
        <w:keepLines/>
      </w:pPr>
    </w:p>
    <w:tbl>
      <w:tblPr>
        <w:tblW w:w="7380" w:type="dxa"/>
        <w:tblCellMar>
          <w:left w:w="0" w:type="dxa"/>
          <w:right w:w="0" w:type="dxa"/>
        </w:tblCellMar>
        <w:tblLook w:val="04A0" w:firstRow="1" w:lastRow="0" w:firstColumn="1" w:lastColumn="0" w:noHBand="0" w:noVBand="1"/>
      </w:tblPr>
      <w:tblGrid>
        <w:gridCol w:w="1059"/>
        <w:gridCol w:w="280"/>
        <w:gridCol w:w="2016"/>
        <w:gridCol w:w="2194"/>
        <w:gridCol w:w="1831"/>
      </w:tblGrid>
      <w:tr w:rsidR="006A30EA" w14:paraId="50FCE929" w14:textId="77777777">
        <w:trPr>
          <w:trHeight w:val="306"/>
          <w:ins w:id="794" w:author="OERTEL Romy" w:date="2026-07-07T18:16:00Z"/>
        </w:trPr>
        <w:tc>
          <w:tcPr>
            <w:tcW w:w="1059" w:type="dxa"/>
            <w:tcBorders>
              <w:top w:val="nil"/>
              <w:left w:val="nil"/>
              <w:bottom w:val="single" w:sz="8" w:space="0" w:color="000000"/>
              <w:right w:val="nil"/>
            </w:tcBorders>
            <w:tcMar>
              <w:top w:w="0" w:type="dxa"/>
              <w:left w:w="108" w:type="dxa"/>
              <w:bottom w:w="0" w:type="dxa"/>
              <w:right w:w="108" w:type="dxa"/>
            </w:tcMar>
          </w:tcPr>
          <w:p w14:paraId="50FCE926" w14:textId="77777777" w:rsidR="006A30EA" w:rsidRDefault="006A30EA">
            <w:pPr>
              <w:keepLines/>
              <w:jc w:val="center"/>
              <w:rPr>
                <w:ins w:id="795" w:author="OERTEL Romy" w:date="2026-07-07T18:16:00Z"/>
              </w:rPr>
              <w:pPrChange w:id="796" w:author="OERTEL Romy" w:date="2026-07-07T18:16:00Z">
                <w:pPr>
                  <w:keepLines/>
                </w:pPr>
              </w:pPrChange>
            </w:pPr>
          </w:p>
        </w:tc>
        <w:tc>
          <w:tcPr>
            <w:tcW w:w="280" w:type="dxa"/>
            <w:tcBorders>
              <w:top w:val="nil"/>
              <w:left w:val="nil"/>
              <w:bottom w:val="nil"/>
              <w:right w:val="single" w:sz="8" w:space="0" w:color="000000"/>
            </w:tcBorders>
            <w:tcMar>
              <w:top w:w="0" w:type="dxa"/>
              <w:left w:w="108" w:type="dxa"/>
              <w:bottom w:w="0" w:type="dxa"/>
              <w:right w:w="108" w:type="dxa"/>
            </w:tcMar>
          </w:tcPr>
          <w:p w14:paraId="50FCE927" w14:textId="77777777" w:rsidR="006A30EA" w:rsidRDefault="006A30EA">
            <w:pPr>
              <w:keepLines/>
              <w:jc w:val="center"/>
              <w:rPr>
                <w:ins w:id="797" w:author="OERTEL Romy" w:date="2026-07-07T18:16:00Z"/>
              </w:rPr>
              <w:pPrChange w:id="798" w:author="OERTEL Romy" w:date="2026-07-07T18:16:00Z">
                <w:pPr>
                  <w:keepLines/>
                </w:pPr>
              </w:pPrChange>
            </w:pPr>
          </w:p>
        </w:tc>
        <w:tc>
          <w:tcPr>
            <w:tcW w:w="6041" w:type="dxa"/>
            <w:gridSpan w:val="3"/>
            <w:tcBorders>
              <w:top w:val="single" w:sz="8" w:space="0" w:color="000000"/>
              <w:left w:val="nil"/>
              <w:bottom w:val="single" w:sz="8" w:space="0" w:color="000000"/>
              <w:right w:val="single" w:sz="8" w:space="0" w:color="000000"/>
            </w:tcBorders>
            <w:tcMar>
              <w:top w:w="0" w:type="dxa"/>
              <w:left w:w="108" w:type="dxa"/>
              <w:bottom w:w="0" w:type="dxa"/>
              <w:right w:w="108" w:type="dxa"/>
            </w:tcMar>
            <w:vAlign w:val="center"/>
          </w:tcPr>
          <w:p w14:paraId="50FCE928" w14:textId="77777777" w:rsidR="006A30EA" w:rsidRDefault="004802B4">
            <w:pPr>
              <w:keepLines/>
              <w:jc w:val="center"/>
              <w:rPr>
                <w:ins w:id="799" w:author="OERTEL Romy" w:date="2026-07-07T18:16:00Z"/>
              </w:rPr>
              <w:pPrChange w:id="800" w:author="OERTEL Romy" w:date="2026-07-07T18:16:00Z">
                <w:pPr>
                  <w:keepLines/>
                </w:pPr>
              </w:pPrChange>
            </w:pPr>
            <w:ins w:id="801" w:author="OERTEL Romy" w:date="2026-07-07T18:16:00Z">
              <w:r>
                <w:t>←         broadest part    →</w:t>
              </w:r>
            </w:ins>
          </w:p>
        </w:tc>
      </w:tr>
      <w:tr w:rsidR="006A30EA" w14:paraId="50FCE92E" w14:textId="77777777">
        <w:trPr>
          <w:trHeight w:val="306"/>
          <w:ins w:id="802" w:author="OERTEL Romy" w:date="2026-07-07T18:16:00Z"/>
        </w:trPr>
        <w:tc>
          <w:tcPr>
            <w:tcW w:w="1059" w:type="dxa"/>
            <w:tcBorders>
              <w:top w:val="nil"/>
              <w:left w:val="single" w:sz="8" w:space="0" w:color="000000"/>
              <w:bottom w:val="single" w:sz="8" w:space="0" w:color="000000"/>
              <w:right w:val="single" w:sz="8" w:space="0" w:color="000000"/>
            </w:tcBorders>
            <w:tcMar>
              <w:top w:w="0" w:type="dxa"/>
              <w:left w:w="108" w:type="dxa"/>
              <w:bottom w:w="0" w:type="dxa"/>
              <w:right w:w="108" w:type="dxa"/>
            </w:tcMar>
          </w:tcPr>
          <w:p w14:paraId="50FCE92A" w14:textId="77777777" w:rsidR="006A30EA" w:rsidRDefault="004802B4">
            <w:pPr>
              <w:keepLines/>
              <w:jc w:val="center"/>
              <w:rPr>
                <w:ins w:id="803" w:author="OERTEL Romy" w:date="2026-07-07T18:16:00Z"/>
              </w:rPr>
              <w:pPrChange w:id="804" w:author="OERTEL Romy" w:date="2026-07-07T18:16:00Z">
                <w:pPr>
                  <w:keepLines/>
                </w:pPr>
              </w:pPrChange>
            </w:pPr>
            <w:ins w:id="805" w:author="OERTEL Romy" w:date="2026-07-07T18:16:00Z">
              <w:r>
                <w:t>relative width</w:t>
              </w:r>
            </w:ins>
          </w:p>
        </w:tc>
        <w:tc>
          <w:tcPr>
            <w:tcW w:w="280" w:type="dxa"/>
            <w:tcBorders>
              <w:top w:val="nil"/>
              <w:left w:val="nil"/>
              <w:bottom w:val="nil"/>
              <w:right w:val="single" w:sz="8" w:space="0" w:color="000000"/>
            </w:tcBorders>
            <w:tcMar>
              <w:top w:w="0" w:type="dxa"/>
              <w:left w:w="108" w:type="dxa"/>
              <w:bottom w:w="0" w:type="dxa"/>
              <w:right w:w="108" w:type="dxa"/>
            </w:tcMar>
          </w:tcPr>
          <w:p w14:paraId="50FCE92B" w14:textId="77777777" w:rsidR="006A30EA" w:rsidRDefault="006A30EA">
            <w:pPr>
              <w:keepLines/>
              <w:jc w:val="center"/>
              <w:rPr>
                <w:ins w:id="806" w:author="OERTEL Romy" w:date="2026-07-07T18:16:00Z"/>
              </w:rPr>
              <w:pPrChange w:id="807" w:author="OERTEL Romy" w:date="2026-07-07T18:16:00Z">
                <w:pPr>
                  <w:keepLines/>
                </w:pPr>
              </w:pPrChange>
            </w:pPr>
          </w:p>
        </w:tc>
        <w:tc>
          <w:tcPr>
            <w:tcW w:w="2016" w:type="dxa"/>
            <w:tcBorders>
              <w:top w:val="nil"/>
              <w:left w:val="nil"/>
              <w:bottom w:val="single" w:sz="8" w:space="0" w:color="000000"/>
              <w:right w:val="single" w:sz="8" w:space="0" w:color="000000"/>
            </w:tcBorders>
            <w:tcMar>
              <w:top w:w="0" w:type="dxa"/>
              <w:left w:w="108" w:type="dxa"/>
              <w:bottom w:w="0" w:type="dxa"/>
              <w:right w:w="108" w:type="dxa"/>
            </w:tcMar>
            <w:vAlign w:val="center"/>
          </w:tcPr>
          <w:p w14:paraId="50FCE92C" w14:textId="77777777" w:rsidR="006A30EA" w:rsidRDefault="004802B4">
            <w:pPr>
              <w:keepLines/>
              <w:jc w:val="center"/>
              <w:rPr>
                <w:ins w:id="808" w:author="OERTEL Romy" w:date="2026-07-07T18:16:00Z"/>
              </w:rPr>
              <w:pPrChange w:id="809" w:author="OERTEL Romy" w:date="2026-07-07T18:16:00Z">
                <w:pPr>
                  <w:keepLines/>
                </w:pPr>
              </w:pPrChange>
            </w:pPr>
            <w:ins w:id="810" w:author="OERTEL Romy" w:date="2026-07-07T18:16:00Z">
              <w:r>
                <w:t>at middle</w:t>
              </w:r>
            </w:ins>
          </w:p>
        </w:tc>
        <w:tc>
          <w:tcPr>
            <w:tcW w:w="4025" w:type="dxa"/>
            <w:gridSpan w:val="2"/>
            <w:tcBorders>
              <w:top w:val="single" w:sz="8" w:space="0" w:color="000000"/>
              <w:left w:val="nil"/>
              <w:bottom w:val="single" w:sz="8" w:space="0" w:color="000000"/>
              <w:right w:val="single" w:sz="8" w:space="0" w:color="000000"/>
            </w:tcBorders>
            <w:tcMar>
              <w:top w:w="0" w:type="dxa"/>
              <w:left w:w="108" w:type="dxa"/>
              <w:bottom w:w="0" w:type="dxa"/>
              <w:right w:w="108" w:type="dxa"/>
            </w:tcMar>
            <w:vAlign w:val="center"/>
          </w:tcPr>
          <w:p w14:paraId="50FCE92D" w14:textId="77777777" w:rsidR="006A30EA" w:rsidRDefault="004802B4">
            <w:pPr>
              <w:keepLines/>
              <w:jc w:val="center"/>
              <w:rPr>
                <w:ins w:id="811" w:author="OERTEL Romy" w:date="2026-07-07T18:16:00Z"/>
              </w:rPr>
              <w:pPrChange w:id="812" w:author="OERTEL Romy" w:date="2026-07-07T18:16:00Z">
                <w:pPr>
                  <w:keepLines/>
                </w:pPr>
              </w:pPrChange>
            </w:pPr>
            <w:ins w:id="813" w:author="OERTEL Romy" w:date="2026-07-07T18:16:00Z">
              <w:r>
                <w:t>above middle</w:t>
              </w:r>
            </w:ins>
          </w:p>
        </w:tc>
      </w:tr>
      <w:tr w:rsidR="006A30EA" w14:paraId="50FCE937" w14:textId="77777777">
        <w:trPr>
          <w:trHeight w:val="2318"/>
          <w:ins w:id="814" w:author="OERTEL Romy" w:date="2026-07-07T18:16:00Z"/>
        </w:trPr>
        <w:tc>
          <w:tcPr>
            <w:tcW w:w="1059" w:type="dxa"/>
            <w:tcBorders>
              <w:top w:val="nil"/>
              <w:left w:val="single" w:sz="8" w:space="0" w:color="000000"/>
              <w:bottom w:val="nil"/>
              <w:right w:val="single" w:sz="8" w:space="0" w:color="000000"/>
            </w:tcBorders>
            <w:tcMar>
              <w:top w:w="0" w:type="dxa"/>
              <w:left w:w="108" w:type="dxa"/>
              <w:bottom w:w="0" w:type="dxa"/>
              <w:right w:w="108" w:type="dxa"/>
            </w:tcMar>
          </w:tcPr>
          <w:p w14:paraId="50FCE92F" w14:textId="77777777" w:rsidR="006A30EA" w:rsidRDefault="006A30EA">
            <w:pPr>
              <w:keepLines/>
              <w:jc w:val="center"/>
              <w:rPr>
                <w:ins w:id="815" w:author="OERTEL Romy" w:date="2026-07-07T18:16:00Z"/>
              </w:rPr>
              <w:pPrChange w:id="816" w:author="OERTEL Romy" w:date="2026-07-07T18:16:00Z">
                <w:pPr>
                  <w:keepLines/>
                </w:pPr>
              </w:pPrChange>
            </w:pPr>
          </w:p>
          <w:p w14:paraId="50FCE930" w14:textId="77777777" w:rsidR="006A30EA" w:rsidRDefault="006A30EA">
            <w:pPr>
              <w:keepLines/>
              <w:jc w:val="center"/>
              <w:rPr>
                <w:ins w:id="817" w:author="OERTEL Romy" w:date="2026-07-07T18:16:00Z"/>
              </w:rPr>
              <w:pPrChange w:id="818" w:author="OERTEL Romy" w:date="2026-07-07T18:16:00Z">
                <w:pPr>
                  <w:keepLines/>
                </w:pPr>
              </w:pPrChange>
            </w:pPr>
          </w:p>
          <w:p w14:paraId="50FCE931" w14:textId="77777777" w:rsidR="006A30EA" w:rsidRDefault="006A30EA">
            <w:pPr>
              <w:keepLines/>
              <w:jc w:val="center"/>
              <w:rPr>
                <w:ins w:id="819" w:author="OERTEL Romy" w:date="2026-07-07T18:16:00Z"/>
              </w:rPr>
              <w:pPrChange w:id="820" w:author="OERTEL Romy" w:date="2026-07-07T18:16:00Z">
                <w:pPr>
                  <w:keepLines/>
                </w:pPr>
              </w:pPrChange>
            </w:pPr>
          </w:p>
          <w:p w14:paraId="50FCE932" w14:textId="77777777" w:rsidR="006A30EA" w:rsidRDefault="004802B4">
            <w:pPr>
              <w:keepLines/>
              <w:jc w:val="center"/>
              <w:rPr>
                <w:ins w:id="821" w:author="OERTEL Romy" w:date="2026-07-07T18:16:00Z"/>
              </w:rPr>
              <w:pPrChange w:id="822" w:author="OERTEL Romy" w:date="2026-07-07T18:16:00Z">
                <w:pPr>
                  <w:keepLines/>
                </w:pPr>
              </w:pPrChange>
            </w:pPr>
            <w:ins w:id="823" w:author="OERTEL Romy" w:date="2026-07-07T18:16:00Z">
              <w:r>
                <w:t>narrow</w:t>
              </w:r>
            </w:ins>
          </w:p>
        </w:tc>
        <w:tc>
          <w:tcPr>
            <w:tcW w:w="280" w:type="dxa"/>
            <w:tcBorders>
              <w:top w:val="nil"/>
              <w:left w:val="nil"/>
              <w:bottom w:val="nil"/>
              <w:right w:val="single" w:sz="8" w:space="0" w:color="000000"/>
            </w:tcBorders>
            <w:tcMar>
              <w:top w:w="0" w:type="dxa"/>
              <w:left w:w="108" w:type="dxa"/>
              <w:bottom w:w="0" w:type="dxa"/>
              <w:right w:w="108" w:type="dxa"/>
            </w:tcMar>
          </w:tcPr>
          <w:p w14:paraId="50FCE933" w14:textId="77777777" w:rsidR="006A30EA" w:rsidRDefault="006A30EA">
            <w:pPr>
              <w:keepLines/>
              <w:jc w:val="center"/>
              <w:rPr>
                <w:ins w:id="824" w:author="OERTEL Romy" w:date="2026-07-07T18:16:00Z"/>
              </w:rPr>
              <w:pPrChange w:id="825" w:author="OERTEL Romy" w:date="2026-07-07T18:16:00Z">
                <w:pPr>
                  <w:keepLines/>
                </w:pPr>
              </w:pPrChange>
            </w:pPr>
          </w:p>
        </w:tc>
        <w:tc>
          <w:tcPr>
            <w:tcW w:w="2016" w:type="dxa"/>
            <w:tcBorders>
              <w:top w:val="nil"/>
              <w:left w:val="nil"/>
              <w:bottom w:val="nil"/>
              <w:right w:val="single" w:sz="8" w:space="0" w:color="000000"/>
            </w:tcBorders>
            <w:tcMar>
              <w:top w:w="0" w:type="dxa"/>
              <w:left w:w="108" w:type="dxa"/>
              <w:bottom w:w="0" w:type="dxa"/>
              <w:right w:w="108" w:type="dxa"/>
            </w:tcMar>
            <w:vAlign w:val="bottom"/>
          </w:tcPr>
          <w:p w14:paraId="50FCE934" w14:textId="77777777" w:rsidR="006A30EA" w:rsidRDefault="004802B4">
            <w:pPr>
              <w:keepLines/>
              <w:jc w:val="center"/>
              <w:rPr>
                <w:ins w:id="826" w:author="OERTEL Romy" w:date="2026-07-07T18:16:00Z"/>
              </w:rPr>
              <w:pPrChange w:id="827" w:author="OERTEL Romy" w:date="2026-07-07T18:16:00Z">
                <w:pPr>
                  <w:keepLines/>
                </w:pPr>
              </w:pPrChange>
            </w:pPr>
            <w:ins w:id="828" w:author="OERTEL Romy" w:date="2026-07-07T18:16:00Z">
              <w:r>
                <w:rPr>
                  <w:noProof/>
                </w:rPr>
                <w:drawing>
                  <wp:inline distT="0" distB="0" distL="0" distR="0" wp14:anchorId="50FCED82" wp14:editId="50FCED83">
                    <wp:extent cx="657225" cy="1352550"/>
                    <wp:effectExtent l="0" t="0" r="9525" b="0"/>
                    <wp:docPr id="748957566"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8957566" name="Picture 27"/>
                            <pic:cNvPicPr>
                              <a:picLocks noChangeAspect="1" noChangeArrowheads="1"/>
                            </pic:cNvPicPr>
                          </pic:nvPicPr>
                          <pic:blipFill>
                            <a:blip r:embed="rId80">
                              <a:extLst>
                                <a:ext uri="{28A0092B-C50C-407E-A947-70E740481C1C}">
                                  <a14:useLocalDpi xmlns:a14="http://schemas.microsoft.com/office/drawing/2010/main" val="0"/>
                                </a:ext>
                              </a:extLst>
                            </a:blip>
                            <a:srcRect/>
                            <a:stretch>
                              <a:fillRect/>
                            </a:stretch>
                          </pic:blipFill>
                          <pic:spPr>
                            <a:xfrm>
                              <a:off x="0" y="0"/>
                              <a:ext cx="657225" cy="1352550"/>
                            </a:xfrm>
                            <a:prstGeom prst="rect">
                              <a:avLst/>
                            </a:prstGeom>
                            <a:noFill/>
                            <a:ln>
                              <a:noFill/>
                            </a:ln>
                          </pic:spPr>
                        </pic:pic>
                      </a:graphicData>
                    </a:graphic>
                  </wp:inline>
                </w:drawing>
              </w:r>
            </w:ins>
          </w:p>
        </w:tc>
        <w:tc>
          <w:tcPr>
            <w:tcW w:w="2194" w:type="dxa"/>
            <w:tcBorders>
              <w:top w:val="nil"/>
              <w:left w:val="nil"/>
              <w:bottom w:val="nil"/>
              <w:right w:val="single" w:sz="8" w:space="0" w:color="000000"/>
            </w:tcBorders>
            <w:tcMar>
              <w:top w:w="0" w:type="dxa"/>
              <w:left w:w="108" w:type="dxa"/>
              <w:bottom w:w="0" w:type="dxa"/>
              <w:right w:w="108" w:type="dxa"/>
            </w:tcMar>
            <w:vAlign w:val="bottom"/>
          </w:tcPr>
          <w:p w14:paraId="50FCE935" w14:textId="77777777" w:rsidR="006A30EA" w:rsidRDefault="004802B4">
            <w:pPr>
              <w:keepLines/>
              <w:jc w:val="center"/>
              <w:rPr>
                <w:ins w:id="829" w:author="OERTEL Romy" w:date="2026-07-07T18:16:00Z"/>
              </w:rPr>
              <w:pPrChange w:id="830" w:author="OERTEL Romy" w:date="2026-07-07T18:16:00Z">
                <w:pPr>
                  <w:keepLines/>
                </w:pPr>
              </w:pPrChange>
            </w:pPr>
            <w:ins w:id="831" w:author="OERTEL Romy" w:date="2026-07-07T18:16:00Z">
              <w:r>
                <w:rPr>
                  <w:noProof/>
                </w:rPr>
                <w:drawing>
                  <wp:inline distT="0" distB="0" distL="0" distR="0" wp14:anchorId="50FCED84" wp14:editId="50FCED85">
                    <wp:extent cx="495300" cy="1304925"/>
                    <wp:effectExtent l="0" t="0" r="0" b="9525"/>
                    <wp:docPr id="1968997552"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8997552" name="Picture 26"/>
                            <pic:cNvPicPr>
                              <a:picLocks noChangeAspect="1" noChangeArrowheads="1"/>
                            </pic:cNvPicPr>
                          </pic:nvPicPr>
                          <pic:blipFill>
                            <a:blip r:embed="rId81">
                              <a:extLst>
                                <a:ext uri="{28A0092B-C50C-407E-A947-70E740481C1C}">
                                  <a14:useLocalDpi xmlns:a14="http://schemas.microsoft.com/office/drawing/2010/main" val="0"/>
                                </a:ext>
                              </a:extLst>
                            </a:blip>
                            <a:srcRect/>
                            <a:stretch>
                              <a:fillRect/>
                            </a:stretch>
                          </pic:blipFill>
                          <pic:spPr>
                            <a:xfrm>
                              <a:off x="0" y="0"/>
                              <a:ext cx="495300" cy="1304925"/>
                            </a:xfrm>
                            <a:prstGeom prst="rect">
                              <a:avLst/>
                            </a:prstGeom>
                            <a:noFill/>
                            <a:ln>
                              <a:noFill/>
                            </a:ln>
                          </pic:spPr>
                        </pic:pic>
                      </a:graphicData>
                    </a:graphic>
                  </wp:inline>
                </w:drawing>
              </w:r>
            </w:ins>
          </w:p>
        </w:tc>
        <w:tc>
          <w:tcPr>
            <w:tcW w:w="1831" w:type="dxa"/>
            <w:tcBorders>
              <w:top w:val="nil"/>
              <w:left w:val="nil"/>
              <w:bottom w:val="nil"/>
              <w:right w:val="single" w:sz="8" w:space="0" w:color="000000"/>
            </w:tcBorders>
            <w:tcMar>
              <w:top w:w="0" w:type="dxa"/>
              <w:left w:w="108" w:type="dxa"/>
              <w:bottom w:w="0" w:type="dxa"/>
              <w:right w:w="108" w:type="dxa"/>
            </w:tcMar>
            <w:vAlign w:val="bottom"/>
          </w:tcPr>
          <w:p w14:paraId="50FCE936" w14:textId="77777777" w:rsidR="006A30EA" w:rsidRDefault="004802B4">
            <w:pPr>
              <w:keepLines/>
              <w:jc w:val="center"/>
              <w:rPr>
                <w:ins w:id="832" w:author="OERTEL Romy" w:date="2026-07-07T18:16:00Z"/>
              </w:rPr>
              <w:pPrChange w:id="833" w:author="OERTEL Romy" w:date="2026-07-07T18:16:00Z">
                <w:pPr>
                  <w:keepLines/>
                </w:pPr>
              </w:pPrChange>
            </w:pPr>
            <w:ins w:id="834" w:author="OERTEL Romy" w:date="2026-07-07T18:16:00Z">
              <w:r>
                <w:rPr>
                  <w:noProof/>
                </w:rPr>
                <w:drawing>
                  <wp:inline distT="0" distB="0" distL="0" distR="0" wp14:anchorId="50FCED86" wp14:editId="50FCED87">
                    <wp:extent cx="438150" cy="1371600"/>
                    <wp:effectExtent l="0" t="0" r="0" b="0"/>
                    <wp:docPr id="1890844670"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0844670" name="Picture 25"/>
                            <pic:cNvPicPr>
                              <a:picLocks noChangeAspect="1" noChangeArrowheads="1"/>
                            </pic:cNvPicPr>
                          </pic:nvPicPr>
                          <pic:blipFill>
                            <a:blip r:embed="rId79">
                              <a:extLst>
                                <a:ext uri="{28A0092B-C50C-407E-A947-70E740481C1C}">
                                  <a14:useLocalDpi xmlns:a14="http://schemas.microsoft.com/office/drawing/2010/main" val="0"/>
                                </a:ext>
                              </a:extLst>
                            </a:blip>
                            <a:srcRect/>
                            <a:stretch>
                              <a:fillRect/>
                            </a:stretch>
                          </pic:blipFill>
                          <pic:spPr>
                            <a:xfrm>
                              <a:off x="0" y="0"/>
                              <a:ext cx="438150" cy="1371600"/>
                            </a:xfrm>
                            <a:prstGeom prst="rect">
                              <a:avLst/>
                            </a:prstGeom>
                            <a:noFill/>
                            <a:ln>
                              <a:noFill/>
                            </a:ln>
                          </pic:spPr>
                        </pic:pic>
                      </a:graphicData>
                    </a:graphic>
                  </wp:inline>
                </w:drawing>
              </w:r>
            </w:ins>
          </w:p>
        </w:tc>
      </w:tr>
      <w:tr w:rsidR="006A30EA" w14:paraId="50FCE93D" w14:textId="77777777">
        <w:trPr>
          <w:trHeight w:val="80"/>
          <w:ins w:id="835" w:author="OERTEL Romy" w:date="2026-07-07T18:16:00Z"/>
        </w:trPr>
        <w:tc>
          <w:tcPr>
            <w:tcW w:w="1059" w:type="dxa"/>
            <w:tcBorders>
              <w:top w:val="nil"/>
              <w:left w:val="single" w:sz="8" w:space="0" w:color="000000"/>
              <w:bottom w:val="nil"/>
              <w:right w:val="single" w:sz="8" w:space="0" w:color="000000"/>
            </w:tcBorders>
            <w:tcMar>
              <w:top w:w="0" w:type="dxa"/>
              <w:left w:w="108" w:type="dxa"/>
              <w:bottom w:w="0" w:type="dxa"/>
              <w:right w:w="108" w:type="dxa"/>
            </w:tcMar>
          </w:tcPr>
          <w:p w14:paraId="50FCE938" w14:textId="77777777" w:rsidR="006A30EA" w:rsidRDefault="006A30EA">
            <w:pPr>
              <w:keepLines/>
              <w:jc w:val="center"/>
              <w:rPr>
                <w:ins w:id="836" w:author="OERTEL Romy" w:date="2026-07-07T18:16:00Z"/>
              </w:rPr>
              <w:pPrChange w:id="837" w:author="OERTEL Romy" w:date="2026-07-07T18:16:00Z">
                <w:pPr>
                  <w:keepLines/>
                </w:pPr>
              </w:pPrChange>
            </w:pPr>
          </w:p>
        </w:tc>
        <w:tc>
          <w:tcPr>
            <w:tcW w:w="280" w:type="dxa"/>
            <w:tcBorders>
              <w:top w:val="nil"/>
              <w:left w:val="nil"/>
              <w:bottom w:val="nil"/>
              <w:right w:val="single" w:sz="8" w:space="0" w:color="000000"/>
            </w:tcBorders>
            <w:tcMar>
              <w:top w:w="0" w:type="dxa"/>
              <w:left w:w="108" w:type="dxa"/>
              <w:bottom w:w="0" w:type="dxa"/>
              <w:right w:w="108" w:type="dxa"/>
            </w:tcMar>
          </w:tcPr>
          <w:p w14:paraId="50FCE939" w14:textId="77777777" w:rsidR="006A30EA" w:rsidRDefault="006A30EA">
            <w:pPr>
              <w:keepLines/>
              <w:jc w:val="center"/>
              <w:rPr>
                <w:ins w:id="838" w:author="OERTEL Romy" w:date="2026-07-07T18:16:00Z"/>
              </w:rPr>
              <w:pPrChange w:id="839" w:author="OERTEL Romy" w:date="2026-07-07T18:16:00Z">
                <w:pPr>
                  <w:keepLines/>
                </w:pPr>
              </w:pPrChange>
            </w:pPr>
          </w:p>
        </w:tc>
        <w:tc>
          <w:tcPr>
            <w:tcW w:w="2016" w:type="dxa"/>
            <w:tcBorders>
              <w:top w:val="nil"/>
              <w:left w:val="nil"/>
              <w:bottom w:val="nil"/>
              <w:right w:val="single" w:sz="8" w:space="0" w:color="000000"/>
            </w:tcBorders>
            <w:tcMar>
              <w:top w:w="0" w:type="dxa"/>
              <w:left w:w="108" w:type="dxa"/>
              <w:bottom w:w="0" w:type="dxa"/>
              <w:right w:w="108" w:type="dxa"/>
            </w:tcMar>
          </w:tcPr>
          <w:p w14:paraId="50FCE93A" w14:textId="77777777" w:rsidR="006A30EA" w:rsidRDefault="004802B4">
            <w:pPr>
              <w:keepLines/>
              <w:jc w:val="center"/>
              <w:rPr>
                <w:ins w:id="840" w:author="OERTEL Romy" w:date="2026-07-07T18:16:00Z"/>
              </w:rPr>
              <w:pPrChange w:id="841" w:author="OERTEL Romy" w:date="2026-07-07T18:16:00Z">
                <w:pPr>
                  <w:keepLines/>
                </w:pPr>
              </w:pPrChange>
            </w:pPr>
            <w:ins w:id="842" w:author="OERTEL Romy" w:date="2026-07-07T18:16:00Z">
              <w:r>
                <w:t>3</w:t>
              </w:r>
            </w:ins>
          </w:p>
        </w:tc>
        <w:tc>
          <w:tcPr>
            <w:tcW w:w="2194" w:type="dxa"/>
            <w:tcBorders>
              <w:top w:val="nil"/>
              <w:left w:val="nil"/>
              <w:bottom w:val="nil"/>
              <w:right w:val="single" w:sz="8" w:space="0" w:color="000000"/>
            </w:tcBorders>
            <w:tcMar>
              <w:top w:w="0" w:type="dxa"/>
              <w:left w:w="108" w:type="dxa"/>
              <w:bottom w:w="0" w:type="dxa"/>
              <w:right w:w="108" w:type="dxa"/>
            </w:tcMar>
          </w:tcPr>
          <w:p w14:paraId="50FCE93B" w14:textId="77777777" w:rsidR="006A30EA" w:rsidRDefault="004802B4">
            <w:pPr>
              <w:keepLines/>
              <w:jc w:val="center"/>
              <w:rPr>
                <w:ins w:id="843" w:author="OERTEL Romy" w:date="2026-07-07T18:16:00Z"/>
              </w:rPr>
              <w:pPrChange w:id="844" w:author="OERTEL Romy" w:date="2026-07-07T18:16:00Z">
                <w:pPr>
                  <w:keepLines/>
                </w:pPr>
              </w:pPrChange>
            </w:pPr>
            <w:ins w:id="845" w:author="OERTEL Romy" w:date="2026-07-07T18:16:00Z">
              <w:r>
                <w:t>6</w:t>
              </w:r>
            </w:ins>
          </w:p>
        </w:tc>
        <w:tc>
          <w:tcPr>
            <w:tcW w:w="1831" w:type="dxa"/>
            <w:tcBorders>
              <w:top w:val="nil"/>
              <w:left w:val="nil"/>
              <w:bottom w:val="nil"/>
              <w:right w:val="single" w:sz="8" w:space="0" w:color="000000"/>
            </w:tcBorders>
            <w:tcMar>
              <w:top w:w="0" w:type="dxa"/>
              <w:left w:w="108" w:type="dxa"/>
              <w:bottom w:w="0" w:type="dxa"/>
              <w:right w:w="108" w:type="dxa"/>
            </w:tcMar>
            <w:vAlign w:val="center"/>
          </w:tcPr>
          <w:p w14:paraId="50FCE93C" w14:textId="77777777" w:rsidR="006A30EA" w:rsidRDefault="004802B4">
            <w:pPr>
              <w:keepLines/>
              <w:jc w:val="center"/>
              <w:rPr>
                <w:ins w:id="846" w:author="OERTEL Romy" w:date="2026-07-07T18:16:00Z"/>
              </w:rPr>
              <w:pPrChange w:id="847" w:author="OERTEL Romy" w:date="2026-07-07T18:16:00Z">
                <w:pPr>
                  <w:keepLines/>
                </w:pPr>
              </w:pPrChange>
            </w:pPr>
            <w:ins w:id="848" w:author="OERTEL Romy" w:date="2026-07-07T18:16:00Z">
              <w:r>
                <w:t>9</w:t>
              </w:r>
            </w:ins>
          </w:p>
        </w:tc>
      </w:tr>
      <w:tr w:rsidR="006A30EA" w14:paraId="50FCE943" w14:textId="77777777">
        <w:trPr>
          <w:trHeight w:val="80"/>
          <w:ins w:id="849" w:author="OERTEL Romy" w:date="2026-07-07T18:16:00Z"/>
        </w:trPr>
        <w:tc>
          <w:tcPr>
            <w:tcW w:w="1059" w:type="dxa"/>
            <w:tcBorders>
              <w:top w:val="nil"/>
              <w:left w:val="single" w:sz="8" w:space="0" w:color="000000"/>
              <w:bottom w:val="nil"/>
              <w:right w:val="single" w:sz="8" w:space="0" w:color="000000"/>
            </w:tcBorders>
            <w:tcMar>
              <w:top w:w="0" w:type="dxa"/>
              <w:left w:w="108" w:type="dxa"/>
              <w:bottom w:w="0" w:type="dxa"/>
              <w:right w:w="108" w:type="dxa"/>
            </w:tcMar>
          </w:tcPr>
          <w:p w14:paraId="50FCE93E" w14:textId="77777777" w:rsidR="006A30EA" w:rsidRDefault="006A30EA">
            <w:pPr>
              <w:keepLines/>
              <w:jc w:val="center"/>
              <w:rPr>
                <w:ins w:id="850" w:author="OERTEL Romy" w:date="2026-07-07T18:16:00Z"/>
              </w:rPr>
              <w:pPrChange w:id="851" w:author="OERTEL Romy" w:date="2026-07-07T18:16:00Z">
                <w:pPr>
                  <w:keepLines/>
                </w:pPr>
              </w:pPrChange>
            </w:pPr>
          </w:p>
        </w:tc>
        <w:tc>
          <w:tcPr>
            <w:tcW w:w="280" w:type="dxa"/>
            <w:tcBorders>
              <w:top w:val="nil"/>
              <w:left w:val="nil"/>
              <w:bottom w:val="nil"/>
              <w:right w:val="single" w:sz="8" w:space="0" w:color="000000"/>
            </w:tcBorders>
            <w:tcMar>
              <w:top w:w="0" w:type="dxa"/>
              <w:left w:w="108" w:type="dxa"/>
              <w:bottom w:w="0" w:type="dxa"/>
              <w:right w:w="108" w:type="dxa"/>
            </w:tcMar>
          </w:tcPr>
          <w:p w14:paraId="50FCE93F" w14:textId="77777777" w:rsidR="006A30EA" w:rsidRDefault="006A30EA">
            <w:pPr>
              <w:keepLines/>
              <w:jc w:val="center"/>
              <w:rPr>
                <w:ins w:id="852" w:author="OERTEL Romy" w:date="2026-07-07T18:16:00Z"/>
              </w:rPr>
              <w:pPrChange w:id="853" w:author="OERTEL Romy" w:date="2026-07-07T18:16:00Z">
                <w:pPr>
                  <w:keepLines/>
                </w:pPr>
              </w:pPrChange>
            </w:pPr>
          </w:p>
        </w:tc>
        <w:tc>
          <w:tcPr>
            <w:tcW w:w="2016" w:type="dxa"/>
            <w:tcBorders>
              <w:top w:val="nil"/>
              <w:left w:val="nil"/>
              <w:bottom w:val="single" w:sz="8" w:space="0" w:color="000000"/>
              <w:right w:val="single" w:sz="8" w:space="0" w:color="000000"/>
            </w:tcBorders>
            <w:tcMar>
              <w:top w:w="0" w:type="dxa"/>
              <w:left w:w="108" w:type="dxa"/>
              <w:bottom w:w="0" w:type="dxa"/>
              <w:right w:w="108" w:type="dxa"/>
            </w:tcMar>
          </w:tcPr>
          <w:p w14:paraId="50FCE940" w14:textId="77777777" w:rsidR="006A30EA" w:rsidRDefault="004802B4">
            <w:pPr>
              <w:keepLines/>
              <w:jc w:val="center"/>
              <w:rPr>
                <w:ins w:id="854" w:author="OERTEL Romy" w:date="2026-07-07T18:16:00Z"/>
              </w:rPr>
              <w:pPrChange w:id="855" w:author="OERTEL Romy" w:date="2026-07-07T18:16:00Z">
                <w:pPr>
                  <w:keepLines/>
                </w:pPr>
              </w:pPrChange>
            </w:pPr>
            <w:ins w:id="856" w:author="OERTEL Romy" w:date="2026-07-07T18:16:00Z">
              <w:r>
                <w:t>oblong</w:t>
              </w:r>
            </w:ins>
          </w:p>
        </w:tc>
        <w:tc>
          <w:tcPr>
            <w:tcW w:w="2194" w:type="dxa"/>
            <w:tcBorders>
              <w:top w:val="nil"/>
              <w:left w:val="nil"/>
              <w:bottom w:val="single" w:sz="8" w:space="0" w:color="000000"/>
              <w:right w:val="single" w:sz="8" w:space="0" w:color="000000"/>
            </w:tcBorders>
            <w:tcMar>
              <w:top w:w="0" w:type="dxa"/>
              <w:left w:w="108" w:type="dxa"/>
              <w:bottom w:w="0" w:type="dxa"/>
              <w:right w:w="108" w:type="dxa"/>
            </w:tcMar>
          </w:tcPr>
          <w:p w14:paraId="50FCE941" w14:textId="77777777" w:rsidR="006A30EA" w:rsidRDefault="004802B4">
            <w:pPr>
              <w:keepLines/>
              <w:jc w:val="center"/>
              <w:rPr>
                <w:ins w:id="857" w:author="OERTEL Romy" w:date="2026-07-07T18:16:00Z"/>
              </w:rPr>
              <w:pPrChange w:id="858" w:author="OERTEL Romy" w:date="2026-07-07T18:16:00Z">
                <w:pPr>
                  <w:keepLines/>
                </w:pPr>
              </w:pPrChange>
            </w:pPr>
            <w:ins w:id="859" w:author="OERTEL Romy" w:date="2026-07-07T18:16:00Z">
              <w:r>
                <w:t>narrow obovate</w:t>
              </w:r>
            </w:ins>
          </w:p>
        </w:tc>
        <w:tc>
          <w:tcPr>
            <w:tcW w:w="1831" w:type="dxa"/>
            <w:tcBorders>
              <w:top w:val="nil"/>
              <w:left w:val="nil"/>
              <w:bottom w:val="single" w:sz="8" w:space="0" w:color="000000"/>
              <w:right w:val="single" w:sz="8" w:space="0" w:color="000000"/>
            </w:tcBorders>
            <w:tcMar>
              <w:top w:w="0" w:type="dxa"/>
              <w:left w:w="108" w:type="dxa"/>
              <w:bottom w:w="0" w:type="dxa"/>
              <w:right w:w="108" w:type="dxa"/>
            </w:tcMar>
            <w:vAlign w:val="center"/>
          </w:tcPr>
          <w:p w14:paraId="50FCE942" w14:textId="77777777" w:rsidR="006A30EA" w:rsidRDefault="004802B4">
            <w:pPr>
              <w:keepLines/>
              <w:jc w:val="center"/>
              <w:rPr>
                <w:ins w:id="860" w:author="OERTEL Romy" w:date="2026-07-07T18:16:00Z"/>
              </w:rPr>
              <w:pPrChange w:id="861" w:author="OERTEL Romy" w:date="2026-07-07T18:16:00Z">
                <w:pPr>
                  <w:keepLines/>
                </w:pPr>
              </w:pPrChange>
            </w:pPr>
            <w:ins w:id="862" w:author="OERTEL Romy" w:date="2026-07-07T18:16:00Z">
              <w:r>
                <w:t>oblanceolate</w:t>
              </w:r>
            </w:ins>
          </w:p>
        </w:tc>
      </w:tr>
      <w:tr w:rsidR="006A30EA" w14:paraId="50FCE94D" w14:textId="77777777">
        <w:trPr>
          <w:trHeight w:val="2318"/>
          <w:ins w:id="863" w:author="OERTEL Romy" w:date="2026-07-07T18:16:00Z"/>
        </w:trPr>
        <w:tc>
          <w:tcPr>
            <w:tcW w:w="1059" w:type="dxa"/>
            <w:tcBorders>
              <w:top w:val="nil"/>
              <w:left w:val="single" w:sz="8" w:space="0" w:color="000000"/>
              <w:bottom w:val="nil"/>
              <w:right w:val="single" w:sz="8" w:space="0" w:color="000000"/>
            </w:tcBorders>
            <w:tcMar>
              <w:top w:w="0" w:type="dxa"/>
              <w:left w:w="108" w:type="dxa"/>
              <w:bottom w:w="0" w:type="dxa"/>
              <w:right w:w="108" w:type="dxa"/>
            </w:tcMar>
          </w:tcPr>
          <w:p w14:paraId="50FCE944" w14:textId="77777777" w:rsidR="006A30EA" w:rsidRDefault="006A30EA">
            <w:pPr>
              <w:keepLines/>
              <w:jc w:val="center"/>
              <w:rPr>
                <w:ins w:id="864" w:author="OERTEL Romy" w:date="2026-07-07T18:16:00Z"/>
              </w:rPr>
              <w:pPrChange w:id="865" w:author="OERTEL Romy" w:date="2026-07-07T18:16:00Z">
                <w:pPr>
                  <w:keepLines/>
                </w:pPr>
              </w:pPrChange>
            </w:pPr>
          </w:p>
          <w:p w14:paraId="50FCE945" w14:textId="77777777" w:rsidR="006A30EA" w:rsidRDefault="006A30EA">
            <w:pPr>
              <w:keepLines/>
              <w:jc w:val="center"/>
              <w:rPr>
                <w:ins w:id="866" w:author="OERTEL Romy" w:date="2026-07-07T18:16:00Z"/>
              </w:rPr>
              <w:pPrChange w:id="867" w:author="OERTEL Romy" w:date="2026-07-07T18:16:00Z">
                <w:pPr>
                  <w:keepLines/>
                </w:pPr>
              </w:pPrChange>
            </w:pPr>
          </w:p>
          <w:p w14:paraId="50FCE946" w14:textId="77777777" w:rsidR="006A30EA" w:rsidRDefault="006A30EA">
            <w:pPr>
              <w:keepLines/>
              <w:jc w:val="center"/>
              <w:rPr>
                <w:ins w:id="868" w:author="OERTEL Romy" w:date="2026-07-07T18:16:00Z"/>
              </w:rPr>
              <w:pPrChange w:id="869" w:author="OERTEL Romy" w:date="2026-07-07T18:16:00Z">
                <w:pPr>
                  <w:keepLines/>
                </w:pPr>
              </w:pPrChange>
            </w:pPr>
          </w:p>
          <w:p w14:paraId="50FCE947" w14:textId="77777777" w:rsidR="006A30EA" w:rsidRDefault="006A30EA">
            <w:pPr>
              <w:keepLines/>
              <w:jc w:val="center"/>
              <w:rPr>
                <w:ins w:id="870" w:author="OERTEL Romy" w:date="2026-07-07T18:16:00Z"/>
              </w:rPr>
              <w:pPrChange w:id="871" w:author="OERTEL Romy" w:date="2026-07-07T18:16:00Z">
                <w:pPr>
                  <w:keepLines/>
                </w:pPr>
              </w:pPrChange>
            </w:pPr>
          </w:p>
          <w:p w14:paraId="50FCE948" w14:textId="77777777" w:rsidR="006A30EA" w:rsidRDefault="004802B4">
            <w:pPr>
              <w:keepLines/>
              <w:jc w:val="center"/>
              <w:rPr>
                <w:ins w:id="872" w:author="OERTEL Romy" w:date="2026-07-07T18:16:00Z"/>
              </w:rPr>
              <w:pPrChange w:id="873" w:author="OERTEL Romy" w:date="2026-07-07T18:16:00Z">
                <w:pPr>
                  <w:keepLines/>
                </w:pPr>
              </w:pPrChange>
            </w:pPr>
            <w:ins w:id="874" w:author="OERTEL Romy" w:date="2026-07-07T18:16:00Z">
              <w:r>
                <w:t>medium</w:t>
              </w:r>
            </w:ins>
          </w:p>
        </w:tc>
        <w:tc>
          <w:tcPr>
            <w:tcW w:w="280" w:type="dxa"/>
            <w:tcBorders>
              <w:top w:val="nil"/>
              <w:left w:val="nil"/>
              <w:bottom w:val="nil"/>
              <w:right w:val="single" w:sz="8" w:space="0" w:color="000000"/>
            </w:tcBorders>
            <w:tcMar>
              <w:top w:w="0" w:type="dxa"/>
              <w:left w:w="108" w:type="dxa"/>
              <w:bottom w:w="0" w:type="dxa"/>
              <w:right w:w="108" w:type="dxa"/>
            </w:tcMar>
          </w:tcPr>
          <w:p w14:paraId="50FCE949" w14:textId="77777777" w:rsidR="006A30EA" w:rsidRDefault="006A30EA">
            <w:pPr>
              <w:keepLines/>
              <w:jc w:val="center"/>
              <w:rPr>
                <w:ins w:id="875" w:author="OERTEL Romy" w:date="2026-07-07T18:16:00Z"/>
              </w:rPr>
              <w:pPrChange w:id="876" w:author="OERTEL Romy" w:date="2026-07-07T18:16:00Z">
                <w:pPr>
                  <w:keepLines/>
                </w:pPr>
              </w:pPrChange>
            </w:pPr>
          </w:p>
        </w:tc>
        <w:tc>
          <w:tcPr>
            <w:tcW w:w="2016" w:type="dxa"/>
            <w:tcBorders>
              <w:top w:val="nil"/>
              <w:left w:val="nil"/>
              <w:bottom w:val="nil"/>
              <w:right w:val="single" w:sz="8" w:space="0" w:color="000000"/>
            </w:tcBorders>
            <w:tcMar>
              <w:top w:w="0" w:type="dxa"/>
              <w:left w:w="108" w:type="dxa"/>
              <w:bottom w:w="0" w:type="dxa"/>
              <w:right w:w="108" w:type="dxa"/>
            </w:tcMar>
            <w:vAlign w:val="bottom"/>
          </w:tcPr>
          <w:p w14:paraId="50FCE94A" w14:textId="77777777" w:rsidR="006A30EA" w:rsidRDefault="004802B4">
            <w:pPr>
              <w:keepLines/>
              <w:jc w:val="center"/>
              <w:rPr>
                <w:ins w:id="877" w:author="OERTEL Romy" w:date="2026-07-07T18:16:00Z"/>
              </w:rPr>
              <w:pPrChange w:id="878" w:author="OERTEL Romy" w:date="2026-07-07T18:16:00Z">
                <w:pPr>
                  <w:keepLines/>
                </w:pPr>
              </w:pPrChange>
            </w:pPr>
            <w:ins w:id="879" w:author="OERTEL Romy" w:date="2026-07-07T18:16:00Z">
              <w:r>
                <w:rPr>
                  <w:noProof/>
                </w:rPr>
                <w:drawing>
                  <wp:inline distT="0" distB="0" distL="0" distR="0" wp14:anchorId="50FCED88" wp14:editId="50FCED89">
                    <wp:extent cx="695325" cy="1314450"/>
                    <wp:effectExtent l="0" t="0" r="9525" b="0"/>
                    <wp:docPr id="93073615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0736154" name="Picture 24"/>
                            <pic:cNvPicPr>
                              <a:picLocks noChangeAspect="1" noChangeArrowheads="1"/>
                            </pic:cNvPicPr>
                          </pic:nvPicPr>
                          <pic:blipFill>
                            <a:blip r:embed="rId88">
                              <a:extLst>
                                <a:ext uri="{28A0092B-C50C-407E-A947-70E740481C1C}">
                                  <a14:useLocalDpi xmlns:a14="http://schemas.microsoft.com/office/drawing/2010/main" val="0"/>
                                </a:ext>
                              </a:extLst>
                            </a:blip>
                            <a:srcRect/>
                            <a:stretch>
                              <a:fillRect/>
                            </a:stretch>
                          </pic:blipFill>
                          <pic:spPr>
                            <a:xfrm>
                              <a:off x="0" y="0"/>
                              <a:ext cx="695325" cy="1314450"/>
                            </a:xfrm>
                            <a:prstGeom prst="rect">
                              <a:avLst/>
                            </a:prstGeom>
                            <a:noFill/>
                            <a:ln>
                              <a:noFill/>
                            </a:ln>
                          </pic:spPr>
                        </pic:pic>
                      </a:graphicData>
                    </a:graphic>
                  </wp:inline>
                </w:drawing>
              </w:r>
            </w:ins>
          </w:p>
        </w:tc>
        <w:tc>
          <w:tcPr>
            <w:tcW w:w="2194" w:type="dxa"/>
            <w:tcBorders>
              <w:top w:val="nil"/>
              <w:left w:val="nil"/>
              <w:bottom w:val="nil"/>
              <w:right w:val="single" w:sz="8" w:space="0" w:color="000000"/>
            </w:tcBorders>
            <w:tcMar>
              <w:top w:w="0" w:type="dxa"/>
              <w:left w:w="108" w:type="dxa"/>
              <w:bottom w:w="0" w:type="dxa"/>
              <w:right w:w="108" w:type="dxa"/>
            </w:tcMar>
            <w:vAlign w:val="bottom"/>
          </w:tcPr>
          <w:p w14:paraId="50FCE94B" w14:textId="77777777" w:rsidR="006A30EA" w:rsidRDefault="004802B4">
            <w:pPr>
              <w:keepLines/>
              <w:jc w:val="center"/>
              <w:rPr>
                <w:ins w:id="880" w:author="OERTEL Romy" w:date="2026-07-07T18:16:00Z"/>
              </w:rPr>
              <w:pPrChange w:id="881" w:author="OERTEL Romy" w:date="2026-07-07T18:16:00Z">
                <w:pPr>
                  <w:keepLines/>
                </w:pPr>
              </w:pPrChange>
            </w:pPr>
            <w:ins w:id="882" w:author="OERTEL Romy" w:date="2026-07-07T18:16:00Z">
              <w:r>
                <w:rPr>
                  <w:noProof/>
                </w:rPr>
                <w:drawing>
                  <wp:inline distT="0" distB="0" distL="0" distR="0" wp14:anchorId="50FCED8A" wp14:editId="50FCED8B">
                    <wp:extent cx="762000" cy="1304925"/>
                    <wp:effectExtent l="0" t="0" r="0" b="9525"/>
                    <wp:docPr id="1834293058"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4293058" name="Picture 23"/>
                            <pic:cNvPicPr>
                              <a:picLocks noChangeAspect="1" noChangeArrowheads="1"/>
                            </pic:cNvPicPr>
                          </pic:nvPicPr>
                          <pic:blipFill>
                            <a:blip r:embed="rId84">
                              <a:extLst>
                                <a:ext uri="{28A0092B-C50C-407E-A947-70E740481C1C}">
                                  <a14:useLocalDpi xmlns:a14="http://schemas.microsoft.com/office/drawing/2010/main" val="0"/>
                                </a:ext>
                              </a:extLst>
                            </a:blip>
                            <a:srcRect/>
                            <a:stretch>
                              <a:fillRect/>
                            </a:stretch>
                          </pic:blipFill>
                          <pic:spPr>
                            <a:xfrm>
                              <a:off x="0" y="0"/>
                              <a:ext cx="762000" cy="1304925"/>
                            </a:xfrm>
                            <a:prstGeom prst="rect">
                              <a:avLst/>
                            </a:prstGeom>
                            <a:noFill/>
                            <a:ln>
                              <a:noFill/>
                            </a:ln>
                          </pic:spPr>
                        </pic:pic>
                      </a:graphicData>
                    </a:graphic>
                  </wp:inline>
                </w:drawing>
              </w:r>
            </w:ins>
          </w:p>
        </w:tc>
        <w:tc>
          <w:tcPr>
            <w:tcW w:w="1831" w:type="dxa"/>
            <w:tcBorders>
              <w:top w:val="nil"/>
              <w:left w:val="nil"/>
              <w:bottom w:val="nil"/>
              <w:right w:val="single" w:sz="8" w:space="0" w:color="000000"/>
            </w:tcBorders>
            <w:tcMar>
              <w:top w:w="0" w:type="dxa"/>
              <w:left w:w="108" w:type="dxa"/>
              <w:bottom w:w="0" w:type="dxa"/>
              <w:right w:w="108" w:type="dxa"/>
            </w:tcMar>
          </w:tcPr>
          <w:p w14:paraId="50FCE94C" w14:textId="77777777" w:rsidR="006A30EA" w:rsidRDefault="004802B4">
            <w:pPr>
              <w:keepLines/>
              <w:jc w:val="center"/>
              <w:rPr>
                <w:ins w:id="883" w:author="OERTEL Romy" w:date="2026-07-07T18:16:00Z"/>
              </w:rPr>
              <w:pPrChange w:id="884" w:author="OERTEL Romy" w:date="2026-07-07T18:16:00Z">
                <w:pPr>
                  <w:keepLines/>
                </w:pPr>
              </w:pPrChange>
            </w:pPr>
            <w:ins w:id="885" w:author="OERTEL Romy" w:date="2026-07-07T18:16:00Z">
              <w:r>
                <w:rPr>
                  <w:noProof/>
                </w:rPr>
                <w:drawing>
                  <wp:inline distT="0" distB="0" distL="0" distR="0" wp14:anchorId="50FCED8C" wp14:editId="50FCED8D">
                    <wp:extent cx="666750" cy="1390650"/>
                    <wp:effectExtent l="0" t="0" r="0" b="0"/>
                    <wp:docPr id="1183867208"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3867208" name="Picture 22"/>
                            <pic:cNvPicPr>
                              <a:picLocks noChangeAspect="1" noChangeArrowheads="1"/>
                            </pic:cNvPicPr>
                          </pic:nvPicPr>
                          <pic:blipFill>
                            <a:blip r:embed="rId82">
                              <a:extLst>
                                <a:ext uri="{28A0092B-C50C-407E-A947-70E740481C1C}">
                                  <a14:useLocalDpi xmlns:a14="http://schemas.microsoft.com/office/drawing/2010/main" val="0"/>
                                </a:ext>
                              </a:extLst>
                            </a:blip>
                            <a:srcRect/>
                            <a:stretch>
                              <a:fillRect/>
                            </a:stretch>
                          </pic:blipFill>
                          <pic:spPr>
                            <a:xfrm>
                              <a:off x="0" y="0"/>
                              <a:ext cx="666750" cy="1390650"/>
                            </a:xfrm>
                            <a:prstGeom prst="rect">
                              <a:avLst/>
                            </a:prstGeom>
                            <a:noFill/>
                            <a:ln>
                              <a:noFill/>
                            </a:ln>
                          </pic:spPr>
                        </pic:pic>
                      </a:graphicData>
                    </a:graphic>
                  </wp:inline>
                </w:drawing>
              </w:r>
            </w:ins>
          </w:p>
        </w:tc>
      </w:tr>
      <w:tr w:rsidR="006A30EA" w14:paraId="50FCE953" w14:textId="77777777">
        <w:trPr>
          <w:trHeight w:val="80"/>
          <w:ins w:id="886" w:author="OERTEL Romy" w:date="2026-07-07T18:16:00Z"/>
        </w:trPr>
        <w:tc>
          <w:tcPr>
            <w:tcW w:w="1059" w:type="dxa"/>
            <w:tcBorders>
              <w:top w:val="nil"/>
              <w:left w:val="single" w:sz="8" w:space="0" w:color="000000"/>
              <w:bottom w:val="nil"/>
              <w:right w:val="single" w:sz="8" w:space="0" w:color="000000"/>
            </w:tcBorders>
            <w:tcMar>
              <w:top w:w="0" w:type="dxa"/>
              <w:left w:w="108" w:type="dxa"/>
              <w:bottom w:w="0" w:type="dxa"/>
              <w:right w:w="108" w:type="dxa"/>
            </w:tcMar>
          </w:tcPr>
          <w:p w14:paraId="50FCE94E" w14:textId="77777777" w:rsidR="006A30EA" w:rsidRDefault="006A30EA">
            <w:pPr>
              <w:keepLines/>
              <w:jc w:val="center"/>
              <w:rPr>
                <w:ins w:id="887" w:author="OERTEL Romy" w:date="2026-07-07T18:16:00Z"/>
              </w:rPr>
              <w:pPrChange w:id="888" w:author="OERTEL Romy" w:date="2026-07-07T18:16:00Z">
                <w:pPr>
                  <w:keepLines/>
                </w:pPr>
              </w:pPrChange>
            </w:pPr>
          </w:p>
        </w:tc>
        <w:tc>
          <w:tcPr>
            <w:tcW w:w="280" w:type="dxa"/>
            <w:tcBorders>
              <w:top w:val="nil"/>
              <w:left w:val="nil"/>
              <w:bottom w:val="nil"/>
              <w:right w:val="single" w:sz="8" w:space="0" w:color="000000"/>
            </w:tcBorders>
            <w:tcMar>
              <w:top w:w="0" w:type="dxa"/>
              <w:left w:w="108" w:type="dxa"/>
              <w:bottom w:w="0" w:type="dxa"/>
              <w:right w:w="108" w:type="dxa"/>
            </w:tcMar>
          </w:tcPr>
          <w:p w14:paraId="50FCE94F" w14:textId="77777777" w:rsidR="006A30EA" w:rsidRDefault="006A30EA">
            <w:pPr>
              <w:keepLines/>
              <w:jc w:val="center"/>
              <w:rPr>
                <w:ins w:id="889" w:author="OERTEL Romy" w:date="2026-07-07T18:16:00Z"/>
              </w:rPr>
              <w:pPrChange w:id="890" w:author="OERTEL Romy" w:date="2026-07-07T18:16:00Z">
                <w:pPr>
                  <w:keepLines/>
                </w:pPr>
              </w:pPrChange>
            </w:pPr>
          </w:p>
        </w:tc>
        <w:tc>
          <w:tcPr>
            <w:tcW w:w="2016" w:type="dxa"/>
            <w:tcBorders>
              <w:top w:val="nil"/>
              <w:left w:val="nil"/>
              <w:bottom w:val="nil"/>
              <w:right w:val="single" w:sz="8" w:space="0" w:color="000000"/>
            </w:tcBorders>
            <w:tcMar>
              <w:top w:w="0" w:type="dxa"/>
              <w:left w:w="108" w:type="dxa"/>
              <w:bottom w:w="0" w:type="dxa"/>
              <w:right w:w="108" w:type="dxa"/>
            </w:tcMar>
          </w:tcPr>
          <w:p w14:paraId="50FCE950" w14:textId="77777777" w:rsidR="006A30EA" w:rsidRDefault="004802B4">
            <w:pPr>
              <w:keepLines/>
              <w:jc w:val="center"/>
              <w:rPr>
                <w:ins w:id="891" w:author="OERTEL Romy" w:date="2026-07-07T18:16:00Z"/>
              </w:rPr>
              <w:pPrChange w:id="892" w:author="OERTEL Romy" w:date="2026-07-07T18:16:00Z">
                <w:pPr>
                  <w:keepLines/>
                </w:pPr>
              </w:pPrChange>
            </w:pPr>
            <w:ins w:id="893" w:author="OERTEL Romy" w:date="2026-07-07T18:16:00Z">
              <w:r>
                <w:t>2</w:t>
              </w:r>
            </w:ins>
          </w:p>
        </w:tc>
        <w:tc>
          <w:tcPr>
            <w:tcW w:w="2194" w:type="dxa"/>
            <w:tcBorders>
              <w:top w:val="nil"/>
              <w:left w:val="nil"/>
              <w:bottom w:val="nil"/>
              <w:right w:val="single" w:sz="8" w:space="0" w:color="000000"/>
            </w:tcBorders>
            <w:tcMar>
              <w:top w:w="0" w:type="dxa"/>
              <w:left w:w="108" w:type="dxa"/>
              <w:bottom w:w="0" w:type="dxa"/>
              <w:right w:w="108" w:type="dxa"/>
            </w:tcMar>
          </w:tcPr>
          <w:p w14:paraId="50FCE951" w14:textId="77777777" w:rsidR="006A30EA" w:rsidRDefault="004802B4">
            <w:pPr>
              <w:keepLines/>
              <w:jc w:val="center"/>
              <w:rPr>
                <w:ins w:id="894" w:author="OERTEL Romy" w:date="2026-07-07T18:16:00Z"/>
              </w:rPr>
              <w:pPrChange w:id="895" w:author="OERTEL Romy" w:date="2026-07-07T18:16:00Z">
                <w:pPr>
                  <w:keepLines/>
                </w:pPr>
              </w:pPrChange>
            </w:pPr>
            <w:ins w:id="896" w:author="OERTEL Romy" w:date="2026-07-07T18:16:00Z">
              <w:r>
                <w:t>5</w:t>
              </w:r>
            </w:ins>
          </w:p>
        </w:tc>
        <w:tc>
          <w:tcPr>
            <w:tcW w:w="1831" w:type="dxa"/>
            <w:tcBorders>
              <w:top w:val="nil"/>
              <w:left w:val="nil"/>
              <w:bottom w:val="nil"/>
              <w:right w:val="single" w:sz="8" w:space="0" w:color="000000"/>
            </w:tcBorders>
            <w:tcMar>
              <w:top w:w="0" w:type="dxa"/>
              <w:left w:w="108" w:type="dxa"/>
              <w:bottom w:w="0" w:type="dxa"/>
              <w:right w:w="108" w:type="dxa"/>
            </w:tcMar>
          </w:tcPr>
          <w:p w14:paraId="50FCE952" w14:textId="77777777" w:rsidR="006A30EA" w:rsidRDefault="004802B4">
            <w:pPr>
              <w:keepLines/>
              <w:jc w:val="center"/>
              <w:rPr>
                <w:ins w:id="897" w:author="OERTEL Romy" w:date="2026-07-07T18:16:00Z"/>
              </w:rPr>
              <w:pPrChange w:id="898" w:author="OERTEL Romy" w:date="2026-07-07T18:16:00Z">
                <w:pPr>
                  <w:keepLines/>
                </w:pPr>
              </w:pPrChange>
            </w:pPr>
            <w:ins w:id="899" w:author="OERTEL Romy" w:date="2026-07-07T18:16:00Z">
              <w:r>
                <w:t>8</w:t>
              </w:r>
            </w:ins>
          </w:p>
        </w:tc>
      </w:tr>
      <w:tr w:rsidR="006A30EA" w14:paraId="50FCE959" w14:textId="77777777">
        <w:trPr>
          <w:trHeight w:val="206"/>
          <w:ins w:id="900" w:author="OERTEL Romy" w:date="2026-07-07T18:16:00Z"/>
        </w:trPr>
        <w:tc>
          <w:tcPr>
            <w:tcW w:w="1059" w:type="dxa"/>
            <w:tcBorders>
              <w:top w:val="nil"/>
              <w:left w:val="single" w:sz="8" w:space="0" w:color="000000"/>
              <w:bottom w:val="nil"/>
              <w:right w:val="single" w:sz="8" w:space="0" w:color="000000"/>
            </w:tcBorders>
            <w:tcMar>
              <w:top w:w="0" w:type="dxa"/>
              <w:left w:w="108" w:type="dxa"/>
              <w:bottom w:w="0" w:type="dxa"/>
              <w:right w:w="108" w:type="dxa"/>
            </w:tcMar>
          </w:tcPr>
          <w:p w14:paraId="50FCE954" w14:textId="77777777" w:rsidR="006A30EA" w:rsidRDefault="006A30EA">
            <w:pPr>
              <w:keepLines/>
              <w:jc w:val="center"/>
              <w:rPr>
                <w:ins w:id="901" w:author="OERTEL Romy" w:date="2026-07-07T18:16:00Z"/>
              </w:rPr>
              <w:pPrChange w:id="902" w:author="OERTEL Romy" w:date="2026-07-07T18:16:00Z">
                <w:pPr>
                  <w:keepLines/>
                </w:pPr>
              </w:pPrChange>
            </w:pPr>
          </w:p>
        </w:tc>
        <w:tc>
          <w:tcPr>
            <w:tcW w:w="280" w:type="dxa"/>
            <w:tcBorders>
              <w:top w:val="nil"/>
              <w:left w:val="nil"/>
              <w:bottom w:val="nil"/>
              <w:right w:val="single" w:sz="8" w:space="0" w:color="000000"/>
            </w:tcBorders>
            <w:tcMar>
              <w:top w:w="0" w:type="dxa"/>
              <w:left w:w="108" w:type="dxa"/>
              <w:bottom w:w="0" w:type="dxa"/>
              <w:right w:w="108" w:type="dxa"/>
            </w:tcMar>
          </w:tcPr>
          <w:p w14:paraId="50FCE955" w14:textId="77777777" w:rsidR="006A30EA" w:rsidRDefault="006A30EA">
            <w:pPr>
              <w:keepLines/>
              <w:jc w:val="center"/>
              <w:rPr>
                <w:ins w:id="903" w:author="OERTEL Romy" w:date="2026-07-07T18:16:00Z"/>
              </w:rPr>
              <w:pPrChange w:id="904" w:author="OERTEL Romy" w:date="2026-07-07T18:16:00Z">
                <w:pPr>
                  <w:keepLines/>
                </w:pPr>
              </w:pPrChange>
            </w:pPr>
          </w:p>
        </w:tc>
        <w:tc>
          <w:tcPr>
            <w:tcW w:w="2016" w:type="dxa"/>
            <w:tcBorders>
              <w:top w:val="nil"/>
              <w:left w:val="nil"/>
              <w:bottom w:val="single" w:sz="8" w:space="0" w:color="000000"/>
              <w:right w:val="single" w:sz="8" w:space="0" w:color="000000"/>
            </w:tcBorders>
            <w:tcMar>
              <w:top w:w="0" w:type="dxa"/>
              <w:left w:w="108" w:type="dxa"/>
              <w:bottom w:w="0" w:type="dxa"/>
              <w:right w:w="108" w:type="dxa"/>
            </w:tcMar>
          </w:tcPr>
          <w:p w14:paraId="50FCE956" w14:textId="77777777" w:rsidR="006A30EA" w:rsidRDefault="004802B4">
            <w:pPr>
              <w:keepLines/>
              <w:jc w:val="center"/>
              <w:rPr>
                <w:ins w:id="905" w:author="OERTEL Romy" w:date="2026-07-07T18:16:00Z"/>
              </w:rPr>
              <w:pPrChange w:id="906" w:author="OERTEL Romy" w:date="2026-07-07T18:16:00Z">
                <w:pPr>
                  <w:keepLines/>
                </w:pPr>
              </w:pPrChange>
            </w:pPr>
            <w:ins w:id="907" w:author="OERTEL Romy" w:date="2026-07-07T18:16:00Z">
              <w:r>
                <w:t>elliptic</w:t>
              </w:r>
            </w:ins>
          </w:p>
        </w:tc>
        <w:tc>
          <w:tcPr>
            <w:tcW w:w="2194" w:type="dxa"/>
            <w:tcBorders>
              <w:top w:val="nil"/>
              <w:left w:val="nil"/>
              <w:bottom w:val="single" w:sz="8" w:space="0" w:color="000000"/>
              <w:right w:val="single" w:sz="8" w:space="0" w:color="000000"/>
            </w:tcBorders>
            <w:tcMar>
              <w:top w:w="0" w:type="dxa"/>
              <w:left w:w="108" w:type="dxa"/>
              <w:bottom w:w="0" w:type="dxa"/>
              <w:right w:w="108" w:type="dxa"/>
            </w:tcMar>
          </w:tcPr>
          <w:p w14:paraId="50FCE957" w14:textId="77777777" w:rsidR="006A30EA" w:rsidRDefault="004802B4">
            <w:pPr>
              <w:keepLines/>
              <w:jc w:val="center"/>
              <w:rPr>
                <w:ins w:id="908" w:author="OERTEL Romy" w:date="2026-07-07T18:16:00Z"/>
              </w:rPr>
              <w:pPrChange w:id="909" w:author="OERTEL Romy" w:date="2026-07-07T18:16:00Z">
                <w:pPr>
                  <w:keepLines/>
                </w:pPr>
              </w:pPrChange>
            </w:pPr>
            <w:ins w:id="910" w:author="OERTEL Romy" w:date="2026-07-07T18:16:00Z">
              <w:r>
                <w:t>medium obovate</w:t>
              </w:r>
            </w:ins>
          </w:p>
        </w:tc>
        <w:tc>
          <w:tcPr>
            <w:tcW w:w="1831" w:type="dxa"/>
            <w:tcBorders>
              <w:top w:val="nil"/>
              <w:left w:val="nil"/>
              <w:bottom w:val="single" w:sz="8" w:space="0" w:color="000000"/>
              <w:right w:val="single" w:sz="8" w:space="0" w:color="000000"/>
            </w:tcBorders>
            <w:tcMar>
              <w:top w:w="0" w:type="dxa"/>
              <w:left w:w="108" w:type="dxa"/>
              <w:bottom w:w="0" w:type="dxa"/>
              <w:right w:w="108" w:type="dxa"/>
            </w:tcMar>
          </w:tcPr>
          <w:p w14:paraId="50FCE958" w14:textId="77777777" w:rsidR="006A30EA" w:rsidRDefault="004802B4">
            <w:pPr>
              <w:keepLines/>
              <w:jc w:val="center"/>
              <w:rPr>
                <w:ins w:id="911" w:author="OERTEL Romy" w:date="2026-07-07T18:16:00Z"/>
              </w:rPr>
              <w:pPrChange w:id="912" w:author="OERTEL Romy" w:date="2026-07-07T18:16:00Z">
                <w:pPr>
                  <w:keepLines/>
                </w:pPr>
              </w:pPrChange>
            </w:pPr>
            <w:proofErr w:type="gramStart"/>
            <w:ins w:id="913" w:author="OERTEL Romy" w:date="2026-07-07T18:16:00Z">
              <w:r>
                <w:t>narrow</w:t>
              </w:r>
              <w:proofErr w:type="gramEnd"/>
              <w:r>
                <w:t xml:space="preserve"> spatulate</w:t>
              </w:r>
            </w:ins>
          </w:p>
        </w:tc>
      </w:tr>
      <w:tr w:rsidR="006A30EA" w14:paraId="50FCE95F" w14:textId="77777777">
        <w:trPr>
          <w:trHeight w:val="206"/>
          <w:ins w:id="914" w:author="OERTEL Romy" w:date="2026-07-07T18:16:00Z"/>
        </w:trPr>
        <w:tc>
          <w:tcPr>
            <w:tcW w:w="1059" w:type="dxa"/>
            <w:tcBorders>
              <w:top w:val="nil"/>
              <w:left w:val="single" w:sz="8" w:space="0" w:color="000000"/>
              <w:bottom w:val="nil"/>
              <w:right w:val="single" w:sz="8" w:space="0" w:color="000000"/>
            </w:tcBorders>
            <w:tcMar>
              <w:top w:w="0" w:type="dxa"/>
              <w:left w:w="108" w:type="dxa"/>
              <w:bottom w:w="0" w:type="dxa"/>
              <w:right w:w="108" w:type="dxa"/>
            </w:tcMar>
            <w:vAlign w:val="center"/>
          </w:tcPr>
          <w:p w14:paraId="50FCE95A" w14:textId="77777777" w:rsidR="006A30EA" w:rsidRDefault="004802B4">
            <w:pPr>
              <w:keepLines/>
              <w:jc w:val="center"/>
              <w:rPr>
                <w:ins w:id="915" w:author="OERTEL Romy" w:date="2026-07-07T18:16:00Z"/>
              </w:rPr>
              <w:pPrChange w:id="916" w:author="OERTEL Romy" w:date="2026-07-07T18:16:00Z">
                <w:pPr>
                  <w:keepLines/>
                </w:pPr>
              </w:pPrChange>
            </w:pPr>
            <w:ins w:id="917" w:author="OERTEL Romy" w:date="2026-07-07T18:16:00Z">
              <w:r>
                <w:t>broad</w:t>
              </w:r>
            </w:ins>
          </w:p>
        </w:tc>
        <w:tc>
          <w:tcPr>
            <w:tcW w:w="280" w:type="dxa"/>
            <w:tcBorders>
              <w:top w:val="nil"/>
              <w:left w:val="nil"/>
              <w:bottom w:val="nil"/>
              <w:right w:val="single" w:sz="8" w:space="0" w:color="000000"/>
            </w:tcBorders>
            <w:tcMar>
              <w:top w:w="0" w:type="dxa"/>
              <w:left w:w="108" w:type="dxa"/>
              <w:bottom w:w="0" w:type="dxa"/>
              <w:right w:w="108" w:type="dxa"/>
            </w:tcMar>
          </w:tcPr>
          <w:p w14:paraId="50FCE95B" w14:textId="77777777" w:rsidR="006A30EA" w:rsidRDefault="006A30EA">
            <w:pPr>
              <w:keepLines/>
              <w:jc w:val="center"/>
              <w:rPr>
                <w:ins w:id="918" w:author="OERTEL Romy" w:date="2026-07-07T18:16:00Z"/>
              </w:rPr>
              <w:pPrChange w:id="919" w:author="OERTEL Romy" w:date="2026-07-07T18:16:00Z">
                <w:pPr>
                  <w:keepLines/>
                </w:pPr>
              </w:pPrChange>
            </w:pPr>
          </w:p>
        </w:tc>
        <w:tc>
          <w:tcPr>
            <w:tcW w:w="2016" w:type="dxa"/>
            <w:tcBorders>
              <w:top w:val="nil"/>
              <w:left w:val="nil"/>
              <w:bottom w:val="nil"/>
              <w:right w:val="single" w:sz="8" w:space="0" w:color="000000"/>
            </w:tcBorders>
            <w:tcMar>
              <w:top w:w="0" w:type="dxa"/>
              <w:left w:w="108" w:type="dxa"/>
              <w:bottom w:w="0" w:type="dxa"/>
              <w:right w:w="108" w:type="dxa"/>
            </w:tcMar>
          </w:tcPr>
          <w:p w14:paraId="50FCE95C" w14:textId="77777777" w:rsidR="006A30EA" w:rsidRDefault="004802B4">
            <w:pPr>
              <w:keepLines/>
              <w:jc w:val="center"/>
              <w:rPr>
                <w:ins w:id="920" w:author="OERTEL Romy" w:date="2026-07-07T18:16:00Z"/>
              </w:rPr>
              <w:pPrChange w:id="921" w:author="OERTEL Romy" w:date="2026-07-07T18:16:00Z">
                <w:pPr>
                  <w:keepLines/>
                </w:pPr>
              </w:pPrChange>
            </w:pPr>
            <w:ins w:id="922" w:author="OERTEL Romy" w:date="2026-07-07T18:16:00Z">
              <w:r>
                <w:rPr>
                  <w:noProof/>
                </w:rPr>
                <w:drawing>
                  <wp:inline distT="0" distB="0" distL="0" distR="0" wp14:anchorId="50FCED8E" wp14:editId="50FCED8F">
                    <wp:extent cx="1143000" cy="1266825"/>
                    <wp:effectExtent l="0" t="0" r="0" b="9525"/>
                    <wp:docPr id="1630182562"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0182562" name="Picture 21"/>
                            <pic:cNvPicPr>
                              <a:picLocks noChangeAspect="1" noChangeArrowheads="1"/>
                            </pic:cNvPicPr>
                          </pic:nvPicPr>
                          <pic:blipFill>
                            <a:blip r:embed="rId85">
                              <a:extLst>
                                <a:ext uri="{28A0092B-C50C-407E-A947-70E740481C1C}">
                                  <a14:useLocalDpi xmlns:a14="http://schemas.microsoft.com/office/drawing/2010/main" val="0"/>
                                </a:ext>
                              </a:extLst>
                            </a:blip>
                            <a:srcRect/>
                            <a:stretch>
                              <a:fillRect/>
                            </a:stretch>
                          </pic:blipFill>
                          <pic:spPr>
                            <a:xfrm>
                              <a:off x="0" y="0"/>
                              <a:ext cx="1143000" cy="1266825"/>
                            </a:xfrm>
                            <a:prstGeom prst="rect">
                              <a:avLst/>
                            </a:prstGeom>
                            <a:noFill/>
                            <a:ln>
                              <a:noFill/>
                            </a:ln>
                          </pic:spPr>
                        </pic:pic>
                      </a:graphicData>
                    </a:graphic>
                  </wp:inline>
                </w:drawing>
              </w:r>
            </w:ins>
          </w:p>
        </w:tc>
        <w:tc>
          <w:tcPr>
            <w:tcW w:w="2194" w:type="dxa"/>
            <w:tcBorders>
              <w:top w:val="nil"/>
              <w:left w:val="nil"/>
              <w:bottom w:val="nil"/>
              <w:right w:val="single" w:sz="8" w:space="0" w:color="000000"/>
            </w:tcBorders>
            <w:tcMar>
              <w:top w:w="0" w:type="dxa"/>
              <w:left w:w="108" w:type="dxa"/>
              <w:bottom w:w="0" w:type="dxa"/>
              <w:right w:w="108" w:type="dxa"/>
            </w:tcMar>
          </w:tcPr>
          <w:p w14:paraId="50FCE95D" w14:textId="77777777" w:rsidR="006A30EA" w:rsidRDefault="004802B4">
            <w:pPr>
              <w:keepLines/>
              <w:jc w:val="center"/>
              <w:rPr>
                <w:ins w:id="923" w:author="OERTEL Romy" w:date="2026-07-07T18:16:00Z"/>
              </w:rPr>
              <w:pPrChange w:id="924" w:author="OERTEL Romy" w:date="2026-07-07T18:16:00Z">
                <w:pPr>
                  <w:keepLines/>
                </w:pPr>
              </w:pPrChange>
            </w:pPr>
            <w:ins w:id="925" w:author="OERTEL Romy" w:date="2026-07-07T18:16:00Z">
              <w:r>
                <w:rPr>
                  <w:noProof/>
                </w:rPr>
                <w:drawing>
                  <wp:inline distT="0" distB="0" distL="0" distR="0" wp14:anchorId="50FCED90" wp14:editId="50FCED91">
                    <wp:extent cx="1200150" cy="1304925"/>
                    <wp:effectExtent l="0" t="0" r="0" b="9525"/>
                    <wp:docPr id="415086998"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5086998" name="Picture 20"/>
                            <pic:cNvPicPr>
                              <a:picLocks noChangeAspect="1" noChangeArrowheads="1"/>
                            </pic:cNvPicPr>
                          </pic:nvPicPr>
                          <pic:blipFill>
                            <a:blip r:embed="rId86">
                              <a:extLst>
                                <a:ext uri="{28A0092B-C50C-407E-A947-70E740481C1C}">
                                  <a14:useLocalDpi xmlns:a14="http://schemas.microsoft.com/office/drawing/2010/main" val="0"/>
                                </a:ext>
                              </a:extLst>
                            </a:blip>
                            <a:srcRect/>
                            <a:stretch>
                              <a:fillRect/>
                            </a:stretch>
                          </pic:blipFill>
                          <pic:spPr>
                            <a:xfrm>
                              <a:off x="0" y="0"/>
                              <a:ext cx="1200150" cy="1304925"/>
                            </a:xfrm>
                            <a:prstGeom prst="rect">
                              <a:avLst/>
                            </a:prstGeom>
                            <a:noFill/>
                            <a:ln>
                              <a:noFill/>
                            </a:ln>
                          </pic:spPr>
                        </pic:pic>
                      </a:graphicData>
                    </a:graphic>
                  </wp:inline>
                </w:drawing>
              </w:r>
            </w:ins>
          </w:p>
        </w:tc>
        <w:tc>
          <w:tcPr>
            <w:tcW w:w="1831" w:type="dxa"/>
            <w:tcBorders>
              <w:top w:val="nil"/>
              <w:left w:val="nil"/>
              <w:bottom w:val="nil"/>
              <w:right w:val="single" w:sz="8" w:space="0" w:color="000000"/>
            </w:tcBorders>
            <w:tcMar>
              <w:top w:w="0" w:type="dxa"/>
              <w:left w:w="108" w:type="dxa"/>
              <w:bottom w:w="0" w:type="dxa"/>
              <w:right w:w="108" w:type="dxa"/>
            </w:tcMar>
          </w:tcPr>
          <w:p w14:paraId="50FCE95E" w14:textId="77777777" w:rsidR="006A30EA" w:rsidRDefault="004802B4">
            <w:pPr>
              <w:keepLines/>
              <w:jc w:val="center"/>
              <w:rPr>
                <w:ins w:id="926" w:author="OERTEL Romy" w:date="2026-07-07T18:16:00Z"/>
              </w:rPr>
              <w:pPrChange w:id="927" w:author="OERTEL Romy" w:date="2026-07-07T18:16:00Z">
                <w:pPr>
                  <w:keepLines/>
                </w:pPr>
              </w:pPrChange>
            </w:pPr>
            <w:ins w:id="928" w:author="OERTEL Romy" w:date="2026-07-07T18:16:00Z">
              <w:r>
                <w:rPr>
                  <w:noProof/>
                </w:rPr>
                <w:drawing>
                  <wp:inline distT="0" distB="0" distL="0" distR="0" wp14:anchorId="50FCED92" wp14:editId="50FCED93">
                    <wp:extent cx="981075" cy="1295400"/>
                    <wp:effectExtent l="0" t="0" r="9525" b="0"/>
                    <wp:docPr id="475942093"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5942093" name="Picture 19"/>
                            <pic:cNvPicPr>
                              <a:picLocks noChangeAspect="1" noChangeArrowheads="1"/>
                            </pic:cNvPicPr>
                          </pic:nvPicPr>
                          <pic:blipFill>
                            <a:blip r:embed="rId87">
                              <a:extLst>
                                <a:ext uri="{28A0092B-C50C-407E-A947-70E740481C1C}">
                                  <a14:useLocalDpi xmlns:a14="http://schemas.microsoft.com/office/drawing/2010/main" val="0"/>
                                </a:ext>
                              </a:extLst>
                            </a:blip>
                            <a:srcRect/>
                            <a:stretch>
                              <a:fillRect/>
                            </a:stretch>
                          </pic:blipFill>
                          <pic:spPr>
                            <a:xfrm>
                              <a:off x="0" y="0"/>
                              <a:ext cx="981075" cy="1295400"/>
                            </a:xfrm>
                            <a:prstGeom prst="rect">
                              <a:avLst/>
                            </a:prstGeom>
                            <a:noFill/>
                            <a:ln>
                              <a:noFill/>
                            </a:ln>
                          </pic:spPr>
                        </pic:pic>
                      </a:graphicData>
                    </a:graphic>
                  </wp:inline>
                </w:drawing>
              </w:r>
            </w:ins>
          </w:p>
        </w:tc>
      </w:tr>
      <w:tr w:rsidR="006A30EA" w14:paraId="50FCE965" w14:textId="77777777">
        <w:trPr>
          <w:trHeight w:val="119"/>
          <w:ins w:id="929" w:author="OERTEL Romy" w:date="2026-07-07T18:16:00Z"/>
        </w:trPr>
        <w:tc>
          <w:tcPr>
            <w:tcW w:w="1059" w:type="dxa"/>
            <w:tcBorders>
              <w:top w:val="nil"/>
              <w:left w:val="single" w:sz="8" w:space="0" w:color="000000"/>
              <w:bottom w:val="nil"/>
              <w:right w:val="single" w:sz="8" w:space="0" w:color="000000"/>
            </w:tcBorders>
            <w:tcMar>
              <w:top w:w="0" w:type="dxa"/>
              <w:left w:w="108" w:type="dxa"/>
              <w:bottom w:w="0" w:type="dxa"/>
              <w:right w:w="108" w:type="dxa"/>
            </w:tcMar>
          </w:tcPr>
          <w:p w14:paraId="50FCE960" w14:textId="77777777" w:rsidR="006A30EA" w:rsidRDefault="006A30EA">
            <w:pPr>
              <w:keepLines/>
              <w:jc w:val="center"/>
              <w:rPr>
                <w:ins w:id="930" w:author="OERTEL Romy" w:date="2026-07-07T18:16:00Z"/>
              </w:rPr>
              <w:pPrChange w:id="931" w:author="OERTEL Romy" w:date="2026-07-07T18:16:00Z">
                <w:pPr>
                  <w:keepLines/>
                </w:pPr>
              </w:pPrChange>
            </w:pPr>
          </w:p>
        </w:tc>
        <w:tc>
          <w:tcPr>
            <w:tcW w:w="280" w:type="dxa"/>
            <w:tcBorders>
              <w:top w:val="nil"/>
              <w:left w:val="nil"/>
              <w:bottom w:val="nil"/>
              <w:right w:val="single" w:sz="8" w:space="0" w:color="000000"/>
            </w:tcBorders>
            <w:tcMar>
              <w:top w:w="0" w:type="dxa"/>
              <w:left w:w="108" w:type="dxa"/>
              <w:bottom w:w="0" w:type="dxa"/>
              <w:right w:w="108" w:type="dxa"/>
            </w:tcMar>
          </w:tcPr>
          <w:p w14:paraId="50FCE961" w14:textId="77777777" w:rsidR="006A30EA" w:rsidRDefault="006A30EA">
            <w:pPr>
              <w:keepLines/>
              <w:jc w:val="center"/>
              <w:rPr>
                <w:ins w:id="932" w:author="OERTEL Romy" w:date="2026-07-07T18:16:00Z"/>
              </w:rPr>
              <w:pPrChange w:id="933" w:author="OERTEL Romy" w:date="2026-07-07T18:16:00Z">
                <w:pPr>
                  <w:keepLines/>
                </w:pPr>
              </w:pPrChange>
            </w:pPr>
          </w:p>
        </w:tc>
        <w:tc>
          <w:tcPr>
            <w:tcW w:w="2016" w:type="dxa"/>
            <w:tcBorders>
              <w:top w:val="nil"/>
              <w:left w:val="nil"/>
              <w:bottom w:val="nil"/>
              <w:right w:val="single" w:sz="8" w:space="0" w:color="000000"/>
            </w:tcBorders>
            <w:tcMar>
              <w:top w:w="0" w:type="dxa"/>
              <w:left w:w="108" w:type="dxa"/>
              <w:bottom w:w="0" w:type="dxa"/>
              <w:right w:w="108" w:type="dxa"/>
            </w:tcMar>
          </w:tcPr>
          <w:p w14:paraId="50FCE962" w14:textId="77777777" w:rsidR="006A30EA" w:rsidRDefault="004802B4">
            <w:pPr>
              <w:keepLines/>
              <w:jc w:val="center"/>
              <w:rPr>
                <w:ins w:id="934" w:author="OERTEL Romy" w:date="2026-07-07T18:16:00Z"/>
              </w:rPr>
              <w:pPrChange w:id="935" w:author="OERTEL Romy" w:date="2026-07-07T18:16:00Z">
                <w:pPr>
                  <w:keepLines/>
                </w:pPr>
              </w:pPrChange>
            </w:pPr>
            <w:ins w:id="936" w:author="OERTEL Romy" w:date="2026-07-07T18:16:00Z">
              <w:r>
                <w:t>1</w:t>
              </w:r>
            </w:ins>
          </w:p>
        </w:tc>
        <w:tc>
          <w:tcPr>
            <w:tcW w:w="2194" w:type="dxa"/>
            <w:tcBorders>
              <w:top w:val="nil"/>
              <w:left w:val="nil"/>
              <w:bottom w:val="nil"/>
              <w:right w:val="single" w:sz="8" w:space="0" w:color="000000"/>
            </w:tcBorders>
            <w:tcMar>
              <w:top w:w="0" w:type="dxa"/>
              <w:left w:w="108" w:type="dxa"/>
              <w:bottom w:w="0" w:type="dxa"/>
              <w:right w:w="108" w:type="dxa"/>
            </w:tcMar>
          </w:tcPr>
          <w:p w14:paraId="50FCE963" w14:textId="77777777" w:rsidR="006A30EA" w:rsidRDefault="004802B4">
            <w:pPr>
              <w:keepLines/>
              <w:jc w:val="center"/>
              <w:rPr>
                <w:ins w:id="937" w:author="OERTEL Romy" w:date="2026-07-07T18:16:00Z"/>
              </w:rPr>
              <w:pPrChange w:id="938" w:author="OERTEL Romy" w:date="2026-07-07T18:16:00Z">
                <w:pPr>
                  <w:keepLines/>
                </w:pPr>
              </w:pPrChange>
            </w:pPr>
            <w:ins w:id="939" w:author="OERTEL Romy" w:date="2026-07-07T18:16:00Z">
              <w:r>
                <w:t>4</w:t>
              </w:r>
            </w:ins>
          </w:p>
        </w:tc>
        <w:tc>
          <w:tcPr>
            <w:tcW w:w="1831" w:type="dxa"/>
            <w:tcBorders>
              <w:top w:val="nil"/>
              <w:left w:val="nil"/>
              <w:bottom w:val="nil"/>
              <w:right w:val="single" w:sz="8" w:space="0" w:color="000000"/>
            </w:tcBorders>
            <w:tcMar>
              <w:top w:w="0" w:type="dxa"/>
              <w:left w:w="108" w:type="dxa"/>
              <w:bottom w:w="0" w:type="dxa"/>
              <w:right w:w="108" w:type="dxa"/>
            </w:tcMar>
          </w:tcPr>
          <w:p w14:paraId="50FCE964" w14:textId="77777777" w:rsidR="006A30EA" w:rsidRDefault="004802B4">
            <w:pPr>
              <w:keepLines/>
              <w:jc w:val="center"/>
              <w:rPr>
                <w:ins w:id="940" w:author="OERTEL Romy" w:date="2026-07-07T18:16:00Z"/>
              </w:rPr>
              <w:pPrChange w:id="941" w:author="OERTEL Romy" w:date="2026-07-07T18:16:00Z">
                <w:pPr>
                  <w:keepLines/>
                </w:pPr>
              </w:pPrChange>
            </w:pPr>
            <w:ins w:id="942" w:author="OERTEL Romy" w:date="2026-07-07T18:16:00Z">
              <w:r>
                <w:t>7</w:t>
              </w:r>
            </w:ins>
          </w:p>
        </w:tc>
      </w:tr>
      <w:tr w:rsidR="006A30EA" w14:paraId="50FCE96B" w14:textId="77777777">
        <w:trPr>
          <w:trHeight w:val="119"/>
          <w:ins w:id="943" w:author="OERTEL Romy" w:date="2026-07-07T18:16:00Z"/>
        </w:trPr>
        <w:tc>
          <w:tcPr>
            <w:tcW w:w="1059" w:type="dxa"/>
            <w:tcBorders>
              <w:top w:val="nil"/>
              <w:left w:val="single" w:sz="8" w:space="0" w:color="000000"/>
              <w:bottom w:val="single" w:sz="8" w:space="0" w:color="000000"/>
              <w:right w:val="single" w:sz="8" w:space="0" w:color="000000"/>
            </w:tcBorders>
            <w:tcMar>
              <w:top w:w="0" w:type="dxa"/>
              <w:left w:w="108" w:type="dxa"/>
              <w:bottom w:w="0" w:type="dxa"/>
              <w:right w:w="108" w:type="dxa"/>
            </w:tcMar>
          </w:tcPr>
          <w:p w14:paraId="50FCE966" w14:textId="77777777" w:rsidR="006A30EA" w:rsidRDefault="006A30EA">
            <w:pPr>
              <w:keepLines/>
              <w:jc w:val="center"/>
              <w:rPr>
                <w:ins w:id="944" w:author="OERTEL Romy" w:date="2026-07-07T18:16:00Z"/>
              </w:rPr>
              <w:pPrChange w:id="945" w:author="OERTEL Romy" w:date="2026-07-07T18:16:00Z">
                <w:pPr>
                  <w:keepLines/>
                </w:pPr>
              </w:pPrChange>
            </w:pPr>
          </w:p>
        </w:tc>
        <w:tc>
          <w:tcPr>
            <w:tcW w:w="280" w:type="dxa"/>
            <w:tcBorders>
              <w:top w:val="nil"/>
              <w:left w:val="nil"/>
              <w:bottom w:val="nil"/>
              <w:right w:val="single" w:sz="8" w:space="0" w:color="000000"/>
            </w:tcBorders>
            <w:tcMar>
              <w:top w:w="0" w:type="dxa"/>
              <w:left w:w="108" w:type="dxa"/>
              <w:bottom w:w="0" w:type="dxa"/>
              <w:right w:w="108" w:type="dxa"/>
            </w:tcMar>
          </w:tcPr>
          <w:p w14:paraId="50FCE967" w14:textId="77777777" w:rsidR="006A30EA" w:rsidRDefault="006A30EA">
            <w:pPr>
              <w:keepLines/>
              <w:jc w:val="center"/>
              <w:rPr>
                <w:ins w:id="946" w:author="OERTEL Romy" w:date="2026-07-07T18:16:00Z"/>
              </w:rPr>
              <w:pPrChange w:id="947" w:author="OERTEL Romy" w:date="2026-07-07T18:16:00Z">
                <w:pPr>
                  <w:keepLines/>
                </w:pPr>
              </w:pPrChange>
            </w:pPr>
          </w:p>
        </w:tc>
        <w:tc>
          <w:tcPr>
            <w:tcW w:w="2016" w:type="dxa"/>
            <w:tcBorders>
              <w:top w:val="nil"/>
              <w:left w:val="nil"/>
              <w:bottom w:val="single" w:sz="8" w:space="0" w:color="000000"/>
              <w:right w:val="single" w:sz="8" w:space="0" w:color="000000"/>
            </w:tcBorders>
            <w:tcMar>
              <w:top w:w="0" w:type="dxa"/>
              <w:left w:w="108" w:type="dxa"/>
              <w:bottom w:w="0" w:type="dxa"/>
              <w:right w:w="108" w:type="dxa"/>
            </w:tcMar>
          </w:tcPr>
          <w:p w14:paraId="50FCE968" w14:textId="77777777" w:rsidR="006A30EA" w:rsidRDefault="004802B4">
            <w:pPr>
              <w:keepLines/>
              <w:jc w:val="center"/>
              <w:rPr>
                <w:ins w:id="948" w:author="OERTEL Romy" w:date="2026-07-07T18:16:00Z"/>
              </w:rPr>
              <w:pPrChange w:id="949" w:author="OERTEL Romy" w:date="2026-07-07T18:16:00Z">
                <w:pPr>
                  <w:keepLines/>
                </w:pPr>
              </w:pPrChange>
            </w:pPr>
            <w:ins w:id="950" w:author="OERTEL Romy" w:date="2026-07-07T18:16:00Z">
              <w:r>
                <w:t>circular</w:t>
              </w:r>
            </w:ins>
          </w:p>
        </w:tc>
        <w:tc>
          <w:tcPr>
            <w:tcW w:w="2194" w:type="dxa"/>
            <w:tcBorders>
              <w:top w:val="nil"/>
              <w:left w:val="nil"/>
              <w:bottom w:val="single" w:sz="8" w:space="0" w:color="000000"/>
              <w:right w:val="single" w:sz="8" w:space="0" w:color="000000"/>
            </w:tcBorders>
            <w:tcMar>
              <w:top w:w="0" w:type="dxa"/>
              <w:left w:w="108" w:type="dxa"/>
              <w:bottom w:w="0" w:type="dxa"/>
              <w:right w:w="108" w:type="dxa"/>
            </w:tcMar>
          </w:tcPr>
          <w:p w14:paraId="50FCE969" w14:textId="77777777" w:rsidR="006A30EA" w:rsidRDefault="004802B4">
            <w:pPr>
              <w:keepLines/>
              <w:jc w:val="center"/>
              <w:rPr>
                <w:ins w:id="951" w:author="OERTEL Romy" w:date="2026-07-07T18:16:00Z"/>
              </w:rPr>
              <w:pPrChange w:id="952" w:author="OERTEL Romy" w:date="2026-07-07T18:16:00Z">
                <w:pPr>
                  <w:keepLines/>
                </w:pPr>
              </w:pPrChange>
            </w:pPr>
            <w:ins w:id="953" w:author="OERTEL Romy" w:date="2026-07-07T18:16:00Z">
              <w:r>
                <w:t>broad obovate</w:t>
              </w:r>
            </w:ins>
          </w:p>
        </w:tc>
        <w:tc>
          <w:tcPr>
            <w:tcW w:w="1831" w:type="dxa"/>
            <w:tcBorders>
              <w:top w:val="nil"/>
              <w:left w:val="nil"/>
              <w:bottom w:val="single" w:sz="8" w:space="0" w:color="000000"/>
              <w:right w:val="single" w:sz="8" w:space="0" w:color="000000"/>
            </w:tcBorders>
            <w:tcMar>
              <w:top w:w="0" w:type="dxa"/>
              <w:left w:w="108" w:type="dxa"/>
              <w:bottom w:w="0" w:type="dxa"/>
              <w:right w:w="108" w:type="dxa"/>
            </w:tcMar>
          </w:tcPr>
          <w:p w14:paraId="50FCE96A" w14:textId="77777777" w:rsidR="006A30EA" w:rsidRDefault="004802B4">
            <w:pPr>
              <w:keepLines/>
              <w:jc w:val="center"/>
              <w:rPr>
                <w:ins w:id="954" w:author="OERTEL Romy" w:date="2026-07-07T18:16:00Z"/>
              </w:rPr>
              <w:pPrChange w:id="955" w:author="OERTEL Romy" w:date="2026-07-07T18:16:00Z">
                <w:pPr>
                  <w:keepLines/>
                </w:pPr>
              </w:pPrChange>
            </w:pPr>
            <w:ins w:id="956" w:author="OERTEL Romy" w:date="2026-07-07T18:16:00Z">
              <w:r>
                <w:t>broad spatulate</w:t>
              </w:r>
            </w:ins>
          </w:p>
        </w:tc>
      </w:tr>
    </w:tbl>
    <w:p w14:paraId="50FCE96C" w14:textId="77777777" w:rsidR="006A30EA" w:rsidRDefault="006A30EA">
      <w:pPr>
        <w:keepLines/>
      </w:pPr>
    </w:p>
    <w:tbl>
      <w:tblPr>
        <w:tblW w:w="0" w:type="auto"/>
        <w:tblLook w:val="04A0" w:firstRow="1" w:lastRow="0" w:firstColumn="1" w:lastColumn="0" w:noHBand="0" w:noVBand="1"/>
      </w:tblPr>
      <w:tblGrid>
        <w:gridCol w:w="9986"/>
      </w:tblGrid>
      <w:tr w:rsidR="006A30EA" w14:paraId="50FCE97C" w14:textId="77777777">
        <w:tc>
          <w:tcPr>
            <w:tcW w:w="9986" w:type="dxa"/>
          </w:tcPr>
          <w:p w14:paraId="50FCE96D" w14:textId="77777777" w:rsidR="006A30EA" w:rsidRDefault="004802B4">
            <w:pPr>
              <w:keepNext/>
              <w:keepLines/>
            </w:pPr>
            <w:r>
              <w:rPr>
                <w:u w:val="single"/>
              </w:rPr>
              <w:t xml:space="preserve">Ad. 27: First whorl petaloid tepal: pattern of </w:t>
            </w:r>
            <w:r>
              <w:rPr>
                <w:rFonts w:eastAsia="Arial"/>
                <w:u w:val="single"/>
              </w:rPr>
              <w:t>main</w:t>
            </w:r>
            <w:r>
              <w:rPr>
                <w:u w:val="single"/>
              </w:rPr>
              <w:t xml:space="preserve"> color of outer side</w:t>
            </w:r>
          </w:p>
          <w:p w14:paraId="50FCE96E" w14:textId="77777777" w:rsidR="006A30EA" w:rsidRDefault="006A30EA">
            <w:pPr>
              <w:keepNext/>
              <w:keepLines/>
            </w:pPr>
          </w:p>
          <w:tbl>
            <w:tblPr>
              <w:tblW w:w="0" w:type="auto"/>
              <w:tblInd w:w="135" w:type="dxa"/>
              <w:tblCellMar>
                <w:left w:w="0" w:type="dxa"/>
                <w:right w:w="0" w:type="dxa"/>
              </w:tblCellMar>
              <w:tblLook w:val="04A0" w:firstRow="1" w:lastRow="0" w:firstColumn="1" w:lastColumn="0" w:noHBand="0" w:noVBand="1"/>
              <w:tblPrChange w:id="957" w:author="OERTEL Romy" w:date="2026-07-08T11:20:00Z" w16du:dateUtc="2026-07-08T09:20:00Z">
                <w:tblPr>
                  <w:tblW w:w="0" w:type="auto"/>
                  <w:tblInd w:w="135" w:type="dxa"/>
                  <w:tblCellMar>
                    <w:left w:w="0" w:type="dxa"/>
                    <w:right w:w="0" w:type="dxa"/>
                  </w:tblCellMar>
                  <w:tblLook w:val="04A0" w:firstRow="1" w:lastRow="0" w:firstColumn="1" w:lastColumn="0" w:noHBand="0" w:noVBand="1"/>
                </w:tblPr>
              </w:tblPrChange>
            </w:tblPr>
            <w:tblGrid>
              <w:gridCol w:w="1701"/>
              <w:gridCol w:w="2998"/>
              <w:gridCol w:w="1296"/>
              <w:tblGridChange w:id="958">
                <w:tblGrid>
                  <w:gridCol w:w="1701"/>
                  <w:gridCol w:w="1058"/>
                  <w:gridCol w:w="1940"/>
                  <w:gridCol w:w="1296"/>
                </w:tblGrid>
              </w:tblGridChange>
            </w:tblGrid>
            <w:tr w:rsidR="006A30EA" w14:paraId="50FCE972" w14:textId="77777777" w:rsidTr="004802B4">
              <w:trPr>
                <w:trHeight w:val="2112"/>
                <w:trPrChange w:id="959" w:author="OERTEL Romy" w:date="2026-07-08T11:20:00Z" w16du:dateUtc="2026-07-08T09:20:00Z">
                  <w:trPr>
                    <w:gridAfter w:val="0"/>
                    <w:trHeight w:val="2112"/>
                  </w:trPr>
                </w:trPrChange>
              </w:trPr>
              <w:tc>
                <w:tcPr>
                  <w:tcW w:w="1701" w:type="dxa"/>
                  <w:shd w:val="clear" w:color="auto" w:fill="FFFFFF"/>
                  <w:tcMar>
                    <w:top w:w="0" w:type="dxa"/>
                    <w:left w:w="108" w:type="dxa"/>
                    <w:bottom w:w="0" w:type="dxa"/>
                    <w:right w:w="108" w:type="dxa"/>
                  </w:tcMar>
                  <w:tcPrChange w:id="960" w:author="OERTEL Romy" w:date="2026-07-08T11:20:00Z" w16du:dateUtc="2026-07-08T09:20:00Z">
                    <w:tcPr>
                      <w:tcW w:w="1701" w:type="dxa"/>
                      <w:shd w:val="clear" w:color="auto" w:fill="FFFFFF"/>
                      <w:tcMar>
                        <w:top w:w="0" w:type="dxa"/>
                        <w:left w:w="108" w:type="dxa"/>
                        <w:bottom w:w="0" w:type="dxa"/>
                        <w:right w:w="108" w:type="dxa"/>
                      </w:tcMar>
                    </w:tcPr>
                  </w:tcPrChange>
                </w:tcPr>
                <w:p w14:paraId="50FCE96F" w14:textId="77777777" w:rsidR="006A30EA" w:rsidRDefault="00000000">
                  <w:pPr>
                    <w:shd w:val="clear" w:color="auto" w:fill="FFFFFF"/>
                    <w:jc w:val="center"/>
                    <w:rPr>
                      <w:rFonts w:ascii="Calibri" w:eastAsia="Calibri" w:hAnsi="Calibri" w:cs="Calibri"/>
                      <w:sz w:val="21"/>
                      <w:shd w:val="clear" w:color="auto" w:fill="FFFFFF"/>
                    </w:rPr>
                  </w:pPr>
                  <w:r>
                    <w:pict w14:anchorId="50FCED94">
                      <v:shape id="_x0000_i1058" type="#_x0000_t75" style="width:1in;height:108pt">
                        <v:imagedata r:id="rId89" o:title=""/>
                      </v:shape>
                    </w:pict>
                  </w:r>
                </w:p>
              </w:tc>
              <w:tc>
                <w:tcPr>
                  <w:tcW w:w="2998" w:type="dxa"/>
                  <w:shd w:val="clear" w:color="auto" w:fill="FFFFFF"/>
                  <w:tcMar>
                    <w:top w:w="0" w:type="dxa"/>
                    <w:left w:w="108" w:type="dxa"/>
                    <w:bottom w:w="0" w:type="dxa"/>
                    <w:right w:w="108" w:type="dxa"/>
                  </w:tcMar>
                  <w:tcPrChange w:id="961" w:author="OERTEL Romy" w:date="2026-07-08T11:20:00Z" w16du:dateUtc="2026-07-08T09:20:00Z">
                    <w:tcPr>
                      <w:tcW w:w="991" w:type="dxa"/>
                      <w:shd w:val="clear" w:color="auto" w:fill="FFFFFF"/>
                      <w:tcMar>
                        <w:top w:w="0" w:type="dxa"/>
                        <w:left w:w="108" w:type="dxa"/>
                        <w:bottom w:w="0" w:type="dxa"/>
                        <w:right w:w="108" w:type="dxa"/>
                      </w:tcMar>
                    </w:tcPr>
                  </w:tcPrChange>
                </w:tcPr>
                <w:p w14:paraId="50FCE970" w14:textId="77777777" w:rsidR="006A30EA" w:rsidRDefault="00000000">
                  <w:pPr>
                    <w:shd w:val="clear" w:color="auto" w:fill="FFFFFF"/>
                    <w:jc w:val="center"/>
                    <w:rPr>
                      <w:rFonts w:ascii="Calibri" w:eastAsia="Calibri" w:hAnsi="Calibri" w:cs="Calibri"/>
                      <w:sz w:val="21"/>
                      <w:shd w:val="clear" w:color="auto" w:fill="FFFFFF"/>
                    </w:rPr>
                  </w:pPr>
                  <w:del w:id="962" w:author="TWO" w:date="2026-07-07T16:26:00Z">
                    <w:r>
                      <w:pict w14:anchorId="50FCED95">
                        <v:shape id="_x0000_i1059" type="#_x0000_t75" style="width:43.2pt;height:108pt">
                          <v:imagedata r:id="rId90" o:title=""/>
                        </v:shape>
                      </w:pict>
                    </w:r>
                  </w:del>
                  <w:ins w:id="963" w:author="OERTEL Romy" w:date="2026-07-08T11:20:00Z" w16du:dateUtc="2026-07-08T09:20:00Z">
                    <w:r w:rsidR="004802B4">
                      <w:rPr>
                        <w:rFonts w:eastAsiaTheme="minorEastAsia" w:hint="eastAsia"/>
                        <w:noProof/>
                        <w:color w:val="000000"/>
                        <w:lang w:eastAsia="zh-CN"/>
                      </w:rPr>
                      <w:t xml:space="preserve"> </w:t>
                    </w:r>
                    <w:r w:rsidR="004802B4">
                      <w:rPr>
                        <w:rFonts w:eastAsiaTheme="minorEastAsia" w:hint="eastAsia"/>
                        <w:noProof/>
                        <w:color w:val="000000"/>
                        <w:lang w:eastAsia="zh-CN"/>
                      </w:rPr>
                      <w:drawing>
                        <wp:inline distT="0" distB="0" distL="114300" distR="114300" wp14:anchorId="50FCED96" wp14:editId="50FCED97">
                          <wp:extent cx="491490" cy="1290955"/>
                          <wp:effectExtent l="0" t="0" r="3810" b="4445"/>
                          <wp:docPr id="1" name="图片 1" descr="AD 27花被片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图片 1" descr="AD 27花被片2"/>
                                  <pic:cNvPicPr>
                                    <a:picLocks noChangeAspect="1"/>
                                  </pic:cNvPicPr>
                                </pic:nvPicPr>
                                <pic:blipFill>
                                  <a:blip r:embed="rId91"/>
                                  <a:stretch>
                                    <a:fillRect/>
                                  </a:stretch>
                                </pic:blipFill>
                                <pic:spPr>
                                  <a:xfrm>
                                    <a:off x="0" y="0"/>
                                    <a:ext cx="491490" cy="1290955"/>
                                  </a:xfrm>
                                  <a:prstGeom prst="rect">
                                    <a:avLst/>
                                  </a:prstGeom>
                                </pic:spPr>
                              </pic:pic>
                            </a:graphicData>
                          </a:graphic>
                        </wp:inline>
                      </w:drawing>
                    </w:r>
                  </w:ins>
                </w:p>
              </w:tc>
              <w:tc>
                <w:tcPr>
                  <w:tcW w:w="236" w:type="dxa"/>
                  <w:shd w:val="clear" w:color="auto" w:fill="FFFFFF"/>
                  <w:tcMar>
                    <w:top w:w="0" w:type="dxa"/>
                    <w:left w:w="108" w:type="dxa"/>
                    <w:bottom w:w="0" w:type="dxa"/>
                    <w:right w:w="108" w:type="dxa"/>
                  </w:tcMar>
                  <w:tcPrChange w:id="964" w:author="OERTEL Romy" w:date="2026-07-08T11:20:00Z" w16du:dateUtc="2026-07-08T09:20:00Z">
                    <w:tcPr>
                      <w:tcW w:w="1940" w:type="dxa"/>
                      <w:shd w:val="clear" w:color="auto" w:fill="FFFFFF"/>
                      <w:tcMar>
                        <w:top w:w="0" w:type="dxa"/>
                        <w:left w:w="108" w:type="dxa"/>
                        <w:bottom w:w="0" w:type="dxa"/>
                        <w:right w:w="108" w:type="dxa"/>
                      </w:tcMar>
                    </w:tcPr>
                  </w:tcPrChange>
                </w:tcPr>
                <w:p w14:paraId="50FCE971" w14:textId="77777777" w:rsidR="006A30EA" w:rsidRDefault="00000000">
                  <w:pPr>
                    <w:shd w:val="clear" w:color="auto" w:fill="FFFFFF"/>
                    <w:jc w:val="center"/>
                    <w:rPr>
                      <w:rFonts w:ascii="Calibri" w:eastAsia="Calibri" w:hAnsi="Calibri" w:cs="Calibri"/>
                      <w:sz w:val="21"/>
                      <w:shd w:val="clear" w:color="auto" w:fill="FFFFFF"/>
                    </w:rPr>
                  </w:pPr>
                  <w:r>
                    <w:pict w14:anchorId="50FCED98">
                      <v:shape id="_x0000_i1060" type="#_x0000_t75" style="width:57.6pt;height:100.8pt">
                        <v:imagedata r:id="rId92" o:title=""/>
                      </v:shape>
                    </w:pict>
                  </w:r>
                </w:p>
              </w:tc>
            </w:tr>
            <w:tr w:rsidR="006A30EA" w14:paraId="50FCE976" w14:textId="77777777" w:rsidTr="004802B4">
              <w:trPr>
                <w:trHeight w:val="302"/>
                <w:trPrChange w:id="965" w:author="OERTEL Romy" w:date="2026-07-08T11:20:00Z" w16du:dateUtc="2026-07-08T09:20:00Z">
                  <w:trPr>
                    <w:gridAfter w:val="0"/>
                    <w:trHeight w:val="302"/>
                  </w:trPr>
                </w:trPrChange>
              </w:trPr>
              <w:tc>
                <w:tcPr>
                  <w:tcW w:w="1701" w:type="dxa"/>
                  <w:shd w:val="clear" w:color="auto" w:fill="FFFFFF"/>
                  <w:tcMar>
                    <w:top w:w="0" w:type="dxa"/>
                    <w:left w:w="108" w:type="dxa"/>
                    <w:bottom w:w="0" w:type="dxa"/>
                    <w:right w:w="108" w:type="dxa"/>
                  </w:tcMar>
                  <w:tcPrChange w:id="966" w:author="OERTEL Romy" w:date="2026-07-08T11:20:00Z" w16du:dateUtc="2026-07-08T09:20:00Z">
                    <w:tcPr>
                      <w:tcW w:w="1701" w:type="dxa"/>
                      <w:shd w:val="clear" w:color="auto" w:fill="FFFFFF"/>
                      <w:tcMar>
                        <w:top w:w="0" w:type="dxa"/>
                        <w:left w:w="108" w:type="dxa"/>
                        <w:bottom w:w="0" w:type="dxa"/>
                        <w:right w:w="108" w:type="dxa"/>
                      </w:tcMar>
                    </w:tcPr>
                  </w:tcPrChange>
                </w:tcPr>
                <w:p w14:paraId="50FCE973"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1</w:t>
                  </w:r>
                </w:p>
              </w:tc>
              <w:tc>
                <w:tcPr>
                  <w:tcW w:w="2998" w:type="dxa"/>
                  <w:shd w:val="clear" w:color="auto" w:fill="FFFFFF"/>
                  <w:tcMar>
                    <w:top w:w="0" w:type="dxa"/>
                    <w:left w:w="108" w:type="dxa"/>
                    <w:bottom w:w="0" w:type="dxa"/>
                    <w:right w:w="108" w:type="dxa"/>
                  </w:tcMar>
                  <w:tcPrChange w:id="967" w:author="OERTEL Romy" w:date="2026-07-08T11:20:00Z" w16du:dateUtc="2026-07-08T09:20:00Z">
                    <w:tcPr>
                      <w:tcW w:w="991" w:type="dxa"/>
                      <w:shd w:val="clear" w:color="auto" w:fill="FFFFFF"/>
                      <w:tcMar>
                        <w:top w:w="0" w:type="dxa"/>
                        <w:left w:w="108" w:type="dxa"/>
                        <w:bottom w:w="0" w:type="dxa"/>
                        <w:right w:w="108" w:type="dxa"/>
                      </w:tcMar>
                    </w:tcPr>
                  </w:tcPrChange>
                </w:tcPr>
                <w:p w14:paraId="50FCE974"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2</w:t>
                  </w:r>
                </w:p>
              </w:tc>
              <w:tc>
                <w:tcPr>
                  <w:tcW w:w="236" w:type="dxa"/>
                  <w:shd w:val="clear" w:color="auto" w:fill="FFFFFF"/>
                  <w:tcMar>
                    <w:top w:w="0" w:type="dxa"/>
                    <w:left w:w="108" w:type="dxa"/>
                    <w:bottom w:w="0" w:type="dxa"/>
                    <w:right w:w="108" w:type="dxa"/>
                  </w:tcMar>
                  <w:tcPrChange w:id="968" w:author="OERTEL Romy" w:date="2026-07-08T11:20:00Z" w16du:dateUtc="2026-07-08T09:20:00Z">
                    <w:tcPr>
                      <w:tcW w:w="1940" w:type="dxa"/>
                      <w:shd w:val="clear" w:color="auto" w:fill="FFFFFF"/>
                      <w:tcMar>
                        <w:top w:w="0" w:type="dxa"/>
                        <w:left w:w="108" w:type="dxa"/>
                        <w:bottom w:w="0" w:type="dxa"/>
                        <w:right w:w="108" w:type="dxa"/>
                      </w:tcMar>
                    </w:tcPr>
                  </w:tcPrChange>
                </w:tcPr>
                <w:p w14:paraId="50FCE975"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3</w:t>
                  </w:r>
                </w:p>
              </w:tc>
            </w:tr>
            <w:tr w:rsidR="006A30EA" w14:paraId="50FCE97A" w14:textId="77777777" w:rsidTr="004802B4">
              <w:trPr>
                <w:trHeight w:val="302"/>
                <w:trPrChange w:id="969" w:author="OERTEL Romy" w:date="2026-07-08T11:20:00Z" w16du:dateUtc="2026-07-08T09:20:00Z">
                  <w:trPr>
                    <w:gridAfter w:val="0"/>
                    <w:trHeight w:val="302"/>
                  </w:trPr>
                </w:trPrChange>
              </w:trPr>
              <w:tc>
                <w:tcPr>
                  <w:tcW w:w="1701" w:type="dxa"/>
                  <w:shd w:val="clear" w:color="auto" w:fill="FFFFFF"/>
                  <w:tcMar>
                    <w:top w:w="0" w:type="dxa"/>
                    <w:left w:w="108" w:type="dxa"/>
                    <w:bottom w:w="0" w:type="dxa"/>
                    <w:right w:w="108" w:type="dxa"/>
                  </w:tcMar>
                  <w:tcPrChange w:id="970" w:author="OERTEL Romy" w:date="2026-07-08T11:20:00Z" w16du:dateUtc="2026-07-08T09:20:00Z">
                    <w:tcPr>
                      <w:tcW w:w="1701" w:type="dxa"/>
                      <w:shd w:val="clear" w:color="auto" w:fill="FFFFFF"/>
                      <w:tcMar>
                        <w:top w:w="0" w:type="dxa"/>
                        <w:left w:w="108" w:type="dxa"/>
                        <w:bottom w:w="0" w:type="dxa"/>
                        <w:right w:w="108" w:type="dxa"/>
                      </w:tcMar>
                    </w:tcPr>
                  </w:tcPrChange>
                </w:tcPr>
                <w:p w14:paraId="50FCE977"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solid</w:t>
                  </w:r>
                </w:p>
              </w:tc>
              <w:tc>
                <w:tcPr>
                  <w:tcW w:w="2998" w:type="dxa"/>
                  <w:shd w:val="clear" w:color="auto" w:fill="FFFFFF"/>
                  <w:tcMar>
                    <w:top w:w="0" w:type="dxa"/>
                    <w:left w:w="108" w:type="dxa"/>
                    <w:bottom w:w="0" w:type="dxa"/>
                    <w:right w:w="108" w:type="dxa"/>
                  </w:tcMar>
                  <w:tcPrChange w:id="971" w:author="OERTEL Romy" w:date="2026-07-08T11:20:00Z" w16du:dateUtc="2026-07-08T09:20:00Z">
                    <w:tcPr>
                      <w:tcW w:w="991" w:type="dxa"/>
                      <w:shd w:val="clear" w:color="auto" w:fill="FFFFFF"/>
                      <w:tcMar>
                        <w:top w:w="0" w:type="dxa"/>
                        <w:left w:w="108" w:type="dxa"/>
                        <w:bottom w:w="0" w:type="dxa"/>
                        <w:right w:w="108" w:type="dxa"/>
                      </w:tcMar>
                    </w:tcPr>
                  </w:tcPrChange>
                </w:tcPr>
                <w:p w14:paraId="50FCE978"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flush</w:t>
                  </w:r>
                </w:p>
              </w:tc>
              <w:tc>
                <w:tcPr>
                  <w:tcW w:w="236" w:type="dxa"/>
                  <w:shd w:val="clear" w:color="auto" w:fill="FFFFFF"/>
                  <w:tcMar>
                    <w:top w:w="0" w:type="dxa"/>
                    <w:left w:w="108" w:type="dxa"/>
                    <w:bottom w:w="0" w:type="dxa"/>
                    <w:right w:w="108" w:type="dxa"/>
                  </w:tcMar>
                  <w:tcPrChange w:id="972" w:author="OERTEL Romy" w:date="2026-07-08T11:20:00Z" w16du:dateUtc="2026-07-08T09:20:00Z">
                    <w:tcPr>
                      <w:tcW w:w="1940" w:type="dxa"/>
                      <w:shd w:val="clear" w:color="auto" w:fill="FFFFFF"/>
                      <w:tcMar>
                        <w:top w:w="0" w:type="dxa"/>
                        <w:left w:w="108" w:type="dxa"/>
                        <w:bottom w:w="0" w:type="dxa"/>
                        <w:right w:w="108" w:type="dxa"/>
                      </w:tcMar>
                    </w:tcPr>
                  </w:tcPrChange>
                </w:tcPr>
                <w:p w14:paraId="50FCE979"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flush and aciculate</w:t>
                  </w:r>
                </w:p>
              </w:tc>
            </w:tr>
          </w:tbl>
          <w:p w14:paraId="50FCE97B" w14:textId="77777777" w:rsidR="006A30EA" w:rsidRDefault="004802B4">
            <w:pPr>
              <w:spacing w:beforeAutospacing="1" w:afterAutospacing="1"/>
              <w:jc w:val="left"/>
            </w:pPr>
            <w:ins w:id="973" w:author="TWO" w:date="2026-07-07T16:26:00Z">
              <w:r>
                <w:t> </w:t>
              </w:r>
            </w:ins>
          </w:p>
        </w:tc>
      </w:tr>
    </w:tbl>
    <w:p w14:paraId="50FCE97D" w14:textId="77777777" w:rsidR="006A30EA" w:rsidRDefault="006A30EA">
      <w:pPr>
        <w:keepLines/>
      </w:pPr>
    </w:p>
    <w:p w14:paraId="50FCE97E" w14:textId="77777777" w:rsidR="006A30EA" w:rsidRDefault="006A30EA">
      <w:pPr>
        <w:keepLines/>
      </w:pPr>
    </w:p>
    <w:tbl>
      <w:tblPr>
        <w:tblW w:w="0" w:type="auto"/>
        <w:tblLook w:val="04A0" w:firstRow="1" w:lastRow="0" w:firstColumn="1" w:lastColumn="0" w:noHBand="0" w:noVBand="1"/>
      </w:tblPr>
      <w:tblGrid>
        <w:gridCol w:w="9986"/>
      </w:tblGrid>
      <w:tr w:rsidR="006A30EA" w14:paraId="50FCE9BB" w14:textId="77777777">
        <w:tc>
          <w:tcPr>
            <w:tcW w:w="9986" w:type="dxa"/>
          </w:tcPr>
          <w:p w14:paraId="50FCE97F" w14:textId="77777777" w:rsidR="006A30EA" w:rsidRDefault="004802B4">
            <w:pPr>
              <w:keepNext/>
              <w:keepLines/>
            </w:pPr>
            <w:r>
              <w:rPr>
                <w:u w:val="single"/>
              </w:rPr>
              <w:lastRenderedPageBreak/>
              <w:t>Ad. 29: First whorl petaloid tepal: distribution of secondary color of outer side</w:t>
            </w:r>
          </w:p>
          <w:p w14:paraId="50FCE980" w14:textId="77777777" w:rsidR="006A30EA" w:rsidRDefault="006A30EA">
            <w:pPr>
              <w:keepNext/>
              <w:keepLines/>
            </w:pPr>
          </w:p>
          <w:tbl>
            <w:tblPr>
              <w:tblW w:w="4650" w:type="pct"/>
              <w:jc w:val="center"/>
              <w:tblCellMar>
                <w:left w:w="0" w:type="dxa"/>
                <w:right w:w="0" w:type="dxa"/>
              </w:tblCellMar>
              <w:tblLook w:val="04A0" w:firstRow="1" w:lastRow="0" w:firstColumn="1" w:lastColumn="0" w:noHBand="0" w:noVBand="1"/>
            </w:tblPr>
            <w:tblGrid>
              <w:gridCol w:w="2076"/>
              <w:gridCol w:w="1720"/>
              <w:gridCol w:w="1984"/>
              <w:gridCol w:w="1734"/>
              <w:gridCol w:w="1572"/>
            </w:tblGrid>
            <w:tr w:rsidR="006A30EA" w14:paraId="50FCE986" w14:textId="77777777">
              <w:trPr>
                <w:trHeight w:val="933"/>
                <w:jc w:val="center"/>
              </w:trPr>
              <w:tc>
                <w:tcPr>
                  <w:tcW w:w="1142" w:type="pct"/>
                  <w:shd w:val="clear" w:color="auto" w:fill="FFFFFF"/>
                  <w:tcMar>
                    <w:top w:w="0" w:type="dxa"/>
                    <w:left w:w="108" w:type="dxa"/>
                    <w:bottom w:w="0" w:type="dxa"/>
                    <w:right w:w="108" w:type="dxa"/>
                  </w:tcMar>
                </w:tcPr>
                <w:p w14:paraId="50FCE981" w14:textId="77777777" w:rsidR="006A30EA" w:rsidRDefault="00000000">
                  <w:pPr>
                    <w:shd w:val="clear" w:color="auto" w:fill="FFFFFF"/>
                    <w:rPr>
                      <w:rFonts w:ascii="Calibri" w:eastAsia="Calibri" w:hAnsi="Calibri" w:cs="Calibri"/>
                      <w:sz w:val="21"/>
                      <w:shd w:val="clear" w:color="auto" w:fill="FFFFFF"/>
                    </w:rPr>
                  </w:pPr>
                  <w:r>
                    <w:pict w14:anchorId="50FCED99">
                      <v:shape id="_x0000_i1061" type="#_x0000_t75" style="width:57.6pt;height:43.2pt">
                        <v:imagedata r:id="rId93" o:title=""/>
                      </v:shape>
                    </w:pict>
                  </w:r>
                </w:p>
              </w:tc>
              <w:tc>
                <w:tcPr>
                  <w:tcW w:w="946" w:type="pct"/>
                  <w:shd w:val="clear" w:color="auto" w:fill="FFFFFF"/>
                  <w:tcMar>
                    <w:top w:w="0" w:type="dxa"/>
                    <w:left w:w="108" w:type="dxa"/>
                    <w:bottom w:w="0" w:type="dxa"/>
                    <w:right w:w="108" w:type="dxa"/>
                  </w:tcMar>
                </w:tcPr>
                <w:p w14:paraId="50FCE982" w14:textId="77777777" w:rsidR="006A30EA" w:rsidRDefault="00000000">
                  <w:pPr>
                    <w:shd w:val="clear" w:color="auto" w:fill="FFFFFF"/>
                    <w:rPr>
                      <w:rFonts w:ascii="Calibri" w:eastAsia="Calibri" w:hAnsi="Calibri" w:cs="Calibri"/>
                      <w:sz w:val="21"/>
                      <w:shd w:val="clear" w:color="auto" w:fill="FFFFFF"/>
                    </w:rPr>
                  </w:pPr>
                  <w:r>
                    <w:pict w14:anchorId="50FCED9A">
                      <v:shape id="_x0000_i1062" type="#_x0000_t75" style="width:57.6pt;height:36pt">
                        <v:imagedata r:id="rId94" o:title=""/>
                      </v:shape>
                    </w:pict>
                  </w:r>
                </w:p>
              </w:tc>
              <w:tc>
                <w:tcPr>
                  <w:tcW w:w="1091" w:type="pct"/>
                  <w:shd w:val="clear" w:color="auto" w:fill="FFFFFF"/>
                  <w:tcMar>
                    <w:top w:w="0" w:type="dxa"/>
                    <w:left w:w="108" w:type="dxa"/>
                    <w:bottom w:w="0" w:type="dxa"/>
                    <w:right w:w="108" w:type="dxa"/>
                  </w:tcMar>
                </w:tcPr>
                <w:p w14:paraId="50FCE983" w14:textId="77777777" w:rsidR="006A30EA" w:rsidRDefault="00000000">
                  <w:pPr>
                    <w:shd w:val="clear" w:color="auto" w:fill="FFFFFF"/>
                    <w:rPr>
                      <w:rFonts w:ascii="Calibri" w:eastAsia="Calibri" w:hAnsi="Calibri" w:cs="Calibri"/>
                      <w:sz w:val="21"/>
                      <w:shd w:val="clear" w:color="auto" w:fill="FFFFFF"/>
                    </w:rPr>
                  </w:pPr>
                  <w:r>
                    <w:pict w14:anchorId="50FCED9B">
                      <v:shape id="_x0000_i1063" type="#_x0000_t75" style="width:64.8pt;height:36pt">
                        <v:imagedata r:id="rId95" o:title=""/>
                      </v:shape>
                    </w:pict>
                  </w:r>
                </w:p>
              </w:tc>
              <w:tc>
                <w:tcPr>
                  <w:tcW w:w="954" w:type="pct"/>
                  <w:shd w:val="clear" w:color="auto" w:fill="FFFFFF"/>
                  <w:tcMar>
                    <w:top w:w="0" w:type="dxa"/>
                    <w:left w:w="108" w:type="dxa"/>
                    <w:bottom w:w="0" w:type="dxa"/>
                    <w:right w:w="108" w:type="dxa"/>
                  </w:tcMar>
                </w:tcPr>
                <w:p w14:paraId="50FCE984" w14:textId="77777777" w:rsidR="006A30EA" w:rsidRDefault="00000000">
                  <w:pPr>
                    <w:shd w:val="clear" w:color="auto" w:fill="FFFFFF"/>
                    <w:rPr>
                      <w:rFonts w:ascii="Calibri" w:eastAsia="Calibri" w:hAnsi="Calibri" w:cs="Calibri"/>
                      <w:sz w:val="21"/>
                      <w:shd w:val="clear" w:color="auto" w:fill="FFFFFF"/>
                    </w:rPr>
                  </w:pPr>
                  <w:r>
                    <w:pict w14:anchorId="50FCED9C">
                      <v:shape id="_x0000_i1064" type="#_x0000_t75" style="width:50.4pt;height:36pt">
                        <v:imagedata r:id="rId96" o:title=""/>
                      </v:shape>
                    </w:pict>
                  </w:r>
                </w:p>
              </w:tc>
              <w:tc>
                <w:tcPr>
                  <w:tcW w:w="865" w:type="pct"/>
                  <w:shd w:val="clear" w:color="auto" w:fill="FFFFFF"/>
                  <w:tcMar>
                    <w:top w:w="0" w:type="dxa"/>
                    <w:left w:w="108" w:type="dxa"/>
                    <w:bottom w:w="0" w:type="dxa"/>
                    <w:right w:w="108" w:type="dxa"/>
                  </w:tcMar>
                </w:tcPr>
                <w:p w14:paraId="50FCE985" w14:textId="77777777" w:rsidR="006A30EA" w:rsidRDefault="00000000">
                  <w:pPr>
                    <w:shd w:val="clear" w:color="auto" w:fill="FFFFFF"/>
                    <w:rPr>
                      <w:rFonts w:ascii="Calibri" w:eastAsia="Calibri" w:hAnsi="Calibri" w:cs="Calibri"/>
                      <w:sz w:val="21"/>
                      <w:shd w:val="clear" w:color="auto" w:fill="FFFFFF"/>
                    </w:rPr>
                  </w:pPr>
                  <w:r>
                    <w:pict w14:anchorId="50FCED9D">
                      <v:shape id="_x0000_i1065" type="#_x0000_t75" style="width:50.4pt;height:36pt">
                        <v:imagedata r:id="rId97" o:title=""/>
                      </v:shape>
                    </w:pict>
                  </w:r>
                </w:p>
              </w:tc>
            </w:tr>
            <w:tr w:rsidR="006A30EA" w14:paraId="50FCE98C" w14:textId="77777777">
              <w:trPr>
                <w:trHeight w:val="294"/>
                <w:jc w:val="center"/>
              </w:trPr>
              <w:tc>
                <w:tcPr>
                  <w:tcW w:w="1142" w:type="pct"/>
                  <w:shd w:val="clear" w:color="auto" w:fill="FFFFFF"/>
                  <w:tcMar>
                    <w:top w:w="0" w:type="dxa"/>
                    <w:left w:w="108" w:type="dxa"/>
                    <w:bottom w:w="0" w:type="dxa"/>
                    <w:right w:w="108" w:type="dxa"/>
                  </w:tcMar>
                </w:tcPr>
                <w:p w14:paraId="50FCE987"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1</w:t>
                  </w:r>
                </w:p>
              </w:tc>
              <w:tc>
                <w:tcPr>
                  <w:tcW w:w="946" w:type="pct"/>
                  <w:shd w:val="clear" w:color="auto" w:fill="FFFFFF"/>
                  <w:tcMar>
                    <w:top w:w="0" w:type="dxa"/>
                    <w:left w:w="108" w:type="dxa"/>
                    <w:bottom w:w="0" w:type="dxa"/>
                    <w:right w:w="108" w:type="dxa"/>
                  </w:tcMar>
                </w:tcPr>
                <w:p w14:paraId="50FCE988"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2</w:t>
                  </w:r>
                </w:p>
              </w:tc>
              <w:tc>
                <w:tcPr>
                  <w:tcW w:w="1091" w:type="pct"/>
                  <w:shd w:val="clear" w:color="auto" w:fill="FFFFFF"/>
                  <w:tcMar>
                    <w:top w:w="0" w:type="dxa"/>
                    <w:left w:w="108" w:type="dxa"/>
                    <w:bottom w:w="0" w:type="dxa"/>
                    <w:right w:w="108" w:type="dxa"/>
                  </w:tcMar>
                </w:tcPr>
                <w:p w14:paraId="50FCE989"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3</w:t>
                  </w:r>
                </w:p>
              </w:tc>
              <w:tc>
                <w:tcPr>
                  <w:tcW w:w="954" w:type="pct"/>
                  <w:shd w:val="clear" w:color="auto" w:fill="FFFFFF"/>
                  <w:tcMar>
                    <w:top w:w="0" w:type="dxa"/>
                    <w:left w:w="108" w:type="dxa"/>
                    <w:bottom w:w="0" w:type="dxa"/>
                    <w:right w:w="108" w:type="dxa"/>
                  </w:tcMar>
                </w:tcPr>
                <w:p w14:paraId="50FCE98A"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4</w:t>
                  </w:r>
                </w:p>
              </w:tc>
              <w:tc>
                <w:tcPr>
                  <w:tcW w:w="865" w:type="pct"/>
                  <w:shd w:val="clear" w:color="auto" w:fill="FFFFFF"/>
                  <w:tcMar>
                    <w:top w:w="0" w:type="dxa"/>
                    <w:left w:w="108" w:type="dxa"/>
                    <w:bottom w:w="0" w:type="dxa"/>
                    <w:right w:w="108" w:type="dxa"/>
                  </w:tcMar>
                </w:tcPr>
                <w:p w14:paraId="50FCE98B"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5</w:t>
                  </w:r>
                </w:p>
              </w:tc>
            </w:tr>
            <w:tr w:rsidR="006A30EA" w14:paraId="50FCE993" w14:textId="77777777">
              <w:trPr>
                <w:trHeight w:val="588"/>
                <w:jc w:val="center"/>
              </w:trPr>
              <w:tc>
                <w:tcPr>
                  <w:tcW w:w="1142" w:type="pct"/>
                  <w:shd w:val="clear" w:color="auto" w:fill="FFFFFF"/>
                  <w:tcMar>
                    <w:top w:w="0" w:type="dxa"/>
                    <w:left w:w="108" w:type="dxa"/>
                    <w:bottom w:w="0" w:type="dxa"/>
                    <w:right w:w="108" w:type="dxa"/>
                  </w:tcMar>
                </w:tcPr>
                <w:p w14:paraId="50FCE98D"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none</w:t>
                  </w:r>
                </w:p>
              </w:tc>
              <w:tc>
                <w:tcPr>
                  <w:tcW w:w="946" w:type="pct"/>
                  <w:shd w:val="clear" w:color="auto" w:fill="FFFFFF"/>
                  <w:tcMar>
                    <w:top w:w="0" w:type="dxa"/>
                    <w:left w:w="108" w:type="dxa"/>
                    <w:bottom w:w="0" w:type="dxa"/>
                    <w:right w:w="108" w:type="dxa"/>
                  </w:tcMar>
                </w:tcPr>
                <w:p w14:paraId="50FCE98E"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at base only</w:t>
                  </w:r>
                </w:p>
              </w:tc>
              <w:tc>
                <w:tcPr>
                  <w:tcW w:w="1091" w:type="pct"/>
                  <w:shd w:val="clear" w:color="auto" w:fill="FFFFFF"/>
                  <w:tcMar>
                    <w:top w:w="0" w:type="dxa"/>
                    <w:left w:w="108" w:type="dxa"/>
                    <w:bottom w:w="0" w:type="dxa"/>
                    <w:right w:w="108" w:type="dxa"/>
                  </w:tcMar>
                </w:tcPr>
                <w:p w14:paraId="50FCE98F"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basal and partial</w:t>
                  </w:r>
                </w:p>
                <w:p w14:paraId="50FCE990"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central</w:t>
                  </w:r>
                </w:p>
              </w:tc>
              <w:tc>
                <w:tcPr>
                  <w:tcW w:w="954" w:type="pct"/>
                  <w:shd w:val="clear" w:color="auto" w:fill="FFFFFF"/>
                  <w:tcMar>
                    <w:top w:w="0" w:type="dxa"/>
                    <w:left w:w="108" w:type="dxa"/>
                    <w:bottom w:w="0" w:type="dxa"/>
                    <w:right w:w="108" w:type="dxa"/>
                  </w:tcMar>
                </w:tcPr>
                <w:p w14:paraId="50FCE991"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basal and central</w:t>
                  </w:r>
                </w:p>
              </w:tc>
              <w:tc>
                <w:tcPr>
                  <w:tcW w:w="865" w:type="pct"/>
                  <w:shd w:val="clear" w:color="auto" w:fill="FFFFFF"/>
                  <w:tcMar>
                    <w:top w:w="0" w:type="dxa"/>
                    <w:left w:w="108" w:type="dxa"/>
                    <w:bottom w:w="0" w:type="dxa"/>
                    <w:right w:w="108" w:type="dxa"/>
                  </w:tcMar>
                </w:tcPr>
                <w:p w14:paraId="50FCE992"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basal quarter</w:t>
                  </w:r>
                </w:p>
              </w:tc>
            </w:tr>
            <w:tr w:rsidR="006A30EA" w14:paraId="50FCE999" w14:textId="77777777">
              <w:trPr>
                <w:trHeight w:val="873"/>
                <w:jc w:val="center"/>
              </w:trPr>
              <w:tc>
                <w:tcPr>
                  <w:tcW w:w="1142" w:type="pct"/>
                  <w:shd w:val="clear" w:color="auto" w:fill="FFFFFF"/>
                  <w:tcMar>
                    <w:top w:w="0" w:type="dxa"/>
                    <w:left w:w="108" w:type="dxa"/>
                    <w:bottom w:w="0" w:type="dxa"/>
                    <w:right w:w="108" w:type="dxa"/>
                  </w:tcMar>
                </w:tcPr>
                <w:p w14:paraId="50FCE994" w14:textId="77777777" w:rsidR="006A30EA" w:rsidRDefault="00000000">
                  <w:pPr>
                    <w:shd w:val="clear" w:color="auto" w:fill="FFFFFF"/>
                    <w:rPr>
                      <w:rFonts w:ascii="Calibri" w:eastAsia="Calibri" w:hAnsi="Calibri" w:cs="Calibri"/>
                      <w:sz w:val="21"/>
                      <w:shd w:val="clear" w:color="auto" w:fill="FFFFFF"/>
                    </w:rPr>
                  </w:pPr>
                  <w:r>
                    <w:pict w14:anchorId="50FCED9E">
                      <v:shape id="_x0000_i1066" type="#_x0000_t75" style="width:57.6pt;height:43.2pt">
                        <v:imagedata r:id="rId98" o:title=""/>
                      </v:shape>
                    </w:pict>
                  </w:r>
                </w:p>
              </w:tc>
              <w:tc>
                <w:tcPr>
                  <w:tcW w:w="946" w:type="pct"/>
                  <w:shd w:val="clear" w:color="auto" w:fill="FFFFFF"/>
                  <w:tcMar>
                    <w:top w:w="0" w:type="dxa"/>
                    <w:left w:w="108" w:type="dxa"/>
                    <w:bottom w:w="0" w:type="dxa"/>
                    <w:right w:w="108" w:type="dxa"/>
                  </w:tcMar>
                </w:tcPr>
                <w:p w14:paraId="50FCE995" w14:textId="77777777" w:rsidR="006A30EA" w:rsidRDefault="00000000">
                  <w:pPr>
                    <w:shd w:val="clear" w:color="auto" w:fill="FFFFFF"/>
                    <w:rPr>
                      <w:rFonts w:ascii="Calibri" w:eastAsia="Calibri" w:hAnsi="Calibri" w:cs="Calibri"/>
                      <w:sz w:val="21"/>
                      <w:shd w:val="clear" w:color="auto" w:fill="FFFFFF"/>
                    </w:rPr>
                  </w:pPr>
                  <w:r>
                    <w:pict w14:anchorId="50FCED9F">
                      <v:shape id="_x0000_i1067" type="#_x0000_t75" style="width:50.4pt;height:36pt">
                        <v:imagedata r:id="rId99" o:title=""/>
                      </v:shape>
                    </w:pict>
                  </w:r>
                </w:p>
              </w:tc>
              <w:tc>
                <w:tcPr>
                  <w:tcW w:w="1091" w:type="pct"/>
                  <w:shd w:val="clear" w:color="auto" w:fill="FFFFFF"/>
                  <w:tcMar>
                    <w:top w:w="0" w:type="dxa"/>
                    <w:left w:w="108" w:type="dxa"/>
                    <w:bottom w:w="0" w:type="dxa"/>
                    <w:right w:w="108" w:type="dxa"/>
                  </w:tcMar>
                </w:tcPr>
                <w:p w14:paraId="50FCE996" w14:textId="77777777" w:rsidR="006A30EA" w:rsidRDefault="00000000">
                  <w:pPr>
                    <w:shd w:val="clear" w:color="auto" w:fill="FFFFFF"/>
                    <w:rPr>
                      <w:rFonts w:ascii="Calibri" w:eastAsia="Calibri" w:hAnsi="Calibri" w:cs="Calibri"/>
                      <w:sz w:val="21"/>
                      <w:shd w:val="clear" w:color="auto" w:fill="FFFFFF"/>
                    </w:rPr>
                  </w:pPr>
                  <w:r>
                    <w:pict w14:anchorId="50FCEDA0">
                      <v:shape id="_x0000_i1068" type="#_x0000_t75" style="width:57.6pt;height:36pt">
                        <v:imagedata r:id="rId100" o:title=""/>
                      </v:shape>
                    </w:pict>
                  </w:r>
                </w:p>
              </w:tc>
              <w:tc>
                <w:tcPr>
                  <w:tcW w:w="954" w:type="pct"/>
                  <w:shd w:val="clear" w:color="auto" w:fill="FFFFFF"/>
                  <w:tcMar>
                    <w:top w:w="0" w:type="dxa"/>
                    <w:left w:w="108" w:type="dxa"/>
                    <w:bottom w:w="0" w:type="dxa"/>
                    <w:right w:w="108" w:type="dxa"/>
                  </w:tcMar>
                </w:tcPr>
                <w:p w14:paraId="50FCE997" w14:textId="77777777" w:rsidR="006A30EA" w:rsidRDefault="00000000">
                  <w:pPr>
                    <w:shd w:val="clear" w:color="auto" w:fill="FFFFFF"/>
                    <w:rPr>
                      <w:rFonts w:ascii="Calibri" w:eastAsia="Calibri" w:hAnsi="Calibri" w:cs="Calibri"/>
                      <w:sz w:val="21"/>
                      <w:shd w:val="clear" w:color="auto" w:fill="FFFFFF"/>
                    </w:rPr>
                  </w:pPr>
                  <w:r>
                    <w:pict w14:anchorId="50FCEDA1">
                      <v:shape id="_x0000_i1069" type="#_x0000_t75" style="width:50.4pt;height:36pt">
                        <v:imagedata r:id="rId101" o:title=""/>
                      </v:shape>
                    </w:pict>
                  </w:r>
                </w:p>
              </w:tc>
              <w:tc>
                <w:tcPr>
                  <w:tcW w:w="865" w:type="pct"/>
                  <w:shd w:val="clear" w:color="auto" w:fill="FFFFFF"/>
                  <w:tcMar>
                    <w:top w:w="0" w:type="dxa"/>
                    <w:left w:w="108" w:type="dxa"/>
                    <w:bottom w:w="0" w:type="dxa"/>
                    <w:right w:w="108" w:type="dxa"/>
                  </w:tcMar>
                </w:tcPr>
                <w:p w14:paraId="50FCE998" w14:textId="77777777" w:rsidR="006A30EA" w:rsidRDefault="00000000">
                  <w:pPr>
                    <w:shd w:val="clear" w:color="auto" w:fill="FFFFFF"/>
                    <w:rPr>
                      <w:rFonts w:ascii="Calibri" w:eastAsia="Calibri" w:hAnsi="Calibri" w:cs="Calibri"/>
                      <w:sz w:val="21"/>
                      <w:shd w:val="clear" w:color="auto" w:fill="FFFFFF"/>
                    </w:rPr>
                  </w:pPr>
                  <w:r>
                    <w:pict w14:anchorId="50FCEDA2">
                      <v:shape id="_x0000_i1070" type="#_x0000_t75" style="width:50.4pt;height:36pt">
                        <v:imagedata r:id="rId102" o:title=""/>
                      </v:shape>
                    </w:pict>
                  </w:r>
                </w:p>
              </w:tc>
            </w:tr>
            <w:tr w:rsidR="006A30EA" w14:paraId="50FCE99F" w14:textId="77777777">
              <w:trPr>
                <w:trHeight w:val="294"/>
                <w:jc w:val="center"/>
              </w:trPr>
              <w:tc>
                <w:tcPr>
                  <w:tcW w:w="1142" w:type="pct"/>
                  <w:shd w:val="clear" w:color="auto" w:fill="FFFFFF"/>
                  <w:tcMar>
                    <w:top w:w="0" w:type="dxa"/>
                    <w:left w:w="108" w:type="dxa"/>
                    <w:bottom w:w="0" w:type="dxa"/>
                    <w:right w:w="108" w:type="dxa"/>
                  </w:tcMar>
                </w:tcPr>
                <w:p w14:paraId="50FCE99A"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6</w:t>
                  </w:r>
                </w:p>
              </w:tc>
              <w:tc>
                <w:tcPr>
                  <w:tcW w:w="946" w:type="pct"/>
                  <w:shd w:val="clear" w:color="auto" w:fill="FFFFFF"/>
                  <w:tcMar>
                    <w:top w:w="0" w:type="dxa"/>
                    <w:left w:w="108" w:type="dxa"/>
                    <w:bottom w:w="0" w:type="dxa"/>
                    <w:right w:w="108" w:type="dxa"/>
                  </w:tcMar>
                </w:tcPr>
                <w:p w14:paraId="50FCE99B"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7</w:t>
                  </w:r>
                </w:p>
              </w:tc>
              <w:tc>
                <w:tcPr>
                  <w:tcW w:w="1091" w:type="pct"/>
                  <w:shd w:val="clear" w:color="auto" w:fill="FFFFFF"/>
                  <w:tcMar>
                    <w:top w:w="0" w:type="dxa"/>
                    <w:left w:w="108" w:type="dxa"/>
                    <w:bottom w:w="0" w:type="dxa"/>
                    <w:right w:w="108" w:type="dxa"/>
                  </w:tcMar>
                </w:tcPr>
                <w:p w14:paraId="50FCE99C"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8</w:t>
                  </w:r>
                </w:p>
              </w:tc>
              <w:tc>
                <w:tcPr>
                  <w:tcW w:w="954" w:type="pct"/>
                  <w:shd w:val="clear" w:color="auto" w:fill="FFFFFF"/>
                  <w:tcMar>
                    <w:top w:w="0" w:type="dxa"/>
                    <w:left w:w="108" w:type="dxa"/>
                    <w:bottom w:w="0" w:type="dxa"/>
                    <w:right w:w="108" w:type="dxa"/>
                  </w:tcMar>
                </w:tcPr>
                <w:p w14:paraId="50FCE99D"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9</w:t>
                  </w:r>
                </w:p>
              </w:tc>
              <w:tc>
                <w:tcPr>
                  <w:tcW w:w="865" w:type="pct"/>
                  <w:shd w:val="clear" w:color="auto" w:fill="FFFFFF"/>
                  <w:tcMar>
                    <w:top w:w="0" w:type="dxa"/>
                    <w:left w:w="108" w:type="dxa"/>
                    <w:bottom w:w="0" w:type="dxa"/>
                    <w:right w:w="108" w:type="dxa"/>
                  </w:tcMar>
                </w:tcPr>
                <w:p w14:paraId="50FCE99E"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10</w:t>
                  </w:r>
                </w:p>
              </w:tc>
            </w:tr>
            <w:tr w:rsidR="006A30EA" w14:paraId="50FCE9A7" w14:textId="77777777">
              <w:trPr>
                <w:trHeight w:val="588"/>
                <w:jc w:val="center"/>
              </w:trPr>
              <w:tc>
                <w:tcPr>
                  <w:tcW w:w="1142" w:type="pct"/>
                  <w:shd w:val="clear" w:color="auto" w:fill="FFFFFF"/>
                  <w:tcMar>
                    <w:top w:w="0" w:type="dxa"/>
                    <w:left w:w="108" w:type="dxa"/>
                    <w:bottom w:w="0" w:type="dxa"/>
                    <w:right w:w="108" w:type="dxa"/>
                  </w:tcMar>
                </w:tcPr>
                <w:p w14:paraId="50FCE9A0"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basal quarter and</w:t>
                  </w:r>
                </w:p>
                <w:p w14:paraId="50FCE9A1"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partial central</w:t>
                  </w:r>
                </w:p>
              </w:tc>
              <w:tc>
                <w:tcPr>
                  <w:tcW w:w="946" w:type="pct"/>
                  <w:shd w:val="clear" w:color="auto" w:fill="FFFFFF"/>
                  <w:tcMar>
                    <w:top w:w="0" w:type="dxa"/>
                    <w:left w:w="108" w:type="dxa"/>
                    <w:bottom w:w="0" w:type="dxa"/>
                    <w:right w:w="108" w:type="dxa"/>
                  </w:tcMar>
                </w:tcPr>
                <w:p w14:paraId="50FCE9A2"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basal quarter</w:t>
                  </w:r>
                </w:p>
                <w:p w14:paraId="50FCE9A3"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and central</w:t>
                  </w:r>
                </w:p>
              </w:tc>
              <w:tc>
                <w:tcPr>
                  <w:tcW w:w="1091" w:type="pct"/>
                  <w:shd w:val="clear" w:color="auto" w:fill="FFFFFF"/>
                  <w:tcMar>
                    <w:top w:w="0" w:type="dxa"/>
                    <w:left w:w="108" w:type="dxa"/>
                    <w:bottom w:w="0" w:type="dxa"/>
                    <w:right w:w="108" w:type="dxa"/>
                  </w:tcMar>
                </w:tcPr>
                <w:p w14:paraId="50FCE9A4"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basal half</w:t>
                  </w:r>
                </w:p>
              </w:tc>
              <w:tc>
                <w:tcPr>
                  <w:tcW w:w="954" w:type="pct"/>
                  <w:shd w:val="clear" w:color="auto" w:fill="FFFFFF"/>
                  <w:tcMar>
                    <w:top w:w="0" w:type="dxa"/>
                    <w:left w:w="108" w:type="dxa"/>
                    <w:bottom w:w="0" w:type="dxa"/>
                    <w:right w:w="108" w:type="dxa"/>
                  </w:tcMar>
                </w:tcPr>
                <w:p w14:paraId="50FCE9A5"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basal half and central</w:t>
                  </w:r>
                </w:p>
              </w:tc>
              <w:tc>
                <w:tcPr>
                  <w:tcW w:w="865" w:type="pct"/>
                  <w:shd w:val="clear" w:color="auto" w:fill="FFFFFF"/>
                  <w:tcMar>
                    <w:top w:w="0" w:type="dxa"/>
                    <w:left w:w="108" w:type="dxa"/>
                    <w:bottom w:w="0" w:type="dxa"/>
                    <w:right w:w="108" w:type="dxa"/>
                  </w:tcMar>
                </w:tcPr>
                <w:p w14:paraId="50FCE9A6"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distal half</w:t>
                  </w:r>
                </w:p>
              </w:tc>
            </w:tr>
            <w:tr w:rsidR="006A30EA" w14:paraId="50FCE9AD" w14:textId="77777777">
              <w:trPr>
                <w:trHeight w:val="933"/>
                <w:jc w:val="center"/>
              </w:trPr>
              <w:tc>
                <w:tcPr>
                  <w:tcW w:w="1142" w:type="pct"/>
                  <w:shd w:val="clear" w:color="auto" w:fill="FFFFFF"/>
                  <w:tcMar>
                    <w:top w:w="0" w:type="dxa"/>
                    <w:left w:w="108" w:type="dxa"/>
                    <w:bottom w:w="0" w:type="dxa"/>
                    <w:right w:w="108" w:type="dxa"/>
                  </w:tcMar>
                </w:tcPr>
                <w:p w14:paraId="50FCE9A8" w14:textId="77777777" w:rsidR="006A30EA" w:rsidRDefault="00000000">
                  <w:pPr>
                    <w:shd w:val="clear" w:color="auto" w:fill="FFFFFF"/>
                    <w:rPr>
                      <w:rFonts w:ascii="Calibri" w:eastAsia="Calibri" w:hAnsi="Calibri" w:cs="Calibri"/>
                      <w:sz w:val="21"/>
                      <w:shd w:val="clear" w:color="auto" w:fill="FFFFFF"/>
                    </w:rPr>
                  </w:pPr>
                  <w:r>
                    <w:pict w14:anchorId="50FCEDA3">
                      <v:shape id="_x0000_i1071" type="#_x0000_t75" style="width:57.6pt;height:43.2pt">
                        <v:imagedata r:id="rId103" o:title=""/>
                      </v:shape>
                    </w:pict>
                  </w:r>
                </w:p>
              </w:tc>
              <w:tc>
                <w:tcPr>
                  <w:tcW w:w="946" w:type="pct"/>
                  <w:shd w:val="clear" w:color="auto" w:fill="FFFFFF"/>
                  <w:tcMar>
                    <w:top w:w="0" w:type="dxa"/>
                    <w:left w:w="108" w:type="dxa"/>
                    <w:bottom w:w="0" w:type="dxa"/>
                    <w:right w:w="108" w:type="dxa"/>
                  </w:tcMar>
                </w:tcPr>
                <w:p w14:paraId="50FCE9A9" w14:textId="77777777" w:rsidR="006A30EA" w:rsidRDefault="00000000">
                  <w:pPr>
                    <w:shd w:val="clear" w:color="auto" w:fill="FFFFFF"/>
                    <w:rPr>
                      <w:rFonts w:ascii="Calibri" w:eastAsia="Calibri" w:hAnsi="Calibri" w:cs="Calibri"/>
                      <w:sz w:val="21"/>
                      <w:shd w:val="clear" w:color="auto" w:fill="FFFFFF"/>
                    </w:rPr>
                  </w:pPr>
                  <w:del w:id="974" w:author="TWO" w:date="2026-07-07T16:26:00Z">
                    <w:r>
                      <w:pict w14:anchorId="50FCEDA4">
                        <v:shape id="_x0000_i1072" type="#_x0000_t75" style="width:57.6pt;height:43.2pt">
                          <v:imagedata r:id="rId104" o:title=""/>
                        </v:shape>
                      </w:pict>
                    </w:r>
                  </w:del>
                  <w:ins w:id="975" w:author="TWO" w:date="2026-07-07T16:26:00Z">
                    <w:r>
                      <w:pict w14:anchorId="50FCEDA5">
                        <v:shape id="_x0000_i1073" type="#_x0000_t75" style="width:1in;height:43.2pt">
                          <v:imagedata r:id="rId105" o:title=""/>
                        </v:shape>
                      </w:pict>
                    </w:r>
                  </w:ins>
                </w:p>
              </w:tc>
              <w:tc>
                <w:tcPr>
                  <w:tcW w:w="1091" w:type="pct"/>
                  <w:shd w:val="clear" w:color="auto" w:fill="FFFFFF"/>
                  <w:tcMar>
                    <w:top w:w="0" w:type="dxa"/>
                    <w:left w:w="108" w:type="dxa"/>
                    <w:bottom w:w="0" w:type="dxa"/>
                    <w:right w:w="108" w:type="dxa"/>
                  </w:tcMar>
                </w:tcPr>
                <w:p w14:paraId="50FCE9AA" w14:textId="77777777" w:rsidR="006A30EA" w:rsidRDefault="00000000">
                  <w:pPr>
                    <w:shd w:val="clear" w:color="auto" w:fill="FFFFFF"/>
                    <w:rPr>
                      <w:rFonts w:ascii="Calibri" w:eastAsia="Calibri" w:hAnsi="Calibri" w:cs="Calibri"/>
                      <w:sz w:val="21"/>
                      <w:shd w:val="clear" w:color="auto" w:fill="FFFFFF"/>
                    </w:rPr>
                  </w:pPr>
                  <w:r>
                    <w:pict w14:anchorId="50FCEDA6">
                      <v:shape id="_x0000_i1074" type="#_x0000_t75" style="width:57.6pt;height:43.2pt">
                        <v:imagedata r:id="rId106" o:title=""/>
                      </v:shape>
                    </w:pict>
                  </w:r>
                </w:p>
              </w:tc>
              <w:tc>
                <w:tcPr>
                  <w:tcW w:w="954" w:type="pct"/>
                  <w:shd w:val="clear" w:color="auto" w:fill="FFFFFF"/>
                  <w:tcMar>
                    <w:top w:w="0" w:type="dxa"/>
                    <w:left w:w="108" w:type="dxa"/>
                    <w:bottom w:w="0" w:type="dxa"/>
                    <w:right w:w="108" w:type="dxa"/>
                  </w:tcMar>
                </w:tcPr>
                <w:p w14:paraId="50FCE9AB" w14:textId="77777777" w:rsidR="006A30EA" w:rsidRDefault="00000000">
                  <w:pPr>
                    <w:shd w:val="clear" w:color="auto" w:fill="FFFFFF"/>
                    <w:rPr>
                      <w:rFonts w:ascii="Calibri" w:eastAsia="Calibri" w:hAnsi="Calibri" w:cs="Calibri"/>
                      <w:sz w:val="21"/>
                      <w:shd w:val="clear" w:color="auto" w:fill="FFFFFF"/>
                    </w:rPr>
                  </w:pPr>
                  <w:r>
                    <w:pict w14:anchorId="50FCEDA7">
                      <v:shape id="_x0000_i1075" type="#_x0000_t75" style="width:57.6pt;height:43.2pt">
                        <v:imagedata r:id="rId107" o:title=""/>
                      </v:shape>
                    </w:pict>
                  </w:r>
                </w:p>
              </w:tc>
              <w:tc>
                <w:tcPr>
                  <w:tcW w:w="865" w:type="pct"/>
                  <w:shd w:val="clear" w:color="auto" w:fill="FFFFFF"/>
                  <w:tcMar>
                    <w:top w:w="0" w:type="dxa"/>
                    <w:left w:w="108" w:type="dxa"/>
                    <w:bottom w:w="0" w:type="dxa"/>
                    <w:right w:w="108" w:type="dxa"/>
                  </w:tcMar>
                </w:tcPr>
                <w:p w14:paraId="50FCE9AC" w14:textId="77777777" w:rsidR="006A30EA" w:rsidRDefault="00000000">
                  <w:pPr>
                    <w:shd w:val="clear" w:color="auto" w:fill="FFFFFF"/>
                    <w:rPr>
                      <w:rFonts w:ascii="Calibri" w:eastAsia="Calibri" w:hAnsi="Calibri" w:cs="Calibri"/>
                      <w:sz w:val="21"/>
                      <w:shd w:val="clear" w:color="auto" w:fill="FFFFFF"/>
                    </w:rPr>
                  </w:pPr>
                  <w:r>
                    <w:pict w14:anchorId="50FCEDA8">
                      <v:shape id="_x0000_i1076" type="#_x0000_t75" style="width:57.6pt;height:36pt">
                        <v:imagedata r:id="rId108" o:title=""/>
                      </v:shape>
                    </w:pict>
                  </w:r>
                </w:p>
              </w:tc>
            </w:tr>
            <w:tr w:rsidR="006A30EA" w14:paraId="50FCE9B3" w14:textId="77777777">
              <w:trPr>
                <w:trHeight w:val="294"/>
                <w:jc w:val="center"/>
              </w:trPr>
              <w:tc>
                <w:tcPr>
                  <w:tcW w:w="1142" w:type="pct"/>
                  <w:shd w:val="clear" w:color="auto" w:fill="FFFFFF"/>
                  <w:tcMar>
                    <w:top w:w="0" w:type="dxa"/>
                    <w:left w:w="108" w:type="dxa"/>
                    <w:bottom w:w="0" w:type="dxa"/>
                    <w:right w:w="108" w:type="dxa"/>
                  </w:tcMar>
                </w:tcPr>
                <w:p w14:paraId="50FCE9AE"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11</w:t>
                  </w:r>
                </w:p>
              </w:tc>
              <w:tc>
                <w:tcPr>
                  <w:tcW w:w="946" w:type="pct"/>
                  <w:shd w:val="clear" w:color="auto" w:fill="FFFFFF"/>
                  <w:tcMar>
                    <w:top w:w="0" w:type="dxa"/>
                    <w:left w:w="108" w:type="dxa"/>
                    <w:bottom w:w="0" w:type="dxa"/>
                    <w:right w:w="108" w:type="dxa"/>
                  </w:tcMar>
                </w:tcPr>
                <w:p w14:paraId="50FCE9AF"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12</w:t>
                  </w:r>
                </w:p>
              </w:tc>
              <w:tc>
                <w:tcPr>
                  <w:tcW w:w="1091" w:type="pct"/>
                  <w:shd w:val="clear" w:color="auto" w:fill="FFFFFF"/>
                  <w:tcMar>
                    <w:top w:w="0" w:type="dxa"/>
                    <w:left w:w="108" w:type="dxa"/>
                    <w:bottom w:w="0" w:type="dxa"/>
                    <w:right w:w="108" w:type="dxa"/>
                  </w:tcMar>
                </w:tcPr>
                <w:p w14:paraId="50FCE9B0"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13</w:t>
                  </w:r>
                </w:p>
              </w:tc>
              <w:tc>
                <w:tcPr>
                  <w:tcW w:w="954" w:type="pct"/>
                  <w:shd w:val="clear" w:color="auto" w:fill="FFFFFF"/>
                  <w:tcMar>
                    <w:top w:w="0" w:type="dxa"/>
                    <w:left w:w="108" w:type="dxa"/>
                    <w:bottom w:w="0" w:type="dxa"/>
                    <w:right w:w="108" w:type="dxa"/>
                  </w:tcMar>
                </w:tcPr>
                <w:p w14:paraId="50FCE9B1"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14</w:t>
                  </w:r>
                </w:p>
              </w:tc>
              <w:tc>
                <w:tcPr>
                  <w:tcW w:w="865" w:type="pct"/>
                  <w:shd w:val="clear" w:color="auto" w:fill="FFFFFF"/>
                  <w:tcMar>
                    <w:top w:w="0" w:type="dxa"/>
                    <w:left w:w="108" w:type="dxa"/>
                    <w:bottom w:w="0" w:type="dxa"/>
                    <w:right w:w="108" w:type="dxa"/>
                  </w:tcMar>
                </w:tcPr>
                <w:p w14:paraId="50FCE9B2"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15</w:t>
                  </w:r>
                </w:p>
              </w:tc>
            </w:tr>
            <w:tr w:rsidR="006A30EA" w14:paraId="50FCE9B9" w14:textId="77777777">
              <w:trPr>
                <w:trHeight w:val="588"/>
                <w:jc w:val="center"/>
              </w:trPr>
              <w:tc>
                <w:tcPr>
                  <w:tcW w:w="1142" w:type="pct"/>
                  <w:shd w:val="clear" w:color="auto" w:fill="FFFFFF"/>
                  <w:tcMar>
                    <w:top w:w="0" w:type="dxa"/>
                    <w:left w:w="108" w:type="dxa"/>
                    <w:bottom w:w="0" w:type="dxa"/>
                    <w:right w:w="108" w:type="dxa"/>
                  </w:tcMar>
                </w:tcPr>
                <w:p w14:paraId="50FCE9B4"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distal quarter</w:t>
                  </w:r>
                </w:p>
              </w:tc>
              <w:tc>
                <w:tcPr>
                  <w:tcW w:w="946" w:type="pct"/>
                  <w:shd w:val="clear" w:color="auto" w:fill="FFFFFF"/>
                  <w:tcMar>
                    <w:top w:w="0" w:type="dxa"/>
                    <w:left w:w="108" w:type="dxa"/>
                    <w:bottom w:w="0" w:type="dxa"/>
                    <w:right w:w="108" w:type="dxa"/>
                  </w:tcMar>
                </w:tcPr>
                <w:p w14:paraId="50FCE9B5"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at apex only</w:t>
                  </w:r>
                </w:p>
              </w:tc>
              <w:tc>
                <w:tcPr>
                  <w:tcW w:w="1091" w:type="pct"/>
                  <w:shd w:val="clear" w:color="auto" w:fill="FFFFFF"/>
                  <w:tcMar>
                    <w:top w:w="0" w:type="dxa"/>
                    <w:left w:w="108" w:type="dxa"/>
                    <w:bottom w:w="0" w:type="dxa"/>
                    <w:right w:w="108" w:type="dxa"/>
                  </w:tcMar>
                </w:tcPr>
                <w:p w14:paraId="50FCE9B6"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on margin only</w:t>
                  </w:r>
                </w:p>
              </w:tc>
              <w:tc>
                <w:tcPr>
                  <w:tcW w:w="954" w:type="pct"/>
                  <w:shd w:val="clear" w:color="auto" w:fill="FFFFFF"/>
                  <w:tcMar>
                    <w:top w:w="0" w:type="dxa"/>
                    <w:left w:w="108" w:type="dxa"/>
                    <w:bottom w:w="0" w:type="dxa"/>
                    <w:right w:w="108" w:type="dxa"/>
                  </w:tcMar>
                </w:tcPr>
                <w:p w14:paraId="50FCE9B7" w14:textId="77777777" w:rsidR="006A30EA" w:rsidRDefault="004802B4">
                  <w:pPr>
                    <w:shd w:val="clear" w:color="auto" w:fill="FFFFFF"/>
                    <w:jc w:val="center"/>
                    <w:rPr>
                      <w:rFonts w:ascii="Calibri" w:eastAsia="Calibri" w:hAnsi="Calibri" w:cs="Calibri"/>
                      <w:sz w:val="21"/>
                      <w:shd w:val="clear" w:color="auto" w:fill="FFFFFF"/>
                    </w:rPr>
                  </w:pPr>
                  <w:del w:id="976" w:author="TWO" w:date="2026-07-07T16:26:00Z">
                    <w:r>
                      <w:rPr>
                        <w:rFonts w:eastAsia="Arial"/>
                        <w:color w:val="000000"/>
                        <w:shd w:val="clear" w:color="auto" w:fill="FFFFFF"/>
                      </w:rPr>
                      <w:delText>lower</w:delText>
                    </w:r>
                  </w:del>
                  <w:proofErr w:type="gramStart"/>
                  <w:ins w:id="977" w:author="TWO" w:date="2026-07-07T16:26:00Z">
                    <w:r>
                      <w:rPr>
                        <w:rFonts w:eastAsia="Arial"/>
                        <w:color w:val="000000"/>
                        <w:shd w:val="clear" w:color="auto" w:fill="FFFFFF"/>
                      </w:rPr>
                      <w:t>basal</w:t>
                    </w:r>
                  </w:ins>
                  <w:proofErr w:type="gramEnd"/>
                  <w:r>
                    <w:rPr>
                      <w:rFonts w:eastAsia="Arial"/>
                      <w:color w:val="000000"/>
                      <w:shd w:val="clear" w:color="auto" w:fill="FFFFFF"/>
                    </w:rPr>
                    <w:t xml:space="preserve"> half and margin</w:t>
                  </w:r>
                </w:p>
              </w:tc>
              <w:tc>
                <w:tcPr>
                  <w:tcW w:w="865" w:type="pct"/>
                  <w:shd w:val="clear" w:color="auto" w:fill="FFFFFF"/>
                  <w:tcMar>
                    <w:top w:w="0" w:type="dxa"/>
                    <w:left w:w="108" w:type="dxa"/>
                    <w:bottom w:w="0" w:type="dxa"/>
                    <w:right w:w="108" w:type="dxa"/>
                  </w:tcMar>
                </w:tcPr>
                <w:p w14:paraId="50FCE9B8"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throughout</w:t>
                  </w:r>
                </w:p>
              </w:tc>
            </w:tr>
          </w:tbl>
          <w:p w14:paraId="50FCE9BA" w14:textId="77777777" w:rsidR="006A30EA" w:rsidRDefault="004802B4">
            <w:pPr>
              <w:spacing w:beforeAutospacing="1" w:afterAutospacing="1"/>
              <w:jc w:val="left"/>
            </w:pPr>
            <w:r>
              <w:t> </w:t>
            </w:r>
          </w:p>
        </w:tc>
      </w:tr>
    </w:tbl>
    <w:p w14:paraId="50FCE9BC" w14:textId="77777777" w:rsidR="006A30EA" w:rsidRDefault="006A30EA">
      <w:pPr>
        <w:keepLines/>
      </w:pPr>
    </w:p>
    <w:p w14:paraId="50FCE9BD" w14:textId="77777777" w:rsidR="006A30EA" w:rsidRDefault="006A30EA">
      <w:pPr>
        <w:keepLines/>
      </w:pPr>
    </w:p>
    <w:tbl>
      <w:tblPr>
        <w:tblW w:w="0" w:type="auto"/>
        <w:tblLook w:val="04A0" w:firstRow="1" w:lastRow="0" w:firstColumn="1" w:lastColumn="0" w:noHBand="0" w:noVBand="1"/>
      </w:tblPr>
      <w:tblGrid>
        <w:gridCol w:w="9986"/>
      </w:tblGrid>
      <w:tr w:rsidR="006A30EA" w14:paraId="50FCE9D0" w14:textId="77777777">
        <w:tc>
          <w:tcPr>
            <w:tcW w:w="9986" w:type="dxa"/>
          </w:tcPr>
          <w:p w14:paraId="50FCE9BE" w14:textId="77777777" w:rsidR="006A30EA" w:rsidRDefault="004802B4">
            <w:pPr>
              <w:keepNext/>
              <w:keepLines/>
            </w:pPr>
            <w:r>
              <w:rPr>
                <w:u w:val="single"/>
              </w:rPr>
              <w:t>Ad. 30: First whorl petaloid tepal: pattern of secondary color of outer side</w:t>
            </w:r>
          </w:p>
          <w:p w14:paraId="50FCE9BF" w14:textId="77777777" w:rsidR="006A30EA" w:rsidRDefault="006A30EA">
            <w:pPr>
              <w:keepNext/>
              <w:keepLines/>
            </w:pPr>
          </w:p>
          <w:tbl>
            <w:tblPr>
              <w:tblW w:w="0" w:type="auto"/>
              <w:tblInd w:w="135" w:type="dxa"/>
              <w:tblCellMar>
                <w:left w:w="0" w:type="dxa"/>
                <w:right w:w="0" w:type="dxa"/>
              </w:tblCellMar>
              <w:tblLook w:val="04A0" w:firstRow="1" w:lastRow="0" w:firstColumn="1" w:lastColumn="0" w:noHBand="0" w:noVBand="1"/>
            </w:tblPr>
            <w:tblGrid>
              <w:gridCol w:w="1506"/>
              <w:gridCol w:w="1557"/>
              <w:gridCol w:w="1697"/>
              <w:gridCol w:w="1968"/>
            </w:tblGrid>
            <w:tr w:rsidR="006A30EA" w14:paraId="50FCE9C4" w14:textId="77777777">
              <w:trPr>
                <w:trHeight w:val="1560"/>
              </w:trPr>
              <w:tc>
                <w:tcPr>
                  <w:tcW w:w="1456" w:type="dxa"/>
                  <w:shd w:val="clear" w:color="auto" w:fill="FFFFFF"/>
                  <w:tcMar>
                    <w:top w:w="0" w:type="dxa"/>
                    <w:left w:w="108" w:type="dxa"/>
                    <w:bottom w:w="0" w:type="dxa"/>
                    <w:right w:w="108" w:type="dxa"/>
                  </w:tcMar>
                </w:tcPr>
                <w:p w14:paraId="50FCE9C0" w14:textId="77777777" w:rsidR="006A30EA" w:rsidRDefault="00000000">
                  <w:pPr>
                    <w:shd w:val="clear" w:color="auto" w:fill="FFFFFF"/>
                    <w:jc w:val="center"/>
                    <w:rPr>
                      <w:rFonts w:ascii="Calibri" w:eastAsia="Calibri" w:hAnsi="Calibri" w:cs="Calibri"/>
                      <w:sz w:val="21"/>
                      <w:shd w:val="clear" w:color="auto" w:fill="FFFFFF"/>
                    </w:rPr>
                  </w:pPr>
                  <w:r>
                    <w:pict w14:anchorId="50FCEDA9">
                      <v:shape id="_x0000_i1077" type="#_x0000_t75" style="width:64.8pt;height:100.8pt">
                        <v:imagedata r:id="rId109" o:title=""/>
                      </v:shape>
                    </w:pict>
                  </w:r>
                </w:p>
              </w:tc>
              <w:tc>
                <w:tcPr>
                  <w:tcW w:w="1557" w:type="dxa"/>
                  <w:shd w:val="clear" w:color="auto" w:fill="FFFFFF"/>
                  <w:tcMar>
                    <w:top w:w="0" w:type="dxa"/>
                    <w:left w:w="108" w:type="dxa"/>
                    <w:bottom w:w="0" w:type="dxa"/>
                    <w:right w:w="108" w:type="dxa"/>
                  </w:tcMar>
                </w:tcPr>
                <w:p w14:paraId="50FCE9C1" w14:textId="77777777" w:rsidR="006A30EA" w:rsidRDefault="00000000">
                  <w:pPr>
                    <w:shd w:val="clear" w:color="auto" w:fill="FFFFFF"/>
                    <w:jc w:val="center"/>
                    <w:rPr>
                      <w:rFonts w:ascii="Calibri" w:eastAsia="Calibri" w:hAnsi="Calibri" w:cs="Calibri"/>
                      <w:sz w:val="21"/>
                      <w:shd w:val="clear" w:color="auto" w:fill="FFFFFF"/>
                    </w:rPr>
                  </w:pPr>
                  <w:r>
                    <w:pict w14:anchorId="50FCEDAA">
                      <v:shape id="_x0000_i1078" type="#_x0000_t75" style="width:50.4pt;height:100.8pt">
                        <v:imagedata r:id="rId110" o:title=""/>
                      </v:shape>
                    </w:pict>
                  </w:r>
                </w:p>
              </w:tc>
              <w:tc>
                <w:tcPr>
                  <w:tcW w:w="1697" w:type="dxa"/>
                  <w:shd w:val="clear" w:color="auto" w:fill="FFFFFF"/>
                  <w:tcMar>
                    <w:top w:w="0" w:type="dxa"/>
                    <w:left w:w="108" w:type="dxa"/>
                    <w:bottom w:w="0" w:type="dxa"/>
                    <w:right w:w="108" w:type="dxa"/>
                  </w:tcMar>
                </w:tcPr>
                <w:p w14:paraId="50FCE9C2" w14:textId="77777777" w:rsidR="006A30EA" w:rsidRDefault="00000000">
                  <w:pPr>
                    <w:shd w:val="clear" w:color="auto" w:fill="FFFFFF"/>
                    <w:jc w:val="center"/>
                    <w:rPr>
                      <w:rFonts w:ascii="Calibri" w:eastAsia="Calibri" w:hAnsi="Calibri" w:cs="Calibri"/>
                      <w:sz w:val="21"/>
                      <w:shd w:val="clear" w:color="auto" w:fill="FFFFFF"/>
                    </w:rPr>
                  </w:pPr>
                  <w:r>
                    <w:pict w14:anchorId="50FCEDAB">
                      <v:shape id="_x0000_i1079" type="#_x0000_t75" style="width:50.4pt;height:93.6pt">
                        <v:imagedata r:id="rId111" o:title=""/>
                      </v:shape>
                    </w:pict>
                  </w:r>
                </w:p>
              </w:tc>
              <w:tc>
                <w:tcPr>
                  <w:tcW w:w="1968" w:type="dxa"/>
                  <w:shd w:val="clear" w:color="auto" w:fill="FFFFFF"/>
                  <w:tcMar>
                    <w:top w:w="0" w:type="dxa"/>
                    <w:left w:w="108" w:type="dxa"/>
                    <w:bottom w:w="0" w:type="dxa"/>
                    <w:right w:w="108" w:type="dxa"/>
                  </w:tcMar>
                </w:tcPr>
                <w:p w14:paraId="50FCE9C3" w14:textId="77777777" w:rsidR="006A30EA" w:rsidRDefault="00000000">
                  <w:pPr>
                    <w:shd w:val="clear" w:color="auto" w:fill="FFFFFF"/>
                    <w:jc w:val="center"/>
                    <w:rPr>
                      <w:rFonts w:ascii="Calibri" w:eastAsia="Calibri" w:hAnsi="Calibri" w:cs="Calibri"/>
                      <w:sz w:val="21"/>
                      <w:shd w:val="clear" w:color="auto" w:fill="FFFFFF"/>
                    </w:rPr>
                  </w:pPr>
                  <w:r>
                    <w:pict w14:anchorId="50FCEDAC">
                      <v:shape id="_x0000_i1080" type="#_x0000_t75" style="width:64.8pt;height:100.8pt">
                        <v:imagedata r:id="rId112" o:title=""/>
                      </v:shape>
                    </w:pict>
                  </w:r>
                </w:p>
              </w:tc>
            </w:tr>
            <w:tr w:rsidR="006A30EA" w14:paraId="50FCE9C9" w14:textId="77777777">
              <w:trPr>
                <w:trHeight w:val="310"/>
              </w:trPr>
              <w:tc>
                <w:tcPr>
                  <w:tcW w:w="1456" w:type="dxa"/>
                  <w:shd w:val="clear" w:color="auto" w:fill="FFFFFF"/>
                  <w:tcMar>
                    <w:top w:w="0" w:type="dxa"/>
                    <w:left w:w="108" w:type="dxa"/>
                    <w:bottom w:w="0" w:type="dxa"/>
                    <w:right w:w="108" w:type="dxa"/>
                  </w:tcMar>
                </w:tcPr>
                <w:p w14:paraId="50FCE9C5"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1</w:t>
                  </w:r>
                </w:p>
              </w:tc>
              <w:tc>
                <w:tcPr>
                  <w:tcW w:w="1557" w:type="dxa"/>
                  <w:shd w:val="clear" w:color="auto" w:fill="FFFFFF"/>
                  <w:tcMar>
                    <w:top w:w="0" w:type="dxa"/>
                    <w:left w:w="108" w:type="dxa"/>
                    <w:bottom w:w="0" w:type="dxa"/>
                    <w:right w:w="108" w:type="dxa"/>
                  </w:tcMar>
                </w:tcPr>
                <w:p w14:paraId="50FCE9C6"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2</w:t>
                  </w:r>
                </w:p>
              </w:tc>
              <w:tc>
                <w:tcPr>
                  <w:tcW w:w="1697" w:type="dxa"/>
                  <w:shd w:val="clear" w:color="auto" w:fill="FFFFFF"/>
                  <w:tcMar>
                    <w:top w:w="0" w:type="dxa"/>
                    <w:left w:w="108" w:type="dxa"/>
                    <w:bottom w:w="0" w:type="dxa"/>
                    <w:right w:w="108" w:type="dxa"/>
                  </w:tcMar>
                </w:tcPr>
                <w:p w14:paraId="50FCE9C7"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3</w:t>
                  </w:r>
                </w:p>
              </w:tc>
              <w:tc>
                <w:tcPr>
                  <w:tcW w:w="1968" w:type="dxa"/>
                  <w:shd w:val="clear" w:color="auto" w:fill="FFFFFF"/>
                  <w:tcMar>
                    <w:top w:w="0" w:type="dxa"/>
                    <w:left w:w="108" w:type="dxa"/>
                    <w:bottom w:w="0" w:type="dxa"/>
                    <w:right w:w="108" w:type="dxa"/>
                  </w:tcMar>
                </w:tcPr>
                <w:p w14:paraId="50FCE9C8"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4</w:t>
                  </w:r>
                </w:p>
              </w:tc>
            </w:tr>
            <w:tr w:rsidR="006A30EA" w14:paraId="50FCE9CE" w14:textId="77777777">
              <w:trPr>
                <w:trHeight w:val="369"/>
              </w:trPr>
              <w:tc>
                <w:tcPr>
                  <w:tcW w:w="1456" w:type="dxa"/>
                  <w:shd w:val="clear" w:color="auto" w:fill="FFFFFF"/>
                  <w:tcMar>
                    <w:top w:w="0" w:type="dxa"/>
                    <w:left w:w="108" w:type="dxa"/>
                    <w:bottom w:w="0" w:type="dxa"/>
                    <w:right w:w="108" w:type="dxa"/>
                  </w:tcMar>
                </w:tcPr>
                <w:p w14:paraId="50FCE9CA"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none</w:t>
                  </w:r>
                </w:p>
              </w:tc>
              <w:tc>
                <w:tcPr>
                  <w:tcW w:w="1557" w:type="dxa"/>
                  <w:shd w:val="clear" w:color="auto" w:fill="FFFFFF"/>
                  <w:tcMar>
                    <w:top w:w="0" w:type="dxa"/>
                    <w:left w:w="108" w:type="dxa"/>
                    <w:bottom w:w="0" w:type="dxa"/>
                    <w:right w:w="108" w:type="dxa"/>
                  </w:tcMar>
                </w:tcPr>
                <w:p w14:paraId="50FCE9CB"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flush only</w:t>
                  </w:r>
                </w:p>
              </w:tc>
              <w:tc>
                <w:tcPr>
                  <w:tcW w:w="1697" w:type="dxa"/>
                  <w:shd w:val="clear" w:color="auto" w:fill="FFFFFF"/>
                  <w:tcMar>
                    <w:top w:w="0" w:type="dxa"/>
                    <w:left w:w="108" w:type="dxa"/>
                    <w:bottom w:w="0" w:type="dxa"/>
                    <w:right w:w="108" w:type="dxa"/>
                  </w:tcMar>
                </w:tcPr>
                <w:p w14:paraId="50FCE9CC"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flush and stripes</w:t>
                  </w:r>
                </w:p>
              </w:tc>
              <w:tc>
                <w:tcPr>
                  <w:tcW w:w="1968" w:type="dxa"/>
                  <w:shd w:val="clear" w:color="auto" w:fill="FFFFFF"/>
                  <w:tcMar>
                    <w:top w:w="0" w:type="dxa"/>
                    <w:left w:w="108" w:type="dxa"/>
                    <w:bottom w:w="0" w:type="dxa"/>
                    <w:right w:w="108" w:type="dxa"/>
                  </w:tcMar>
                </w:tcPr>
                <w:p w14:paraId="50FCE9CD" w14:textId="77777777" w:rsidR="006A30EA" w:rsidRDefault="004802B4">
                  <w:pPr>
                    <w:shd w:val="clear" w:color="auto" w:fill="FFFFFF"/>
                    <w:jc w:val="center"/>
                    <w:rPr>
                      <w:rFonts w:ascii="Calibri" w:eastAsia="Calibri" w:hAnsi="Calibri" w:cs="Calibri"/>
                      <w:sz w:val="21"/>
                      <w:shd w:val="clear" w:color="auto" w:fill="FFFFFF"/>
                    </w:rPr>
                  </w:pPr>
                  <w:r>
                    <w:rPr>
                      <w:rFonts w:eastAsia="Arial"/>
                      <w:color w:val="000000"/>
                      <w:shd w:val="clear" w:color="auto" w:fill="FFFFFF"/>
                    </w:rPr>
                    <w:t>flush and aciculate</w:t>
                  </w:r>
                </w:p>
              </w:tc>
            </w:tr>
          </w:tbl>
          <w:p w14:paraId="50FCE9CF" w14:textId="77777777" w:rsidR="006A30EA" w:rsidRDefault="004802B4">
            <w:pPr>
              <w:spacing w:beforeAutospacing="1" w:afterAutospacing="1"/>
              <w:jc w:val="left"/>
            </w:pPr>
            <w:r>
              <w:t> </w:t>
            </w:r>
          </w:p>
        </w:tc>
      </w:tr>
    </w:tbl>
    <w:p w14:paraId="50FCE9D1" w14:textId="77777777" w:rsidR="006A30EA" w:rsidRDefault="006A30EA">
      <w:pPr>
        <w:keepLines/>
      </w:pPr>
    </w:p>
    <w:p w14:paraId="50FCE9D2" w14:textId="77777777" w:rsidR="006A30EA" w:rsidRDefault="006A30EA">
      <w:pPr>
        <w:keepLines/>
      </w:pPr>
    </w:p>
    <w:tbl>
      <w:tblPr>
        <w:tblW w:w="0" w:type="auto"/>
        <w:tblLook w:val="04A0" w:firstRow="1" w:lastRow="0" w:firstColumn="1" w:lastColumn="0" w:noHBand="0" w:noVBand="1"/>
      </w:tblPr>
      <w:tblGrid>
        <w:gridCol w:w="9986"/>
      </w:tblGrid>
      <w:tr w:rsidR="006A30EA" w14:paraId="50FCE9FA" w14:textId="77777777">
        <w:tc>
          <w:tcPr>
            <w:tcW w:w="9986" w:type="dxa"/>
          </w:tcPr>
          <w:p w14:paraId="50FCE9D3" w14:textId="77777777" w:rsidR="006A30EA" w:rsidRDefault="004802B4">
            <w:pPr>
              <w:keepNext/>
              <w:keepLines/>
            </w:pPr>
            <w:r>
              <w:rPr>
                <w:u w:val="single"/>
              </w:rPr>
              <w:lastRenderedPageBreak/>
              <w:t>Ad. 34: First whorl petaloid tepal: distribution of secondary color of inner side</w:t>
            </w:r>
          </w:p>
          <w:p w14:paraId="50FCE9D4" w14:textId="77777777" w:rsidR="006A30EA" w:rsidRDefault="006A30EA">
            <w:pPr>
              <w:keepNext/>
              <w:keepLines/>
            </w:pPr>
          </w:p>
          <w:tbl>
            <w:tblPr>
              <w:tblW w:w="9211" w:type="dxa"/>
              <w:tblCellMar>
                <w:left w:w="0" w:type="dxa"/>
                <w:right w:w="0" w:type="dxa"/>
              </w:tblCellMar>
              <w:tblLook w:val="04A0" w:firstRow="1" w:lastRow="0" w:firstColumn="1" w:lastColumn="0" w:noHBand="0" w:noVBand="1"/>
            </w:tblPr>
            <w:tblGrid>
              <w:gridCol w:w="1746"/>
              <w:gridCol w:w="2023"/>
              <w:gridCol w:w="1746"/>
              <w:gridCol w:w="1822"/>
              <w:gridCol w:w="1874"/>
            </w:tblGrid>
            <w:tr w:rsidR="006A30EA" w14:paraId="50FCE9DA" w14:textId="77777777">
              <w:tc>
                <w:tcPr>
                  <w:tcW w:w="0" w:type="auto"/>
                  <w:tcMar>
                    <w:top w:w="0" w:type="dxa"/>
                    <w:left w:w="108" w:type="dxa"/>
                    <w:bottom w:w="0" w:type="dxa"/>
                    <w:right w:w="108" w:type="dxa"/>
                  </w:tcMar>
                  <w:vAlign w:val="center"/>
                </w:tcPr>
                <w:p w14:paraId="50FCE9D5" w14:textId="77777777" w:rsidR="006A30EA" w:rsidRDefault="004802B4">
                  <w:pPr>
                    <w:jc w:val="center"/>
                    <w:rPr>
                      <w:rFonts w:ascii="Calibri" w:eastAsia="Calibri" w:hAnsi="Calibri" w:cs="Calibri"/>
                      <w:sz w:val="21"/>
                    </w:rPr>
                  </w:pPr>
                  <w:r>
                    <w:rPr>
                      <w:noProof/>
                    </w:rPr>
                    <w:drawing>
                      <wp:inline distT="0" distB="0" distL="0" distR="0" wp14:anchorId="50FCEDAD" wp14:editId="50FCEDAE">
                        <wp:extent cx="952500" cy="723900"/>
                        <wp:effectExtent l="0" t="0" r="0" b="0"/>
                        <wp:docPr id="1919632698"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9632698" name="Picture 10"/>
                                <pic:cNvPicPr>
                                  <a:picLocks noChangeAspect="1" noChangeArrowheads="1"/>
                                </pic:cNvPicPr>
                              </pic:nvPicPr>
                              <pic:blipFill>
                                <a:blip r:embed="rId113" cstate="print">
                                  <a:extLst>
                                    <a:ext uri="{28A0092B-C50C-407E-A947-70E740481C1C}">
                                      <a14:useLocalDpi xmlns:a14="http://schemas.microsoft.com/office/drawing/2010/main" val="0"/>
                                    </a:ext>
                                  </a:extLst>
                                </a:blip>
                                <a:srcRect t="34" b="34"/>
                                <a:stretch>
                                  <a:fillRect/>
                                </a:stretch>
                              </pic:blipFill>
                              <pic:spPr>
                                <a:xfrm>
                                  <a:off x="0" y="0"/>
                                  <a:ext cx="952500" cy="723900"/>
                                </a:xfrm>
                                <a:prstGeom prst="rect">
                                  <a:avLst/>
                                </a:prstGeom>
                                <a:noFill/>
                                <a:ln>
                                  <a:noFill/>
                                </a:ln>
                              </pic:spPr>
                            </pic:pic>
                          </a:graphicData>
                        </a:graphic>
                      </wp:inline>
                    </w:drawing>
                  </w:r>
                </w:p>
              </w:tc>
              <w:tc>
                <w:tcPr>
                  <w:tcW w:w="0" w:type="auto"/>
                  <w:tcMar>
                    <w:top w:w="0" w:type="dxa"/>
                    <w:left w:w="108" w:type="dxa"/>
                    <w:bottom w:w="0" w:type="dxa"/>
                    <w:right w:w="108" w:type="dxa"/>
                  </w:tcMar>
                  <w:vAlign w:val="center"/>
                </w:tcPr>
                <w:p w14:paraId="50FCE9D6" w14:textId="77777777" w:rsidR="006A30EA" w:rsidRDefault="004802B4">
                  <w:pPr>
                    <w:jc w:val="center"/>
                    <w:rPr>
                      <w:rFonts w:ascii="Calibri" w:eastAsia="Calibri" w:hAnsi="Calibri" w:cs="Calibri"/>
                      <w:sz w:val="21"/>
                    </w:rPr>
                  </w:pPr>
                  <w:r>
                    <w:rPr>
                      <w:noProof/>
                    </w:rPr>
                    <w:drawing>
                      <wp:inline distT="0" distB="0" distL="0" distR="0" wp14:anchorId="50FCEDAF" wp14:editId="50FCEDB0">
                        <wp:extent cx="952500" cy="723900"/>
                        <wp:effectExtent l="0" t="0" r="0" b="0"/>
                        <wp:docPr id="717442573"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7442573" name="Picture 9"/>
                                <pic:cNvPicPr>
                                  <a:picLocks noChangeAspect="1" noChangeArrowheads="1"/>
                                </pic:cNvPicPr>
                              </pic:nvPicPr>
                              <pic:blipFill>
                                <a:blip r:embed="rId114" cstate="print">
                                  <a:extLst>
                                    <a:ext uri="{28A0092B-C50C-407E-A947-70E740481C1C}">
                                      <a14:useLocalDpi xmlns:a14="http://schemas.microsoft.com/office/drawing/2010/main" val="0"/>
                                    </a:ext>
                                  </a:extLst>
                                </a:blip>
                                <a:srcRect t="34" b="34"/>
                                <a:stretch>
                                  <a:fillRect/>
                                </a:stretch>
                              </pic:blipFill>
                              <pic:spPr>
                                <a:xfrm>
                                  <a:off x="0" y="0"/>
                                  <a:ext cx="952500" cy="723900"/>
                                </a:xfrm>
                                <a:prstGeom prst="rect">
                                  <a:avLst/>
                                </a:prstGeom>
                                <a:noFill/>
                                <a:ln>
                                  <a:noFill/>
                                </a:ln>
                              </pic:spPr>
                            </pic:pic>
                          </a:graphicData>
                        </a:graphic>
                      </wp:inline>
                    </w:drawing>
                  </w:r>
                </w:p>
              </w:tc>
              <w:tc>
                <w:tcPr>
                  <w:tcW w:w="0" w:type="auto"/>
                  <w:tcMar>
                    <w:top w:w="0" w:type="dxa"/>
                    <w:left w:w="108" w:type="dxa"/>
                    <w:bottom w:w="0" w:type="dxa"/>
                    <w:right w:w="108" w:type="dxa"/>
                  </w:tcMar>
                  <w:vAlign w:val="center"/>
                </w:tcPr>
                <w:p w14:paraId="50FCE9D7" w14:textId="77777777" w:rsidR="006A30EA" w:rsidRDefault="004802B4">
                  <w:pPr>
                    <w:jc w:val="center"/>
                    <w:rPr>
                      <w:rFonts w:ascii="Calibri" w:eastAsia="Calibri" w:hAnsi="Calibri" w:cs="Calibri"/>
                      <w:sz w:val="21"/>
                    </w:rPr>
                  </w:pPr>
                  <w:r>
                    <w:rPr>
                      <w:noProof/>
                    </w:rPr>
                    <w:drawing>
                      <wp:inline distT="0" distB="0" distL="0" distR="0" wp14:anchorId="50FCEDB1" wp14:editId="50FCEDB2">
                        <wp:extent cx="962025" cy="723900"/>
                        <wp:effectExtent l="0" t="0" r="9525" b="0"/>
                        <wp:docPr id="1040486215"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0486215" name="Picture 8"/>
                                <pic:cNvPicPr>
                                  <a:picLocks noChangeAspect="1" noChangeArrowheads="1"/>
                                </pic:cNvPicPr>
                              </pic:nvPicPr>
                              <pic:blipFill>
                                <a:blip r:embed="rId115" cstate="print">
                                  <a:extLst>
                                    <a:ext uri="{28A0092B-C50C-407E-A947-70E740481C1C}">
                                      <a14:useLocalDpi xmlns:a14="http://schemas.microsoft.com/office/drawing/2010/main" val="0"/>
                                    </a:ext>
                                  </a:extLst>
                                </a:blip>
                                <a:srcRect/>
                                <a:stretch>
                                  <a:fillRect/>
                                </a:stretch>
                              </pic:blipFill>
                              <pic:spPr>
                                <a:xfrm>
                                  <a:off x="0" y="0"/>
                                  <a:ext cx="962025" cy="723900"/>
                                </a:xfrm>
                                <a:prstGeom prst="rect">
                                  <a:avLst/>
                                </a:prstGeom>
                                <a:noFill/>
                                <a:ln>
                                  <a:noFill/>
                                </a:ln>
                              </pic:spPr>
                            </pic:pic>
                          </a:graphicData>
                        </a:graphic>
                      </wp:inline>
                    </w:drawing>
                  </w:r>
                </w:p>
              </w:tc>
              <w:tc>
                <w:tcPr>
                  <w:tcW w:w="0" w:type="auto"/>
                  <w:tcMar>
                    <w:top w:w="0" w:type="dxa"/>
                    <w:left w:w="108" w:type="dxa"/>
                    <w:bottom w:w="0" w:type="dxa"/>
                    <w:right w:w="108" w:type="dxa"/>
                  </w:tcMar>
                  <w:vAlign w:val="center"/>
                </w:tcPr>
                <w:p w14:paraId="50FCE9D8" w14:textId="77777777" w:rsidR="006A30EA" w:rsidRDefault="004802B4">
                  <w:pPr>
                    <w:jc w:val="center"/>
                    <w:rPr>
                      <w:rFonts w:ascii="Calibri" w:eastAsia="Calibri" w:hAnsi="Calibri" w:cs="Calibri"/>
                      <w:sz w:val="21"/>
                    </w:rPr>
                  </w:pPr>
                  <w:r>
                    <w:rPr>
                      <w:noProof/>
                    </w:rPr>
                    <w:drawing>
                      <wp:inline distT="0" distB="0" distL="0" distR="0" wp14:anchorId="50FCEDB3" wp14:editId="50FCEDB4">
                        <wp:extent cx="962025" cy="723900"/>
                        <wp:effectExtent l="0" t="0" r="9525" b="0"/>
                        <wp:docPr id="78294494"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294494" name="Picture 7"/>
                                <pic:cNvPicPr>
                                  <a:picLocks noChangeAspect="1" noChangeArrowheads="1"/>
                                </pic:cNvPicPr>
                              </pic:nvPicPr>
                              <pic:blipFill>
                                <a:blip r:embed="rId116" cstate="print">
                                  <a:extLst>
                                    <a:ext uri="{28A0092B-C50C-407E-A947-70E740481C1C}">
                                      <a14:useLocalDpi xmlns:a14="http://schemas.microsoft.com/office/drawing/2010/main" val="0"/>
                                    </a:ext>
                                  </a:extLst>
                                </a:blip>
                                <a:srcRect/>
                                <a:stretch>
                                  <a:fillRect/>
                                </a:stretch>
                              </pic:blipFill>
                              <pic:spPr>
                                <a:xfrm>
                                  <a:off x="0" y="0"/>
                                  <a:ext cx="962025" cy="723900"/>
                                </a:xfrm>
                                <a:prstGeom prst="rect">
                                  <a:avLst/>
                                </a:prstGeom>
                                <a:noFill/>
                                <a:ln>
                                  <a:noFill/>
                                </a:ln>
                              </pic:spPr>
                            </pic:pic>
                          </a:graphicData>
                        </a:graphic>
                      </wp:inline>
                    </w:drawing>
                  </w:r>
                </w:p>
              </w:tc>
              <w:tc>
                <w:tcPr>
                  <w:tcW w:w="1874" w:type="dxa"/>
                  <w:tcMar>
                    <w:top w:w="0" w:type="dxa"/>
                    <w:left w:w="108" w:type="dxa"/>
                    <w:bottom w:w="0" w:type="dxa"/>
                    <w:right w:w="108" w:type="dxa"/>
                  </w:tcMar>
                  <w:vAlign w:val="center"/>
                </w:tcPr>
                <w:p w14:paraId="50FCE9D9" w14:textId="77777777" w:rsidR="006A30EA" w:rsidRDefault="004802B4">
                  <w:pPr>
                    <w:jc w:val="center"/>
                    <w:rPr>
                      <w:rFonts w:ascii="Calibri" w:eastAsia="Calibri" w:hAnsi="Calibri" w:cs="Calibri"/>
                      <w:sz w:val="21"/>
                    </w:rPr>
                  </w:pPr>
                  <w:r>
                    <w:rPr>
                      <w:noProof/>
                    </w:rPr>
                    <w:drawing>
                      <wp:inline distT="0" distB="0" distL="0" distR="0" wp14:anchorId="50FCEDB5" wp14:editId="50FCEDB6">
                        <wp:extent cx="962025" cy="723900"/>
                        <wp:effectExtent l="0" t="0" r="9525" b="0"/>
                        <wp:docPr id="1008674882"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8674882" name="Picture 6"/>
                                <pic:cNvPicPr>
                                  <a:picLocks noChangeAspect="1" noChangeArrowheads="1"/>
                                </pic:cNvPicPr>
                              </pic:nvPicPr>
                              <pic:blipFill>
                                <a:blip r:embed="rId117" cstate="print">
                                  <a:extLst>
                                    <a:ext uri="{28A0092B-C50C-407E-A947-70E740481C1C}">
                                      <a14:useLocalDpi xmlns:a14="http://schemas.microsoft.com/office/drawing/2010/main" val="0"/>
                                    </a:ext>
                                  </a:extLst>
                                </a:blip>
                                <a:srcRect/>
                                <a:stretch>
                                  <a:fillRect/>
                                </a:stretch>
                              </pic:blipFill>
                              <pic:spPr>
                                <a:xfrm>
                                  <a:off x="0" y="0"/>
                                  <a:ext cx="962025" cy="723900"/>
                                </a:xfrm>
                                <a:prstGeom prst="rect">
                                  <a:avLst/>
                                </a:prstGeom>
                                <a:noFill/>
                                <a:ln>
                                  <a:noFill/>
                                </a:ln>
                              </pic:spPr>
                            </pic:pic>
                          </a:graphicData>
                        </a:graphic>
                      </wp:inline>
                    </w:drawing>
                  </w:r>
                </w:p>
              </w:tc>
            </w:tr>
            <w:tr w:rsidR="006A30EA" w14:paraId="50FCE9E0" w14:textId="77777777">
              <w:tc>
                <w:tcPr>
                  <w:tcW w:w="0" w:type="auto"/>
                  <w:tcMar>
                    <w:top w:w="0" w:type="dxa"/>
                    <w:left w:w="108" w:type="dxa"/>
                    <w:bottom w:w="0" w:type="dxa"/>
                    <w:right w:w="108" w:type="dxa"/>
                  </w:tcMar>
                  <w:vAlign w:val="center"/>
                </w:tcPr>
                <w:p w14:paraId="50FCE9DB" w14:textId="77777777" w:rsidR="006A30EA" w:rsidRDefault="004802B4">
                  <w:pPr>
                    <w:jc w:val="center"/>
                    <w:rPr>
                      <w:rFonts w:ascii="Calibri" w:eastAsia="Calibri" w:hAnsi="Calibri" w:cs="Calibri"/>
                      <w:sz w:val="21"/>
                    </w:rPr>
                  </w:pPr>
                  <w:r>
                    <w:rPr>
                      <w:rFonts w:eastAsia="Arial"/>
                    </w:rPr>
                    <w:t>1</w:t>
                  </w:r>
                </w:p>
              </w:tc>
              <w:tc>
                <w:tcPr>
                  <w:tcW w:w="0" w:type="auto"/>
                  <w:tcMar>
                    <w:top w:w="0" w:type="dxa"/>
                    <w:left w:w="108" w:type="dxa"/>
                    <w:bottom w:w="0" w:type="dxa"/>
                    <w:right w:w="108" w:type="dxa"/>
                  </w:tcMar>
                  <w:vAlign w:val="center"/>
                </w:tcPr>
                <w:p w14:paraId="50FCE9DC" w14:textId="77777777" w:rsidR="006A30EA" w:rsidRDefault="004802B4">
                  <w:pPr>
                    <w:jc w:val="center"/>
                    <w:rPr>
                      <w:rFonts w:ascii="Calibri" w:eastAsia="Calibri" w:hAnsi="Calibri" w:cs="Calibri"/>
                      <w:sz w:val="21"/>
                    </w:rPr>
                  </w:pPr>
                  <w:r>
                    <w:rPr>
                      <w:rFonts w:eastAsia="Arial"/>
                    </w:rPr>
                    <w:t>2</w:t>
                  </w:r>
                </w:p>
              </w:tc>
              <w:tc>
                <w:tcPr>
                  <w:tcW w:w="0" w:type="auto"/>
                  <w:tcMar>
                    <w:top w:w="0" w:type="dxa"/>
                    <w:left w:w="108" w:type="dxa"/>
                    <w:bottom w:w="0" w:type="dxa"/>
                    <w:right w:w="108" w:type="dxa"/>
                  </w:tcMar>
                  <w:vAlign w:val="center"/>
                </w:tcPr>
                <w:p w14:paraId="50FCE9DD" w14:textId="77777777" w:rsidR="006A30EA" w:rsidRDefault="004802B4">
                  <w:pPr>
                    <w:jc w:val="center"/>
                    <w:rPr>
                      <w:rFonts w:ascii="Calibri" w:eastAsia="Calibri" w:hAnsi="Calibri" w:cs="Calibri"/>
                      <w:sz w:val="21"/>
                    </w:rPr>
                  </w:pPr>
                  <w:r>
                    <w:rPr>
                      <w:rFonts w:eastAsia="Arial"/>
                    </w:rPr>
                    <w:t>3</w:t>
                  </w:r>
                </w:p>
              </w:tc>
              <w:tc>
                <w:tcPr>
                  <w:tcW w:w="0" w:type="auto"/>
                  <w:tcMar>
                    <w:top w:w="0" w:type="dxa"/>
                    <w:left w:w="108" w:type="dxa"/>
                    <w:bottom w:w="0" w:type="dxa"/>
                    <w:right w:w="108" w:type="dxa"/>
                  </w:tcMar>
                  <w:vAlign w:val="center"/>
                </w:tcPr>
                <w:p w14:paraId="50FCE9DE" w14:textId="77777777" w:rsidR="006A30EA" w:rsidRDefault="004802B4">
                  <w:pPr>
                    <w:jc w:val="center"/>
                    <w:rPr>
                      <w:rFonts w:ascii="Calibri" w:eastAsia="Calibri" w:hAnsi="Calibri" w:cs="Calibri"/>
                      <w:sz w:val="21"/>
                    </w:rPr>
                  </w:pPr>
                  <w:r>
                    <w:rPr>
                      <w:rFonts w:eastAsia="Arial"/>
                    </w:rPr>
                    <w:t>4</w:t>
                  </w:r>
                </w:p>
              </w:tc>
              <w:tc>
                <w:tcPr>
                  <w:tcW w:w="1874" w:type="dxa"/>
                  <w:tcMar>
                    <w:top w:w="0" w:type="dxa"/>
                    <w:left w:w="108" w:type="dxa"/>
                    <w:bottom w:w="0" w:type="dxa"/>
                    <w:right w:w="108" w:type="dxa"/>
                  </w:tcMar>
                  <w:vAlign w:val="center"/>
                </w:tcPr>
                <w:p w14:paraId="50FCE9DF" w14:textId="77777777" w:rsidR="006A30EA" w:rsidRDefault="004802B4">
                  <w:pPr>
                    <w:jc w:val="center"/>
                    <w:rPr>
                      <w:rFonts w:ascii="Calibri" w:eastAsia="Calibri" w:hAnsi="Calibri" w:cs="Calibri"/>
                      <w:sz w:val="21"/>
                    </w:rPr>
                  </w:pPr>
                  <w:r>
                    <w:rPr>
                      <w:rFonts w:eastAsia="Arial"/>
                    </w:rPr>
                    <w:t>5</w:t>
                  </w:r>
                </w:p>
              </w:tc>
            </w:tr>
            <w:tr w:rsidR="006A30EA" w14:paraId="50FCE9E6" w14:textId="77777777">
              <w:tc>
                <w:tcPr>
                  <w:tcW w:w="0" w:type="auto"/>
                  <w:tcMar>
                    <w:top w:w="0" w:type="dxa"/>
                    <w:left w:w="108" w:type="dxa"/>
                    <w:bottom w:w="0" w:type="dxa"/>
                    <w:right w:w="108" w:type="dxa"/>
                  </w:tcMar>
                  <w:vAlign w:val="center"/>
                </w:tcPr>
                <w:p w14:paraId="50FCE9E1" w14:textId="77777777" w:rsidR="006A30EA" w:rsidRDefault="004802B4">
                  <w:pPr>
                    <w:jc w:val="center"/>
                    <w:rPr>
                      <w:rFonts w:ascii="Calibri" w:eastAsia="Calibri" w:hAnsi="Calibri" w:cs="Calibri"/>
                      <w:sz w:val="21"/>
                    </w:rPr>
                  </w:pPr>
                  <w:r>
                    <w:rPr>
                      <w:rFonts w:eastAsia="Arial"/>
                    </w:rPr>
                    <w:t>none</w:t>
                  </w:r>
                </w:p>
              </w:tc>
              <w:tc>
                <w:tcPr>
                  <w:tcW w:w="0" w:type="auto"/>
                  <w:tcMar>
                    <w:top w:w="0" w:type="dxa"/>
                    <w:left w:w="108" w:type="dxa"/>
                    <w:bottom w:w="0" w:type="dxa"/>
                    <w:right w:w="108" w:type="dxa"/>
                  </w:tcMar>
                  <w:vAlign w:val="center"/>
                </w:tcPr>
                <w:p w14:paraId="50FCE9E2" w14:textId="77777777" w:rsidR="006A30EA" w:rsidRDefault="004802B4">
                  <w:pPr>
                    <w:jc w:val="center"/>
                    <w:rPr>
                      <w:rFonts w:ascii="Calibri" w:eastAsia="Calibri" w:hAnsi="Calibri" w:cs="Calibri"/>
                      <w:sz w:val="21"/>
                    </w:rPr>
                  </w:pPr>
                  <w:r>
                    <w:rPr>
                      <w:rFonts w:eastAsia="Arial"/>
                    </w:rPr>
                    <w:t>at base only</w:t>
                  </w:r>
                </w:p>
              </w:tc>
              <w:tc>
                <w:tcPr>
                  <w:tcW w:w="0" w:type="auto"/>
                  <w:tcMar>
                    <w:top w:w="0" w:type="dxa"/>
                    <w:left w:w="108" w:type="dxa"/>
                    <w:bottom w:w="0" w:type="dxa"/>
                    <w:right w:w="108" w:type="dxa"/>
                  </w:tcMar>
                  <w:vAlign w:val="center"/>
                </w:tcPr>
                <w:p w14:paraId="50FCE9E3" w14:textId="77777777" w:rsidR="006A30EA" w:rsidRDefault="004802B4">
                  <w:pPr>
                    <w:jc w:val="center"/>
                    <w:rPr>
                      <w:rFonts w:ascii="Calibri" w:eastAsia="Calibri" w:hAnsi="Calibri" w:cs="Calibri"/>
                      <w:sz w:val="21"/>
                    </w:rPr>
                  </w:pPr>
                  <w:r>
                    <w:rPr>
                      <w:rFonts w:eastAsia="Arial"/>
                    </w:rPr>
                    <w:t>basal quarter</w:t>
                  </w:r>
                </w:p>
              </w:tc>
              <w:tc>
                <w:tcPr>
                  <w:tcW w:w="0" w:type="auto"/>
                  <w:tcMar>
                    <w:top w:w="0" w:type="dxa"/>
                    <w:left w:w="108" w:type="dxa"/>
                    <w:bottom w:w="0" w:type="dxa"/>
                    <w:right w:w="108" w:type="dxa"/>
                  </w:tcMar>
                  <w:vAlign w:val="center"/>
                </w:tcPr>
                <w:p w14:paraId="50FCE9E4" w14:textId="77777777" w:rsidR="006A30EA" w:rsidRDefault="004802B4">
                  <w:pPr>
                    <w:jc w:val="center"/>
                    <w:rPr>
                      <w:rFonts w:ascii="Calibri" w:eastAsia="Calibri" w:hAnsi="Calibri" w:cs="Calibri"/>
                      <w:sz w:val="21"/>
                    </w:rPr>
                  </w:pPr>
                  <w:r>
                    <w:rPr>
                      <w:rFonts w:eastAsia="Arial"/>
                    </w:rPr>
                    <w:t>basal half</w:t>
                  </w:r>
                </w:p>
              </w:tc>
              <w:tc>
                <w:tcPr>
                  <w:tcW w:w="1874" w:type="dxa"/>
                  <w:tcMar>
                    <w:top w:w="0" w:type="dxa"/>
                    <w:left w:w="108" w:type="dxa"/>
                    <w:bottom w:w="0" w:type="dxa"/>
                    <w:right w:w="108" w:type="dxa"/>
                  </w:tcMar>
                  <w:vAlign w:val="center"/>
                </w:tcPr>
                <w:p w14:paraId="50FCE9E5" w14:textId="77777777" w:rsidR="006A30EA" w:rsidRDefault="004802B4">
                  <w:pPr>
                    <w:jc w:val="center"/>
                    <w:rPr>
                      <w:rFonts w:ascii="Calibri" w:eastAsia="Calibri" w:hAnsi="Calibri" w:cs="Calibri"/>
                      <w:sz w:val="21"/>
                    </w:rPr>
                  </w:pPr>
                  <w:r>
                    <w:rPr>
                      <w:rFonts w:eastAsia="Arial"/>
                    </w:rPr>
                    <w:t>distal half</w:t>
                  </w:r>
                </w:p>
              </w:tc>
            </w:tr>
            <w:tr w:rsidR="006A30EA" w14:paraId="50FCE9EC" w14:textId="77777777">
              <w:tc>
                <w:tcPr>
                  <w:tcW w:w="0" w:type="auto"/>
                  <w:tcMar>
                    <w:top w:w="0" w:type="dxa"/>
                    <w:left w:w="108" w:type="dxa"/>
                    <w:bottom w:w="0" w:type="dxa"/>
                    <w:right w:w="108" w:type="dxa"/>
                  </w:tcMar>
                  <w:vAlign w:val="center"/>
                </w:tcPr>
                <w:p w14:paraId="50FCE9E7" w14:textId="77777777" w:rsidR="006A30EA" w:rsidRDefault="004802B4">
                  <w:pPr>
                    <w:jc w:val="center"/>
                    <w:rPr>
                      <w:rFonts w:ascii="Calibri" w:eastAsia="Calibri" w:hAnsi="Calibri" w:cs="Calibri"/>
                      <w:sz w:val="21"/>
                    </w:rPr>
                  </w:pPr>
                  <w:r>
                    <w:rPr>
                      <w:noProof/>
                    </w:rPr>
                    <w:drawing>
                      <wp:inline distT="0" distB="0" distL="0" distR="0" wp14:anchorId="50FCEDB7" wp14:editId="50FCEDB8">
                        <wp:extent cx="962025" cy="723900"/>
                        <wp:effectExtent l="0" t="0" r="9525" b="0"/>
                        <wp:docPr id="11254984" name="Picture 5" descr="图片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54984" name="Picture 5" descr="图片6"/>
                                <pic:cNvPicPr>
                                  <a:picLocks noChangeAspect="1" noChangeArrowheads="1"/>
                                </pic:cNvPicPr>
                              </pic:nvPicPr>
                              <pic:blipFill>
                                <a:blip r:embed="rId118">
                                  <a:extLst>
                                    <a:ext uri="{28A0092B-C50C-407E-A947-70E740481C1C}">
                                      <a14:useLocalDpi xmlns:a14="http://schemas.microsoft.com/office/drawing/2010/main" val="0"/>
                                    </a:ext>
                                  </a:extLst>
                                </a:blip>
                                <a:srcRect/>
                                <a:stretch>
                                  <a:fillRect/>
                                </a:stretch>
                              </pic:blipFill>
                              <pic:spPr>
                                <a:xfrm>
                                  <a:off x="0" y="0"/>
                                  <a:ext cx="962025" cy="723900"/>
                                </a:xfrm>
                                <a:prstGeom prst="rect">
                                  <a:avLst/>
                                </a:prstGeom>
                                <a:noFill/>
                                <a:ln>
                                  <a:noFill/>
                                </a:ln>
                              </pic:spPr>
                            </pic:pic>
                          </a:graphicData>
                        </a:graphic>
                      </wp:inline>
                    </w:drawing>
                  </w:r>
                </w:p>
              </w:tc>
              <w:tc>
                <w:tcPr>
                  <w:tcW w:w="0" w:type="auto"/>
                  <w:tcMar>
                    <w:top w:w="0" w:type="dxa"/>
                    <w:left w:w="108" w:type="dxa"/>
                    <w:bottom w:w="0" w:type="dxa"/>
                    <w:right w:w="108" w:type="dxa"/>
                  </w:tcMar>
                  <w:vAlign w:val="center"/>
                </w:tcPr>
                <w:p w14:paraId="50FCE9E8" w14:textId="77777777" w:rsidR="006A30EA" w:rsidRDefault="004802B4">
                  <w:pPr>
                    <w:jc w:val="center"/>
                    <w:rPr>
                      <w:rFonts w:ascii="Calibri" w:eastAsia="Calibri" w:hAnsi="Calibri" w:cs="Calibri"/>
                      <w:sz w:val="21"/>
                    </w:rPr>
                  </w:pPr>
                  <w:del w:id="978" w:author="TWO" w:date="2026-07-07T16:26:00Z">
                    <w:r>
                      <w:rPr>
                        <w:noProof/>
                      </w:rPr>
                      <w:drawing>
                        <wp:inline distT="0" distB="0" distL="0" distR="0" wp14:anchorId="50FCEDB9" wp14:editId="50FCEDBA">
                          <wp:extent cx="962025" cy="723900"/>
                          <wp:effectExtent l="0" t="0" r="9525" b="0"/>
                          <wp:docPr id="218258272" name="Picture 4" descr="图片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8258272" name="Picture 4" descr="图片7"/>
                                  <pic:cNvPicPr>
                                    <a:picLocks noChangeAspect="1" noChangeArrowheads="1"/>
                                  </pic:cNvPicPr>
                                </pic:nvPicPr>
                                <pic:blipFill>
                                  <a:blip r:embed="rId119">
                                    <a:extLst>
                                      <a:ext uri="{28A0092B-C50C-407E-A947-70E740481C1C}">
                                        <a14:useLocalDpi xmlns:a14="http://schemas.microsoft.com/office/drawing/2010/main" val="0"/>
                                      </a:ext>
                                    </a:extLst>
                                  </a:blip>
                                  <a:srcRect/>
                                  <a:stretch>
                                    <a:fillRect/>
                                  </a:stretch>
                                </pic:blipFill>
                                <pic:spPr>
                                  <a:xfrm>
                                    <a:off x="0" y="0"/>
                                    <a:ext cx="962025" cy="723900"/>
                                  </a:xfrm>
                                  <a:prstGeom prst="rect">
                                    <a:avLst/>
                                  </a:prstGeom>
                                  <a:noFill/>
                                  <a:ln>
                                    <a:noFill/>
                                  </a:ln>
                                </pic:spPr>
                              </pic:pic>
                            </a:graphicData>
                          </a:graphic>
                        </wp:inline>
                      </w:drawing>
                    </w:r>
                  </w:del>
                  <w:ins w:id="979" w:author="TWO" w:date="2026-07-07T16:26:00Z">
                    <w:r w:rsidR="00000000">
                      <w:pict w14:anchorId="50FCEDBB">
                        <v:shape id="_x0000_i1081" type="#_x0000_t75" style="width:86.4pt;height:50.4pt">
                          <v:imagedata r:id="rId105" o:title=""/>
                        </v:shape>
                      </w:pict>
                    </w:r>
                  </w:ins>
                </w:p>
              </w:tc>
              <w:tc>
                <w:tcPr>
                  <w:tcW w:w="0" w:type="auto"/>
                  <w:tcMar>
                    <w:top w:w="0" w:type="dxa"/>
                    <w:left w:w="108" w:type="dxa"/>
                    <w:bottom w:w="0" w:type="dxa"/>
                    <w:right w:w="108" w:type="dxa"/>
                  </w:tcMar>
                  <w:vAlign w:val="center"/>
                </w:tcPr>
                <w:p w14:paraId="50FCE9E9" w14:textId="77777777" w:rsidR="006A30EA" w:rsidRDefault="004802B4">
                  <w:pPr>
                    <w:jc w:val="center"/>
                    <w:rPr>
                      <w:rFonts w:ascii="Calibri" w:eastAsia="Calibri" w:hAnsi="Calibri" w:cs="Calibri"/>
                      <w:sz w:val="21"/>
                    </w:rPr>
                  </w:pPr>
                  <w:r>
                    <w:rPr>
                      <w:noProof/>
                    </w:rPr>
                    <w:drawing>
                      <wp:inline distT="0" distB="0" distL="0" distR="0" wp14:anchorId="50FCEDBC" wp14:editId="50FCEDBD">
                        <wp:extent cx="962025" cy="723900"/>
                        <wp:effectExtent l="0" t="0" r="9525" b="0"/>
                        <wp:docPr id="1890574775"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0574775" name="Picture 3"/>
                                <pic:cNvPicPr>
                                  <a:picLocks noChangeAspect="1" noChangeArrowheads="1"/>
                                </pic:cNvPicPr>
                              </pic:nvPicPr>
                              <pic:blipFill>
                                <a:blip r:embed="rId120" cstate="print">
                                  <a:extLst>
                                    <a:ext uri="{28A0092B-C50C-407E-A947-70E740481C1C}">
                                      <a14:useLocalDpi xmlns:a14="http://schemas.microsoft.com/office/drawing/2010/main" val="0"/>
                                    </a:ext>
                                  </a:extLst>
                                </a:blip>
                                <a:srcRect l="44" r="44"/>
                                <a:stretch>
                                  <a:fillRect/>
                                </a:stretch>
                              </pic:blipFill>
                              <pic:spPr>
                                <a:xfrm>
                                  <a:off x="0" y="0"/>
                                  <a:ext cx="962025" cy="723900"/>
                                </a:xfrm>
                                <a:prstGeom prst="rect">
                                  <a:avLst/>
                                </a:prstGeom>
                                <a:noFill/>
                                <a:ln>
                                  <a:noFill/>
                                </a:ln>
                              </pic:spPr>
                            </pic:pic>
                          </a:graphicData>
                        </a:graphic>
                      </wp:inline>
                    </w:drawing>
                  </w:r>
                </w:p>
              </w:tc>
              <w:tc>
                <w:tcPr>
                  <w:tcW w:w="0" w:type="auto"/>
                  <w:tcMar>
                    <w:top w:w="0" w:type="dxa"/>
                    <w:left w:w="108" w:type="dxa"/>
                    <w:bottom w:w="0" w:type="dxa"/>
                    <w:right w:w="108" w:type="dxa"/>
                  </w:tcMar>
                  <w:vAlign w:val="center"/>
                </w:tcPr>
                <w:p w14:paraId="50FCE9EA" w14:textId="77777777" w:rsidR="006A30EA" w:rsidRDefault="004802B4">
                  <w:pPr>
                    <w:jc w:val="center"/>
                    <w:rPr>
                      <w:rFonts w:ascii="Calibri" w:eastAsia="Calibri" w:hAnsi="Calibri" w:cs="Calibri"/>
                      <w:sz w:val="21"/>
                    </w:rPr>
                  </w:pPr>
                  <w:r>
                    <w:rPr>
                      <w:noProof/>
                    </w:rPr>
                    <w:drawing>
                      <wp:inline distT="0" distB="0" distL="0" distR="0" wp14:anchorId="50FCEDBE" wp14:editId="50FCEDBF">
                        <wp:extent cx="962025" cy="723900"/>
                        <wp:effectExtent l="0" t="0" r="9525" b="0"/>
                        <wp:docPr id="945673505"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5673505" name="Picture 2"/>
                                <pic:cNvPicPr>
                                  <a:picLocks noChangeAspect="1" noChangeArrowheads="1"/>
                                </pic:cNvPicPr>
                              </pic:nvPicPr>
                              <pic:blipFill>
                                <a:blip r:embed="rId121" cstate="print">
                                  <a:extLst>
                                    <a:ext uri="{28A0092B-C50C-407E-A947-70E740481C1C}">
                                      <a14:useLocalDpi xmlns:a14="http://schemas.microsoft.com/office/drawing/2010/main" val="0"/>
                                    </a:ext>
                                  </a:extLst>
                                </a:blip>
                                <a:srcRect t="34" b="34"/>
                                <a:stretch>
                                  <a:fillRect/>
                                </a:stretch>
                              </pic:blipFill>
                              <pic:spPr>
                                <a:xfrm>
                                  <a:off x="0" y="0"/>
                                  <a:ext cx="962025" cy="723900"/>
                                </a:xfrm>
                                <a:prstGeom prst="rect">
                                  <a:avLst/>
                                </a:prstGeom>
                                <a:noFill/>
                                <a:ln>
                                  <a:noFill/>
                                </a:ln>
                              </pic:spPr>
                            </pic:pic>
                          </a:graphicData>
                        </a:graphic>
                      </wp:inline>
                    </w:drawing>
                  </w:r>
                </w:p>
              </w:tc>
              <w:tc>
                <w:tcPr>
                  <w:tcW w:w="1874" w:type="dxa"/>
                  <w:tcMar>
                    <w:top w:w="0" w:type="dxa"/>
                    <w:left w:w="108" w:type="dxa"/>
                    <w:bottom w:w="0" w:type="dxa"/>
                    <w:right w:w="108" w:type="dxa"/>
                  </w:tcMar>
                  <w:vAlign w:val="center"/>
                </w:tcPr>
                <w:p w14:paraId="50FCE9EB" w14:textId="77777777" w:rsidR="006A30EA" w:rsidRDefault="004802B4">
                  <w:pPr>
                    <w:jc w:val="center"/>
                    <w:rPr>
                      <w:rFonts w:ascii="Calibri" w:eastAsia="Calibri" w:hAnsi="Calibri" w:cs="Calibri"/>
                      <w:sz w:val="21"/>
                    </w:rPr>
                  </w:pPr>
                  <w:r>
                    <w:rPr>
                      <w:noProof/>
                    </w:rPr>
                    <w:drawing>
                      <wp:inline distT="0" distB="0" distL="0" distR="0" wp14:anchorId="50FCEDC0" wp14:editId="50FCEDC1">
                        <wp:extent cx="962025" cy="723900"/>
                        <wp:effectExtent l="0" t="0" r="9525" b="0"/>
                        <wp:docPr id="203048276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0482760" name="Picture 1"/>
                                <pic:cNvPicPr>
                                  <a:picLocks noChangeAspect="1" noChangeArrowheads="1"/>
                                </pic:cNvPicPr>
                              </pic:nvPicPr>
                              <pic:blipFill>
                                <a:blip r:embed="rId122" cstate="print">
                                  <a:extLst>
                                    <a:ext uri="{28A0092B-C50C-407E-A947-70E740481C1C}">
                                      <a14:useLocalDpi xmlns:a14="http://schemas.microsoft.com/office/drawing/2010/main" val="0"/>
                                    </a:ext>
                                  </a:extLst>
                                </a:blip>
                                <a:srcRect l="44" r="44"/>
                                <a:stretch>
                                  <a:fillRect/>
                                </a:stretch>
                              </pic:blipFill>
                              <pic:spPr>
                                <a:xfrm>
                                  <a:off x="0" y="0"/>
                                  <a:ext cx="962025" cy="723900"/>
                                </a:xfrm>
                                <a:prstGeom prst="rect">
                                  <a:avLst/>
                                </a:prstGeom>
                                <a:noFill/>
                                <a:ln>
                                  <a:noFill/>
                                </a:ln>
                              </pic:spPr>
                            </pic:pic>
                          </a:graphicData>
                        </a:graphic>
                      </wp:inline>
                    </w:drawing>
                  </w:r>
                </w:p>
              </w:tc>
            </w:tr>
            <w:tr w:rsidR="006A30EA" w14:paraId="50FCE9F2" w14:textId="77777777">
              <w:tc>
                <w:tcPr>
                  <w:tcW w:w="0" w:type="auto"/>
                  <w:tcMar>
                    <w:top w:w="0" w:type="dxa"/>
                    <w:left w:w="108" w:type="dxa"/>
                    <w:bottom w:w="0" w:type="dxa"/>
                    <w:right w:w="108" w:type="dxa"/>
                  </w:tcMar>
                  <w:vAlign w:val="center"/>
                </w:tcPr>
                <w:p w14:paraId="50FCE9ED" w14:textId="77777777" w:rsidR="006A30EA" w:rsidRDefault="004802B4">
                  <w:pPr>
                    <w:jc w:val="center"/>
                    <w:rPr>
                      <w:rFonts w:ascii="Calibri" w:eastAsia="Calibri" w:hAnsi="Calibri" w:cs="Calibri"/>
                      <w:sz w:val="21"/>
                    </w:rPr>
                  </w:pPr>
                  <w:r>
                    <w:rPr>
                      <w:rFonts w:eastAsia="Arial"/>
                    </w:rPr>
                    <w:t>6</w:t>
                  </w:r>
                </w:p>
              </w:tc>
              <w:tc>
                <w:tcPr>
                  <w:tcW w:w="0" w:type="auto"/>
                  <w:tcMar>
                    <w:top w:w="0" w:type="dxa"/>
                    <w:left w:w="108" w:type="dxa"/>
                    <w:bottom w:w="0" w:type="dxa"/>
                    <w:right w:w="108" w:type="dxa"/>
                  </w:tcMar>
                  <w:vAlign w:val="center"/>
                </w:tcPr>
                <w:p w14:paraId="50FCE9EE" w14:textId="77777777" w:rsidR="006A30EA" w:rsidRDefault="004802B4">
                  <w:pPr>
                    <w:jc w:val="center"/>
                    <w:rPr>
                      <w:rFonts w:ascii="Calibri" w:eastAsia="Calibri" w:hAnsi="Calibri" w:cs="Calibri"/>
                      <w:sz w:val="21"/>
                    </w:rPr>
                  </w:pPr>
                  <w:r>
                    <w:rPr>
                      <w:rFonts w:eastAsia="Arial"/>
                    </w:rPr>
                    <w:t>7</w:t>
                  </w:r>
                </w:p>
              </w:tc>
              <w:tc>
                <w:tcPr>
                  <w:tcW w:w="0" w:type="auto"/>
                  <w:tcMar>
                    <w:top w:w="0" w:type="dxa"/>
                    <w:left w:w="108" w:type="dxa"/>
                    <w:bottom w:w="0" w:type="dxa"/>
                    <w:right w:w="108" w:type="dxa"/>
                  </w:tcMar>
                  <w:vAlign w:val="center"/>
                </w:tcPr>
                <w:p w14:paraId="50FCE9EF" w14:textId="77777777" w:rsidR="006A30EA" w:rsidRDefault="004802B4">
                  <w:pPr>
                    <w:jc w:val="center"/>
                    <w:rPr>
                      <w:rFonts w:ascii="Calibri" w:eastAsia="Calibri" w:hAnsi="Calibri" w:cs="Calibri"/>
                      <w:sz w:val="21"/>
                    </w:rPr>
                  </w:pPr>
                  <w:r>
                    <w:rPr>
                      <w:rFonts w:eastAsia="Arial"/>
                    </w:rPr>
                    <w:t>8</w:t>
                  </w:r>
                </w:p>
              </w:tc>
              <w:tc>
                <w:tcPr>
                  <w:tcW w:w="0" w:type="auto"/>
                  <w:tcMar>
                    <w:top w:w="0" w:type="dxa"/>
                    <w:left w:w="108" w:type="dxa"/>
                    <w:bottom w:w="0" w:type="dxa"/>
                    <w:right w:w="108" w:type="dxa"/>
                  </w:tcMar>
                  <w:vAlign w:val="center"/>
                </w:tcPr>
                <w:p w14:paraId="50FCE9F0" w14:textId="77777777" w:rsidR="006A30EA" w:rsidRDefault="004802B4">
                  <w:pPr>
                    <w:jc w:val="center"/>
                    <w:rPr>
                      <w:rFonts w:ascii="Calibri" w:eastAsia="Calibri" w:hAnsi="Calibri" w:cs="Calibri"/>
                      <w:sz w:val="21"/>
                    </w:rPr>
                  </w:pPr>
                  <w:r>
                    <w:rPr>
                      <w:rFonts w:eastAsia="Arial"/>
                    </w:rPr>
                    <w:t>9</w:t>
                  </w:r>
                </w:p>
              </w:tc>
              <w:tc>
                <w:tcPr>
                  <w:tcW w:w="1874" w:type="dxa"/>
                  <w:tcMar>
                    <w:top w:w="0" w:type="dxa"/>
                    <w:left w:w="108" w:type="dxa"/>
                    <w:bottom w:w="0" w:type="dxa"/>
                    <w:right w:w="108" w:type="dxa"/>
                  </w:tcMar>
                  <w:vAlign w:val="center"/>
                </w:tcPr>
                <w:p w14:paraId="50FCE9F1" w14:textId="77777777" w:rsidR="006A30EA" w:rsidRDefault="004802B4">
                  <w:pPr>
                    <w:jc w:val="center"/>
                    <w:rPr>
                      <w:rFonts w:ascii="Calibri" w:eastAsia="Calibri" w:hAnsi="Calibri" w:cs="Calibri"/>
                      <w:sz w:val="21"/>
                    </w:rPr>
                  </w:pPr>
                  <w:r>
                    <w:rPr>
                      <w:rFonts w:eastAsia="Arial"/>
                    </w:rPr>
                    <w:t>10</w:t>
                  </w:r>
                </w:p>
              </w:tc>
            </w:tr>
            <w:tr w:rsidR="006A30EA" w14:paraId="50FCE9F8" w14:textId="77777777">
              <w:tc>
                <w:tcPr>
                  <w:tcW w:w="0" w:type="auto"/>
                  <w:tcMar>
                    <w:top w:w="0" w:type="dxa"/>
                    <w:left w:w="108" w:type="dxa"/>
                    <w:bottom w:w="0" w:type="dxa"/>
                    <w:right w:w="108" w:type="dxa"/>
                  </w:tcMar>
                  <w:vAlign w:val="center"/>
                </w:tcPr>
                <w:p w14:paraId="50FCE9F3" w14:textId="77777777" w:rsidR="006A30EA" w:rsidRDefault="004802B4">
                  <w:pPr>
                    <w:jc w:val="center"/>
                    <w:rPr>
                      <w:rFonts w:ascii="Calibri" w:eastAsia="Calibri" w:hAnsi="Calibri" w:cs="Calibri"/>
                      <w:sz w:val="21"/>
                    </w:rPr>
                  </w:pPr>
                  <w:r>
                    <w:rPr>
                      <w:rFonts w:eastAsia="Arial"/>
                    </w:rPr>
                    <w:t>distal quarter</w:t>
                  </w:r>
                </w:p>
              </w:tc>
              <w:tc>
                <w:tcPr>
                  <w:tcW w:w="0" w:type="auto"/>
                  <w:tcMar>
                    <w:top w:w="0" w:type="dxa"/>
                    <w:left w:w="108" w:type="dxa"/>
                    <w:bottom w:w="0" w:type="dxa"/>
                    <w:right w:w="108" w:type="dxa"/>
                  </w:tcMar>
                  <w:vAlign w:val="center"/>
                </w:tcPr>
                <w:p w14:paraId="50FCE9F4" w14:textId="77777777" w:rsidR="006A30EA" w:rsidRDefault="004802B4">
                  <w:pPr>
                    <w:jc w:val="center"/>
                    <w:rPr>
                      <w:rFonts w:ascii="Calibri" w:eastAsia="Calibri" w:hAnsi="Calibri" w:cs="Calibri"/>
                      <w:sz w:val="21"/>
                    </w:rPr>
                  </w:pPr>
                  <w:r>
                    <w:rPr>
                      <w:rFonts w:eastAsia="Arial"/>
                    </w:rPr>
                    <w:t>at apex only</w:t>
                  </w:r>
                </w:p>
              </w:tc>
              <w:tc>
                <w:tcPr>
                  <w:tcW w:w="0" w:type="auto"/>
                  <w:tcMar>
                    <w:top w:w="0" w:type="dxa"/>
                    <w:left w:w="108" w:type="dxa"/>
                    <w:bottom w:w="0" w:type="dxa"/>
                    <w:right w:w="108" w:type="dxa"/>
                  </w:tcMar>
                  <w:vAlign w:val="center"/>
                </w:tcPr>
                <w:p w14:paraId="50FCE9F5" w14:textId="77777777" w:rsidR="006A30EA" w:rsidRDefault="004802B4">
                  <w:pPr>
                    <w:jc w:val="center"/>
                    <w:rPr>
                      <w:rFonts w:ascii="Calibri" w:eastAsia="Calibri" w:hAnsi="Calibri" w:cs="Calibri"/>
                      <w:sz w:val="21"/>
                    </w:rPr>
                  </w:pPr>
                  <w:r>
                    <w:rPr>
                      <w:rFonts w:eastAsia="Arial"/>
                    </w:rPr>
                    <w:t>on margin only</w:t>
                  </w:r>
                </w:p>
              </w:tc>
              <w:tc>
                <w:tcPr>
                  <w:tcW w:w="0" w:type="auto"/>
                  <w:tcMar>
                    <w:top w:w="0" w:type="dxa"/>
                    <w:left w:w="108" w:type="dxa"/>
                    <w:bottom w:w="0" w:type="dxa"/>
                    <w:right w:w="108" w:type="dxa"/>
                  </w:tcMar>
                  <w:vAlign w:val="center"/>
                </w:tcPr>
                <w:p w14:paraId="50FCE9F6" w14:textId="77777777" w:rsidR="006A30EA" w:rsidRDefault="004802B4">
                  <w:pPr>
                    <w:jc w:val="center"/>
                    <w:rPr>
                      <w:rFonts w:ascii="Calibri" w:eastAsia="Calibri" w:hAnsi="Calibri" w:cs="Calibri"/>
                      <w:sz w:val="21"/>
                    </w:rPr>
                  </w:pPr>
                  <w:del w:id="980" w:author="TWO" w:date="2026-07-07T16:26:00Z">
                    <w:r>
                      <w:delText>lower</w:delText>
                    </w:r>
                  </w:del>
                  <w:proofErr w:type="gramStart"/>
                  <w:ins w:id="981" w:author="TWO" w:date="2026-07-07T16:26:00Z">
                    <w:r>
                      <w:rPr>
                        <w:rFonts w:eastAsia="Arial"/>
                      </w:rPr>
                      <w:t>basal</w:t>
                    </w:r>
                  </w:ins>
                  <w:proofErr w:type="gramEnd"/>
                  <w:r>
                    <w:rPr>
                      <w:rFonts w:eastAsia="Arial"/>
                    </w:rPr>
                    <w:t xml:space="preserve"> half and margin</w:t>
                  </w:r>
                </w:p>
              </w:tc>
              <w:tc>
                <w:tcPr>
                  <w:tcW w:w="1874" w:type="dxa"/>
                  <w:tcMar>
                    <w:top w:w="0" w:type="dxa"/>
                    <w:left w:w="108" w:type="dxa"/>
                    <w:bottom w:w="0" w:type="dxa"/>
                    <w:right w:w="108" w:type="dxa"/>
                  </w:tcMar>
                  <w:vAlign w:val="center"/>
                </w:tcPr>
                <w:p w14:paraId="50FCE9F7" w14:textId="77777777" w:rsidR="006A30EA" w:rsidRDefault="004802B4">
                  <w:pPr>
                    <w:jc w:val="center"/>
                    <w:rPr>
                      <w:rFonts w:ascii="Calibri" w:eastAsia="Calibri" w:hAnsi="Calibri" w:cs="Calibri"/>
                      <w:sz w:val="21"/>
                    </w:rPr>
                  </w:pPr>
                  <w:r>
                    <w:rPr>
                      <w:rFonts w:eastAsia="Arial"/>
                    </w:rPr>
                    <w:t>throughout</w:t>
                  </w:r>
                </w:p>
              </w:tc>
            </w:tr>
          </w:tbl>
          <w:p w14:paraId="50FCE9F9" w14:textId="77777777" w:rsidR="006A30EA" w:rsidRDefault="004802B4">
            <w:pPr>
              <w:spacing w:beforeAutospacing="1" w:afterAutospacing="1"/>
              <w:jc w:val="left"/>
            </w:pPr>
            <w:ins w:id="982" w:author="TWO" w:date="2026-07-07T16:26:00Z">
              <w:r>
                <w:t> </w:t>
              </w:r>
            </w:ins>
          </w:p>
        </w:tc>
      </w:tr>
    </w:tbl>
    <w:p w14:paraId="50FCE9FB" w14:textId="77777777" w:rsidR="006A30EA" w:rsidRDefault="006A30EA">
      <w:pPr>
        <w:keepLines/>
      </w:pPr>
    </w:p>
    <w:p w14:paraId="50FCE9FC" w14:textId="77777777" w:rsidR="006A30EA" w:rsidRDefault="006A30EA">
      <w:pPr>
        <w:keepLines/>
      </w:pPr>
    </w:p>
    <w:tbl>
      <w:tblPr>
        <w:tblW w:w="0" w:type="auto"/>
        <w:tblLook w:val="04A0" w:firstRow="1" w:lastRow="0" w:firstColumn="1" w:lastColumn="0" w:noHBand="0" w:noVBand="1"/>
      </w:tblPr>
      <w:tblGrid>
        <w:gridCol w:w="9986"/>
      </w:tblGrid>
      <w:tr w:rsidR="006A30EA" w14:paraId="50FCE9FF" w14:textId="77777777">
        <w:tc>
          <w:tcPr>
            <w:tcW w:w="9986" w:type="dxa"/>
          </w:tcPr>
          <w:p w14:paraId="50FCE9FD" w14:textId="77777777" w:rsidR="006A30EA" w:rsidRDefault="004802B4">
            <w:pPr>
              <w:keepNext/>
              <w:keepLines/>
            </w:pPr>
            <w:r>
              <w:rPr>
                <w:u w:val="single"/>
              </w:rPr>
              <w:t>Ad. 35: Second whorl petaloid tepal: attitude of whole petaloid tepal</w:t>
            </w:r>
          </w:p>
          <w:p w14:paraId="50FCE9FE" w14:textId="77777777" w:rsidR="006A30EA" w:rsidRDefault="004802B4">
            <w:pPr>
              <w:pStyle w:val="BodyText"/>
              <w:keepNext/>
              <w:keepLines/>
              <w:spacing w:beforeAutospacing="1" w:afterAutospacing="1"/>
              <w:jc w:val="left"/>
            </w:pPr>
            <w:r>
              <w:t>See Ad. 21.</w:t>
            </w:r>
          </w:p>
        </w:tc>
      </w:tr>
    </w:tbl>
    <w:p w14:paraId="50FCEA00" w14:textId="77777777" w:rsidR="006A30EA" w:rsidRDefault="006A30EA">
      <w:pPr>
        <w:keepLines/>
      </w:pPr>
    </w:p>
    <w:p w14:paraId="50FCEA01" w14:textId="77777777" w:rsidR="006A30EA" w:rsidRDefault="006A30EA">
      <w:pPr>
        <w:keepLines/>
      </w:pPr>
    </w:p>
    <w:tbl>
      <w:tblPr>
        <w:tblW w:w="0" w:type="auto"/>
        <w:tblLook w:val="04A0" w:firstRow="1" w:lastRow="0" w:firstColumn="1" w:lastColumn="0" w:noHBand="0" w:noVBand="1"/>
      </w:tblPr>
      <w:tblGrid>
        <w:gridCol w:w="9986"/>
      </w:tblGrid>
      <w:tr w:rsidR="006A30EA" w14:paraId="50FCEA04" w14:textId="77777777">
        <w:tc>
          <w:tcPr>
            <w:tcW w:w="9986" w:type="dxa"/>
          </w:tcPr>
          <w:p w14:paraId="50FCEA02" w14:textId="77777777" w:rsidR="006A30EA" w:rsidRDefault="004802B4">
            <w:pPr>
              <w:keepNext/>
              <w:keepLines/>
            </w:pPr>
            <w:r>
              <w:rPr>
                <w:u w:val="single"/>
              </w:rPr>
              <w:t xml:space="preserve">Ad. 36: Second whorl petaloid tepal: curvature of </w:t>
            </w:r>
            <w:del w:id="983" w:author="TWO" w:date="2026-07-07T16:26:00Z">
              <w:r>
                <w:rPr>
                  <w:u w:val="single"/>
                </w:rPr>
                <w:delText>upper</w:delText>
              </w:r>
            </w:del>
            <w:ins w:id="984" w:author="TWO" w:date="2026-07-07T16:26:00Z">
              <w:r>
                <w:rPr>
                  <w:u w:val="single"/>
                </w:rPr>
                <w:t>distal</w:t>
              </w:r>
            </w:ins>
            <w:r>
              <w:rPr>
                <w:u w:val="single"/>
              </w:rPr>
              <w:t xml:space="preserve"> part</w:t>
            </w:r>
          </w:p>
          <w:p w14:paraId="50FCEA03" w14:textId="77777777" w:rsidR="006A30EA" w:rsidRDefault="004802B4">
            <w:pPr>
              <w:pStyle w:val="BodyText"/>
              <w:keepNext/>
              <w:keepLines/>
              <w:spacing w:beforeAutospacing="1" w:afterAutospacing="1"/>
              <w:jc w:val="left"/>
            </w:pPr>
            <w:r>
              <w:t>See Ad. 22.</w:t>
            </w:r>
          </w:p>
        </w:tc>
      </w:tr>
    </w:tbl>
    <w:p w14:paraId="50FCEA05" w14:textId="77777777" w:rsidR="006A30EA" w:rsidRDefault="006A30EA">
      <w:pPr>
        <w:keepLines/>
      </w:pPr>
    </w:p>
    <w:p w14:paraId="50FCEA06" w14:textId="77777777" w:rsidR="006A30EA" w:rsidRDefault="006A30EA">
      <w:pPr>
        <w:keepLines/>
      </w:pPr>
    </w:p>
    <w:tbl>
      <w:tblPr>
        <w:tblW w:w="0" w:type="auto"/>
        <w:tblLook w:val="04A0" w:firstRow="1" w:lastRow="0" w:firstColumn="1" w:lastColumn="0" w:noHBand="0" w:noVBand="1"/>
      </w:tblPr>
      <w:tblGrid>
        <w:gridCol w:w="9986"/>
      </w:tblGrid>
      <w:tr w:rsidR="006A30EA" w14:paraId="50FCEA09" w14:textId="77777777">
        <w:tc>
          <w:tcPr>
            <w:tcW w:w="9986" w:type="dxa"/>
          </w:tcPr>
          <w:p w14:paraId="50FCEA07" w14:textId="77777777" w:rsidR="006A30EA" w:rsidRDefault="004802B4">
            <w:pPr>
              <w:keepNext/>
              <w:keepLines/>
            </w:pPr>
            <w:r>
              <w:rPr>
                <w:u w:val="single"/>
              </w:rPr>
              <w:t>Ad. 39: Second whorl petaloid tepal: distribution of secondary color of outer side</w:t>
            </w:r>
          </w:p>
          <w:p w14:paraId="50FCEA08" w14:textId="77777777" w:rsidR="006A30EA" w:rsidRDefault="004802B4">
            <w:pPr>
              <w:pStyle w:val="BodyText"/>
              <w:keepNext/>
              <w:keepLines/>
              <w:spacing w:beforeAutospacing="1" w:afterAutospacing="1"/>
              <w:jc w:val="left"/>
            </w:pPr>
            <w:r>
              <w:t>See Ad. 29.</w:t>
            </w:r>
          </w:p>
        </w:tc>
      </w:tr>
    </w:tbl>
    <w:p w14:paraId="50FCEA0A" w14:textId="77777777" w:rsidR="006A30EA" w:rsidRDefault="006A30EA">
      <w:pPr>
        <w:keepLines/>
      </w:pPr>
    </w:p>
    <w:p w14:paraId="50FCEA0B" w14:textId="77777777" w:rsidR="006A30EA" w:rsidRDefault="006A30EA">
      <w:pPr>
        <w:keepLines/>
      </w:pPr>
    </w:p>
    <w:tbl>
      <w:tblPr>
        <w:tblW w:w="0" w:type="auto"/>
        <w:tblLook w:val="04A0" w:firstRow="1" w:lastRow="0" w:firstColumn="1" w:lastColumn="0" w:noHBand="0" w:noVBand="1"/>
      </w:tblPr>
      <w:tblGrid>
        <w:gridCol w:w="9986"/>
      </w:tblGrid>
      <w:tr w:rsidR="006A30EA" w14:paraId="50FCEA0E" w14:textId="77777777">
        <w:tc>
          <w:tcPr>
            <w:tcW w:w="9986" w:type="dxa"/>
          </w:tcPr>
          <w:p w14:paraId="50FCEA0C" w14:textId="77777777" w:rsidR="006A30EA" w:rsidRDefault="004802B4">
            <w:pPr>
              <w:keepNext/>
              <w:keepLines/>
            </w:pPr>
            <w:r>
              <w:rPr>
                <w:u w:val="single"/>
              </w:rPr>
              <w:t xml:space="preserve">Ad. 40: Second whorl </w:t>
            </w:r>
            <w:r>
              <w:rPr>
                <w:rFonts w:eastAsia="Arial"/>
                <w:u w:val="single"/>
              </w:rPr>
              <w:t>petaloid tepal</w:t>
            </w:r>
            <w:r>
              <w:rPr>
                <w:u w:val="single"/>
              </w:rPr>
              <w:t xml:space="preserve">: </w:t>
            </w:r>
            <w:r>
              <w:rPr>
                <w:rFonts w:eastAsia="Arial"/>
                <w:u w:val="single"/>
              </w:rPr>
              <w:t>pattern</w:t>
            </w:r>
            <w:r>
              <w:rPr>
                <w:u w:val="single"/>
              </w:rPr>
              <w:t xml:space="preserve"> of secondary color of outer side</w:t>
            </w:r>
          </w:p>
          <w:p w14:paraId="50FCEA0D" w14:textId="77777777" w:rsidR="006A30EA" w:rsidRDefault="004802B4">
            <w:pPr>
              <w:pStyle w:val="BodyText"/>
              <w:keepNext/>
              <w:keepLines/>
              <w:spacing w:beforeAutospacing="1" w:afterAutospacing="1"/>
              <w:jc w:val="left"/>
            </w:pPr>
            <w:r>
              <w:t>See Ad.30.</w:t>
            </w:r>
          </w:p>
        </w:tc>
      </w:tr>
    </w:tbl>
    <w:p w14:paraId="50FCEA0F" w14:textId="77777777" w:rsidR="006A30EA" w:rsidRDefault="006A30EA">
      <w:pPr>
        <w:keepLines/>
      </w:pPr>
    </w:p>
    <w:p w14:paraId="50FCEA10" w14:textId="77777777" w:rsidR="006A30EA" w:rsidRDefault="006A30EA">
      <w:pPr>
        <w:keepLines/>
      </w:pPr>
    </w:p>
    <w:tbl>
      <w:tblPr>
        <w:tblW w:w="0" w:type="auto"/>
        <w:tblLook w:val="04A0" w:firstRow="1" w:lastRow="0" w:firstColumn="1" w:lastColumn="0" w:noHBand="0" w:noVBand="1"/>
      </w:tblPr>
      <w:tblGrid>
        <w:gridCol w:w="9986"/>
      </w:tblGrid>
      <w:tr w:rsidR="006A30EA" w14:paraId="50FCEA13" w14:textId="77777777">
        <w:tc>
          <w:tcPr>
            <w:tcW w:w="9986" w:type="dxa"/>
          </w:tcPr>
          <w:p w14:paraId="50FCEA11" w14:textId="77777777" w:rsidR="006A30EA" w:rsidRDefault="004802B4">
            <w:pPr>
              <w:keepNext/>
              <w:keepLines/>
            </w:pPr>
            <w:r>
              <w:rPr>
                <w:u w:val="single"/>
              </w:rPr>
              <w:t>Ad. 43: Time of beginning of first flowering</w:t>
            </w:r>
          </w:p>
          <w:p w14:paraId="50FCEA12" w14:textId="77777777" w:rsidR="006A30EA" w:rsidRDefault="004802B4">
            <w:pPr>
              <w:pStyle w:val="BodyText"/>
              <w:keepNext/>
              <w:keepLines/>
              <w:spacing w:beforeAutospacing="1" w:afterAutospacing="1"/>
              <w:jc w:val="left"/>
            </w:pPr>
            <w:r>
              <w:rPr>
                <w:rFonts w:eastAsia="Arial"/>
              </w:rPr>
              <w:t>Time of beginning of first flowering is reached when the first flower bud blooms on all plants.</w:t>
            </w:r>
            <w:r>
              <w:t> </w:t>
            </w:r>
          </w:p>
        </w:tc>
      </w:tr>
    </w:tbl>
    <w:p w14:paraId="50FCEA14" w14:textId="77777777" w:rsidR="006A30EA" w:rsidRDefault="006A30EA">
      <w:pPr>
        <w:keepLines/>
      </w:pPr>
    </w:p>
    <w:p w14:paraId="50FCEA15" w14:textId="77777777" w:rsidR="006A30EA" w:rsidRDefault="006A30EA">
      <w:pPr>
        <w:keepLines/>
      </w:pPr>
    </w:p>
    <w:tbl>
      <w:tblPr>
        <w:tblW w:w="0" w:type="auto"/>
        <w:tblLook w:val="04A0" w:firstRow="1" w:lastRow="0" w:firstColumn="1" w:lastColumn="0" w:noHBand="0" w:noVBand="1"/>
      </w:tblPr>
      <w:tblGrid>
        <w:gridCol w:w="9986"/>
      </w:tblGrid>
      <w:tr w:rsidR="006A30EA" w14:paraId="50FCEA18" w14:textId="77777777">
        <w:tc>
          <w:tcPr>
            <w:tcW w:w="9986" w:type="dxa"/>
          </w:tcPr>
          <w:p w14:paraId="50FCEA16" w14:textId="77777777" w:rsidR="006A30EA" w:rsidRDefault="004802B4">
            <w:pPr>
              <w:keepNext/>
              <w:keepLines/>
            </w:pPr>
            <w:r>
              <w:rPr>
                <w:u w:val="single"/>
              </w:rPr>
              <w:t>Ad. 44: Length of first flowering period</w:t>
            </w:r>
          </w:p>
          <w:p w14:paraId="50FCEA17" w14:textId="77777777" w:rsidR="006A30EA" w:rsidRDefault="004802B4">
            <w:pPr>
              <w:pStyle w:val="BodyText"/>
              <w:keepNext/>
              <w:keepLines/>
              <w:spacing w:beforeAutospacing="1" w:afterAutospacing="1"/>
              <w:jc w:val="left"/>
            </w:pPr>
            <w:r>
              <w:t>Observation should be made over the full period of flowering, from the opening of the first flower through to the opening of the last flower.</w:t>
            </w:r>
          </w:p>
        </w:tc>
      </w:tr>
    </w:tbl>
    <w:p w14:paraId="50FCEA19" w14:textId="77777777" w:rsidR="006A30EA" w:rsidRDefault="006A30EA">
      <w:pPr>
        <w:keepLines/>
      </w:pPr>
    </w:p>
    <w:p w14:paraId="50FCEA1A" w14:textId="77777777" w:rsidR="006A30EA" w:rsidRDefault="006A30EA">
      <w:pPr>
        <w:keepLines/>
      </w:pPr>
    </w:p>
    <w:tbl>
      <w:tblPr>
        <w:tblW w:w="0" w:type="auto"/>
        <w:tblLook w:val="04A0" w:firstRow="1" w:lastRow="0" w:firstColumn="1" w:lastColumn="0" w:noHBand="0" w:noVBand="1"/>
      </w:tblPr>
      <w:tblGrid>
        <w:gridCol w:w="9986"/>
      </w:tblGrid>
      <w:tr w:rsidR="006A30EA" w14:paraId="50FCEA1D" w14:textId="77777777">
        <w:tc>
          <w:tcPr>
            <w:tcW w:w="9986" w:type="dxa"/>
          </w:tcPr>
          <w:p w14:paraId="50FCEA1B" w14:textId="77777777" w:rsidR="006A30EA" w:rsidRDefault="004802B4">
            <w:pPr>
              <w:keepNext/>
              <w:keepLines/>
            </w:pPr>
            <w:r>
              <w:rPr>
                <w:u w:val="single"/>
              </w:rPr>
              <w:lastRenderedPageBreak/>
              <w:t>Ad. 45: Flowering: frequency</w:t>
            </w:r>
          </w:p>
          <w:p w14:paraId="50FCEA1C" w14:textId="77777777" w:rsidR="006A30EA" w:rsidRDefault="004802B4">
            <w:pPr>
              <w:pStyle w:val="BodyText"/>
              <w:keepNext/>
              <w:keepLines/>
              <w:spacing w:beforeAutospacing="1" w:afterAutospacing="1"/>
              <w:jc w:val="left"/>
            </w:pPr>
            <w:r>
              <w:t>The frequency is defined by the number of flowering periods within a growing season.</w:t>
            </w:r>
            <w:r>
              <w:br/>
              <w:t>One flowering period is from the beginning to the end of blooming.</w:t>
            </w:r>
            <w:r>
              <w:br/>
              <w:t>See Ad. 44.</w:t>
            </w:r>
            <w:r>
              <w:br/>
              <w:t> </w:t>
            </w:r>
          </w:p>
        </w:tc>
      </w:tr>
    </w:tbl>
    <w:p w14:paraId="50FCEA1E" w14:textId="77777777" w:rsidR="006A30EA" w:rsidRDefault="006A30EA">
      <w:pPr>
        <w:keepLines/>
      </w:pPr>
    </w:p>
    <w:p w14:paraId="50FCEA1F" w14:textId="77777777" w:rsidR="006A30EA" w:rsidRDefault="006A30EA">
      <w:pPr>
        <w:keepLines/>
        <w:sectPr w:rsidR="006A30EA">
          <w:headerReference w:type="even" r:id="rId123"/>
          <w:headerReference w:type="default" r:id="rId124"/>
          <w:footerReference w:type="even" r:id="rId125"/>
          <w:footerReference w:type="default" r:id="rId126"/>
          <w:headerReference w:type="first" r:id="rId127"/>
          <w:footerReference w:type="first" r:id="rId128"/>
          <w:pgSz w:w="11906" w:h="16838"/>
          <w:pgMar w:top="400" w:right="960" w:bottom="400" w:left="960" w:header="510" w:footer="720" w:gutter="0"/>
          <w:cols w:space="720"/>
        </w:sectPr>
      </w:pPr>
    </w:p>
    <w:p w14:paraId="50FCEA20" w14:textId="77777777" w:rsidR="006A30EA" w:rsidRDefault="004802B4">
      <w:pPr>
        <w:pStyle w:val="Heading1"/>
      </w:pPr>
      <w:bookmarkStart w:id="986" w:name="_Toc_1_3_0000000024"/>
      <w:r>
        <w:lastRenderedPageBreak/>
        <w:t>Literature</w:t>
      </w:r>
      <w:bookmarkEnd w:id="986"/>
    </w:p>
    <w:p w14:paraId="50FCEA21" w14:textId="77777777" w:rsidR="006A30EA" w:rsidRDefault="006A30EA"/>
    <w:p w14:paraId="50FCEA22" w14:textId="77777777" w:rsidR="006A30EA" w:rsidRDefault="006A30EA">
      <w:pPr>
        <w:rPr>
          <w:ins w:id="987" w:author="TWO" w:date="2026-07-07T16:26:00Z"/>
        </w:rPr>
      </w:pPr>
    </w:p>
    <w:p w14:paraId="50FCEA23" w14:textId="77777777" w:rsidR="006A30EA" w:rsidRDefault="004802B4">
      <w:pPr>
        <w:jc w:val="left"/>
        <w:rPr>
          <w:rFonts w:eastAsia="Arial"/>
        </w:rPr>
      </w:pPr>
      <w:r>
        <w:rPr>
          <w:rFonts w:eastAsia="Arial"/>
        </w:rPr>
        <w:t>Callaway, D. J., 1994: The World of Magnolias. Timber Press, Oregon.</w:t>
      </w:r>
    </w:p>
    <w:p w14:paraId="50FCEA24" w14:textId="77777777" w:rsidR="006A30EA" w:rsidRDefault="004802B4">
      <w:pPr>
        <w:rPr>
          <w:rFonts w:eastAsia="Arial"/>
        </w:rPr>
      </w:pPr>
      <w:ins w:id="988" w:author="TWO" w:date="2026-07-07T16:26:00Z">
        <w:r>
          <w:rPr>
            <w:rFonts w:eastAsia="Arial"/>
          </w:rPr>
          <w:t> </w:t>
        </w:r>
      </w:ins>
    </w:p>
    <w:p w14:paraId="50FCEA25" w14:textId="77777777" w:rsidR="006A30EA" w:rsidRDefault="004802B4">
      <w:pPr>
        <w:rPr>
          <w:rFonts w:eastAsia="Arial"/>
        </w:rPr>
      </w:pPr>
      <w:r>
        <w:rPr>
          <w:rFonts w:eastAsia="Arial"/>
        </w:rPr>
        <w:t xml:space="preserve">Figlar, R. B., </w:t>
      </w:r>
      <w:proofErr w:type="spellStart"/>
      <w:r>
        <w:rPr>
          <w:rFonts w:eastAsia="Arial"/>
        </w:rPr>
        <w:t>Nooteboom</w:t>
      </w:r>
      <w:proofErr w:type="spellEnd"/>
      <w:r>
        <w:rPr>
          <w:rFonts w:eastAsia="Arial"/>
        </w:rPr>
        <w:t xml:space="preserve">, H. P., 2004: Notes on Magnoliaceae IV. </w:t>
      </w:r>
      <w:proofErr w:type="spellStart"/>
      <w:r>
        <w:rPr>
          <w:rFonts w:eastAsia="Arial"/>
        </w:rPr>
        <w:t>Blumea</w:t>
      </w:r>
      <w:proofErr w:type="spellEnd"/>
      <w:r>
        <w:rPr>
          <w:rFonts w:eastAsia="Arial"/>
        </w:rPr>
        <w:t>, 49: 87-100.</w:t>
      </w:r>
    </w:p>
    <w:p w14:paraId="50FCEA26" w14:textId="77777777" w:rsidR="006A30EA" w:rsidRDefault="004802B4">
      <w:pPr>
        <w:rPr>
          <w:rFonts w:eastAsia="Arial"/>
        </w:rPr>
      </w:pPr>
      <w:ins w:id="989" w:author="TWO" w:date="2026-07-07T16:26:00Z">
        <w:r>
          <w:rPr>
            <w:rFonts w:eastAsia="Arial"/>
          </w:rPr>
          <w:t> </w:t>
        </w:r>
      </w:ins>
    </w:p>
    <w:p w14:paraId="50FCEA27" w14:textId="77777777" w:rsidR="006A30EA" w:rsidRDefault="004802B4">
      <w:pPr>
        <w:rPr>
          <w:rFonts w:eastAsia="Arial"/>
        </w:rPr>
      </w:pPr>
      <w:r>
        <w:rPr>
          <w:rFonts w:eastAsia="Arial"/>
        </w:rPr>
        <w:t>Gardiner J, 2000: Magnolias: A Gardener' s Guide. Timber Press. Portland.</w:t>
      </w:r>
    </w:p>
    <w:p w14:paraId="50FCEA28" w14:textId="77777777" w:rsidR="006A30EA" w:rsidRDefault="004802B4">
      <w:pPr>
        <w:rPr>
          <w:rFonts w:eastAsia="Arial"/>
        </w:rPr>
      </w:pPr>
      <w:ins w:id="990" w:author="TWO" w:date="2026-07-07T16:26:00Z">
        <w:r>
          <w:rPr>
            <w:rFonts w:eastAsia="Arial"/>
          </w:rPr>
          <w:t> </w:t>
        </w:r>
      </w:ins>
    </w:p>
    <w:p w14:paraId="50FCEA29" w14:textId="77777777" w:rsidR="006A30EA" w:rsidRDefault="004802B4">
      <w:pPr>
        <w:rPr>
          <w:rFonts w:eastAsia="Arial"/>
        </w:rPr>
      </w:pPr>
      <w:r>
        <w:rPr>
          <w:rFonts w:eastAsia="Arial"/>
        </w:rPr>
        <w:t xml:space="preserve">Lobdell, M. S., 2021: Register of Magnolia cultivars. </w:t>
      </w:r>
      <w:proofErr w:type="spellStart"/>
      <w:r>
        <w:rPr>
          <w:rFonts w:eastAsia="Arial"/>
        </w:rPr>
        <w:t>HortScience</w:t>
      </w:r>
      <w:proofErr w:type="spellEnd"/>
      <w:r>
        <w:rPr>
          <w:rFonts w:eastAsia="Arial"/>
        </w:rPr>
        <w:t>, 56: 1614-1675.</w:t>
      </w:r>
    </w:p>
    <w:p w14:paraId="50FCEA2A" w14:textId="77777777" w:rsidR="006A30EA" w:rsidRDefault="004802B4">
      <w:pPr>
        <w:rPr>
          <w:rFonts w:eastAsia="Arial"/>
        </w:rPr>
      </w:pPr>
      <w:ins w:id="991" w:author="TWO" w:date="2026-07-07T16:26:00Z">
        <w:r>
          <w:rPr>
            <w:rFonts w:eastAsia="Arial"/>
          </w:rPr>
          <w:t> </w:t>
        </w:r>
      </w:ins>
    </w:p>
    <w:p w14:paraId="50FCEA2B" w14:textId="77777777" w:rsidR="006A30EA" w:rsidRDefault="004802B4">
      <w:pPr>
        <w:rPr>
          <w:ins w:id="992" w:author="TWO" w:date="2026-07-07T16:26:00Z"/>
          <w:rFonts w:eastAsia="Arial"/>
        </w:rPr>
      </w:pPr>
      <w:r>
        <w:rPr>
          <w:rFonts w:eastAsia="Arial"/>
        </w:rPr>
        <w:t xml:space="preserve">Xia, N.H., Liu Y.H., </w:t>
      </w:r>
      <w:proofErr w:type="spellStart"/>
      <w:r>
        <w:rPr>
          <w:rFonts w:eastAsia="Arial"/>
        </w:rPr>
        <w:t>Nooteboom</w:t>
      </w:r>
      <w:proofErr w:type="spellEnd"/>
      <w:r>
        <w:rPr>
          <w:rFonts w:eastAsia="Arial"/>
        </w:rPr>
        <w:t xml:space="preserve"> H.P., 2008: Magnoliaceae. In: Wu ZY et al, Flora of China Vol.7. Science Press and Missouri Botanical Garden Press, pp. 47-91.</w:t>
      </w:r>
    </w:p>
    <w:p w14:paraId="50FCEA2C" w14:textId="77777777" w:rsidR="006A30EA" w:rsidRDefault="006A30EA">
      <w:pPr>
        <w:sectPr w:rsidR="006A30EA">
          <w:headerReference w:type="even" r:id="rId129"/>
          <w:headerReference w:type="default" r:id="rId130"/>
          <w:footerReference w:type="even" r:id="rId131"/>
          <w:footerReference w:type="default" r:id="rId132"/>
          <w:headerReference w:type="first" r:id="rId133"/>
          <w:footerReference w:type="first" r:id="rId134"/>
          <w:pgSz w:w="11906" w:h="16838"/>
          <w:pgMar w:top="400" w:right="960" w:bottom="400" w:left="960" w:header="510" w:footer="720" w:gutter="0"/>
          <w:cols w:space="720"/>
        </w:sectPr>
      </w:pPr>
    </w:p>
    <w:p w14:paraId="50FCEA2D" w14:textId="77777777" w:rsidR="006A30EA" w:rsidRDefault="004802B4">
      <w:pPr>
        <w:pStyle w:val="Heading1"/>
      </w:pPr>
      <w:bookmarkStart w:id="994" w:name="_Toc_1_3_0000000025"/>
      <w:r>
        <w:lastRenderedPageBreak/>
        <w:t>Technical Questionnaire</w:t>
      </w:r>
      <w:bookmarkEnd w:id="994"/>
    </w:p>
    <w:p w14:paraId="50FCEA2E" w14:textId="77777777" w:rsidR="006A30EA" w:rsidRDefault="006A30EA"/>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491"/>
        <w:gridCol w:w="2993"/>
        <w:gridCol w:w="3492"/>
      </w:tblGrid>
      <w:tr w:rsidR="006A30EA" w14:paraId="50FCEA32" w14:textId="77777777">
        <w:trPr>
          <w:trHeight w:val="400"/>
        </w:trPr>
        <w:tc>
          <w:tcPr>
            <w:tcW w:w="1750" w:type="pct"/>
            <w:vAlign w:val="bottom"/>
          </w:tcPr>
          <w:p w14:paraId="50FCEA2F" w14:textId="77777777" w:rsidR="006A30EA" w:rsidRDefault="004802B4">
            <w:r>
              <w:t>TECHNICAL QUESTIONNAIRE</w:t>
            </w:r>
          </w:p>
        </w:tc>
        <w:tc>
          <w:tcPr>
            <w:tcW w:w="1500" w:type="pct"/>
            <w:vAlign w:val="bottom"/>
          </w:tcPr>
          <w:p w14:paraId="50FCEA30" w14:textId="77777777" w:rsidR="006A30EA" w:rsidRDefault="004802B4">
            <w:r>
              <w:t>Page {x} of {y}</w:t>
            </w:r>
          </w:p>
        </w:tc>
        <w:tc>
          <w:tcPr>
            <w:tcW w:w="1750" w:type="pct"/>
            <w:shd w:val="clear" w:color="auto" w:fill="DFDFD7"/>
            <w:vAlign w:val="bottom"/>
          </w:tcPr>
          <w:p w14:paraId="50FCEA31" w14:textId="77777777" w:rsidR="006A30EA" w:rsidRDefault="004802B4">
            <w:r>
              <w:t>Reference Number:</w:t>
            </w:r>
          </w:p>
        </w:tc>
      </w:tr>
    </w:tbl>
    <w:p w14:paraId="50FCEA33" w14:textId="77777777" w:rsidR="006A30EA" w:rsidRDefault="006A30EA"/>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99"/>
        <w:gridCol w:w="8"/>
        <w:gridCol w:w="470"/>
        <w:gridCol w:w="2314"/>
        <w:gridCol w:w="134"/>
        <w:gridCol w:w="2949"/>
        <w:gridCol w:w="1905"/>
        <w:gridCol w:w="44"/>
        <w:gridCol w:w="1453"/>
      </w:tblGrid>
      <w:tr w:rsidR="006A30EA" w14:paraId="50FCEA39" w14:textId="77777777">
        <w:trPr>
          <w:trHeight w:val="600"/>
        </w:trPr>
        <w:tc>
          <w:tcPr>
            <w:tcW w:w="1817" w:type="pct"/>
            <w:gridSpan w:val="5"/>
          </w:tcPr>
          <w:p w14:paraId="50FCEA34" w14:textId="77777777" w:rsidR="006A30EA" w:rsidRDefault="006A30EA"/>
        </w:tc>
        <w:tc>
          <w:tcPr>
            <w:tcW w:w="1478" w:type="pct"/>
          </w:tcPr>
          <w:p w14:paraId="50FCEA35" w14:textId="77777777" w:rsidR="006A30EA" w:rsidRDefault="006A30EA"/>
        </w:tc>
        <w:tc>
          <w:tcPr>
            <w:tcW w:w="1705" w:type="pct"/>
            <w:gridSpan w:val="3"/>
            <w:shd w:val="clear" w:color="auto" w:fill="DFDFD7"/>
          </w:tcPr>
          <w:p w14:paraId="50FCEA36" w14:textId="77777777" w:rsidR="006A30EA" w:rsidRDefault="006A30EA"/>
          <w:p w14:paraId="50FCEA37" w14:textId="77777777" w:rsidR="006A30EA" w:rsidRDefault="004802B4">
            <w:r>
              <w:t>Application date:</w:t>
            </w:r>
          </w:p>
          <w:p w14:paraId="50FCEA38" w14:textId="77777777" w:rsidR="006A30EA" w:rsidRDefault="004802B4">
            <w:r>
              <w:t>(not to be filled in by the applicant)</w:t>
            </w:r>
          </w:p>
        </w:tc>
      </w:tr>
      <w:tr w:rsidR="006A30EA" w14:paraId="50FCEA3D" w14:textId="77777777">
        <w:trPr>
          <w:trHeight w:val="600"/>
        </w:trPr>
        <w:tc>
          <w:tcPr>
            <w:tcW w:w="5000" w:type="pct"/>
            <w:gridSpan w:val="9"/>
          </w:tcPr>
          <w:p w14:paraId="50FCEA3A" w14:textId="77777777" w:rsidR="006A30EA" w:rsidRDefault="006A30EA">
            <w:pPr>
              <w:jc w:val="center"/>
            </w:pPr>
          </w:p>
          <w:p w14:paraId="50FCEA3B" w14:textId="77777777" w:rsidR="006A30EA" w:rsidRDefault="004802B4">
            <w:pPr>
              <w:jc w:val="center"/>
            </w:pPr>
            <w:r>
              <w:rPr>
                <w:sz w:val="18"/>
              </w:rPr>
              <w:t>TECHNICAL QUESTIONNAIRE</w:t>
            </w:r>
          </w:p>
          <w:p w14:paraId="50FCEA3C" w14:textId="77777777" w:rsidR="006A30EA" w:rsidRDefault="004802B4">
            <w:pPr>
              <w:jc w:val="center"/>
            </w:pPr>
            <w:r>
              <w:rPr>
                <w:sz w:val="18"/>
              </w:rPr>
              <w:t>to be completed in connection with an application for plant breeders' rights</w:t>
            </w:r>
          </w:p>
        </w:tc>
      </w:tr>
      <w:tr w:rsidR="006A30EA" w14:paraId="50FCEA41" w14:textId="77777777">
        <w:tblPrEx>
          <w:jc w:val="center"/>
        </w:tblPrEx>
        <w:trPr>
          <w:jc w:val="center"/>
        </w:trPr>
        <w:tc>
          <w:tcPr>
            <w:tcW w:w="5000" w:type="pct"/>
            <w:gridSpan w:val="9"/>
            <w:tcBorders>
              <w:bottom w:val="nil"/>
            </w:tcBorders>
          </w:tcPr>
          <w:p w14:paraId="50FCEA3E" w14:textId="77777777" w:rsidR="006A30EA" w:rsidRDefault="006A30EA"/>
          <w:p w14:paraId="50FCEA3F" w14:textId="77777777" w:rsidR="006A30EA" w:rsidRDefault="004802B4">
            <w:r>
              <w:rPr>
                <w:sz w:val="18"/>
              </w:rPr>
              <w:t>1.</w:t>
            </w:r>
            <w:r>
              <w:rPr>
                <w:sz w:val="18"/>
              </w:rPr>
              <w:tab/>
              <w:t>Subject of the Technical Questionnaire</w:t>
            </w:r>
          </w:p>
          <w:p w14:paraId="50FCEA40" w14:textId="77777777" w:rsidR="006A30EA" w:rsidRDefault="006A30EA"/>
        </w:tc>
      </w:tr>
      <w:tr w:rsidR="006A30EA" w14:paraId="50FCEA46" w14:textId="77777777">
        <w:trPr>
          <w:trHeight w:val="454"/>
        </w:trPr>
        <w:tc>
          <w:tcPr>
            <w:tcW w:w="590" w:type="pct"/>
            <w:gridSpan w:val="3"/>
            <w:tcBorders>
              <w:top w:val="nil"/>
              <w:bottom w:val="nil"/>
              <w:right w:val="nil"/>
            </w:tcBorders>
            <w:vAlign w:val="center"/>
          </w:tcPr>
          <w:p w14:paraId="50FCEA42" w14:textId="77777777" w:rsidR="006A30EA" w:rsidRDefault="004802B4">
            <w:r>
              <w:rPr>
                <w:sz w:val="18"/>
              </w:rPr>
              <w:tab/>
              <w:t>1.1</w:t>
            </w:r>
          </w:p>
        </w:tc>
        <w:tc>
          <w:tcPr>
            <w:tcW w:w="1227" w:type="pct"/>
            <w:gridSpan w:val="2"/>
            <w:tcBorders>
              <w:top w:val="nil"/>
              <w:left w:val="nil"/>
              <w:bottom w:val="nil"/>
              <w:right w:val="nil"/>
            </w:tcBorders>
            <w:vAlign w:val="center"/>
          </w:tcPr>
          <w:p w14:paraId="50FCEA43" w14:textId="77777777" w:rsidR="006A30EA" w:rsidRDefault="004802B4">
            <w:r>
              <w:rPr>
                <w:sz w:val="18"/>
              </w:rPr>
              <w:t>Botanical name</w:t>
            </w:r>
          </w:p>
        </w:tc>
        <w:tc>
          <w:tcPr>
            <w:tcW w:w="2455" w:type="pct"/>
            <w:gridSpan w:val="3"/>
            <w:tcBorders>
              <w:top w:val="nil"/>
              <w:left w:val="nil"/>
              <w:bottom w:val="nil"/>
              <w:right w:val="nil"/>
            </w:tcBorders>
            <w:vAlign w:val="center"/>
          </w:tcPr>
          <w:p w14:paraId="50FCEA44" w14:textId="77777777" w:rsidR="006A30EA" w:rsidRDefault="00000000">
            <w:r>
              <w:pict w14:anchorId="50FCEDC3">
                <v:shapetype id="_x0000_t202" coordsize="21600,21600" o:spt="202" path="m,l,21600r21600,l21600,xe">
                  <v:stroke joinstyle="miter"/>
                  <v:path gradientshapeok="t" o:connecttype="rect"/>
                </v:shapetype>
                <v:shape id="_x0000_s2539" type="#_x0000_t202" style="position:absolute;left:0;text-align:left;margin-left:0;margin-top:0;width:250pt;height:18pt;z-index:251658240;mso-position-horizontal:center;mso-position-horizontal-relative:text;mso-position-vertical:center;mso-position-vertical-relative:text;mso-width-relative:page;mso-height-relative:page">
                  <v:textbox>
                    <w:txbxContent>
                      <w:p w14:paraId="50FCEE3F" w14:textId="77777777" w:rsidR="006A30EA" w:rsidRDefault="004802B4">
                        <w:r>
                          <w:rPr>
                            <w:i/>
                            <w:sz w:val="16"/>
                          </w:rPr>
                          <w:t>Magnolia</w:t>
                        </w:r>
                        <w:r>
                          <w:rPr>
                            <w:sz w:val="16"/>
                          </w:rPr>
                          <w:t xml:space="preserve"> L.</w:t>
                        </w:r>
                      </w:p>
                    </w:txbxContent>
                  </v:textbox>
                </v:shape>
              </w:pict>
            </w:r>
          </w:p>
        </w:tc>
        <w:tc>
          <w:tcPr>
            <w:tcW w:w="728" w:type="pct"/>
            <w:tcBorders>
              <w:top w:val="nil"/>
              <w:left w:val="nil"/>
              <w:bottom w:val="nil"/>
            </w:tcBorders>
            <w:vAlign w:val="center"/>
          </w:tcPr>
          <w:p w14:paraId="50FCEA45" w14:textId="77777777" w:rsidR="006A30EA" w:rsidRDefault="006A30EA"/>
        </w:tc>
      </w:tr>
      <w:tr w:rsidR="006A30EA" w14:paraId="50FCEA4B" w14:textId="77777777">
        <w:trPr>
          <w:trHeight w:val="200"/>
        </w:trPr>
        <w:tc>
          <w:tcPr>
            <w:tcW w:w="590" w:type="pct"/>
            <w:gridSpan w:val="3"/>
            <w:tcBorders>
              <w:top w:val="nil"/>
              <w:bottom w:val="nil"/>
              <w:right w:val="nil"/>
            </w:tcBorders>
            <w:vAlign w:val="center"/>
          </w:tcPr>
          <w:p w14:paraId="50FCEA47" w14:textId="77777777" w:rsidR="006A30EA" w:rsidRDefault="004802B4">
            <w:r>
              <w:rPr>
                <w:sz w:val="18"/>
              </w:rPr>
              <w:tab/>
              <w:t>1.2</w:t>
            </w:r>
          </w:p>
        </w:tc>
        <w:tc>
          <w:tcPr>
            <w:tcW w:w="1227" w:type="pct"/>
            <w:gridSpan w:val="2"/>
            <w:tcBorders>
              <w:top w:val="nil"/>
              <w:left w:val="nil"/>
              <w:bottom w:val="nil"/>
              <w:right w:val="nil"/>
            </w:tcBorders>
            <w:vAlign w:val="center"/>
          </w:tcPr>
          <w:p w14:paraId="50FCEA48" w14:textId="77777777" w:rsidR="006A30EA" w:rsidRDefault="004802B4">
            <w:r>
              <w:rPr>
                <w:sz w:val="18"/>
              </w:rPr>
              <w:t>Common name</w:t>
            </w:r>
          </w:p>
        </w:tc>
        <w:tc>
          <w:tcPr>
            <w:tcW w:w="2455" w:type="pct"/>
            <w:gridSpan w:val="3"/>
            <w:tcBorders>
              <w:top w:val="nil"/>
              <w:left w:val="nil"/>
              <w:bottom w:val="nil"/>
              <w:right w:val="nil"/>
            </w:tcBorders>
            <w:vAlign w:val="center"/>
          </w:tcPr>
          <w:p w14:paraId="50FCEA49" w14:textId="77777777" w:rsidR="006A30EA" w:rsidRDefault="00000000">
            <w:r>
              <w:pict w14:anchorId="50FCEDC4">
                <v:shape id="_x0000_s2540" type="#_x0000_t202" style="position:absolute;left:0;text-align:left;margin-left:0;margin-top:0;width:250pt;height:18pt;z-index:251658241;mso-position-horizontal:center;mso-position-horizontal-relative:text;mso-position-vertical:center;mso-position-vertical-relative:text;mso-width-relative:page;mso-height-relative:page">
                  <v:textbox>
                    <w:txbxContent>
                      <w:p w14:paraId="50FCEE40" w14:textId="77777777" w:rsidR="006A30EA" w:rsidRDefault="004802B4">
                        <w:r>
                          <w:rPr>
                            <w:sz w:val="16"/>
                          </w:rPr>
                          <w:t>Magnolia</w:t>
                        </w:r>
                      </w:p>
                    </w:txbxContent>
                  </v:textbox>
                </v:shape>
              </w:pict>
            </w:r>
          </w:p>
        </w:tc>
        <w:tc>
          <w:tcPr>
            <w:tcW w:w="728" w:type="pct"/>
            <w:tcBorders>
              <w:top w:val="nil"/>
              <w:left w:val="nil"/>
              <w:bottom w:val="nil"/>
            </w:tcBorders>
            <w:vAlign w:val="center"/>
          </w:tcPr>
          <w:p w14:paraId="50FCEA4A" w14:textId="77777777" w:rsidR="006A30EA" w:rsidRDefault="006A30EA"/>
        </w:tc>
      </w:tr>
      <w:tr w:rsidR="006A30EA" w14:paraId="50FCEA50" w14:textId="77777777">
        <w:trPr>
          <w:trHeight w:val="200"/>
          <w:ins w:id="995" w:author="TWO" w:date="2026-07-07T16:26:00Z"/>
        </w:trPr>
        <w:tc>
          <w:tcPr>
            <w:tcW w:w="590" w:type="pct"/>
            <w:gridSpan w:val="3"/>
            <w:tcBorders>
              <w:top w:val="nil"/>
              <w:bottom w:val="nil"/>
              <w:right w:val="nil"/>
            </w:tcBorders>
            <w:vAlign w:val="center"/>
          </w:tcPr>
          <w:p w14:paraId="50FCEA4C" w14:textId="77777777" w:rsidR="006A30EA" w:rsidRDefault="006A30EA">
            <w:pPr>
              <w:rPr>
                <w:ins w:id="996" w:author="TWO" w:date="2026-07-07T16:26:00Z"/>
              </w:rPr>
            </w:pPr>
          </w:p>
        </w:tc>
        <w:tc>
          <w:tcPr>
            <w:tcW w:w="1227" w:type="pct"/>
            <w:gridSpan w:val="2"/>
            <w:tcBorders>
              <w:top w:val="nil"/>
              <w:left w:val="nil"/>
              <w:bottom w:val="nil"/>
              <w:right w:val="nil"/>
            </w:tcBorders>
            <w:vAlign w:val="center"/>
          </w:tcPr>
          <w:p w14:paraId="50FCEA4D" w14:textId="77777777" w:rsidR="006A30EA" w:rsidRDefault="006A30EA">
            <w:pPr>
              <w:rPr>
                <w:ins w:id="997" w:author="TWO" w:date="2026-07-07T16:26:00Z"/>
              </w:rPr>
            </w:pPr>
          </w:p>
        </w:tc>
        <w:tc>
          <w:tcPr>
            <w:tcW w:w="2455" w:type="pct"/>
            <w:gridSpan w:val="3"/>
            <w:tcBorders>
              <w:top w:val="nil"/>
              <w:left w:val="nil"/>
              <w:bottom w:val="nil"/>
              <w:right w:val="nil"/>
            </w:tcBorders>
            <w:vAlign w:val="center"/>
          </w:tcPr>
          <w:p w14:paraId="50FCEA4E" w14:textId="77777777" w:rsidR="006A30EA" w:rsidRDefault="006A30EA">
            <w:pPr>
              <w:rPr>
                <w:ins w:id="998" w:author="TWO" w:date="2026-07-07T16:26:00Z"/>
              </w:rPr>
            </w:pPr>
          </w:p>
        </w:tc>
        <w:tc>
          <w:tcPr>
            <w:tcW w:w="728" w:type="pct"/>
            <w:tcBorders>
              <w:top w:val="nil"/>
              <w:left w:val="nil"/>
              <w:bottom w:val="nil"/>
            </w:tcBorders>
            <w:vAlign w:val="center"/>
          </w:tcPr>
          <w:p w14:paraId="50FCEA4F" w14:textId="77777777" w:rsidR="006A30EA" w:rsidRDefault="006A30EA">
            <w:pPr>
              <w:rPr>
                <w:ins w:id="999" w:author="TWO" w:date="2026-07-07T16:26:00Z"/>
              </w:rPr>
            </w:pPr>
          </w:p>
        </w:tc>
      </w:tr>
      <w:tr w:rsidR="006A30EA" w14:paraId="50FCEA55" w14:textId="77777777">
        <w:trPr>
          <w:trHeight w:val="454"/>
          <w:ins w:id="1000" w:author="TWO" w:date="2026-07-07T16:26:00Z"/>
        </w:trPr>
        <w:tc>
          <w:tcPr>
            <w:tcW w:w="590" w:type="pct"/>
            <w:gridSpan w:val="3"/>
            <w:tcBorders>
              <w:top w:val="nil"/>
              <w:bottom w:val="nil"/>
              <w:right w:val="nil"/>
            </w:tcBorders>
            <w:vAlign w:val="center"/>
          </w:tcPr>
          <w:p w14:paraId="50FCEA51" w14:textId="77777777" w:rsidR="006A30EA" w:rsidRDefault="004802B4">
            <w:pPr>
              <w:rPr>
                <w:ins w:id="1001" w:author="TWO" w:date="2026-07-07T16:26:00Z"/>
              </w:rPr>
            </w:pPr>
            <w:ins w:id="1002" w:author="TWO" w:date="2026-07-07T16:26:00Z">
              <w:r>
                <w:rPr>
                  <w:sz w:val="18"/>
                </w:rPr>
                <w:tab/>
                <w:t>1.3</w:t>
              </w:r>
            </w:ins>
          </w:p>
        </w:tc>
        <w:tc>
          <w:tcPr>
            <w:tcW w:w="1227" w:type="pct"/>
            <w:gridSpan w:val="2"/>
            <w:tcBorders>
              <w:top w:val="nil"/>
              <w:left w:val="nil"/>
              <w:bottom w:val="nil"/>
              <w:right w:val="nil"/>
            </w:tcBorders>
            <w:vAlign w:val="center"/>
          </w:tcPr>
          <w:p w14:paraId="50FCEA52" w14:textId="77777777" w:rsidR="006A30EA" w:rsidRDefault="004802B4">
            <w:pPr>
              <w:rPr>
                <w:ins w:id="1003" w:author="TWO" w:date="2026-07-07T16:26:00Z"/>
              </w:rPr>
            </w:pPr>
            <w:ins w:id="1004" w:author="TWO" w:date="2026-07-07T16:26:00Z">
              <w:r>
                <w:rPr>
                  <w:sz w:val="18"/>
                </w:rPr>
                <w:t>Species (please indicate):</w:t>
              </w:r>
            </w:ins>
          </w:p>
        </w:tc>
        <w:tc>
          <w:tcPr>
            <w:tcW w:w="2455" w:type="pct"/>
            <w:gridSpan w:val="3"/>
            <w:tcBorders>
              <w:top w:val="nil"/>
              <w:left w:val="nil"/>
              <w:bottom w:val="nil"/>
              <w:right w:val="nil"/>
            </w:tcBorders>
            <w:vAlign w:val="center"/>
          </w:tcPr>
          <w:p w14:paraId="50FCEA53" w14:textId="77777777" w:rsidR="006A30EA" w:rsidRDefault="00000000">
            <w:pPr>
              <w:rPr>
                <w:ins w:id="1005" w:author="TWO" w:date="2026-07-07T16:26:00Z"/>
              </w:rPr>
            </w:pPr>
            <w:ins w:id="1006" w:author="TWO" w:date="2026-07-07T16:26:00Z">
              <w:r>
                <w:pict w14:anchorId="50FCEDC5">
                  <v:shape id="_x0000_s2541" type="#_x0000_t202" style="position:absolute;left:0;text-align:left;margin-left:0;margin-top:0;width:250pt;height:18pt;z-index:251658242;mso-position-horizontal:center;mso-position-horizontal-relative:text;mso-position-vertical:center;mso-position-vertical-relative:text;mso-width-relative:page;mso-height-relative:page">
                    <v:textbox>
                      <w:txbxContent>
                        <w:p w14:paraId="50FCEE41" w14:textId="77777777" w:rsidR="006A30EA" w:rsidRDefault="006A30EA">
                          <w:pPr>
                            <w:rPr>
                              <w:ins w:id="1007" w:author="TWO" w:date="2026-07-07T16:26:00Z"/>
                            </w:rPr>
                          </w:pPr>
                        </w:p>
                      </w:txbxContent>
                    </v:textbox>
                  </v:shape>
                </w:pict>
              </w:r>
            </w:ins>
          </w:p>
        </w:tc>
        <w:tc>
          <w:tcPr>
            <w:tcW w:w="728" w:type="pct"/>
            <w:tcBorders>
              <w:top w:val="nil"/>
              <w:left w:val="nil"/>
              <w:bottom w:val="nil"/>
            </w:tcBorders>
            <w:vAlign w:val="center"/>
          </w:tcPr>
          <w:p w14:paraId="50FCEA54" w14:textId="77777777" w:rsidR="006A30EA" w:rsidRDefault="006A30EA">
            <w:pPr>
              <w:rPr>
                <w:ins w:id="1008" w:author="TWO" w:date="2026-07-07T16:26:00Z"/>
              </w:rPr>
            </w:pPr>
          </w:p>
        </w:tc>
      </w:tr>
      <w:tr w:rsidR="006A30EA" w14:paraId="50FCEA59" w14:textId="77777777">
        <w:tc>
          <w:tcPr>
            <w:tcW w:w="5000" w:type="pct"/>
            <w:gridSpan w:val="9"/>
            <w:tcBorders>
              <w:bottom w:val="nil"/>
            </w:tcBorders>
          </w:tcPr>
          <w:p w14:paraId="50FCEA56" w14:textId="77777777" w:rsidR="006A30EA" w:rsidRDefault="006A30EA"/>
          <w:p w14:paraId="50FCEA57" w14:textId="77777777" w:rsidR="006A30EA" w:rsidRDefault="004802B4">
            <w:r>
              <w:rPr>
                <w:sz w:val="18"/>
              </w:rPr>
              <w:t>2.</w:t>
            </w:r>
            <w:r>
              <w:rPr>
                <w:sz w:val="18"/>
              </w:rPr>
              <w:tab/>
              <w:t>Applicant</w:t>
            </w:r>
          </w:p>
          <w:p w14:paraId="50FCEA58" w14:textId="77777777" w:rsidR="006A30EA" w:rsidRDefault="006A30EA"/>
        </w:tc>
      </w:tr>
      <w:tr w:rsidR="006A30EA" w14:paraId="50FCEA5E" w14:textId="77777777">
        <w:trPr>
          <w:trHeight w:val="600"/>
        </w:trPr>
        <w:tc>
          <w:tcPr>
            <w:tcW w:w="354" w:type="pct"/>
            <w:gridSpan w:val="2"/>
            <w:tcBorders>
              <w:top w:val="nil"/>
              <w:bottom w:val="nil"/>
              <w:right w:val="nil"/>
            </w:tcBorders>
          </w:tcPr>
          <w:p w14:paraId="50FCEA5A" w14:textId="77777777" w:rsidR="006A30EA" w:rsidRDefault="006A30EA"/>
        </w:tc>
        <w:tc>
          <w:tcPr>
            <w:tcW w:w="1463" w:type="pct"/>
            <w:gridSpan w:val="3"/>
            <w:tcBorders>
              <w:top w:val="nil"/>
              <w:left w:val="nil"/>
              <w:bottom w:val="nil"/>
              <w:right w:val="nil"/>
            </w:tcBorders>
          </w:tcPr>
          <w:p w14:paraId="50FCEA5B" w14:textId="77777777" w:rsidR="006A30EA" w:rsidRDefault="004802B4">
            <w:r>
              <w:rPr>
                <w:sz w:val="18"/>
              </w:rPr>
              <w:t>Name</w:t>
            </w:r>
          </w:p>
        </w:tc>
        <w:tc>
          <w:tcPr>
            <w:tcW w:w="2455" w:type="pct"/>
            <w:gridSpan w:val="3"/>
            <w:tcBorders>
              <w:top w:val="nil"/>
              <w:left w:val="nil"/>
              <w:bottom w:val="nil"/>
              <w:right w:val="nil"/>
            </w:tcBorders>
          </w:tcPr>
          <w:p w14:paraId="50FCEA5C" w14:textId="77777777" w:rsidR="006A30EA" w:rsidRDefault="00000000">
            <w:r>
              <w:pict w14:anchorId="50FCEDC6">
                <v:shape id="_x0000_s2542" type="#_x0000_t202" style="position:absolute;left:0;text-align:left;margin-left:0;margin-top:0;width:250pt;height:20pt;z-index:251658243;mso-position-horizontal:center;mso-position-horizontal-relative:text;mso-position-vertical:center;mso-position-vertical-relative:text;mso-width-relative:page;mso-height-relative:page">
                  <v:textbox>
                    <w:txbxContent>
                      <w:p w14:paraId="50FCEE42" w14:textId="77777777" w:rsidR="006A30EA" w:rsidRDefault="006A30EA"/>
                    </w:txbxContent>
                  </v:textbox>
                </v:shape>
              </w:pict>
            </w:r>
          </w:p>
        </w:tc>
        <w:tc>
          <w:tcPr>
            <w:tcW w:w="728" w:type="pct"/>
            <w:tcBorders>
              <w:top w:val="nil"/>
              <w:left w:val="nil"/>
              <w:bottom w:val="nil"/>
            </w:tcBorders>
          </w:tcPr>
          <w:p w14:paraId="50FCEA5D" w14:textId="77777777" w:rsidR="006A30EA" w:rsidRDefault="006A30EA"/>
        </w:tc>
      </w:tr>
      <w:tr w:rsidR="006A30EA" w14:paraId="50FCEA63" w14:textId="77777777">
        <w:trPr>
          <w:trHeight w:val="900"/>
        </w:trPr>
        <w:tc>
          <w:tcPr>
            <w:tcW w:w="354" w:type="pct"/>
            <w:gridSpan w:val="2"/>
            <w:tcBorders>
              <w:top w:val="nil"/>
              <w:bottom w:val="nil"/>
              <w:right w:val="nil"/>
            </w:tcBorders>
          </w:tcPr>
          <w:p w14:paraId="50FCEA5F" w14:textId="77777777" w:rsidR="006A30EA" w:rsidRDefault="006A30EA"/>
        </w:tc>
        <w:tc>
          <w:tcPr>
            <w:tcW w:w="1463" w:type="pct"/>
            <w:gridSpan w:val="3"/>
            <w:tcBorders>
              <w:top w:val="nil"/>
              <w:left w:val="nil"/>
              <w:bottom w:val="nil"/>
              <w:right w:val="nil"/>
            </w:tcBorders>
          </w:tcPr>
          <w:p w14:paraId="50FCEA60" w14:textId="77777777" w:rsidR="006A30EA" w:rsidRDefault="004802B4">
            <w:r>
              <w:rPr>
                <w:sz w:val="18"/>
              </w:rPr>
              <w:t>Address</w:t>
            </w:r>
          </w:p>
        </w:tc>
        <w:tc>
          <w:tcPr>
            <w:tcW w:w="2455" w:type="pct"/>
            <w:gridSpan w:val="3"/>
            <w:tcBorders>
              <w:top w:val="nil"/>
              <w:left w:val="nil"/>
              <w:bottom w:val="nil"/>
              <w:right w:val="nil"/>
            </w:tcBorders>
          </w:tcPr>
          <w:p w14:paraId="50FCEA61" w14:textId="77777777" w:rsidR="006A30EA" w:rsidRDefault="00000000">
            <w:r>
              <w:pict w14:anchorId="50FCEDC7">
                <v:shape id="_x0000_s2543" type="#_x0000_t202" style="position:absolute;left:0;text-align:left;margin-left:0;margin-top:0;width:250pt;height:36pt;z-index:251658244;mso-position-horizontal:center;mso-position-horizontal-relative:text;mso-position-vertical:center;mso-position-vertical-relative:text;mso-width-relative:page;mso-height-relative:page">
                  <v:textbox>
                    <w:txbxContent>
                      <w:p w14:paraId="50FCEE43" w14:textId="77777777" w:rsidR="006A30EA" w:rsidRDefault="006A30EA"/>
                    </w:txbxContent>
                  </v:textbox>
                </v:shape>
              </w:pict>
            </w:r>
          </w:p>
        </w:tc>
        <w:tc>
          <w:tcPr>
            <w:tcW w:w="728" w:type="pct"/>
            <w:tcBorders>
              <w:top w:val="nil"/>
              <w:left w:val="nil"/>
              <w:bottom w:val="nil"/>
            </w:tcBorders>
          </w:tcPr>
          <w:p w14:paraId="50FCEA62" w14:textId="77777777" w:rsidR="006A30EA" w:rsidRDefault="006A30EA"/>
        </w:tc>
      </w:tr>
      <w:tr w:rsidR="006A30EA" w14:paraId="50FCEA68" w14:textId="77777777">
        <w:trPr>
          <w:trHeight w:val="600"/>
        </w:trPr>
        <w:tc>
          <w:tcPr>
            <w:tcW w:w="354" w:type="pct"/>
            <w:gridSpan w:val="2"/>
            <w:tcBorders>
              <w:top w:val="nil"/>
              <w:bottom w:val="nil"/>
              <w:right w:val="nil"/>
            </w:tcBorders>
          </w:tcPr>
          <w:p w14:paraId="50FCEA64" w14:textId="77777777" w:rsidR="006A30EA" w:rsidRDefault="006A30EA"/>
        </w:tc>
        <w:tc>
          <w:tcPr>
            <w:tcW w:w="1463" w:type="pct"/>
            <w:gridSpan w:val="3"/>
            <w:tcBorders>
              <w:top w:val="nil"/>
              <w:left w:val="nil"/>
              <w:bottom w:val="nil"/>
              <w:right w:val="nil"/>
            </w:tcBorders>
          </w:tcPr>
          <w:p w14:paraId="50FCEA65" w14:textId="77777777" w:rsidR="006A30EA" w:rsidRDefault="004802B4">
            <w:r>
              <w:rPr>
                <w:sz w:val="18"/>
              </w:rPr>
              <w:t>Telephone No.</w:t>
            </w:r>
          </w:p>
        </w:tc>
        <w:tc>
          <w:tcPr>
            <w:tcW w:w="2455" w:type="pct"/>
            <w:gridSpan w:val="3"/>
            <w:tcBorders>
              <w:top w:val="nil"/>
              <w:left w:val="nil"/>
              <w:bottom w:val="nil"/>
              <w:right w:val="nil"/>
            </w:tcBorders>
          </w:tcPr>
          <w:p w14:paraId="50FCEA66" w14:textId="77777777" w:rsidR="006A30EA" w:rsidRDefault="00000000">
            <w:r>
              <w:pict w14:anchorId="50FCEDC8">
                <v:shape id="_x0000_s2544" type="#_x0000_t202" style="position:absolute;left:0;text-align:left;margin-left:0;margin-top:0;width:250pt;height:20pt;z-index:251658245;mso-position-horizontal:center;mso-position-horizontal-relative:text;mso-position-vertical:center;mso-position-vertical-relative:text;mso-width-relative:page;mso-height-relative:page">
                  <v:textbox>
                    <w:txbxContent>
                      <w:p w14:paraId="50FCEE44" w14:textId="77777777" w:rsidR="006A30EA" w:rsidRDefault="006A30EA"/>
                    </w:txbxContent>
                  </v:textbox>
                </v:shape>
              </w:pict>
            </w:r>
          </w:p>
        </w:tc>
        <w:tc>
          <w:tcPr>
            <w:tcW w:w="728" w:type="pct"/>
            <w:tcBorders>
              <w:top w:val="nil"/>
              <w:left w:val="nil"/>
              <w:bottom w:val="nil"/>
            </w:tcBorders>
          </w:tcPr>
          <w:p w14:paraId="50FCEA67" w14:textId="77777777" w:rsidR="006A30EA" w:rsidRDefault="006A30EA"/>
        </w:tc>
      </w:tr>
      <w:tr w:rsidR="006A30EA" w14:paraId="50FCEA6D" w14:textId="77777777">
        <w:trPr>
          <w:trHeight w:val="600"/>
        </w:trPr>
        <w:tc>
          <w:tcPr>
            <w:tcW w:w="354" w:type="pct"/>
            <w:gridSpan w:val="2"/>
            <w:tcBorders>
              <w:top w:val="nil"/>
              <w:bottom w:val="nil"/>
              <w:right w:val="nil"/>
            </w:tcBorders>
          </w:tcPr>
          <w:p w14:paraId="50FCEA69" w14:textId="77777777" w:rsidR="006A30EA" w:rsidRDefault="006A30EA"/>
        </w:tc>
        <w:tc>
          <w:tcPr>
            <w:tcW w:w="1463" w:type="pct"/>
            <w:gridSpan w:val="3"/>
            <w:tcBorders>
              <w:top w:val="nil"/>
              <w:left w:val="nil"/>
              <w:bottom w:val="nil"/>
              <w:right w:val="nil"/>
            </w:tcBorders>
          </w:tcPr>
          <w:p w14:paraId="50FCEA6A" w14:textId="77777777" w:rsidR="006A30EA" w:rsidRDefault="004802B4">
            <w:r>
              <w:rPr>
                <w:sz w:val="18"/>
              </w:rPr>
              <w:t>Fax No.</w:t>
            </w:r>
          </w:p>
        </w:tc>
        <w:tc>
          <w:tcPr>
            <w:tcW w:w="2455" w:type="pct"/>
            <w:gridSpan w:val="3"/>
            <w:tcBorders>
              <w:top w:val="nil"/>
              <w:left w:val="nil"/>
              <w:bottom w:val="nil"/>
              <w:right w:val="nil"/>
            </w:tcBorders>
          </w:tcPr>
          <w:p w14:paraId="50FCEA6B" w14:textId="77777777" w:rsidR="006A30EA" w:rsidRDefault="00000000">
            <w:r>
              <w:pict w14:anchorId="50FCEDC9">
                <v:shape id="_x0000_s2545" type="#_x0000_t202" style="position:absolute;left:0;text-align:left;margin-left:0;margin-top:0;width:250pt;height:20pt;z-index:251658246;mso-position-horizontal:center;mso-position-horizontal-relative:text;mso-position-vertical:center;mso-position-vertical-relative:text;mso-width-relative:page;mso-height-relative:page">
                  <v:textbox>
                    <w:txbxContent>
                      <w:p w14:paraId="50FCEE45" w14:textId="77777777" w:rsidR="006A30EA" w:rsidRDefault="006A30EA"/>
                    </w:txbxContent>
                  </v:textbox>
                </v:shape>
              </w:pict>
            </w:r>
          </w:p>
        </w:tc>
        <w:tc>
          <w:tcPr>
            <w:tcW w:w="728" w:type="pct"/>
            <w:tcBorders>
              <w:top w:val="nil"/>
              <w:left w:val="nil"/>
              <w:bottom w:val="nil"/>
            </w:tcBorders>
          </w:tcPr>
          <w:p w14:paraId="50FCEA6C" w14:textId="77777777" w:rsidR="006A30EA" w:rsidRDefault="006A30EA"/>
        </w:tc>
      </w:tr>
      <w:tr w:rsidR="006A30EA" w14:paraId="50FCEA72" w14:textId="77777777">
        <w:trPr>
          <w:trHeight w:val="600"/>
        </w:trPr>
        <w:tc>
          <w:tcPr>
            <w:tcW w:w="354" w:type="pct"/>
            <w:gridSpan w:val="2"/>
            <w:tcBorders>
              <w:top w:val="nil"/>
              <w:bottom w:val="nil"/>
              <w:right w:val="nil"/>
            </w:tcBorders>
          </w:tcPr>
          <w:p w14:paraId="50FCEA6E" w14:textId="77777777" w:rsidR="006A30EA" w:rsidRDefault="006A30EA"/>
        </w:tc>
        <w:tc>
          <w:tcPr>
            <w:tcW w:w="1463" w:type="pct"/>
            <w:gridSpan w:val="3"/>
            <w:tcBorders>
              <w:top w:val="nil"/>
              <w:left w:val="nil"/>
              <w:bottom w:val="nil"/>
              <w:right w:val="nil"/>
            </w:tcBorders>
          </w:tcPr>
          <w:p w14:paraId="50FCEA6F" w14:textId="77777777" w:rsidR="006A30EA" w:rsidRDefault="004802B4">
            <w:r>
              <w:rPr>
                <w:sz w:val="18"/>
              </w:rPr>
              <w:t>E-mail address</w:t>
            </w:r>
          </w:p>
        </w:tc>
        <w:tc>
          <w:tcPr>
            <w:tcW w:w="2455" w:type="pct"/>
            <w:gridSpan w:val="3"/>
            <w:tcBorders>
              <w:top w:val="nil"/>
              <w:left w:val="nil"/>
              <w:bottom w:val="nil"/>
              <w:right w:val="nil"/>
            </w:tcBorders>
          </w:tcPr>
          <w:p w14:paraId="50FCEA70" w14:textId="77777777" w:rsidR="006A30EA" w:rsidRDefault="00000000">
            <w:r>
              <w:pict w14:anchorId="50FCEDCA">
                <v:shape id="_x0000_s2546" type="#_x0000_t202" style="position:absolute;left:0;text-align:left;margin-left:0;margin-top:0;width:250pt;height:20pt;z-index:251658247;mso-position-horizontal:center;mso-position-horizontal-relative:text;mso-position-vertical:center;mso-position-vertical-relative:text;mso-width-relative:page;mso-height-relative:page">
                  <v:textbox>
                    <w:txbxContent>
                      <w:p w14:paraId="50FCEE46" w14:textId="77777777" w:rsidR="006A30EA" w:rsidRDefault="006A30EA"/>
                    </w:txbxContent>
                  </v:textbox>
                </v:shape>
              </w:pict>
            </w:r>
          </w:p>
        </w:tc>
        <w:tc>
          <w:tcPr>
            <w:tcW w:w="728" w:type="pct"/>
            <w:tcBorders>
              <w:top w:val="nil"/>
              <w:left w:val="nil"/>
              <w:bottom w:val="nil"/>
            </w:tcBorders>
          </w:tcPr>
          <w:p w14:paraId="50FCEA71" w14:textId="77777777" w:rsidR="006A30EA" w:rsidRDefault="006A30EA"/>
        </w:tc>
      </w:tr>
      <w:tr w:rsidR="006A30EA" w14:paraId="50FCEA77" w14:textId="77777777">
        <w:trPr>
          <w:trHeight w:val="600"/>
        </w:trPr>
        <w:tc>
          <w:tcPr>
            <w:tcW w:w="354" w:type="pct"/>
            <w:gridSpan w:val="2"/>
            <w:tcBorders>
              <w:top w:val="nil"/>
              <w:bottom w:val="nil"/>
              <w:right w:val="nil"/>
            </w:tcBorders>
          </w:tcPr>
          <w:p w14:paraId="50FCEA73" w14:textId="77777777" w:rsidR="006A30EA" w:rsidRDefault="006A30EA"/>
        </w:tc>
        <w:tc>
          <w:tcPr>
            <w:tcW w:w="1463" w:type="pct"/>
            <w:gridSpan w:val="3"/>
            <w:tcBorders>
              <w:top w:val="nil"/>
              <w:left w:val="nil"/>
              <w:bottom w:val="nil"/>
              <w:right w:val="nil"/>
            </w:tcBorders>
          </w:tcPr>
          <w:p w14:paraId="50FCEA74" w14:textId="77777777" w:rsidR="006A30EA" w:rsidRDefault="004802B4">
            <w:r>
              <w:rPr>
                <w:sz w:val="18"/>
              </w:rPr>
              <w:t>Breeder (if different from applicant)</w:t>
            </w:r>
          </w:p>
        </w:tc>
        <w:tc>
          <w:tcPr>
            <w:tcW w:w="2455" w:type="pct"/>
            <w:gridSpan w:val="3"/>
            <w:tcBorders>
              <w:top w:val="nil"/>
              <w:left w:val="nil"/>
              <w:bottom w:val="nil"/>
              <w:right w:val="nil"/>
            </w:tcBorders>
          </w:tcPr>
          <w:p w14:paraId="50FCEA75" w14:textId="77777777" w:rsidR="006A30EA" w:rsidRDefault="00000000">
            <w:r>
              <w:pict w14:anchorId="50FCEDCB">
                <v:shape id="_x0000_s2547" type="#_x0000_t202" style="position:absolute;left:0;text-align:left;margin-left:0;margin-top:0;width:250pt;height:20pt;z-index:251658248;mso-position-horizontal:center;mso-position-horizontal-relative:text;mso-position-vertical:center;mso-position-vertical-relative:text;mso-width-relative:page;mso-height-relative:page">
                  <v:textbox>
                    <w:txbxContent>
                      <w:p w14:paraId="50FCEE47" w14:textId="77777777" w:rsidR="006A30EA" w:rsidRDefault="006A30EA"/>
                    </w:txbxContent>
                  </v:textbox>
                </v:shape>
              </w:pict>
            </w:r>
          </w:p>
        </w:tc>
        <w:tc>
          <w:tcPr>
            <w:tcW w:w="728" w:type="pct"/>
            <w:tcBorders>
              <w:top w:val="nil"/>
              <w:left w:val="nil"/>
              <w:bottom w:val="nil"/>
            </w:tcBorders>
          </w:tcPr>
          <w:p w14:paraId="50FCEA76" w14:textId="77777777" w:rsidR="006A30EA" w:rsidRDefault="006A30EA"/>
        </w:tc>
      </w:tr>
      <w:tr w:rsidR="006A30EA" w14:paraId="50FCEA7C" w14:textId="77777777">
        <w:trPr>
          <w:trHeight w:val="400"/>
        </w:trPr>
        <w:tc>
          <w:tcPr>
            <w:tcW w:w="354" w:type="pct"/>
            <w:gridSpan w:val="2"/>
            <w:tcBorders>
              <w:top w:val="nil"/>
              <w:bottom w:val="single" w:sz="4" w:space="0" w:color="auto"/>
              <w:right w:val="nil"/>
            </w:tcBorders>
          </w:tcPr>
          <w:p w14:paraId="50FCEA78" w14:textId="77777777" w:rsidR="006A30EA" w:rsidRDefault="006A30EA"/>
        </w:tc>
        <w:tc>
          <w:tcPr>
            <w:tcW w:w="1463" w:type="pct"/>
            <w:gridSpan w:val="3"/>
            <w:tcBorders>
              <w:top w:val="nil"/>
              <w:left w:val="nil"/>
              <w:bottom w:val="single" w:sz="4" w:space="0" w:color="auto"/>
              <w:right w:val="nil"/>
            </w:tcBorders>
          </w:tcPr>
          <w:p w14:paraId="50FCEA79" w14:textId="77777777" w:rsidR="006A30EA" w:rsidRDefault="006A30EA"/>
        </w:tc>
        <w:tc>
          <w:tcPr>
            <w:tcW w:w="2455" w:type="pct"/>
            <w:gridSpan w:val="3"/>
            <w:tcBorders>
              <w:top w:val="nil"/>
              <w:left w:val="nil"/>
              <w:bottom w:val="single" w:sz="4" w:space="0" w:color="auto"/>
              <w:right w:val="nil"/>
            </w:tcBorders>
          </w:tcPr>
          <w:p w14:paraId="50FCEA7A" w14:textId="77777777" w:rsidR="006A30EA" w:rsidRDefault="006A30EA"/>
        </w:tc>
        <w:tc>
          <w:tcPr>
            <w:tcW w:w="728" w:type="pct"/>
            <w:tcBorders>
              <w:top w:val="nil"/>
              <w:left w:val="nil"/>
              <w:bottom w:val="single" w:sz="4" w:space="0" w:color="auto"/>
            </w:tcBorders>
          </w:tcPr>
          <w:p w14:paraId="50FCEA7B" w14:textId="77777777" w:rsidR="006A30EA" w:rsidRDefault="006A30EA"/>
        </w:tc>
      </w:tr>
      <w:tr w:rsidR="006A30EA" w14:paraId="50FCEA80" w14:textId="77777777">
        <w:tc>
          <w:tcPr>
            <w:tcW w:w="5000" w:type="pct"/>
            <w:gridSpan w:val="9"/>
            <w:tcBorders>
              <w:bottom w:val="nil"/>
            </w:tcBorders>
          </w:tcPr>
          <w:p w14:paraId="50FCEA7D" w14:textId="77777777" w:rsidR="006A30EA" w:rsidRDefault="006A30EA"/>
          <w:p w14:paraId="50FCEA7E" w14:textId="77777777" w:rsidR="006A30EA" w:rsidRDefault="004802B4">
            <w:r>
              <w:rPr>
                <w:sz w:val="18"/>
              </w:rPr>
              <w:t>3.</w:t>
            </w:r>
            <w:r>
              <w:rPr>
                <w:sz w:val="18"/>
              </w:rPr>
              <w:tab/>
              <w:t>Proposed denomination and breeder's reference</w:t>
            </w:r>
          </w:p>
          <w:p w14:paraId="50FCEA7F" w14:textId="77777777" w:rsidR="006A30EA" w:rsidRDefault="006A30EA"/>
        </w:tc>
      </w:tr>
      <w:tr w:rsidR="006A30EA" w14:paraId="50FCEA85" w14:textId="77777777">
        <w:trPr>
          <w:trHeight w:val="600"/>
        </w:trPr>
        <w:tc>
          <w:tcPr>
            <w:tcW w:w="350" w:type="pct"/>
            <w:tcBorders>
              <w:top w:val="nil"/>
              <w:bottom w:val="nil"/>
              <w:right w:val="nil"/>
            </w:tcBorders>
          </w:tcPr>
          <w:p w14:paraId="50FCEA81" w14:textId="77777777" w:rsidR="006A30EA" w:rsidRDefault="006A30EA"/>
        </w:tc>
        <w:tc>
          <w:tcPr>
            <w:tcW w:w="1400" w:type="pct"/>
            <w:gridSpan w:val="3"/>
            <w:tcBorders>
              <w:top w:val="nil"/>
              <w:left w:val="nil"/>
              <w:bottom w:val="nil"/>
              <w:right w:val="nil"/>
            </w:tcBorders>
          </w:tcPr>
          <w:p w14:paraId="50FCEA82" w14:textId="77777777" w:rsidR="006A30EA" w:rsidRDefault="004802B4">
            <w:r>
              <w:rPr>
                <w:sz w:val="18"/>
              </w:rPr>
              <w:t>Proposed denomination (if available)</w:t>
            </w:r>
          </w:p>
        </w:tc>
        <w:tc>
          <w:tcPr>
            <w:tcW w:w="2500" w:type="pct"/>
            <w:gridSpan w:val="3"/>
            <w:tcBorders>
              <w:top w:val="nil"/>
              <w:left w:val="nil"/>
              <w:bottom w:val="nil"/>
              <w:right w:val="nil"/>
            </w:tcBorders>
          </w:tcPr>
          <w:p w14:paraId="50FCEA83" w14:textId="77777777" w:rsidR="006A30EA" w:rsidRDefault="00000000">
            <w:r>
              <w:pict w14:anchorId="50FCEDCC">
                <v:shape id="_x0000_s2548" type="#_x0000_t202" style="position:absolute;left:0;text-align:left;margin-left:0;margin-top:0;width:250pt;height:20pt;z-index:251658249;mso-position-horizontal:center;mso-position-horizontal-relative:text;mso-position-vertical:center;mso-position-vertical-relative:text;mso-width-relative:page;mso-height-relative:page">
                  <v:textbox>
                    <w:txbxContent>
                      <w:p w14:paraId="50FCEE48" w14:textId="77777777" w:rsidR="006A30EA" w:rsidRDefault="006A30EA"/>
                    </w:txbxContent>
                  </v:textbox>
                </v:shape>
              </w:pict>
            </w:r>
          </w:p>
        </w:tc>
        <w:tc>
          <w:tcPr>
            <w:tcW w:w="750" w:type="pct"/>
            <w:gridSpan w:val="2"/>
            <w:tcBorders>
              <w:top w:val="nil"/>
              <w:left w:val="nil"/>
              <w:bottom w:val="nil"/>
            </w:tcBorders>
          </w:tcPr>
          <w:p w14:paraId="50FCEA84" w14:textId="77777777" w:rsidR="006A30EA" w:rsidRDefault="006A30EA"/>
        </w:tc>
      </w:tr>
      <w:tr w:rsidR="006A30EA" w14:paraId="50FCEA8A" w14:textId="77777777">
        <w:trPr>
          <w:trHeight w:val="1000"/>
        </w:trPr>
        <w:tc>
          <w:tcPr>
            <w:tcW w:w="350" w:type="pct"/>
            <w:tcBorders>
              <w:top w:val="nil"/>
              <w:bottom w:val="single" w:sz="4" w:space="0" w:color="auto"/>
              <w:right w:val="nil"/>
            </w:tcBorders>
          </w:tcPr>
          <w:p w14:paraId="50FCEA86" w14:textId="77777777" w:rsidR="006A30EA" w:rsidRDefault="006A30EA"/>
        </w:tc>
        <w:tc>
          <w:tcPr>
            <w:tcW w:w="1400" w:type="pct"/>
            <w:gridSpan w:val="3"/>
            <w:tcBorders>
              <w:top w:val="nil"/>
              <w:left w:val="nil"/>
              <w:bottom w:val="single" w:sz="4" w:space="0" w:color="auto"/>
              <w:right w:val="nil"/>
            </w:tcBorders>
          </w:tcPr>
          <w:p w14:paraId="50FCEA87" w14:textId="77777777" w:rsidR="006A30EA" w:rsidRDefault="004802B4">
            <w:r>
              <w:rPr>
                <w:sz w:val="18"/>
              </w:rPr>
              <w:t>Breeder's reference</w:t>
            </w:r>
          </w:p>
        </w:tc>
        <w:tc>
          <w:tcPr>
            <w:tcW w:w="2500" w:type="pct"/>
            <w:gridSpan w:val="3"/>
            <w:tcBorders>
              <w:top w:val="nil"/>
              <w:left w:val="nil"/>
              <w:bottom w:val="single" w:sz="4" w:space="0" w:color="auto"/>
              <w:right w:val="nil"/>
            </w:tcBorders>
          </w:tcPr>
          <w:p w14:paraId="50FCEA88" w14:textId="77777777" w:rsidR="006A30EA" w:rsidRDefault="00000000">
            <w:r>
              <w:pict w14:anchorId="50FCEDCD">
                <v:shape id="_x0000_s2549" type="#_x0000_t202" style="position:absolute;left:0;text-align:left;margin-left:0;margin-top:0;width:250pt;height:20pt;z-index:251658250;mso-position-horizontal:center;mso-position-horizontal-relative:text;mso-position-vertical:center;mso-position-vertical-relative:text;mso-width-relative:page;mso-height-relative:page">
                  <v:textbox>
                    <w:txbxContent>
                      <w:p w14:paraId="50FCEE49" w14:textId="77777777" w:rsidR="006A30EA" w:rsidRDefault="006A30EA"/>
                    </w:txbxContent>
                  </v:textbox>
                </v:shape>
              </w:pict>
            </w:r>
          </w:p>
        </w:tc>
        <w:tc>
          <w:tcPr>
            <w:tcW w:w="750" w:type="pct"/>
            <w:gridSpan w:val="2"/>
            <w:tcBorders>
              <w:top w:val="nil"/>
              <w:left w:val="nil"/>
              <w:bottom w:val="single" w:sz="4" w:space="0" w:color="auto"/>
            </w:tcBorders>
          </w:tcPr>
          <w:p w14:paraId="50FCEA89" w14:textId="77777777" w:rsidR="006A30EA" w:rsidRDefault="006A30EA"/>
        </w:tc>
      </w:tr>
    </w:tbl>
    <w:p w14:paraId="50FCEA8B" w14:textId="77777777" w:rsidR="006A30EA" w:rsidRDefault="004802B4">
      <w:pPr>
        <w:sectPr w:rsidR="006A30EA">
          <w:headerReference w:type="even" r:id="rId135"/>
          <w:headerReference w:type="default" r:id="rId136"/>
          <w:footerReference w:type="even" r:id="rId137"/>
          <w:footerReference w:type="default" r:id="rId138"/>
          <w:headerReference w:type="first" r:id="rId139"/>
          <w:footerReference w:type="first" r:id="rId140"/>
          <w:pgSz w:w="11906" w:h="16838"/>
          <w:pgMar w:top="400" w:right="960" w:bottom="400" w:left="960" w:header="510" w:footer="720" w:gutter="0"/>
          <w:cols w:space="720"/>
        </w:sectPr>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491"/>
        <w:gridCol w:w="2993"/>
        <w:gridCol w:w="3492"/>
      </w:tblGrid>
      <w:tr w:rsidR="006A30EA" w14:paraId="50FCEA8F" w14:textId="77777777">
        <w:trPr>
          <w:trHeight w:val="400"/>
        </w:trPr>
        <w:tc>
          <w:tcPr>
            <w:tcW w:w="1750" w:type="pct"/>
            <w:vAlign w:val="bottom"/>
          </w:tcPr>
          <w:p w14:paraId="50FCEA8C" w14:textId="77777777" w:rsidR="006A30EA" w:rsidRDefault="004802B4">
            <w:r>
              <w:lastRenderedPageBreak/>
              <w:t>TECHNICAL QUESTIONNAIRE</w:t>
            </w:r>
          </w:p>
        </w:tc>
        <w:tc>
          <w:tcPr>
            <w:tcW w:w="1500" w:type="pct"/>
            <w:vAlign w:val="bottom"/>
          </w:tcPr>
          <w:p w14:paraId="50FCEA8D" w14:textId="77777777" w:rsidR="006A30EA" w:rsidRDefault="004802B4">
            <w:r>
              <w:t>Page {x} of {y}</w:t>
            </w:r>
          </w:p>
        </w:tc>
        <w:tc>
          <w:tcPr>
            <w:tcW w:w="1750" w:type="pct"/>
            <w:shd w:val="clear" w:color="auto" w:fill="DFDFD7"/>
            <w:vAlign w:val="bottom"/>
          </w:tcPr>
          <w:p w14:paraId="50FCEA8E" w14:textId="77777777" w:rsidR="006A30EA" w:rsidRDefault="004802B4">
            <w:r>
              <w:t>Reference Number:</w:t>
            </w:r>
          </w:p>
        </w:tc>
      </w:tr>
    </w:tbl>
    <w:p w14:paraId="50FCEA90" w14:textId="77777777" w:rsidR="006A30EA" w:rsidRDefault="006A30EA"/>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976"/>
      </w:tblGrid>
      <w:tr w:rsidR="006A30EA" w14:paraId="50FCEAAC" w14:textId="77777777">
        <w:tc>
          <w:tcPr>
            <w:tcW w:w="9986" w:type="dxa"/>
            <w:tcBorders>
              <w:bottom w:val="nil"/>
            </w:tcBorders>
          </w:tcPr>
          <w:p w14:paraId="50FCEA91" w14:textId="77777777" w:rsidR="006A30EA" w:rsidRDefault="004802B4">
            <w:r>
              <w:rPr>
                <w:vertAlign w:val="superscript"/>
              </w:rPr>
              <w:t>#</w:t>
            </w:r>
            <w:r>
              <w:rPr>
                <w:sz w:val="18"/>
              </w:rPr>
              <w:t>4.</w:t>
            </w:r>
            <w:r>
              <w:rPr>
                <w:sz w:val="18"/>
              </w:rPr>
              <w:tab/>
              <w:t>Information on the breeding scheme and propagation of the variety</w:t>
            </w:r>
          </w:p>
          <w:p w14:paraId="50FCEA92" w14:textId="77777777" w:rsidR="006A30EA" w:rsidRDefault="006A30EA"/>
          <w:p w14:paraId="50FCEA93" w14:textId="77777777" w:rsidR="006A30EA" w:rsidRDefault="004802B4">
            <w:r>
              <w:rPr>
                <w:sz w:val="18"/>
              </w:rPr>
              <w:tab/>
              <w:t>4.1</w:t>
            </w:r>
            <w:r>
              <w:rPr>
                <w:sz w:val="18"/>
              </w:rPr>
              <w:tab/>
              <w:t>Breeding scheme</w:t>
            </w:r>
          </w:p>
          <w:p w14:paraId="50FCEA94" w14:textId="77777777" w:rsidR="006A30EA" w:rsidRDefault="006A30EA"/>
          <w:p w14:paraId="50FCEA95" w14:textId="77777777" w:rsidR="006A30EA" w:rsidRDefault="004802B4">
            <w:r>
              <w:rPr>
                <w:sz w:val="18"/>
              </w:rPr>
              <w:tab/>
              <w:t>Variety resulting from:</w:t>
            </w:r>
          </w:p>
          <w:p w14:paraId="50FCEA96" w14:textId="77777777" w:rsidR="006A30EA" w:rsidRDefault="006A30EA"/>
          <w:p w14:paraId="50FCEA97" w14:textId="77777777" w:rsidR="006A30EA" w:rsidRDefault="004802B4">
            <w:r>
              <w:rPr>
                <w:sz w:val="18"/>
              </w:rPr>
              <w:tab/>
              <w:t xml:space="preserve"> 4.1.1</w:t>
            </w:r>
            <w:r>
              <w:rPr>
                <w:sz w:val="18"/>
              </w:rPr>
              <w:tab/>
              <w:t>Crossing</w:t>
            </w:r>
          </w:p>
          <w:p w14:paraId="50FCEA98" w14:textId="77777777" w:rsidR="006A30EA" w:rsidRDefault="006A30EA">
            <w:pPr>
              <w:rPr>
                <w:sz w:val="18"/>
                <w:szCs w:val="18"/>
              </w:rPr>
            </w:pPr>
          </w:p>
          <w:p w14:paraId="50FCEA99" w14:textId="77777777" w:rsidR="006A30EA" w:rsidRDefault="004802B4">
            <w:pPr>
              <w:tabs>
                <w:tab w:val="left" w:pos="709"/>
                <w:tab w:val="left" w:pos="1418"/>
                <w:tab w:val="left" w:pos="8506"/>
              </w:tabs>
              <w:rPr>
                <w:sz w:val="18"/>
                <w:szCs w:val="18"/>
              </w:rPr>
            </w:pPr>
            <w:r>
              <w:rPr>
                <w:sz w:val="18"/>
                <w:szCs w:val="18"/>
              </w:rPr>
              <w:tab/>
              <w:t xml:space="preserve">    (a)</w:t>
            </w:r>
            <w:r>
              <w:rPr>
                <w:sz w:val="18"/>
                <w:szCs w:val="18"/>
              </w:rPr>
              <w:tab/>
              <w:t>controlled cross</w:t>
            </w:r>
            <w:r>
              <w:rPr>
                <w:sz w:val="18"/>
                <w:szCs w:val="18"/>
              </w:rPr>
              <w:tab/>
              <w:t>[  ]</w:t>
            </w:r>
          </w:p>
          <w:p w14:paraId="50FCEA9A" w14:textId="77777777" w:rsidR="006A30EA" w:rsidRDefault="006A30EA">
            <w:pPr>
              <w:rPr>
                <w:sz w:val="18"/>
                <w:szCs w:val="18"/>
              </w:rPr>
            </w:pPr>
          </w:p>
          <w:p w14:paraId="50FCEA9B" w14:textId="77777777" w:rsidR="006A30EA" w:rsidRDefault="004802B4">
            <w:pPr>
              <w:rPr>
                <w:sz w:val="18"/>
                <w:szCs w:val="18"/>
              </w:rPr>
            </w:pPr>
            <w:r>
              <w:rPr>
                <w:sz w:val="18"/>
                <w:szCs w:val="18"/>
              </w:rPr>
              <w:tab/>
            </w:r>
            <w:r>
              <w:rPr>
                <w:sz w:val="18"/>
                <w:szCs w:val="18"/>
              </w:rPr>
              <w:tab/>
              <w:t>(please state parent varieties)</w:t>
            </w:r>
          </w:p>
          <w:p w14:paraId="50FCEA9C" w14:textId="77777777" w:rsidR="006A30EA" w:rsidRDefault="006A30EA">
            <w:pPr>
              <w:rPr>
                <w:sz w:val="18"/>
                <w:szCs w:val="18"/>
              </w:rPr>
            </w:pPr>
          </w:p>
          <w:p w14:paraId="50FCEA9D" w14:textId="77777777" w:rsidR="006A30EA" w:rsidRDefault="004802B4">
            <w:pPr>
              <w:rPr>
                <w:sz w:val="18"/>
                <w:szCs w:val="18"/>
              </w:rPr>
            </w:pPr>
            <w:r>
              <w:rPr>
                <w:sz w:val="18"/>
                <w:szCs w:val="18"/>
              </w:rPr>
              <w:tab/>
            </w:r>
            <w:r>
              <w:rPr>
                <w:sz w:val="18"/>
                <w:szCs w:val="18"/>
              </w:rPr>
              <w:tab/>
              <w:t>(…………………..……………..…)</w:t>
            </w:r>
            <w:r>
              <w:rPr>
                <w:sz w:val="18"/>
                <w:szCs w:val="18"/>
              </w:rPr>
              <w:tab/>
            </w:r>
            <w:r>
              <w:rPr>
                <w:sz w:val="18"/>
                <w:szCs w:val="18"/>
              </w:rPr>
              <w:tab/>
              <w:t>x</w:t>
            </w:r>
            <w:r>
              <w:rPr>
                <w:sz w:val="18"/>
                <w:szCs w:val="18"/>
              </w:rPr>
              <w:tab/>
              <w:t>(…………</w:t>
            </w:r>
            <w:proofErr w:type="gramStart"/>
            <w:r>
              <w:rPr>
                <w:sz w:val="18"/>
                <w:szCs w:val="18"/>
              </w:rPr>
              <w:t>…..</w:t>
            </w:r>
            <w:proofErr w:type="gramEnd"/>
            <w:r>
              <w:rPr>
                <w:sz w:val="18"/>
                <w:szCs w:val="18"/>
              </w:rPr>
              <w:t>………………</w:t>
            </w:r>
            <w:proofErr w:type="gramStart"/>
            <w:r>
              <w:rPr>
                <w:sz w:val="18"/>
                <w:szCs w:val="18"/>
              </w:rPr>
              <w:t>…..</w:t>
            </w:r>
            <w:proofErr w:type="gramEnd"/>
            <w:r>
              <w:rPr>
                <w:sz w:val="18"/>
                <w:szCs w:val="18"/>
              </w:rPr>
              <w:t>…)</w:t>
            </w:r>
          </w:p>
          <w:p w14:paraId="50FCEA9E" w14:textId="77777777" w:rsidR="006A30EA" w:rsidRDefault="006A30EA">
            <w:pPr>
              <w:rPr>
                <w:sz w:val="18"/>
                <w:szCs w:val="18"/>
              </w:rPr>
            </w:pPr>
          </w:p>
          <w:p w14:paraId="50FCEA9F" w14:textId="77777777" w:rsidR="006A30EA" w:rsidRDefault="004802B4">
            <w:pPr>
              <w:rPr>
                <w:sz w:val="18"/>
                <w:szCs w:val="18"/>
              </w:rPr>
            </w:pPr>
            <w:r>
              <w:rPr>
                <w:sz w:val="18"/>
                <w:szCs w:val="18"/>
              </w:rPr>
              <w:tab/>
            </w:r>
            <w:r>
              <w:rPr>
                <w:sz w:val="18"/>
                <w:szCs w:val="18"/>
              </w:rPr>
              <w:tab/>
              <w:t>female parent</w:t>
            </w:r>
            <w:r>
              <w:rPr>
                <w:sz w:val="18"/>
                <w:szCs w:val="18"/>
              </w:rPr>
              <w:tab/>
            </w:r>
            <w:r>
              <w:rPr>
                <w:sz w:val="18"/>
                <w:szCs w:val="18"/>
              </w:rPr>
              <w:tab/>
            </w:r>
            <w:r>
              <w:rPr>
                <w:sz w:val="18"/>
                <w:szCs w:val="18"/>
              </w:rPr>
              <w:tab/>
            </w:r>
            <w:r>
              <w:rPr>
                <w:sz w:val="18"/>
                <w:szCs w:val="18"/>
              </w:rPr>
              <w:tab/>
            </w:r>
            <w:r>
              <w:rPr>
                <w:sz w:val="18"/>
                <w:szCs w:val="18"/>
              </w:rPr>
              <w:tab/>
            </w:r>
            <w:r>
              <w:rPr>
                <w:sz w:val="18"/>
                <w:szCs w:val="18"/>
              </w:rPr>
              <w:tab/>
              <w:t>male parent</w:t>
            </w:r>
          </w:p>
          <w:p w14:paraId="50FCEAA0" w14:textId="77777777" w:rsidR="006A30EA" w:rsidRDefault="006A30EA">
            <w:pPr>
              <w:rPr>
                <w:sz w:val="18"/>
                <w:szCs w:val="18"/>
              </w:rPr>
            </w:pPr>
          </w:p>
          <w:p w14:paraId="50FCEAA1" w14:textId="77777777" w:rsidR="006A30EA" w:rsidRDefault="004802B4">
            <w:pPr>
              <w:tabs>
                <w:tab w:val="left" w:pos="709"/>
                <w:tab w:val="left" w:pos="1418"/>
                <w:tab w:val="left" w:pos="8506"/>
              </w:tabs>
              <w:rPr>
                <w:sz w:val="18"/>
                <w:szCs w:val="18"/>
              </w:rPr>
            </w:pPr>
            <w:r>
              <w:rPr>
                <w:sz w:val="18"/>
                <w:szCs w:val="18"/>
              </w:rPr>
              <w:tab/>
              <w:t xml:space="preserve">    (b)</w:t>
            </w:r>
            <w:r>
              <w:rPr>
                <w:sz w:val="18"/>
                <w:szCs w:val="18"/>
              </w:rPr>
              <w:tab/>
              <w:t>partially known cross</w:t>
            </w:r>
            <w:r>
              <w:rPr>
                <w:sz w:val="18"/>
                <w:szCs w:val="18"/>
              </w:rPr>
              <w:tab/>
              <w:t>[  ]</w:t>
            </w:r>
          </w:p>
          <w:p w14:paraId="50FCEAA2" w14:textId="77777777" w:rsidR="006A30EA" w:rsidRDefault="006A30EA">
            <w:pPr>
              <w:rPr>
                <w:sz w:val="18"/>
                <w:szCs w:val="18"/>
              </w:rPr>
            </w:pPr>
          </w:p>
          <w:p w14:paraId="50FCEAA3" w14:textId="77777777" w:rsidR="006A30EA" w:rsidRDefault="004802B4">
            <w:pPr>
              <w:rPr>
                <w:sz w:val="18"/>
                <w:szCs w:val="18"/>
              </w:rPr>
            </w:pPr>
            <w:r>
              <w:rPr>
                <w:sz w:val="18"/>
                <w:szCs w:val="18"/>
              </w:rPr>
              <w:tab/>
            </w:r>
            <w:r>
              <w:rPr>
                <w:sz w:val="18"/>
                <w:szCs w:val="18"/>
              </w:rPr>
              <w:tab/>
              <w:t>(please state known parent variety(</w:t>
            </w:r>
            <w:proofErr w:type="spellStart"/>
            <w:r>
              <w:rPr>
                <w:sz w:val="18"/>
                <w:szCs w:val="18"/>
              </w:rPr>
              <w:t>ies</w:t>
            </w:r>
            <w:proofErr w:type="spellEnd"/>
            <w:r>
              <w:rPr>
                <w:sz w:val="18"/>
                <w:szCs w:val="18"/>
              </w:rPr>
              <w:t>))</w:t>
            </w:r>
          </w:p>
          <w:p w14:paraId="50FCEAA4" w14:textId="77777777" w:rsidR="006A30EA" w:rsidRDefault="006A30EA">
            <w:pPr>
              <w:rPr>
                <w:sz w:val="18"/>
                <w:szCs w:val="18"/>
              </w:rPr>
            </w:pPr>
          </w:p>
          <w:p w14:paraId="50FCEAA5" w14:textId="77777777" w:rsidR="006A30EA" w:rsidRDefault="004802B4">
            <w:pPr>
              <w:rPr>
                <w:sz w:val="18"/>
                <w:szCs w:val="18"/>
              </w:rPr>
            </w:pPr>
            <w:r>
              <w:rPr>
                <w:sz w:val="18"/>
                <w:szCs w:val="18"/>
              </w:rPr>
              <w:tab/>
            </w:r>
            <w:r>
              <w:rPr>
                <w:sz w:val="18"/>
                <w:szCs w:val="18"/>
              </w:rPr>
              <w:tab/>
              <w:t>(…………………..……………..…)</w:t>
            </w:r>
            <w:r>
              <w:rPr>
                <w:sz w:val="18"/>
                <w:szCs w:val="18"/>
              </w:rPr>
              <w:tab/>
            </w:r>
            <w:r>
              <w:rPr>
                <w:sz w:val="18"/>
                <w:szCs w:val="18"/>
              </w:rPr>
              <w:tab/>
              <w:t>x</w:t>
            </w:r>
            <w:r>
              <w:rPr>
                <w:sz w:val="18"/>
                <w:szCs w:val="18"/>
              </w:rPr>
              <w:tab/>
              <w:t>(…………</w:t>
            </w:r>
            <w:proofErr w:type="gramStart"/>
            <w:r>
              <w:rPr>
                <w:sz w:val="18"/>
                <w:szCs w:val="18"/>
              </w:rPr>
              <w:t>…..</w:t>
            </w:r>
            <w:proofErr w:type="gramEnd"/>
            <w:r>
              <w:rPr>
                <w:sz w:val="18"/>
                <w:szCs w:val="18"/>
              </w:rPr>
              <w:t>………………</w:t>
            </w:r>
            <w:proofErr w:type="gramStart"/>
            <w:r>
              <w:rPr>
                <w:sz w:val="18"/>
                <w:szCs w:val="18"/>
              </w:rPr>
              <w:t>…..</w:t>
            </w:r>
            <w:proofErr w:type="gramEnd"/>
            <w:r>
              <w:rPr>
                <w:sz w:val="18"/>
                <w:szCs w:val="18"/>
              </w:rPr>
              <w:t>…)</w:t>
            </w:r>
          </w:p>
          <w:p w14:paraId="50FCEAA6" w14:textId="77777777" w:rsidR="006A30EA" w:rsidRDefault="006A30EA">
            <w:pPr>
              <w:rPr>
                <w:sz w:val="18"/>
                <w:szCs w:val="18"/>
              </w:rPr>
            </w:pPr>
          </w:p>
          <w:p w14:paraId="50FCEAA7" w14:textId="77777777" w:rsidR="006A30EA" w:rsidRDefault="004802B4">
            <w:pPr>
              <w:rPr>
                <w:sz w:val="18"/>
                <w:szCs w:val="18"/>
              </w:rPr>
            </w:pPr>
            <w:r>
              <w:rPr>
                <w:sz w:val="18"/>
                <w:szCs w:val="18"/>
              </w:rPr>
              <w:tab/>
            </w:r>
            <w:r>
              <w:rPr>
                <w:sz w:val="18"/>
                <w:szCs w:val="18"/>
              </w:rPr>
              <w:tab/>
              <w:t>female parent</w:t>
            </w:r>
            <w:r>
              <w:rPr>
                <w:sz w:val="18"/>
                <w:szCs w:val="18"/>
              </w:rPr>
              <w:tab/>
            </w:r>
            <w:r>
              <w:rPr>
                <w:sz w:val="18"/>
                <w:szCs w:val="18"/>
              </w:rPr>
              <w:tab/>
            </w:r>
            <w:r>
              <w:rPr>
                <w:sz w:val="18"/>
                <w:szCs w:val="18"/>
              </w:rPr>
              <w:tab/>
            </w:r>
            <w:r>
              <w:rPr>
                <w:sz w:val="18"/>
                <w:szCs w:val="18"/>
              </w:rPr>
              <w:tab/>
            </w:r>
            <w:r>
              <w:rPr>
                <w:sz w:val="18"/>
                <w:szCs w:val="18"/>
              </w:rPr>
              <w:tab/>
            </w:r>
            <w:r>
              <w:rPr>
                <w:sz w:val="18"/>
                <w:szCs w:val="18"/>
              </w:rPr>
              <w:tab/>
              <w:t>male parent</w:t>
            </w:r>
          </w:p>
          <w:p w14:paraId="50FCEAA8" w14:textId="77777777" w:rsidR="006A30EA" w:rsidRDefault="006A30EA">
            <w:pPr>
              <w:rPr>
                <w:sz w:val="18"/>
                <w:szCs w:val="18"/>
              </w:rPr>
            </w:pPr>
          </w:p>
          <w:p w14:paraId="50FCEAA9" w14:textId="77777777" w:rsidR="006A30EA" w:rsidRDefault="004802B4">
            <w:pPr>
              <w:tabs>
                <w:tab w:val="left" w:pos="709"/>
                <w:tab w:val="left" w:pos="1418"/>
                <w:tab w:val="left" w:pos="8506"/>
              </w:tabs>
              <w:rPr>
                <w:sz w:val="18"/>
                <w:szCs w:val="18"/>
              </w:rPr>
            </w:pPr>
            <w:r>
              <w:rPr>
                <w:sz w:val="18"/>
                <w:szCs w:val="18"/>
              </w:rPr>
              <w:tab/>
              <w:t xml:space="preserve">    (c)</w:t>
            </w:r>
            <w:r>
              <w:rPr>
                <w:sz w:val="18"/>
                <w:szCs w:val="18"/>
              </w:rPr>
              <w:tab/>
              <w:t>unknown cross</w:t>
            </w:r>
            <w:r>
              <w:rPr>
                <w:sz w:val="18"/>
                <w:szCs w:val="18"/>
              </w:rPr>
              <w:tab/>
              <w:t>[  ]</w:t>
            </w:r>
          </w:p>
          <w:p w14:paraId="50FCEAAA" w14:textId="77777777" w:rsidR="006A30EA" w:rsidRDefault="006A30EA">
            <w:pPr>
              <w:rPr>
                <w:sz w:val="18"/>
                <w:szCs w:val="18"/>
              </w:rPr>
            </w:pPr>
          </w:p>
          <w:p w14:paraId="50FCEAAB" w14:textId="77777777" w:rsidR="006A30EA" w:rsidRDefault="006A30EA"/>
        </w:tc>
      </w:tr>
      <w:tr w:rsidR="006A30EA" w14:paraId="50FCEAB1" w14:textId="77777777">
        <w:trPr>
          <w:trHeight w:val="1400"/>
        </w:trPr>
        <w:tc>
          <w:tcPr>
            <w:tcW w:w="9986" w:type="dxa"/>
            <w:tcBorders>
              <w:top w:val="nil"/>
              <w:bottom w:val="nil"/>
            </w:tcBorders>
          </w:tcPr>
          <w:p w14:paraId="50FCEAAD" w14:textId="77777777" w:rsidR="006A30EA" w:rsidRDefault="004802B4">
            <w:r>
              <w:rPr>
                <w:sz w:val="18"/>
              </w:rPr>
              <w:tab/>
              <w:t xml:space="preserve"> 4.1.2</w:t>
            </w:r>
            <w:r>
              <w:rPr>
                <w:sz w:val="18"/>
              </w:rPr>
              <w:tab/>
              <w:t>Mutation</w:t>
            </w:r>
          </w:p>
          <w:p w14:paraId="50FCEAAE" w14:textId="77777777" w:rsidR="006A30EA" w:rsidRDefault="004802B4">
            <w:r>
              <w:rPr>
                <w:sz w:val="18"/>
              </w:rPr>
              <w:tab/>
            </w:r>
            <w:r>
              <w:rPr>
                <w:sz w:val="18"/>
              </w:rPr>
              <w:tab/>
              <w:t>(please state parent varieties)</w:t>
            </w:r>
          </w:p>
          <w:p w14:paraId="50FCEAAF" w14:textId="77777777" w:rsidR="006A30EA" w:rsidRDefault="006A30EA">
            <w:pPr>
              <w:spacing w:before="10"/>
            </w:pPr>
          </w:p>
          <w:p w14:paraId="50FCEAB0" w14:textId="77777777" w:rsidR="006A30EA" w:rsidRDefault="00000000">
            <w:r>
              <w:pict w14:anchorId="50FCEDCE">
                <v:shape id="_x0000_s2550" type="#_x0000_t202" style="position:absolute;left:0;text-align:left;margin-left:70pt;margin-top:0;width:400pt;height:30pt;z-index:251658251;mso-width-relative:page;mso-height-relative:page">
                  <v:textbox>
                    <w:txbxContent>
                      <w:p w14:paraId="50FCEE4A" w14:textId="77777777" w:rsidR="006A30EA" w:rsidRDefault="006A30EA"/>
                    </w:txbxContent>
                  </v:textbox>
                </v:shape>
              </w:pict>
            </w:r>
          </w:p>
        </w:tc>
      </w:tr>
      <w:tr w:rsidR="006A30EA" w14:paraId="50FCEAB6" w14:textId="77777777">
        <w:trPr>
          <w:trHeight w:val="1400"/>
        </w:trPr>
        <w:tc>
          <w:tcPr>
            <w:tcW w:w="9986" w:type="dxa"/>
            <w:tcBorders>
              <w:top w:val="nil"/>
              <w:bottom w:val="nil"/>
            </w:tcBorders>
          </w:tcPr>
          <w:p w14:paraId="50FCEAB2" w14:textId="77777777" w:rsidR="006A30EA" w:rsidRDefault="004802B4">
            <w:r>
              <w:rPr>
                <w:sz w:val="18"/>
              </w:rPr>
              <w:tab/>
              <w:t xml:space="preserve"> 4.1.3</w:t>
            </w:r>
            <w:r>
              <w:rPr>
                <w:sz w:val="18"/>
              </w:rPr>
              <w:tab/>
              <w:t>Discovery and development</w:t>
            </w:r>
          </w:p>
          <w:p w14:paraId="50FCEAB3" w14:textId="77777777" w:rsidR="006A30EA" w:rsidRDefault="004802B4">
            <w:r>
              <w:rPr>
                <w:sz w:val="18"/>
              </w:rPr>
              <w:tab/>
            </w:r>
            <w:r>
              <w:rPr>
                <w:sz w:val="18"/>
              </w:rPr>
              <w:tab/>
              <w:t>(please state where and when discovered and how developed)</w:t>
            </w:r>
          </w:p>
          <w:p w14:paraId="50FCEAB4" w14:textId="77777777" w:rsidR="006A30EA" w:rsidRDefault="006A30EA">
            <w:pPr>
              <w:spacing w:before="10"/>
            </w:pPr>
          </w:p>
          <w:p w14:paraId="50FCEAB5" w14:textId="77777777" w:rsidR="006A30EA" w:rsidRDefault="00000000">
            <w:r>
              <w:pict w14:anchorId="50FCEDCF">
                <v:shape id="_x0000_s2551" type="#_x0000_t202" style="position:absolute;left:0;text-align:left;margin-left:70pt;margin-top:0;width:400pt;height:30pt;z-index:251658252;mso-width-relative:page;mso-height-relative:page">
                  <v:textbox>
                    <w:txbxContent>
                      <w:p w14:paraId="50FCEE4B" w14:textId="77777777" w:rsidR="006A30EA" w:rsidRDefault="006A30EA"/>
                    </w:txbxContent>
                  </v:textbox>
                </v:shape>
              </w:pict>
            </w:r>
          </w:p>
        </w:tc>
      </w:tr>
      <w:tr w:rsidR="006A30EA" w14:paraId="50FCEABB" w14:textId="77777777">
        <w:trPr>
          <w:trHeight w:val="1400"/>
        </w:trPr>
        <w:tc>
          <w:tcPr>
            <w:tcW w:w="9986" w:type="dxa"/>
            <w:tcBorders>
              <w:top w:val="nil"/>
            </w:tcBorders>
          </w:tcPr>
          <w:p w14:paraId="50FCEAB7" w14:textId="77777777" w:rsidR="006A30EA" w:rsidRDefault="004802B4">
            <w:r>
              <w:rPr>
                <w:sz w:val="18"/>
              </w:rPr>
              <w:tab/>
              <w:t xml:space="preserve"> 4.1.4</w:t>
            </w:r>
            <w:r>
              <w:rPr>
                <w:sz w:val="18"/>
              </w:rPr>
              <w:tab/>
              <w:t>Other</w:t>
            </w:r>
          </w:p>
          <w:p w14:paraId="50FCEAB8" w14:textId="77777777" w:rsidR="006A30EA" w:rsidRDefault="004802B4">
            <w:r>
              <w:rPr>
                <w:sz w:val="18"/>
              </w:rPr>
              <w:tab/>
            </w:r>
            <w:r>
              <w:rPr>
                <w:sz w:val="18"/>
              </w:rPr>
              <w:tab/>
              <w:t>(Please provide details)</w:t>
            </w:r>
          </w:p>
          <w:p w14:paraId="50FCEAB9" w14:textId="77777777" w:rsidR="006A30EA" w:rsidRDefault="006A30EA">
            <w:pPr>
              <w:spacing w:before="10"/>
            </w:pPr>
          </w:p>
          <w:p w14:paraId="50FCEABA" w14:textId="77777777" w:rsidR="006A30EA" w:rsidRDefault="00000000">
            <w:r>
              <w:pict w14:anchorId="50FCEDD0">
                <v:shape id="_x0000_s2552" type="#_x0000_t202" style="position:absolute;left:0;text-align:left;margin-left:70pt;margin-top:0;width:400pt;height:30pt;z-index:251658253;mso-width-relative:page;mso-height-relative:page">
                  <v:textbox>
                    <w:txbxContent>
                      <w:p w14:paraId="50FCEE4C" w14:textId="77777777" w:rsidR="006A30EA" w:rsidRDefault="006A30EA"/>
                    </w:txbxContent>
                  </v:textbox>
                </v:shape>
              </w:pict>
            </w:r>
          </w:p>
        </w:tc>
      </w:tr>
    </w:tbl>
    <w:p w14:paraId="50FCEABC" w14:textId="77777777" w:rsidR="006A30EA" w:rsidRDefault="004802B4">
      <w:pPr>
        <w:sectPr w:rsidR="006A30EA">
          <w:headerReference w:type="even" r:id="rId141"/>
          <w:headerReference w:type="default" r:id="rId142"/>
          <w:footerReference w:type="even" r:id="rId143"/>
          <w:footerReference w:type="default" r:id="rId144"/>
          <w:headerReference w:type="first" r:id="rId145"/>
          <w:footerReference w:type="first" r:id="rId146"/>
          <w:pgSz w:w="11906" w:h="16838"/>
          <w:pgMar w:top="400" w:right="960" w:bottom="400" w:left="960" w:header="510" w:footer="720" w:gutter="0"/>
          <w:cols w:space="720"/>
        </w:sectPr>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491"/>
        <w:gridCol w:w="2993"/>
        <w:gridCol w:w="3492"/>
      </w:tblGrid>
      <w:tr w:rsidR="006A30EA" w14:paraId="50FCEAC0" w14:textId="77777777">
        <w:trPr>
          <w:trHeight w:val="400"/>
        </w:trPr>
        <w:tc>
          <w:tcPr>
            <w:tcW w:w="1750" w:type="pct"/>
            <w:vAlign w:val="bottom"/>
          </w:tcPr>
          <w:p w14:paraId="50FCEABD" w14:textId="77777777" w:rsidR="006A30EA" w:rsidRDefault="004802B4">
            <w:r>
              <w:lastRenderedPageBreak/>
              <w:t>TECHNICAL QUESTIONNAIRE</w:t>
            </w:r>
          </w:p>
        </w:tc>
        <w:tc>
          <w:tcPr>
            <w:tcW w:w="1500" w:type="pct"/>
            <w:vAlign w:val="bottom"/>
          </w:tcPr>
          <w:p w14:paraId="50FCEABE" w14:textId="77777777" w:rsidR="006A30EA" w:rsidRDefault="004802B4">
            <w:r>
              <w:t>Page {x} of {y}</w:t>
            </w:r>
          </w:p>
        </w:tc>
        <w:tc>
          <w:tcPr>
            <w:tcW w:w="1750" w:type="pct"/>
            <w:shd w:val="clear" w:color="auto" w:fill="DFDFD7"/>
            <w:vAlign w:val="bottom"/>
          </w:tcPr>
          <w:p w14:paraId="50FCEABF" w14:textId="77777777" w:rsidR="006A30EA" w:rsidRDefault="004802B4">
            <w:r>
              <w:t>Reference Number:</w:t>
            </w:r>
          </w:p>
        </w:tc>
      </w:tr>
    </w:tbl>
    <w:p w14:paraId="50FCEAC1" w14:textId="77777777" w:rsidR="006A30EA" w:rsidRDefault="006A30EA"/>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976"/>
      </w:tblGrid>
      <w:tr w:rsidR="006A30EA" w14:paraId="50FCEAD7" w14:textId="77777777">
        <w:tc>
          <w:tcPr>
            <w:tcW w:w="9976" w:type="dxa"/>
            <w:tcBorders>
              <w:top w:val="nil"/>
              <w:bottom w:val="single" w:sz="4" w:space="0" w:color="auto"/>
            </w:tcBorders>
          </w:tcPr>
          <w:p w14:paraId="50FCEAC2" w14:textId="77777777" w:rsidR="006A30EA" w:rsidRDefault="006A30EA"/>
          <w:p w14:paraId="50FCEAC3" w14:textId="77777777" w:rsidR="006A30EA" w:rsidRDefault="004802B4">
            <w:r>
              <w:rPr>
                <w:sz w:val="18"/>
              </w:rPr>
              <w:tab/>
              <w:t>4.2</w:t>
            </w:r>
            <w:r>
              <w:rPr>
                <w:sz w:val="18"/>
              </w:rPr>
              <w:tab/>
              <w:t>Method of propagating the variety</w:t>
            </w:r>
          </w:p>
          <w:p w14:paraId="50FCEAC4" w14:textId="77777777" w:rsidR="006A30EA" w:rsidRDefault="006A30EA"/>
          <w:p w14:paraId="50FCEAC5" w14:textId="77777777" w:rsidR="006A30EA" w:rsidRDefault="006A30EA">
            <w:pPr>
              <w:rPr>
                <w:ins w:id="1011" w:author="TWO" w:date="2026-07-07T16:26:00Z"/>
              </w:rPr>
            </w:pPr>
          </w:p>
          <w:p w14:paraId="50FCEAC6" w14:textId="77777777" w:rsidR="006A30EA" w:rsidRDefault="004802B4">
            <w:r>
              <w:rPr>
                <w:sz w:val="18"/>
              </w:rPr>
              <w:tab/>
              <w:t>4.2.1</w:t>
            </w:r>
            <w:r>
              <w:rPr>
                <w:sz w:val="18"/>
              </w:rPr>
              <w:tab/>
              <w:t>Vegetative propagation</w:t>
            </w:r>
          </w:p>
          <w:p w14:paraId="50FCEAC7" w14:textId="77777777" w:rsidR="006A30EA" w:rsidRDefault="006A30EA"/>
          <w:p w14:paraId="50FCEAC8" w14:textId="77777777" w:rsidR="006A30EA" w:rsidRDefault="004802B4">
            <w:pPr>
              <w:tabs>
                <w:tab w:val="left" w:pos="709"/>
                <w:tab w:val="left" w:pos="1418"/>
                <w:tab w:val="left" w:pos="7797"/>
              </w:tabs>
            </w:pPr>
            <w:r>
              <w:rPr>
                <w:sz w:val="18"/>
              </w:rPr>
              <w:tab/>
            </w:r>
            <w:r>
              <w:rPr>
                <w:sz w:val="18"/>
              </w:rPr>
              <w:tab/>
              <w:t>(a) Cuttings</w:t>
            </w:r>
            <w:r>
              <w:rPr>
                <w:sz w:val="18"/>
              </w:rPr>
              <w:tab/>
              <w:t>[  ]</w:t>
            </w:r>
          </w:p>
          <w:p w14:paraId="50FCEAC9" w14:textId="77777777" w:rsidR="006A30EA" w:rsidRDefault="004802B4">
            <w:pPr>
              <w:tabs>
                <w:tab w:val="left" w:pos="709"/>
                <w:tab w:val="left" w:pos="1418"/>
                <w:tab w:val="left" w:pos="7797"/>
              </w:tabs>
            </w:pPr>
            <w:r>
              <w:rPr>
                <w:sz w:val="18"/>
              </w:rPr>
              <w:tab/>
            </w:r>
            <w:r>
              <w:rPr>
                <w:sz w:val="18"/>
              </w:rPr>
              <w:tab/>
              <w:t>(b) Division</w:t>
            </w:r>
            <w:r>
              <w:rPr>
                <w:sz w:val="18"/>
              </w:rPr>
              <w:tab/>
              <w:t>[  ]</w:t>
            </w:r>
          </w:p>
          <w:p w14:paraId="50FCEACA" w14:textId="77777777" w:rsidR="006A30EA" w:rsidRDefault="004802B4">
            <w:pPr>
              <w:tabs>
                <w:tab w:val="left" w:pos="709"/>
                <w:tab w:val="left" w:pos="1418"/>
                <w:tab w:val="left" w:pos="7797"/>
              </w:tabs>
            </w:pPr>
            <w:r>
              <w:rPr>
                <w:sz w:val="18"/>
              </w:rPr>
              <w:tab/>
            </w:r>
            <w:r>
              <w:rPr>
                <w:sz w:val="18"/>
              </w:rPr>
              <w:tab/>
              <w:t xml:space="preserve">(c) Budding and grafting (please specify </w:t>
            </w:r>
            <w:del w:id="1012" w:author="TWO" w:date="2026-07-07T16:26:00Z">
              <w:r>
                <w:rPr>
                  <w:sz w:val="18"/>
                </w:rPr>
                <w:delText>species and age of rootstock):</w:delText>
              </w:r>
            </w:del>
            <w:ins w:id="1013" w:author="TWO" w:date="2026-07-07T16:26:00Z">
              <w:r>
                <w:rPr>
                  <w:sz w:val="18"/>
                </w:rPr>
                <w:t xml:space="preserve">rootstock): </w:t>
              </w:r>
            </w:ins>
            <w:r>
              <w:rPr>
                <w:sz w:val="18"/>
              </w:rPr>
              <w:tab/>
            </w:r>
            <w:r>
              <w:rPr>
                <w:sz w:val="18"/>
              </w:rPr>
              <w:tab/>
            </w:r>
            <w:r>
              <w:rPr>
                <w:sz w:val="18"/>
              </w:rPr>
              <w:tab/>
            </w:r>
            <w:r>
              <w:rPr>
                <w:sz w:val="18"/>
              </w:rPr>
              <w:tab/>
            </w:r>
            <w:r>
              <w:rPr>
                <w:sz w:val="18"/>
              </w:rPr>
              <w:tab/>
            </w:r>
            <w:r>
              <w:rPr>
                <w:sz w:val="18"/>
              </w:rPr>
              <w:tab/>
            </w:r>
            <w:r>
              <w:rPr>
                <w:sz w:val="18"/>
              </w:rPr>
              <w:tab/>
            </w:r>
            <w:r>
              <w:rPr>
                <w:sz w:val="18"/>
              </w:rPr>
              <w:tab/>
            </w:r>
            <w:r>
              <w:rPr>
                <w:sz w:val="18"/>
              </w:rPr>
              <w:tab/>
            </w:r>
            <w:r>
              <w:rPr>
                <w:sz w:val="18"/>
              </w:rPr>
              <w:tab/>
            </w:r>
            <w:ins w:id="1014" w:author="TWO" w:date="2026-07-07T16:26:00Z">
              <w:r>
                <w:rPr>
                  <w:sz w:val="18"/>
                </w:rPr>
                <w:t>........................................................................................................</w:t>
              </w:r>
            </w:ins>
            <w:r>
              <w:rPr>
                <w:sz w:val="18"/>
              </w:rPr>
              <w:tab/>
              <w:t>[  ]</w:t>
            </w:r>
          </w:p>
          <w:p w14:paraId="50FCEACB" w14:textId="77777777" w:rsidR="006A30EA" w:rsidRDefault="004802B4">
            <w:pPr>
              <w:tabs>
                <w:tab w:val="left" w:pos="709"/>
                <w:tab w:val="left" w:pos="1418"/>
                <w:tab w:val="left" w:pos="7797"/>
              </w:tabs>
            </w:pPr>
            <w:r>
              <w:rPr>
                <w:sz w:val="18"/>
              </w:rPr>
              <w:tab/>
            </w:r>
            <w:r>
              <w:rPr>
                <w:sz w:val="18"/>
              </w:rPr>
              <w:tab/>
              <w:t xml:space="preserve">(d) Other (state </w:t>
            </w:r>
            <w:proofErr w:type="gramStart"/>
            <w:r>
              <w:rPr>
                <w:sz w:val="18"/>
              </w:rPr>
              <w:t>method)</w:t>
            </w:r>
            <w:r>
              <w:rPr>
                <w:sz w:val="18"/>
              </w:rPr>
              <w:tab/>
              <w:t xml:space="preserve">[  </w:t>
            </w:r>
            <w:proofErr w:type="gramEnd"/>
            <w:r>
              <w:rPr>
                <w:sz w:val="18"/>
              </w:rPr>
              <w:t>]</w:t>
            </w:r>
          </w:p>
          <w:p w14:paraId="50FCEACC" w14:textId="77777777" w:rsidR="006A30EA" w:rsidRDefault="006A30EA"/>
          <w:p w14:paraId="50FCEACD" w14:textId="77777777" w:rsidR="006A30EA" w:rsidRDefault="00000000">
            <w:r>
              <w:pict w14:anchorId="50FCEDD1">
                <v:shape id="_x0000_s2553" type="#_x0000_t202" style="position:absolute;left:0;text-align:left;margin-left:100pt;margin-top:0;width:300pt;height:25pt;z-index:251658254;mso-position-vertical:center;mso-width-relative:page;mso-height-relative:page">
                  <v:textbox>
                    <w:txbxContent>
                      <w:p w14:paraId="50FCEE4D" w14:textId="77777777" w:rsidR="006A30EA" w:rsidRDefault="006A30EA"/>
                    </w:txbxContent>
                  </v:textbox>
                </v:shape>
              </w:pict>
            </w:r>
          </w:p>
          <w:p w14:paraId="50FCEACE" w14:textId="77777777" w:rsidR="006A30EA" w:rsidRDefault="006A30EA"/>
          <w:p w14:paraId="50FCEACF" w14:textId="77777777" w:rsidR="006A30EA" w:rsidRDefault="006A30EA"/>
          <w:p w14:paraId="50FCEAD0" w14:textId="77777777" w:rsidR="006A30EA" w:rsidRDefault="004802B4">
            <w:r>
              <w:rPr>
                <w:sz w:val="18"/>
              </w:rPr>
              <w:tab/>
              <w:t>4.2.2</w:t>
            </w:r>
            <w:r>
              <w:rPr>
                <w:sz w:val="18"/>
              </w:rPr>
              <w:tab/>
              <w:t>Other</w:t>
            </w:r>
          </w:p>
          <w:p w14:paraId="50FCEAD1" w14:textId="77777777" w:rsidR="006A30EA" w:rsidRDefault="004802B4">
            <w:pPr>
              <w:tabs>
                <w:tab w:val="left" w:pos="709"/>
                <w:tab w:val="left" w:pos="1418"/>
                <w:tab w:val="left" w:pos="7797"/>
              </w:tabs>
            </w:pPr>
            <w:r>
              <w:rPr>
                <w:sz w:val="18"/>
              </w:rPr>
              <w:tab/>
            </w:r>
            <w:r>
              <w:rPr>
                <w:sz w:val="18"/>
              </w:rPr>
              <w:tab/>
              <w:t xml:space="preserve">(Please provide </w:t>
            </w:r>
            <w:proofErr w:type="gramStart"/>
            <w:r>
              <w:rPr>
                <w:sz w:val="18"/>
              </w:rPr>
              <w:t>details)</w:t>
            </w:r>
            <w:r>
              <w:rPr>
                <w:sz w:val="18"/>
              </w:rPr>
              <w:tab/>
              <w:t xml:space="preserve">[  </w:t>
            </w:r>
            <w:proofErr w:type="gramEnd"/>
            <w:r>
              <w:rPr>
                <w:sz w:val="18"/>
              </w:rPr>
              <w:t>]</w:t>
            </w:r>
          </w:p>
          <w:p w14:paraId="50FCEAD2" w14:textId="77777777" w:rsidR="006A30EA" w:rsidRDefault="006A30EA"/>
          <w:p w14:paraId="50FCEAD3" w14:textId="77777777" w:rsidR="006A30EA" w:rsidRDefault="00000000">
            <w:r>
              <w:pict w14:anchorId="50FCEDD2">
                <v:shape id="_x0000_s2554" type="#_x0000_t202" style="position:absolute;left:0;text-align:left;margin-left:100pt;margin-top:0;width:300pt;height:25pt;z-index:251658255;mso-position-vertical:center;mso-width-relative:page;mso-height-relative:page">
                  <v:textbox>
                    <w:txbxContent>
                      <w:p w14:paraId="50FCEE4E" w14:textId="77777777" w:rsidR="006A30EA" w:rsidRDefault="006A30EA"/>
                    </w:txbxContent>
                  </v:textbox>
                </v:shape>
              </w:pict>
            </w:r>
          </w:p>
          <w:p w14:paraId="50FCEAD4" w14:textId="77777777" w:rsidR="006A30EA" w:rsidRDefault="006A30EA"/>
          <w:p w14:paraId="50FCEAD5" w14:textId="77777777" w:rsidR="006A30EA" w:rsidRDefault="006A30EA"/>
          <w:p w14:paraId="50FCEAD6" w14:textId="77777777" w:rsidR="006A30EA" w:rsidRDefault="006A30EA"/>
        </w:tc>
      </w:tr>
    </w:tbl>
    <w:p w14:paraId="50FCEAD8" w14:textId="77777777" w:rsidR="006A30EA" w:rsidRDefault="004802B4">
      <w:pPr>
        <w:jc w:val="left"/>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97"/>
        <w:gridCol w:w="2694"/>
        <w:gridCol w:w="1995"/>
        <w:gridCol w:w="998"/>
        <w:gridCol w:w="2494"/>
        <w:gridCol w:w="998"/>
      </w:tblGrid>
      <w:tr w:rsidR="006A30EA" w14:paraId="50FCEADC" w14:textId="77777777">
        <w:trPr>
          <w:trHeight w:val="400"/>
        </w:trPr>
        <w:tc>
          <w:tcPr>
            <w:tcW w:w="1750" w:type="pct"/>
            <w:gridSpan w:val="2"/>
            <w:vAlign w:val="bottom"/>
          </w:tcPr>
          <w:p w14:paraId="50FCEAD9" w14:textId="77777777" w:rsidR="006A30EA" w:rsidRDefault="004802B4">
            <w:r>
              <w:lastRenderedPageBreak/>
              <w:t>TECHNICAL QUESTIONNAIRE</w:t>
            </w:r>
          </w:p>
        </w:tc>
        <w:tc>
          <w:tcPr>
            <w:tcW w:w="1500" w:type="pct"/>
            <w:gridSpan w:val="2"/>
            <w:vAlign w:val="bottom"/>
          </w:tcPr>
          <w:p w14:paraId="50FCEADA" w14:textId="77777777" w:rsidR="006A30EA" w:rsidRDefault="004802B4">
            <w:r>
              <w:t>Page {x} of {y}</w:t>
            </w:r>
          </w:p>
        </w:tc>
        <w:tc>
          <w:tcPr>
            <w:tcW w:w="1750" w:type="pct"/>
            <w:gridSpan w:val="2"/>
            <w:shd w:val="clear" w:color="auto" w:fill="DFDFD7"/>
            <w:vAlign w:val="bottom"/>
          </w:tcPr>
          <w:p w14:paraId="50FCEADB" w14:textId="77777777" w:rsidR="006A30EA" w:rsidRDefault="004802B4">
            <w:r>
              <w:t>Reference Number:</w:t>
            </w:r>
          </w:p>
        </w:tc>
      </w:tr>
      <w:tr w:rsidR="006A30EA" w14:paraId="50FCEADE" w14:textId="77777777">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9986" w:type="dxa"/>
            <w:gridSpan w:val="6"/>
          </w:tcPr>
          <w:p w14:paraId="50FCEADD" w14:textId="77777777" w:rsidR="006A30EA" w:rsidRDefault="006A30EA"/>
        </w:tc>
      </w:tr>
      <w:tr w:rsidR="006A30EA" w14:paraId="50FCEAE2" w14:textId="77777777">
        <w:tblPrEx>
          <w:jc w:val="center"/>
        </w:tblPrEx>
        <w:trPr>
          <w:trHeight w:val="800"/>
          <w:jc w:val="center"/>
        </w:trPr>
        <w:tc>
          <w:tcPr>
            <w:tcW w:w="9986" w:type="dxa"/>
            <w:gridSpan w:val="6"/>
          </w:tcPr>
          <w:p w14:paraId="50FCEADF" w14:textId="77777777" w:rsidR="006A30EA" w:rsidRDefault="006A30EA"/>
          <w:p w14:paraId="50FCEAE0" w14:textId="77777777" w:rsidR="006A30EA" w:rsidRDefault="004802B4">
            <w:r>
              <w:rPr>
                <w:sz w:val="18"/>
              </w:rPr>
              <w:t xml:space="preserve">5. Characteristics of the variety to be indicated (the number in brackets refers to the corresponding </w:t>
            </w:r>
            <w:proofErr w:type="gramStart"/>
            <w:r>
              <w:rPr>
                <w:sz w:val="18"/>
              </w:rPr>
              <w:t>characteristic</w:t>
            </w:r>
            <w:proofErr w:type="gramEnd"/>
            <w:r>
              <w:rPr>
                <w:sz w:val="18"/>
              </w:rPr>
              <w:t xml:space="preserve"> in Test Guidelines;  please mark the note which best corresponds).</w:t>
            </w:r>
          </w:p>
          <w:p w14:paraId="50FCEAE1" w14:textId="77777777" w:rsidR="006A30EA" w:rsidRDefault="006A30EA"/>
        </w:tc>
      </w:tr>
      <w:tr w:rsidR="006A30EA" w14:paraId="50FCEAEB" w14:textId="77777777">
        <w:tblPrEx>
          <w:jc w:val="center"/>
        </w:tblPrEx>
        <w:trPr>
          <w:trHeight w:val="200"/>
          <w:tblHeader/>
          <w:jc w:val="center"/>
        </w:trPr>
        <w:tc>
          <w:tcPr>
            <w:tcW w:w="400" w:type="pct"/>
            <w:tcBorders>
              <w:right w:val="nil"/>
            </w:tcBorders>
            <w:shd w:val="clear" w:color="auto" w:fill="DFDFD7"/>
          </w:tcPr>
          <w:p w14:paraId="50FCEAE3" w14:textId="77777777" w:rsidR="006A30EA" w:rsidRDefault="006A30EA"/>
        </w:tc>
        <w:tc>
          <w:tcPr>
            <w:tcW w:w="2350" w:type="pct"/>
            <w:gridSpan w:val="2"/>
            <w:tcBorders>
              <w:left w:val="nil"/>
              <w:right w:val="nil"/>
            </w:tcBorders>
            <w:shd w:val="clear" w:color="auto" w:fill="DFDFD7"/>
          </w:tcPr>
          <w:p w14:paraId="50FCEAE4" w14:textId="77777777" w:rsidR="006A30EA" w:rsidRDefault="006A30EA"/>
          <w:p w14:paraId="50FCEAE5" w14:textId="77777777" w:rsidR="006A30EA" w:rsidRDefault="004802B4">
            <w:r>
              <w:rPr>
                <w:sz w:val="16"/>
              </w:rPr>
              <w:t>Characteristics</w:t>
            </w:r>
          </w:p>
          <w:p w14:paraId="50FCEAE6" w14:textId="77777777" w:rsidR="006A30EA" w:rsidRDefault="006A30EA"/>
        </w:tc>
        <w:tc>
          <w:tcPr>
            <w:tcW w:w="1750" w:type="pct"/>
            <w:gridSpan w:val="2"/>
            <w:tcBorders>
              <w:left w:val="nil"/>
              <w:right w:val="nil"/>
            </w:tcBorders>
            <w:shd w:val="clear" w:color="auto" w:fill="DFDFD7"/>
          </w:tcPr>
          <w:p w14:paraId="50FCEAE7" w14:textId="77777777" w:rsidR="006A30EA" w:rsidRDefault="006A30EA"/>
          <w:p w14:paraId="50FCEAE8" w14:textId="77777777" w:rsidR="006A30EA" w:rsidRDefault="004802B4">
            <w:r>
              <w:rPr>
                <w:sz w:val="16"/>
              </w:rPr>
              <w:t>Example Varieties</w:t>
            </w:r>
          </w:p>
        </w:tc>
        <w:tc>
          <w:tcPr>
            <w:tcW w:w="500" w:type="pct"/>
            <w:tcBorders>
              <w:left w:val="nil"/>
            </w:tcBorders>
            <w:shd w:val="clear" w:color="auto" w:fill="DFDFD7"/>
          </w:tcPr>
          <w:p w14:paraId="50FCEAE9" w14:textId="77777777" w:rsidR="006A30EA" w:rsidRDefault="006A30EA"/>
          <w:p w14:paraId="50FCEAEA" w14:textId="77777777" w:rsidR="006A30EA" w:rsidRDefault="004802B4">
            <w:r>
              <w:rPr>
                <w:sz w:val="16"/>
              </w:rPr>
              <w:t>Note</w:t>
            </w:r>
          </w:p>
        </w:tc>
      </w:tr>
      <w:tr w:rsidR="006A30EA" w14:paraId="50FCEAF1" w14:textId="77777777">
        <w:trPr>
          <w:trHeight w:val="500"/>
        </w:trPr>
        <w:tc>
          <w:tcPr>
            <w:tcW w:w="400" w:type="pct"/>
            <w:tcBorders>
              <w:top w:val="nil"/>
              <w:bottom w:val="nil"/>
              <w:right w:val="nil"/>
            </w:tcBorders>
          </w:tcPr>
          <w:p w14:paraId="50FCEAEC" w14:textId="77777777" w:rsidR="006A30EA" w:rsidRDefault="004802B4">
            <w:r>
              <w:rPr>
                <w:b/>
                <w:sz w:val="16"/>
              </w:rPr>
              <w:t>5.1</w:t>
            </w:r>
          </w:p>
          <w:p w14:paraId="50FCEAED" w14:textId="77777777" w:rsidR="006A30EA" w:rsidRDefault="004802B4">
            <w:r>
              <w:rPr>
                <w:b/>
                <w:sz w:val="16"/>
              </w:rPr>
              <w:t>(1)</w:t>
            </w:r>
          </w:p>
        </w:tc>
        <w:tc>
          <w:tcPr>
            <w:tcW w:w="2350" w:type="pct"/>
            <w:gridSpan w:val="2"/>
            <w:tcBorders>
              <w:top w:val="nil"/>
              <w:left w:val="nil"/>
              <w:bottom w:val="nil"/>
              <w:right w:val="nil"/>
            </w:tcBorders>
          </w:tcPr>
          <w:p w14:paraId="50FCEAEE" w14:textId="77777777" w:rsidR="006A30EA" w:rsidRDefault="004802B4">
            <w:pPr>
              <w:spacing w:beforeAutospacing="1" w:afterAutospacing="1"/>
              <w:rPr>
                <w:b/>
                <w:sz w:val="16"/>
              </w:rPr>
            </w:pPr>
            <w:r>
              <w:rPr>
                <w:b/>
                <w:sz w:val="16"/>
              </w:rPr>
              <w:t xml:space="preserve">Plant: </w:t>
            </w:r>
            <w:del w:id="1015" w:author="TWO" w:date="2026-07-07T16:26:00Z">
              <w:r>
                <w:rPr>
                  <w:b/>
                  <w:sz w:val="16"/>
                </w:rPr>
                <w:delText>seasonality</w:delText>
              </w:r>
            </w:del>
            <w:ins w:id="1016" w:author="TWO" w:date="2026-07-07T16:26:00Z">
              <w:r>
                <w:rPr>
                  <w:b/>
                  <w:sz w:val="16"/>
                </w:rPr>
                <w:t>type</w:t>
              </w:r>
            </w:ins>
          </w:p>
        </w:tc>
        <w:tc>
          <w:tcPr>
            <w:tcW w:w="1750" w:type="pct"/>
            <w:gridSpan w:val="2"/>
            <w:tcBorders>
              <w:top w:val="nil"/>
              <w:left w:val="nil"/>
              <w:bottom w:val="nil"/>
              <w:right w:val="nil"/>
            </w:tcBorders>
          </w:tcPr>
          <w:p w14:paraId="50FCEAEF" w14:textId="77777777" w:rsidR="006A30EA" w:rsidRDefault="006A30EA"/>
        </w:tc>
        <w:tc>
          <w:tcPr>
            <w:tcW w:w="500" w:type="pct"/>
            <w:tcBorders>
              <w:left w:val="nil"/>
              <w:bottom w:val="nil"/>
            </w:tcBorders>
          </w:tcPr>
          <w:p w14:paraId="50FCEAF0" w14:textId="77777777" w:rsidR="006A30EA" w:rsidRDefault="006A30EA"/>
        </w:tc>
      </w:tr>
      <w:tr w:rsidR="006A30EA" w14:paraId="50FCEAF6" w14:textId="77777777">
        <w:trPr>
          <w:trHeight w:val="300"/>
        </w:trPr>
        <w:tc>
          <w:tcPr>
            <w:tcW w:w="400" w:type="pct"/>
            <w:tcBorders>
              <w:top w:val="nil"/>
              <w:bottom w:val="nil"/>
              <w:right w:val="nil"/>
            </w:tcBorders>
          </w:tcPr>
          <w:p w14:paraId="50FCEAF2" w14:textId="77777777" w:rsidR="006A30EA" w:rsidRDefault="006A30EA"/>
        </w:tc>
        <w:tc>
          <w:tcPr>
            <w:tcW w:w="2350" w:type="pct"/>
            <w:gridSpan w:val="2"/>
            <w:tcBorders>
              <w:top w:val="nil"/>
              <w:left w:val="nil"/>
              <w:bottom w:val="nil"/>
              <w:right w:val="nil"/>
            </w:tcBorders>
          </w:tcPr>
          <w:p w14:paraId="50FCEAF3" w14:textId="77777777" w:rsidR="006A30EA" w:rsidRDefault="004802B4">
            <w:r>
              <w:rPr>
                <w:sz w:val="16"/>
              </w:rPr>
              <w:t>deciduous</w:t>
            </w:r>
          </w:p>
        </w:tc>
        <w:tc>
          <w:tcPr>
            <w:tcW w:w="1750" w:type="pct"/>
            <w:gridSpan w:val="2"/>
            <w:tcBorders>
              <w:top w:val="nil"/>
              <w:left w:val="nil"/>
              <w:bottom w:val="nil"/>
              <w:right w:val="nil"/>
            </w:tcBorders>
          </w:tcPr>
          <w:p w14:paraId="50FCEAF4" w14:textId="77777777" w:rsidR="006A30EA" w:rsidRDefault="004802B4">
            <w:r>
              <w:rPr>
                <w:sz w:val="16"/>
              </w:rPr>
              <w:t>Yellow Bird</w:t>
            </w:r>
          </w:p>
        </w:tc>
        <w:tc>
          <w:tcPr>
            <w:tcW w:w="500" w:type="pct"/>
            <w:tcBorders>
              <w:top w:val="nil"/>
              <w:left w:val="nil"/>
              <w:bottom w:val="nil"/>
            </w:tcBorders>
          </w:tcPr>
          <w:p w14:paraId="50FCEAF5" w14:textId="77777777" w:rsidR="006A30EA" w:rsidRDefault="004802B4">
            <w:r>
              <w:rPr>
                <w:sz w:val="16"/>
              </w:rPr>
              <w:t>1   [  ]</w:t>
            </w:r>
          </w:p>
        </w:tc>
      </w:tr>
      <w:tr w:rsidR="006A30EA" w14:paraId="50FCEAFB" w14:textId="77777777">
        <w:trPr>
          <w:trHeight w:val="300"/>
        </w:trPr>
        <w:tc>
          <w:tcPr>
            <w:tcW w:w="400" w:type="pct"/>
            <w:tcBorders>
              <w:top w:val="nil"/>
              <w:bottom w:val="nil"/>
              <w:right w:val="nil"/>
            </w:tcBorders>
          </w:tcPr>
          <w:p w14:paraId="50FCEAF7" w14:textId="77777777" w:rsidR="006A30EA" w:rsidRDefault="006A30EA"/>
        </w:tc>
        <w:tc>
          <w:tcPr>
            <w:tcW w:w="2350" w:type="pct"/>
            <w:gridSpan w:val="2"/>
            <w:tcBorders>
              <w:top w:val="nil"/>
              <w:left w:val="nil"/>
              <w:bottom w:val="nil"/>
              <w:right w:val="nil"/>
            </w:tcBorders>
          </w:tcPr>
          <w:p w14:paraId="50FCEAF8" w14:textId="77777777" w:rsidR="006A30EA" w:rsidRDefault="004802B4">
            <w:r>
              <w:rPr>
                <w:sz w:val="16"/>
              </w:rPr>
              <w:t>evergreen</w:t>
            </w:r>
          </w:p>
        </w:tc>
        <w:tc>
          <w:tcPr>
            <w:tcW w:w="1750" w:type="pct"/>
            <w:gridSpan w:val="2"/>
            <w:tcBorders>
              <w:top w:val="nil"/>
              <w:left w:val="nil"/>
              <w:bottom w:val="nil"/>
              <w:right w:val="nil"/>
            </w:tcBorders>
          </w:tcPr>
          <w:p w14:paraId="50FCEAF9" w14:textId="77777777" w:rsidR="006A30EA" w:rsidRDefault="004802B4">
            <w:r>
              <w:rPr>
                <w:sz w:val="16"/>
              </w:rPr>
              <w:t>Bracken's Brown Beauty</w:t>
            </w:r>
          </w:p>
        </w:tc>
        <w:tc>
          <w:tcPr>
            <w:tcW w:w="500" w:type="pct"/>
            <w:tcBorders>
              <w:top w:val="nil"/>
              <w:left w:val="nil"/>
              <w:bottom w:val="nil"/>
            </w:tcBorders>
          </w:tcPr>
          <w:p w14:paraId="50FCEAFA" w14:textId="77777777" w:rsidR="006A30EA" w:rsidRDefault="004802B4">
            <w:r>
              <w:rPr>
                <w:sz w:val="16"/>
              </w:rPr>
              <w:t>2   [  ]</w:t>
            </w:r>
          </w:p>
        </w:tc>
      </w:tr>
      <w:tr w:rsidR="006A30EA" w14:paraId="50FCEB01" w14:textId="77777777">
        <w:trPr>
          <w:trHeight w:val="500"/>
        </w:trPr>
        <w:tc>
          <w:tcPr>
            <w:tcW w:w="400" w:type="pct"/>
            <w:tcBorders>
              <w:top w:val="nil"/>
              <w:bottom w:val="nil"/>
              <w:right w:val="nil"/>
            </w:tcBorders>
          </w:tcPr>
          <w:p w14:paraId="50FCEAFC" w14:textId="77777777" w:rsidR="006A30EA" w:rsidRDefault="004802B4">
            <w:r>
              <w:rPr>
                <w:b/>
                <w:sz w:val="16"/>
              </w:rPr>
              <w:t>5.2</w:t>
            </w:r>
          </w:p>
          <w:p w14:paraId="50FCEAFD" w14:textId="77777777" w:rsidR="006A30EA" w:rsidRDefault="004802B4">
            <w:r>
              <w:rPr>
                <w:b/>
                <w:sz w:val="16"/>
              </w:rPr>
              <w:t>(5)</w:t>
            </w:r>
          </w:p>
        </w:tc>
        <w:tc>
          <w:tcPr>
            <w:tcW w:w="2350" w:type="pct"/>
            <w:gridSpan w:val="2"/>
            <w:tcBorders>
              <w:top w:val="nil"/>
              <w:left w:val="nil"/>
              <w:bottom w:val="nil"/>
              <w:right w:val="nil"/>
            </w:tcBorders>
          </w:tcPr>
          <w:p w14:paraId="50FCEAFE" w14:textId="77777777" w:rsidR="006A30EA" w:rsidRDefault="004802B4">
            <w:pPr>
              <w:spacing w:beforeAutospacing="1" w:afterAutospacing="1"/>
              <w:rPr>
                <w:b/>
                <w:sz w:val="16"/>
              </w:rPr>
            </w:pPr>
            <w:r>
              <w:rPr>
                <w:b/>
                <w:sz w:val="16"/>
              </w:rPr>
              <w:t>Flowering shoot: position of flower buds</w:t>
            </w:r>
          </w:p>
        </w:tc>
        <w:tc>
          <w:tcPr>
            <w:tcW w:w="1750" w:type="pct"/>
            <w:gridSpan w:val="2"/>
            <w:tcBorders>
              <w:top w:val="nil"/>
              <w:left w:val="nil"/>
              <w:bottom w:val="nil"/>
              <w:right w:val="nil"/>
            </w:tcBorders>
          </w:tcPr>
          <w:p w14:paraId="50FCEAFF" w14:textId="77777777" w:rsidR="006A30EA" w:rsidRDefault="006A30EA"/>
        </w:tc>
        <w:tc>
          <w:tcPr>
            <w:tcW w:w="500" w:type="pct"/>
            <w:tcBorders>
              <w:top w:val="nil"/>
              <w:left w:val="nil"/>
              <w:bottom w:val="nil"/>
            </w:tcBorders>
          </w:tcPr>
          <w:p w14:paraId="50FCEB00" w14:textId="77777777" w:rsidR="006A30EA" w:rsidRDefault="006A30EA"/>
        </w:tc>
      </w:tr>
      <w:tr w:rsidR="006A30EA" w14:paraId="50FCEB06" w14:textId="77777777">
        <w:trPr>
          <w:trHeight w:val="300"/>
        </w:trPr>
        <w:tc>
          <w:tcPr>
            <w:tcW w:w="400" w:type="pct"/>
            <w:tcBorders>
              <w:top w:val="nil"/>
              <w:bottom w:val="nil"/>
              <w:right w:val="nil"/>
            </w:tcBorders>
          </w:tcPr>
          <w:p w14:paraId="50FCEB02" w14:textId="77777777" w:rsidR="006A30EA" w:rsidRDefault="006A30EA"/>
        </w:tc>
        <w:tc>
          <w:tcPr>
            <w:tcW w:w="2350" w:type="pct"/>
            <w:gridSpan w:val="2"/>
            <w:tcBorders>
              <w:top w:val="nil"/>
              <w:left w:val="nil"/>
              <w:bottom w:val="nil"/>
              <w:right w:val="nil"/>
            </w:tcBorders>
          </w:tcPr>
          <w:p w14:paraId="50FCEB03" w14:textId="77777777" w:rsidR="006A30EA" w:rsidRDefault="004802B4">
            <w:r>
              <w:rPr>
                <w:sz w:val="16"/>
              </w:rPr>
              <w:t>terminal only</w:t>
            </w:r>
          </w:p>
        </w:tc>
        <w:tc>
          <w:tcPr>
            <w:tcW w:w="1750" w:type="pct"/>
            <w:gridSpan w:val="2"/>
            <w:tcBorders>
              <w:top w:val="nil"/>
              <w:left w:val="nil"/>
              <w:bottom w:val="nil"/>
              <w:right w:val="nil"/>
            </w:tcBorders>
          </w:tcPr>
          <w:p w14:paraId="50FCEB04" w14:textId="77777777" w:rsidR="006A30EA" w:rsidRDefault="004802B4">
            <w:r>
              <w:rPr>
                <w:sz w:val="16"/>
              </w:rPr>
              <w:t>Frank's Masterpiece</w:t>
            </w:r>
          </w:p>
        </w:tc>
        <w:tc>
          <w:tcPr>
            <w:tcW w:w="500" w:type="pct"/>
            <w:tcBorders>
              <w:top w:val="nil"/>
              <w:left w:val="nil"/>
              <w:bottom w:val="nil"/>
            </w:tcBorders>
          </w:tcPr>
          <w:p w14:paraId="50FCEB05" w14:textId="77777777" w:rsidR="006A30EA" w:rsidRDefault="004802B4">
            <w:r>
              <w:rPr>
                <w:sz w:val="16"/>
              </w:rPr>
              <w:t>1   [  ]</w:t>
            </w:r>
          </w:p>
        </w:tc>
      </w:tr>
      <w:tr w:rsidR="006A30EA" w14:paraId="50FCEB0B" w14:textId="77777777">
        <w:trPr>
          <w:trHeight w:val="300"/>
        </w:trPr>
        <w:tc>
          <w:tcPr>
            <w:tcW w:w="400" w:type="pct"/>
            <w:tcBorders>
              <w:top w:val="nil"/>
              <w:bottom w:val="nil"/>
              <w:right w:val="nil"/>
            </w:tcBorders>
          </w:tcPr>
          <w:p w14:paraId="50FCEB07" w14:textId="77777777" w:rsidR="006A30EA" w:rsidRDefault="006A30EA"/>
        </w:tc>
        <w:tc>
          <w:tcPr>
            <w:tcW w:w="2350" w:type="pct"/>
            <w:gridSpan w:val="2"/>
            <w:tcBorders>
              <w:top w:val="nil"/>
              <w:left w:val="nil"/>
              <w:bottom w:val="nil"/>
              <w:right w:val="nil"/>
            </w:tcBorders>
          </w:tcPr>
          <w:p w14:paraId="50FCEB08" w14:textId="77777777" w:rsidR="006A30EA" w:rsidRDefault="004802B4">
            <w:r>
              <w:rPr>
                <w:sz w:val="16"/>
              </w:rPr>
              <w:t>terminal and axillary</w:t>
            </w:r>
          </w:p>
        </w:tc>
        <w:tc>
          <w:tcPr>
            <w:tcW w:w="1750" w:type="pct"/>
            <w:gridSpan w:val="2"/>
            <w:tcBorders>
              <w:top w:val="nil"/>
              <w:left w:val="nil"/>
              <w:bottom w:val="nil"/>
              <w:right w:val="nil"/>
            </w:tcBorders>
          </w:tcPr>
          <w:p w14:paraId="50FCEB09" w14:textId="77777777" w:rsidR="006A30EA" w:rsidRDefault="004802B4">
            <w:proofErr w:type="spellStart"/>
            <w:r>
              <w:rPr>
                <w:sz w:val="16"/>
              </w:rPr>
              <w:t>Lv</w:t>
            </w:r>
            <w:proofErr w:type="spellEnd"/>
            <w:r>
              <w:rPr>
                <w:sz w:val="16"/>
              </w:rPr>
              <w:t xml:space="preserve"> Xing</w:t>
            </w:r>
          </w:p>
        </w:tc>
        <w:tc>
          <w:tcPr>
            <w:tcW w:w="500" w:type="pct"/>
            <w:tcBorders>
              <w:top w:val="nil"/>
              <w:left w:val="nil"/>
              <w:bottom w:val="nil"/>
            </w:tcBorders>
          </w:tcPr>
          <w:p w14:paraId="50FCEB0A" w14:textId="77777777" w:rsidR="006A30EA" w:rsidRDefault="004802B4">
            <w:r>
              <w:rPr>
                <w:sz w:val="16"/>
              </w:rPr>
              <w:t>2   [  ]</w:t>
            </w:r>
          </w:p>
        </w:tc>
      </w:tr>
      <w:tr w:rsidR="006A30EA" w14:paraId="50FCEB10" w14:textId="77777777">
        <w:trPr>
          <w:trHeight w:val="300"/>
        </w:trPr>
        <w:tc>
          <w:tcPr>
            <w:tcW w:w="400" w:type="pct"/>
            <w:tcBorders>
              <w:top w:val="nil"/>
              <w:bottom w:val="nil"/>
              <w:right w:val="nil"/>
            </w:tcBorders>
          </w:tcPr>
          <w:p w14:paraId="50FCEB0C" w14:textId="77777777" w:rsidR="006A30EA" w:rsidRDefault="006A30EA"/>
        </w:tc>
        <w:tc>
          <w:tcPr>
            <w:tcW w:w="2350" w:type="pct"/>
            <w:gridSpan w:val="2"/>
            <w:tcBorders>
              <w:top w:val="nil"/>
              <w:left w:val="nil"/>
              <w:bottom w:val="nil"/>
              <w:right w:val="nil"/>
            </w:tcBorders>
          </w:tcPr>
          <w:p w14:paraId="50FCEB0D" w14:textId="77777777" w:rsidR="006A30EA" w:rsidRDefault="004802B4">
            <w:r>
              <w:rPr>
                <w:sz w:val="16"/>
              </w:rPr>
              <w:t>axillary only</w:t>
            </w:r>
          </w:p>
        </w:tc>
        <w:tc>
          <w:tcPr>
            <w:tcW w:w="1750" w:type="pct"/>
            <w:gridSpan w:val="2"/>
            <w:tcBorders>
              <w:top w:val="nil"/>
              <w:left w:val="nil"/>
              <w:bottom w:val="nil"/>
              <w:right w:val="nil"/>
            </w:tcBorders>
          </w:tcPr>
          <w:p w14:paraId="50FCEB0E" w14:textId="77777777" w:rsidR="006A30EA" w:rsidRDefault="004802B4">
            <w:r>
              <w:rPr>
                <w:sz w:val="16"/>
              </w:rPr>
              <w:t>Purple Queen</w:t>
            </w:r>
          </w:p>
        </w:tc>
        <w:tc>
          <w:tcPr>
            <w:tcW w:w="500" w:type="pct"/>
            <w:tcBorders>
              <w:top w:val="nil"/>
              <w:left w:val="nil"/>
              <w:bottom w:val="nil"/>
            </w:tcBorders>
          </w:tcPr>
          <w:p w14:paraId="50FCEB0F" w14:textId="77777777" w:rsidR="006A30EA" w:rsidRDefault="004802B4">
            <w:r>
              <w:rPr>
                <w:sz w:val="16"/>
              </w:rPr>
              <w:t>3   [  ]</w:t>
            </w:r>
          </w:p>
        </w:tc>
      </w:tr>
      <w:tr w:rsidR="006A30EA" w14:paraId="50FCEB16" w14:textId="77777777">
        <w:trPr>
          <w:trHeight w:val="500"/>
        </w:trPr>
        <w:tc>
          <w:tcPr>
            <w:tcW w:w="400" w:type="pct"/>
            <w:tcBorders>
              <w:top w:val="nil"/>
              <w:bottom w:val="nil"/>
              <w:right w:val="nil"/>
            </w:tcBorders>
          </w:tcPr>
          <w:p w14:paraId="50FCEB11" w14:textId="77777777" w:rsidR="006A30EA" w:rsidRDefault="004802B4">
            <w:r>
              <w:rPr>
                <w:b/>
                <w:sz w:val="16"/>
              </w:rPr>
              <w:t>5.3</w:t>
            </w:r>
          </w:p>
          <w:p w14:paraId="50FCEB12" w14:textId="77777777" w:rsidR="006A30EA" w:rsidRDefault="004802B4">
            <w:r>
              <w:rPr>
                <w:b/>
                <w:sz w:val="16"/>
              </w:rPr>
              <w:t>(9)</w:t>
            </w:r>
          </w:p>
        </w:tc>
        <w:tc>
          <w:tcPr>
            <w:tcW w:w="2350" w:type="pct"/>
            <w:gridSpan w:val="2"/>
            <w:tcBorders>
              <w:top w:val="nil"/>
              <w:left w:val="nil"/>
              <w:bottom w:val="nil"/>
              <w:right w:val="nil"/>
            </w:tcBorders>
          </w:tcPr>
          <w:p w14:paraId="50FCEB13" w14:textId="77777777" w:rsidR="006A30EA" w:rsidRDefault="004802B4">
            <w:pPr>
              <w:spacing w:beforeAutospacing="1" w:afterAutospacing="1"/>
              <w:rPr>
                <w:b/>
                <w:sz w:val="16"/>
              </w:rPr>
            </w:pPr>
            <w:r>
              <w:rPr>
                <w:b/>
                <w:sz w:val="16"/>
              </w:rPr>
              <w:t>Leaf blade: length</w:t>
            </w:r>
          </w:p>
        </w:tc>
        <w:tc>
          <w:tcPr>
            <w:tcW w:w="1750" w:type="pct"/>
            <w:gridSpan w:val="2"/>
            <w:tcBorders>
              <w:top w:val="nil"/>
              <w:left w:val="nil"/>
              <w:bottom w:val="nil"/>
              <w:right w:val="nil"/>
            </w:tcBorders>
          </w:tcPr>
          <w:p w14:paraId="50FCEB14" w14:textId="77777777" w:rsidR="006A30EA" w:rsidRDefault="006A30EA"/>
        </w:tc>
        <w:tc>
          <w:tcPr>
            <w:tcW w:w="500" w:type="pct"/>
            <w:tcBorders>
              <w:top w:val="nil"/>
              <w:left w:val="nil"/>
              <w:bottom w:val="nil"/>
            </w:tcBorders>
          </w:tcPr>
          <w:p w14:paraId="50FCEB15" w14:textId="77777777" w:rsidR="006A30EA" w:rsidRDefault="006A30EA"/>
        </w:tc>
      </w:tr>
      <w:tr w:rsidR="006A30EA" w14:paraId="50FCEB1B" w14:textId="77777777">
        <w:trPr>
          <w:trHeight w:val="300"/>
        </w:trPr>
        <w:tc>
          <w:tcPr>
            <w:tcW w:w="400" w:type="pct"/>
            <w:tcBorders>
              <w:top w:val="nil"/>
              <w:bottom w:val="nil"/>
              <w:right w:val="nil"/>
            </w:tcBorders>
          </w:tcPr>
          <w:p w14:paraId="50FCEB17" w14:textId="77777777" w:rsidR="006A30EA" w:rsidRDefault="006A30EA"/>
        </w:tc>
        <w:tc>
          <w:tcPr>
            <w:tcW w:w="2350" w:type="pct"/>
            <w:gridSpan w:val="2"/>
            <w:tcBorders>
              <w:top w:val="nil"/>
              <w:left w:val="nil"/>
              <w:bottom w:val="nil"/>
              <w:right w:val="nil"/>
            </w:tcBorders>
          </w:tcPr>
          <w:p w14:paraId="50FCEB18" w14:textId="77777777" w:rsidR="006A30EA" w:rsidRDefault="004802B4">
            <w:r>
              <w:rPr>
                <w:sz w:val="16"/>
              </w:rPr>
              <w:t>very short</w:t>
            </w:r>
          </w:p>
        </w:tc>
        <w:tc>
          <w:tcPr>
            <w:tcW w:w="1750" w:type="pct"/>
            <w:gridSpan w:val="2"/>
            <w:tcBorders>
              <w:top w:val="nil"/>
              <w:left w:val="nil"/>
              <w:bottom w:val="nil"/>
              <w:right w:val="nil"/>
            </w:tcBorders>
          </w:tcPr>
          <w:p w14:paraId="50FCEB19" w14:textId="77777777" w:rsidR="006A30EA" w:rsidRDefault="004802B4">
            <w:r>
              <w:rPr>
                <w:sz w:val="16"/>
              </w:rPr>
              <w:t>Tensaw</w:t>
            </w:r>
          </w:p>
        </w:tc>
        <w:tc>
          <w:tcPr>
            <w:tcW w:w="500" w:type="pct"/>
            <w:tcBorders>
              <w:top w:val="nil"/>
              <w:left w:val="nil"/>
              <w:bottom w:val="nil"/>
            </w:tcBorders>
          </w:tcPr>
          <w:p w14:paraId="50FCEB1A" w14:textId="77777777" w:rsidR="006A30EA" w:rsidRDefault="004802B4">
            <w:r>
              <w:rPr>
                <w:sz w:val="16"/>
              </w:rPr>
              <w:t>1   [  ]</w:t>
            </w:r>
          </w:p>
        </w:tc>
      </w:tr>
      <w:tr w:rsidR="006A30EA" w14:paraId="50FCEB20" w14:textId="77777777">
        <w:trPr>
          <w:trHeight w:val="300"/>
        </w:trPr>
        <w:tc>
          <w:tcPr>
            <w:tcW w:w="400" w:type="pct"/>
            <w:tcBorders>
              <w:top w:val="nil"/>
              <w:bottom w:val="nil"/>
              <w:right w:val="nil"/>
            </w:tcBorders>
          </w:tcPr>
          <w:p w14:paraId="50FCEB1C" w14:textId="77777777" w:rsidR="006A30EA" w:rsidRDefault="006A30EA"/>
        </w:tc>
        <w:tc>
          <w:tcPr>
            <w:tcW w:w="2350" w:type="pct"/>
            <w:gridSpan w:val="2"/>
            <w:tcBorders>
              <w:top w:val="nil"/>
              <w:left w:val="nil"/>
              <w:bottom w:val="nil"/>
              <w:right w:val="nil"/>
            </w:tcBorders>
          </w:tcPr>
          <w:p w14:paraId="50FCEB1D" w14:textId="77777777" w:rsidR="006A30EA" w:rsidRDefault="004802B4">
            <w:r>
              <w:rPr>
                <w:sz w:val="16"/>
              </w:rPr>
              <w:t>very short to short</w:t>
            </w:r>
          </w:p>
        </w:tc>
        <w:tc>
          <w:tcPr>
            <w:tcW w:w="1750" w:type="pct"/>
            <w:gridSpan w:val="2"/>
            <w:tcBorders>
              <w:top w:val="nil"/>
              <w:left w:val="nil"/>
              <w:bottom w:val="nil"/>
              <w:right w:val="nil"/>
            </w:tcBorders>
          </w:tcPr>
          <w:p w14:paraId="50FCEB1E" w14:textId="77777777" w:rsidR="006A30EA" w:rsidRDefault="006A30EA"/>
        </w:tc>
        <w:tc>
          <w:tcPr>
            <w:tcW w:w="500" w:type="pct"/>
            <w:tcBorders>
              <w:top w:val="nil"/>
              <w:left w:val="nil"/>
              <w:bottom w:val="nil"/>
            </w:tcBorders>
          </w:tcPr>
          <w:p w14:paraId="50FCEB1F" w14:textId="77777777" w:rsidR="006A30EA" w:rsidRDefault="004802B4">
            <w:r>
              <w:rPr>
                <w:sz w:val="16"/>
              </w:rPr>
              <w:t>2   [  ]</w:t>
            </w:r>
          </w:p>
        </w:tc>
      </w:tr>
      <w:tr w:rsidR="006A30EA" w14:paraId="50FCEB25" w14:textId="77777777">
        <w:trPr>
          <w:trHeight w:val="300"/>
        </w:trPr>
        <w:tc>
          <w:tcPr>
            <w:tcW w:w="400" w:type="pct"/>
            <w:tcBorders>
              <w:top w:val="nil"/>
              <w:bottom w:val="nil"/>
              <w:right w:val="nil"/>
            </w:tcBorders>
          </w:tcPr>
          <w:p w14:paraId="50FCEB21" w14:textId="77777777" w:rsidR="006A30EA" w:rsidRDefault="006A30EA"/>
        </w:tc>
        <w:tc>
          <w:tcPr>
            <w:tcW w:w="2350" w:type="pct"/>
            <w:gridSpan w:val="2"/>
            <w:tcBorders>
              <w:top w:val="nil"/>
              <w:left w:val="nil"/>
              <w:bottom w:val="nil"/>
              <w:right w:val="nil"/>
            </w:tcBorders>
          </w:tcPr>
          <w:p w14:paraId="50FCEB22" w14:textId="77777777" w:rsidR="006A30EA" w:rsidRDefault="004802B4">
            <w:r>
              <w:rPr>
                <w:sz w:val="16"/>
              </w:rPr>
              <w:t>short</w:t>
            </w:r>
          </w:p>
        </w:tc>
        <w:tc>
          <w:tcPr>
            <w:tcW w:w="1750" w:type="pct"/>
            <w:gridSpan w:val="2"/>
            <w:tcBorders>
              <w:top w:val="nil"/>
              <w:left w:val="nil"/>
              <w:bottom w:val="nil"/>
              <w:right w:val="nil"/>
            </w:tcBorders>
          </w:tcPr>
          <w:p w14:paraId="50FCEB23" w14:textId="77777777" w:rsidR="006A30EA" w:rsidRDefault="004802B4">
            <w:r>
              <w:rPr>
                <w:sz w:val="16"/>
              </w:rPr>
              <w:t>Mag's Pirouette</w:t>
            </w:r>
          </w:p>
        </w:tc>
        <w:tc>
          <w:tcPr>
            <w:tcW w:w="500" w:type="pct"/>
            <w:tcBorders>
              <w:top w:val="nil"/>
              <w:left w:val="nil"/>
              <w:bottom w:val="nil"/>
            </w:tcBorders>
          </w:tcPr>
          <w:p w14:paraId="50FCEB24" w14:textId="77777777" w:rsidR="006A30EA" w:rsidRDefault="004802B4">
            <w:r>
              <w:rPr>
                <w:sz w:val="16"/>
              </w:rPr>
              <w:t>3   [  ]</w:t>
            </w:r>
          </w:p>
        </w:tc>
      </w:tr>
      <w:tr w:rsidR="006A30EA" w14:paraId="50FCEB2A" w14:textId="77777777">
        <w:trPr>
          <w:trHeight w:val="300"/>
        </w:trPr>
        <w:tc>
          <w:tcPr>
            <w:tcW w:w="400" w:type="pct"/>
            <w:tcBorders>
              <w:top w:val="nil"/>
              <w:bottom w:val="nil"/>
              <w:right w:val="nil"/>
            </w:tcBorders>
          </w:tcPr>
          <w:p w14:paraId="50FCEB26" w14:textId="77777777" w:rsidR="006A30EA" w:rsidRDefault="006A30EA"/>
        </w:tc>
        <w:tc>
          <w:tcPr>
            <w:tcW w:w="2350" w:type="pct"/>
            <w:gridSpan w:val="2"/>
            <w:tcBorders>
              <w:top w:val="nil"/>
              <w:left w:val="nil"/>
              <w:bottom w:val="nil"/>
              <w:right w:val="nil"/>
            </w:tcBorders>
          </w:tcPr>
          <w:p w14:paraId="50FCEB27" w14:textId="77777777" w:rsidR="006A30EA" w:rsidRDefault="004802B4">
            <w:r>
              <w:rPr>
                <w:sz w:val="16"/>
              </w:rPr>
              <w:t>short to medium</w:t>
            </w:r>
          </w:p>
        </w:tc>
        <w:tc>
          <w:tcPr>
            <w:tcW w:w="1750" w:type="pct"/>
            <w:gridSpan w:val="2"/>
            <w:tcBorders>
              <w:top w:val="nil"/>
              <w:left w:val="nil"/>
              <w:bottom w:val="nil"/>
              <w:right w:val="nil"/>
            </w:tcBorders>
          </w:tcPr>
          <w:p w14:paraId="50FCEB28" w14:textId="77777777" w:rsidR="006A30EA" w:rsidRDefault="006A30EA"/>
        </w:tc>
        <w:tc>
          <w:tcPr>
            <w:tcW w:w="500" w:type="pct"/>
            <w:tcBorders>
              <w:top w:val="nil"/>
              <w:left w:val="nil"/>
              <w:bottom w:val="nil"/>
            </w:tcBorders>
          </w:tcPr>
          <w:p w14:paraId="50FCEB29" w14:textId="77777777" w:rsidR="006A30EA" w:rsidRDefault="004802B4">
            <w:r>
              <w:rPr>
                <w:sz w:val="16"/>
              </w:rPr>
              <w:t>4   [  ]</w:t>
            </w:r>
          </w:p>
        </w:tc>
      </w:tr>
      <w:tr w:rsidR="006A30EA" w14:paraId="50FCEB2F" w14:textId="77777777">
        <w:trPr>
          <w:trHeight w:val="300"/>
        </w:trPr>
        <w:tc>
          <w:tcPr>
            <w:tcW w:w="400" w:type="pct"/>
            <w:tcBorders>
              <w:top w:val="nil"/>
              <w:bottom w:val="nil"/>
              <w:right w:val="nil"/>
            </w:tcBorders>
          </w:tcPr>
          <w:p w14:paraId="50FCEB2B" w14:textId="77777777" w:rsidR="006A30EA" w:rsidRDefault="006A30EA"/>
        </w:tc>
        <w:tc>
          <w:tcPr>
            <w:tcW w:w="2350" w:type="pct"/>
            <w:gridSpan w:val="2"/>
            <w:tcBorders>
              <w:top w:val="nil"/>
              <w:left w:val="nil"/>
              <w:bottom w:val="nil"/>
              <w:right w:val="nil"/>
            </w:tcBorders>
          </w:tcPr>
          <w:p w14:paraId="50FCEB2C" w14:textId="77777777" w:rsidR="006A30EA" w:rsidRDefault="004802B4">
            <w:r>
              <w:rPr>
                <w:sz w:val="16"/>
              </w:rPr>
              <w:t>medium</w:t>
            </w:r>
          </w:p>
        </w:tc>
        <w:tc>
          <w:tcPr>
            <w:tcW w:w="1750" w:type="pct"/>
            <w:gridSpan w:val="2"/>
            <w:tcBorders>
              <w:top w:val="nil"/>
              <w:left w:val="nil"/>
              <w:bottom w:val="nil"/>
              <w:right w:val="nil"/>
            </w:tcBorders>
          </w:tcPr>
          <w:p w14:paraId="50FCEB2D" w14:textId="77777777" w:rsidR="006A30EA" w:rsidRDefault="004802B4">
            <w:r>
              <w:rPr>
                <w:sz w:val="16"/>
              </w:rPr>
              <w:t>Burgundy</w:t>
            </w:r>
          </w:p>
        </w:tc>
        <w:tc>
          <w:tcPr>
            <w:tcW w:w="500" w:type="pct"/>
            <w:tcBorders>
              <w:top w:val="nil"/>
              <w:left w:val="nil"/>
              <w:bottom w:val="nil"/>
            </w:tcBorders>
          </w:tcPr>
          <w:p w14:paraId="50FCEB2E" w14:textId="77777777" w:rsidR="006A30EA" w:rsidRDefault="004802B4">
            <w:r>
              <w:rPr>
                <w:sz w:val="16"/>
              </w:rPr>
              <w:t>5   [  ]</w:t>
            </w:r>
          </w:p>
        </w:tc>
      </w:tr>
      <w:tr w:rsidR="006A30EA" w14:paraId="50FCEB34" w14:textId="77777777">
        <w:trPr>
          <w:trHeight w:val="300"/>
        </w:trPr>
        <w:tc>
          <w:tcPr>
            <w:tcW w:w="400" w:type="pct"/>
            <w:tcBorders>
              <w:top w:val="nil"/>
              <w:bottom w:val="nil"/>
              <w:right w:val="nil"/>
            </w:tcBorders>
          </w:tcPr>
          <w:p w14:paraId="50FCEB30" w14:textId="77777777" w:rsidR="006A30EA" w:rsidRDefault="006A30EA"/>
        </w:tc>
        <w:tc>
          <w:tcPr>
            <w:tcW w:w="2350" w:type="pct"/>
            <w:gridSpan w:val="2"/>
            <w:tcBorders>
              <w:top w:val="nil"/>
              <w:left w:val="nil"/>
              <w:bottom w:val="nil"/>
              <w:right w:val="nil"/>
            </w:tcBorders>
          </w:tcPr>
          <w:p w14:paraId="50FCEB31" w14:textId="77777777" w:rsidR="006A30EA" w:rsidRDefault="004802B4">
            <w:r>
              <w:rPr>
                <w:sz w:val="16"/>
              </w:rPr>
              <w:t>medium to long</w:t>
            </w:r>
          </w:p>
        </w:tc>
        <w:tc>
          <w:tcPr>
            <w:tcW w:w="1750" w:type="pct"/>
            <w:gridSpan w:val="2"/>
            <w:tcBorders>
              <w:top w:val="nil"/>
              <w:left w:val="nil"/>
              <w:bottom w:val="nil"/>
              <w:right w:val="nil"/>
            </w:tcBorders>
          </w:tcPr>
          <w:p w14:paraId="50FCEB32" w14:textId="77777777" w:rsidR="006A30EA" w:rsidRDefault="006A30EA"/>
        </w:tc>
        <w:tc>
          <w:tcPr>
            <w:tcW w:w="500" w:type="pct"/>
            <w:tcBorders>
              <w:top w:val="nil"/>
              <w:left w:val="nil"/>
              <w:bottom w:val="nil"/>
            </w:tcBorders>
          </w:tcPr>
          <w:p w14:paraId="50FCEB33" w14:textId="77777777" w:rsidR="006A30EA" w:rsidRDefault="004802B4">
            <w:r>
              <w:rPr>
                <w:sz w:val="16"/>
              </w:rPr>
              <w:t>6   [  ]</w:t>
            </w:r>
          </w:p>
        </w:tc>
      </w:tr>
      <w:tr w:rsidR="006A30EA" w14:paraId="50FCEB39" w14:textId="77777777">
        <w:trPr>
          <w:trHeight w:val="300"/>
        </w:trPr>
        <w:tc>
          <w:tcPr>
            <w:tcW w:w="400" w:type="pct"/>
            <w:tcBorders>
              <w:top w:val="nil"/>
              <w:bottom w:val="nil"/>
              <w:right w:val="nil"/>
            </w:tcBorders>
          </w:tcPr>
          <w:p w14:paraId="50FCEB35" w14:textId="77777777" w:rsidR="006A30EA" w:rsidRDefault="006A30EA"/>
        </w:tc>
        <w:tc>
          <w:tcPr>
            <w:tcW w:w="2350" w:type="pct"/>
            <w:gridSpan w:val="2"/>
            <w:tcBorders>
              <w:top w:val="nil"/>
              <w:left w:val="nil"/>
              <w:bottom w:val="nil"/>
              <w:right w:val="nil"/>
            </w:tcBorders>
          </w:tcPr>
          <w:p w14:paraId="50FCEB36" w14:textId="77777777" w:rsidR="006A30EA" w:rsidRDefault="004802B4">
            <w:r>
              <w:rPr>
                <w:sz w:val="16"/>
              </w:rPr>
              <w:t>long</w:t>
            </w:r>
          </w:p>
        </w:tc>
        <w:tc>
          <w:tcPr>
            <w:tcW w:w="1750" w:type="pct"/>
            <w:gridSpan w:val="2"/>
            <w:tcBorders>
              <w:top w:val="nil"/>
              <w:left w:val="nil"/>
              <w:bottom w:val="nil"/>
              <w:right w:val="nil"/>
            </w:tcBorders>
          </w:tcPr>
          <w:p w14:paraId="50FCEB37" w14:textId="77777777" w:rsidR="006A30EA" w:rsidRDefault="004802B4">
            <w:r>
              <w:rPr>
                <w:sz w:val="16"/>
              </w:rPr>
              <w:t>Bracken's Brown Beauty</w:t>
            </w:r>
          </w:p>
        </w:tc>
        <w:tc>
          <w:tcPr>
            <w:tcW w:w="500" w:type="pct"/>
            <w:tcBorders>
              <w:top w:val="nil"/>
              <w:left w:val="nil"/>
              <w:bottom w:val="nil"/>
            </w:tcBorders>
          </w:tcPr>
          <w:p w14:paraId="50FCEB38" w14:textId="77777777" w:rsidR="006A30EA" w:rsidRDefault="004802B4">
            <w:r>
              <w:rPr>
                <w:sz w:val="16"/>
              </w:rPr>
              <w:t>7   [  ]</w:t>
            </w:r>
          </w:p>
        </w:tc>
      </w:tr>
      <w:tr w:rsidR="006A30EA" w14:paraId="50FCEB3E" w14:textId="77777777">
        <w:trPr>
          <w:trHeight w:val="300"/>
        </w:trPr>
        <w:tc>
          <w:tcPr>
            <w:tcW w:w="400" w:type="pct"/>
            <w:tcBorders>
              <w:top w:val="nil"/>
              <w:bottom w:val="nil"/>
              <w:right w:val="nil"/>
            </w:tcBorders>
          </w:tcPr>
          <w:p w14:paraId="50FCEB3A" w14:textId="77777777" w:rsidR="006A30EA" w:rsidRDefault="006A30EA"/>
        </w:tc>
        <w:tc>
          <w:tcPr>
            <w:tcW w:w="2350" w:type="pct"/>
            <w:gridSpan w:val="2"/>
            <w:tcBorders>
              <w:top w:val="nil"/>
              <w:left w:val="nil"/>
              <w:bottom w:val="nil"/>
              <w:right w:val="nil"/>
            </w:tcBorders>
          </w:tcPr>
          <w:p w14:paraId="50FCEB3B" w14:textId="77777777" w:rsidR="006A30EA" w:rsidRDefault="004802B4">
            <w:r>
              <w:rPr>
                <w:sz w:val="16"/>
              </w:rPr>
              <w:t>long to very long</w:t>
            </w:r>
          </w:p>
        </w:tc>
        <w:tc>
          <w:tcPr>
            <w:tcW w:w="1750" w:type="pct"/>
            <w:gridSpan w:val="2"/>
            <w:tcBorders>
              <w:top w:val="nil"/>
              <w:left w:val="nil"/>
              <w:bottom w:val="nil"/>
              <w:right w:val="nil"/>
            </w:tcBorders>
          </w:tcPr>
          <w:p w14:paraId="50FCEB3C" w14:textId="77777777" w:rsidR="006A30EA" w:rsidRDefault="006A30EA"/>
        </w:tc>
        <w:tc>
          <w:tcPr>
            <w:tcW w:w="500" w:type="pct"/>
            <w:tcBorders>
              <w:top w:val="nil"/>
              <w:left w:val="nil"/>
              <w:bottom w:val="nil"/>
            </w:tcBorders>
          </w:tcPr>
          <w:p w14:paraId="50FCEB3D" w14:textId="77777777" w:rsidR="006A30EA" w:rsidRDefault="004802B4">
            <w:r>
              <w:rPr>
                <w:sz w:val="16"/>
              </w:rPr>
              <w:t>8   [  ]</w:t>
            </w:r>
          </w:p>
        </w:tc>
      </w:tr>
      <w:tr w:rsidR="006A30EA" w14:paraId="50FCEB43" w14:textId="77777777">
        <w:trPr>
          <w:trHeight w:val="300"/>
        </w:trPr>
        <w:tc>
          <w:tcPr>
            <w:tcW w:w="400" w:type="pct"/>
            <w:tcBorders>
              <w:top w:val="nil"/>
              <w:bottom w:val="nil"/>
              <w:right w:val="nil"/>
            </w:tcBorders>
          </w:tcPr>
          <w:p w14:paraId="50FCEB3F" w14:textId="77777777" w:rsidR="006A30EA" w:rsidRDefault="006A30EA"/>
        </w:tc>
        <w:tc>
          <w:tcPr>
            <w:tcW w:w="2350" w:type="pct"/>
            <w:gridSpan w:val="2"/>
            <w:tcBorders>
              <w:top w:val="nil"/>
              <w:left w:val="nil"/>
              <w:bottom w:val="nil"/>
              <w:right w:val="nil"/>
            </w:tcBorders>
          </w:tcPr>
          <w:p w14:paraId="50FCEB40" w14:textId="77777777" w:rsidR="006A30EA" w:rsidRDefault="004802B4">
            <w:r>
              <w:rPr>
                <w:sz w:val="16"/>
              </w:rPr>
              <w:t>very long</w:t>
            </w:r>
          </w:p>
        </w:tc>
        <w:tc>
          <w:tcPr>
            <w:tcW w:w="1750" w:type="pct"/>
            <w:gridSpan w:val="2"/>
            <w:tcBorders>
              <w:top w:val="nil"/>
              <w:left w:val="nil"/>
              <w:bottom w:val="nil"/>
              <w:right w:val="nil"/>
            </w:tcBorders>
          </w:tcPr>
          <w:p w14:paraId="50FCEB41" w14:textId="77777777" w:rsidR="006A30EA" w:rsidRDefault="006A30EA"/>
        </w:tc>
        <w:tc>
          <w:tcPr>
            <w:tcW w:w="500" w:type="pct"/>
            <w:tcBorders>
              <w:top w:val="nil"/>
              <w:left w:val="nil"/>
              <w:bottom w:val="nil"/>
            </w:tcBorders>
          </w:tcPr>
          <w:p w14:paraId="50FCEB42" w14:textId="77777777" w:rsidR="006A30EA" w:rsidRDefault="004802B4">
            <w:r>
              <w:rPr>
                <w:sz w:val="16"/>
              </w:rPr>
              <w:t>9   [  ]</w:t>
            </w:r>
          </w:p>
        </w:tc>
      </w:tr>
      <w:tr w:rsidR="006A30EA" w14:paraId="50FCEB49" w14:textId="77777777">
        <w:trPr>
          <w:trHeight w:val="500"/>
        </w:trPr>
        <w:tc>
          <w:tcPr>
            <w:tcW w:w="400" w:type="pct"/>
            <w:tcBorders>
              <w:top w:val="nil"/>
              <w:bottom w:val="nil"/>
              <w:right w:val="nil"/>
            </w:tcBorders>
          </w:tcPr>
          <w:p w14:paraId="50FCEB44" w14:textId="77777777" w:rsidR="006A30EA" w:rsidRDefault="004802B4">
            <w:r>
              <w:rPr>
                <w:b/>
                <w:sz w:val="16"/>
              </w:rPr>
              <w:t>5.4</w:t>
            </w:r>
          </w:p>
          <w:p w14:paraId="50FCEB45" w14:textId="77777777" w:rsidR="006A30EA" w:rsidRDefault="004802B4">
            <w:r>
              <w:rPr>
                <w:b/>
                <w:sz w:val="16"/>
              </w:rPr>
              <w:t>(16)</w:t>
            </w:r>
          </w:p>
        </w:tc>
        <w:tc>
          <w:tcPr>
            <w:tcW w:w="2350" w:type="pct"/>
            <w:gridSpan w:val="2"/>
            <w:tcBorders>
              <w:top w:val="nil"/>
              <w:left w:val="nil"/>
              <w:bottom w:val="nil"/>
              <w:right w:val="nil"/>
            </w:tcBorders>
          </w:tcPr>
          <w:p w14:paraId="50FCEB46" w14:textId="77777777" w:rsidR="006A30EA" w:rsidRDefault="004802B4">
            <w:pPr>
              <w:spacing w:beforeAutospacing="1" w:afterAutospacing="1"/>
              <w:rPr>
                <w:b/>
                <w:sz w:val="16"/>
              </w:rPr>
            </w:pPr>
            <w:r>
              <w:rPr>
                <w:b/>
                <w:sz w:val="16"/>
              </w:rPr>
              <w:t>Flower: diameter</w:t>
            </w:r>
          </w:p>
        </w:tc>
        <w:tc>
          <w:tcPr>
            <w:tcW w:w="1750" w:type="pct"/>
            <w:gridSpan w:val="2"/>
            <w:tcBorders>
              <w:top w:val="nil"/>
              <w:left w:val="nil"/>
              <w:bottom w:val="nil"/>
              <w:right w:val="nil"/>
            </w:tcBorders>
          </w:tcPr>
          <w:p w14:paraId="50FCEB47" w14:textId="77777777" w:rsidR="006A30EA" w:rsidRDefault="006A30EA"/>
        </w:tc>
        <w:tc>
          <w:tcPr>
            <w:tcW w:w="500" w:type="pct"/>
            <w:tcBorders>
              <w:top w:val="nil"/>
              <w:left w:val="nil"/>
              <w:bottom w:val="nil"/>
            </w:tcBorders>
          </w:tcPr>
          <w:p w14:paraId="50FCEB48" w14:textId="77777777" w:rsidR="006A30EA" w:rsidRDefault="006A30EA"/>
        </w:tc>
      </w:tr>
      <w:tr w:rsidR="006A30EA" w14:paraId="50FCEB4E" w14:textId="77777777">
        <w:trPr>
          <w:trHeight w:val="300"/>
        </w:trPr>
        <w:tc>
          <w:tcPr>
            <w:tcW w:w="400" w:type="pct"/>
            <w:tcBorders>
              <w:top w:val="nil"/>
              <w:bottom w:val="nil"/>
              <w:right w:val="nil"/>
            </w:tcBorders>
          </w:tcPr>
          <w:p w14:paraId="50FCEB4A" w14:textId="77777777" w:rsidR="006A30EA" w:rsidRDefault="006A30EA"/>
        </w:tc>
        <w:tc>
          <w:tcPr>
            <w:tcW w:w="2350" w:type="pct"/>
            <w:gridSpan w:val="2"/>
            <w:tcBorders>
              <w:top w:val="nil"/>
              <w:left w:val="nil"/>
              <w:bottom w:val="nil"/>
              <w:right w:val="nil"/>
            </w:tcBorders>
          </w:tcPr>
          <w:p w14:paraId="50FCEB4B" w14:textId="77777777" w:rsidR="006A30EA" w:rsidRDefault="004802B4">
            <w:r>
              <w:rPr>
                <w:sz w:val="16"/>
              </w:rPr>
              <w:t>very small</w:t>
            </w:r>
          </w:p>
        </w:tc>
        <w:tc>
          <w:tcPr>
            <w:tcW w:w="1750" w:type="pct"/>
            <w:gridSpan w:val="2"/>
            <w:tcBorders>
              <w:top w:val="nil"/>
              <w:left w:val="nil"/>
              <w:bottom w:val="nil"/>
              <w:right w:val="nil"/>
            </w:tcBorders>
          </w:tcPr>
          <w:p w14:paraId="50FCEB4C" w14:textId="77777777" w:rsidR="006A30EA" w:rsidRDefault="004802B4">
            <w:r>
              <w:rPr>
                <w:sz w:val="16"/>
              </w:rPr>
              <w:t>Purple Queen</w:t>
            </w:r>
          </w:p>
        </w:tc>
        <w:tc>
          <w:tcPr>
            <w:tcW w:w="500" w:type="pct"/>
            <w:tcBorders>
              <w:top w:val="nil"/>
              <w:left w:val="nil"/>
              <w:bottom w:val="nil"/>
            </w:tcBorders>
          </w:tcPr>
          <w:p w14:paraId="50FCEB4D" w14:textId="77777777" w:rsidR="006A30EA" w:rsidRDefault="004802B4">
            <w:r>
              <w:rPr>
                <w:sz w:val="16"/>
              </w:rPr>
              <w:t>1   [  ]</w:t>
            </w:r>
          </w:p>
        </w:tc>
      </w:tr>
      <w:tr w:rsidR="006A30EA" w14:paraId="50FCEB53" w14:textId="77777777">
        <w:trPr>
          <w:trHeight w:val="300"/>
        </w:trPr>
        <w:tc>
          <w:tcPr>
            <w:tcW w:w="400" w:type="pct"/>
            <w:tcBorders>
              <w:top w:val="nil"/>
              <w:bottom w:val="nil"/>
              <w:right w:val="nil"/>
            </w:tcBorders>
          </w:tcPr>
          <w:p w14:paraId="50FCEB4F" w14:textId="77777777" w:rsidR="006A30EA" w:rsidRDefault="006A30EA"/>
        </w:tc>
        <w:tc>
          <w:tcPr>
            <w:tcW w:w="2350" w:type="pct"/>
            <w:gridSpan w:val="2"/>
            <w:tcBorders>
              <w:top w:val="nil"/>
              <w:left w:val="nil"/>
              <w:bottom w:val="nil"/>
              <w:right w:val="nil"/>
            </w:tcBorders>
          </w:tcPr>
          <w:p w14:paraId="50FCEB50" w14:textId="77777777" w:rsidR="006A30EA" w:rsidRDefault="004802B4">
            <w:r>
              <w:rPr>
                <w:sz w:val="16"/>
              </w:rPr>
              <w:t>very small to small</w:t>
            </w:r>
          </w:p>
        </w:tc>
        <w:tc>
          <w:tcPr>
            <w:tcW w:w="1750" w:type="pct"/>
            <w:gridSpan w:val="2"/>
            <w:tcBorders>
              <w:top w:val="nil"/>
              <w:left w:val="nil"/>
              <w:bottom w:val="nil"/>
              <w:right w:val="nil"/>
            </w:tcBorders>
          </w:tcPr>
          <w:p w14:paraId="50FCEB51" w14:textId="77777777" w:rsidR="006A30EA" w:rsidRDefault="006A30EA"/>
        </w:tc>
        <w:tc>
          <w:tcPr>
            <w:tcW w:w="500" w:type="pct"/>
            <w:tcBorders>
              <w:top w:val="nil"/>
              <w:left w:val="nil"/>
              <w:bottom w:val="nil"/>
            </w:tcBorders>
          </w:tcPr>
          <w:p w14:paraId="50FCEB52" w14:textId="77777777" w:rsidR="006A30EA" w:rsidRDefault="004802B4">
            <w:r>
              <w:rPr>
                <w:sz w:val="16"/>
              </w:rPr>
              <w:t>2   [  ]</w:t>
            </w:r>
          </w:p>
        </w:tc>
      </w:tr>
      <w:tr w:rsidR="006A30EA" w14:paraId="50FCEB58" w14:textId="77777777">
        <w:trPr>
          <w:trHeight w:val="300"/>
        </w:trPr>
        <w:tc>
          <w:tcPr>
            <w:tcW w:w="400" w:type="pct"/>
            <w:tcBorders>
              <w:top w:val="nil"/>
              <w:bottom w:val="nil"/>
              <w:right w:val="nil"/>
            </w:tcBorders>
          </w:tcPr>
          <w:p w14:paraId="50FCEB54" w14:textId="77777777" w:rsidR="006A30EA" w:rsidRDefault="006A30EA"/>
        </w:tc>
        <w:tc>
          <w:tcPr>
            <w:tcW w:w="2350" w:type="pct"/>
            <w:gridSpan w:val="2"/>
            <w:tcBorders>
              <w:top w:val="nil"/>
              <w:left w:val="nil"/>
              <w:bottom w:val="nil"/>
              <w:right w:val="nil"/>
            </w:tcBorders>
          </w:tcPr>
          <w:p w14:paraId="50FCEB55" w14:textId="77777777" w:rsidR="006A30EA" w:rsidRDefault="004802B4">
            <w:r>
              <w:rPr>
                <w:sz w:val="16"/>
              </w:rPr>
              <w:t>small</w:t>
            </w:r>
          </w:p>
        </w:tc>
        <w:tc>
          <w:tcPr>
            <w:tcW w:w="1750" w:type="pct"/>
            <w:gridSpan w:val="2"/>
            <w:tcBorders>
              <w:top w:val="nil"/>
              <w:left w:val="nil"/>
              <w:bottom w:val="nil"/>
              <w:right w:val="nil"/>
            </w:tcBorders>
          </w:tcPr>
          <w:p w14:paraId="50FCEB56" w14:textId="77777777" w:rsidR="006A30EA" w:rsidRDefault="004802B4">
            <w:r>
              <w:rPr>
                <w:sz w:val="16"/>
              </w:rPr>
              <w:t>Yellow Bird</w:t>
            </w:r>
          </w:p>
        </w:tc>
        <w:tc>
          <w:tcPr>
            <w:tcW w:w="500" w:type="pct"/>
            <w:tcBorders>
              <w:top w:val="nil"/>
              <w:left w:val="nil"/>
              <w:bottom w:val="nil"/>
            </w:tcBorders>
          </w:tcPr>
          <w:p w14:paraId="50FCEB57" w14:textId="77777777" w:rsidR="006A30EA" w:rsidRDefault="004802B4">
            <w:r>
              <w:rPr>
                <w:sz w:val="16"/>
              </w:rPr>
              <w:t>3   [  ]</w:t>
            </w:r>
          </w:p>
        </w:tc>
      </w:tr>
      <w:tr w:rsidR="006A30EA" w14:paraId="50FCEB5D" w14:textId="77777777">
        <w:trPr>
          <w:trHeight w:val="300"/>
        </w:trPr>
        <w:tc>
          <w:tcPr>
            <w:tcW w:w="400" w:type="pct"/>
            <w:tcBorders>
              <w:top w:val="nil"/>
              <w:bottom w:val="nil"/>
              <w:right w:val="nil"/>
            </w:tcBorders>
          </w:tcPr>
          <w:p w14:paraId="50FCEB59" w14:textId="77777777" w:rsidR="006A30EA" w:rsidRDefault="006A30EA"/>
        </w:tc>
        <w:tc>
          <w:tcPr>
            <w:tcW w:w="2350" w:type="pct"/>
            <w:gridSpan w:val="2"/>
            <w:tcBorders>
              <w:top w:val="nil"/>
              <w:left w:val="nil"/>
              <w:bottom w:val="nil"/>
              <w:right w:val="nil"/>
            </w:tcBorders>
          </w:tcPr>
          <w:p w14:paraId="50FCEB5A" w14:textId="77777777" w:rsidR="006A30EA" w:rsidRDefault="004802B4">
            <w:r>
              <w:rPr>
                <w:sz w:val="16"/>
              </w:rPr>
              <w:t>small to medium</w:t>
            </w:r>
          </w:p>
        </w:tc>
        <w:tc>
          <w:tcPr>
            <w:tcW w:w="1750" w:type="pct"/>
            <w:gridSpan w:val="2"/>
            <w:tcBorders>
              <w:top w:val="nil"/>
              <w:left w:val="nil"/>
              <w:bottom w:val="nil"/>
              <w:right w:val="nil"/>
            </w:tcBorders>
          </w:tcPr>
          <w:p w14:paraId="50FCEB5B" w14:textId="77777777" w:rsidR="006A30EA" w:rsidRDefault="006A30EA"/>
        </w:tc>
        <w:tc>
          <w:tcPr>
            <w:tcW w:w="500" w:type="pct"/>
            <w:tcBorders>
              <w:top w:val="nil"/>
              <w:left w:val="nil"/>
              <w:bottom w:val="nil"/>
            </w:tcBorders>
          </w:tcPr>
          <w:p w14:paraId="50FCEB5C" w14:textId="77777777" w:rsidR="006A30EA" w:rsidRDefault="004802B4">
            <w:r>
              <w:rPr>
                <w:sz w:val="16"/>
              </w:rPr>
              <w:t>4   [  ]</w:t>
            </w:r>
          </w:p>
        </w:tc>
      </w:tr>
      <w:tr w:rsidR="006A30EA" w14:paraId="50FCEB62" w14:textId="77777777">
        <w:trPr>
          <w:trHeight w:val="300"/>
        </w:trPr>
        <w:tc>
          <w:tcPr>
            <w:tcW w:w="400" w:type="pct"/>
            <w:tcBorders>
              <w:top w:val="nil"/>
              <w:bottom w:val="nil"/>
              <w:right w:val="nil"/>
            </w:tcBorders>
          </w:tcPr>
          <w:p w14:paraId="50FCEB5E" w14:textId="77777777" w:rsidR="006A30EA" w:rsidRDefault="006A30EA"/>
        </w:tc>
        <w:tc>
          <w:tcPr>
            <w:tcW w:w="2350" w:type="pct"/>
            <w:gridSpan w:val="2"/>
            <w:tcBorders>
              <w:top w:val="nil"/>
              <w:left w:val="nil"/>
              <w:bottom w:val="nil"/>
              <w:right w:val="nil"/>
            </w:tcBorders>
          </w:tcPr>
          <w:p w14:paraId="50FCEB5F" w14:textId="77777777" w:rsidR="006A30EA" w:rsidRDefault="004802B4">
            <w:r>
              <w:rPr>
                <w:sz w:val="16"/>
              </w:rPr>
              <w:t>medium</w:t>
            </w:r>
          </w:p>
        </w:tc>
        <w:tc>
          <w:tcPr>
            <w:tcW w:w="1750" w:type="pct"/>
            <w:gridSpan w:val="2"/>
            <w:tcBorders>
              <w:top w:val="nil"/>
              <w:left w:val="nil"/>
              <w:bottom w:val="nil"/>
              <w:right w:val="nil"/>
            </w:tcBorders>
          </w:tcPr>
          <w:p w14:paraId="50FCEB60" w14:textId="77777777" w:rsidR="006A30EA" w:rsidRDefault="004802B4">
            <w:r>
              <w:rPr>
                <w:sz w:val="16"/>
              </w:rPr>
              <w:t>Betty</w:t>
            </w:r>
          </w:p>
        </w:tc>
        <w:tc>
          <w:tcPr>
            <w:tcW w:w="500" w:type="pct"/>
            <w:tcBorders>
              <w:top w:val="nil"/>
              <w:left w:val="nil"/>
              <w:bottom w:val="nil"/>
            </w:tcBorders>
          </w:tcPr>
          <w:p w14:paraId="50FCEB61" w14:textId="77777777" w:rsidR="006A30EA" w:rsidRDefault="004802B4">
            <w:r>
              <w:rPr>
                <w:sz w:val="16"/>
              </w:rPr>
              <w:t>5   [  ]</w:t>
            </w:r>
          </w:p>
        </w:tc>
      </w:tr>
      <w:tr w:rsidR="006A30EA" w14:paraId="50FCEB67" w14:textId="77777777">
        <w:trPr>
          <w:trHeight w:val="300"/>
        </w:trPr>
        <w:tc>
          <w:tcPr>
            <w:tcW w:w="400" w:type="pct"/>
            <w:tcBorders>
              <w:top w:val="nil"/>
              <w:bottom w:val="nil"/>
              <w:right w:val="nil"/>
            </w:tcBorders>
          </w:tcPr>
          <w:p w14:paraId="50FCEB63" w14:textId="77777777" w:rsidR="006A30EA" w:rsidRDefault="006A30EA"/>
        </w:tc>
        <w:tc>
          <w:tcPr>
            <w:tcW w:w="2350" w:type="pct"/>
            <w:gridSpan w:val="2"/>
            <w:tcBorders>
              <w:top w:val="nil"/>
              <w:left w:val="nil"/>
              <w:bottom w:val="nil"/>
              <w:right w:val="nil"/>
            </w:tcBorders>
          </w:tcPr>
          <w:p w14:paraId="50FCEB64" w14:textId="77777777" w:rsidR="006A30EA" w:rsidRDefault="004802B4">
            <w:r>
              <w:rPr>
                <w:sz w:val="16"/>
              </w:rPr>
              <w:t>medium to large</w:t>
            </w:r>
          </w:p>
        </w:tc>
        <w:tc>
          <w:tcPr>
            <w:tcW w:w="1750" w:type="pct"/>
            <w:gridSpan w:val="2"/>
            <w:tcBorders>
              <w:top w:val="nil"/>
              <w:left w:val="nil"/>
              <w:bottom w:val="nil"/>
              <w:right w:val="nil"/>
            </w:tcBorders>
          </w:tcPr>
          <w:p w14:paraId="50FCEB65" w14:textId="77777777" w:rsidR="006A30EA" w:rsidRDefault="006A30EA"/>
        </w:tc>
        <w:tc>
          <w:tcPr>
            <w:tcW w:w="500" w:type="pct"/>
            <w:tcBorders>
              <w:top w:val="nil"/>
              <w:left w:val="nil"/>
              <w:bottom w:val="nil"/>
            </w:tcBorders>
          </w:tcPr>
          <w:p w14:paraId="50FCEB66" w14:textId="77777777" w:rsidR="006A30EA" w:rsidRDefault="004802B4">
            <w:r>
              <w:rPr>
                <w:sz w:val="16"/>
              </w:rPr>
              <w:t>6   [  ]</w:t>
            </w:r>
          </w:p>
        </w:tc>
      </w:tr>
      <w:tr w:rsidR="006A30EA" w14:paraId="50FCEB6C" w14:textId="77777777">
        <w:trPr>
          <w:trHeight w:val="300"/>
        </w:trPr>
        <w:tc>
          <w:tcPr>
            <w:tcW w:w="400" w:type="pct"/>
            <w:tcBorders>
              <w:top w:val="nil"/>
              <w:bottom w:val="nil"/>
              <w:right w:val="nil"/>
            </w:tcBorders>
          </w:tcPr>
          <w:p w14:paraId="50FCEB68" w14:textId="77777777" w:rsidR="006A30EA" w:rsidRDefault="006A30EA"/>
        </w:tc>
        <w:tc>
          <w:tcPr>
            <w:tcW w:w="2350" w:type="pct"/>
            <w:gridSpan w:val="2"/>
            <w:tcBorders>
              <w:top w:val="nil"/>
              <w:left w:val="nil"/>
              <w:bottom w:val="nil"/>
              <w:right w:val="nil"/>
            </w:tcBorders>
          </w:tcPr>
          <w:p w14:paraId="50FCEB69" w14:textId="77777777" w:rsidR="006A30EA" w:rsidRDefault="004802B4">
            <w:r>
              <w:rPr>
                <w:sz w:val="16"/>
              </w:rPr>
              <w:t>large</w:t>
            </w:r>
          </w:p>
        </w:tc>
        <w:tc>
          <w:tcPr>
            <w:tcW w:w="1750" w:type="pct"/>
            <w:gridSpan w:val="2"/>
            <w:tcBorders>
              <w:top w:val="nil"/>
              <w:left w:val="nil"/>
              <w:bottom w:val="nil"/>
              <w:right w:val="nil"/>
            </w:tcBorders>
          </w:tcPr>
          <w:p w14:paraId="50FCEB6A" w14:textId="77777777" w:rsidR="006A30EA" w:rsidRDefault="004802B4">
            <w:r>
              <w:rPr>
                <w:sz w:val="16"/>
              </w:rPr>
              <w:t>Frank's Masterpiece</w:t>
            </w:r>
          </w:p>
        </w:tc>
        <w:tc>
          <w:tcPr>
            <w:tcW w:w="500" w:type="pct"/>
            <w:tcBorders>
              <w:top w:val="nil"/>
              <w:left w:val="nil"/>
              <w:bottom w:val="nil"/>
            </w:tcBorders>
          </w:tcPr>
          <w:p w14:paraId="50FCEB6B" w14:textId="77777777" w:rsidR="006A30EA" w:rsidRDefault="004802B4">
            <w:r>
              <w:rPr>
                <w:sz w:val="16"/>
              </w:rPr>
              <w:t>7   [  ]</w:t>
            </w:r>
          </w:p>
        </w:tc>
      </w:tr>
      <w:tr w:rsidR="006A30EA" w14:paraId="50FCEB71" w14:textId="77777777">
        <w:trPr>
          <w:trHeight w:val="300"/>
        </w:trPr>
        <w:tc>
          <w:tcPr>
            <w:tcW w:w="400" w:type="pct"/>
            <w:tcBorders>
              <w:top w:val="nil"/>
              <w:bottom w:val="nil"/>
              <w:right w:val="nil"/>
            </w:tcBorders>
          </w:tcPr>
          <w:p w14:paraId="50FCEB6D" w14:textId="77777777" w:rsidR="006A30EA" w:rsidRDefault="006A30EA"/>
        </w:tc>
        <w:tc>
          <w:tcPr>
            <w:tcW w:w="2350" w:type="pct"/>
            <w:gridSpan w:val="2"/>
            <w:tcBorders>
              <w:top w:val="nil"/>
              <w:left w:val="nil"/>
              <w:bottom w:val="nil"/>
              <w:right w:val="nil"/>
            </w:tcBorders>
          </w:tcPr>
          <w:p w14:paraId="50FCEB6E" w14:textId="77777777" w:rsidR="006A30EA" w:rsidRDefault="004802B4">
            <w:r>
              <w:rPr>
                <w:sz w:val="16"/>
              </w:rPr>
              <w:t>large to very large</w:t>
            </w:r>
          </w:p>
        </w:tc>
        <w:tc>
          <w:tcPr>
            <w:tcW w:w="1750" w:type="pct"/>
            <w:gridSpan w:val="2"/>
            <w:tcBorders>
              <w:top w:val="nil"/>
              <w:left w:val="nil"/>
              <w:bottom w:val="nil"/>
              <w:right w:val="nil"/>
            </w:tcBorders>
          </w:tcPr>
          <w:p w14:paraId="50FCEB6F" w14:textId="77777777" w:rsidR="006A30EA" w:rsidRDefault="006A30EA"/>
        </w:tc>
        <w:tc>
          <w:tcPr>
            <w:tcW w:w="500" w:type="pct"/>
            <w:tcBorders>
              <w:top w:val="nil"/>
              <w:left w:val="nil"/>
              <w:bottom w:val="nil"/>
            </w:tcBorders>
          </w:tcPr>
          <w:p w14:paraId="50FCEB70" w14:textId="77777777" w:rsidR="006A30EA" w:rsidRDefault="004802B4">
            <w:r>
              <w:rPr>
                <w:sz w:val="16"/>
              </w:rPr>
              <w:t>8   [  ]</w:t>
            </w:r>
          </w:p>
        </w:tc>
      </w:tr>
      <w:tr w:rsidR="006A30EA" w14:paraId="50FCEB76" w14:textId="77777777">
        <w:trPr>
          <w:trHeight w:val="300"/>
        </w:trPr>
        <w:tc>
          <w:tcPr>
            <w:tcW w:w="400" w:type="pct"/>
            <w:tcBorders>
              <w:top w:val="nil"/>
              <w:bottom w:val="nil"/>
              <w:right w:val="nil"/>
            </w:tcBorders>
          </w:tcPr>
          <w:p w14:paraId="50FCEB72" w14:textId="77777777" w:rsidR="006A30EA" w:rsidRDefault="006A30EA"/>
        </w:tc>
        <w:tc>
          <w:tcPr>
            <w:tcW w:w="2350" w:type="pct"/>
            <w:gridSpan w:val="2"/>
            <w:tcBorders>
              <w:top w:val="nil"/>
              <w:left w:val="nil"/>
              <w:bottom w:val="nil"/>
              <w:right w:val="nil"/>
            </w:tcBorders>
          </w:tcPr>
          <w:p w14:paraId="50FCEB73" w14:textId="77777777" w:rsidR="006A30EA" w:rsidRDefault="004802B4">
            <w:r>
              <w:rPr>
                <w:sz w:val="16"/>
              </w:rPr>
              <w:t>very large</w:t>
            </w:r>
          </w:p>
        </w:tc>
        <w:tc>
          <w:tcPr>
            <w:tcW w:w="1750" w:type="pct"/>
            <w:gridSpan w:val="2"/>
            <w:tcBorders>
              <w:top w:val="nil"/>
              <w:left w:val="nil"/>
              <w:bottom w:val="nil"/>
              <w:right w:val="nil"/>
            </w:tcBorders>
          </w:tcPr>
          <w:p w14:paraId="50FCEB74" w14:textId="77777777" w:rsidR="006A30EA" w:rsidRDefault="004802B4">
            <w:r>
              <w:rPr>
                <w:sz w:val="16"/>
              </w:rPr>
              <w:t>Mossman's Giant</w:t>
            </w:r>
          </w:p>
        </w:tc>
        <w:tc>
          <w:tcPr>
            <w:tcW w:w="500" w:type="pct"/>
            <w:tcBorders>
              <w:top w:val="nil"/>
              <w:left w:val="nil"/>
              <w:bottom w:val="nil"/>
            </w:tcBorders>
          </w:tcPr>
          <w:p w14:paraId="50FCEB75" w14:textId="77777777" w:rsidR="006A30EA" w:rsidRDefault="004802B4">
            <w:r>
              <w:rPr>
                <w:sz w:val="16"/>
              </w:rPr>
              <w:t>9   [  ]</w:t>
            </w:r>
          </w:p>
        </w:tc>
      </w:tr>
      <w:tr w:rsidR="006A30EA" w14:paraId="50FCEB7C" w14:textId="77777777">
        <w:trPr>
          <w:trHeight w:val="500"/>
        </w:trPr>
        <w:tc>
          <w:tcPr>
            <w:tcW w:w="400" w:type="pct"/>
            <w:tcBorders>
              <w:top w:val="nil"/>
              <w:bottom w:val="nil"/>
              <w:right w:val="nil"/>
            </w:tcBorders>
          </w:tcPr>
          <w:p w14:paraId="50FCEB77" w14:textId="77777777" w:rsidR="006A30EA" w:rsidRDefault="004802B4">
            <w:r>
              <w:rPr>
                <w:b/>
                <w:sz w:val="16"/>
              </w:rPr>
              <w:t>5.5</w:t>
            </w:r>
          </w:p>
          <w:p w14:paraId="50FCEB78" w14:textId="77777777" w:rsidR="006A30EA" w:rsidRDefault="004802B4">
            <w:r>
              <w:rPr>
                <w:b/>
                <w:sz w:val="16"/>
              </w:rPr>
              <w:t>(18)</w:t>
            </w:r>
          </w:p>
        </w:tc>
        <w:tc>
          <w:tcPr>
            <w:tcW w:w="2350" w:type="pct"/>
            <w:gridSpan w:val="2"/>
            <w:tcBorders>
              <w:top w:val="nil"/>
              <w:left w:val="nil"/>
              <w:bottom w:val="nil"/>
              <w:right w:val="nil"/>
            </w:tcBorders>
          </w:tcPr>
          <w:p w14:paraId="50FCEB79" w14:textId="77777777" w:rsidR="006A30EA" w:rsidRDefault="004802B4">
            <w:pPr>
              <w:spacing w:beforeAutospacing="1" w:afterAutospacing="1"/>
              <w:rPr>
                <w:b/>
                <w:sz w:val="16"/>
              </w:rPr>
            </w:pPr>
            <w:r>
              <w:rPr>
                <w:b/>
                <w:sz w:val="16"/>
              </w:rPr>
              <w:t>Flower: sepaloid tepal</w:t>
            </w:r>
          </w:p>
        </w:tc>
        <w:tc>
          <w:tcPr>
            <w:tcW w:w="1750" w:type="pct"/>
            <w:gridSpan w:val="2"/>
            <w:tcBorders>
              <w:top w:val="nil"/>
              <w:left w:val="nil"/>
              <w:bottom w:val="nil"/>
              <w:right w:val="nil"/>
            </w:tcBorders>
          </w:tcPr>
          <w:p w14:paraId="50FCEB7A" w14:textId="77777777" w:rsidR="006A30EA" w:rsidRDefault="006A30EA"/>
        </w:tc>
        <w:tc>
          <w:tcPr>
            <w:tcW w:w="500" w:type="pct"/>
            <w:tcBorders>
              <w:top w:val="nil"/>
              <w:left w:val="nil"/>
              <w:bottom w:val="nil"/>
            </w:tcBorders>
          </w:tcPr>
          <w:p w14:paraId="50FCEB7B" w14:textId="77777777" w:rsidR="006A30EA" w:rsidRDefault="006A30EA"/>
        </w:tc>
      </w:tr>
      <w:tr w:rsidR="006A30EA" w14:paraId="50FCEB81" w14:textId="77777777">
        <w:trPr>
          <w:trHeight w:val="300"/>
        </w:trPr>
        <w:tc>
          <w:tcPr>
            <w:tcW w:w="400" w:type="pct"/>
            <w:tcBorders>
              <w:top w:val="nil"/>
              <w:bottom w:val="nil"/>
              <w:right w:val="nil"/>
            </w:tcBorders>
          </w:tcPr>
          <w:p w14:paraId="50FCEB7D" w14:textId="77777777" w:rsidR="006A30EA" w:rsidRDefault="006A30EA"/>
        </w:tc>
        <w:tc>
          <w:tcPr>
            <w:tcW w:w="2350" w:type="pct"/>
            <w:gridSpan w:val="2"/>
            <w:tcBorders>
              <w:top w:val="nil"/>
              <w:left w:val="nil"/>
              <w:bottom w:val="nil"/>
              <w:right w:val="nil"/>
            </w:tcBorders>
          </w:tcPr>
          <w:p w14:paraId="50FCEB7E" w14:textId="77777777" w:rsidR="006A30EA" w:rsidRDefault="004802B4">
            <w:r>
              <w:rPr>
                <w:sz w:val="16"/>
              </w:rPr>
              <w:t>absent</w:t>
            </w:r>
          </w:p>
        </w:tc>
        <w:tc>
          <w:tcPr>
            <w:tcW w:w="1750" w:type="pct"/>
            <w:gridSpan w:val="2"/>
            <w:tcBorders>
              <w:top w:val="nil"/>
              <w:left w:val="nil"/>
              <w:bottom w:val="nil"/>
              <w:right w:val="nil"/>
            </w:tcBorders>
          </w:tcPr>
          <w:p w14:paraId="50FCEB7F" w14:textId="77777777" w:rsidR="006A30EA" w:rsidRDefault="004802B4">
            <w:r>
              <w:rPr>
                <w:sz w:val="16"/>
              </w:rPr>
              <w:t>Bracken's Brown Beauty</w:t>
            </w:r>
          </w:p>
        </w:tc>
        <w:tc>
          <w:tcPr>
            <w:tcW w:w="500" w:type="pct"/>
            <w:tcBorders>
              <w:top w:val="nil"/>
              <w:left w:val="nil"/>
              <w:bottom w:val="nil"/>
            </w:tcBorders>
          </w:tcPr>
          <w:p w14:paraId="50FCEB80" w14:textId="77777777" w:rsidR="006A30EA" w:rsidRDefault="004802B4">
            <w:r>
              <w:rPr>
                <w:sz w:val="16"/>
              </w:rPr>
              <w:t>1   [  ]</w:t>
            </w:r>
          </w:p>
        </w:tc>
      </w:tr>
      <w:tr w:rsidR="006A30EA" w14:paraId="50FCEB86" w14:textId="77777777">
        <w:trPr>
          <w:trHeight w:val="300"/>
        </w:trPr>
        <w:tc>
          <w:tcPr>
            <w:tcW w:w="400" w:type="pct"/>
            <w:tcBorders>
              <w:top w:val="nil"/>
              <w:bottom w:val="nil"/>
              <w:right w:val="nil"/>
            </w:tcBorders>
          </w:tcPr>
          <w:p w14:paraId="50FCEB82" w14:textId="77777777" w:rsidR="006A30EA" w:rsidRDefault="006A30EA"/>
        </w:tc>
        <w:tc>
          <w:tcPr>
            <w:tcW w:w="2350" w:type="pct"/>
            <w:gridSpan w:val="2"/>
            <w:tcBorders>
              <w:top w:val="nil"/>
              <w:left w:val="nil"/>
              <w:bottom w:val="nil"/>
              <w:right w:val="nil"/>
            </w:tcBorders>
          </w:tcPr>
          <w:p w14:paraId="50FCEB83" w14:textId="77777777" w:rsidR="006A30EA" w:rsidRDefault="004802B4">
            <w:r>
              <w:rPr>
                <w:sz w:val="16"/>
              </w:rPr>
              <w:t>present</w:t>
            </w:r>
          </w:p>
        </w:tc>
        <w:tc>
          <w:tcPr>
            <w:tcW w:w="1750" w:type="pct"/>
            <w:gridSpan w:val="2"/>
            <w:tcBorders>
              <w:top w:val="nil"/>
              <w:left w:val="nil"/>
              <w:bottom w:val="nil"/>
              <w:right w:val="nil"/>
            </w:tcBorders>
          </w:tcPr>
          <w:p w14:paraId="50FCEB84" w14:textId="77777777" w:rsidR="006A30EA" w:rsidRDefault="004802B4">
            <w:r>
              <w:rPr>
                <w:sz w:val="16"/>
              </w:rPr>
              <w:t>Mag's Pirouette</w:t>
            </w:r>
          </w:p>
        </w:tc>
        <w:tc>
          <w:tcPr>
            <w:tcW w:w="500" w:type="pct"/>
            <w:tcBorders>
              <w:top w:val="nil"/>
              <w:left w:val="nil"/>
              <w:bottom w:val="nil"/>
            </w:tcBorders>
          </w:tcPr>
          <w:p w14:paraId="50FCEB85" w14:textId="77777777" w:rsidR="006A30EA" w:rsidRDefault="004802B4">
            <w:r>
              <w:rPr>
                <w:sz w:val="16"/>
              </w:rPr>
              <w:t>9   [  ]</w:t>
            </w:r>
          </w:p>
        </w:tc>
      </w:tr>
      <w:tr w:rsidR="006A30EA" w14:paraId="50FCEB8B" w14:textId="77777777">
        <w:trPr>
          <w:trHeight w:val="300"/>
        </w:trPr>
        <w:tc>
          <w:tcPr>
            <w:tcW w:w="400" w:type="pct"/>
            <w:tcBorders>
              <w:top w:val="nil"/>
              <w:bottom w:val="single" w:sz="4" w:space="0" w:color="auto"/>
              <w:right w:val="nil"/>
            </w:tcBorders>
          </w:tcPr>
          <w:p w14:paraId="50FCEB87" w14:textId="77777777" w:rsidR="006A30EA" w:rsidRDefault="006A30EA"/>
        </w:tc>
        <w:tc>
          <w:tcPr>
            <w:tcW w:w="2350" w:type="pct"/>
            <w:gridSpan w:val="2"/>
            <w:tcBorders>
              <w:top w:val="nil"/>
              <w:left w:val="nil"/>
              <w:bottom w:val="single" w:sz="4" w:space="0" w:color="auto"/>
              <w:right w:val="nil"/>
            </w:tcBorders>
          </w:tcPr>
          <w:p w14:paraId="50FCEB88" w14:textId="77777777" w:rsidR="006A30EA" w:rsidRDefault="006A30EA"/>
        </w:tc>
        <w:tc>
          <w:tcPr>
            <w:tcW w:w="1750" w:type="pct"/>
            <w:gridSpan w:val="2"/>
            <w:tcBorders>
              <w:top w:val="nil"/>
              <w:left w:val="nil"/>
              <w:bottom w:val="single" w:sz="4" w:space="0" w:color="auto"/>
              <w:right w:val="nil"/>
            </w:tcBorders>
          </w:tcPr>
          <w:p w14:paraId="50FCEB89" w14:textId="77777777" w:rsidR="006A30EA" w:rsidRDefault="006A30EA"/>
        </w:tc>
        <w:tc>
          <w:tcPr>
            <w:tcW w:w="500" w:type="pct"/>
            <w:tcBorders>
              <w:top w:val="nil"/>
              <w:left w:val="nil"/>
              <w:bottom w:val="single" w:sz="4" w:space="0" w:color="auto"/>
            </w:tcBorders>
          </w:tcPr>
          <w:p w14:paraId="50FCEB8A" w14:textId="77777777" w:rsidR="006A30EA" w:rsidRDefault="006A30EA"/>
        </w:tc>
      </w:tr>
    </w:tbl>
    <w:p w14:paraId="50FCEB8C" w14:textId="77777777" w:rsidR="006A30EA" w:rsidRDefault="006A30EA">
      <w:pPr>
        <w:jc w:val="left"/>
        <w:sectPr w:rsidR="006A30EA">
          <w:headerReference w:type="even" r:id="rId147"/>
          <w:headerReference w:type="default" r:id="rId148"/>
          <w:footerReference w:type="even" r:id="rId149"/>
          <w:footerReference w:type="default" r:id="rId150"/>
          <w:headerReference w:type="first" r:id="rId151"/>
          <w:footerReference w:type="first" r:id="rId152"/>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95"/>
        <w:gridCol w:w="2696"/>
        <w:gridCol w:w="1993"/>
        <w:gridCol w:w="1000"/>
        <w:gridCol w:w="2492"/>
        <w:gridCol w:w="1000"/>
      </w:tblGrid>
      <w:tr w:rsidR="006A30EA" w14:paraId="50FCEB90" w14:textId="77777777">
        <w:trPr>
          <w:trHeight w:val="400"/>
        </w:trPr>
        <w:tc>
          <w:tcPr>
            <w:tcW w:w="1750" w:type="pct"/>
            <w:gridSpan w:val="2"/>
            <w:vAlign w:val="bottom"/>
          </w:tcPr>
          <w:p w14:paraId="50FCEB8D" w14:textId="77777777" w:rsidR="006A30EA" w:rsidRDefault="004802B4">
            <w:r>
              <w:lastRenderedPageBreak/>
              <w:t>TECHNICAL QUESTIONNAIRE</w:t>
            </w:r>
          </w:p>
        </w:tc>
        <w:tc>
          <w:tcPr>
            <w:tcW w:w="1500" w:type="pct"/>
            <w:gridSpan w:val="2"/>
            <w:vAlign w:val="bottom"/>
          </w:tcPr>
          <w:p w14:paraId="50FCEB8E" w14:textId="77777777" w:rsidR="006A30EA" w:rsidRDefault="004802B4">
            <w:r>
              <w:t>Page {x} of {y}</w:t>
            </w:r>
          </w:p>
        </w:tc>
        <w:tc>
          <w:tcPr>
            <w:tcW w:w="1750" w:type="pct"/>
            <w:gridSpan w:val="2"/>
            <w:shd w:val="clear" w:color="auto" w:fill="DFDFD7"/>
            <w:vAlign w:val="bottom"/>
          </w:tcPr>
          <w:p w14:paraId="50FCEB8F" w14:textId="77777777" w:rsidR="006A30EA" w:rsidRDefault="004802B4">
            <w:r>
              <w:t>Reference Number:</w:t>
            </w:r>
          </w:p>
        </w:tc>
      </w:tr>
      <w:tr w:rsidR="006A30EA" w14:paraId="50FCEB99" w14:textId="77777777" w:rsidTr="00AC5D92">
        <w:tblPrEx>
          <w:jc w:val="center"/>
        </w:tblPrEx>
        <w:trPr>
          <w:trHeight w:val="200"/>
          <w:tblHeader/>
          <w:jc w:val="center"/>
        </w:trPr>
        <w:tc>
          <w:tcPr>
            <w:tcW w:w="399" w:type="pct"/>
            <w:tcBorders>
              <w:right w:val="nil"/>
            </w:tcBorders>
            <w:shd w:val="clear" w:color="auto" w:fill="DFDFD7"/>
          </w:tcPr>
          <w:p w14:paraId="50FCEB91" w14:textId="77777777" w:rsidR="006A30EA" w:rsidRDefault="006A30EA"/>
        </w:tc>
        <w:tc>
          <w:tcPr>
            <w:tcW w:w="2350" w:type="pct"/>
            <w:gridSpan w:val="2"/>
            <w:tcBorders>
              <w:left w:val="nil"/>
              <w:right w:val="nil"/>
            </w:tcBorders>
            <w:shd w:val="clear" w:color="auto" w:fill="DFDFD7"/>
          </w:tcPr>
          <w:p w14:paraId="50FCEB92" w14:textId="77777777" w:rsidR="006A30EA" w:rsidRDefault="006A30EA"/>
          <w:p w14:paraId="50FCEB93" w14:textId="77777777" w:rsidR="006A30EA" w:rsidRDefault="004802B4">
            <w:r>
              <w:rPr>
                <w:sz w:val="16"/>
              </w:rPr>
              <w:t>Characteristics</w:t>
            </w:r>
          </w:p>
          <w:p w14:paraId="50FCEB94" w14:textId="77777777" w:rsidR="006A30EA" w:rsidRDefault="006A30EA"/>
        </w:tc>
        <w:tc>
          <w:tcPr>
            <w:tcW w:w="1750" w:type="pct"/>
            <w:gridSpan w:val="2"/>
            <w:tcBorders>
              <w:left w:val="nil"/>
              <w:right w:val="nil"/>
            </w:tcBorders>
            <w:shd w:val="clear" w:color="auto" w:fill="DFDFD7"/>
          </w:tcPr>
          <w:p w14:paraId="50FCEB95" w14:textId="77777777" w:rsidR="006A30EA" w:rsidRDefault="006A30EA"/>
          <w:p w14:paraId="50FCEB96" w14:textId="77777777" w:rsidR="006A30EA" w:rsidRDefault="004802B4">
            <w:r>
              <w:rPr>
                <w:sz w:val="16"/>
              </w:rPr>
              <w:t>Example Varieties</w:t>
            </w:r>
          </w:p>
        </w:tc>
        <w:tc>
          <w:tcPr>
            <w:tcW w:w="500" w:type="pct"/>
            <w:tcBorders>
              <w:left w:val="nil"/>
            </w:tcBorders>
            <w:shd w:val="clear" w:color="auto" w:fill="DFDFD7"/>
          </w:tcPr>
          <w:p w14:paraId="50FCEB97" w14:textId="77777777" w:rsidR="006A30EA" w:rsidRDefault="006A30EA"/>
          <w:p w14:paraId="50FCEB98" w14:textId="77777777" w:rsidR="006A30EA" w:rsidRDefault="004802B4">
            <w:r>
              <w:rPr>
                <w:sz w:val="16"/>
              </w:rPr>
              <w:t>Note</w:t>
            </w:r>
          </w:p>
        </w:tc>
      </w:tr>
      <w:tr w:rsidR="006A30EA" w14:paraId="50FCEB9F" w14:textId="77777777" w:rsidTr="00AC5D92">
        <w:trPr>
          <w:trHeight w:val="500"/>
        </w:trPr>
        <w:tc>
          <w:tcPr>
            <w:tcW w:w="399" w:type="pct"/>
            <w:tcBorders>
              <w:bottom w:val="nil"/>
              <w:right w:val="nil"/>
            </w:tcBorders>
          </w:tcPr>
          <w:p w14:paraId="50FCEB9A" w14:textId="77777777" w:rsidR="006A30EA" w:rsidRDefault="004802B4">
            <w:r>
              <w:rPr>
                <w:b/>
                <w:sz w:val="16"/>
              </w:rPr>
              <w:t>5.6</w:t>
            </w:r>
          </w:p>
          <w:p w14:paraId="50FCEB9B" w14:textId="77777777" w:rsidR="006A30EA" w:rsidRDefault="004802B4">
            <w:r>
              <w:rPr>
                <w:b/>
                <w:sz w:val="16"/>
              </w:rPr>
              <w:t>(19)</w:t>
            </w:r>
          </w:p>
        </w:tc>
        <w:tc>
          <w:tcPr>
            <w:tcW w:w="2350" w:type="pct"/>
            <w:gridSpan w:val="2"/>
            <w:tcBorders>
              <w:left w:val="nil"/>
              <w:bottom w:val="nil"/>
              <w:right w:val="nil"/>
            </w:tcBorders>
          </w:tcPr>
          <w:p w14:paraId="50FCEB9C" w14:textId="77777777" w:rsidR="006A30EA" w:rsidRDefault="004802B4">
            <w:pPr>
              <w:spacing w:beforeAutospacing="1" w:afterAutospacing="1"/>
              <w:rPr>
                <w:b/>
                <w:sz w:val="16"/>
              </w:rPr>
            </w:pPr>
            <w:r>
              <w:rPr>
                <w:b/>
                <w:sz w:val="16"/>
              </w:rPr>
              <w:t>Flower: number of tepals</w:t>
            </w:r>
          </w:p>
        </w:tc>
        <w:tc>
          <w:tcPr>
            <w:tcW w:w="1750" w:type="pct"/>
            <w:gridSpan w:val="2"/>
            <w:tcBorders>
              <w:left w:val="nil"/>
              <w:bottom w:val="nil"/>
              <w:right w:val="nil"/>
            </w:tcBorders>
          </w:tcPr>
          <w:p w14:paraId="50FCEB9D" w14:textId="77777777" w:rsidR="006A30EA" w:rsidRDefault="006A30EA"/>
        </w:tc>
        <w:tc>
          <w:tcPr>
            <w:tcW w:w="500" w:type="pct"/>
            <w:tcBorders>
              <w:left w:val="nil"/>
              <w:bottom w:val="nil"/>
            </w:tcBorders>
          </w:tcPr>
          <w:p w14:paraId="50FCEB9E" w14:textId="77777777" w:rsidR="006A30EA" w:rsidRDefault="006A30EA"/>
        </w:tc>
      </w:tr>
      <w:tr w:rsidR="006A30EA" w14:paraId="50FCEBA4" w14:textId="77777777" w:rsidTr="00AC5D92">
        <w:trPr>
          <w:trHeight w:val="300"/>
        </w:trPr>
        <w:tc>
          <w:tcPr>
            <w:tcW w:w="399" w:type="pct"/>
            <w:tcBorders>
              <w:top w:val="nil"/>
              <w:bottom w:val="nil"/>
              <w:right w:val="nil"/>
            </w:tcBorders>
          </w:tcPr>
          <w:p w14:paraId="50FCEBA0" w14:textId="77777777" w:rsidR="006A30EA" w:rsidRDefault="006A30EA"/>
        </w:tc>
        <w:tc>
          <w:tcPr>
            <w:tcW w:w="2350" w:type="pct"/>
            <w:gridSpan w:val="2"/>
            <w:tcBorders>
              <w:top w:val="nil"/>
              <w:left w:val="nil"/>
              <w:bottom w:val="nil"/>
              <w:right w:val="nil"/>
            </w:tcBorders>
          </w:tcPr>
          <w:p w14:paraId="50FCEBA1" w14:textId="77777777" w:rsidR="006A30EA" w:rsidRDefault="004802B4">
            <w:r>
              <w:rPr>
                <w:sz w:val="16"/>
              </w:rPr>
              <w:t>very few</w:t>
            </w:r>
          </w:p>
        </w:tc>
        <w:tc>
          <w:tcPr>
            <w:tcW w:w="1750" w:type="pct"/>
            <w:gridSpan w:val="2"/>
            <w:tcBorders>
              <w:top w:val="nil"/>
              <w:left w:val="nil"/>
              <w:bottom w:val="nil"/>
              <w:right w:val="nil"/>
            </w:tcBorders>
          </w:tcPr>
          <w:p w14:paraId="50FCEBA2" w14:textId="77777777" w:rsidR="006A30EA" w:rsidRDefault="004802B4">
            <w:r>
              <w:rPr>
                <w:sz w:val="16"/>
              </w:rPr>
              <w:t>Purple Queen</w:t>
            </w:r>
          </w:p>
        </w:tc>
        <w:tc>
          <w:tcPr>
            <w:tcW w:w="500" w:type="pct"/>
            <w:tcBorders>
              <w:top w:val="nil"/>
              <w:left w:val="nil"/>
              <w:bottom w:val="nil"/>
            </w:tcBorders>
          </w:tcPr>
          <w:p w14:paraId="50FCEBA3" w14:textId="77777777" w:rsidR="006A30EA" w:rsidRDefault="004802B4">
            <w:r>
              <w:rPr>
                <w:sz w:val="16"/>
              </w:rPr>
              <w:t>1   [  ]</w:t>
            </w:r>
          </w:p>
        </w:tc>
      </w:tr>
      <w:tr w:rsidR="006A30EA" w14:paraId="50FCEBA9" w14:textId="77777777" w:rsidTr="00AC5D92">
        <w:trPr>
          <w:trHeight w:val="300"/>
        </w:trPr>
        <w:tc>
          <w:tcPr>
            <w:tcW w:w="399" w:type="pct"/>
            <w:tcBorders>
              <w:top w:val="nil"/>
              <w:bottom w:val="nil"/>
              <w:right w:val="nil"/>
            </w:tcBorders>
          </w:tcPr>
          <w:p w14:paraId="50FCEBA5" w14:textId="77777777" w:rsidR="006A30EA" w:rsidRDefault="006A30EA"/>
        </w:tc>
        <w:tc>
          <w:tcPr>
            <w:tcW w:w="2350" w:type="pct"/>
            <w:gridSpan w:val="2"/>
            <w:tcBorders>
              <w:top w:val="nil"/>
              <w:left w:val="nil"/>
              <w:bottom w:val="nil"/>
              <w:right w:val="nil"/>
            </w:tcBorders>
          </w:tcPr>
          <w:p w14:paraId="50FCEBA6" w14:textId="77777777" w:rsidR="006A30EA" w:rsidRDefault="004802B4">
            <w:r>
              <w:rPr>
                <w:sz w:val="16"/>
              </w:rPr>
              <w:t>very few to few</w:t>
            </w:r>
          </w:p>
        </w:tc>
        <w:tc>
          <w:tcPr>
            <w:tcW w:w="1750" w:type="pct"/>
            <w:gridSpan w:val="2"/>
            <w:tcBorders>
              <w:top w:val="nil"/>
              <w:left w:val="nil"/>
              <w:bottom w:val="nil"/>
              <w:right w:val="nil"/>
            </w:tcBorders>
          </w:tcPr>
          <w:p w14:paraId="50FCEBA7" w14:textId="77777777" w:rsidR="006A30EA" w:rsidRDefault="004802B4">
            <w:r>
              <w:rPr>
                <w:sz w:val="16"/>
              </w:rPr>
              <w:t>Burgundy</w:t>
            </w:r>
          </w:p>
        </w:tc>
        <w:tc>
          <w:tcPr>
            <w:tcW w:w="500" w:type="pct"/>
            <w:tcBorders>
              <w:top w:val="nil"/>
              <w:left w:val="nil"/>
              <w:bottom w:val="nil"/>
            </w:tcBorders>
          </w:tcPr>
          <w:p w14:paraId="50FCEBA8" w14:textId="77777777" w:rsidR="006A30EA" w:rsidRDefault="004802B4">
            <w:r>
              <w:rPr>
                <w:sz w:val="16"/>
              </w:rPr>
              <w:t>2   [  ]</w:t>
            </w:r>
          </w:p>
        </w:tc>
      </w:tr>
      <w:tr w:rsidR="006A30EA" w14:paraId="50FCEBAE" w14:textId="77777777" w:rsidTr="00AC5D92">
        <w:trPr>
          <w:trHeight w:val="300"/>
        </w:trPr>
        <w:tc>
          <w:tcPr>
            <w:tcW w:w="399" w:type="pct"/>
            <w:tcBorders>
              <w:top w:val="nil"/>
              <w:bottom w:val="nil"/>
              <w:right w:val="nil"/>
            </w:tcBorders>
          </w:tcPr>
          <w:p w14:paraId="50FCEBAA" w14:textId="77777777" w:rsidR="006A30EA" w:rsidRDefault="006A30EA"/>
        </w:tc>
        <w:tc>
          <w:tcPr>
            <w:tcW w:w="2350" w:type="pct"/>
            <w:gridSpan w:val="2"/>
            <w:tcBorders>
              <w:top w:val="nil"/>
              <w:left w:val="nil"/>
              <w:bottom w:val="nil"/>
              <w:right w:val="nil"/>
            </w:tcBorders>
          </w:tcPr>
          <w:p w14:paraId="50FCEBAB" w14:textId="77777777" w:rsidR="006A30EA" w:rsidRDefault="004802B4">
            <w:r>
              <w:rPr>
                <w:sz w:val="16"/>
              </w:rPr>
              <w:t>few</w:t>
            </w:r>
          </w:p>
        </w:tc>
        <w:tc>
          <w:tcPr>
            <w:tcW w:w="1750" w:type="pct"/>
            <w:gridSpan w:val="2"/>
            <w:tcBorders>
              <w:top w:val="nil"/>
              <w:left w:val="nil"/>
              <w:bottom w:val="nil"/>
              <w:right w:val="nil"/>
            </w:tcBorders>
          </w:tcPr>
          <w:p w14:paraId="50FCEBAC" w14:textId="77777777" w:rsidR="006A30EA" w:rsidRDefault="006A30EA"/>
        </w:tc>
        <w:tc>
          <w:tcPr>
            <w:tcW w:w="500" w:type="pct"/>
            <w:tcBorders>
              <w:top w:val="nil"/>
              <w:left w:val="nil"/>
              <w:bottom w:val="nil"/>
            </w:tcBorders>
          </w:tcPr>
          <w:p w14:paraId="50FCEBAD" w14:textId="77777777" w:rsidR="006A30EA" w:rsidRDefault="004802B4">
            <w:r>
              <w:rPr>
                <w:sz w:val="16"/>
              </w:rPr>
              <w:t>3   [  ]</w:t>
            </w:r>
          </w:p>
        </w:tc>
      </w:tr>
      <w:tr w:rsidR="006A30EA" w14:paraId="50FCEBB3" w14:textId="77777777" w:rsidTr="00AC5D92">
        <w:trPr>
          <w:trHeight w:val="300"/>
        </w:trPr>
        <w:tc>
          <w:tcPr>
            <w:tcW w:w="399" w:type="pct"/>
            <w:tcBorders>
              <w:top w:val="nil"/>
              <w:bottom w:val="nil"/>
              <w:right w:val="nil"/>
            </w:tcBorders>
          </w:tcPr>
          <w:p w14:paraId="50FCEBAF" w14:textId="77777777" w:rsidR="006A30EA" w:rsidRDefault="006A30EA"/>
        </w:tc>
        <w:tc>
          <w:tcPr>
            <w:tcW w:w="2350" w:type="pct"/>
            <w:gridSpan w:val="2"/>
            <w:tcBorders>
              <w:top w:val="nil"/>
              <w:left w:val="nil"/>
              <w:bottom w:val="nil"/>
              <w:right w:val="nil"/>
            </w:tcBorders>
          </w:tcPr>
          <w:p w14:paraId="50FCEBB0" w14:textId="77777777" w:rsidR="006A30EA" w:rsidRDefault="004802B4">
            <w:r>
              <w:rPr>
                <w:sz w:val="16"/>
              </w:rPr>
              <w:t>few to medium</w:t>
            </w:r>
          </w:p>
        </w:tc>
        <w:tc>
          <w:tcPr>
            <w:tcW w:w="1750" w:type="pct"/>
            <w:gridSpan w:val="2"/>
            <w:tcBorders>
              <w:top w:val="nil"/>
              <w:left w:val="nil"/>
              <w:bottom w:val="nil"/>
              <w:right w:val="nil"/>
            </w:tcBorders>
          </w:tcPr>
          <w:p w14:paraId="50FCEBB1" w14:textId="77777777" w:rsidR="006A30EA" w:rsidRDefault="004802B4">
            <w:r>
              <w:rPr>
                <w:sz w:val="16"/>
              </w:rPr>
              <w:t>Diva</w:t>
            </w:r>
          </w:p>
        </w:tc>
        <w:tc>
          <w:tcPr>
            <w:tcW w:w="500" w:type="pct"/>
            <w:tcBorders>
              <w:top w:val="nil"/>
              <w:left w:val="nil"/>
              <w:bottom w:val="nil"/>
            </w:tcBorders>
          </w:tcPr>
          <w:p w14:paraId="50FCEBB2" w14:textId="77777777" w:rsidR="006A30EA" w:rsidRDefault="004802B4">
            <w:r>
              <w:rPr>
                <w:sz w:val="16"/>
              </w:rPr>
              <w:t>4   [  ]</w:t>
            </w:r>
          </w:p>
        </w:tc>
      </w:tr>
      <w:tr w:rsidR="006A30EA" w14:paraId="50FCEBB8" w14:textId="77777777" w:rsidTr="00AC5D92">
        <w:trPr>
          <w:trHeight w:val="300"/>
        </w:trPr>
        <w:tc>
          <w:tcPr>
            <w:tcW w:w="399" w:type="pct"/>
            <w:tcBorders>
              <w:top w:val="nil"/>
              <w:bottom w:val="nil"/>
              <w:right w:val="nil"/>
            </w:tcBorders>
          </w:tcPr>
          <w:p w14:paraId="50FCEBB4" w14:textId="77777777" w:rsidR="006A30EA" w:rsidRDefault="006A30EA"/>
        </w:tc>
        <w:tc>
          <w:tcPr>
            <w:tcW w:w="2350" w:type="pct"/>
            <w:gridSpan w:val="2"/>
            <w:tcBorders>
              <w:top w:val="nil"/>
              <w:left w:val="nil"/>
              <w:bottom w:val="nil"/>
              <w:right w:val="nil"/>
            </w:tcBorders>
          </w:tcPr>
          <w:p w14:paraId="50FCEBB5" w14:textId="77777777" w:rsidR="006A30EA" w:rsidRDefault="004802B4">
            <w:r>
              <w:rPr>
                <w:sz w:val="16"/>
              </w:rPr>
              <w:t>medium</w:t>
            </w:r>
          </w:p>
        </w:tc>
        <w:tc>
          <w:tcPr>
            <w:tcW w:w="1750" w:type="pct"/>
            <w:gridSpan w:val="2"/>
            <w:tcBorders>
              <w:top w:val="nil"/>
              <w:left w:val="nil"/>
              <w:bottom w:val="nil"/>
              <w:right w:val="nil"/>
            </w:tcBorders>
          </w:tcPr>
          <w:p w14:paraId="50FCEBB6" w14:textId="77777777" w:rsidR="006A30EA" w:rsidRDefault="004802B4">
            <w:r>
              <w:rPr>
                <w:sz w:val="16"/>
              </w:rPr>
              <w:t>Jade Lamp</w:t>
            </w:r>
          </w:p>
        </w:tc>
        <w:tc>
          <w:tcPr>
            <w:tcW w:w="500" w:type="pct"/>
            <w:tcBorders>
              <w:top w:val="nil"/>
              <w:left w:val="nil"/>
              <w:bottom w:val="nil"/>
            </w:tcBorders>
          </w:tcPr>
          <w:p w14:paraId="50FCEBB7" w14:textId="77777777" w:rsidR="006A30EA" w:rsidRDefault="004802B4">
            <w:r>
              <w:rPr>
                <w:sz w:val="16"/>
              </w:rPr>
              <w:t>5   [  ]</w:t>
            </w:r>
          </w:p>
        </w:tc>
      </w:tr>
      <w:tr w:rsidR="006A30EA" w14:paraId="50FCEBBD" w14:textId="77777777" w:rsidTr="00AC5D92">
        <w:trPr>
          <w:trHeight w:val="300"/>
        </w:trPr>
        <w:tc>
          <w:tcPr>
            <w:tcW w:w="399" w:type="pct"/>
            <w:tcBorders>
              <w:top w:val="nil"/>
              <w:bottom w:val="nil"/>
              <w:right w:val="nil"/>
            </w:tcBorders>
          </w:tcPr>
          <w:p w14:paraId="50FCEBB9" w14:textId="77777777" w:rsidR="006A30EA" w:rsidRDefault="006A30EA"/>
        </w:tc>
        <w:tc>
          <w:tcPr>
            <w:tcW w:w="2350" w:type="pct"/>
            <w:gridSpan w:val="2"/>
            <w:tcBorders>
              <w:top w:val="nil"/>
              <w:left w:val="nil"/>
              <w:bottom w:val="nil"/>
              <w:right w:val="nil"/>
            </w:tcBorders>
          </w:tcPr>
          <w:p w14:paraId="50FCEBBA" w14:textId="77777777" w:rsidR="006A30EA" w:rsidRDefault="004802B4">
            <w:r>
              <w:rPr>
                <w:sz w:val="16"/>
              </w:rPr>
              <w:t>medium to many</w:t>
            </w:r>
          </w:p>
        </w:tc>
        <w:tc>
          <w:tcPr>
            <w:tcW w:w="1750" w:type="pct"/>
            <w:gridSpan w:val="2"/>
            <w:tcBorders>
              <w:top w:val="nil"/>
              <w:left w:val="nil"/>
              <w:bottom w:val="nil"/>
              <w:right w:val="nil"/>
            </w:tcBorders>
          </w:tcPr>
          <w:p w14:paraId="50FCEBBB" w14:textId="77777777" w:rsidR="006A30EA" w:rsidRDefault="006A30EA"/>
        </w:tc>
        <w:tc>
          <w:tcPr>
            <w:tcW w:w="500" w:type="pct"/>
            <w:tcBorders>
              <w:top w:val="nil"/>
              <w:left w:val="nil"/>
              <w:bottom w:val="nil"/>
            </w:tcBorders>
          </w:tcPr>
          <w:p w14:paraId="50FCEBBC" w14:textId="77777777" w:rsidR="006A30EA" w:rsidRDefault="004802B4">
            <w:r>
              <w:rPr>
                <w:sz w:val="16"/>
              </w:rPr>
              <w:t>6   [  ]</w:t>
            </w:r>
          </w:p>
        </w:tc>
      </w:tr>
      <w:tr w:rsidR="006A30EA" w14:paraId="50FCEBC2" w14:textId="77777777" w:rsidTr="00AC5D92">
        <w:trPr>
          <w:trHeight w:val="300"/>
        </w:trPr>
        <w:tc>
          <w:tcPr>
            <w:tcW w:w="399" w:type="pct"/>
            <w:tcBorders>
              <w:top w:val="nil"/>
              <w:bottom w:val="nil"/>
              <w:right w:val="nil"/>
            </w:tcBorders>
          </w:tcPr>
          <w:p w14:paraId="50FCEBBE" w14:textId="77777777" w:rsidR="006A30EA" w:rsidRDefault="006A30EA"/>
        </w:tc>
        <w:tc>
          <w:tcPr>
            <w:tcW w:w="2350" w:type="pct"/>
            <w:gridSpan w:val="2"/>
            <w:tcBorders>
              <w:top w:val="nil"/>
              <w:left w:val="nil"/>
              <w:bottom w:val="nil"/>
              <w:right w:val="nil"/>
            </w:tcBorders>
          </w:tcPr>
          <w:p w14:paraId="50FCEBBF" w14:textId="77777777" w:rsidR="006A30EA" w:rsidRDefault="004802B4">
            <w:r>
              <w:rPr>
                <w:sz w:val="16"/>
              </w:rPr>
              <w:t>many</w:t>
            </w:r>
          </w:p>
        </w:tc>
        <w:tc>
          <w:tcPr>
            <w:tcW w:w="1750" w:type="pct"/>
            <w:gridSpan w:val="2"/>
            <w:tcBorders>
              <w:top w:val="nil"/>
              <w:left w:val="nil"/>
              <w:bottom w:val="nil"/>
              <w:right w:val="nil"/>
            </w:tcBorders>
          </w:tcPr>
          <w:p w14:paraId="50FCEBC0" w14:textId="77777777" w:rsidR="006A30EA" w:rsidRDefault="004802B4">
            <w:r>
              <w:rPr>
                <w:sz w:val="16"/>
              </w:rPr>
              <w:t>Mag's Pirouette</w:t>
            </w:r>
          </w:p>
        </w:tc>
        <w:tc>
          <w:tcPr>
            <w:tcW w:w="500" w:type="pct"/>
            <w:tcBorders>
              <w:top w:val="nil"/>
              <w:left w:val="nil"/>
              <w:bottom w:val="nil"/>
            </w:tcBorders>
          </w:tcPr>
          <w:p w14:paraId="50FCEBC1" w14:textId="77777777" w:rsidR="006A30EA" w:rsidRDefault="004802B4">
            <w:r>
              <w:rPr>
                <w:sz w:val="16"/>
              </w:rPr>
              <w:t>7   [  ]</w:t>
            </w:r>
          </w:p>
        </w:tc>
      </w:tr>
      <w:tr w:rsidR="006A30EA" w14:paraId="50FCEBC7" w14:textId="77777777" w:rsidTr="00AC5D92">
        <w:trPr>
          <w:trHeight w:val="300"/>
        </w:trPr>
        <w:tc>
          <w:tcPr>
            <w:tcW w:w="399" w:type="pct"/>
            <w:tcBorders>
              <w:top w:val="nil"/>
              <w:bottom w:val="nil"/>
              <w:right w:val="nil"/>
            </w:tcBorders>
          </w:tcPr>
          <w:p w14:paraId="50FCEBC3" w14:textId="77777777" w:rsidR="006A30EA" w:rsidRDefault="006A30EA"/>
        </w:tc>
        <w:tc>
          <w:tcPr>
            <w:tcW w:w="2350" w:type="pct"/>
            <w:gridSpan w:val="2"/>
            <w:tcBorders>
              <w:top w:val="nil"/>
              <w:left w:val="nil"/>
              <w:bottom w:val="nil"/>
              <w:right w:val="nil"/>
            </w:tcBorders>
          </w:tcPr>
          <w:p w14:paraId="50FCEBC4" w14:textId="77777777" w:rsidR="006A30EA" w:rsidRDefault="004802B4">
            <w:r>
              <w:rPr>
                <w:sz w:val="16"/>
              </w:rPr>
              <w:t>many to very many</w:t>
            </w:r>
          </w:p>
        </w:tc>
        <w:tc>
          <w:tcPr>
            <w:tcW w:w="1750" w:type="pct"/>
            <w:gridSpan w:val="2"/>
            <w:tcBorders>
              <w:top w:val="nil"/>
              <w:left w:val="nil"/>
              <w:bottom w:val="nil"/>
              <w:right w:val="nil"/>
            </w:tcBorders>
          </w:tcPr>
          <w:p w14:paraId="50FCEBC5" w14:textId="77777777" w:rsidR="006A30EA" w:rsidRDefault="004802B4">
            <w:proofErr w:type="spellStart"/>
            <w:r>
              <w:rPr>
                <w:sz w:val="16"/>
              </w:rPr>
              <w:t>Chrysanthemumiflora</w:t>
            </w:r>
            <w:proofErr w:type="spellEnd"/>
          </w:p>
        </w:tc>
        <w:tc>
          <w:tcPr>
            <w:tcW w:w="500" w:type="pct"/>
            <w:tcBorders>
              <w:top w:val="nil"/>
              <w:left w:val="nil"/>
              <w:bottom w:val="nil"/>
            </w:tcBorders>
          </w:tcPr>
          <w:p w14:paraId="50FCEBC6" w14:textId="77777777" w:rsidR="006A30EA" w:rsidRDefault="004802B4">
            <w:r>
              <w:rPr>
                <w:sz w:val="16"/>
              </w:rPr>
              <w:t>8   [  ]</w:t>
            </w:r>
          </w:p>
        </w:tc>
      </w:tr>
      <w:tr w:rsidR="006A30EA" w14:paraId="50FCEBCC" w14:textId="77777777" w:rsidTr="00AC5D92">
        <w:trPr>
          <w:trHeight w:val="300"/>
        </w:trPr>
        <w:tc>
          <w:tcPr>
            <w:tcW w:w="399" w:type="pct"/>
            <w:tcBorders>
              <w:top w:val="nil"/>
              <w:bottom w:val="nil"/>
              <w:right w:val="nil"/>
            </w:tcBorders>
          </w:tcPr>
          <w:p w14:paraId="50FCEBC8" w14:textId="77777777" w:rsidR="006A30EA" w:rsidRDefault="006A30EA"/>
        </w:tc>
        <w:tc>
          <w:tcPr>
            <w:tcW w:w="2350" w:type="pct"/>
            <w:gridSpan w:val="2"/>
            <w:tcBorders>
              <w:top w:val="nil"/>
              <w:left w:val="nil"/>
              <w:bottom w:val="nil"/>
              <w:right w:val="nil"/>
            </w:tcBorders>
          </w:tcPr>
          <w:p w14:paraId="50FCEBC9" w14:textId="77777777" w:rsidR="006A30EA" w:rsidRDefault="004802B4">
            <w:r>
              <w:rPr>
                <w:sz w:val="16"/>
              </w:rPr>
              <w:t>very many</w:t>
            </w:r>
          </w:p>
        </w:tc>
        <w:tc>
          <w:tcPr>
            <w:tcW w:w="1750" w:type="pct"/>
            <w:gridSpan w:val="2"/>
            <w:tcBorders>
              <w:top w:val="nil"/>
              <w:left w:val="nil"/>
              <w:bottom w:val="nil"/>
              <w:right w:val="nil"/>
            </w:tcBorders>
          </w:tcPr>
          <w:p w14:paraId="50FCEBCA" w14:textId="77777777" w:rsidR="006A30EA" w:rsidRDefault="006A30EA"/>
        </w:tc>
        <w:tc>
          <w:tcPr>
            <w:tcW w:w="500" w:type="pct"/>
            <w:tcBorders>
              <w:top w:val="nil"/>
              <w:left w:val="nil"/>
              <w:bottom w:val="nil"/>
            </w:tcBorders>
          </w:tcPr>
          <w:p w14:paraId="50FCEBCB" w14:textId="77777777" w:rsidR="006A30EA" w:rsidRDefault="004802B4">
            <w:r>
              <w:rPr>
                <w:sz w:val="16"/>
              </w:rPr>
              <w:t>9   [  ]</w:t>
            </w:r>
          </w:p>
        </w:tc>
      </w:tr>
      <w:tr w:rsidR="006A30EA" w14:paraId="50FCEBD2" w14:textId="77777777" w:rsidTr="00AC5D92">
        <w:trPr>
          <w:trHeight w:val="500"/>
        </w:trPr>
        <w:tc>
          <w:tcPr>
            <w:tcW w:w="399" w:type="pct"/>
            <w:tcBorders>
              <w:top w:val="nil"/>
              <w:bottom w:val="nil"/>
              <w:right w:val="nil"/>
            </w:tcBorders>
          </w:tcPr>
          <w:p w14:paraId="50FCEBCD" w14:textId="77777777" w:rsidR="006A30EA" w:rsidRDefault="004802B4">
            <w:r>
              <w:rPr>
                <w:b/>
                <w:sz w:val="16"/>
              </w:rPr>
              <w:t xml:space="preserve">5.7 (i) </w:t>
            </w:r>
          </w:p>
          <w:p w14:paraId="50FCEBCE" w14:textId="77777777" w:rsidR="006A30EA" w:rsidRDefault="004802B4">
            <w:r>
              <w:rPr>
                <w:b/>
                <w:sz w:val="16"/>
              </w:rPr>
              <w:t>(26)</w:t>
            </w:r>
          </w:p>
        </w:tc>
        <w:tc>
          <w:tcPr>
            <w:tcW w:w="2350" w:type="pct"/>
            <w:gridSpan w:val="2"/>
            <w:tcBorders>
              <w:top w:val="nil"/>
              <w:left w:val="nil"/>
              <w:bottom w:val="nil"/>
              <w:right w:val="nil"/>
            </w:tcBorders>
          </w:tcPr>
          <w:p w14:paraId="50FCEBCF" w14:textId="77777777" w:rsidR="006A30EA" w:rsidRDefault="004802B4">
            <w:pPr>
              <w:spacing w:beforeAutospacing="1" w:afterAutospacing="1"/>
              <w:rPr>
                <w:b/>
                <w:sz w:val="16"/>
              </w:rPr>
            </w:pPr>
            <w:r>
              <w:rPr>
                <w:b/>
                <w:sz w:val="16"/>
              </w:rPr>
              <w:t>First whorl petaloid tepal: main color of outer side</w:t>
            </w:r>
            <w:ins w:id="1018" w:author="TWO" w:date="2026-07-07T16:26:00Z">
              <w:r>
                <w:rPr>
                  <w:b/>
                  <w:sz w:val="16"/>
                </w:rPr>
                <w:t> </w:t>
              </w:r>
            </w:ins>
          </w:p>
        </w:tc>
        <w:tc>
          <w:tcPr>
            <w:tcW w:w="1750" w:type="pct"/>
            <w:gridSpan w:val="2"/>
            <w:tcBorders>
              <w:top w:val="nil"/>
              <w:left w:val="nil"/>
              <w:bottom w:val="nil"/>
              <w:right w:val="nil"/>
            </w:tcBorders>
          </w:tcPr>
          <w:p w14:paraId="50FCEBD0" w14:textId="77777777" w:rsidR="006A30EA" w:rsidRDefault="006A30EA"/>
        </w:tc>
        <w:tc>
          <w:tcPr>
            <w:tcW w:w="500" w:type="pct"/>
            <w:tcBorders>
              <w:top w:val="nil"/>
              <w:left w:val="nil"/>
              <w:bottom w:val="nil"/>
            </w:tcBorders>
          </w:tcPr>
          <w:p w14:paraId="50FCEBD1" w14:textId="77777777" w:rsidR="006A30EA" w:rsidRDefault="006A30EA"/>
        </w:tc>
      </w:tr>
      <w:tr w:rsidR="006A30EA" w14:paraId="50FCEBD7" w14:textId="77777777" w:rsidTr="00AC5D92">
        <w:trPr>
          <w:trHeight w:val="300"/>
        </w:trPr>
        <w:tc>
          <w:tcPr>
            <w:tcW w:w="399" w:type="pct"/>
            <w:tcBorders>
              <w:top w:val="nil"/>
              <w:bottom w:val="nil"/>
              <w:right w:val="nil"/>
            </w:tcBorders>
          </w:tcPr>
          <w:p w14:paraId="50FCEBD3" w14:textId="77777777" w:rsidR="006A30EA" w:rsidRDefault="006A30EA"/>
        </w:tc>
        <w:tc>
          <w:tcPr>
            <w:tcW w:w="2350" w:type="pct"/>
            <w:gridSpan w:val="2"/>
            <w:tcBorders>
              <w:top w:val="nil"/>
              <w:left w:val="nil"/>
              <w:bottom w:val="nil"/>
              <w:right w:val="nil"/>
            </w:tcBorders>
          </w:tcPr>
          <w:p w14:paraId="50FCEBD4" w14:textId="77777777" w:rsidR="006A30EA" w:rsidRDefault="004802B4">
            <w:r>
              <w:rPr>
                <w:sz w:val="16"/>
              </w:rPr>
              <w:t xml:space="preserve">RHS </w:t>
            </w:r>
            <w:proofErr w:type="spellStart"/>
            <w:r>
              <w:rPr>
                <w:sz w:val="16"/>
              </w:rPr>
              <w:t>Colour</w:t>
            </w:r>
            <w:proofErr w:type="spellEnd"/>
            <w:r>
              <w:rPr>
                <w:sz w:val="16"/>
              </w:rPr>
              <w:t xml:space="preserve"> Chart (indicate reference number)</w:t>
            </w:r>
          </w:p>
        </w:tc>
        <w:tc>
          <w:tcPr>
            <w:tcW w:w="1750" w:type="pct"/>
            <w:gridSpan w:val="2"/>
            <w:tcBorders>
              <w:top w:val="nil"/>
              <w:left w:val="nil"/>
              <w:bottom w:val="nil"/>
              <w:right w:val="nil"/>
            </w:tcBorders>
          </w:tcPr>
          <w:p w14:paraId="50FCEBD5" w14:textId="77777777" w:rsidR="006A30EA" w:rsidRDefault="006A30EA"/>
        </w:tc>
        <w:tc>
          <w:tcPr>
            <w:tcW w:w="500" w:type="pct"/>
            <w:tcBorders>
              <w:top w:val="nil"/>
              <w:left w:val="nil"/>
              <w:bottom w:val="nil"/>
            </w:tcBorders>
          </w:tcPr>
          <w:p w14:paraId="50FCEBD6" w14:textId="77777777" w:rsidR="006A30EA" w:rsidRDefault="006A30EA"/>
        </w:tc>
      </w:tr>
      <w:tr w:rsidR="006A30EA" w14:paraId="50FCEBDE" w14:textId="77777777" w:rsidTr="00AC5D92">
        <w:trPr>
          <w:trHeight w:val="300"/>
        </w:trPr>
        <w:tc>
          <w:tcPr>
            <w:tcW w:w="399" w:type="pct"/>
            <w:tcBorders>
              <w:top w:val="nil"/>
              <w:bottom w:val="nil"/>
              <w:right w:val="nil"/>
            </w:tcBorders>
          </w:tcPr>
          <w:p w14:paraId="50FCEBD8" w14:textId="77777777" w:rsidR="006A30EA" w:rsidRDefault="004802B4">
            <w:r>
              <w:rPr>
                <w:b/>
                <w:sz w:val="16"/>
              </w:rPr>
              <w:t>5.7 (ii)</w:t>
            </w:r>
          </w:p>
          <w:p w14:paraId="50FCEBD9" w14:textId="77777777" w:rsidR="006A30EA" w:rsidRDefault="004802B4">
            <w:r>
              <w:rPr>
                <w:b/>
                <w:sz w:val="16"/>
              </w:rPr>
              <w:t>(26)</w:t>
            </w:r>
          </w:p>
        </w:tc>
        <w:tc>
          <w:tcPr>
            <w:tcW w:w="2350" w:type="pct"/>
            <w:gridSpan w:val="2"/>
            <w:tcBorders>
              <w:top w:val="nil"/>
              <w:left w:val="nil"/>
              <w:bottom w:val="nil"/>
              <w:right w:val="nil"/>
            </w:tcBorders>
          </w:tcPr>
          <w:p w14:paraId="50FCEBDA" w14:textId="77777777" w:rsidR="006A30EA" w:rsidRDefault="004802B4">
            <w:pPr>
              <w:spacing w:beforeAutospacing="1" w:afterAutospacing="1"/>
              <w:rPr>
                <w:b/>
                <w:sz w:val="16"/>
              </w:rPr>
            </w:pPr>
            <w:r>
              <w:rPr>
                <w:b/>
                <w:sz w:val="16"/>
              </w:rPr>
              <w:t>First whorl petaloid tepal: main color of outer side</w:t>
            </w:r>
            <w:ins w:id="1019" w:author="TWO" w:date="2026-07-07T16:26:00Z">
              <w:r>
                <w:rPr>
                  <w:b/>
                  <w:sz w:val="16"/>
                </w:rPr>
                <w:t> </w:t>
              </w:r>
            </w:ins>
          </w:p>
          <w:p w14:paraId="50FCEBDB" w14:textId="77777777" w:rsidR="006A30EA" w:rsidRDefault="006A30EA"/>
        </w:tc>
        <w:tc>
          <w:tcPr>
            <w:tcW w:w="1750" w:type="pct"/>
            <w:gridSpan w:val="2"/>
            <w:tcBorders>
              <w:top w:val="nil"/>
              <w:left w:val="nil"/>
              <w:bottom w:val="nil"/>
              <w:right w:val="nil"/>
            </w:tcBorders>
          </w:tcPr>
          <w:p w14:paraId="50FCEBDC" w14:textId="77777777" w:rsidR="006A30EA" w:rsidRDefault="006A30EA"/>
        </w:tc>
        <w:tc>
          <w:tcPr>
            <w:tcW w:w="500" w:type="pct"/>
            <w:tcBorders>
              <w:top w:val="nil"/>
              <w:left w:val="nil"/>
              <w:bottom w:val="nil"/>
            </w:tcBorders>
          </w:tcPr>
          <w:p w14:paraId="50FCEBDD" w14:textId="77777777" w:rsidR="006A30EA" w:rsidRDefault="006A30EA"/>
        </w:tc>
      </w:tr>
      <w:tr w:rsidR="00AC5D92" w14:paraId="50FCEBE3" w14:textId="77777777" w:rsidTr="00AC5D92">
        <w:trPr>
          <w:trHeight w:val="300"/>
        </w:trPr>
        <w:tc>
          <w:tcPr>
            <w:tcW w:w="399" w:type="pct"/>
            <w:tcBorders>
              <w:top w:val="nil"/>
              <w:bottom w:val="nil"/>
              <w:right w:val="nil"/>
            </w:tcBorders>
          </w:tcPr>
          <w:p w14:paraId="50FCEBDF" w14:textId="77777777" w:rsidR="00AC5D92" w:rsidRDefault="00AC5D92" w:rsidP="00AC5D92"/>
        </w:tc>
        <w:tc>
          <w:tcPr>
            <w:tcW w:w="2350" w:type="pct"/>
            <w:gridSpan w:val="2"/>
            <w:tcBorders>
              <w:top w:val="nil"/>
              <w:left w:val="nil"/>
              <w:bottom w:val="nil"/>
              <w:right w:val="nil"/>
            </w:tcBorders>
          </w:tcPr>
          <w:p w14:paraId="50FCEBE0" w14:textId="77777777" w:rsidR="00AC5D92" w:rsidRDefault="00AC5D92" w:rsidP="00AC5D92">
            <w:r>
              <w:rPr>
                <w:sz w:val="16"/>
              </w:rPr>
              <w:t>white</w:t>
            </w:r>
          </w:p>
        </w:tc>
        <w:tc>
          <w:tcPr>
            <w:tcW w:w="1750" w:type="pct"/>
            <w:gridSpan w:val="2"/>
            <w:tcBorders>
              <w:top w:val="nil"/>
              <w:left w:val="nil"/>
              <w:bottom w:val="nil"/>
              <w:right w:val="nil"/>
            </w:tcBorders>
          </w:tcPr>
          <w:p w14:paraId="50FCEBE1" w14:textId="2D2D856B" w:rsidR="00AC5D92" w:rsidRPr="00032628" w:rsidRDefault="00AC5D92" w:rsidP="00AC5D92">
            <w:pPr>
              <w:rPr>
                <w:rPrChange w:id="1020" w:author="OERTEL Romy" w:date="2026-07-09T11:36:00Z" w16du:dateUtc="2026-07-09T09:36:00Z">
                  <w:rPr>
                    <w:highlight w:val="yellow"/>
                  </w:rPr>
                </w:rPrChange>
              </w:rPr>
            </w:pPr>
            <w:ins w:id="1021" w:author="TWO" w:date="2026-07-07T16:26:00Z">
              <w:r w:rsidRPr="00032628">
                <w:rPr>
                  <w:sz w:val="16"/>
                  <w:rPrChange w:id="1022" w:author="OERTEL Romy" w:date="2026-07-09T11:36:00Z" w16du:dateUtc="2026-07-09T09:36:00Z">
                    <w:rPr>
                      <w:sz w:val="16"/>
                      <w:highlight w:val="yellow"/>
                    </w:rPr>
                  </w:rPrChange>
                </w:rPr>
                <w:t>Jade Lamp</w:t>
              </w:r>
            </w:ins>
          </w:p>
        </w:tc>
        <w:tc>
          <w:tcPr>
            <w:tcW w:w="500" w:type="pct"/>
            <w:tcBorders>
              <w:top w:val="nil"/>
              <w:left w:val="nil"/>
              <w:bottom w:val="nil"/>
            </w:tcBorders>
          </w:tcPr>
          <w:p w14:paraId="50FCEBE2" w14:textId="77777777" w:rsidR="00AC5D92" w:rsidRDefault="00AC5D92" w:rsidP="00AC5D92">
            <w:r>
              <w:rPr>
                <w:sz w:val="16"/>
              </w:rPr>
              <w:t>1   [  ]</w:t>
            </w:r>
          </w:p>
        </w:tc>
      </w:tr>
      <w:tr w:rsidR="00AC5D92" w14:paraId="50FCEBE8" w14:textId="77777777" w:rsidTr="00AC5D92">
        <w:trPr>
          <w:trHeight w:val="300"/>
        </w:trPr>
        <w:tc>
          <w:tcPr>
            <w:tcW w:w="399" w:type="pct"/>
            <w:tcBorders>
              <w:top w:val="nil"/>
              <w:bottom w:val="nil"/>
              <w:right w:val="nil"/>
            </w:tcBorders>
          </w:tcPr>
          <w:p w14:paraId="50FCEBE4" w14:textId="77777777" w:rsidR="00AC5D92" w:rsidRDefault="00AC5D92" w:rsidP="00AC5D92"/>
        </w:tc>
        <w:tc>
          <w:tcPr>
            <w:tcW w:w="2350" w:type="pct"/>
            <w:gridSpan w:val="2"/>
            <w:tcBorders>
              <w:top w:val="nil"/>
              <w:left w:val="nil"/>
              <w:bottom w:val="nil"/>
              <w:right w:val="nil"/>
            </w:tcBorders>
          </w:tcPr>
          <w:p w14:paraId="50FCEBE5" w14:textId="77777777" w:rsidR="00AC5D92" w:rsidRDefault="00AC5D92" w:rsidP="00AC5D92">
            <w:r>
              <w:rPr>
                <w:sz w:val="16"/>
              </w:rPr>
              <w:t>green</w:t>
            </w:r>
          </w:p>
        </w:tc>
        <w:tc>
          <w:tcPr>
            <w:tcW w:w="1750" w:type="pct"/>
            <w:gridSpan w:val="2"/>
            <w:tcBorders>
              <w:top w:val="nil"/>
              <w:left w:val="nil"/>
              <w:bottom w:val="nil"/>
              <w:right w:val="nil"/>
            </w:tcBorders>
          </w:tcPr>
          <w:p w14:paraId="50FCEBE6" w14:textId="7616A809" w:rsidR="00AC5D92" w:rsidRPr="00032628" w:rsidRDefault="00AC5D92" w:rsidP="00AC5D92">
            <w:pPr>
              <w:rPr>
                <w:rPrChange w:id="1023" w:author="OERTEL Romy" w:date="2026-07-09T11:36:00Z" w16du:dateUtc="2026-07-09T09:36:00Z">
                  <w:rPr>
                    <w:highlight w:val="yellow"/>
                  </w:rPr>
                </w:rPrChange>
              </w:rPr>
            </w:pPr>
            <w:ins w:id="1024" w:author="OERTEL Romy" w:date="2026-07-09T11:36:00Z" w16du:dateUtc="2026-07-09T09:36:00Z">
              <w:r w:rsidRPr="00032628">
                <w:t>Blue Opal</w:t>
              </w:r>
            </w:ins>
            <w:ins w:id="1025" w:author="TWO" w:date="2026-07-07T16:26:00Z">
              <w:del w:id="1026" w:author="OERTEL Romy" w:date="2026-07-09T11:36:00Z" w16du:dateUtc="2026-07-09T09:36:00Z">
                <w:r w:rsidRPr="00032628" w:rsidDel="00A62C20">
                  <w:rPr>
                    <w:sz w:val="16"/>
                    <w:rPrChange w:id="1027" w:author="OERTEL Romy" w:date="2026-07-09T11:36:00Z" w16du:dateUtc="2026-07-09T09:36:00Z">
                      <w:rPr>
                        <w:sz w:val="16"/>
                        <w:highlight w:val="yellow"/>
                      </w:rPr>
                    </w:rPrChange>
                  </w:rPr>
                  <w:delText>Green Land (to be confirmed)</w:delText>
                </w:r>
              </w:del>
            </w:ins>
          </w:p>
        </w:tc>
        <w:tc>
          <w:tcPr>
            <w:tcW w:w="500" w:type="pct"/>
            <w:tcBorders>
              <w:top w:val="nil"/>
              <w:left w:val="nil"/>
              <w:bottom w:val="nil"/>
            </w:tcBorders>
          </w:tcPr>
          <w:p w14:paraId="50FCEBE7" w14:textId="77777777" w:rsidR="00AC5D92" w:rsidRDefault="00AC5D92" w:rsidP="00AC5D92">
            <w:r>
              <w:rPr>
                <w:sz w:val="16"/>
              </w:rPr>
              <w:t>2   [  ]</w:t>
            </w:r>
          </w:p>
        </w:tc>
      </w:tr>
      <w:tr w:rsidR="00AC5D92" w14:paraId="50FCEBED" w14:textId="77777777" w:rsidTr="00AC5D92">
        <w:trPr>
          <w:trHeight w:val="300"/>
        </w:trPr>
        <w:tc>
          <w:tcPr>
            <w:tcW w:w="399" w:type="pct"/>
            <w:tcBorders>
              <w:top w:val="nil"/>
              <w:bottom w:val="nil"/>
              <w:right w:val="nil"/>
            </w:tcBorders>
          </w:tcPr>
          <w:p w14:paraId="50FCEBE9" w14:textId="77777777" w:rsidR="00AC5D92" w:rsidRDefault="00AC5D92" w:rsidP="00AC5D92"/>
        </w:tc>
        <w:tc>
          <w:tcPr>
            <w:tcW w:w="2350" w:type="pct"/>
            <w:gridSpan w:val="2"/>
            <w:tcBorders>
              <w:top w:val="nil"/>
              <w:left w:val="nil"/>
              <w:bottom w:val="nil"/>
              <w:right w:val="nil"/>
            </w:tcBorders>
          </w:tcPr>
          <w:p w14:paraId="50FCEBEA" w14:textId="77777777" w:rsidR="00AC5D92" w:rsidRDefault="00AC5D92" w:rsidP="00AC5D92">
            <w:r>
              <w:rPr>
                <w:sz w:val="16"/>
              </w:rPr>
              <w:t>yellow</w:t>
            </w:r>
          </w:p>
        </w:tc>
        <w:tc>
          <w:tcPr>
            <w:tcW w:w="1750" w:type="pct"/>
            <w:gridSpan w:val="2"/>
            <w:tcBorders>
              <w:top w:val="nil"/>
              <w:left w:val="nil"/>
              <w:bottom w:val="nil"/>
              <w:right w:val="nil"/>
            </w:tcBorders>
          </w:tcPr>
          <w:p w14:paraId="50FCEBEB" w14:textId="433399BA" w:rsidR="00AC5D92" w:rsidRPr="00032628" w:rsidRDefault="00AC5D92" w:rsidP="00AC5D92">
            <w:pPr>
              <w:rPr>
                <w:rPrChange w:id="1028" w:author="OERTEL Romy" w:date="2026-07-09T11:36:00Z" w16du:dateUtc="2026-07-09T09:36:00Z">
                  <w:rPr>
                    <w:highlight w:val="yellow"/>
                  </w:rPr>
                </w:rPrChange>
              </w:rPr>
            </w:pPr>
            <w:ins w:id="1029" w:author="TWO" w:date="2026-07-07T16:26:00Z">
              <w:r w:rsidRPr="00032628">
                <w:rPr>
                  <w:sz w:val="16"/>
                  <w:rPrChange w:id="1030" w:author="OERTEL Romy" w:date="2026-07-09T11:36:00Z" w16du:dateUtc="2026-07-09T09:36:00Z">
                    <w:rPr>
                      <w:sz w:val="16"/>
                      <w:highlight w:val="yellow"/>
                    </w:rPr>
                  </w:rPrChange>
                </w:rPr>
                <w:t>Yellow Bird</w:t>
              </w:r>
            </w:ins>
          </w:p>
        </w:tc>
        <w:tc>
          <w:tcPr>
            <w:tcW w:w="500" w:type="pct"/>
            <w:tcBorders>
              <w:top w:val="nil"/>
              <w:left w:val="nil"/>
              <w:bottom w:val="nil"/>
            </w:tcBorders>
          </w:tcPr>
          <w:p w14:paraId="50FCEBEC" w14:textId="77777777" w:rsidR="00AC5D92" w:rsidRDefault="00AC5D92" w:rsidP="00AC5D92">
            <w:r>
              <w:rPr>
                <w:sz w:val="16"/>
              </w:rPr>
              <w:t>3   [  ]</w:t>
            </w:r>
          </w:p>
        </w:tc>
      </w:tr>
      <w:tr w:rsidR="00AC5D92" w14:paraId="50FCEBF2" w14:textId="77777777" w:rsidTr="00AC5D92">
        <w:trPr>
          <w:trHeight w:val="300"/>
        </w:trPr>
        <w:tc>
          <w:tcPr>
            <w:tcW w:w="399" w:type="pct"/>
            <w:tcBorders>
              <w:top w:val="nil"/>
              <w:bottom w:val="nil"/>
              <w:right w:val="nil"/>
            </w:tcBorders>
          </w:tcPr>
          <w:p w14:paraId="50FCEBEE" w14:textId="77777777" w:rsidR="00AC5D92" w:rsidRDefault="00AC5D92" w:rsidP="00AC5D92"/>
        </w:tc>
        <w:tc>
          <w:tcPr>
            <w:tcW w:w="2350" w:type="pct"/>
            <w:gridSpan w:val="2"/>
            <w:tcBorders>
              <w:top w:val="nil"/>
              <w:left w:val="nil"/>
              <w:bottom w:val="nil"/>
              <w:right w:val="nil"/>
            </w:tcBorders>
          </w:tcPr>
          <w:p w14:paraId="50FCEBEF" w14:textId="77777777" w:rsidR="00AC5D92" w:rsidRDefault="00AC5D92" w:rsidP="00AC5D92">
            <w:proofErr w:type="gramStart"/>
            <w:r>
              <w:rPr>
                <w:sz w:val="16"/>
              </w:rPr>
              <w:t>red pink</w:t>
            </w:r>
            <w:proofErr w:type="gramEnd"/>
          </w:p>
        </w:tc>
        <w:tc>
          <w:tcPr>
            <w:tcW w:w="1750" w:type="pct"/>
            <w:gridSpan w:val="2"/>
            <w:tcBorders>
              <w:top w:val="nil"/>
              <w:left w:val="nil"/>
              <w:bottom w:val="nil"/>
              <w:right w:val="nil"/>
            </w:tcBorders>
          </w:tcPr>
          <w:p w14:paraId="50FCEBF0" w14:textId="3C24758C" w:rsidR="00AC5D92" w:rsidRPr="00032628" w:rsidRDefault="00AC5D92" w:rsidP="00AC5D92">
            <w:pPr>
              <w:rPr>
                <w:rPrChange w:id="1031" w:author="OERTEL Romy" w:date="2026-07-09T11:36:00Z" w16du:dateUtc="2026-07-09T09:36:00Z">
                  <w:rPr>
                    <w:highlight w:val="yellow"/>
                  </w:rPr>
                </w:rPrChange>
              </w:rPr>
            </w:pPr>
            <w:ins w:id="1032" w:author="TWO" w:date="2026-07-07T16:26:00Z">
              <w:r w:rsidRPr="00032628">
                <w:rPr>
                  <w:sz w:val="16"/>
                  <w:rPrChange w:id="1033" w:author="OERTEL Romy" w:date="2026-07-09T11:36:00Z" w16du:dateUtc="2026-07-09T09:36:00Z">
                    <w:rPr>
                      <w:sz w:val="16"/>
                      <w:highlight w:val="yellow"/>
                    </w:rPr>
                  </w:rPrChange>
                </w:rPr>
                <w:t>Diva</w:t>
              </w:r>
            </w:ins>
          </w:p>
        </w:tc>
        <w:tc>
          <w:tcPr>
            <w:tcW w:w="500" w:type="pct"/>
            <w:tcBorders>
              <w:top w:val="nil"/>
              <w:left w:val="nil"/>
              <w:bottom w:val="nil"/>
            </w:tcBorders>
          </w:tcPr>
          <w:p w14:paraId="50FCEBF1" w14:textId="77777777" w:rsidR="00AC5D92" w:rsidRDefault="00AC5D92" w:rsidP="00AC5D92">
            <w:r>
              <w:rPr>
                <w:sz w:val="16"/>
              </w:rPr>
              <w:t>4   [  ]</w:t>
            </w:r>
          </w:p>
        </w:tc>
      </w:tr>
      <w:tr w:rsidR="00AC5D92" w14:paraId="50FCEBF7" w14:textId="77777777" w:rsidTr="00AC5D92">
        <w:trPr>
          <w:trHeight w:val="300"/>
        </w:trPr>
        <w:tc>
          <w:tcPr>
            <w:tcW w:w="399" w:type="pct"/>
            <w:tcBorders>
              <w:top w:val="nil"/>
              <w:bottom w:val="nil"/>
              <w:right w:val="nil"/>
            </w:tcBorders>
          </w:tcPr>
          <w:p w14:paraId="50FCEBF3" w14:textId="77777777" w:rsidR="00AC5D92" w:rsidRDefault="00AC5D92" w:rsidP="00AC5D92"/>
        </w:tc>
        <w:tc>
          <w:tcPr>
            <w:tcW w:w="2350" w:type="pct"/>
            <w:gridSpan w:val="2"/>
            <w:tcBorders>
              <w:top w:val="nil"/>
              <w:left w:val="nil"/>
              <w:bottom w:val="nil"/>
              <w:right w:val="nil"/>
            </w:tcBorders>
          </w:tcPr>
          <w:p w14:paraId="50FCEBF4" w14:textId="77777777" w:rsidR="00AC5D92" w:rsidRDefault="00AC5D92" w:rsidP="00AC5D92">
            <w:r>
              <w:rPr>
                <w:sz w:val="16"/>
              </w:rPr>
              <w:t>red</w:t>
            </w:r>
          </w:p>
        </w:tc>
        <w:tc>
          <w:tcPr>
            <w:tcW w:w="1750" w:type="pct"/>
            <w:gridSpan w:val="2"/>
            <w:tcBorders>
              <w:top w:val="nil"/>
              <w:left w:val="nil"/>
              <w:bottom w:val="nil"/>
              <w:right w:val="nil"/>
            </w:tcBorders>
          </w:tcPr>
          <w:p w14:paraId="50FCEBF5" w14:textId="4089759F" w:rsidR="00AC5D92" w:rsidRPr="00032628" w:rsidRDefault="00AC5D92" w:rsidP="00AC5D92">
            <w:pPr>
              <w:rPr>
                <w:rPrChange w:id="1034" w:author="OERTEL Romy" w:date="2026-07-09T11:36:00Z" w16du:dateUtc="2026-07-09T09:36:00Z">
                  <w:rPr>
                    <w:highlight w:val="yellow"/>
                  </w:rPr>
                </w:rPrChange>
              </w:rPr>
            </w:pPr>
            <w:ins w:id="1035" w:author="OERTEL Romy" w:date="2026-07-09T11:36:00Z" w16du:dateUtc="2026-07-09T09:36:00Z">
              <w:r w:rsidRPr="00032628">
                <w:rPr>
                  <w:sz w:val="16"/>
                  <w:rPrChange w:id="1036" w:author="OERTEL Romy" w:date="2026-07-09T11:36:00Z" w16du:dateUtc="2026-07-09T09:36:00Z">
                    <w:rPr>
                      <w:sz w:val="16"/>
                      <w:highlight w:val="yellow"/>
                    </w:rPr>
                  </w:rPrChange>
                </w:rPr>
                <w:t>Vulcan</w:t>
              </w:r>
            </w:ins>
            <w:ins w:id="1037" w:author="TWO" w:date="2026-07-07T16:26:00Z">
              <w:del w:id="1038" w:author="OERTEL Romy" w:date="2026-07-09T11:36:00Z" w16du:dateUtc="2026-07-09T09:36:00Z">
                <w:r w:rsidRPr="00032628" w:rsidDel="00A62C20">
                  <w:rPr>
                    <w:sz w:val="16"/>
                    <w:rPrChange w:id="1039" w:author="OERTEL Romy" w:date="2026-07-09T11:36:00Z" w16du:dateUtc="2026-07-09T09:36:00Z">
                      <w:rPr>
                        <w:sz w:val="16"/>
                        <w:highlight w:val="yellow"/>
                      </w:rPr>
                    </w:rPrChange>
                  </w:rPr>
                  <w:delText>Zipao Jiaohong</w:delText>
                </w:r>
              </w:del>
            </w:ins>
          </w:p>
        </w:tc>
        <w:tc>
          <w:tcPr>
            <w:tcW w:w="500" w:type="pct"/>
            <w:tcBorders>
              <w:top w:val="nil"/>
              <w:left w:val="nil"/>
              <w:bottom w:val="nil"/>
            </w:tcBorders>
          </w:tcPr>
          <w:p w14:paraId="50FCEBF6" w14:textId="77777777" w:rsidR="00AC5D92" w:rsidRDefault="00AC5D92" w:rsidP="00AC5D92">
            <w:r>
              <w:rPr>
                <w:sz w:val="16"/>
              </w:rPr>
              <w:t>5   [  ]</w:t>
            </w:r>
          </w:p>
        </w:tc>
      </w:tr>
      <w:tr w:rsidR="00AC5D92" w14:paraId="50FCEBFC" w14:textId="77777777" w:rsidTr="00AC5D92">
        <w:trPr>
          <w:trHeight w:val="300"/>
        </w:trPr>
        <w:tc>
          <w:tcPr>
            <w:tcW w:w="399" w:type="pct"/>
            <w:tcBorders>
              <w:top w:val="nil"/>
              <w:bottom w:val="nil"/>
              <w:right w:val="nil"/>
            </w:tcBorders>
          </w:tcPr>
          <w:p w14:paraId="50FCEBF8" w14:textId="77777777" w:rsidR="00AC5D92" w:rsidRDefault="00AC5D92" w:rsidP="00AC5D92"/>
        </w:tc>
        <w:tc>
          <w:tcPr>
            <w:tcW w:w="2350" w:type="pct"/>
            <w:gridSpan w:val="2"/>
            <w:tcBorders>
              <w:top w:val="nil"/>
              <w:left w:val="nil"/>
              <w:bottom w:val="nil"/>
              <w:right w:val="nil"/>
            </w:tcBorders>
          </w:tcPr>
          <w:p w14:paraId="50FCEBF9" w14:textId="77777777" w:rsidR="00AC5D92" w:rsidRDefault="00AC5D92" w:rsidP="00AC5D92">
            <w:r>
              <w:rPr>
                <w:sz w:val="16"/>
              </w:rPr>
              <w:t>purple</w:t>
            </w:r>
          </w:p>
        </w:tc>
        <w:tc>
          <w:tcPr>
            <w:tcW w:w="1750" w:type="pct"/>
            <w:gridSpan w:val="2"/>
            <w:tcBorders>
              <w:top w:val="nil"/>
              <w:left w:val="nil"/>
              <w:bottom w:val="nil"/>
              <w:right w:val="nil"/>
            </w:tcBorders>
          </w:tcPr>
          <w:p w14:paraId="50FCEBFA" w14:textId="68C9331B" w:rsidR="00AC5D92" w:rsidRPr="00032628" w:rsidRDefault="00AC5D92" w:rsidP="00AC5D92">
            <w:pPr>
              <w:rPr>
                <w:rPrChange w:id="1040" w:author="OERTEL Romy" w:date="2026-07-09T11:36:00Z" w16du:dateUtc="2026-07-09T09:36:00Z">
                  <w:rPr>
                    <w:highlight w:val="yellow"/>
                  </w:rPr>
                </w:rPrChange>
              </w:rPr>
            </w:pPr>
            <w:ins w:id="1041" w:author="TWO" w:date="2026-07-07T16:26:00Z">
              <w:r w:rsidRPr="00032628">
                <w:rPr>
                  <w:sz w:val="16"/>
                  <w:rPrChange w:id="1042" w:author="OERTEL Romy" w:date="2026-07-09T11:36:00Z" w16du:dateUtc="2026-07-09T09:36:00Z">
                    <w:rPr>
                      <w:sz w:val="16"/>
                      <w:highlight w:val="yellow"/>
                    </w:rPr>
                  </w:rPrChange>
                </w:rPr>
                <w:t>Burgundy</w:t>
              </w:r>
            </w:ins>
          </w:p>
        </w:tc>
        <w:tc>
          <w:tcPr>
            <w:tcW w:w="500" w:type="pct"/>
            <w:tcBorders>
              <w:top w:val="nil"/>
              <w:left w:val="nil"/>
              <w:bottom w:val="nil"/>
            </w:tcBorders>
          </w:tcPr>
          <w:p w14:paraId="50FCEBFB" w14:textId="77777777" w:rsidR="00AC5D92" w:rsidRDefault="00AC5D92" w:rsidP="00AC5D92">
            <w:r>
              <w:rPr>
                <w:sz w:val="16"/>
              </w:rPr>
              <w:t>6   [  ]</w:t>
            </w:r>
          </w:p>
        </w:tc>
      </w:tr>
      <w:tr w:rsidR="006A30EA" w14:paraId="50FCEC01" w14:textId="77777777" w:rsidTr="00AC5D92">
        <w:trPr>
          <w:trHeight w:val="300"/>
          <w:ins w:id="1043" w:author="TWO" w:date="2026-07-07T16:26:00Z"/>
        </w:trPr>
        <w:tc>
          <w:tcPr>
            <w:tcW w:w="399" w:type="pct"/>
            <w:tcBorders>
              <w:top w:val="nil"/>
              <w:bottom w:val="nil"/>
              <w:right w:val="nil"/>
            </w:tcBorders>
          </w:tcPr>
          <w:p w14:paraId="50FCEBFD" w14:textId="77777777" w:rsidR="006A30EA" w:rsidRDefault="006A30EA">
            <w:pPr>
              <w:rPr>
                <w:ins w:id="1044" w:author="TWO" w:date="2026-07-07T16:26:00Z"/>
              </w:rPr>
            </w:pPr>
          </w:p>
        </w:tc>
        <w:tc>
          <w:tcPr>
            <w:tcW w:w="2350" w:type="pct"/>
            <w:gridSpan w:val="2"/>
            <w:tcBorders>
              <w:top w:val="nil"/>
              <w:left w:val="nil"/>
              <w:bottom w:val="nil"/>
              <w:right w:val="nil"/>
            </w:tcBorders>
          </w:tcPr>
          <w:p w14:paraId="50FCEBFE" w14:textId="77777777" w:rsidR="006A30EA" w:rsidRDefault="004802B4">
            <w:pPr>
              <w:rPr>
                <w:ins w:id="1045" w:author="TWO" w:date="2026-07-07T16:26:00Z"/>
              </w:rPr>
            </w:pPr>
            <w:ins w:id="1046" w:author="TWO" w:date="2026-07-07T16:26:00Z">
              <w:r>
                <w:rPr>
                  <w:sz w:val="16"/>
                </w:rPr>
                <w:t>other (please indicate)</w:t>
              </w:r>
            </w:ins>
          </w:p>
        </w:tc>
        <w:tc>
          <w:tcPr>
            <w:tcW w:w="1750" w:type="pct"/>
            <w:gridSpan w:val="2"/>
            <w:tcBorders>
              <w:top w:val="nil"/>
              <w:left w:val="nil"/>
              <w:bottom w:val="nil"/>
              <w:right w:val="nil"/>
            </w:tcBorders>
          </w:tcPr>
          <w:p w14:paraId="50FCEBFF" w14:textId="77777777" w:rsidR="006A30EA" w:rsidRDefault="006A30EA">
            <w:pPr>
              <w:rPr>
                <w:ins w:id="1047" w:author="TWO" w:date="2026-07-07T16:26:00Z"/>
              </w:rPr>
            </w:pPr>
          </w:p>
        </w:tc>
        <w:tc>
          <w:tcPr>
            <w:tcW w:w="500" w:type="pct"/>
            <w:tcBorders>
              <w:top w:val="nil"/>
              <w:left w:val="nil"/>
              <w:bottom w:val="nil"/>
            </w:tcBorders>
          </w:tcPr>
          <w:p w14:paraId="50FCEC00" w14:textId="77777777" w:rsidR="006A30EA" w:rsidRDefault="004802B4">
            <w:pPr>
              <w:rPr>
                <w:ins w:id="1048" w:author="TWO" w:date="2026-07-07T16:26:00Z"/>
              </w:rPr>
            </w:pPr>
            <w:ins w:id="1049" w:author="TWO" w:date="2026-07-07T16:26:00Z">
              <w:r>
                <w:rPr>
                  <w:sz w:val="16"/>
                </w:rPr>
                <w:tab/>
              </w:r>
            </w:ins>
          </w:p>
        </w:tc>
      </w:tr>
      <w:tr w:rsidR="006A30EA" w14:paraId="50FCEC06" w14:textId="77777777" w:rsidTr="00AC5D92">
        <w:trPr>
          <w:trHeight w:val="300"/>
        </w:trPr>
        <w:tc>
          <w:tcPr>
            <w:tcW w:w="399" w:type="pct"/>
            <w:tcBorders>
              <w:top w:val="nil"/>
              <w:bottom w:val="single" w:sz="4" w:space="0" w:color="auto"/>
              <w:right w:val="nil"/>
            </w:tcBorders>
          </w:tcPr>
          <w:p w14:paraId="50FCEC02" w14:textId="77777777" w:rsidR="006A30EA" w:rsidRDefault="006A30EA"/>
        </w:tc>
        <w:tc>
          <w:tcPr>
            <w:tcW w:w="2350" w:type="pct"/>
            <w:gridSpan w:val="2"/>
            <w:tcBorders>
              <w:top w:val="nil"/>
              <w:left w:val="nil"/>
              <w:bottom w:val="single" w:sz="4" w:space="0" w:color="auto"/>
              <w:right w:val="nil"/>
            </w:tcBorders>
          </w:tcPr>
          <w:p w14:paraId="50FCEC03" w14:textId="77777777" w:rsidR="006A30EA" w:rsidRDefault="006A30EA"/>
        </w:tc>
        <w:tc>
          <w:tcPr>
            <w:tcW w:w="1750" w:type="pct"/>
            <w:gridSpan w:val="2"/>
            <w:tcBorders>
              <w:top w:val="nil"/>
              <w:left w:val="nil"/>
              <w:bottom w:val="single" w:sz="4" w:space="0" w:color="auto"/>
              <w:right w:val="nil"/>
            </w:tcBorders>
          </w:tcPr>
          <w:p w14:paraId="50FCEC04" w14:textId="77777777" w:rsidR="006A30EA" w:rsidRDefault="006A30EA"/>
        </w:tc>
        <w:tc>
          <w:tcPr>
            <w:tcW w:w="500" w:type="pct"/>
            <w:tcBorders>
              <w:top w:val="nil"/>
              <w:left w:val="nil"/>
              <w:bottom w:val="single" w:sz="4" w:space="0" w:color="auto"/>
            </w:tcBorders>
          </w:tcPr>
          <w:p w14:paraId="50FCEC05" w14:textId="77777777" w:rsidR="006A30EA" w:rsidRDefault="006A30EA"/>
        </w:tc>
      </w:tr>
    </w:tbl>
    <w:p w14:paraId="50FCEC07" w14:textId="77777777" w:rsidR="006A30EA" w:rsidRDefault="006A30EA">
      <w:pPr>
        <w:sectPr w:rsidR="006A30EA">
          <w:headerReference w:type="even" r:id="rId153"/>
          <w:headerReference w:type="default" r:id="rId154"/>
          <w:footerReference w:type="even" r:id="rId155"/>
          <w:footerReference w:type="default" r:id="rId156"/>
          <w:headerReference w:type="first" r:id="rId157"/>
          <w:footerReference w:type="first" r:id="rId158"/>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91"/>
        <w:gridCol w:w="2700"/>
        <w:gridCol w:w="1989"/>
        <w:gridCol w:w="1004"/>
        <w:gridCol w:w="2488"/>
        <w:gridCol w:w="1004"/>
      </w:tblGrid>
      <w:tr w:rsidR="006A30EA" w14:paraId="50FCEC0B" w14:textId="77777777">
        <w:trPr>
          <w:trHeight w:val="400"/>
        </w:trPr>
        <w:tc>
          <w:tcPr>
            <w:tcW w:w="1750" w:type="pct"/>
            <w:gridSpan w:val="2"/>
            <w:vAlign w:val="bottom"/>
          </w:tcPr>
          <w:p w14:paraId="50FCEC08" w14:textId="77777777" w:rsidR="006A30EA" w:rsidRDefault="004802B4">
            <w:r>
              <w:lastRenderedPageBreak/>
              <w:t>TECHNICAL QUESTIONNAIRE</w:t>
            </w:r>
          </w:p>
        </w:tc>
        <w:tc>
          <w:tcPr>
            <w:tcW w:w="1500" w:type="pct"/>
            <w:gridSpan w:val="2"/>
            <w:vAlign w:val="bottom"/>
          </w:tcPr>
          <w:p w14:paraId="50FCEC09" w14:textId="77777777" w:rsidR="006A30EA" w:rsidRDefault="004802B4">
            <w:r>
              <w:t>Page {x} of {y}</w:t>
            </w:r>
          </w:p>
        </w:tc>
        <w:tc>
          <w:tcPr>
            <w:tcW w:w="1750" w:type="pct"/>
            <w:gridSpan w:val="2"/>
            <w:shd w:val="clear" w:color="auto" w:fill="DFDFD7"/>
            <w:vAlign w:val="bottom"/>
          </w:tcPr>
          <w:p w14:paraId="50FCEC0A" w14:textId="77777777" w:rsidR="006A30EA" w:rsidRDefault="004802B4">
            <w:r>
              <w:t>Reference Number:</w:t>
            </w:r>
          </w:p>
        </w:tc>
      </w:tr>
      <w:tr w:rsidR="006A30EA" w14:paraId="50FCEC14" w14:textId="77777777" w:rsidTr="001E2E01">
        <w:tblPrEx>
          <w:jc w:val="center"/>
        </w:tblPrEx>
        <w:trPr>
          <w:trHeight w:val="200"/>
          <w:tblHeader/>
          <w:jc w:val="center"/>
        </w:trPr>
        <w:tc>
          <w:tcPr>
            <w:tcW w:w="397" w:type="pct"/>
            <w:tcBorders>
              <w:right w:val="nil"/>
            </w:tcBorders>
            <w:shd w:val="clear" w:color="auto" w:fill="DFDFD7"/>
          </w:tcPr>
          <w:p w14:paraId="50FCEC0C" w14:textId="77777777" w:rsidR="006A30EA" w:rsidRDefault="006A30EA"/>
        </w:tc>
        <w:tc>
          <w:tcPr>
            <w:tcW w:w="2350" w:type="pct"/>
            <w:gridSpan w:val="2"/>
            <w:tcBorders>
              <w:left w:val="nil"/>
              <w:right w:val="nil"/>
            </w:tcBorders>
            <w:shd w:val="clear" w:color="auto" w:fill="DFDFD7"/>
          </w:tcPr>
          <w:p w14:paraId="50FCEC0D" w14:textId="77777777" w:rsidR="006A30EA" w:rsidRDefault="006A30EA"/>
          <w:p w14:paraId="50FCEC0E" w14:textId="77777777" w:rsidR="006A30EA" w:rsidRDefault="004802B4">
            <w:r>
              <w:rPr>
                <w:sz w:val="16"/>
              </w:rPr>
              <w:t>Characteristics</w:t>
            </w:r>
          </w:p>
          <w:p w14:paraId="50FCEC0F" w14:textId="77777777" w:rsidR="006A30EA" w:rsidRDefault="006A30EA"/>
        </w:tc>
        <w:tc>
          <w:tcPr>
            <w:tcW w:w="1750" w:type="pct"/>
            <w:gridSpan w:val="2"/>
            <w:tcBorders>
              <w:left w:val="nil"/>
              <w:right w:val="nil"/>
            </w:tcBorders>
            <w:shd w:val="clear" w:color="auto" w:fill="DFDFD7"/>
          </w:tcPr>
          <w:p w14:paraId="50FCEC10" w14:textId="77777777" w:rsidR="006A30EA" w:rsidRDefault="006A30EA"/>
          <w:p w14:paraId="50FCEC11" w14:textId="77777777" w:rsidR="006A30EA" w:rsidRDefault="004802B4">
            <w:r>
              <w:rPr>
                <w:sz w:val="16"/>
              </w:rPr>
              <w:t>Example Varieties</w:t>
            </w:r>
          </w:p>
        </w:tc>
        <w:tc>
          <w:tcPr>
            <w:tcW w:w="502" w:type="pct"/>
            <w:tcBorders>
              <w:left w:val="nil"/>
            </w:tcBorders>
            <w:shd w:val="clear" w:color="auto" w:fill="DFDFD7"/>
          </w:tcPr>
          <w:p w14:paraId="50FCEC12" w14:textId="77777777" w:rsidR="006A30EA" w:rsidRDefault="006A30EA"/>
          <w:p w14:paraId="50FCEC13" w14:textId="77777777" w:rsidR="006A30EA" w:rsidRDefault="004802B4">
            <w:r>
              <w:rPr>
                <w:sz w:val="16"/>
              </w:rPr>
              <w:t>Note</w:t>
            </w:r>
          </w:p>
        </w:tc>
      </w:tr>
      <w:tr w:rsidR="006A30EA" w14:paraId="50FCEC1A" w14:textId="77777777" w:rsidTr="001E2E01">
        <w:trPr>
          <w:trHeight w:val="500"/>
        </w:trPr>
        <w:tc>
          <w:tcPr>
            <w:tcW w:w="397" w:type="pct"/>
            <w:tcBorders>
              <w:bottom w:val="nil"/>
              <w:right w:val="nil"/>
            </w:tcBorders>
          </w:tcPr>
          <w:p w14:paraId="50FCEC15" w14:textId="77777777" w:rsidR="006A30EA" w:rsidRDefault="004802B4">
            <w:r>
              <w:rPr>
                <w:b/>
                <w:sz w:val="16"/>
              </w:rPr>
              <w:t xml:space="preserve">5.8 (i) </w:t>
            </w:r>
          </w:p>
          <w:p w14:paraId="50FCEC16" w14:textId="77777777" w:rsidR="006A30EA" w:rsidRDefault="004802B4">
            <w:r>
              <w:rPr>
                <w:b/>
                <w:sz w:val="16"/>
              </w:rPr>
              <w:t>(28)</w:t>
            </w:r>
          </w:p>
        </w:tc>
        <w:tc>
          <w:tcPr>
            <w:tcW w:w="2350" w:type="pct"/>
            <w:gridSpan w:val="2"/>
            <w:tcBorders>
              <w:left w:val="nil"/>
              <w:bottom w:val="nil"/>
              <w:right w:val="nil"/>
            </w:tcBorders>
          </w:tcPr>
          <w:p w14:paraId="50FCEC17" w14:textId="77777777" w:rsidR="006A30EA" w:rsidRDefault="004802B4">
            <w:pPr>
              <w:spacing w:beforeAutospacing="1" w:afterAutospacing="1"/>
              <w:rPr>
                <w:b/>
                <w:sz w:val="16"/>
              </w:rPr>
            </w:pPr>
            <w:r>
              <w:rPr>
                <w:b/>
                <w:sz w:val="16"/>
              </w:rPr>
              <w:t xml:space="preserve">First whorl  petaloid tepal: secondary color of outer side </w:t>
            </w:r>
          </w:p>
        </w:tc>
        <w:tc>
          <w:tcPr>
            <w:tcW w:w="1750" w:type="pct"/>
            <w:gridSpan w:val="2"/>
            <w:tcBorders>
              <w:left w:val="nil"/>
              <w:bottom w:val="nil"/>
              <w:right w:val="nil"/>
            </w:tcBorders>
          </w:tcPr>
          <w:p w14:paraId="50FCEC18" w14:textId="77777777" w:rsidR="006A30EA" w:rsidRDefault="006A30EA"/>
        </w:tc>
        <w:tc>
          <w:tcPr>
            <w:tcW w:w="502" w:type="pct"/>
            <w:tcBorders>
              <w:left w:val="nil"/>
              <w:bottom w:val="nil"/>
            </w:tcBorders>
          </w:tcPr>
          <w:p w14:paraId="50FCEC19" w14:textId="77777777" w:rsidR="006A30EA" w:rsidRDefault="006A30EA"/>
        </w:tc>
      </w:tr>
      <w:tr w:rsidR="006A30EA" w14:paraId="50FCEC1F" w14:textId="77777777" w:rsidTr="001E2E01">
        <w:trPr>
          <w:trHeight w:val="300"/>
        </w:trPr>
        <w:tc>
          <w:tcPr>
            <w:tcW w:w="397" w:type="pct"/>
            <w:tcBorders>
              <w:top w:val="nil"/>
              <w:bottom w:val="nil"/>
              <w:right w:val="nil"/>
            </w:tcBorders>
          </w:tcPr>
          <w:p w14:paraId="50FCEC1B" w14:textId="77777777" w:rsidR="006A30EA" w:rsidRDefault="006A30EA"/>
        </w:tc>
        <w:tc>
          <w:tcPr>
            <w:tcW w:w="2350" w:type="pct"/>
            <w:gridSpan w:val="2"/>
            <w:tcBorders>
              <w:top w:val="nil"/>
              <w:left w:val="nil"/>
              <w:bottom w:val="nil"/>
              <w:right w:val="nil"/>
            </w:tcBorders>
          </w:tcPr>
          <w:p w14:paraId="50FCEC1C" w14:textId="77777777" w:rsidR="006A30EA" w:rsidRDefault="004802B4">
            <w:r>
              <w:rPr>
                <w:sz w:val="16"/>
              </w:rPr>
              <w:t xml:space="preserve">RHS </w:t>
            </w:r>
            <w:proofErr w:type="spellStart"/>
            <w:r>
              <w:rPr>
                <w:sz w:val="16"/>
              </w:rPr>
              <w:t>Colour</w:t>
            </w:r>
            <w:proofErr w:type="spellEnd"/>
            <w:r>
              <w:rPr>
                <w:sz w:val="16"/>
              </w:rPr>
              <w:t xml:space="preserve"> Chart (indicate reference number)</w:t>
            </w:r>
          </w:p>
        </w:tc>
        <w:tc>
          <w:tcPr>
            <w:tcW w:w="1750" w:type="pct"/>
            <w:gridSpan w:val="2"/>
            <w:tcBorders>
              <w:top w:val="nil"/>
              <w:left w:val="nil"/>
              <w:bottom w:val="nil"/>
              <w:right w:val="nil"/>
            </w:tcBorders>
          </w:tcPr>
          <w:p w14:paraId="50FCEC1D" w14:textId="77777777" w:rsidR="006A30EA" w:rsidRDefault="006A30EA"/>
        </w:tc>
        <w:tc>
          <w:tcPr>
            <w:tcW w:w="502" w:type="pct"/>
            <w:tcBorders>
              <w:top w:val="nil"/>
              <w:left w:val="nil"/>
              <w:bottom w:val="nil"/>
            </w:tcBorders>
          </w:tcPr>
          <w:p w14:paraId="50FCEC1E" w14:textId="77777777" w:rsidR="006A30EA" w:rsidRDefault="006A30EA"/>
        </w:tc>
      </w:tr>
      <w:tr w:rsidR="006A30EA" w14:paraId="50FCEC25" w14:textId="77777777" w:rsidTr="001E2E01">
        <w:trPr>
          <w:trHeight w:val="300"/>
        </w:trPr>
        <w:tc>
          <w:tcPr>
            <w:tcW w:w="397" w:type="pct"/>
            <w:tcBorders>
              <w:top w:val="nil"/>
              <w:bottom w:val="nil"/>
              <w:right w:val="nil"/>
            </w:tcBorders>
          </w:tcPr>
          <w:p w14:paraId="50FCEC20" w14:textId="77777777" w:rsidR="006A30EA" w:rsidRDefault="004802B4">
            <w:r>
              <w:rPr>
                <w:b/>
                <w:sz w:val="16"/>
              </w:rPr>
              <w:t>5.8 (ii)</w:t>
            </w:r>
          </w:p>
          <w:p w14:paraId="50FCEC21" w14:textId="77777777" w:rsidR="006A30EA" w:rsidRDefault="004802B4">
            <w:r>
              <w:rPr>
                <w:b/>
                <w:sz w:val="16"/>
              </w:rPr>
              <w:t>(28)</w:t>
            </w:r>
          </w:p>
        </w:tc>
        <w:tc>
          <w:tcPr>
            <w:tcW w:w="2350" w:type="pct"/>
            <w:gridSpan w:val="2"/>
            <w:tcBorders>
              <w:top w:val="nil"/>
              <w:left w:val="nil"/>
              <w:bottom w:val="nil"/>
              <w:right w:val="nil"/>
            </w:tcBorders>
          </w:tcPr>
          <w:p w14:paraId="50FCEC22" w14:textId="77777777" w:rsidR="006A30EA" w:rsidRDefault="004802B4">
            <w:pPr>
              <w:spacing w:beforeAutospacing="1" w:afterAutospacing="1"/>
            </w:pPr>
            <w:r>
              <w:rPr>
                <w:b/>
                <w:sz w:val="16"/>
              </w:rPr>
              <w:t xml:space="preserve">First whorl  petaloid tepal: secondary color of outer side </w:t>
            </w:r>
            <w:ins w:id="1051" w:author="OERTEL Romy" w:date="2026-07-07T18:20:00Z">
              <w:r>
                <w:rPr>
                  <w:b/>
                  <w:sz w:val="16"/>
                </w:rPr>
                <w:br/>
              </w:r>
              <w:r>
                <w:rPr>
                  <w:b/>
                  <w:sz w:val="16"/>
                  <w:highlight w:val="yellow"/>
                </w:rPr>
                <w:t>TO ADD EXAMPLE VARIETIES</w:t>
              </w:r>
            </w:ins>
          </w:p>
        </w:tc>
        <w:tc>
          <w:tcPr>
            <w:tcW w:w="1750" w:type="pct"/>
            <w:gridSpan w:val="2"/>
            <w:tcBorders>
              <w:top w:val="nil"/>
              <w:left w:val="nil"/>
              <w:bottom w:val="nil"/>
              <w:right w:val="nil"/>
            </w:tcBorders>
          </w:tcPr>
          <w:p w14:paraId="50FCEC23" w14:textId="77777777" w:rsidR="006A30EA" w:rsidRDefault="006A30EA"/>
        </w:tc>
        <w:tc>
          <w:tcPr>
            <w:tcW w:w="502" w:type="pct"/>
            <w:tcBorders>
              <w:top w:val="nil"/>
              <w:left w:val="nil"/>
              <w:bottom w:val="nil"/>
            </w:tcBorders>
          </w:tcPr>
          <w:p w14:paraId="50FCEC24" w14:textId="77777777" w:rsidR="006A30EA" w:rsidRDefault="006A30EA"/>
        </w:tc>
      </w:tr>
      <w:tr w:rsidR="004E0A44" w14:paraId="50FCEC2A" w14:textId="77777777" w:rsidTr="001E2E01">
        <w:trPr>
          <w:trHeight w:val="300"/>
        </w:trPr>
        <w:tc>
          <w:tcPr>
            <w:tcW w:w="397" w:type="pct"/>
            <w:tcBorders>
              <w:top w:val="nil"/>
              <w:bottom w:val="nil"/>
              <w:right w:val="nil"/>
            </w:tcBorders>
          </w:tcPr>
          <w:p w14:paraId="50FCEC26" w14:textId="77777777" w:rsidR="004E0A44" w:rsidRDefault="004E0A44" w:rsidP="004E0A44"/>
        </w:tc>
        <w:tc>
          <w:tcPr>
            <w:tcW w:w="2350" w:type="pct"/>
            <w:gridSpan w:val="2"/>
            <w:tcBorders>
              <w:top w:val="nil"/>
              <w:left w:val="nil"/>
              <w:bottom w:val="nil"/>
              <w:right w:val="nil"/>
            </w:tcBorders>
          </w:tcPr>
          <w:p w14:paraId="50FCEC27" w14:textId="77777777" w:rsidR="004E0A44" w:rsidRDefault="004E0A44" w:rsidP="004E0A44">
            <w:ins w:id="1052" w:author="OERTEL Romy" w:date="2026-07-07T18:22:00Z">
              <w:r>
                <w:rPr>
                  <w:sz w:val="16"/>
                </w:rPr>
                <w:t>none</w:t>
              </w:r>
            </w:ins>
          </w:p>
        </w:tc>
        <w:tc>
          <w:tcPr>
            <w:tcW w:w="1750" w:type="pct"/>
            <w:gridSpan w:val="2"/>
            <w:tcBorders>
              <w:top w:val="nil"/>
              <w:left w:val="nil"/>
              <w:bottom w:val="nil"/>
              <w:right w:val="nil"/>
            </w:tcBorders>
          </w:tcPr>
          <w:p w14:paraId="50FCEC28" w14:textId="4705806A" w:rsidR="004E0A44" w:rsidRDefault="004E0A44" w:rsidP="004E0A44">
            <w:ins w:id="1053" w:author="OERTEL Romy" w:date="2026-07-09T11:37:00Z" w16du:dateUtc="2026-07-09T09:37:00Z">
              <w:r>
                <w:rPr>
                  <w:rFonts w:eastAsia="SimSun"/>
                  <w:lang w:eastAsia="zh-CN"/>
                </w:rPr>
                <w:t>Bracken's Brown Beauty</w:t>
              </w:r>
            </w:ins>
          </w:p>
        </w:tc>
        <w:tc>
          <w:tcPr>
            <w:tcW w:w="502" w:type="pct"/>
            <w:tcBorders>
              <w:top w:val="nil"/>
              <w:left w:val="nil"/>
              <w:bottom w:val="nil"/>
            </w:tcBorders>
          </w:tcPr>
          <w:p w14:paraId="50FCEC29" w14:textId="77777777" w:rsidR="004E0A44" w:rsidRDefault="004E0A44" w:rsidP="004E0A44">
            <w:ins w:id="1054" w:author="OERTEL Romy" w:date="2026-07-07T18:22:00Z">
              <w:r>
                <w:rPr>
                  <w:sz w:val="16"/>
                </w:rPr>
                <w:t>1   [  ]</w:t>
              </w:r>
            </w:ins>
          </w:p>
        </w:tc>
      </w:tr>
      <w:tr w:rsidR="004E0A44" w14:paraId="50FCEC2F" w14:textId="77777777" w:rsidTr="001E2E01">
        <w:trPr>
          <w:trHeight w:val="300"/>
        </w:trPr>
        <w:tc>
          <w:tcPr>
            <w:tcW w:w="397" w:type="pct"/>
            <w:tcBorders>
              <w:top w:val="nil"/>
              <w:bottom w:val="nil"/>
              <w:right w:val="nil"/>
            </w:tcBorders>
          </w:tcPr>
          <w:p w14:paraId="50FCEC2B" w14:textId="77777777" w:rsidR="004E0A44" w:rsidRDefault="004E0A44" w:rsidP="004E0A44"/>
        </w:tc>
        <w:tc>
          <w:tcPr>
            <w:tcW w:w="2350" w:type="pct"/>
            <w:gridSpan w:val="2"/>
            <w:tcBorders>
              <w:top w:val="nil"/>
              <w:left w:val="nil"/>
              <w:bottom w:val="nil"/>
              <w:right w:val="nil"/>
            </w:tcBorders>
          </w:tcPr>
          <w:p w14:paraId="50FCEC2C" w14:textId="77777777" w:rsidR="004E0A44" w:rsidRDefault="004E0A44" w:rsidP="004E0A44">
            <w:r>
              <w:rPr>
                <w:sz w:val="16"/>
              </w:rPr>
              <w:t>white</w:t>
            </w:r>
          </w:p>
        </w:tc>
        <w:tc>
          <w:tcPr>
            <w:tcW w:w="1750" w:type="pct"/>
            <w:gridSpan w:val="2"/>
            <w:tcBorders>
              <w:top w:val="nil"/>
              <w:left w:val="nil"/>
              <w:bottom w:val="nil"/>
              <w:right w:val="nil"/>
            </w:tcBorders>
          </w:tcPr>
          <w:p w14:paraId="50FCEC2D" w14:textId="0A669DF7" w:rsidR="004E0A44" w:rsidRDefault="004E0A44" w:rsidP="004E0A44">
            <w:ins w:id="1055" w:author="OERTEL Romy" w:date="2026-07-09T11:37:00Z" w16du:dateUtc="2026-07-09T09:37:00Z">
              <w:r>
                <w:t>Oyama Rose</w:t>
              </w:r>
              <w:commentRangeStart w:id="1056"/>
              <w:commentRangeEnd w:id="1056"/>
              <w:r>
                <w:rPr>
                  <w:rStyle w:val="CommentReference"/>
                </w:rPr>
                <w:commentReference w:id="1056"/>
              </w:r>
            </w:ins>
          </w:p>
        </w:tc>
        <w:tc>
          <w:tcPr>
            <w:tcW w:w="502" w:type="pct"/>
            <w:tcBorders>
              <w:top w:val="nil"/>
              <w:left w:val="nil"/>
              <w:bottom w:val="nil"/>
            </w:tcBorders>
          </w:tcPr>
          <w:p w14:paraId="50FCEC2E" w14:textId="77777777" w:rsidR="004E0A44" w:rsidRDefault="004E0A44" w:rsidP="004E0A44">
            <w:r>
              <w:rPr>
                <w:sz w:val="16"/>
              </w:rPr>
              <w:t>2   [  ]</w:t>
            </w:r>
          </w:p>
        </w:tc>
      </w:tr>
      <w:tr w:rsidR="004E0A44" w14:paraId="50FCEC34" w14:textId="77777777" w:rsidTr="001E2E01">
        <w:trPr>
          <w:trHeight w:val="300"/>
        </w:trPr>
        <w:tc>
          <w:tcPr>
            <w:tcW w:w="397" w:type="pct"/>
            <w:tcBorders>
              <w:top w:val="nil"/>
              <w:bottom w:val="nil"/>
              <w:right w:val="nil"/>
            </w:tcBorders>
          </w:tcPr>
          <w:p w14:paraId="50FCEC30" w14:textId="77777777" w:rsidR="004E0A44" w:rsidRDefault="004E0A44" w:rsidP="004E0A44"/>
        </w:tc>
        <w:tc>
          <w:tcPr>
            <w:tcW w:w="2350" w:type="pct"/>
            <w:gridSpan w:val="2"/>
            <w:tcBorders>
              <w:top w:val="nil"/>
              <w:left w:val="nil"/>
              <w:bottom w:val="nil"/>
              <w:right w:val="nil"/>
            </w:tcBorders>
          </w:tcPr>
          <w:p w14:paraId="50FCEC31" w14:textId="77777777" w:rsidR="004E0A44" w:rsidRDefault="004E0A44" w:rsidP="004E0A44">
            <w:r>
              <w:rPr>
                <w:sz w:val="16"/>
              </w:rPr>
              <w:t>green</w:t>
            </w:r>
          </w:p>
        </w:tc>
        <w:tc>
          <w:tcPr>
            <w:tcW w:w="1750" w:type="pct"/>
            <w:gridSpan w:val="2"/>
            <w:tcBorders>
              <w:top w:val="nil"/>
              <w:left w:val="nil"/>
              <w:bottom w:val="nil"/>
              <w:right w:val="nil"/>
            </w:tcBorders>
          </w:tcPr>
          <w:p w14:paraId="50FCEC32" w14:textId="6E46D1B9" w:rsidR="004E0A44" w:rsidRDefault="004E0A44" w:rsidP="004E0A44">
            <w:ins w:id="1057" w:author="OERTEL Romy" w:date="2026-07-09T11:37:00Z" w16du:dateUtc="2026-07-09T09:37:00Z">
              <w:r>
                <w:t>Golden Pond</w:t>
              </w:r>
              <w:commentRangeStart w:id="1058"/>
              <w:commentRangeEnd w:id="1058"/>
              <w:r>
                <w:rPr>
                  <w:rStyle w:val="CommentReference"/>
                </w:rPr>
                <w:commentReference w:id="1058"/>
              </w:r>
            </w:ins>
          </w:p>
        </w:tc>
        <w:tc>
          <w:tcPr>
            <w:tcW w:w="502" w:type="pct"/>
            <w:tcBorders>
              <w:top w:val="nil"/>
              <w:left w:val="nil"/>
              <w:bottom w:val="nil"/>
            </w:tcBorders>
          </w:tcPr>
          <w:p w14:paraId="50FCEC33" w14:textId="77777777" w:rsidR="004E0A44" w:rsidRDefault="004E0A44" w:rsidP="004E0A44">
            <w:r>
              <w:rPr>
                <w:sz w:val="16"/>
              </w:rPr>
              <w:t>3   [  ]</w:t>
            </w:r>
          </w:p>
        </w:tc>
      </w:tr>
      <w:tr w:rsidR="004E0A44" w14:paraId="50FCEC39" w14:textId="77777777" w:rsidTr="001E2E01">
        <w:trPr>
          <w:trHeight w:val="300"/>
        </w:trPr>
        <w:tc>
          <w:tcPr>
            <w:tcW w:w="397" w:type="pct"/>
            <w:tcBorders>
              <w:top w:val="nil"/>
              <w:bottom w:val="nil"/>
              <w:right w:val="nil"/>
            </w:tcBorders>
          </w:tcPr>
          <w:p w14:paraId="50FCEC35" w14:textId="77777777" w:rsidR="004E0A44" w:rsidRDefault="004E0A44" w:rsidP="004E0A44"/>
        </w:tc>
        <w:tc>
          <w:tcPr>
            <w:tcW w:w="2350" w:type="pct"/>
            <w:gridSpan w:val="2"/>
            <w:tcBorders>
              <w:top w:val="nil"/>
              <w:left w:val="nil"/>
              <w:bottom w:val="nil"/>
              <w:right w:val="nil"/>
            </w:tcBorders>
          </w:tcPr>
          <w:p w14:paraId="50FCEC36" w14:textId="77777777" w:rsidR="004E0A44" w:rsidRDefault="004E0A44" w:rsidP="004E0A44">
            <w:r>
              <w:rPr>
                <w:sz w:val="16"/>
              </w:rPr>
              <w:t>yellow</w:t>
            </w:r>
          </w:p>
        </w:tc>
        <w:tc>
          <w:tcPr>
            <w:tcW w:w="1750" w:type="pct"/>
            <w:gridSpan w:val="2"/>
            <w:tcBorders>
              <w:top w:val="nil"/>
              <w:left w:val="nil"/>
              <w:bottom w:val="nil"/>
              <w:right w:val="nil"/>
            </w:tcBorders>
          </w:tcPr>
          <w:p w14:paraId="50FCEC37" w14:textId="4F8D0FC1" w:rsidR="004E0A44" w:rsidRDefault="004E0A44" w:rsidP="004E0A44">
            <w:commentRangeStart w:id="1059"/>
            <w:commentRangeEnd w:id="1059"/>
            <w:ins w:id="1060" w:author="OERTEL Romy" w:date="2026-07-09T11:37:00Z" w16du:dateUtc="2026-07-09T09:37:00Z">
              <w:r>
                <w:rPr>
                  <w:rStyle w:val="CommentReference"/>
                </w:rPr>
                <w:commentReference w:id="1059"/>
              </w:r>
              <w:r>
                <w:rPr>
                  <w:rFonts w:eastAsia="SimSun"/>
                  <w:lang w:eastAsia="zh-CN"/>
                </w:rPr>
                <w:t>Daybreak</w:t>
              </w:r>
            </w:ins>
          </w:p>
        </w:tc>
        <w:tc>
          <w:tcPr>
            <w:tcW w:w="502" w:type="pct"/>
            <w:tcBorders>
              <w:top w:val="nil"/>
              <w:left w:val="nil"/>
              <w:bottom w:val="nil"/>
            </w:tcBorders>
          </w:tcPr>
          <w:p w14:paraId="50FCEC38" w14:textId="77777777" w:rsidR="004E0A44" w:rsidRDefault="004E0A44" w:rsidP="004E0A44">
            <w:r>
              <w:rPr>
                <w:sz w:val="16"/>
              </w:rPr>
              <w:t>4   [  ]</w:t>
            </w:r>
          </w:p>
        </w:tc>
      </w:tr>
      <w:tr w:rsidR="004E0A44" w14:paraId="50FCEC3E" w14:textId="77777777" w:rsidTr="001E2E01">
        <w:trPr>
          <w:trHeight w:val="300"/>
        </w:trPr>
        <w:tc>
          <w:tcPr>
            <w:tcW w:w="397" w:type="pct"/>
            <w:tcBorders>
              <w:top w:val="nil"/>
              <w:bottom w:val="nil"/>
              <w:right w:val="nil"/>
            </w:tcBorders>
          </w:tcPr>
          <w:p w14:paraId="50FCEC3A" w14:textId="77777777" w:rsidR="004E0A44" w:rsidRDefault="004E0A44" w:rsidP="004E0A44"/>
        </w:tc>
        <w:tc>
          <w:tcPr>
            <w:tcW w:w="2350" w:type="pct"/>
            <w:gridSpan w:val="2"/>
            <w:tcBorders>
              <w:top w:val="nil"/>
              <w:left w:val="nil"/>
              <w:bottom w:val="nil"/>
              <w:right w:val="nil"/>
            </w:tcBorders>
          </w:tcPr>
          <w:p w14:paraId="50FCEC3B" w14:textId="77777777" w:rsidR="004E0A44" w:rsidRDefault="004E0A44" w:rsidP="004E0A44">
            <w:proofErr w:type="gramStart"/>
            <w:r>
              <w:rPr>
                <w:sz w:val="16"/>
              </w:rPr>
              <w:t>red pink</w:t>
            </w:r>
            <w:proofErr w:type="gramEnd"/>
          </w:p>
        </w:tc>
        <w:tc>
          <w:tcPr>
            <w:tcW w:w="1750" w:type="pct"/>
            <w:gridSpan w:val="2"/>
            <w:tcBorders>
              <w:top w:val="nil"/>
              <w:left w:val="nil"/>
              <w:bottom w:val="nil"/>
              <w:right w:val="nil"/>
            </w:tcBorders>
          </w:tcPr>
          <w:p w14:paraId="50FCEC3C" w14:textId="76366868" w:rsidR="004E0A44" w:rsidRDefault="004E0A44" w:rsidP="004E0A44">
            <w:ins w:id="1061" w:author="OERTEL Romy" w:date="2026-07-09T11:37:00Z" w16du:dateUtc="2026-07-09T09:37:00Z">
              <w:r>
                <w:rPr>
                  <w:rFonts w:eastAsia="SimSun"/>
                  <w:lang w:eastAsia="zh-CN"/>
                </w:rPr>
                <w:t>Athene</w:t>
              </w:r>
              <w:commentRangeStart w:id="1062"/>
              <w:commentRangeEnd w:id="1062"/>
              <w:r>
                <w:rPr>
                  <w:rStyle w:val="CommentReference"/>
                </w:rPr>
                <w:commentReference w:id="1062"/>
              </w:r>
            </w:ins>
          </w:p>
        </w:tc>
        <w:tc>
          <w:tcPr>
            <w:tcW w:w="502" w:type="pct"/>
            <w:tcBorders>
              <w:top w:val="nil"/>
              <w:left w:val="nil"/>
              <w:bottom w:val="nil"/>
            </w:tcBorders>
          </w:tcPr>
          <w:p w14:paraId="50FCEC3D" w14:textId="77777777" w:rsidR="004E0A44" w:rsidRDefault="004E0A44" w:rsidP="004E0A44">
            <w:r>
              <w:rPr>
                <w:sz w:val="16"/>
              </w:rPr>
              <w:t>5   [  ]</w:t>
            </w:r>
          </w:p>
        </w:tc>
      </w:tr>
      <w:tr w:rsidR="004E0A44" w14:paraId="50FCEC43" w14:textId="77777777" w:rsidTr="001E2E01">
        <w:trPr>
          <w:trHeight w:val="300"/>
        </w:trPr>
        <w:tc>
          <w:tcPr>
            <w:tcW w:w="397" w:type="pct"/>
            <w:tcBorders>
              <w:top w:val="nil"/>
              <w:bottom w:val="nil"/>
              <w:right w:val="nil"/>
            </w:tcBorders>
          </w:tcPr>
          <w:p w14:paraId="50FCEC3F" w14:textId="77777777" w:rsidR="004E0A44" w:rsidRDefault="004E0A44" w:rsidP="004E0A44"/>
        </w:tc>
        <w:tc>
          <w:tcPr>
            <w:tcW w:w="2350" w:type="pct"/>
            <w:gridSpan w:val="2"/>
            <w:tcBorders>
              <w:top w:val="nil"/>
              <w:left w:val="nil"/>
              <w:bottom w:val="nil"/>
              <w:right w:val="nil"/>
            </w:tcBorders>
          </w:tcPr>
          <w:p w14:paraId="50FCEC40" w14:textId="77777777" w:rsidR="004E0A44" w:rsidRDefault="004E0A44" w:rsidP="004E0A44">
            <w:r>
              <w:rPr>
                <w:sz w:val="16"/>
              </w:rPr>
              <w:t>red</w:t>
            </w:r>
          </w:p>
        </w:tc>
        <w:tc>
          <w:tcPr>
            <w:tcW w:w="1750" w:type="pct"/>
            <w:gridSpan w:val="2"/>
            <w:tcBorders>
              <w:top w:val="nil"/>
              <w:left w:val="nil"/>
              <w:bottom w:val="nil"/>
              <w:right w:val="nil"/>
            </w:tcBorders>
          </w:tcPr>
          <w:p w14:paraId="50FCEC41" w14:textId="77777777" w:rsidR="004E0A44" w:rsidRDefault="004E0A44" w:rsidP="004E0A44"/>
        </w:tc>
        <w:tc>
          <w:tcPr>
            <w:tcW w:w="502" w:type="pct"/>
            <w:tcBorders>
              <w:top w:val="nil"/>
              <w:left w:val="nil"/>
              <w:bottom w:val="nil"/>
            </w:tcBorders>
          </w:tcPr>
          <w:p w14:paraId="50FCEC42" w14:textId="77777777" w:rsidR="004E0A44" w:rsidRDefault="004E0A44" w:rsidP="004E0A44">
            <w:r>
              <w:rPr>
                <w:sz w:val="16"/>
              </w:rPr>
              <w:t>6   [  ]</w:t>
            </w:r>
          </w:p>
        </w:tc>
      </w:tr>
      <w:tr w:rsidR="004E0A44" w14:paraId="50FCEC48" w14:textId="77777777" w:rsidTr="001E2E01">
        <w:trPr>
          <w:trHeight w:val="300"/>
        </w:trPr>
        <w:tc>
          <w:tcPr>
            <w:tcW w:w="397" w:type="pct"/>
            <w:tcBorders>
              <w:top w:val="nil"/>
              <w:bottom w:val="nil"/>
              <w:right w:val="nil"/>
            </w:tcBorders>
          </w:tcPr>
          <w:p w14:paraId="50FCEC44" w14:textId="77777777" w:rsidR="004E0A44" w:rsidRDefault="004E0A44" w:rsidP="004E0A44"/>
        </w:tc>
        <w:tc>
          <w:tcPr>
            <w:tcW w:w="2350" w:type="pct"/>
            <w:gridSpan w:val="2"/>
            <w:tcBorders>
              <w:top w:val="nil"/>
              <w:left w:val="nil"/>
              <w:bottom w:val="nil"/>
              <w:right w:val="nil"/>
            </w:tcBorders>
          </w:tcPr>
          <w:p w14:paraId="50FCEC45" w14:textId="77777777" w:rsidR="004E0A44" w:rsidRDefault="004E0A44" w:rsidP="004E0A44">
            <w:r>
              <w:rPr>
                <w:sz w:val="16"/>
              </w:rPr>
              <w:t>purple</w:t>
            </w:r>
          </w:p>
        </w:tc>
        <w:tc>
          <w:tcPr>
            <w:tcW w:w="1750" w:type="pct"/>
            <w:gridSpan w:val="2"/>
            <w:tcBorders>
              <w:top w:val="nil"/>
              <w:left w:val="nil"/>
              <w:bottom w:val="nil"/>
              <w:right w:val="nil"/>
            </w:tcBorders>
          </w:tcPr>
          <w:p w14:paraId="50FCEC46" w14:textId="4477B236" w:rsidR="004E0A44" w:rsidRDefault="004E0A44" w:rsidP="004E0A44">
            <w:proofErr w:type="spellStart"/>
            <w:ins w:id="1063" w:author="OERTEL Romy" w:date="2026-07-09T11:37:00Z" w16du:dateUtc="2026-07-09T09:37:00Z">
              <w:r>
                <w:rPr>
                  <w:rFonts w:eastAsia="SimSun"/>
                  <w:lang w:eastAsia="zh-CN"/>
                </w:rPr>
                <w:t>Lvxing</w:t>
              </w:r>
            </w:ins>
            <w:proofErr w:type="spellEnd"/>
          </w:p>
        </w:tc>
        <w:tc>
          <w:tcPr>
            <w:tcW w:w="502" w:type="pct"/>
            <w:tcBorders>
              <w:top w:val="nil"/>
              <w:left w:val="nil"/>
              <w:bottom w:val="nil"/>
            </w:tcBorders>
          </w:tcPr>
          <w:p w14:paraId="50FCEC47" w14:textId="77777777" w:rsidR="004E0A44" w:rsidRDefault="004E0A44" w:rsidP="004E0A44">
            <w:r>
              <w:rPr>
                <w:sz w:val="16"/>
              </w:rPr>
              <w:t>7   [  ]</w:t>
            </w:r>
          </w:p>
        </w:tc>
      </w:tr>
      <w:tr w:rsidR="006A30EA" w14:paraId="50FCEC4D" w14:textId="77777777" w:rsidTr="001E2E01">
        <w:trPr>
          <w:trHeight w:val="300"/>
        </w:trPr>
        <w:tc>
          <w:tcPr>
            <w:tcW w:w="397" w:type="pct"/>
            <w:tcBorders>
              <w:top w:val="nil"/>
              <w:bottom w:val="nil"/>
              <w:right w:val="nil"/>
            </w:tcBorders>
          </w:tcPr>
          <w:p w14:paraId="50FCEC49" w14:textId="77777777" w:rsidR="006A30EA" w:rsidRDefault="006A30EA"/>
        </w:tc>
        <w:tc>
          <w:tcPr>
            <w:tcW w:w="2350" w:type="pct"/>
            <w:gridSpan w:val="2"/>
            <w:tcBorders>
              <w:top w:val="nil"/>
              <w:left w:val="nil"/>
              <w:bottom w:val="nil"/>
              <w:right w:val="nil"/>
            </w:tcBorders>
          </w:tcPr>
          <w:p w14:paraId="50FCEC4A" w14:textId="77777777" w:rsidR="006A30EA" w:rsidRDefault="004802B4">
            <w:r>
              <w:rPr>
                <w:sz w:val="16"/>
              </w:rPr>
              <w:t>other (please indicate)</w:t>
            </w:r>
          </w:p>
        </w:tc>
        <w:tc>
          <w:tcPr>
            <w:tcW w:w="1750" w:type="pct"/>
            <w:gridSpan w:val="2"/>
            <w:tcBorders>
              <w:top w:val="nil"/>
              <w:left w:val="nil"/>
              <w:bottom w:val="nil"/>
              <w:right w:val="nil"/>
            </w:tcBorders>
          </w:tcPr>
          <w:p w14:paraId="50FCEC4B" w14:textId="77777777" w:rsidR="006A30EA" w:rsidRDefault="006A30EA"/>
        </w:tc>
        <w:tc>
          <w:tcPr>
            <w:tcW w:w="502" w:type="pct"/>
            <w:tcBorders>
              <w:top w:val="nil"/>
              <w:left w:val="nil"/>
              <w:bottom w:val="nil"/>
            </w:tcBorders>
          </w:tcPr>
          <w:p w14:paraId="50FCEC4C" w14:textId="77777777" w:rsidR="006A30EA" w:rsidRDefault="004802B4">
            <w:r>
              <w:rPr>
                <w:sz w:val="16"/>
              </w:rPr>
              <w:tab/>
            </w:r>
          </w:p>
        </w:tc>
      </w:tr>
      <w:tr w:rsidR="006A30EA" w14:paraId="50FCEC53" w14:textId="77777777" w:rsidTr="001E2E01">
        <w:trPr>
          <w:trHeight w:val="500"/>
        </w:trPr>
        <w:tc>
          <w:tcPr>
            <w:tcW w:w="397" w:type="pct"/>
            <w:tcBorders>
              <w:top w:val="nil"/>
              <w:bottom w:val="nil"/>
              <w:right w:val="nil"/>
            </w:tcBorders>
          </w:tcPr>
          <w:p w14:paraId="50FCEC4E" w14:textId="77777777" w:rsidR="006A30EA" w:rsidRDefault="004802B4">
            <w:r>
              <w:rPr>
                <w:b/>
                <w:sz w:val="16"/>
              </w:rPr>
              <w:t xml:space="preserve">5.9 (i) </w:t>
            </w:r>
          </w:p>
          <w:p w14:paraId="50FCEC4F" w14:textId="77777777" w:rsidR="006A30EA" w:rsidRDefault="004802B4">
            <w:r>
              <w:rPr>
                <w:b/>
                <w:sz w:val="16"/>
              </w:rPr>
              <w:t>(37)</w:t>
            </w:r>
          </w:p>
        </w:tc>
        <w:tc>
          <w:tcPr>
            <w:tcW w:w="2350" w:type="pct"/>
            <w:gridSpan w:val="2"/>
            <w:tcBorders>
              <w:top w:val="nil"/>
              <w:left w:val="nil"/>
              <w:bottom w:val="nil"/>
              <w:right w:val="nil"/>
            </w:tcBorders>
          </w:tcPr>
          <w:p w14:paraId="50FCEC50" w14:textId="77777777" w:rsidR="006A30EA" w:rsidRDefault="004802B4">
            <w:pPr>
              <w:spacing w:beforeAutospacing="1" w:afterAutospacing="1"/>
              <w:rPr>
                <w:b/>
                <w:sz w:val="16"/>
              </w:rPr>
            </w:pPr>
            <w:r>
              <w:rPr>
                <w:b/>
                <w:sz w:val="16"/>
              </w:rPr>
              <w:t>Second whorl  petaloid tepal: main color of outer side</w:t>
            </w:r>
          </w:p>
        </w:tc>
        <w:tc>
          <w:tcPr>
            <w:tcW w:w="1750" w:type="pct"/>
            <w:gridSpan w:val="2"/>
            <w:tcBorders>
              <w:top w:val="nil"/>
              <w:left w:val="nil"/>
              <w:bottom w:val="nil"/>
              <w:right w:val="nil"/>
            </w:tcBorders>
          </w:tcPr>
          <w:p w14:paraId="50FCEC51" w14:textId="77777777" w:rsidR="006A30EA" w:rsidRDefault="006A30EA"/>
        </w:tc>
        <w:tc>
          <w:tcPr>
            <w:tcW w:w="502" w:type="pct"/>
            <w:tcBorders>
              <w:top w:val="nil"/>
              <w:left w:val="nil"/>
              <w:bottom w:val="nil"/>
            </w:tcBorders>
          </w:tcPr>
          <w:p w14:paraId="50FCEC52" w14:textId="77777777" w:rsidR="006A30EA" w:rsidRDefault="006A30EA"/>
        </w:tc>
      </w:tr>
      <w:tr w:rsidR="006A30EA" w14:paraId="50FCEC58" w14:textId="77777777" w:rsidTr="001E2E01">
        <w:trPr>
          <w:trHeight w:val="300"/>
        </w:trPr>
        <w:tc>
          <w:tcPr>
            <w:tcW w:w="397" w:type="pct"/>
            <w:tcBorders>
              <w:top w:val="nil"/>
              <w:bottom w:val="nil"/>
              <w:right w:val="nil"/>
            </w:tcBorders>
          </w:tcPr>
          <w:p w14:paraId="50FCEC54" w14:textId="77777777" w:rsidR="006A30EA" w:rsidRDefault="006A30EA"/>
        </w:tc>
        <w:tc>
          <w:tcPr>
            <w:tcW w:w="2350" w:type="pct"/>
            <w:gridSpan w:val="2"/>
            <w:tcBorders>
              <w:top w:val="nil"/>
              <w:left w:val="nil"/>
              <w:bottom w:val="nil"/>
              <w:right w:val="nil"/>
            </w:tcBorders>
          </w:tcPr>
          <w:p w14:paraId="50FCEC55" w14:textId="77777777" w:rsidR="006A30EA" w:rsidRDefault="004802B4">
            <w:r>
              <w:rPr>
                <w:sz w:val="16"/>
              </w:rPr>
              <w:t xml:space="preserve">RHS </w:t>
            </w:r>
            <w:proofErr w:type="spellStart"/>
            <w:r>
              <w:rPr>
                <w:sz w:val="16"/>
              </w:rPr>
              <w:t>Colour</w:t>
            </w:r>
            <w:proofErr w:type="spellEnd"/>
            <w:r>
              <w:rPr>
                <w:sz w:val="16"/>
              </w:rPr>
              <w:t xml:space="preserve"> Chart (indicate reference number)</w:t>
            </w:r>
          </w:p>
        </w:tc>
        <w:tc>
          <w:tcPr>
            <w:tcW w:w="1750" w:type="pct"/>
            <w:gridSpan w:val="2"/>
            <w:tcBorders>
              <w:top w:val="nil"/>
              <w:left w:val="nil"/>
              <w:bottom w:val="nil"/>
              <w:right w:val="nil"/>
            </w:tcBorders>
          </w:tcPr>
          <w:p w14:paraId="50FCEC56" w14:textId="77777777" w:rsidR="006A30EA" w:rsidRDefault="006A30EA"/>
        </w:tc>
        <w:tc>
          <w:tcPr>
            <w:tcW w:w="502" w:type="pct"/>
            <w:tcBorders>
              <w:top w:val="nil"/>
              <w:left w:val="nil"/>
              <w:bottom w:val="nil"/>
            </w:tcBorders>
          </w:tcPr>
          <w:p w14:paraId="50FCEC57" w14:textId="77777777" w:rsidR="006A30EA" w:rsidRDefault="006A30EA"/>
        </w:tc>
      </w:tr>
      <w:tr w:rsidR="006A30EA" w14:paraId="50FCEC5F" w14:textId="77777777" w:rsidTr="001E2E01">
        <w:trPr>
          <w:trHeight w:val="300"/>
        </w:trPr>
        <w:tc>
          <w:tcPr>
            <w:tcW w:w="397" w:type="pct"/>
            <w:tcBorders>
              <w:top w:val="nil"/>
              <w:bottom w:val="nil"/>
              <w:right w:val="nil"/>
            </w:tcBorders>
          </w:tcPr>
          <w:p w14:paraId="50FCEC59" w14:textId="77777777" w:rsidR="006A30EA" w:rsidRDefault="004802B4">
            <w:r>
              <w:rPr>
                <w:b/>
                <w:sz w:val="16"/>
              </w:rPr>
              <w:t>5.9 (ii)</w:t>
            </w:r>
          </w:p>
          <w:p w14:paraId="50FCEC5A" w14:textId="77777777" w:rsidR="006A30EA" w:rsidRDefault="004802B4">
            <w:r>
              <w:rPr>
                <w:b/>
                <w:sz w:val="16"/>
              </w:rPr>
              <w:t>(37)</w:t>
            </w:r>
          </w:p>
        </w:tc>
        <w:tc>
          <w:tcPr>
            <w:tcW w:w="2350" w:type="pct"/>
            <w:gridSpan w:val="2"/>
            <w:tcBorders>
              <w:top w:val="nil"/>
              <w:left w:val="nil"/>
              <w:bottom w:val="nil"/>
              <w:right w:val="nil"/>
            </w:tcBorders>
          </w:tcPr>
          <w:p w14:paraId="50FCEC5B" w14:textId="77777777" w:rsidR="006A30EA" w:rsidRDefault="004802B4">
            <w:pPr>
              <w:spacing w:beforeAutospacing="1" w:afterAutospacing="1"/>
              <w:rPr>
                <w:b/>
                <w:sz w:val="16"/>
              </w:rPr>
            </w:pPr>
            <w:r>
              <w:rPr>
                <w:b/>
                <w:sz w:val="16"/>
              </w:rPr>
              <w:t>Second whorl  petaloid tepal: main color of outer side</w:t>
            </w:r>
            <w:r>
              <w:rPr>
                <w:b/>
                <w:sz w:val="16"/>
              </w:rPr>
              <w:br/>
            </w:r>
            <w:ins w:id="1064" w:author="TWO" w:date="2026-07-07T16:26:00Z">
              <w:r>
                <w:rPr>
                  <w:b/>
                  <w:sz w:val="16"/>
                  <w:highlight w:val="yellow"/>
                </w:rPr>
                <w:t>TO ADD EXAMPLE VARIETIES</w:t>
              </w:r>
            </w:ins>
          </w:p>
          <w:p w14:paraId="50FCEC5C" w14:textId="77777777" w:rsidR="006A30EA" w:rsidRDefault="006A30EA"/>
        </w:tc>
        <w:tc>
          <w:tcPr>
            <w:tcW w:w="1750" w:type="pct"/>
            <w:gridSpan w:val="2"/>
            <w:tcBorders>
              <w:top w:val="nil"/>
              <w:left w:val="nil"/>
              <w:bottom w:val="nil"/>
              <w:right w:val="nil"/>
            </w:tcBorders>
          </w:tcPr>
          <w:p w14:paraId="50FCEC5D" w14:textId="77777777" w:rsidR="006A30EA" w:rsidRDefault="006A30EA"/>
        </w:tc>
        <w:tc>
          <w:tcPr>
            <w:tcW w:w="502" w:type="pct"/>
            <w:tcBorders>
              <w:top w:val="nil"/>
              <w:left w:val="nil"/>
              <w:bottom w:val="nil"/>
            </w:tcBorders>
          </w:tcPr>
          <w:p w14:paraId="50FCEC5E" w14:textId="77777777" w:rsidR="006A30EA" w:rsidRDefault="006A30EA"/>
        </w:tc>
      </w:tr>
      <w:tr w:rsidR="001E2E01" w14:paraId="50FCEC64" w14:textId="77777777" w:rsidTr="001E2E01">
        <w:trPr>
          <w:trHeight w:val="300"/>
        </w:trPr>
        <w:tc>
          <w:tcPr>
            <w:tcW w:w="397" w:type="pct"/>
            <w:tcBorders>
              <w:top w:val="nil"/>
              <w:bottom w:val="nil"/>
              <w:right w:val="nil"/>
            </w:tcBorders>
          </w:tcPr>
          <w:p w14:paraId="50FCEC60" w14:textId="77777777" w:rsidR="001E2E01" w:rsidRDefault="001E2E01" w:rsidP="001E2E01"/>
        </w:tc>
        <w:tc>
          <w:tcPr>
            <w:tcW w:w="2350" w:type="pct"/>
            <w:gridSpan w:val="2"/>
            <w:tcBorders>
              <w:top w:val="nil"/>
              <w:left w:val="nil"/>
              <w:bottom w:val="nil"/>
              <w:right w:val="nil"/>
            </w:tcBorders>
          </w:tcPr>
          <w:p w14:paraId="50FCEC61" w14:textId="77777777" w:rsidR="001E2E01" w:rsidRDefault="001E2E01" w:rsidP="001E2E01">
            <w:r>
              <w:rPr>
                <w:sz w:val="16"/>
              </w:rPr>
              <w:t>white</w:t>
            </w:r>
          </w:p>
        </w:tc>
        <w:tc>
          <w:tcPr>
            <w:tcW w:w="1750" w:type="pct"/>
            <w:gridSpan w:val="2"/>
            <w:tcBorders>
              <w:top w:val="nil"/>
              <w:left w:val="nil"/>
              <w:bottom w:val="nil"/>
              <w:right w:val="nil"/>
            </w:tcBorders>
          </w:tcPr>
          <w:p w14:paraId="50FCEC62" w14:textId="33B30F4A" w:rsidR="001E2E01" w:rsidRDefault="001E2E01" w:rsidP="001E2E01">
            <w:ins w:id="1065" w:author="OERTEL Romy" w:date="2026-07-09T11:37:00Z" w16du:dateUtc="2026-07-09T09:37:00Z">
              <w:r>
                <w:rPr>
                  <w:sz w:val="16"/>
                  <w:highlight w:val="yellow"/>
                </w:rPr>
                <w:t>Jade Lamp</w:t>
              </w:r>
            </w:ins>
          </w:p>
        </w:tc>
        <w:tc>
          <w:tcPr>
            <w:tcW w:w="502" w:type="pct"/>
            <w:tcBorders>
              <w:top w:val="nil"/>
              <w:left w:val="nil"/>
              <w:bottom w:val="nil"/>
            </w:tcBorders>
          </w:tcPr>
          <w:p w14:paraId="50FCEC63" w14:textId="77777777" w:rsidR="001E2E01" w:rsidRDefault="001E2E01" w:rsidP="001E2E01">
            <w:r>
              <w:rPr>
                <w:sz w:val="16"/>
              </w:rPr>
              <w:t>1   [  ]</w:t>
            </w:r>
          </w:p>
        </w:tc>
      </w:tr>
      <w:tr w:rsidR="001E2E01" w14:paraId="50FCEC69" w14:textId="77777777" w:rsidTr="001E2E01">
        <w:trPr>
          <w:trHeight w:val="300"/>
        </w:trPr>
        <w:tc>
          <w:tcPr>
            <w:tcW w:w="397" w:type="pct"/>
            <w:tcBorders>
              <w:top w:val="nil"/>
              <w:bottom w:val="nil"/>
              <w:right w:val="nil"/>
            </w:tcBorders>
          </w:tcPr>
          <w:p w14:paraId="50FCEC65" w14:textId="77777777" w:rsidR="001E2E01" w:rsidRDefault="001E2E01" w:rsidP="001E2E01"/>
        </w:tc>
        <w:tc>
          <w:tcPr>
            <w:tcW w:w="2350" w:type="pct"/>
            <w:gridSpan w:val="2"/>
            <w:tcBorders>
              <w:top w:val="nil"/>
              <w:left w:val="nil"/>
              <w:bottom w:val="nil"/>
              <w:right w:val="nil"/>
            </w:tcBorders>
          </w:tcPr>
          <w:p w14:paraId="50FCEC66" w14:textId="77777777" w:rsidR="001E2E01" w:rsidRDefault="001E2E01" w:rsidP="001E2E01">
            <w:r>
              <w:rPr>
                <w:sz w:val="16"/>
              </w:rPr>
              <w:t>green</w:t>
            </w:r>
          </w:p>
        </w:tc>
        <w:tc>
          <w:tcPr>
            <w:tcW w:w="1750" w:type="pct"/>
            <w:gridSpan w:val="2"/>
            <w:tcBorders>
              <w:top w:val="nil"/>
              <w:left w:val="nil"/>
              <w:bottom w:val="nil"/>
              <w:right w:val="nil"/>
            </w:tcBorders>
          </w:tcPr>
          <w:p w14:paraId="50FCEC67" w14:textId="7ACE45C1" w:rsidR="001E2E01" w:rsidRDefault="001E2E01" w:rsidP="001E2E01">
            <w:ins w:id="1066" w:author="OERTEL Romy" w:date="2026-07-09T11:37:00Z" w16du:dateUtc="2026-07-09T09:37:00Z">
              <w:r>
                <w:t>Blue Opal</w:t>
              </w:r>
              <w:commentRangeStart w:id="1067"/>
              <w:commentRangeEnd w:id="1067"/>
              <w:r>
                <w:rPr>
                  <w:rStyle w:val="CommentReference"/>
                </w:rPr>
                <w:commentReference w:id="1067"/>
              </w:r>
            </w:ins>
          </w:p>
        </w:tc>
        <w:tc>
          <w:tcPr>
            <w:tcW w:w="502" w:type="pct"/>
            <w:tcBorders>
              <w:top w:val="nil"/>
              <w:left w:val="nil"/>
              <w:bottom w:val="nil"/>
            </w:tcBorders>
          </w:tcPr>
          <w:p w14:paraId="50FCEC68" w14:textId="77777777" w:rsidR="001E2E01" w:rsidRDefault="001E2E01" w:rsidP="001E2E01">
            <w:r>
              <w:rPr>
                <w:sz w:val="16"/>
              </w:rPr>
              <w:t>2   [  ]</w:t>
            </w:r>
          </w:p>
        </w:tc>
      </w:tr>
      <w:tr w:rsidR="001E2E01" w14:paraId="50FCEC6E" w14:textId="77777777" w:rsidTr="001E2E01">
        <w:trPr>
          <w:trHeight w:val="300"/>
        </w:trPr>
        <w:tc>
          <w:tcPr>
            <w:tcW w:w="397" w:type="pct"/>
            <w:tcBorders>
              <w:top w:val="nil"/>
              <w:bottom w:val="nil"/>
              <w:right w:val="nil"/>
            </w:tcBorders>
          </w:tcPr>
          <w:p w14:paraId="50FCEC6A" w14:textId="77777777" w:rsidR="001E2E01" w:rsidRDefault="001E2E01" w:rsidP="001E2E01"/>
        </w:tc>
        <w:tc>
          <w:tcPr>
            <w:tcW w:w="2350" w:type="pct"/>
            <w:gridSpan w:val="2"/>
            <w:tcBorders>
              <w:top w:val="nil"/>
              <w:left w:val="nil"/>
              <w:bottom w:val="nil"/>
              <w:right w:val="nil"/>
            </w:tcBorders>
          </w:tcPr>
          <w:p w14:paraId="50FCEC6B" w14:textId="77777777" w:rsidR="001E2E01" w:rsidRDefault="001E2E01" w:rsidP="001E2E01">
            <w:r>
              <w:rPr>
                <w:sz w:val="16"/>
              </w:rPr>
              <w:t>yellow</w:t>
            </w:r>
          </w:p>
        </w:tc>
        <w:tc>
          <w:tcPr>
            <w:tcW w:w="1750" w:type="pct"/>
            <w:gridSpan w:val="2"/>
            <w:tcBorders>
              <w:top w:val="nil"/>
              <w:left w:val="nil"/>
              <w:bottom w:val="nil"/>
              <w:right w:val="nil"/>
            </w:tcBorders>
          </w:tcPr>
          <w:p w14:paraId="50FCEC6C" w14:textId="63775034" w:rsidR="001E2E01" w:rsidRDefault="001E2E01" w:rsidP="001E2E01">
            <w:ins w:id="1068" w:author="OERTEL Romy" w:date="2026-07-09T11:37:00Z" w16du:dateUtc="2026-07-09T09:37:00Z">
              <w:r>
                <w:rPr>
                  <w:sz w:val="16"/>
                  <w:highlight w:val="yellow"/>
                </w:rPr>
                <w:t>Yellow Bird</w:t>
              </w:r>
            </w:ins>
          </w:p>
        </w:tc>
        <w:tc>
          <w:tcPr>
            <w:tcW w:w="502" w:type="pct"/>
            <w:tcBorders>
              <w:top w:val="nil"/>
              <w:left w:val="nil"/>
              <w:bottom w:val="nil"/>
            </w:tcBorders>
          </w:tcPr>
          <w:p w14:paraId="50FCEC6D" w14:textId="77777777" w:rsidR="001E2E01" w:rsidRDefault="001E2E01" w:rsidP="001E2E01">
            <w:r>
              <w:rPr>
                <w:sz w:val="16"/>
              </w:rPr>
              <w:t>3   [  ]</w:t>
            </w:r>
          </w:p>
        </w:tc>
      </w:tr>
      <w:tr w:rsidR="001E2E01" w14:paraId="50FCEC73" w14:textId="77777777" w:rsidTr="001E2E01">
        <w:trPr>
          <w:trHeight w:val="300"/>
        </w:trPr>
        <w:tc>
          <w:tcPr>
            <w:tcW w:w="397" w:type="pct"/>
            <w:tcBorders>
              <w:top w:val="nil"/>
              <w:bottom w:val="nil"/>
              <w:right w:val="nil"/>
            </w:tcBorders>
          </w:tcPr>
          <w:p w14:paraId="50FCEC6F" w14:textId="77777777" w:rsidR="001E2E01" w:rsidRDefault="001E2E01" w:rsidP="001E2E01"/>
        </w:tc>
        <w:tc>
          <w:tcPr>
            <w:tcW w:w="2350" w:type="pct"/>
            <w:gridSpan w:val="2"/>
            <w:tcBorders>
              <w:top w:val="nil"/>
              <w:left w:val="nil"/>
              <w:bottom w:val="nil"/>
              <w:right w:val="nil"/>
            </w:tcBorders>
          </w:tcPr>
          <w:p w14:paraId="50FCEC70" w14:textId="77777777" w:rsidR="001E2E01" w:rsidRDefault="001E2E01" w:rsidP="001E2E01">
            <w:proofErr w:type="gramStart"/>
            <w:r>
              <w:rPr>
                <w:sz w:val="16"/>
              </w:rPr>
              <w:t>red pink</w:t>
            </w:r>
            <w:proofErr w:type="gramEnd"/>
          </w:p>
        </w:tc>
        <w:tc>
          <w:tcPr>
            <w:tcW w:w="1750" w:type="pct"/>
            <w:gridSpan w:val="2"/>
            <w:tcBorders>
              <w:top w:val="nil"/>
              <w:left w:val="nil"/>
              <w:bottom w:val="nil"/>
              <w:right w:val="nil"/>
            </w:tcBorders>
          </w:tcPr>
          <w:p w14:paraId="50FCEC71" w14:textId="734CCA88" w:rsidR="001E2E01" w:rsidRDefault="001E2E01" w:rsidP="001E2E01">
            <w:ins w:id="1069" w:author="OERTEL Romy" w:date="2026-07-09T11:37:00Z" w16du:dateUtc="2026-07-09T09:37:00Z">
              <w:r>
                <w:rPr>
                  <w:sz w:val="16"/>
                  <w:highlight w:val="yellow"/>
                </w:rPr>
                <w:t>Diva</w:t>
              </w:r>
            </w:ins>
          </w:p>
        </w:tc>
        <w:tc>
          <w:tcPr>
            <w:tcW w:w="502" w:type="pct"/>
            <w:tcBorders>
              <w:top w:val="nil"/>
              <w:left w:val="nil"/>
              <w:bottom w:val="nil"/>
            </w:tcBorders>
          </w:tcPr>
          <w:p w14:paraId="50FCEC72" w14:textId="77777777" w:rsidR="001E2E01" w:rsidRDefault="001E2E01" w:rsidP="001E2E01">
            <w:r>
              <w:rPr>
                <w:sz w:val="16"/>
              </w:rPr>
              <w:t>4   [  ]</w:t>
            </w:r>
          </w:p>
        </w:tc>
      </w:tr>
      <w:tr w:rsidR="001E2E01" w14:paraId="50FCEC78" w14:textId="77777777" w:rsidTr="001E2E01">
        <w:trPr>
          <w:trHeight w:val="300"/>
        </w:trPr>
        <w:tc>
          <w:tcPr>
            <w:tcW w:w="397" w:type="pct"/>
            <w:tcBorders>
              <w:top w:val="nil"/>
              <w:bottom w:val="nil"/>
              <w:right w:val="nil"/>
            </w:tcBorders>
          </w:tcPr>
          <w:p w14:paraId="50FCEC74" w14:textId="77777777" w:rsidR="001E2E01" w:rsidRDefault="001E2E01" w:rsidP="001E2E01"/>
        </w:tc>
        <w:tc>
          <w:tcPr>
            <w:tcW w:w="2350" w:type="pct"/>
            <w:gridSpan w:val="2"/>
            <w:tcBorders>
              <w:top w:val="nil"/>
              <w:left w:val="nil"/>
              <w:bottom w:val="nil"/>
              <w:right w:val="nil"/>
            </w:tcBorders>
          </w:tcPr>
          <w:p w14:paraId="50FCEC75" w14:textId="77777777" w:rsidR="001E2E01" w:rsidRDefault="001E2E01" w:rsidP="001E2E01">
            <w:r>
              <w:rPr>
                <w:sz w:val="16"/>
              </w:rPr>
              <w:t>red</w:t>
            </w:r>
          </w:p>
        </w:tc>
        <w:tc>
          <w:tcPr>
            <w:tcW w:w="1750" w:type="pct"/>
            <w:gridSpan w:val="2"/>
            <w:tcBorders>
              <w:top w:val="nil"/>
              <w:left w:val="nil"/>
              <w:bottom w:val="nil"/>
              <w:right w:val="nil"/>
            </w:tcBorders>
          </w:tcPr>
          <w:p w14:paraId="50FCEC76" w14:textId="6402B5F8" w:rsidR="001E2E01" w:rsidRDefault="001E2E01" w:rsidP="001E2E01">
            <w:ins w:id="1070" w:author="OERTEL Romy" w:date="2026-07-09T11:37:00Z" w16du:dateUtc="2026-07-09T09:37:00Z">
              <w:r>
                <w:rPr>
                  <w:sz w:val="16"/>
                  <w:highlight w:val="yellow"/>
                </w:rPr>
                <w:t>Vulcan</w:t>
              </w:r>
              <w:commentRangeStart w:id="1071"/>
              <w:commentRangeEnd w:id="1071"/>
              <w:r>
                <w:rPr>
                  <w:rStyle w:val="CommentReference"/>
                </w:rPr>
                <w:commentReference w:id="1071"/>
              </w:r>
            </w:ins>
          </w:p>
        </w:tc>
        <w:tc>
          <w:tcPr>
            <w:tcW w:w="502" w:type="pct"/>
            <w:tcBorders>
              <w:top w:val="nil"/>
              <w:left w:val="nil"/>
              <w:bottom w:val="nil"/>
            </w:tcBorders>
          </w:tcPr>
          <w:p w14:paraId="50FCEC77" w14:textId="77777777" w:rsidR="001E2E01" w:rsidRDefault="001E2E01" w:rsidP="001E2E01">
            <w:r>
              <w:rPr>
                <w:sz w:val="16"/>
              </w:rPr>
              <w:t>5   [  ]</w:t>
            </w:r>
          </w:p>
        </w:tc>
      </w:tr>
      <w:tr w:rsidR="001E2E01" w14:paraId="50FCEC7D" w14:textId="77777777" w:rsidTr="001E2E01">
        <w:trPr>
          <w:trHeight w:val="300"/>
        </w:trPr>
        <w:tc>
          <w:tcPr>
            <w:tcW w:w="397" w:type="pct"/>
            <w:tcBorders>
              <w:top w:val="nil"/>
              <w:bottom w:val="nil"/>
              <w:right w:val="nil"/>
            </w:tcBorders>
          </w:tcPr>
          <w:p w14:paraId="50FCEC79" w14:textId="77777777" w:rsidR="001E2E01" w:rsidRDefault="001E2E01" w:rsidP="001E2E01"/>
        </w:tc>
        <w:tc>
          <w:tcPr>
            <w:tcW w:w="2350" w:type="pct"/>
            <w:gridSpan w:val="2"/>
            <w:tcBorders>
              <w:top w:val="nil"/>
              <w:left w:val="nil"/>
              <w:bottom w:val="nil"/>
              <w:right w:val="nil"/>
            </w:tcBorders>
          </w:tcPr>
          <w:p w14:paraId="50FCEC7A" w14:textId="77777777" w:rsidR="001E2E01" w:rsidRDefault="001E2E01" w:rsidP="001E2E01">
            <w:r>
              <w:rPr>
                <w:sz w:val="16"/>
              </w:rPr>
              <w:t>purple</w:t>
            </w:r>
          </w:p>
        </w:tc>
        <w:tc>
          <w:tcPr>
            <w:tcW w:w="1750" w:type="pct"/>
            <w:gridSpan w:val="2"/>
            <w:tcBorders>
              <w:top w:val="nil"/>
              <w:left w:val="nil"/>
              <w:bottom w:val="nil"/>
              <w:right w:val="nil"/>
            </w:tcBorders>
          </w:tcPr>
          <w:p w14:paraId="50FCEC7B" w14:textId="7DC1E620" w:rsidR="001E2E01" w:rsidRDefault="001E2E01" w:rsidP="001E2E01">
            <w:ins w:id="1072" w:author="OERTEL Romy" w:date="2026-07-09T11:37:00Z" w16du:dateUtc="2026-07-09T09:37:00Z">
              <w:r>
                <w:rPr>
                  <w:sz w:val="16"/>
                  <w:highlight w:val="yellow"/>
                </w:rPr>
                <w:t>Burgundy</w:t>
              </w:r>
            </w:ins>
          </w:p>
        </w:tc>
        <w:tc>
          <w:tcPr>
            <w:tcW w:w="502" w:type="pct"/>
            <w:tcBorders>
              <w:top w:val="nil"/>
              <w:left w:val="nil"/>
              <w:bottom w:val="nil"/>
            </w:tcBorders>
          </w:tcPr>
          <w:p w14:paraId="50FCEC7C" w14:textId="77777777" w:rsidR="001E2E01" w:rsidRDefault="001E2E01" w:rsidP="001E2E01">
            <w:r>
              <w:rPr>
                <w:sz w:val="16"/>
              </w:rPr>
              <w:t>6   [  ]</w:t>
            </w:r>
          </w:p>
        </w:tc>
      </w:tr>
      <w:tr w:rsidR="006A30EA" w14:paraId="50FCEC82" w14:textId="77777777" w:rsidTr="001E2E01">
        <w:trPr>
          <w:trHeight w:val="300"/>
          <w:ins w:id="1073" w:author="TWO" w:date="2026-07-07T16:26:00Z"/>
        </w:trPr>
        <w:tc>
          <w:tcPr>
            <w:tcW w:w="397" w:type="pct"/>
            <w:tcBorders>
              <w:top w:val="nil"/>
              <w:bottom w:val="nil"/>
              <w:right w:val="nil"/>
            </w:tcBorders>
          </w:tcPr>
          <w:p w14:paraId="50FCEC7E" w14:textId="77777777" w:rsidR="006A30EA" w:rsidRDefault="006A30EA">
            <w:pPr>
              <w:rPr>
                <w:ins w:id="1074" w:author="TWO" w:date="2026-07-07T16:26:00Z"/>
              </w:rPr>
            </w:pPr>
          </w:p>
        </w:tc>
        <w:tc>
          <w:tcPr>
            <w:tcW w:w="2350" w:type="pct"/>
            <w:gridSpan w:val="2"/>
            <w:tcBorders>
              <w:top w:val="nil"/>
              <w:left w:val="nil"/>
              <w:bottom w:val="nil"/>
              <w:right w:val="nil"/>
            </w:tcBorders>
          </w:tcPr>
          <w:p w14:paraId="50FCEC7F" w14:textId="77777777" w:rsidR="006A30EA" w:rsidRDefault="004802B4">
            <w:pPr>
              <w:rPr>
                <w:ins w:id="1075" w:author="TWO" w:date="2026-07-07T16:26:00Z"/>
              </w:rPr>
            </w:pPr>
            <w:ins w:id="1076" w:author="TWO" w:date="2026-07-07T16:26:00Z">
              <w:r>
                <w:rPr>
                  <w:sz w:val="16"/>
                </w:rPr>
                <w:t>other (please indicate)</w:t>
              </w:r>
            </w:ins>
          </w:p>
        </w:tc>
        <w:tc>
          <w:tcPr>
            <w:tcW w:w="1750" w:type="pct"/>
            <w:gridSpan w:val="2"/>
            <w:tcBorders>
              <w:top w:val="nil"/>
              <w:left w:val="nil"/>
              <w:bottom w:val="nil"/>
              <w:right w:val="nil"/>
            </w:tcBorders>
          </w:tcPr>
          <w:p w14:paraId="50FCEC80" w14:textId="77777777" w:rsidR="006A30EA" w:rsidRDefault="006A30EA">
            <w:pPr>
              <w:rPr>
                <w:ins w:id="1077" w:author="TWO" w:date="2026-07-07T16:26:00Z"/>
              </w:rPr>
            </w:pPr>
          </w:p>
        </w:tc>
        <w:tc>
          <w:tcPr>
            <w:tcW w:w="502" w:type="pct"/>
            <w:tcBorders>
              <w:top w:val="nil"/>
              <w:left w:val="nil"/>
              <w:bottom w:val="nil"/>
            </w:tcBorders>
          </w:tcPr>
          <w:p w14:paraId="50FCEC81" w14:textId="77777777" w:rsidR="006A30EA" w:rsidRDefault="004802B4">
            <w:pPr>
              <w:rPr>
                <w:ins w:id="1078" w:author="TWO" w:date="2026-07-07T16:26:00Z"/>
              </w:rPr>
            </w:pPr>
            <w:ins w:id="1079" w:author="TWO" w:date="2026-07-07T16:26:00Z">
              <w:r>
                <w:rPr>
                  <w:sz w:val="16"/>
                </w:rPr>
                <w:tab/>
              </w:r>
            </w:ins>
          </w:p>
        </w:tc>
      </w:tr>
      <w:tr w:rsidR="006A30EA" w14:paraId="50FCEC88" w14:textId="77777777" w:rsidTr="001E2E01">
        <w:trPr>
          <w:trHeight w:val="500"/>
        </w:trPr>
        <w:tc>
          <w:tcPr>
            <w:tcW w:w="397" w:type="pct"/>
            <w:tcBorders>
              <w:top w:val="nil"/>
              <w:bottom w:val="nil"/>
              <w:right w:val="nil"/>
            </w:tcBorders>
          </w:tcPr>
          <w:p w14:paraId="50FCEC83" w14:textId="77777777" w:rsidR="006A30EA" w:rsidRDefault="004802B4">
            <w:r>
              <w:rPr>
                <w:b/>
                <w:sz w:val="16"/>
              </w:rPr>
              <w:t>5.10</w:t>
            </w:r>
          </w:p>
          <w:p w14:paraId="50FCEC84" w14:textId="77777777" w:rsidR="006A30EA" w:rsidRDefault="004802B4">
            <w:r>
              <w:rPr>
                <w:b/>
                <w:sz w:val="16"/>
              </w:rPr>
              <w:t>(43)</w:t>
            </w:r>
          </w:p>
        </w:tc>
        <w:tc>
          <w:tcPr>
            <w:tcW w:w="2350" w:type="pct"/>
            <w:gridSpan w:val="2"/>
            <w:tcBorders>
              <w:top w:val="nil"/>
              <w:left w:val="nil"/>
              <w:bottom w:val="nil"/>
              <w:right w:val="nil"/>
            </w:tcBorders>
          </w:tcPr>
          <w:p w14:paraId="50FCEC85" w14:textId="77777777" w:rsidR="006A30EA" w:rsidRDefault="004802B4">
            <w:pPr>
              <w:spacing w:beforeAutospacing="1" w:afterAutospacing="1"/>
              <w:rPr>
                <w:b/>
                <w:sz w:val="16"/>
              </w:rPr>
            </w:pPr>
            <w:r>
              <w:rPr>
                <w:b/>
                <w:sz w:val="16"/>
              </w:rPr>
              <w:t>Time of beginning of first flowering</w:t>
            </w:r>
          </w:p>
        </w:tc>
        <w:tc>
          <w:tcPr>
            <w:tcW w:w="1750" w:type="pct"/>
            <w:gridSpan w:val="2"/>
            <w:tcBorders>
              <w:top w:val="nil"/>
              <w:left w:val="nil"/>
              <w:bottom w:val="nil"/>
              <w:right w:val="nil"/>
            </w:tcBorders>
          </w:tcPr>
          <w:p w14:paraId="50FCEC86" w14:textId="77777777" w:rsidR="006A30EA" w:rsidRDefault="006A30EA"/>
        </w:tc>
        <w:tc>
          <w:tcPr>
            <w:tcW w:w="502" w:type="pct"/>
            <w:tcBorders>
              <w:top w:val="nil"/>
              <w:left w:val="nil"/>
              <w:bottom w:val="nil"/>
            </w:tcBorders>
          </w:tcPr>
          <w:p w14:paraId="50FCEC87" w14:textId="77777777" w:rsidR="006A30EA" w:rsidRDefault="006A30EA"/>
        </w:tc>
      </w:tr>
      <w:tr w:rsidR="006A30EA" w14:paraId="50FCEC8D" w14:textId="77777777" w:rsidTr="001E2E01">
        <w:trPr>
          <w:trHeight w:val="300"/>
        </w:trPr>
        <w:tc>
          <w:tcPr>
            <w:tcW w:w="397" w:type="pct"/>
            <w:tcBorders>
              <w:top w:val="nil"/>
              <w:bottom w:val="nil"/>
              <w:right w:val="nil"/>
            </w:tcBorders>
          </w:tcPr>
          <w:p w14:paraId="50FCEC89" w14:textId="77777777" w:rsidR="006A30EA" w:rsidRDefault="006A30EA"/>
        </w:tc>
        <w:tc>
          <w:tcPr>
            <w:tcW w:w="2350" w:type="pct"/>
            <w:gridSpan w:val="2"/>
            <w:tcBorders>
              <w:top w:val="nil"/>
              <w:left w:val="nil"/>
              <w:bottom w:val="nil"/>
              <w:right w:val="nil"/>
            </w:tcBorders>
          </w:tcPr>
          <w:p w14:paraId="50FCEC8A" w14:textId="77777777" w:rsidR="006A30EA" w:rsidRDefault="004802B4">
            <w:r>
              <w:rPr>
                <w:sz w:val="16"/>
              </w:rPr>
              <w:t>very early</w:t>
            </w:r>
          </w:p>
        </w:tc>
        <w:tc>
          <w:tcPr>
            <w:tcW w:w="1750" w:type="pct"/>
            <w:gridSpan w:val="2"/>
            <w:tcBorders>
              <w:top w:val="nil"/>
              <w:left w:val="nil"/>
              <w:bottom w:val="nil"/>
              <w:right w:val="nil"/>
            </w:tcBorders>
          </w:tcPr>
          <w:p w14:paraId="50FCEC8B" w14:textId="77777777" w:rsidR="006A30EA" w:rsidRDefault="004802B4">
            <w:r>
              <w:rPr>
                <w:sz w:val="16"/>
              </w:rPr>
              <w:t>Diva</w:t>
            </w:r>
          </w:p>
        </w:tc>
        <w:tc>
          <w:tcPr>
            <w:tcW w:w="502" w:type="pct"/>
            <w:tcBorders>
              <w:top w:val="nil"/>
              <w:left w:val="nil"/>
              <w:bottom w:val="nil"/>
            </w:tcBorders>
          </w:tcPr>
          <w:p w14:paraId="50FCEC8C" w14:textId="77777777" w:rsidR="006A30EA" w:rsidRDefault="004802B4">
            <w:r>
              <w:rPr>
                <w:sz w:val="16"/>
              </w:rPr>
              <w:t>1   [  ]</w:t>
            </w:r>
          </w:p>
        </w:tc>
      </w:tr>
      <w:tr w:rsidR="006A30EA" w14:paraId="50FCEC92" w14:textId="77777777" w:rsidTr="001E2E01">
        <w:trPr>
          <w:trHeight w:val="300"/>
        </w:trPr>
        <w:tc>
          <w:tcPr>
            <w:tcW w:w="397" w:type="pct"/>
            <w:tcBorders>
              <w:top w:val="nil"/>
              <w:bottom w:val="nil"/>
              <w:right w:val="nil"/>
            </w:tcBorders>
          </w:tcPr>
          <w:p w14:paraId="50FCEC8E" w14:textId="77777777" w:rsidR="006A30EA" w:rsidRDefault="006A30EA"/>
        </w:tc>
        <w:tc>
          <w:tcPr>
            <w:tcW w:w="2350" w:type="pct"/>
            <w:gridSpan w:val="2"/>
            <w:tcBorders>
              <w:top w:val="nil"/>
              <w:left w:val="nil"/>
              <w:bottom w:val="nil"/>
              <w:right w:val="nil"/>
            </w:tcBorders>
          </w:tcPr>
          <w:p w14:paraId="50FCEC8F" w14:textId="77777777" w:rsidR="006A30EA" w:rsidRDefault="004802B4">
            <w:r>
              <w:rPr>
                <w:sz w:val="16"/>
              </w:rPr>
              <w:t>early</w:t>
            </w:r>
          </w:p>
        </w:tc>
        <w:tc>
          <w:tcPr>
            <w:tcW w:w="1750" w:type="pct"/>
            <w:gridSpan w:val="2"/>
            <w:tcBorders>
              <w:top w:val="nil"/>
              <w:left w:val="nil"/>
              <w:bottom w:val="nil"/>
              <w:right w:val="nil"/>
            </w:tcBorders>
          </w:tcPr>
          <w:p w14:paraId="50FCEC90" w14:textId="77777777" w:rsidR="006A30EA" w:rsidRDefault="004802B4">
            <w:r>
              <w:rPr>
                <w:sz w:val="16"/>
              </w:rPr>
              <w:t>Burgundy</w:t>
            </w:r>
          </w:p>
        </w:tc>
        <w:tc>
          <w:tcPr>
            <w:tcW w:w="502" w:type="pct"/>
            <w:tcBorders>
              <w:top w:val="nil"/>
              <w:left w:val="nil"/>
              <w:bottom w:val="nil"/>
            </w:tcBorders>
          </w:tcPr>
          <w:p w14:paraId="50FCEC91" w14:textId="77777777" w:rsidR="006A30EA" w:rsidRDefault="004802B4">
            <w:r>
              <w:rPr>
                <w:sz w:val="16"/>
              </w:rPr>
              <w:t>2   [  ]</w:t>
            </w:r>
          </w:p>
        </w:tc>
      </w:tr>
      <w:tr w:rsidR="006A30EA" w14:paraId="50FCEC97" w14:textId="77777777" w:rsidTr="001E2E01">
        <w:trPr>
          <w:trHeight w:val="300"/>
        </w:trPr>
        <w:tc>
          <w:tcPr>
            <w:tcW w:w="397" w:type="pct"/>
            <w:tcBorders>
              <w:top w:val="nil"/>
              <w:bottom w:val="nil"/>
              <w:right w:val="nil"/>
            </w:tcBorders>
          </w:tcPr>
          <w:p w14:paraId="50FCEC93" w14:textId="77777777" w:rsidR="006A30EA" w:rsidRDefault="006A30EA"/>
        </w:tc>
        <w:tc>
          <w:tcPr>
            <w:tcW w:w="2350" w:type="pct"/>
            <w:gridSpan w:val="2"/>
            <w:tcBorders>
              <w:top w:val="nil"/>
              <w:left w:val="nil"/>
              <w:bottom w:val="nil"/>
              <w:right w:val="nil"/>
            </w:tcBorders>
          </w:tcPr>
          <w:p w14:paraId="50FCEC94" w14:textId="77777777" w:rsidR="006A30EA" w:rsidRDefault="004802B4">
            <w:r>
              <w:rPr>
                <w:sz w:val="16"/>
              </w:rPr>
              <w:t>medium</w:t>
            </w:r>
          </w:p>
        </w:tc>
        <w:tc>
          <w:tcPr>
            <w:tcW w:w="1750" w:type="pct"/>
            <w:gridSpan w:val="2"/>
            <w:tcBorders>
              <w:top w:val="nil"/>
              <w:left w:val="nil"/>
              <w:bottom w:val="nil"/>
              <w:right w:val="nil"/>
            </w:tcBorders>
          </w:tcPr>
          <w:p w14:paraId="50FCEC95" w14:textId="77777777" w:rsidR="006A30EA" w:rsidRDefault="004802B4">
            <w:r>
              <w:rPr>
                <w:sz w:val="16"/>
              </w:rPr>
              <w:t>Yellow Bird</w:t>
            </w:r>
          </w:p>
        </w:tc>
        <w:tc>
          <w:tcPr>
            <w:tcW w:w="502" w:type="pct"/>
            <w:tcBorders>
              <w:top w:val="nil"/>
              <w:left w:val="nil"/>
              <w:bottom w:val="nil"/>
            </w:tcBorders>
          </w:tcPr>
          <w:p w14:paraId="50FCEC96" w14:textId="77777777" w:rsidR="006A30EA" w:rsidRDefault="004802B4">
            <w:r>
              <w:rPr>
                <w:sz w:val="16"/>
              </w:rPr>
              <w:t>3   [  ]</w:t>
            </w:r>
          </w:p>
        </w:tc>
      </w:tr>
      <w:tr w:rsidR="006A30EA" w14:paraId="50FCEC9C" w14:textId="77777777" w:rsidTr="001E2E01">
        <w:trPr>
          <w:trHeight w:val="300"/>
        </w:trPr>
        <w:tc>
          <w:tcPr>
            <w:tcW w:w="397" w:type="pct"/>
            <w:tcBorders>
              <w:top w:val="nil"/>
              <w:bottom w:val="nil"/>
              <w:right w:val="nil"/>
            </w:tcBorders>
          </w:tcPr>
          <w:p w14:paraId="50FCEC98" w14:textId="77777777" w:rsidR="006A30EA" w:rsidRDefault="006A30EA"/>
        </w:tc>
        <w:tc>
          <w:tcPr>
            <w:tcW w:w="2350" w:type="pct"/>
            <w:gridSpan w:val="2"/>
            <w:tcBorders>
              <w:top w:val="nil"/>
              <w:left w:val="nil"/>
              <w:bottom w:val="nil"/>
              <w:right w:val="nil"/>
            </w:tcBorders>
          </w:tcPr>
          <w:p w14:paraId="50FCEC99" w14:textId="77777777" w:rsidR="006A30EA" w:rsidRDefault="004802B4">
            <w:r>
              <w:rPr>
                <w:sz w:val="16"/>
              </w:rPr>
              <w:t>late</w:t>
            </w:r>
          </w:p>
        </w:tc>
        <w:tc>
          <w:tcPr>
            <w:tcW w:w="1750" w:type="pct"/>
            <w:gridSpan w:val="2"/>
            <w:tcBorders>
              <w:top w:val="nil"/>
              <w:left w:val="nil"/>
              <w:bottom w:val="nil"/>
              <w:right w:val="nil"/>
            </w:tcBorders>
          </w:tcPr>
          <w:p w14:paraId="50FCEC9A" w14:textId="77777777" w:rsidR="006A30EA" w:rsidRDefault="004802B4">
            <w:proofErr w:type="spellStart"/>
            <w:r>
              <w:rPr>
                <w:sz w:val="16"/>
              </w:rPr>
              <w:t>Qingxin</w:t>
            </w:r>
            <w:proofErr w:type="spellEnd"/>
          </w:p>
        </w:tc>
        <w:tc>
          <w:tcPr>
            <w:tcW w:w="502" w:type="pct"/>
            <w:tcBorders>
              <w:top w:val="nil"/>
              <w:left w:val="nil"/>
              <w:bottom w:val="nil"/>
            </w:tcBorders>
          </w:tcPr>
          <w:p w14:paraId="50FCEC9B" w14:textId="77777777" w:rsidR="006A30EA" w:rsidRDefault="004802B4">
            <w:r>
              <w:rPr>
                <w:sz w:val="16"/>
              </w:rPr>
              <w:t>4   [  ]</w:t>
            </w:r>
          </w:p>
        </w:tc>
      </w:tr>
      <w:tr w:rsidR="006A30EA" w14:paraId="50FCECA1" w14:textId="77777777" w:rsidTr="001E2E01">
        <w:trPr>
          <w:trHeight w:val="300"/>
        </w:trPr>
        <w:tc>
          <w:tcPr>
            <w:tcW w:w="397" w:type="pct"/>
            <w:tcBorders>
              <w:top w:val="nil"/>
              <w:bottom w:val="nil"/>
              <w:right w:val="nil"/>
            </w:tcBorders>
          </w:tcPr>
          <w:p w14:paraId="50FCEC9D" w14:textId="77777777" w:rsidR="006A30EA" w:rsidRDefault="006A30EA"/>
        </w:tc>
        <w:tc>
          <w:tcPr>
            <w:tcW w:w="2350" w:type="pct"/>
            <w:gridSpan w:val="2"/>
            <w:tcBorders>
              <w:top w:val="nil"/>
              <w:left w:val="nil"/>
              <w:bottom w:val="nil"/>
              <w:right w:val="nil"/>
            </w:tcBorders>
          </w:tcPr>
          <w:p w14:paraId="50FCEC9E" w14:textId="77777777" w:rsidR="006A30EA" w:rsidRDefault="004802B4">
            <w:r>
              <w:rPr>
                <w:sz w:val="16"/>
              </w:rPr>
              <w:t>very late</w:t>
            </w:r>
          </w:p>
        </w:tc>
        <w:tc>
          <w:tcPr>
            <w:tcW w:w="1750" w:type="pct"/>
            <w:gridSpan w:val="2"/>
            <w:tcBorders>
              <w:top w:val="nil"/>
              <w:left w:val="nil"/>
              <w:bottom w:val="nil"/>
              <w:right w:val="nil"/>
            </w:tcBorders>
          </w:tcPr>
          <w:p w14:paraId="50FCEC9F" w14:textId="77777777" w:rsidR="006A30EA" w:rsidRDefault="004802B4">
            <w:r>
              <w:rPr>
                <w:sz w:val="16"/>
              </w:rPr>
              <w:t>Bracken's Brown Beauty</w:t>
            </w:r>
          </w:p>
        </w:tc>
        <w:tc>
          <w:tcPr>
            <w:tcW w:w="502" w:type="pct"/>
            <w:tcBorders>
              <w:top w:val="nil"/>
              <w:left w:val="nil"/>
              <w:bottom w:val="nil"/>
            </w:tcBorders>
          </w:tcPr>
          <w:p w14:paraId="50FCECA0" w14:textId="77777777" w:rsidR="006A30EA" w:rsidRDefault="004802B4">
            <w:r>
              <w:rPr>
                <w:sz w:val="16"/>
              </w:rPr>
              <w:t>5   [  ]</w:t>
            </w:r>
          </w:p>
        </w:tc>
      </w:tr>
      <w:tr w:rsidR="006A30EA" w14:paraId="50FCECA6" w14:textId="77777777" w:rsidTr="001E2E01">
        <w:trPr>
          <w:trHeight w:val="300"/>
        </w:trPr>
        <w:tc>
          <w:tcPr>
            <w:tcW w:w="397" w:type="pct"/>
            <w:tcBorders>
              <w:top w:val="nil"/>
              <w:bottom w:val="single" w:sz="4" w:space="0" w:color="auto"/>
              <w:right w:val="nil"/>
            </w:tcBorders>
          </w:tcPr>
          <w:p w14:paraId="50FCECA2" w14:textId="77777777" w:rsidR="006A30EA" w:rsidRDefault="006A30EA"/>
        </w:tc>
        <w:tc>
          <w:tcPr>
            <w:tcW w:w="2350" w:type="pct"/>
            <w:gridSpan w:val="2"/>
            <w:tcBorders>
              <w:top w:val="nil"/>
              <w:left w:val="nil"/>
              <w:bottom w:val="single" w:sz="4" w:space="0" w:color="auto"/>
              <w:right w:val="nil"/>
            </w:tcBorders>
          </w:tcPr>
          <w:p w14:paraId="50FCECA3" w14:textId="77777777" w:rsidR="006A30EA" w:rsidRDefault="006A30EA"/>
        </w:tc>
        <w:tc>
          <w:tcPr>
            <w:tcW w:w="1750" w:type="pct"/>
            <w:gridSpan w:val="2"/>
            <w:tcBorders>
              <w:top w:val="nil"/>
              <w:left w:val="nil"/>
              <w:bottom w:val="single" w:sz="4" w:space="0" w:color="auto"/>
              <w:right w:val="nil"/>
            </w:tcBorders>
          </w:tcPr>
          <w:p w14:paraId="50FCECA4" w14:textId="77777777" w:rsidR="006A30EA" w:rsidRDefault="006A30EA"/>
        </w:tc>
        <w:tc>
          <w:tcPr>
            <w:tcW w:w="502" w:type="pct"/>
            <w:tcBorders>
              <w:top w:val="nil"/>
              <w:left w:val="nil"/>
              <w:bottom w:val="single" w:sz="4" w:space="0" w:color="auto"/>
            </w:tcBorders>
          </w:tcPr>
          <w:p w14:paraId="50FCECA5" w14:textId="77777777" w:rsidR="006A30EA" w:rsidRDefault="006A30EA"/>
        </w:tc>
      </w:tr>
    </w:tbl>
    <w:p w14:paraId="50FCECA7" w14:textId="77777777" w:rsidR="006A30EA" w:rsidRDefault="004802B4">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94"/>
        <w:gridCol w:w="998"/>
        <w:gridCol w:w="1496"/>
        <w:gridCol w:w="1496"/>
        <w:gridCol w:w="998"/>
        <w:gridCol w:w="2494"/>
      </w:tblGrid>
      <w:tr w:rsidR="006A30EA" w14:paraId="50FCECAB" w14:textId="77777777">
        <w:trPr>
          <w:trHeight w:val="400"/>
        </w:trPr>
        <w:tc>
          <w:tcPr>
            <w:tcW w:w="1750" w:type="pct"/>
            <w:gridSpan w:val="2"/>
            <w:vAlign w:val="bottom"/>
          </w:tcPr>
          <w:p w14:paraId="50FCECA8" w14:textId="77777777" w:rsidR="006A30EA" w:rsidRDefault="004802B4">
            <w:r>
              <w:lastRenderedPageBreak/>
              <w:t>TECHNICAL QUESTIONNAIRE</w:t>
            </w:r>
          </w:p>
        </w:tc>
        <w:tc>
          <w:tcPr>
            <w:tcW w:w="1500" w:type="pct"/>
            <w:gridSpan w:val="2"/>
            <w:vAlign w:val="bottom"/>
          </w:tcPr>
          <w:p w14:paraId="50FCECA9" w14:textId="77777777" w:rsidR="006A30EA" w:rsidRDefault="004802B4">
            <w:r>
              <w:t>Page {x} of {y}</w:t>
            </w:r>
          </w:p>
        </w:tc>
        <w:tc>
          <w:tcPr>
            <w:tcW w:w="1750" w:type="pct"/>
            <w:gridSpan w:val="2"/>
            <w:shd w:val="clear" w:color="auto" w:fill="DFDFD7"/>
            <w:vAlign w:val="bottom"/>
          </w:tcPr>
          <w:p w14:paraId="50FCECAA" w14:textId="77777777" w:rsidR="006A30EA" w:rsidRDefault="004802B4">
            <w:r>
              <w:t>Reference Number:</w:t>
            </w:r>
          </w:p>
        </w:tc>
      </w:tr>
      <w:tr w:rsidR="006A30EA" w14:paraId="50FCECAD" w14:textId="77777777">
        <w:tc>
          <w:tcPr>
            <w:tcW w:w="9986" w:type="dxa"/>
            <w:gridSpan w:val="6"/>
            <w:tcBorders>
              <w:top w:val="nil"/>
              <w:left w:val="nil"/>
              <w:bottom w:val="nil"/>
              <w:right w:val="nil"/>
            </w:tcBorders>
          </w:tcPr>
          <w:p w14:paraId="50FCECAC" w14:textId="77777777" w:rsidR="006A30EA" w:rsidRDefault="006A30EA"/>
        </w:tc>
      </w:tr>
      <w:tr w:rsidR="006A30EA" w14:paraId="50FCECB3" w14:textId="77777777">
        <w:tc>
          <w:tcPr>
            <w:tcW w:w="9986" w:type="dxa"/>
            <w:gridSpan w:val="6"/>
          </w:tcPr>
          <w:p w14:paraId="50FCECAE" w14:textId="77777777" w:rsidR="006A30EA" w:rsidRDefault="006A30EA">
            <w:pPr>
              <w:spacing w:before="20"/>
            </w:pPr>
          </w:p>
          <w:p w14:paraId="50FCECAF" w14:textId="77777777" w:rsidR="006A30EA" w:rsidRDefault="004802B4">
            <w:r>
              <w:rPr>
                <w:sz w:val="18"/>
              </w:rPr>
              <w:t>6. Similar varieties and differences from these varieties</w:t>
            </w:r>
          </w:p>
          <w:p w14:paraId="50FCECB0" w14:textId="77777777" w:rsidR="006A30EA" w:rsidRDefault="006A30EA">
            <w:pPr>
              <w:spacing w:before="20"/>
            </w:pPr>
          </w:p>
          <w:p w14:paraId="50FCECB1" w14:textId="77777777" w:rsidR="006A30EA" w:rsidRDefault="004802B4">
            <w:r>
              <w:rPr>
                <w:i/>
                <w:sz w:val="18"/>
              </w:rPr>
              <w:t>Please use the following table and box for comments to provide information on how your candidate variety differs from the variety (or varieties) which, to the best of your knowledge, is (or are) most similar. This information may help the examination authority to conduct its examination of distinctness in a more efficient way</w:t>
            </w:r>
          </w:p>
          <w:p w14:paraId="50FCECB2" w14:textId="77777777" w:rsidR="006A30EA" w:rsidRDefault="006A30EA">
            <w:pPr>
              <w:spacing w:before="20"/>
            </w:pPr>
          </w:p>
        </w:tc>
      </w:tr>
      <w:tr w:rsidR="006A30EA" w14:paraId="50FCECB8" w14:textId="77777777">
        <w:tblPrEx>
          <w:jc w:val="center"/>
          <w:tblCellMar>
            <w:top w:w="100" w:type="dxa"/>
            <w:left w:w="100" w:type="dxa"/>
            <w:bottom w:w="100" w:type="dxa"/>
            <w:right w:w="100" w:type="dxa"/>
          </w:tblCellMar>
        </w:tblPrEx>
        <w:trPr>
          <w:jc w:val="center"/>
        </w:trPr>
        <w:tc>
          <w:tcPr>
            <w:tcW w:w="1250" w:type="pct"/>
            <w:shd w:val="clear" w:color="auto" w:fill="DFDFD7"/>
          </w:tcPr>
          <w:p w14:paraId="50FCECB4" w14:textId="77777777" w:rsidR="006A30EA" w:rsidRDefault="004802B4">
            <w:pPr>
              <w:jc w:val="center"/>
            </w:pPr>
            <w:r>
              <w:rPr>
                <w:sz w:val="18"/>
              </w:rPr>
              <w:t>Denomination(s) of variety(</w:t>
            </w:r>
            <w:proofErr w:type="spellStart"/>
            <w:r>
              <w:rPr>
                <w:sz w:val="18"/>
              </w:rPr>
              <w:t>ies</w:t>
            </w:r>
            <w:proofErr w:type="spellEnd"/>
            <w:r>
              <w:rPr>
                <w:sz w:val="18"/>
              </w:rPr>
              <w:t xml:space="preserve">) </w:t>
            </w:r>
            <w:proofErr w:type="gramStart"/>
            <w:r>
              <w:rPr>
                <w:sz w:val="18"/>
              </w:rPr>
              <w:t>similar to</w:t>
            </w:r>
            <w:proofErr w:type="gramEnd"/>
            <w:r>
              <w:rPr>
                <w:sz w:val="18"/>
              </w:rPr>
              <w:t xml:space="preserve"> your candidate variety</w:t>
            </w:r>
          </w:p>
        </w:tc>
        <w:tc>
          <w:tcPr>
            <w:tcW w:w="1250" w:type="pct"/>
            <w:gridSpan w:val="2"/>
            <w:shd w:val="clear" w:color="auto" w:fill="DFDFD7"/>
          </w:tcPr>
          <w:p w14:paraId="50FCECB5" w14:textId="77777777" w:rsidR="006A30EA" w:rsidRDefault="004802B4">
            <w:pPr>
              <w:jc w:val="center"/>
            </w:pPr>
            <w:r>
              <w:rPr>
                <w:sz w:val="18"/>
              </w:rPr>
              <w:t>Characteristic(s) in which your candidate variety differs from the similar variety(</w:t>
            </w:r>
            <w:proofErr w:type="spellStart"/>
            <w:r>
              <w:rPr>
                <w:sz w:val="18"/>
              </w:rPr>
              <w:t>ies</w:t>
            </w:r>
            <w:proofErr w:type="spellEnd"/>
            <w:r>
              <w:rPr>
                <w:sz w:val="18"/>
              </w:rPr>
              <w:t>)</w:t>
            </w:r>
          </w:p>
        </w:tc>
        <w:tc>
          <w:tcPr>
            <w:tcW w:w="1250" w:type="pct"/>
            <w:gridSpan w:val="2"/>
            <w:shd w:val="clear" w:color="auto" w:fill="DFDFD7"/>
          </w:tcPr>
          <w:p w14:paraId="50FCECB6" w14:textId="77777777" w:rsidR="006A30EA" w:rsidRDefault="004802B4">
            <w:pPr>
              <w:jc w:val="center"/>
            </w:pPr>
            <w:r>
              <w:rPr>
                <w:sz w:val="18"/>
              </w:rPr>
              <w:t xml:space="preserve">Describe the expression of the characteristic(s) for the </w:t>
            </w:r>
            <w:r>
              <w:rPr>
                <w:b/>
                <w:sz w:val="18"/>
              </w:rPr>
              <w:t>similar</w:t>
            </w:r>
            <w:r>
              <w:rPr>
                <w:sz w:val="18"/>
              </w:rPr>
              <w:t xml:space="preserve"> variety(</w:t>
            </w:r>
            <w:proofErr w:type="spellStart"/>
            <w:r>
              <w:rPr>
                <w:sz w:val="18"/>
              </w:rPr>
              <w:t>ies</w:t>
            </w:r>
            <w:proofErr w:type="spellEnd"/>
            <w:r>
              <w:rPr>
                <w:sz w:val="18"/>
              </w:rPr>
              <w:t>)</w:t>
            </w:r>
          </w:p>
        </w:tc>
        <w:tc>
          <w:tcPr>
            <w:tcW w:w="1250" w:type="pct"/>
            <w:shd w:val="clear" w:color="auto" w:fill="DFDFD7"/>
          </w:tcPr>
          <w:p w14:paraId="50FCECB7" w14:textId="77777777" w:rsidR="006A30EA" w:rsidRDefault="004802B4">
            <w:pPr>
              <w:jc w:val="center"/>
            </w:pPr>
            <w:r>
              <w:rPr>
                <w:sz w:val="18"/>
              </w:rPr>
              <w:t xml:space="preserve">Describe the expression of the characteristic(s) for </w:t>
            </w:r>
            <w:r>
              <w:rPr>
                <w:b/>
                <w:sz w:val="18"/>
              </w:rPr>
              <w:t>your</w:t>
            </w:r>
            <w:r>
              <w:rPr>
                <w:sz w:val="18"/>
              </w:rPr>
              <w:t xml:space="preserve"> candidate variety</w:t>
            </w:r>
          </w:p>
        </w:tc>
      </w:tr>
      <w:tr w:rsidR="006A30EA" w14:paraId="50FCECBD" w14:textId="77777777">
        <w:tblPrEx>
          <w:tblCellMar>
            <w:top w:w="100" w:type="dxa"/>
            <w:left w:w="100" w:type="dxa"/>
            <w:bottom w:w="100" w:type="dxa"/>
            <w:right w:w="100" w:type="dxa"/>
          </w:tblCellMar>
        </w:tblPrEx>
        <w:tc>
          <w:tcPr>
            <w:tcW w:w="2496" w:type="dxa"/>
            <w:shd w:val="clear" w:color="auto" w:fill="DFDFD7"/>
          </w:tcPr>
          <w:p w14:paraId="50FCECB9" w14:textId="77777777" w:rsidR="006A30EA" w:rsidRDefault="004802B4">
            <w:pPr>
              <w:jc w:val="center"/>
            </w:pPr>
            <w:r>
              <w:rPr>
                <w:i/>
                <w:sz w:val="18"/>
              </w:rPr>
              <w:t>Example</w:t>
            </w:r>
          </w:p>
        </w:tc>
        <w:tc>
          <w:tcPr>
            <w:tcW w:w="2496" w:type="dxa"/>
            <w:gridSpan w:val="2"/>
            <w:shd w:val="clear" w:color="auto" w:fill="DFDFD7"/>
          </w:tcPr>
          <w:p w14:paraId="50FCECBA" w14:textId="77777777" w:rsidR="006A30EA" w:rsidRDefault="004802B4">
            <w:pPr>
              <w:jc w:val="center"/>
            </w:pPr>
            <w:r>
              <w:rPr>
                <w:i/>
                <w:sz w:val="18"/>
              </w:rPr>
              <w:t>Flower: number of tepals</w:t>
            </w:r>
          </w:p>
        </w:tc>
        <w:tc>
          <w:tcPr>
            <w:tcW w:w="2496" w:type="dxa"/>
            <w:gridSpan w:val="2"/>
            <w:shd w:val="clear" w:color="auto" w:fill="DFDFD7"/>
          </w:tcPr>
          <w:p w14:paraId="50FCECBB" w14:textId="77777777" w:rsidR="006A30EA" w:rsidRDefault="004802B4">
            <w:pPr>
              <w:jc w:val="center"/>
            </w:pPr>
            <w:r>
              <w:rPr>
                <w:i/>
                <w:sz w:val="18"/>
              </w:rPr>
              <w:t>medium</w:t>
            </w:r>
          </w:p>
        </w:tc>
        <w:tc>
          <w:tcPr>
            <w:tcW w:w="2496" w:type="dxa"/>
            <w:shd w:val="clear" w:color="auto" w:fill="DFDFD7"/>
          </w:tcPr>
          <w:p w14:paraId="50FCECBC" w14:textId="77777777" w:rsidR="006A30EA" w:rsidRDefault="004802B4">
            <w:pPr>
              <w:jc w:val="center"/>
            </w:pPr>
            <w:r>
              <w:rPr>
                <w:i/>
                <w:sz w:val="18"/>
              </w:rPr>
              <w:t>few</w:t>
            </w:r>
          </w:p>
        </w:tc>
      </w:tr>
      <w:tr w:rsidR="006A30EA" w14:paraId="50FCECBF" w14:textId="77777777">
        <w:tc>
          <w:tcPr>
            <w:tcW w:w="9986" w:type="dxa"/>
            <w:gridSpan w:val="6"/>
          </w:tcPr>
          <w:p w14:paraId="50FCECBE" w14:textId="77777777" w:rsidR="006A30EA" w:rsidRDefault="006A30EA">
            <w:pPr>
              <w:spacing w:before="600"/>
            </w:pPr>
          </w:p>
        </w:tc>
      </w:tr>
      <w:tr w:rsidR="006A30EA" w14:paraId="50FCECC1" w14:textId="77777777">
        <w:tc>
          <w:tcPr>
            <w:tcW w:w="9986" w:type="dxa"/>
            <w:gridSpan w:val="6"/>
          </w:tcPr>
          <w:p w14:paraId="50FCECC0" w14:textId="77777777" w:rsidR="006A30EA" w:rsidRDefault="006A30EA">
            <w:pPr>
              <w:spacing w:before="600"/>
            </w:pPr>
          </w:p>
        </w:tc>
      </w:tr>
      <w:tr w:rsidR="006A30EA" w14:paraId="50FCECC3" w14:textId="77777777">
        <w:tc>
          <w:tcPr>
            <w:tcW w:w="9986" w:type="dxa"/>
            <w:gridSpan w:val="6"/>
          </w:tcPr>
          <w:p w14:paraId="50FCECC2" w14:textId="77777777" w:rsidR="006A30EA" w:rsidRDefault="006A30EA">
            <w:pPr>
              <w:spacing w:before="600"/>
            </w:pPr>
          </w:p>
        </w:tc>
      </w:tr>
      <w:tr w:rsidR="006A30EA" w14:paraId="50FCECC7" w14:textId="77777777">
        <w:tc>
          <w:tcPr>
            <w:tcW w:w="9986" w:type="dxa"/>
            <w:gridSpan w:val="6"/>
          </w:tcPr>
          <w:p w14:paraId="50FCECC4" w14:textId="77777777" w:rsidR="006A30EA" w:rsidRDefault="006A30EA">
            <w:pPr>
              <w:spacing w:before="20"/>
            </w:pPr>
          </w:p>
          <w:p w14:paraId="50FCECC5" w14:textId="77777777" w:rsidR="006A30EA" w:rsidRDefault="004802B4">
            <w:r>
              <w:rPr>
                <w:sz w:val="18"/>
              </w:rPr>
              <w:t xml:space="preserve">          Comments</w:t>
            </w:r>
          </w:p>
          <w:p w14:paraId="50FCECC6" w14:textId="77777777" w:rsidR="006A30EA" w:rsidRDefault="006A30EA">
            <w:pPr>
              <w:spacing w:before="2000"/>
            </w:pPr>
          </w:p>
        </w:tc>
      </w:tr>
    </w:tbl>
    <w:p w14:paraId="50FCECC8" w14:textId="77777777" w:rsidR="006A30EA" w:rsidRDefault="006A30EA">
      <w:pPr>
        <w:sectPr w:rsidR="006A30EA">
          <w:headerReference w:type="even" r:id="rId163"/>
          <w:headerReference w:type="default" r:id="rId164"/>
          <w:footerReference w:type="even" r:id="rId165"/>
          <w:footerReference w:type="default" r:id="rId166"/>
          <w:headerReference w:type="first" r:id="rId167"/>
          <w:footerReference w:type="first" r:id="rId168"/>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491"/>
        <w:gridCol w:w="2993"/>
        <w:gridCol w:w="3492"/>
      </w:tblGrid>
      <w:tr w:rsidR="006A30EA" w14:paraId="50FCECCC" w14:textId="77777777">
        <w:trPr>
          <w:trHeight w:val="400"/>
        </w:trPr>
        <w:tc>
          <w:tcPr>
            <w:tcW w:w="1750" w:type="pct"/>
            <w:vAlign w:val="bottom"/>
          </w:tcPr>
          <w:p w14:paraId="50FCECC9" w14:textId="77777777" w:rsidR="006A30EA" w:rsidRDefault="004802B4">
            <w:r>
              <w:lastRenderedPageBreak/>
              <w:t>TECHNICAL QUESTIONNAIRE</w:t>
            </w:r>
          </w:p>
        </w:tc>
        <w:tc>
          <w:tcPr>
            <w:tcW w:w="1500" w:type="pct"/>
            <w:vAlign w:val="bottom"/>
          </w:tcPr>
          <w:p w14:paraId="50FCECCA" w14:textId="77777777" w:rsidR="006A30EA" w:rsidRDefault="004802B4">
            <w:r>
              <w:t>Page {x} of {y}</w:t>
            </w:r>
          </w:p>
        </w:tc>
        <w:tc>
          <w:tcPr>
            <w:tcW w:w="1750" w:type="pct"/>
            <w:shd w:val="clear" w:color="auto" w:fill="DFDFD7"/>
            <w:vAlign w:val="bottom"/>
          </w:tcPr>
          <w:p w14:paraId="50FCECCB" w14:textId="77777777" w:rsidR="006A30EA" w:rsidRDefault="004802B4">
            <w:r>
              <w:t>Reference Number:</w:t>
            </w:r>
          </w:p>
        </w:tc>
      </w:tr>
      <w:tr w:rsidR="006A30EA" w14:paraId="50FCECCE" w14:textId="77777777">
        <w:tc>
          <w:tcPr>
            <w:tcW w:w="9986" w:type="dxa"/>
            <w:gridSpan w:val="3"/>
            <w:tcBorders>
              <w:top w:val="nil"/>
              <w:left w:val="nil"/>
              <w:bottom w:val="nil"/>
              <w:right w:val="nil"/>
            </w:tcBorders>
          </w:tcPr>
          <w:p w14:paraId="50FCECCD" w14:textId="77777777" w:rsidR="006A30EA" w:rsidRDefault="006A30EA"/>
        </w:tc>
      </w:tr>
      <w:tr w:rsidR="006A30EA" w14:paraId="50FCECEF" w14:textId="77777777">
        <w:tc>
          <w:tcPr>
            <w:tcW w:w="9986" w:type="dxa"/>
            <w:gridSpan w:val="3"/>
          </w:tcPr>
          <w:p w14:paraId="50FCECCF" w14:textId="77777777" w:rsidR="006A30EA" w:rsidRDefault="006A30EA">
            <w:pPr>
              <w:spacing w:before="20"/>
            </w:pPr>
          </w:p>
          <w:p w14:paraId="50FCECD0" w14:textId="77777777" w:rsidR="006A30EA" w:rsidRDefault="004802B4">
            <w:r>
              <w:rPr>
                <w:vertAlign w:val="superscript"/>
              </w:rPr>
              <w:t>#</w:t>
            </w:r>
            <w:r>
              <w:rPr>
                <w:sz w:val="18"/>
              </w:rPr>
              <w:t>7. Additional information which may help in the examination of the variety</w:t>
            </w:r>
          </w:p>
          <w:p w14:paraId="50FCECD1" w14:textId="77777777" w:rsidR="006A30EA" w:rsidRDefault="006A30EA">
            <w:pPr>
              <w:spacing w:before="20"/>
            </w:pPr>
          </w:p>
          <w:p w14:paraId="50FCECD2" w14:textId="77777777" w:rsidR="006A30EA" w:rsidRDefault="004802B4">
            <w:r>
              <w:rPr>
                <w:sz w:val="18"/>
              </w:rPr>
              <w:t>7.1</w:t>
            </w:r>
            <w:r>
              <w:rPr>
                <w:sz w:val="18"/>
              </w:rPr>
              <w:tab/>
              <w:t>In addition to the information provided in sections 5 and 6, are there any additional characteristics which may help to distinguish the variety?</w:t>
            </w:r>
          </w:p>
          <w:p w14:paraId="50FCECD3" w14:textId="77777777" w:rsidR="006A30EA" w:rsidRDefault="006A30EA">
            <w:pPr>
              <w:spacing w:before="20"/>
            </w:pPr>
          </w:p>
          <w:p w14:paraId="50FCECD4" w14:textId="77777777" w:rsidR="006A30EA" w:rsidRDefault="004802B4">
            <w:r>
              <w:rPr>
                <w:sz w:val="18"/>
              </w:rPr>
              <w:tab/>
              <w:t>Yes</w:t>
            </w:r>
            <w:r>
              <w:rPr>
                <w:sz w:val="18"/>
              </w:rPr>
              <w:tab/>
              <w:t>[ ]</w:t>
            </w:r>
            <w:r>
              <w:rPr>
                <w:sz w:val="18"/>
              </w:rPr>
              <w:tab/>
            </w:r>
            <w:r>
              <w:rPr>
                <w:sz w:val="18"/>
              </w:rPr>
              <w:tab/>
            </w:r>
            <w:r>
              <w:rPr>
                <w:sz w:val="18"/>
              </w:rPr>
              <w:tab/>
              <w:t>No</w:t>
            </w:r>
            <w:r>
              <w:rPr>
                <w:sz w:val="18"/>
              </w:rPr>
              <w:tab/>
              <w:t>[ ]</w:t>
            </w:r>
          </w:p>
          <w:p w14:paraId="50FCECD5" w14:textId="77777777" w:rsidR="006A30EA" w:rsidRDefault="006A30EA">
            <w:pPr>
              <w:spacing w:before="20"/>
            </w:pPr>
          </w:p>
          <w:p w14:paraId="50FCECD6" w14:textId="77777777" w:rsidR="006A30EA" w:rsidRDefault="004802B4">
            <w:r>
              <w:rPr>
                <w:sz w:val="18"/>
              </w:rPr>
              <w:tab/>
              <w:t>(If yes, please provide details)</w:t>
            </w:r>
          </w:p>
          <w:p w14:paraId="50FCECD7" w14:textId="77777777" w:rsidR="006A30EA" w:rsidRDefault="006A30EA">
            <w:pPr>
              <w:spacing w:before="20"/>
            </w:pPr>
          </w:p>
          <w:p w14:paraId="50FCECD8" w14:textId="77777777" w:rsidR="006A30EA" w:rsidRDefault="004802B4">
            <w:r>
              <w:rPr>
                <w:sz w:val="18"/>
              </w:rPr>
              <w:t>7.2</w:t>
            </w:r>
            <w:r>
              <w:rPr>
                <w:sz w:val="18"/>
              </w:rPr>
              <w:tab/>
              <w:t>Are there any special conditions for growing the variety or conducting the examination?</w:t>
            </w:r>
          </w:p>
          <w:p w14:paraId="50FCECD9" w14:textId="77777777" w:rsidR="006A30EA" w:rsidRDefault="006A30EA">
            <w:pPr>
              <w:spacing w:before="20"/>
            </w:pPr>
          </w:p>
          <w:p w14:paraId="50FCECDA" w14:textId="77777777" w:rsidR="006A30EA" w:rsidRDefault="004802B4">
            <w:r>
              <w:rPr>
                <w:sz w:val="18"/>
              </w:rPr>
              <w:tab/>
              <w:t>Yes</w:t>
            </w:r>
            <w:r>
              <w:rPr>
                <w:sz w:val="18"/>
              </w:rPr>
              <w:tab/>
              <w:t>[ ]</w:t>
            </w:r>
            <w:r>
              <w:rPr>
                <w:sz w:val="18"/>
              </w:rPr>
              <w:tab/>
            </w:r>
            <w:r>
              <w:rPr>
                <w:sz w:val="18"/>
              </w:rPr>
              <w:tab/>
            </w:r>
            <w:r>
              <w:rPr>
                <w:sz w:val="18"/>
              </w:rPr>
              <w:tab/>
              <w:t>No</w:t>
            </w:r>
            <w:r>
              <w:rPr>
                <w:sz w:val="18"/>
              </w:rPr>
              <w:tab/>
              <w:t>[ ]</w:t>
            </w:r>
          </w:p>
          <w:p w14:paraId="50FCECDB" w14:textId="77777777" w:rsidR="006A30EA" w:rsidRDefault="006A30EA">
            <w:pPr>
              <w:spacing w:before="20"/>
            </w:pPr>
          </w:p>
          <w:p w14:paraId="50FCECDC" w14:textId="77777777" w:rsidR="006A30EA" w:rsidRDefault="004802B4">
            <w:r>
              <w:rPr>
                <w:sz w:val="18"/>
              </w:rPr>
              <w:tab/>
              <w:t>(If yes, please provide details)</w:t>
            </w:r>
          </w:p>
          <w:p w14:paraId="50FCECDD" w14:textId="77777777" w:rsidR="006A30EA" w:rsidRDefault="006A30EA">
            <w:pPr>
              <w:spacing w:before="20"/>
            </w:pPr>
          </w:p>
          <w:p w14:paraId="50FCECDE" w14:textId="77777777" w:rsidR="006A30EA" w:rsidRDefault="004802B4">
            <w:r>
              <w:rPr>
                <w:sz w:val="18"/>
              </w:rPr>
              <w:t>7.3</w:t>
            </w:r>
            <w:r>
              <w:rPr>
                <w:sz w:val="18"/>
              </w:rPr>
              <w:tab/>
              <w:t>Other information</w:t>
            </w:r>
          </w:p>
          <w:p w14:paraId="50FCECDF" w14:textId="77777777" w:rsidR="006A30EA" w:rsidRDefault="006A30EA">
            <w:pPr>
              <w:spacing w:before="20"/>
            </w:pPr>
          </w:p>
          <w:p w14:paraId="50FCECE0" w14:textId="77777777" w:rsidR="006A30EA" w:rsidRDefault="004802B4">
            <w:r>
              <w:rPr>
                <w:sz w:val="18"/>
              </w:rPr>
              <w:t>A representative color photograph of the variety displaying its main distinguishing feature(s), should accompany the Technical Questionnaire. The photograph will provide a visual illustration of the candidate variety which supplements the information provided in the Technical Questionnaire.</w:t>
            </w:r>
          </w:p>
          <w:p w14:paraId="50FCECE1" w14:textId="77777777" w:rsidR="006A30EA" w:rsidRDefault="006A30EA"/>
          <w:p w14:paraId="50FCECE2" w14:textId="77777777" w:rsidR="006A30EA" w:rsidRDefault="004802B4">
            <w:r>
              <w:rPr>
                <w:sz w:val="18"/>
              </w:rPr>
              <w:t>The key points to consider when taking a photograph of the candidate variety are:</w:t>
            </w:r>
          </w:p>
          <w:p w14:paraId="50FCECE3" w14:textId="77777777" w:rsidR="006A30EA" w:rsidRDefault="006A30EA"/>
          <w:p w14:paraId="50FCECE4" w14:textId="77777777" w:rsidR="006A30EA" w:rsidRDefault="004802B4">
            <w:r>
              <w:rPr>
                <w:sz w:val="18"/>
              </w:rPr>
              <w:t>• Indication of the date and geographic location</w:t>
            </w:r>
          </w:p>
          <w:p w14:paraId="50FCECE5" w14:textId="77777777" w:rsidR="006A30EA" w:rsidRDefault="004802B4">
            <w:r>
              <w:rPr>
                <w:sz w:val="18"/>
              </w:rPr>
              <w:t>• Correct labeling (breeder's reference)</w:t>
            </w:r>
          </w:p>
          <w:p w14:paraId="50FCECE6" w14:textId="77777777" w:rsidR="006A30EA" w:rsidRDefault="004802B4">
            <w:r>
              <w:rPr>
                <w:sz w:val="18"/>
              </w:rPr>
              <w:t>• Good quality printed photograph (minimum 10 cm x 15 cm) and/or sufficient resolution electronic format version (minimum 960 x 1280 pixels)</w:t>
            </w:r>
          </w:p>
          <w:p w14:paraId="50FCECE7" w14:textId="77777777" w:rsidR="006A30EA" w:rsidRDefault="006A30EA"/>
          <w:p w14:paraId="50FCECE8" w14:textId="77777777" w:rsidR="006A30EA" w:rsidRDefault="004802B4">
            <w:r>
              <w:rPr>
                <w:sz w:val="18"/>
              </w:rPr>
              <w:t>Further guidance on providing photographs with the Technical Questionnaire is available in document TGP/7 "Development of Test Guidelines", Guidance Note 35 (http://www.upov.int/tgp/en/).</w:t>
            </w:r>
          </w:p>
          <w:p w14:paraId="50FCECE9" w14:textId="77777777" w:rsidR="006A30EA" w:rsidRDefault="006A30EA"/>
          <w:p w14:paraId="50FCECEA" w14:textId="77777777" w:rsidR="006A30EA" w:rsidRDefault="004802B4">
            <w:r>
              <w:rPr>
                <w:sz w:val="18"/>
              </w:rPr>
              <w:t>The link provided may be deleted by members of the Union when developing authorities' own test guidelines.</w:t>
            </w:r>
          </w:p>
          <w:p w14:paraId="50FCECEB" w14:textId="77777777" w:rsidR="006A30EA" w:rsidRDefault="006A30EA">
            <w:pPr>
              <w:spacing w:before="20"/>
            </w:pPr>
          </w:p>
          <w:p w14:paraId="50FCECEC" w14:textId="77777777" w:rsidR="006A30EA" w:rsidRDefault="006A30EA"/>
          <w:p w14:paraId="50FCECED" w14:textId="77777777" w:rsidR="006A30EA" w:rsidRDefault="006A30EA"/>
          <w:p w14:paraId="50FCECEE" w14:textId="77777777" w:rsidR="006A30EA" w:rsidRDefault="006A30EA"/>
        </w:tc>
      </w:tr>
    </w:tbl>
    <w:p w14:paraId="50FCECF0" w14:textId="77777777" w:rsidR="006A30EA" w:rsidRDefault="006A30EA">
      <w:pPr>
        <w:sectPr w:rsidR="006A30EA">
          <w:headerReference w:type="even" r:id="rId169"/>
          <w:headerReference w:type="default" r:id="rId170"/>
          <w:footerReference w:type="even" r:id="rId171"/>
          <w:footerReference w:type="default" r:id="rId172"/>
          <w:headerReference w:type="first" r:id="rId173"/>
          <w:footerReference w:type="first" r:id="rId174"/>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08"/>
        <w:gridCol w:w="2610"/>
        <w:gridCol w:w="1349"/>
        <w:gridCol w:w="2909"/>
      </w:tblGrid>
      <w:tr w:rsidR="006A30EA" w14:paraId="50FCECF4" w14:textId="77777777">
        <w:trPr>
          <w:trHeight w:val="400"/>
        </w:trPr>
        <w:tc>
          <w:tcPr>
            <w:tcW w:w="1750" w:type="pct"/>
            <w:vAlign w:val="bottom"/>
          </w:tcPr>
          <w:p w14:paraId="50FCECF1" w14:textId="77777777" w:rsidR="006A30EA" w:rsidRDefault="004802B4">
            <w:r>
              <w:lastRenderedPageBreak/>
              <w:t>TECHNICAL QUESTIONNAIRE</w:t>
            </w:r>
          </w:p>
        </w:tc>
        <w:tc>
          <w:tcPr>
            <w:tcW w:w="1500" w:type="pct"/>
            <w:vAlign w:val="bottom"/>
          </w:tcPr>
          <w:p w14:paraId="50FCECF2" w14:textId="77777777" w:rsidR="006A30EA" w:rsidRDefault="004802B4">
            <w:r>
              <w:t>Page {x} of {y}</w:t>
            </w:r>
          </w:p>
        </w:tc>
        <w:tc>
          <w:tcPr>
            <w:tcW w:w="1750" w:type="pct"/>
            <w:gridSpan w:val="2"/>
            <w:shd w:val="clear" w:color="auto" w:fill="DFDFD7"/>
            <w:vAlign w:val="bottom"/>
          </w:tcPr>
          <w:p w14:paraId="50FCECF3" w14:textId="77777777" w:rsidR="006A30EA" w:rsidRDefault="004802B4">
            <w:r>
              <w:t>Reference Number:</w:t>
            </w:r>
          </w:p>
        </w:tc>
      </w:tr>
      <w:tr w:rsidR="006A30EA" w14:paraId="50FCECF6" w14:textId="77777777">
        <w:tc>
          <w:tcPr>
            <w:tcW w:w="9986" w:type="dxa"/>
            <w:gridSpan w:val="4"/>
            <w:tcBorders>
              <w:top w:val="nil"/>
              <w:left w:val="nil"/>
              <w:bottom w:val="nil"/>
              <w:right w:val="nil"/>
            </w:tcBorders>
          </w:tcPr>
          <w:p w14:paraId="50FCECF5" w14:textId="77777777" w:rsidR="006A30EA" w:rsidRDefault="006A30EA"/>
        </w:tc>
      </w:tr>
      <w:tr w:rsidR="006A30EA" w14:paraId="50FCED03" w14:textId="77777777">
        <w:tc>
          <w:tcPr>
            <w:tcW w:w="9986" w:type="dxa"/>
            <w:gridSpan w:val="4"/>
          </w:tcPr>
          <w:p w14:paraId="50FCECF7" w14:textId="77777777" w:rsidR="006A30EA" w:rsidRDefault="006A30EA">
            <w:pPr>
              <w:spacing w:before="20"/>
            </w:pPr>
          </w:p>
          <w:p w14:paraId="50FCECF8" w14:textId="77777777" w:rsidR="006A30EA" w:rsidRDefault="004802B4">
            <w:r>
              <w:rPr>
                <w:sz w:val="18"/>
              </w:rPr>
              <w:t>8. Authorization for release</w:t>
            </w:r>
          </w:p>
          <w:p w14:paraId="50FCECF9" w14:textId="77777777" w:rsidR="006A30EA" w:rsidRDefault="006A30EA">
            <w:pPr>
              <w:spacing w:before="20"/>
            </w:pPr>
          </w:p>
          <w:p w14:paraId="50FCECFA" w14:textId="77777777" w:rsidR="006A30EA" w:rsidRDefault="004802B4">
            <w:r>
              <w:rPr>
                <w:sz w:val="18"/>
              </w:rPr>
              <w:t xml:space="preserve">     (a)</w:t>
            </w:r>
            <w:del w:id="1082" w:author="TWO" w:date="2026-07-07T16:26:00Z">
              <w:r>
                <w:rPr>
                  <w:sz w:val="18"/>
                </w:rPr>
                <w:tab/>
              </w:r>
            </w:del>
            <w:ins w:id="1083" w:author="TWO" w:date="2026-07-07T16:26:00Z">
              <w:r>
                <w:rPr>
                  <w:sz w:val="18"/>
                </w:rPr>
                <w:t xml:space="preserve">   </w:t>
              </w:r>
            </w:ins>
            <w:r>
              <w:rPr>
                <w:sz w:val="18"/>
              </w:rPr>
              <w:t>Does the variety require prior authorization for release under legislation concerning the protection of the environment, human and animal health?</w:t>
            </w:r>
          </w:p>
          <w:p w14:paraId="50FCECFB" w14:textId="77777777" w:rsidR="006A30EA" w:rsidRDefault="006A30EA">
            <w:pPr>
              <w:spacing w:before="20"/>
            </w:pPr>
          </w:p>
          <w:p w14:paraId="50FCECFC" w14:textId="77777777" w:rsidR="006A30EA" w:rsidRDefault="004802B4">
            <w:r>
              <w:rPr>
                <w:sz w:val="18"/>
              </w:rPr>
              <w:tab/>
              <w:t>Yes [ ]</w:t>
            </w:r>
            <w:r>
              <w:rPr>
                <w:sz w:val="18"/>
              </w:rPr>
              <w:tab/>
            </w:r>
            <w:r>
              <w:rPr>
                <w:sz w:val="18"/>
              </w:rPr>
              <w:tab/>
              <w:t>No [ ]</w:t>
            </w:r>
          </w:p>
          <w:p w14:paraId="50FCECFD" w14:textId="77777777" w:rsidR="006A30EA" w:rsidRDefault="006A30EA">
            <w:pPr>
              <w:spacing w:before="20"/>
            </w:pPr>
          </w:p>
          <w:p w14:paraId="50FCECFE" w14:textId="77777777" w:rsidR="006A30EA" w:rsidRDefault="004802B4">
            <w:r>
              <w:rPr>
                <w:sz w:val="18"/>
              </w:rPr>
              <w:t xml:space="preserve">     (b)</w:t>
            </w:r>
            <w:del w:id="1084" w:author="TWO" w:date="2026-07-07T16:26:00Z">
              <w:r>
                <w:rPr>
                  <w:sz w:val="18"/>
                </w:rPr>
                <w:tab/>
              </w:r>
            </w:del>
            <w:r>
              <w:rPr>
                <w:sz w:val="18"/>
              </w:rPr>
              <w:t>Has such authorization been obtained?</w:t>
            </w:r>
          </w:p>
          <w:p w14:paraId="50FCECFF" w14:textId="77777777" w:rsidR="006A30EA" w:rsidRDefault="006A30EA">
            <w:pPr>
              <w:spacing w:before="20"/>
            </w:pPr>
          </w:p>
          <w:p w14:paraId="50FCED00" w14:textId="77777777" w:rsidR="006A30EA" w:rsidRDefault="004802B4">
            <w:r>
              <w:rPr>
                <w:sz w:val="18"/>
              </w:rPr>
              <w:tab/>
              <w:t>Yes [ ]</w:t>
            </w:r>
            <w:r>
              <w:rPr>
                <w:sz w:val="18"/>
              </w:rPr>
              <w:tab/>
            </w:r>
            <w:r>
              <w:rPr>
                <w:sz w:val="18"/>
              </w:rPr>
              <w:tab/>
              <w:t>No [ ]</w:t>
            </w:r>
          </w:p>
          <w:p w14:paraId="50FCED01" w14:textId="77777777" w:rsidR="006A30EA" w:rsidRDefault="006A30EA">
            <w:pPr>
              <w:spacing w:before="20"/>
            </w:pPr>
          </w:p>
          <w:p w14:paraId="50FCED02" w14:textId="77777777" w:rsidR="006A30EA" w:rsidRDefault="004802B4">
            <w:r>
              <w:rPr>
                <w:sz w:val="18"/>
              </w:rPr>
              <w:t xml:space="preserve">      If the answer to (b) is yes, please attach a copy of the authorization.</w:t>
            </w:r>
          </w:p>
        </w:tc>
      </w:tr>
      <w:tr w:rsidR="006A30EA" w14:paraId="50FCED17" w14:textId="77777777">
        <w:tc>
          <w:tcPr>
            <w:tcW w:w="9986" w:type="dxa"/>
            <w:gridSpan w:val="4"/>
          </w:tcPr>
          <w:p w14:paraId="50FCED04" w14:textId="77777777" w:rsidR="006A30EA" w:rsidRDefault="006A30EA">
            <w:pPr>
              <w:spacing w:before="20"/>
            </w:pPr>
          </w:p>
          <w:p w14:paraId="50FCED05" w14:textId="77777777" w:rsidR="006A30EA" w:rsidRDefault="004802B4">
            <w:r>
              <w:rPr>
                <w:sz w:val="18"/>
              </w:rPr>
              <w:t>9. Information on plant material to be examined or submitted for examination</w:t>
            </w:r>
          </w:p>
          <w:p w14:paraId="50FCED06" w14:textId="77777777" w:rsidR="006A30EA" w:rsidRDefault="006A30EA">
            <w:pPr>
              <w:spacing w:before="20"/>
            </w:pPr>
          </w:p>
          <w:p w14:paraId="50FCED07" w14:textId="77777777" w:rsidR="006A30EA" w:rsidRDefault="004802B4">
            <w:r>
              <w:rPr>
                <w:sz w:val="18"/>
              </w:rPr>
              <w:t>9.1 The expression of a characteristic or several characteristics of a variety may be affected by factors, such as pests and disease, chemical treatment (e.g. growth retardants or pesticides), effects of tissue culture, different rootstocks</w:t>
            </w:r>
            <w:proofErr w:type="gramStart"/>
            <w:r>
              <w:rPr>
                <w:sz w:val="18"/>
              </w:rPr>
              <w:t>, scions</w:t>
            </w:r>
            <w:proofErr w:type="gramEnd"/>
            <w:r>
              <w:rPr>
                <w:sz w:val="18"/>
              </w:rPr>
              <w:t xml:space="preserve"> taken from different growth phases of a tree, etc.</w:t>
            </w:r>
          </w:p>
          <w:p w14:paraId="50FCED08" w14:textId="77777777" w:rsidR="006A30EA" w:rsidRDefault="006A30EA">
            <w:pPr>
              <w:spacing w:before="20"/>
            </w:pPr>
          </w:p>
          <w:p w14:paraId="50FCED09" w14:textId="77777777" w:rsidR="006A30EA" w:rsidRDefault="004802B4">
            <w:r>
              <w:rPr>
                <w:sz w:val="18"/>
              </w:rPr>
              <w:t>9.2 The plant material should not have undergone any treatment which would affect the expression of the characteristics of the variety, unless the competent authorities allow or request such treatment. If the plant material has undergone such treatment, full details of the treatment must be given. In this respect, please indicate below, to the best of your knowledge, if the plant material to be examined has been subjected to:</w:t>
            </w:r>
          </w:p>
          <w:p w14:paraId="50FCED0A" w14:textId="77777777" w:rsidR="006A30EA" w:rsidRDefault="006A30EA">
            <w:pPr>
              <w:spacing w:before="20"/>
            </w:pPr>
          </w:p>
          <w:p w14:paraId="50FCED0B" w14:textId="77777777" w:rsidR="006A30EA" w:rsidRPr="004802B4" w:rsidRDefault="004802B4">
            <w:pPr>
              <w:tabs>
                <w:tab w:val="left" w:pos="5670"/>
              </w:tabs>
              <w:rPr>
                <w:lang w:val="pt-BR"/>
                <w:rPrChange w:id="1085" w:author="OERTEL Romy" w:date="2026-07-08T11:18:00Z" w16du:dateUtc="2026-07-08T09:18:00Z">
                  <w:rPr/>
                </w:rPrChange>
              </w:rPr>
            </w:pPr>
            <w:r>
              <w:rPr>
                <w:sz w:val="18"/>
              </w:rPr>
              <w:t xml:space="preserve">         </w:t>
            </w:r>
            <w:r w:rsidRPr="004802B4">
              <w:rPr>
                <w:sz w:val="18"/>
                <w:lang w:val="pt-BR"/>
                <w:rPrChange w:id="1086" w:author="OERTEL Romy" w:date="2026-07-08T11:18:00Z" w16du:dateUtc="2026-07-08T09:18:00Z">
                  <w:rPr>
                    <w:sz w:val="18"/>
                  </w:rPr>
                </w:rPrChange>
              </w:rPr>
              <w:t>(a)      Microorganisms (e.g. virus, bacteria, phytoplasma)</w:t>
            </w:r>
            <w:r w:rsidRPr="004802B4">
              <w:rPr>
                <w:sz w:val="18"/>
                <w:lang w:val="pt-BR"/>
                <w:rPrChange w:id="1087" w:author="OERTEL Romy" w:date="2026-07-08T11:18:00Z" w16du:dateUtc="2026-07-08T09:18:00Z">
                  <w:rPr>
                    <w:sz w:val="18"/>
                  </w:rPr>
                </w:rPrChange>
              </w:rPr>
              <w:tab/>
              <w:t>Yes [ ]</w:t>
            </w:r>
            <w:r w:rsidRPr="004802B4">
              <w:rPr>
                <w:sz w:val="18"/>
                <w:lang w:val="pt-BR"/>
                <w:rPrChange w:id="1088" w:author="OERTEL Romy" w:date="2026-07-08T11:18:00Z" w16du:dateUtc="2026-07-08T09:18:00Z">
                  <w:rPr>
                    <w:sz w:val="18"/>
                  </w:rPr>
                </w:rPrChange>
              </w:rPr>
              <w:tab/>
            </w:r>
            <w:r w:rsidRPr="004802B4">
              <w:rPr>
                <w:sz w:val="18"/>
                <w:lang w:val="pt-BR"/>
                <w:rPrChange w:id="1089" w:author="OERTEL Romy" w:date="2026-07-08T11:18:00Z" w16du:dateUtc="2026-07-08T09:18:00Z">
                  <w:rPr>
                    <w:sz w:val="18"/>
                  </w:rPr>
                </w:rPrChange>
              </w:rPr>
              <w:tab/>
              <w:t>No [ ]</w:t>
            </w:r>
          </w:p>
          <w:p w14:paraId="50FCED0C" w14:textId="77777777" w:rsidR="006A30EA" w:rsidRPr="004802B4" w:rsidRDefault="006A30EA">
            <w:pPr>
              <w:spacing w:before="20"/>
              <w:rPr>
                <w:lang w:val="pt-BR"/>
                <w:rPrChange w:id="1090" w:author="OERTEL Romy" w:date="2026-07-08T11:18:00Z" w16du:dateUtc="2026-07-08T09:18:00Z">
                  <w:rPr/>
                </w:rPrChange>
              </w:rPr>
            </w:pPr>
          </w:p>
          <w:p w14:paraId="50FCED0D" w14:textId="77777777" w:rsidR="006A30EA" w:rsidRDefault="004802B4">
            <w:pPr>
              <w:tabs>
                <w:tab w:val="left" w:pos="5670"/>
              </w:tabs>
            </w:pPr>
            <w:r w:rsidRPr="004802B4">
              <w:rPr>
                <w:sz w:val="18"/>
                <w:lang w:val="pt-BR"/>
                <w:rPrChange w:id="1091" w:author="OERTEL Romy" w:date="2026-07-08T11:18:00Z" w16du:dateUtc="2026-07-08T09:18:00Z">
                  <w:rPr>
                    <w:sz w:val="18"/>
                  </w:rPr>
                </w:rPrChange>
              </w:rPr>
              <w:t xml:space="preserve">         </w:t>
            </w:r>
            <w:r>
              <w:rPr>
                <w:sz w:val="18"/>
              </w:rPr>
              <w:t>(b)      Chemical treatment (e.g. growth retardant, pesticide)</w:t>
            </w:r>
            <w:r>
              <w:rPr>
                <w:sz w:val="18"/>
              </w:rPr>
              <w:tab/>
              <w:t>Yes [ ]</w:t>
            </w:r>
            <w:r>
              <w:rPr>
                <w:sz w:val="18"/>
              </w:rPr>
              <w:tab/>
            </w:r>
            <w:r>
              <w:rPr>
                <w:sz w:val="18"/>
              </w:rPr>
              <w:tab/>
              <w:t>No [ ]</w:t>
            </w:r>
          </w:p>
          <w:p w14:paraId="50FCED0E" w14:textId="77777777" w:rsidR="006A30EA" w:rsidRDefault="006A30EA">
            <w:pPr>
              <w:spacing w:before="20"/>
            </w:pPr>
          </w:p>
          <w:p w14:paraId="50FCED0F" w14:textId="77777777" w:rsidR="006A30EA" w:rsidRDefault="004802B4">
            <w:pPr>
              <w:tabs>
                <w:tab w:val="left" w:pos="5670"/>
              </w:tabs>
            </w:pPr>
            <w:r>
              <w:rPr>
                <w:sz w:val="18"/>
              </w:rPr>
              <w:t xml:space="preserve">         (c)      Tissue culture</w:t>
            </w:r>
            <w:r>
              <w:rPr>
                <w:sz w:val="18"/>
              </w:rPr>
              <w:tab/>
              <w:t>Yes [ ]</w:t>
            </w:r>
            <w:r>
              <w:rPr>
                <w:sz w:val="18"/>
              </w:rPr>
              <w:tab/>
            </w:r>
            <w:r>
              <w:rPr>
                <w:sz w:val="18"/>
              </w:rPr>
              <w:tab/>
              <w:t>No [ ]</w:t>
            </w:r>
          </w:p>
          <w:p w14:paraId="50FCED10" w14:textId="77777777" w:rsidR="006A30EA" w:rsidRDefault="006A30EA">
            <w:pPr>
              <w:spacing w:before="20"/>
            </w:pPr>
          </w:p>
          <w:p w14:paraId="50FCED11" w14:textId="77777777" w:rsidR="006A30EA" w:rsidRDefault="004802B4">
            <w:pPr>
              <w:tabs>
                <w:tab w:val="left" w:pos="5670"/>
              </w:tabs>
            </w:pPr>
            <w:r>
              <w:rPr>
                <w:sz w:val="18"/>
              </w:rPr>
              <w:t xml:space="preserve">         (d)      Other factors</w:t>
            </w:r>
            <w:r>
              <w:rPr>
                <w:sz w:val="18"/>
              </w:rPr>
              <w:tab/>
              <w:t>Yes [ ]</w:t>
            </w:r>
            <w:r>
              <w:rPr>
                <w:sz w:val="18"/>
              </w:rPr>
              <w:tab/>
            </w:r>
            <w:r>
              <w:rPr>
                <w:sz w:val="18"/>
              </w:rPr>
              <w:tab/>
              <w:t>No [ ]</w:t>
            </w:r>
          </w:p>
          <w:p w14:paraId="50FCED12" w14:textId="77777777" w:rsidR="006A30EA" w:rsidRDefault="006A30EA">
            <w:pPr>
              <w:spacing w:before="20"/>
            </w:pPr>
          </w:p>
          <w:p w14:paraId="50FCED13" w14:textId="77777777" w:rsidR="006A30EA" w:rsidRDefault="004802B4">
            <w:r>
              <w:rPr>
                <w:sz w:val="18"/>
              </w:rPr>
              <w:t xml:space="preserve">         Please provide details </w:t>
            </w:r>
            <w:proofErr w:type="gramStart"/>
            <w:r>
              <w:rPr>
                <w:sz w:val="18"/>
              </w:rPr>
              <w:t>for</w:t>
            </w:r>
            <w:proofErr w:type="gramEnd"/>
            <w:r>
              <w:rPr>
                <w:sz w:val="18"/>
              </w:rPr>
              <w:t xml:space="preserve"> where you have indicated "yes".</w:t>
            </w:r>
          </w:p>
          <w:p w14:paraId="50FCED14" w14:textId="77777777" w:rsidR="006A30EA" w:rsidRDefault="006A30EA">
            <w:pPr>
              <w:spacing w:before="20"/>
            </w:pPr>
          </w:p>
          <w:p w14:paraId="50FCED15" w14:textId="77777777" w:rsidR="006A30EA" w:rsidRDefault="004802B4">
            <w:r>
              <w:rPr>
                <w:sz w:val="18"/>
              </w:rPr>
              <w:t xml:space="preserve">         ____________________________________________________________</w:t>
            </w:r>
          </w:p>
          <w:p w14:paraId="50FCED16" w14:textId="77777777" w:rsidR="006A30EA" w:rsidRDefault="006A30EA"/>
        </w:tc>
      </w:tr>
      <w:tr w:rsidR="006A30EA" w14:paraId="50FCED1B" w14:textId="77777777">
        <w:tc>
          <w:tcPr>
            <w:tcW w:w="9986" w:type="dxa"/>
            <w:gridSpan w:val="4"/>
            <w:tcBorders>
              <w:bottom w:val="nil"/>
            </w:tcBorders>
          </w:tcPr>
          <w:p w14:paraId="50FCED18" w14:textId="77777777" w:rsidR="006A30EA" w:rsidRDefault="006A30EA">
            <w:pPr>
              <w:spacing w:before="20"/>
            </w:pPr>
          </w:p>
          <w:p w14:paraId="50FCED19" w14:textId="77777777" w:rsidR="006A30EA" w:rsidRDefault="004802B4">
            <w:r>
              <w:rPr>
                <w:sz w:val="18"/>
              </w:rPr>
              <w:t>10.</w:t>
            </w:r>
            <w:r>
              <w:rPr>
                <w:sz w:val="18"/>
              </w:rPr>
              <w:tab/>
              <w:t>I hereby declare that, to the best of my knowledge, the information provided in this form is correct:</w:t>
            </w:r>
          </w:p>
          <w:p w14:paraId="50FCED1A" w14:textId="77777777" w:rsidR="006A30EA" w:rsidRDefault="006A30EA">
            <w:pPr>
              <w:spacing w:before="20"/>
            </w:pPr>
          </w:p>
        </w:tc>
      </w:tr>
      <w:tr w:rsidR="006A30EA" w14:paraId="50FCED22" w14:textId="77777777">
        <w:tblPrEx>
          <w:jc w:val="center"/>
        </w:tblPrEx>
        <w:trPr>
          <w:trHeight w:val="800"/>
          <w:jc w:val="center"/>
        </w:trPr>
        <w:tc>
          <w:tcPr>
            <w:tcW w:w="2496" w:type="dxa"/>
            <w:tcBorders>
              <w:top w:val="nil"/>
              <w:bottom w:val="nil"/>
              <w:right w:val="nil"/>
            </w:tcBorders>
          </w:tcPr>
          <w:p w14:paraId="50FCED1C" w14:textId="77777777" w:rsidR="006A30EA" w:rsidRDefault="006A30EA">
            <w:pPr>
              <w:spacing w:before="20"/>
            </w:pPr>
          </w:p>
          <w:p w14:paraId="50FCED1D" w14:textId="77777777" w:rsidR="006A30EA" w:rsidRDefault="006A30EA">
            <w:pPr>
              <w:spacing w:before="20"/>
            </w:pPr>
          </w:p>
          <w:p w14:paraId="50FCED1E" w14:textId="77777777" w:rsidR="006A30EA" w:rsidRDefault="004802B4">
            <w:r>
              <w:rPr>
                <w:sz w:val="18"/>
              </w:rPr>
              <w:tab/>
              <w:t>Applicant's name</w:t>
            </w:r>
          </w:p>
        </w:tc>
        <w:tc>
          <w:tcPr>
            <w:tcW w:w="7488" w:type="dxa"/>
            <w:gridSpan w:val="3"/>
            <w:tcBorders>
              <w:top w:val="nil"/>
              <w:left w:val="nil"/>
              <w:bottom w:val="nil"/>
            </w:tcBorders>
          </w:tcPr>
          <w:p w14:paraId="50FCED1F" w14:textId="77777777" w:rsidR="006A30EA" w:rsidRDefault="006A30EA">
            <w:pPr>
              <w:spacing w:before="20"/>
            </w:pPr>
          </w:p>
          <w:p w14:paraId="50FCED20" w14:textId="77777777" w:rsidR="006A30EA" w:rsidRDefault="00000000">
            <w:r>
              <w:pict w14:anchorId="50FCEDD3">
                <v:shape id="_x0000_s2555" type="#_x0000_t202" style="position:absolute;left:0;text-align:left;margin-left:0;margin-top:0;width:283pt;height:25pt;z-index:251658256;mso-position-horizontal:left;mso-position-vertical:center;mso-width-relative:page;mso-height-relative:page">
                  <v:textbox>
                    <w:txbxContent>
                      <w:p w14:paraId="50FCEE4F" w14:textId="77777777" w:rsidR="006A30EA" w:rsidRDefault="006A30EA"/>
                    </w:txbxContent>
                  </v:textbox>
                </v:shape>
              </w:pict>
            </w:r>
          </w:p>
          <w:p w14:paraId="50FCED21" w14:textId="77777777" w:rsidR="006A30EA" w:rsidRDefault="006A30EA">
            <w:pPr>
              <w:spacing w:before="20"/>
            </w:pPr>
          </w:p>
        </w:tc>
      </w:tr>
      <w:tr w:rsidR="006A30EA" w14:paraId="50FCED31" w14:textId="77777777">
        <w:trPr>
          <w:trHeight w:val="1000"/>
        </w:trPr>
        <w:tc>
          <w:tcPr>
            <w:tcW w:w="2496" w:type="dxa"/>
            <w:tcBorders>
              <w:top w:val="nil"/>
              <w:bottom w:val="nil"/>
              <w:right w:val="nil"/>
            </w:tcBorders>
          </w:tcPr>
          <w:p w14:paraId="50FCED23" w14:textId="77777777" w:rsidR="006A30EA" w:rsidRDefault="006A30EA">
            <w:pPr>
              <w:spacing w:before="20"/>
            </w:pPr>
          </w:p>
          <w:p w14:paraId="50FCED24" w14:textId="77777777" w:rsidR="006A30EA" w:rsidRDefault="006A30EA">
            <w:pPr>
              <w:spacing w:before="20"/>
            </w:pPr>
          </w:p>
          <w:p w14:paraId="50FCED25" w14:textId="77777777" w:rsidR="006A30EA" w:rsidRDefault="004802B4">
            <w:r>
              <w:rPr>
                <w:sz w:val="18"/>
              </w:rPr>
              <w:tab/>
              <w:t>Signature</w:t>
            </w:r>
          </w:p>
          <w:p w14:paraId="50FCED26" w14:textId="77777777" w:rsidR="006A30EA" w:rsidRDefault="006A30EA">
            <w:pPr>
              <w:spacing w:before="20"/>
            </w:pPr>
          </w:p>
        </w:tc>
        <w:tc>
          <w:tcPr>
            <w:tcW w:w="2496" w:type="dxa"/>
            <w:tcBorders>
              <w:top w:val="nil"/>
              <w:left w:val="nil"/>
              <w:bottom w:val="nil"/>
              <w:right w:val="nil"/>
            </w:tcBorders>
          </w:tcPr>
          <w:p w14:paraId="50FCED27" w14:textId="77777777" w:rsidR="006A30EA" w:rsidRDefault="006A30EA">
            <w:pPr>
              <w:spacing w:before="20"/>
            </w:pPr>
          </w:p>
          <w:p w14:paraId="50FCED28" w14:textId="77777777" w:rsidR="006A30EA" w:rsidRDefault="00000000">
            <w:r>
              <w:pict w14:anchorId="50FCEDD4">
                <v:shape id="_x0000_s2556" type="#_x0000_t202" style="position:absolute;left:0;text-align:left;margin-left:0;margin-top:0;width:110pt;height:25pt;z-index:251658257;mso-position-horizontal:left;mso-position-vertical:center;mso-width-relative:page;mso-height-relative:page">
                  <v:textbox>
                    <w:txbxContent>
                      <w:p w14:paraId="50FCEE50" w14:textId="77777777" w:rsidR="006A30EA" w:rsidRDefault="006A30EA"/>
                    </w:txbxContent>
                  </v:textbox>
                </v:shape>
              </w:pict>
            </w:r>
          </w:p>
          <w:p w14:paraId="50FCED29" w14:textId="77777777" w:rsidR="006A30EA" w:rsidRDefault="006A30EA">
            <w:pPr>
              <w:spacing w:before="20"/>
            </w:pPr>
          </w:p>
        </w:tc>
        <w:tc>
          <w:tcPr>
            <w:tcW w:w="100" w:type="pct"/>
            <w:tcBorders>
              <w:top w:val="nil"/>
              <w:left w:val="nil"/>
              <w:bottom w:val="nil"/>
              <w:right w:val="nil"/>
            </w:tcBorders>
          </w:tcPr>
          <w:p w14:paraId="50FCED2A" w14:textId="77777777" w:rsidR="006A30EA" w:rsidRDefault="006A30EA">
            <w:pPr>
              <w:spacing w:before="20"/>
            </w:pPr>
          </w:p>
          <w:p w14:paraId="50FCED2B" w14:textId="77777777" w:rsidR="006A30EA" w:rsidRDefault="006A30EA">
            <w:pPr>
              <w:spacing w:before="20"/>
            </w:pPr>
          </w:p>
          <w:p w14:paraId="50FCED2C" w14:textId="77777777" w:rsidR="006A30EA" w:rsidRDefault="004802B4">
            <w:r>
              <w:tab/>
              <w:t>Date</w:t>
            </w:r>
          </w:p>
          <w:p w14:paraId="50FCED2D" w14:textId="77777777" w:rsidR="006A30EA" w:rsidRDefault="006A30EA">
            <w:pPr>
              <w:spacing w:before="20"/>
            </w:pPr>
          </w:p>
        </w:tc>
        <w:tc>
          <w:tcPr>
            <w:tcW w:w="2496" w:type="dxa"/>
            <w:tcBorders>
              <w:top w:val="nil"/>
              <w:left w:val="nil"/>
            </w:tcBorders>
          </w:tcPr>
          <w:p w14:paraId="50FCED2E" w14:textId="77777777" w:rsidR="006A30EA" w:rsidRDefault="006A30EA">
            <w:pPr>
              <w:spacing w:before="20"/>
            </w:pPr>
          </w:p>
          <w:p w14:paraId="50FCED2F" w14:textId="77777777" w:rsidR="006A30EA" w:rsidRDefault="00000000">
            <w:r>
              <w:pict w14:anchorId="50FCEDD5">
                <v:shape id="_x0000_s2557" type="#_x0000_t202" style="position:absolute;left:0;text-align:left;margin-left:0;margin-top:0;width:110pt;height:25pt;z-index:251658258;mso-position-vertical:center;mso-width-relative:page;mso-height-relative:page">
                  <v:textbox>
                    <w:txbxContent>
                      <w:p w14:paraId="50FCEE51" w14:textId="77777777" w:rsidR="006A30EA" w:rsidRDefault="006A30EA"/>
                    </w:txbxContent>
                  </v:textbox>
                </v:shape>
              </w:pict>
            </w:r>
          </w:p>
          <w:p w14:paraId="50FCED30" w14:textId="77777777" w:rsidR="006A30EA" w:rsidRDefault="006A30EA">
            <w:pPr>
              <w:spacing w:before="20"/>
            </w:pPr>
          </w:p>
        </w:tc>
      </w:tr>
      <w:tr w:rsidR="006A30EA" w14:paraId="50FCED37" w14:textId="77777777">
        <w:trPr>
          <w:trHeight w:val="200"/>
        </w:trPr>
        <w:tc>
          <w:tcPr>
            <w:tcW w:w="4993" w:type="dxa"/>
            <w:tcBorders>
              <w:left w:val="nil"/>
              <w:bottom w:val="nil"/>
              <w:right w:val="nil"/>
            </w:tcBorders>
          </w:tcPr>
          <w:p w14:paraId="50FCED32" w14:textId="77777777" w:rsidR="006A30EA" w:rsidRDefault="006A30EA"/>
        </w:tc>
        <w:tc>
          <w:tcPr>
            <w:tcW w:w="4993" w:type="dxa"/>
            <w:gridSpan w:val="3"/>
            <w:tcBorders>
              <w:left w:val="nil"/>
              <w:bottom w:val="nil"/>
              <w:right w:val="nil"/>
            </w:tcBorders>
            <w:vAlign w:val="bottom"/>
          </w:tcPr>
          <w:p w14:paraId="50FCED33" w14:textId="77777777" w:rsidR="006A30EA" w:rsidRDefault="006A30EA">
            <w:pPr>
              <w:jc w:val="right"/>
            </w:pPr>
          </w:p>
          <w:p w14:paraId="50FCED34" w14:textId="77777777" w:rsidR="006A30EA" w:rsidRDefault="006A30EA">
            <w:pPr>
              <w:jc w:val="right"/>
            </w:pPr>
          </w:p>
          <w:p w14:paraId="50FCED35" w14:textId="77777777" w:rsidR="006A30EA" w:rsidRDefault="006A30EA">
            <w:pPr>
              <w:jc w:val="right"/>
            </w:pPr>
          </w:p>
          <w:p w14:paraId="50FCED36" w14:textId="77777777" w:rsidR="006A30EA" w:rsidRDefault="004802B4">
            <w:pPr>
              <w:jc w:val="right"/>
            </w:pPr>
            <w:r>
              <w:t>[End of document]</w:t>
            </w:r>
          </w:p>
        </w:tc>
      </w:tr>
    </w:tbl>
    <w:p w14:paraId="50FCED38" w14:textId="77777777" w:rsidR="006A30EA" w:rsidRDefault="006A30EA"/>
    <w:sectPr w:rsidR="006A30EA">
      <w:headerReference w:type="even" r:id="rId175"/>
      <w:headerReference w:type="default" r:id="rId176"/>
      <w:footerReference w:type="even" r:id="rId177"/>
      <w:footerReference w:type="default" r:id="rId178"/>
      <w:headerReference w:type="first" r:id="rId179"/>
      <w:footerReference w:type="first" r:id="rId180"/>
      <w:pgSz w:w="11906" w:h="16838"/>
      <w:pgMar w:top="400" w:right="960" w:bottom="400" w:left="960" w:header="510" w:footer="720" w:gutter="0"/>
      <w:cols w:space="72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1056" w:author="WANG" w:date="2026-07-08T20:12:00Z" w:initials="WANG">
    <w:p w14:paraId="1DC6CA2D" w14:textId="77777777" w:rsidR="004E0A44" w:rsidRDefault="004E0A44">
      <w:pPr>
        <w:pStyle w:val="CommentText"/>
      </w:pPr>
      <w:r>
        <w:t>Magnolia 'Oyama Rose'</w:t>
      </w:r>
    </w:p>
  </w:comment>
  <w:comment w:id="1058" w:author="WANG" w:date="2026-07-08T20:22:00Z" w:initials="WANG">
    <w:p w14:paraId="2DE89AF2" w14:textId="77777777" w:rsidR="004E0A44" w:rsidRDefault="004E0A44">
      <w:pPr>
        <w:pStyle w:val="CommentText"/>
        <w:rPr>
          <w:rFonts w:eastAsia="SimSun"/>
          <w:lang w:eastAsia="zh-CN"/>
        </w:rPr>
      </w:pPr>
      <w:r>
        <w:rPr>
          <w:rFonts w:eastAsia="SimSun"/>
          <w:lang w:eastAsia="zh-CN"/>
        </w:rPr>
        <w:t>Magnolia ’Golden Pond’</w:t>
      </w:r>
    </w:p>
  </w:comment>
  <w:comment w:id="1059" w:author="WANG" w:date="2026-07-08T21:40:00Z" w:initials="WANG">
    <w:p w14:paraId="71A230C8" w14:textId="77777777" w:rsidR="004E0A44" w:rsidRDefault="004E0A44">
      <w:pPr>
        <w:pStyle w:val="CommentText"/>
      </w:pPr>
      <w:r>
        <w:t>Magnolia 'Daybreak'</w:t>
      </w:r>
    </w:p>
  </w:comment>
  <w:comment w:id="1062" w:author="WANG" w:date="2026-07-08T20:53:00Z" w:initials="WANG">
    <w:p w14:paraId="20505272" w14:textId="77777777" w:rsidR="004E0A44" w:rsidRDefault="004E0A44">
      <w:pPr>
        <w:pStyle w:val="CommentText"/>
      </w:pPr>
      <w:r>
        <w:rPr>
          <w:rFonts w:eastAsia="SimSun"/>
          <w:lang w:eastAsia="zh-CN"/>
        </w:rPr>
        <w:t>Magnolia ‘Athene’</w:t>
      </w:r>
    </w:p>
  </w:comment>
  <w:comment w:id="1067" w:author="WANG" w:date="2026-07-08T20:05:00Z" w:initials="WANG">
    <w:p w14:paraId="56570568" w14:textId="77777777" w:rsidR="001E2E01" w:rsidRDefault="001E2E01">
      <w:pPr>
        <w:pStyle w:val="CommentText"/>
      </w:pPr>
      <w:r>
        <w:t xml:space="preserve">Magnolia acuminata </w:t>
      </w:r>
      <w:r>
        <w:rPr>
          <w:rFonts w:eastAsia="SimSun"/>
          <w:lang w:eastAsia="zh-CN"/>
        </w:rPr>
        <w:t>‘</w:t>
      </w:r>
      <w:r>
        <w:t>Blue Opal</w:t>
      </w:r>
      <w:r>
        <w:rPr>
          <w:rFonts w:eastAsia="SimSun"/>
          <w:lang w:eastAsia="zh-CN"/>
        </w:rPr>
        <w:t>’</w:t>
      </w:r>
    </w:p>
  </w:comment>
  <w:comment w:id="1071" w:author="WANG" w:date="2026-07-08T20:04:00Z" w:initials="WANG">
    <w:p w14:paraId="570BE0F4" w14:textId="77777777" w:rsidR="001E2E01" w:rsidRDefault="001E2E01">
      <w:pPr>
        <w:pStyle w:val="CommentText"/>
      </w:pPr>
      <w:r>
        <w:t>Magnolia 'Vulcan'</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1DC6CA2D" w15:done="0"/>
  <w15:commentEx w15:paraId="2DE89AF2" w15:done="0"/>
  <w15:commentEx w15:paraId="71A230C8" w15:done="0"/>
  <w15:commentEx w15:paraId="20505272" w15:done="0"/>
  <w15:commentEx w15:paraId="56570568" w15:done="0"/>
  <w15:commentEx w15:paraId="570BE0F4"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2600DDBF" w16cex:dateUtc="2026-07-09T09:37:00Z"/>
  <w16cex:commentExtensible w16cex:durableId="3213BADF" w16cex:dateUtc="2026-07-09T09:37:00Z"/>
  <w16cex:commentExtensible w16cex:durableId="034FB58B" w16cex:dateUtc="2026-07-09T09:37:00Z"/>
  <w16cex:commentExtensible w16cex:durableId="079E591B" w16cex:dateUtc="2026-07-09T09:37:00Z"/>
  <w16cex:commentExtensible w16cex:durableId="050F696D" w16cex:dateUtc="2026-07-09T09:37:00Z"/>
  <w16cex:commentExtensible w16cex:durableId="22F6BEE2" w16cex:dateUtc="2026-07-09T09:37: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1DC6CA2D" w16cid:durableId="2600DDBF"/>
  <w16cid:commentId w16cid:paraId="2DE89AF2" w16cid:durableId="3213BADF"/>
  <w16cid:commentId w16cid:paraId="71A230C8" w16cid:durableId="034FB58B"/>
  <w16cid:commentId w16cid:paraId="20505272" w16cid:durableId="079E591B"/>
  <w16cid:commentId w16cid:paraId="56570568" w16cid:durableId="050F696D"/>
  <w16cid:commentId w16cid:paraId="570BE0F4" w16cid:durableId="22F6BEE2"/>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AD8C1EC" w14:textId="77777777" w:rsidR="00E736B0" w:rsidRDefault="00E736B0">
      <w:r>
        <w:separator/>
      </w:r>
    </w:p>
  </w:endnote>
  <w:endnote w:type="continuationSeparator" w:id="0">
    <w:p w14:paraId="6CB705FF" w14:textId="77777777" w:rsidR="00E736B0" w:rsidRDefault="00E736B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ahoma">
    <w:panose1 w:val="020B0604030504040204"/>
    <w:charset w:val="00"/>
    <w:family w:val="swiss"/>
    <w:pitch w:val="variable"/>
    <w:sig w:usb0="E1002EFF" w:usb1="C000605B" w:usb2="00000029" w:usb3="00000000" w:csb0="000101FF" w:csb1="00000000"/>
  </w:font>
  <w:font w:name="DengXian">
    <w:panose1 w:val="02010600030101010101"/>
    <w:charset w:val="86"/>
    <w:family w:val="auto"/>
    <w:pitch w:val="variable"/>
    <w:sig w:usb0="A00002BF" w:usb1="38CF7CFA" w:usb2="00000016" w:usb3="00000000" w:csb0="0004000F" w:csb1="00000000"/>
  </w:font>
  <w:font w:name="Calibri">
    <w:panose1 w:val="020F0502020204030204"/>
    <w:charset w:val="00"/>
    <w:family w:val="swiss"/>
    <w:pitch w:val="variable"/>
    <w:sig w:usb0="E4002EFF" w:usb1="C000247B" w:usb2="00000009" w:usb3="00000000" w:csb0="000001FF" w:csb1="00000000"/>
    <w:embedRegular r:id="rId1" w:subsetted="1" w:fontKey="{954E5C34-05B3-4772-90F5-8E447D6377F7}"/>
  </w:font>
  <w:font w:name="Microsoft Sans Serif">
    <w:panose1 w:val="020B0604020202020204"/>
    <w:charset w:val="00"/>
    <w:family w:val="swiss"/>
    <w:pitch w:val="variable"/>
    <w:sig w:usb0="E5002EFF" w:usb1="C000605B" w:usb2="00000029" w:usb3="00000000" w:csb0="000101FF" w:csb1="00000000"/>
    <w:embedRegular r:id="rId2" w:subsetted="1" w:fontKey="{989548CC-23AD-45D0-9378-A4AACD53807D}"/>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E2" w14:textId="77777777" w:rsidR="006A30EA" w:rsidRDefault="006A30E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E3" w14:textId="77777777" w:rsidR="006A30EA" w:rsidRDefault="004802B4">
    <w:r>
      <w:t xml:space="preserve">_________________________ </w:t>
    </w:r>
  </w:p>
  <w:p w14:paraId="50FCEDE4" w14:textId="77777777" w:rsidR="006A30EA" w:rsidRDefault="004802B4">
    <w:r>
      <w:rPr>
        <w:sz w:val="16"/>
      </w:rPr>
      <w:t>*</w:t>
    </w:r>
    <w:r>
      <w:rPr>
        <w:sz w:val="16"/>
      </w:rPr>
      <w:tab/>
      <w:t>These names were correct at the time of the introduction of these Test Guidelines but may be revised or updated. [Readers are advised to consult the UPOV Code, which can be found on the UPOV Website (www.upov.int), for the latest information.]</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E9" w14:textId="77777777" w:rsidR="006A30EA" w:rsidRDefault="006A30EA"/>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EA" w14:textId="77777777" w:rsidR="006A30EA" w:rsidRDefault="006A30EA"/>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EC" w14:textId="77777777" w:rsidR="006A30EA" w:rsidRDefault="006A30EA"/>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F1" w14:textId="77777777" w:rsidR="006A30EA" w:rsidRDefault="006A30EA"/>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F2" w14:textId="77777777" w:rsidR="006A30EA" w:rsidRDefault="006A30EA"/>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F4" w14:textId="77777777" w:rsidR="006A30EA" w:rsidRDefault="006A30EA"/>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F9" w14:textId="77777777" w:rsidR="006A30EA" w:rsidRDefault="006A30EA"/>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FA" w14:textId="77777777" w:rsidR="006A30EA" w:rsidRDefault="006A30EA"/>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FC" w14:textId="77777777" w:rsidR="006A30EA" w:rsidRDefault="006A30EA"/>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01" w14:textId="77777777" w:rsidR="006A30EA" w:rsidRDefault="006A30EA"/>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02" w14:textId="77777777" w:rsidR="006A30EA" w:rsidRDefault="006A30EA"/>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04" w14:textId="77777777" w:rsidR="006A30EA" w:rsidRDefault="006A30EA"/>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09" w14:textId="77777777" w:rsidR="006A30EA" w:rsidRDefault="006A30EA"/>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0A" w14:textId="77777777" w:rsidR="006A30EA" w:rsidRDefault="006A30EA"/>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0C" w14:textId="77777777" w:rsidR="006A30EA" w:rsidRDefault="006A30EA"/>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11" w14:textId="77777777" w:rsidR="006A30EA" w:rsidRDefault="006A30EA"/>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12" w14:textId="77777777" w:rsidR="006A30EA" w:rsidRDefault="004802B4">
    <w:pPr>
      <w:pStyle w:val="sectionTenSubSectionSevenHeaderStyle"/>
    </w:pPr>
    <w:r>
      <w:t xml:space="preserve">_________________________ </w:t>
    </w:r>
  </w:p>
  <w:p w14:paraId="50FCEE13" w14:textId="77777777" w:rsidR="006A30EA" w:rsidRDefault="004802B4">
    <w:pPr>
      <w:pStyle w:val="sectionTenSubSectionSevenHeaderStyle"/>
    </w:pPr>
    <w:r>
      <w:rPr>
        <w:vertAlign w:val="superscript"/>
      </w:rPr>
      <w:t>#</w:t>
    </w:r>
    <w:r>
      <w:tab/>
      <w:t>Authorities may allow certain of this information to be provided in a confidential section of the Technical Questionnaire.</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15" w14:textId="77777777" w:rsidR="006A30EA" w:rsidRDefault="006A30EA"/>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1A" w14:textId="77777777" w:rsidR="006A30EA" w:rsidRDefault="006A30EA"/>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1B" w14:textId="77777777" w:rsidR="006A30EA" w:rsidRDefault="006A30EA"/>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1D" w14:textId="77777777" w:rsidR="006A30EA" w:rsidRDefault="006A30EA"/>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22" w14:textId="77777777" w:rsidR="006A30EA" w:rsidRDefault="006A30EA"/>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23" w14:textId="77777777" w:rsidR="006A30EA" w:rsidRDefault="006A30EA"/>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25" w14:textId="77777777" w:rsidR="006A30EA" w:rsidRDefault="006A30EA"/>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2A" w14:textId="77777777" w:rsidR="006A30EA" w:rsidRDefault="006A30EA"/>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2B" w14:textId="77777777" w:rsidR="006A30EA" w:rsidRDefault="006A30EA"/>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2D" w14:textId="77777777" w:rsidR="006A30EA" w:rsidRDefault="006A30EA"/>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32" w14:textId="77777777" w:rsidR="006A30EA" w:rsidRDefault="006A30EA"/>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33" w14:textId="77777777" w:rsidR="006A30EA" w:rsidRDefault="004802B4">
    <w:pPr>
      <w:pStyle w:val="sectionTenSubSectionSevenHeaderStyle"/>
    </w:pPr>
    <w:r>
      <w:t xml:space="preserve">_________________________ </w:t>
    </w:r>
  </w:p>
  <w:p w14:paraId="50FCEE34" w14:textId="77777777" w:rsidR="006A30EA" w:rsidRDefault="004802B4">
    <w:pPr>
      <w:pStyle w:val="sectionTenSubSectionSevenHeaderStyle"/>
    </w:pPr>
    <w:r>
      <w:rPr>
        <w:vertAlign w:val="superscript"/>
      </w:rPr>
      <w:t>#</w:t>
    </w:r>
    <w:r>
      <w:tab/>
      <w:t>Authorities may allow certain of this information to be provided in a confidential section of the Technical Questionnaire.</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36" w14:textId="77777777" w:rsidR="006A30EA" w:rsidRDefault="006A30EA"/>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3B" w14:textId="77777777" w:rsidR="006A30EA" w:rsidRDefault="006A30EA"/>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3C" w14:textId="77777777" w:rsidR="006A30EA" w:rsidRDefault="006A30EA"/>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3E" w14:textId="77777777" w:rsidR="006A30EA" w:rsidRDefault="006A30EA"/>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8B4D74E" w14:textId="77777777" w:rsidR="00E736B0" w:rsidRDefault="00E736B0">
      <w:r>
        <w:separator/>
      </w:r>
    </w:p>
  </w:footnote>
  <w:footnote w:type="continuationSeparator" w:id="0">
    <w:p w14:paraId="188DA865" w14:textId="77777777" w:rsidR="00E736B0" w:rsidRDefault="00E736B0">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DF" w14:textId="77777777" w:rsidR="006A30EA" w:rsidRDefault="004802B4">
    <w:pPr>
      <w:pStyle w:val="customHeaderStyle"/>
    </w:pPr>
    <w:r>
      <w:t>TG/MAGNO(proj.7)</w:t>
    </w:r>
    <w:ins w:id="301" w:author="TWO" w:date="2026-07-07T16:26:00Z">
      <w:r>
        <w:t xml:space="preserve"> with TWO comments</w:t>
      </w:r>
    </w:ins>
  </w:p>
  <w:p w14:paraId="50FCEDE0" w14:textId="77777777" w:rsidR="006A30EA" w:rsidRDefault="004802B4">
    <w:pPr>
      <w:pStyle w:val="customHeaderStyle"/>
    </w:pPr>
    <w:r>
      <w:t>Magnolia, 2026-06-03</w:t>
    </w:r>
  </w:p>
  <w:p w14:paraId="50FCEDE1" w14:textId="77777777" w:rsidR="006A30EA" w:rsidRDefault="004802B4">
    <w:pPr>
      <w:pStyle w:val="customHeaderStyle"/>
      <w:spacing w:after="160"/>
    </w:pPr>
    <w:r>
      <w:fldChar w:fldCharType="begin"/>
    </w:r>
    <w:r>
      <w:instrText>PAGE "Page Number"</w:instrText>
    </w:r>
    <w:r>
      <w:fldChar w:fldCharType="separate"/>
    </w:r>
    <w:r>
      <w:t>7</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E5" w14:textId="77777777" w:rsidR="006A30EA" w:rsidRDefault="006A30EA"/>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E6" w14:textId="77777777" w:rsidR="006A30EA" w:rsidRDefault="004802B4">
    <w:pPr>
      <w:pStyle w:val="customHeaderStyle"/>
    </w:pPr>
    <w:r>
      <w:t>TG/MAGNO(proj.7)</w:t>
    </w:r>
    <w:ins w:id="303" w:author="TWO" w:date="2026-07-07T16:26:00Z">
      <w:r>
        <w:t xml:space="preserve"> with TWO comments</w:t>
      </w:r>
    </w:ins>
  </w:p>
  <w:p w14:paraId="50FCEDE7" w14:textId="77777777" w:rsidR="006A30EA" w:rsidRDefault="004802B4">
    <w:pPr>
      <w:pStyle w:val="customHeaderStyle"/>
    </w:pPr>
    <w:r>
      <w:t>Magnolia, 2026-06-03</w:t>
    </w:r>
  </w:p>
  <w:p w14:paraId="50FCEDE8" w14:textId="77777777" w:rsidR="006A30EA" w:rsidRDefault="004802B4">
    <w:pPr>
      <w:pStyle w:val="customHeaderStyle"/>
      <w:spacing w:after="160"/>
    </w:pPr>
    <w:r>
      <w:fldChar w:fldCharType="begin"/>
    </w:r>
    <w:r>
      <w:instrText>PAGE "Page Number"</w:instrText>
    </w:r>
    <w:r>
      <w:fldChar w:fldCharType="separate"/>
    </w:r>
    <w:r>
      <w:t>8</w:t>
    </w:r>
    <w: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EB" w14:textId="77777777" w:rsidR="006A30EA" w:rsidRDefault="006A30EA"/>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ED" w14:textId="77777777" w:rsidR="006A30EA" w:rsidRDefault="006A30EA"/>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EE" w14:textId="77777777" w:rsidR="006A30EA" w:rsidRDefault="004802B4">
    <w:pPr>
      <w:pStyle w:val="customHeaderStyle"/>
    </w:pPr>
    <w:r>
      <w:t>TG/MAGNO(proj.7)</w:t>
    </w:r>
    <w:ins w:id="663" w:author="TWO" w:date="2026-07-07T16:26:00Z">
      <w:r>
        <w:t xml:space="preserve"> with TWO comments</w:t>
      </w:r>
    </w:ins>
  </w:p>
  <w:p w14:paraId="50FCEDEF" w14:textId="77777777" w:rsidR="006A30EA" w:rsidRDefault="004802B4">
    <w:pPr>
      <w:pStyle w:val="customHeaderStyle"/>
    </w:pPr>
    <w:r>
      <w:t>Magnolia, 2026-06-03</w:t>
    </w:r>
  </w:p>
  <w:p w14:paraId="50FCEDF0" w14:textId="77777777" w:rsidR="006A30EA" w:rsidRDefault="004802B4">
    <w:pPr>
      <w:pStyle w:val="customHeaderStyle"/>
      <w:spacing w:after="160"/>
    </w:pPr>
    <w:r>
      <w:fldChar w:fldCharType="begin"/>
    </w:r>
    <w:r>
      <w:instrText>PAGE "Page Number"</w:instrText>
    </w:r>
    <w:r>
      <w:fldChar w:fldCharType="separate"/>
    </w:r>
    <w:r>
      <w:t>21</w:t>
    </w:r>
    <w: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F3" w14:textId="77777777" w:rsidR="006A30EA" w:rsidRDefault="006A30EA"/>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F5" w14:textId="77777777" w:rsidR="006A30EA" w:rsidRDefault="006A30EA"/>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F6" w14:textId="77777777" w:rsidR="006A30EA" w:rsidRDefault="004802B4">
    <w:pPr>
      <w:pStyle w:val="customHeaderStyle"/>
    </w:pPr>
    <w:r>
      <w:t>TG/MAGNO(proj.7)</w:t>
    </w:r>
    <w:ins w:id="985" w:author="TWO" w:date="2026-07-07T16:26:00Z">
      <w:r>
        <w:t xml:space="preserve"> with TWO comments</w:t>
      </w:r>
    </w:ins>
  </w:p>
  <w:p w14:paraId="50FCEDF7" w14:textId="77777777" w:rsidR="006A30EA" w:rsidRDefault="004802B4">
    <w:pPr>
      <w:pStyle w:val="customHeaderStyle"/>
    </w:pPr>
    <w:r>
      <w:t>Magnolia, 2026-06-03</w:t>
    </w:r>
  </w:p>
  <w:p w14:paraId="50FCEDF8" w14:textId="77777777" w:rsidR="006A30EA" w:rsidRDefault="004802B4">
    <w:pPr>
      <w:pStyle w:val="customHeaderStyle"/>
      <w:spacing w:after="160"/>
    </w:pPr>
    <w:r>
      <w:fldChar w:fldCharType="begin"/>
    </w:r>
    <w:r>
      <w:instrText>PAGE "Page Number"</w:instrText>
    </w:r>
    <w:r>
      <w:fldChar w:fldCharType="separate"/>
    </w:r>
    <w:r>
      <w:t>32</w:t>
    </w:r>
    <w:r>
      <w:fldChar w:fldCharType="end"/>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FB" w14:textId="77777777" w:rsidR="006A30EA" w:rsidRDefault="006A30EA"/>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FD" w14:textId="77777777" w:rsidR="006A30EA" w:rsidRDefault="006A30EA"/>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DFE" w14:textId="77777777" w:rsidR="006A30EA" w:rsidRDefault="004802B4">
    <w:pPr>
      <w:pStyle w:val="customHeaderStyle"/>
    </w:pPr>
    <w:r>
      <w:t>TG/MAGNO(proj.7)</w:t>
    </w:r>
    <w:ins w:id="993" w:author="TWO" w:date="2026-07-07T16:26:00Z">
      <w:r>
        <w:t xml:space="preserve"> with TWO comments</w:t>
      </w:r>
    </w:ins>
  </w:p>
  <w:p w14:paraId="50FCEDFF" w14:textId="77777777" w:rsidR="006A30EA" w:rsidRDefault="004802B4">
    <w:pPr>
      <w:pStyle w:val="customHeaderStyle"/>
    </w:pPr>
    <w:r>
      <w:t>Magnolia, 2026-06-03</w:t>
    </w:r>
  </w:p>
  <w:p w14:paraId="50FCEE00" w14:textId="77777777" w:rsidR="006A30EA" w:rsidRDefault="004802B4">
    <w:pPr>
      <w:pStyle w:val="customHeaderStyle"/>
      <w:spacing w:after="160"/>
    </w:pPr>
    <w:r>
      <w:fldChar w:fldCharType="begin"/>
    </w:r>
    <w:r>
      <w:instrText>PAGE "Page Number"</w:instrText>
    </w:r>
    <w:r>
      <w:fldChar w:fldCharType="separate"/>
    </w:r>
    <w:r>
      <w:t>33</w:t>
    </w:r>
    <w:r>
      <w:fldChar w:fldCharType="end"/>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03" w14:textId="77777777" w:rsidR="006A30EA" w:rsidRDefault="006A30EA"/>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05" w14:textId="77777777" w:rsidR="006A30EA" w:rsidRDefault="006A30EA"/>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06" w14:textId="77777777" w:rsidR="006A30EA" w:rsidRDefault="004802B4">
    <w:pPr>
      <w:pStyle w:val="customHeaderStyle"/>
    </w:pPr>
    <w:r>
      <w:t>TG/MAGNO(proj.7)</w:t>
    </w:r>
    <w:ins w:id="1009" w:author="TWO" w:date="2026-07-07T16:26:00Z">
      <w:r>
        <w:t xml:space="preserve"> with TWO comments</w:t>
      </w:r>
    </w:ins>
  </w:p>
  <w:p w14:paraId="50FCEE07" w14:textId="77777777" w:rsidR="006A30EA" w:rsidRDefault="004802B4">
    <w:pPr>
      <w:pStyle w:val="customHeaderStyle"/>
    </w:pPr>
    <w:r>
      <w:t>Magnolia, 2026-06-03</w:t>
    </w:r>
  </w:p>
  <w:p w14:paraId="50FCEE08" w14:textId="77777777" w:rsidR="006A30EA" w:rsidRDefault="004802B4">
    <w:pPr>
      <w:pStyle w:val="customHeaderStyle"/>
      <w:spacing w:after="160"/>
    </w:pPr>
    <w:r>
      <w:fldChar w:fldCharType="begin"/>
    </w:r>
    <w:r>
      <w:instrText>PAGE "Page Number"</w:instrText>
    </w:r>
    <w:r>
      <w:fldChar w:fldCharType="separate"/>
    </w:r>
    <w:r>
      <w:t>35</w:t>
    </w:r>
    <w:r>
      <w:fldChar w:fldCharType="end"/>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0B" w14:textId="77777777" w:rsidR="006A30EA" w:rsidRDefault="006A30EA"/>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0D" w14:textId="77777777" w:rsidR="006A30EA" w:rsidRDefault="006A30EA"/>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0E" w14:textId="77777777" w:rsidR="006A30EA" w:rsidRDefault="004802B4">
    <w:pPr>
      <w:pStyle w:val="customHeaderStyle"/>
    </w:pPr>
    <w:r>
      <w:t>TG/MAGNO(proj.7)</w:t>
    </w:r>
    <w:ins w:id="1010" w:author="TWO" w:date="2026-07-07T16:26:00Z">
      <w:r>
        <w:t xml:space="preserve"> with TWO comments</w:t>
      </w:r>
    </w:ins>
  </w:p>
  <w:p w14:paraId="50FCEE0F" w14:textId="77777777" w:rsidR="006A30EA" w:rsidRDefault="004802B4">
    <w:pPr>
      <w:pStyle w:val="customHeaderStyle"/>
    </w:pPr>
    <w:r>
      <w:t>Magnolia, 2026-06-03</w:t>
    </w:r>
  </w:p>
  <w:p w14:paraId="50FCEE10" w14:textId="77777777" w:rsidR="006A30EA" w:rsidRDefault="004802B4">
    <w:pPr>
      <w:pStyle w:val="customHeaderStyle"/>
      <w:spacing w:after="160"/>
    </w:pPr>
    <w:r>
      <w:fldChar w:fldCharType="begin"/>
    </w:r>
    <w:r>
      <w:instrText>PAGE "Page Number"</w:instrText>
    </w:r>
    <w:r>
      <w:fldChar w:fldCharType="separate"/>
    </w:r>
    <w:r>
      <w:t>36</w:t>
    </w:r>
    <w:r>
      <w:fldChar w:fldCharType="end"/>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14" w14:textId="77777777" w:rsidR="006A30EA" w:rsidRDefault="006A30EA"/>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16" w14:textId="77777777" w:rsidR="006A30EA" w:rsidRDefault="006A30EA"/>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17" w14:textId="77777777" w:rsidR="006A30EA" w:rsidRDefault="004802B4">
    <w:pPr>
      <w:pStyle w:val="customHeaderStyle"/>
    </w:pPr>
    <w:r>
      <w:t>TG/MAGNO(proj.7)</w:t>
    </w:r>
    <w:ins w:id="1017" w:author="TWO" w:date="2026-07-07T16:26:00Z">
      <w:r>
        <w:t xml:space="preserve"> with TWO comments</w:t>
      </w:r>
    </w:ins>
  </w:p>
  <w:p w14:paraId="50FCEE18" w14:textId="77777777" w:rsidR="006A30EA" w:rsidRDefault="004802B4">
    <w:pPr>
      <w:pStyle w:val="customHeaderStyle"/>
    </w:pPr>
    <w:r>
      <w:t>Magnolia, 2026-06-03</w:t>
    </w:r>
  </w:p>
  <w:p w14:paraId="50FCEE19" w14:textId="77777777" w:rsidR="006A30EA" w:rsidRDefault="004802B4">
    <w:pPr>
      <w:pStyle w:val="customHeaderStyle"/>
      <w:spacing w:after="160"/>
    </w:pPr>
    <w:r>
      <w:fldChar w:fldCharType="begin"/>
    </w:r>
    <w:r>
      <w:instrText>PAGE "Page Number"</w:instrText>
    </w:r>
    <w:r>
      <w:fldChar w:fldCharType="separate"/>
    </w:r>
    <w:r>
      <w:t>38</w:t>
    </w:r>
    <w:r>
      <w:fldChar w:fldCharType="end"/>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1C" w14:textId="77777777" w:rsidR="006A30EA" w:rsidRDefault="006A30EA"/>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1E" w14:textId="77777777" w:rsidR="006A30EA" w:rsidRDefault="006A30EA"/>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1F" w14:textId="77777777" w:rsidR="006A30EA" w:rsidRDefault="004802B4">
    <w:pPr>
      <w:pStyle w:val="customHeaderStyle"/>
    </w:pPr>
    <w:r>
      <w:t>TG/MAGNO(proj.7)</w:t>
    </w:r>
    <w:ins w:id="1050" w:author="TWO" w:date="2026-07-07T16:26:00Z">
      <w:r>
        <w:t xml:space="preserve"> with TWO comments</w:t>
      </w:r>
    </w:ins>
  </w:p>
  <w:p w14:paraId="50FCEE20" w14:textId="77777777" w:rsidR="006A30EA" w:rsidRDefault="004802B4">
    <w:pPr>
      <w:pStyle w:val="customHeaderStyle"/>
    </w:pPr>
    <w:r>
      <w:t>Magnolia, 2026-06-03</w:t>
    </w:r>
  </w:p>
  <w:p w14:paraId="50FCEE21" w14:textId="77777777" w:rsidR="006A30EA" w:rsidRDefault="004802B4">
    <w:pPr>
      <w:pStyle w:val="customHeaderStyle"/>
      <w:spacing w:after="160"/>
    </w:pPr>
    <w:r>
      <w:fldChar w:fldCharType="begin"/>
    </w:r>
    <w:r>
      <w:instrText>PAGE "Page Number"</w:instrText>
    </w:r>
    <w:r>
      <w:fldChar w:fldCharType="separate"/>
    </w:r>
    <w:r>
      <w:t>39</w:t>
    </w:r>
    <w:r>
      <w:fldChar w:fldCharType="end"/>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24" w14:textId="77777777" w:rsidR="006A30EA" w:rsidRDefault="006A30EA"/>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26" w14:textId="77777777" w:rsidR="006A30EA" w:rsidRDefault="006A30EA"/>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27" w14:textId="77777777" w:rsidR="006A30EA" w:rsidRDefault="004802B4">
    <w:pPr>
      <w:pStyle w:val="customHeaderStyle"/>
    </w:pPr>
    <w:r>
      <w:t>TG/MAGNO(proj.7)</w:t>
    </w:r>
    <w:ins w:id="1080" w:author="TWO" w:date="2026-07-07T16:26:00Z">
      <w:r>
        <w:t xml:space="preserve"> with TWO comments</w:t>
      </w:r>
    </w:ins>
  </w:p>
  <w:p w14:paraId="50FCEE28" w14:textId="77777777" w:rsidR="006A30EA" w:rsidRDefault="004802B4">
    <w:pPr>
      <w:pStyle w:val="customHeaderStyle"/>
    </w:pPr>
    <w:r>
      <w:t>Magnolia, 2026-06-03</w:t>
    </w:r>
  </w:p>
  <w:p w14:paraId="50FCEE29" w14:textId="77777777" w:rsidR="006A30EA" w:rsidRDefault="004802B4">
    <w:pPr>
      <w:pStyle w:val="customHeaderStyle"/>
      <w:spacing w:after="160"/>
    </w:pPr>
    <w:r>
      <w:fldChar w:fldCharType="begin"/>
    </w:r>
    <w:r>
      <w:instrText>PAGE "Page Number"</w:instrText>
    </w:r>
    <w:r>
      <w:fldChar w:fldCharType="separate"/>
    </w:r>
    <w:r>
      <w:t>41</w:t>
    </w:r>
    <w:r>
      <w:fldChar w:fldCharType="end"/>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2C" w14:textId="77777777" w:rsidR="006A30EA" w:rsidRDefault="006A30EA"/>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2E" w14:textId="77777777" w:rsidR="006A30EA" w:rsidRDefault="006A30EA"/>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2F" w14:textId="77777777" w:rsidR="006A30EA" w:rsidRDefault="004802B4">
    <w:pPr>
      <w:pStyle w:val="customHeaderStyle"/>
    </w:pPr>
    <w:r>
      <w:t>TG/MAGNO(proj.7)</w:t>
    </w:r>
    <w:ins w:id="1081" w:author="TWO" w:date="2026-07-07T16:26:00Z">
      <w:r>
        <w:t xml:space="preserve"> with TWO comments</w:t>
      </w:r>
    </w:ins>
  </w:p>
  <w:p w14:paraId="50FCEE30" w14:textId="77777777" w:rsidR="006A30EA" w:rsidRDefault="004802B4">
    <w:pPr>
      <w:pStyle w:val="customHeaderStyle"/>
    </w:pPr>
    <w:r>
      <w:t>Magnolia, 2026-06-03</w:t>
    </w:r>
  </w:p>
  <w:p w14:paraId="50FCEE31" w14:textId="77777777" w:rsidR="006A30EA" w:rsidRDefault="004802B4">
    <w:pPr>
      <w:pStyle w:val="customHeaderStyle"/>
      <w:spacing w:after="160"/>
    </w:pPr>
    <w:r>
      <w:fldChar w:fldCharType="begin"/>
    </w:r>
    <w:r>
      <w:instrText>PAGE "Page Number"</w:instrText>
    </w:r>
    <w:r>
      <w:fldChar w:fldCharType="separate"/>
    </w:r>
    <w:r>
      <w:t>42</w:t>
    </w:r>
    <w:r>
      <w:fldChar w:fldCharType="end"/>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35" w14:textId="77777777" w:rsidR="006A30EA" w:rsidRDefault="006A30EA"/>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37" w14:textId="77777777" w:rsidR="006A30EA" w:rsidRDefault="006A30EA"/>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38" w14:textId="77777777" w:rsidR="006A30EA" w:rsidRDefault="004802B4">
    <w:pPr>
      <w:pStyle w:val="customHeaderStyle"/>
    </w:pPr>
    <w:r>
      <w:t>TG/MAGNO(proj.7)</w:t>
    </w:r>
    <w:ins w:id="1092" w:author="TWO" w:date="2026-07-07T16:26:00Z">
      <w:r>
        <w:t xml:space="preserve"> with TWO comments</w:t>
      </w:r>
    </w:ins>
  </w:p>
  <w:p w14:paraId="50FCEE39" w14:textId="77777777" w:rsidR="006A30EA" w:rsidRDefault="004802B4">
    <w:pPr>
      <w:pStyle w:val="customHeaderStyle"/>
    </w:pPr>
    <w:r>
      <w:t>Magnolia, 2026-06-03</w:t>
    </w:r>
  </w:p>
  <w:p w14:paraId="50FCEE3A" w14:textId="77777777" w:rsidR="006A30EA" w:rsidRDefault="004802B4">
    <w:pPr>
      <w:pStyle w:val="customHeaderStyle"/>
      <w:spacing w:after="160"/>
    </w:pPr>
    <w:r>
      <w:fldChar w:fldCharType="begin"/>
    </w:r>
    <w:r>
      <w:instrText>PAGE "Page Number"</w:instrText>
    </w:r>
    <w:r>
      <w:fldChar w:fldCharType="separate"/>
    </w:r>
    <w:r>
      <w:t>43</w:t>
    </w:r>
    <w:r>
      <w:fldChar w:fldCharType="end"/>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CEE3D" w14:textId="77777777" w:rsidR="006A30EA" w:rsidRDefault="006A30EA"/>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BC1FF77F"/>
    <w:multiLevelType w:val="singleLevel"/>
    <w:tmpl w:val="BC1FF77F"/>
    <w:lvl w:ilvl="0">
      <w:start w:val="13"/>
      <w:numFmt w:val="upperLetter"/>
      <w:suff w:val="space"/>
      <w:lvlText w:val="%1."/>
      <w:lvlJc w:val="left"/>
    </w:lvl>
  </w:abstractNum>
  <w:abstractNum w:abstractNumId="1" w15:restartNumberingAfterBreak="0">
    <w:nsid w:val="1BD91626"/>
    <w:multiLevelType w:val="multilevel"/>
    <w:tmpl w:val="1BD91626"/>
    <w:lvl w:ilvl="0">
      <w:start w:val="1"/>
      <w:numFmt w:val="decimal"/>
      <w:pStyle w:val="Heading1"/>
      <w:lvlText w:val="%1."/>
      <w:lvlJc w:val="left"/>
      <w:pPr>
        <w:ind w:left="360" w:hanging="360"/>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num w:numId="1" w16cid:durableId="1358307585">
    <w:abstractNumId w:val="1"/>
  </w:num>
  <w:num w:numId="2" w16cid:durableId="280452301">
    <w:abstractNumId w:val="0"/>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TWO">
    <w15:presenceInfo w15:providerId="None" w15:userId="TWO"/>
  </w15:person>
  <w15:person w15:author="OERTEL Romy">
    <w15:presenceInfo w15:providerId="AD" w15:userId="S::romy.oertel@upov.int::f28e12c0-ad39-4075-8829-81c6763eb5bb"/>
  </w15:person>
  <w15:person w15:author="WANG">
    <w15:presenceInfo w15:providerId="None" w15:userId="WANG"/>
  </w15:person>
  <w15:person w15:author="MAY Jessica">
    <w15:presenceInfo w15:providerId="AD" w15:userId="S::jessica.may@upov.int::e7f9c9ad-5592-44f8-b26c-d045ffda775f"/>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embedTrueTypeFonts/>
  <w:saveSubsetFonts/>
  <w:proofState w:spelling="clean" w:grammar="clean"/>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trackRevisions/>
  <w:doNotTrackMoves/>
  <w:defaultTabStop w:val="710"/>
  <w:hyphenationZone w:val="425"/>
  <w:doNotUseMarginsForDrawingGridOrigin/>
  <w:drawingGridHorizontalOrigin w:val="1800"/>
  <w:drawingGridVerticalOrigin w:val="1440"/>
  <w:noPunctuationKerning/>
  <w:characterSpacingControl w:val="doNotCompress"/>
  <w:footnotePr>
    <w:footnote w:id="-1"/>
    <w:footnote w:id="0"/>
  </w:footnotePr>
  <w:endnotePr>
    <w:endnote w:id="-1"/>
    <w:endnote w:id="0"/>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E4581"/>
    <w:rsid w:val="00032628"/>
    <w:rsid w:val="00055A1D"/>
    <w:rsid w:val="00072205"/>
    <w:rsid w:val="000D008A"/>
    <w:rsid w:val="000E223F"/>
    <w:rsid w:val="000F2758"/>
    <w:rsid w:val="000F3CE8"/>
    <w:rsid w:val="001567C3"/>
    <w:rsid w:val="001A73D9"/>
    <w:rsid w:val="001B3D64"/>
    <w:rsid w:val="001E2E01"/>
    <w:rsid w:val="00213DF3"/>
    <w:rsid w:val="00214CF0"/>
    <w:rsid w:val="00244836"/>
    <w:rsid w:val="00247CD2"/>
    <w:rsid w:val="002A20F3"/>
    <w:rsid w:val="00337769"/>
    <w:rsid w:val="003879C8"/>
    <w:rsid w:val="003F1241"/>
    <w:rsid w:val="00423C81"/>
    <w:rsid w:val="00472835"/>
    <w:rsid w:val="004802B4"/>
    <w:rsid w:val="004C42A3"/>
    <w:rsid w:val="004D3BA1"/>
    <w:rsid w:val="004E0A44"/>
    <w:rsid w:val="004F1AC2"/>
    <w:rsid w:val="004F5495"/>
    <w:rsid w:val="005140A4"/>
    <w:rsid w:val="0052290C"/>
    <w:rsid w:val="00545A9D"/>
    <w:rsid w:val="00574C86"/>
    <w:rsid w:val="005A0A27"/>
    <w:rsid w:val="006404BB"/>
    <w:rsid w:val="006A30EA"/>
    <w:rsid w:val="00743165"/>
    <w:rsid w:val="007573A6"/>
    <w:rsid w:val="007A2DF1"/>
    <w:rsid w:val="007A69E0"/>
    <w:rsid w:val="007B3737"/>
    <w:rsid w:val="007C21B2"/>
    <w:rsid w:val="007F4171"/>
    <w:rsid w:val="00834D85"/>
    <w:rsid w:val="008E3457"/>
    <w:rsid w:val="009134B6"/>
    <w:rsid w:val="0092038D"/>
    <w:rsid w:val="00964915"/>
    <w:rsid w:val="00967FF4"/>
    <w:rsid w:val="009A27EE"/>
    <w:rsid w:val="00A03A03"/>
    <w:rsid w:val="00A0744C"/>
    <w:rsid w:val="00A5368E"/>
    <w:rsid w:val="00A73966"/>
    <w:rsid w:val="00A97FE7"/>
    <w:rsid w:val="00AC5D92"/>
    <w:rsid w:val="00AF290E"/>
    <w:rsid w:val="00B10010"/>
    <w:rsid w:val="00B20EE0"/>
    <w:rsid w:val="00B27C45"/>
    <w:rsid w:val="00B606BA"/>
    <w:rsid w:val="00B67879"/>
    <w:rsid w:val="00C66848"/>
    <w:rsid w:val="00CB7E11"/>
    <w:rsid w:val="00CD2EDE"/>
    <w:rsid w:val="00CE4581"/>
    <w:rsid w:val="00D14512"/>
    <w:rsid w:val="00D244C1"/>
    <w:rsid w:val="00D3767F"/>
    <w:rsid w:val="00DA35BE"/>
    <w:rsid w:val="00DE205B"/>
    <w:rsid w:val="00E736B0"/>
    <w:rsid w:val="00EA721F"/>
    <w:rsid w:val="00EB588B"/>
    <w:rsid w:val="00EE7B9C"/>
    <w:rsid w:val="00F11459"/>
    <w:rsid w:val="00F5166B"/>
    <w:rsid w:val="00F670AF"/>
    <w:rsid w:val="00FC1180"/>
    <w:rsid w:val="00FC157F"/>
    <w:rsid w:val="055C757F"/>
    <w:rsid w:val="2B2A4B0D"/>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558" fillcolor="white">
      <v:fill color="white"/>
    </o:shapedefaults>
    <o:shapelayout v:ext="edit">
      <o:idmap v:ext="edit" data="1,2"/>
    </o:shapelayout>
  </w:shapeDefaults>
  <w:decimalSymbol w:val="."/>
  <w:listSeparator w:val=","/>
  <w14:docId w14:val="50FCDB8D"/>
  <w15:docId w15:val="{B22EE8A9-9BB2-4AED-8442-AB28074B825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index 1" w:semiHidden="1" w:qFormat="1"/>
    <w:lsdException w:name="index 2" w:semiHidden="1" w:qFormat="1"/>
    <w:lsdException w:name="index 3" w:semiHidden="1" w:qFormat="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qFormat="1"/>
    <w:lsdException w:name="toc 2" w:semiHidden="1" w:qFormat="1"/>
    <w:lsdException w:name="toc 3" w:semiHidden="1" w:qFormat="1"/>
    <w:lsdException w:name="toc 4" w:semiHidden="1" w:qFormat="1"/>
    <w:lsdException w:name="toc 5" w:semiHidden="1" w:qFormat="1"/>
    <w:lsdException w:name="toc 6" w:qFormat="1"/>
    <w:lsdException w:name="toc 7" w:qFormat="1"/>
    <w:lsdException w:name="toc 8" w:qFormat="1"/>
    <w:lsdException w:name="toc 9" w:qFormat="1"/>
    <w:lsdException w:name="Normal Indent" w:semiHidden="1" w:qFormat="1"/>
    <w:lsdException w:name="footnote text" w:qFormat="1"/>
    <w:lsdException w:name="annotation text" w:semiHidden="1" w:unhideWhenUsed="1" w:qFormat="1"/>
    <w:lsdException w:name="header" w:qFormat="1"/>
    <w:lsdException w:name="footer" w:qFormat="1"/>
    <w:lsdException w:name="index heading" w:semiHidden="1" w:unhideWhenUsed="1"/>
    <w:lsdException w:name="caption" w:qFormat="1"/>
    <w:lsdException w:name="table of figures" w:semiHidden="1" w:unhideWhenUsed="1"/>
    <w:lsdException w:name="envelope address" w:semiHidden="1" w:qFormat="1"/>
    <w:lsdException w:name="envelope return" w:semiHidden="1" w:qFormat="1"/>
    <w:lsdException w:name="footnote reference" w:semiHidden="1" w:qFormat="1"/>
    <w:lsdException w:name="annotation reference" w:semiHidden="1" w:uiPriority="99" w:unhideWhenUsed="1"/>
    <w:lsdException w:name="line number" w:semiHidden="1" w:qFormat="1"/>
    <w:lsdException w:name="page number" w:qFormat="1"/>
    <w:lsdException w:name="endnote reference" w:semiHidden="1" w:qFormat="1"/>
    <w:lsdException w:name="endnote text" w:qFormat="1"/>
    <w:lsdException w:name="table of authorities" w:semiHidden="1" w:unhideWhenUsed="1"/>
    <w:lsdException w:name="macro" w:semiHidden="1" w:qFormat="1"/>
    <w:lsdException w:name="toa heading" w:semiHidden="1" w:unhideWhenUsed="1"/>
    <w:lsdException w:name="List" w:semiHidden="1" w:qFormat="1"/>
    <w:lsdException w:name="List Bullet" w:qFormat="1"/>
    <w:lsdException w:name="List Number" w:semiHidden="1" w:qFormat="1"/>
    <w:lsdException w:name="List 2" w:semiHidden="1" w:qFormat="1"/>
    <w:lsdException w:name="List 3" w:semiHidden="1" w:qFormat="1"/>
    <w:lsdException w:name="List 4" w:semiHidden="1" w:qFormat="1"/>
    <w:lsdException w:name="List 5" w:semiHidden="1" w:qFormat="1"/>
    <w:lsdException w:name="List Bullet 2" w:semiHidden="1" w:qFormat="1"/>
    <w:lsdException w:name="List Bullet 3" w:semiHidden="1" w:qFormat="1"/>
    <w:lsdException w:name="List Bullet 4" w:semiHidden="1" w:qFormat="1"/>
    <w:lsdException w:name="List Bullet 5" w:semiHidden="1" w:qFormat="1"/>
    <w:lsdException w:name="List Number 2" w:semiHidden="1" w:qFormat="1"/>
    <w:lsdException w:name="List Number 3" w:semiHidden="1" w:qFormat="1"/>
    <w:lsdException w:name="List Number 4" w:semiHidden="1" w:qFormat="1"/>
    <w:lsdException w:name="List Number 5" w:semiHidden="1" w:qFormat="1"/>
    <w:lsdException w:name="Title" w:qFormat="1"/>
    <w:lsdException w:name="Closing" w:qFormat="1"/>
    <w:lsdException w:name="Signature" w:semiHidden="1" w:unhideWhenUsed="1"/>
    <w:lsdException w:name="Default Paragraph Font" w:uiPriority="1" w:unhideWhenUsed="1" w:qFormat="1"/>
    <w:lsdException w:name="Body Text" w:qFormat="1"/>
    <w:lsdException w:name="Body Text Indent" w:qFormat="1"/>
    <w:lsdException w:name="List Continue" w:semiHidden="1" w:qFormat="1"/>
    <w:lsdException w:name="List Continue 2" w:semiHidden="1" w:qFormat="1"/>
    <w:lsdException w:name="List Continue 3" w:semiHidden="1" w:qFormat="1"/>
    <w:lsdException w:name="List Continue 4" w:semiHidden="1" w:qFormat="1"/>
    <w:lsdException w:name="List Continue 5" w:semiHidden="1" w:qFormat="1"/>
    <w:lsdException w:name="Message Header" w:semiHidden="1" w:qFormat="1"/>
    <w:lsdException w:name="Subtitle" w:qFormat="1"/>
    <w:lsdException w:name="Salutation" w:semiHidden="1" w:qFormat="1"/>
    <w:lsdException w:name="Body Text First Indent 2" w:semiHidden="1" w:unhideWhenUsed="1"/>
    <w:lsdException w:name="Note Heading" w:semiHidden="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qFormat="1"/>
    <w:lsdException w:name="Hyperlink" w:qFormat="1"/>
    <w:lsdException w:name="FollowedHyperlink" w:qFormat="1"/>
    <w:lsdException w:name="Strong" w:uiPriority="22" w:qFormat="1"/>
    <w:lsdException w:name="Emphasis" w:qFormat="1"/>
    <w:lsdException w:name="Document Map" w:semiHidden="1" w:qFormat="1"/>
    <w:lsdException w:name="Plain Text" w:qFormat="1"/>
    <w:lsdException w:name="E-mail Signature" w:semiHidden="1" w:qFormat="1"/>
    <w:lsdException w:name="HTML Top of Form" w:semiHidden="1" w:uiPriority="99" w:unhideWhenUsed="1"/>
    <w:lsdException w:name="HTML Bottom of Form" w:semiHidden="1" w:uiPriority="99" w:unhideWhenUsed="1"/>
    <w:lsdException w:name="Normal (Web)" w:qFormat="1"/>
    <w:lsdException w:name="HTML Acronym" w:semiHidden="1" w:qFormat="1"/>
    <w:lsdException w:name="HTML Address" w:semiHidden="1" w:qFormat="1"/>
    <w:lsdException w:name="HTML Cite" w:semiHidden="1" w:qFormat="1"/>
    <w:lsdException w:name="HTML Code" w:semiHidden="1" w:qFormat="1"/>
    <w:lsdException w:name="HTML Definition" w:semiHidden="1" w:qFormat="1"/>
    <w:lsdException w:name="HTML Keyboard" w:semiHidden="1" w:qFormat="1"/>
    <w:lsdException w:name="HTML Preformatted" w:semiHidden="1" w:qFormat="1"/>
    <w:lsdException w:name="HTML Sample" w:semiHidden="1" w:qFormat="1"/>
    <w:lsdException w:name="HTML Typewriter" w:semiHidden="1" w:qFormat="1"/>
    <w:lsdException w:name="HTML Variable" w:semiHidden="1" w:qFormat="1"/>
    <w:lsdException w:name="Normal Table" w:semiHidden="1" w:uiPriority="99" w:unhideWhenUsed="1" w:qFormat="1"/>
    <w:lsdException w:name="annotation subject" w:semiHidden="1"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qFormat="1"/>
    <w:lsdException w:name="Table Simple 2" w:semiHidden="1" w:unhideWhenUsed="1" w:qFormat="1"/>
    <w:lsdException w:name="Table Simple 3" w:semiHidden="1" w:unhideWhenUsed="1" w:qFormat="1"/>
    <w:lsdException w:name="Table Classic 1" w:semiHidden="1" w:unhideWhenUsed="1" w:qFormat="1"/>
    <w:lsdException w:name="Table Classic 2" w:semiHidden="1" w:unhideWhenUsed="1" w:qFormat="1"/>
    <w:lsdException w:name="Table Classic 3" w:semiHidden="1" w:unhideWhenUsed="1" w:qFormat="1"/>
    <w:lsdException w:name="Table Classic 4" w:semiHidden="1" w:unhideWhenUsed="1" w:qFormat="1"/>
    <w:lsdException w:name="Table Colorful 1" w:semiHidden="1" w:unhideWhenUsed="1" w:qFormat="1"/>
    <w:lsdException w:name="Table Colorful 2" w:semiHidden="1" w:unhideWhenUsed="1" w:qFormat="1"/>
    <w:lsdException w:name="Table Colorful 3" w:semiHidden="1" w:unhideWhenUsed="1" w:qFormat="1"/>
    <w:lsdException w:name="Table Columns 1" w:semiHidden="1" w:unhideWhenUsed="1" w:qFormat="1"/>
    <w:lsdException w:name="Table Columns 2" w:semiHidden="1" w:unhideWhenUsed="1" w:qFormat="1"/>
    <w:lsdException w:name="Table Columns 3" w:semiHidden="1" w:unhideWhenUsed="1" w:qFormat="1"/>
    <w:lsdException w:name="Table Columns 4" w:semiHidden="1" w:unhideWhenUsed="1" w:qFormat="1"/>
    <w:lsdException w:name="Table Columns 5" w:semiHidden="1" w:unhideWhenUsed="1" w:qFormat="1"/>
    <w:lsdException w:name="Table Grid 1" w:semiHidden="1" w:unhideWhenUsed="1" w:qFormat="1"/>
    <w:lsdException w:name="Table Grid 2" w:semiHidden="1" w:unhideWhenUsed="1" w:qFormat="1"/>
    <w:lsdException w:name="Table Grid 3" w:semiHidden="1" w:unhideWhenUsed="1" w:qFormat="1"/>
    <w:lsdException w:name="Table Grid 4" w:semiHidden="1" w:unhideWhenUsed="1" w:qFormat="1"/>
    <w:lsdException w:name="Table Grid 5" w:semiHidden="1" w:unhideWhenUsed="1" w:qFormat="1"/>
    <w:lsdException w:name="Table Grid 6" w:semiHidden="1" w:unhideWhenUsed="1" w:qFormat="1"/>
    <w:lsdException w:name="Table Grid 7" w:semiHidden="1" w:unhideWhenUsed="1" w:qFormat="1"/>
    <w:lsdException w:name="Table Grid 8" w:semiHidden="1" w:unhideWhenUsed="1" w:qFormat="1"/>
    <w:lsdException w:name="Table List 1" w:semiHidden="1" w:unhideWhenUsed="1" w:qFormat="1"/>
    <w:lsdException w:name="Table List 2" w:semiHidden="1" w:unhideWhenUsed="1" w:qFormat="1"/>
    <w:lsdException w:name="Table List 3" w:semiHidden="1" w:unhideWhenUsed="1" w:qFormat="1"/>
    <w:lsdException w:name="Table List 4" w:semiHidden="1" w:unhideWhenUsed="1" w:qFormat="1"/>
    <w:lsdException w:name="Table List 5" w:semiHidden="1" w:unhideWhenUsed="1" w:qFormat="1"/>
    <w:lsdException w:name="Table List 6" w:semiHidden="1" w:unhideWhenUsed="1" w:qFormat="1"/>
    <w:lsdException w:name="Table List 7" w:semiHidden="1" w:unhideWhenUsed="1" w:qFormat="1"/>
    <w:lsdException w:name="Table List 8" w:semiHidden="1" w:unhideWhenUsed="1" w:qFormat="1"/>
    <w:lsdException w:name="Table 3D effects 1" w:semiHidden="1" w:unhideWhenUsed="1" w:qFormat="1"/>
    <w:lsdException w:name="Table 3D effects 2" w:semiHidden="1" w:unhideWhenUsed="1" w:qFormat="1"/>
    <w:lsdException w:name="Table 3D effects 3" w:semiHidden="1" w:unhideWhenUsed="1" w:qFormat="1"/>
    <w:lsdException w:name="Table Contemporary" w:semiHidden="1" w:unhideWhenUsed="1" w:qFormat="1"/>
    <w:lsdException w:name="Table Elegant" w:semiHidden="1" w:unhideWhenUsed="1" w:qFormat="1"/>
    <w:lsdException w:name="Table Professional" w:semiHidden="1" w:unhideWhenUsed="1" w:qFormat="1"/>
    <w:lsdException w:name="Table Subtle 1" w:semiHidden="1" w:unhideWhenUsed="1" w:qFormat="1"/>
    <w:lsdException w:name="Table Subtle 2" w:semiHidden="1" w:unhideWhenUsed="1" w:qFormat="1"/>
    <w:lsdException w:name="Table Web 1" w:semiHidden="1" w:unhideWhenUsed="1" w:qFormat="1"/>
    <w:lsdException w:name="Table Web 2" w:semiHidden="1" w:unhideWhenUsed="1" w:qFormat="1"/>
    <w:lsdException w:name="Table Web 3" w:semiHidden="1" w:unhideWhenUsed="1" w:qFormat="1"/>
    <w:lsdException w:name="Balloon Text" w:semiHidden="1" w:qFormat="1"/>
    <w:lsdException w:name="Table Grid" w:qFormat="1"/>
    <w:lsdException w:name="Table Theme" w:semiHidden="1" w:unhideWhenUsed="1" w:qFormat="1"/>
    <w:lsdException w:name="Placeholder Text" w:semiHidden="1" w:uiPriority="99" w:unhideWhenUsed="1"/>
    <w:lsdException w:name="No Spacing" w:semiHidden="1" w:uiPriority="99"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unhideWhenUsed="1"/>
    <w:lsdException w:name="List Paragraph" w:uiPriority="34" w:qFormat="1"/>
    <w:lsdException w:name="Quote" w:semiHidden="1" w:uiPriority="99" w:unhideWhenUsed="1"/>
    <w:lsdException w:name="Intense Quote" w:semiHidden="1" w:uiPriority="99"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pPr>
      <w:jc w:val="both"/>
    </w:pPr>
    <w:rPr>
      <w:rFonts w:ascii="Arial" w:eastAsia="Times New Roman" w:hAnsi="Arial" w:cs="Arial"/>
    </w:rPr>
  </w:style>
  <w:style w:type="paragraph" w:styleId="Heading1">
    <w:name w:val="heading 1"/>
    <w:next w:val="Normal"/>
    <w:qFormat/>
    <w:pPr>
      <w:keepNext/>
      <w:numPr>
        <w:numId w:val="1"/>
      </w:numPr>
      <w:jc w:val="both"/>
      <w:outlineLvl w:val="0"/>
    </w:pPr>
    <w:rPr>
      <w:rFonts w:ascii="Arial" w:eastAsia="Times New Roman" w:hAnsi="Arial"/>
      <w:u w:val="single"/>
    </w:rPr>
  </w:style>
  <w:style w:type="paragraph" w:styleId="Heading2">
    <w:name w:val="heading 2"/>
    <w:next w:val="Normal"/>
    <w:qFormat/>
    <w:pPr>
      <w:keepNext/>
      <w:numPr>
        <w:ilvl w:val="1"/>
        <w:numId w:val="1"/>
      </w:numPr>
      <w:jc w:val="both"/>
      <w:outlineLvl w:val="1"/>
    </w:pPr>
    <w:rPr>
      <w:rFonts w:ascii="Arial" w:eastAsia="Times New Roman" w:hAnsi="Arial"/>
      <w:i/>
    </w:rPr>
  </w:style>
  <w:style w:type="paragraph" w:styleId="Heading3">
    <w:name w:val="heading 3"/>
    <w:next w:val="Normal"/>
    <w:qFormat/>
    <w:pPr>
      <w:keepNext/>
      <w:numPr>
        <w:ilvl w:val="2"/>
        <w:numId w:val="1"/>
      </w:numPr>
      <w:jc w:val="both"/>
      <w:outlineLvl w:val="2"/>
    </w:pPr>
    <w:rPr>
      <w:rFonts w:ascii="Arial" w:eastAsia="Times New Roman" w:hAnsi="Arial"/>
    </w:rPr>
  </w:style>
  <w:style w:type="paragraph" w:styleId="Heading4">
    <w:name w:val="heading 4"/>
    <w:next w:val="Normal"/>
    <w:link w:val="Heading4Char"/>
    <w:qFormat/>
    <w:pPr>
      <w:keepNext/>
      <w:numPr>
        <w:ilvl w:val="3"/>
        <w:numId w:val="1"/>
      </w:numPr>
      <w:jc w:val="both"/>
      <w:outlineLvl w:val="3"/>
    </w:pPr>
    <w:rPr>
      <w:rFonts w:ascii="Arial" w:eastAsia="Times New Roman" w:hAnsi="Arial"/>
      <w:i/>
      <w:color w:val="008000"/>
    </w:rPr>
  </w:style>
  <w:style w:type="paragraph" w:styleId="Heading5">
    <w:name w:val="heading 5"/>
    <w:next w:val="Normal"/>
    <w:qFormat/>
    <w:pPr>
      <w:keepNext/>
      <w:numPr>
        <w:ilvl w:val="4"/>
        <w:numId w:val="1"/>
      </w:numPr>
      <w:tabs>
        <w:tab w:val="right" w:pos="993"/>
      </w:tabs>
      <w:jc w:val="both"/>
      <w:outlineLvl w:val="4"/>
    </w:pPr>
    <w:rPr>
      <w:rFonts w:ascii="Arial" w:eastAsia="Times New Roman" w:hAnsi="Arial"/>
      <w:color w:val="008000"/>
    </w:rPr>
  </w:style>
  <w:style w:type="paragraph" w:styleId="Heading6">
    <w:name w:val="heading 6"/>
    <w:basedOn w:val="Normal"/>
    <w:next w:val="Normal"/>
    <w:qFormat/>
    <w:pPr>
      <w:numPr>
        <w:ilvl w:val="5"/>
        <w:numId w:val="1"/>
      </w:numPr>
      <w:outlineLvl w:val="5"/>
    </w:pPr>
  </w:style>
  <w:style w:type="paragraph" w:styleId="Heading7">
    <w:name w:val="heading 7"/>
    <w:basedOn w:val="Normal"/>
    <w:next w:val="Normal"/>
    <w:qFormat/>
    <w:pPr>
      <w:numPr>
        <w:ilvl w:val="6"/>
        <w:numId w:val="1"/>
      </w:numPr>
      <w:spacing w:before="240" w:after="60"/>
      <w:outlineLvl w:val="6"/>
    </w:pPr>
    <w:rPr>
      <w:szCs w:val="24"/>
    </w:rPr>
  </w:style>
  <w:style w:type="paragraph" w:styleId="Heading8">
    <w:name w:val="heading 8"/>
    <w:basedOn w:val="Normal"/>
    <w:next w:val="Normal"/>
    <w:qFormat/>
    <w:pPr>
      <w:keepNext/>
      <w:numPr>
        <w:ilvl w:val="7"/>
        <w:numId w:val="1"/>
      </w:numPr>
      <w:jc w:val="center"/>
      <w:outlineLvl w:val="7"/>
    </w:pPr>
    <w:rPr>
      <w:u w:val="single"/>
    </w:rPr>
  </w:style>
  <w:style w:type="paragraph" w:styleId="Heading9">
    <w:name w:val="heading 9"/>
    <w:basedOn w:val="Normal"/>
    <w:next w:val="Normal"/>
    <w:qFormat/>
    <w:pPr>
      <w:numPr>
        <w:ilvl w:val="8"/>
        <w:numId w:val="1"/>
      </w:numPr>
      <w:spacing w:before="240" w:after="60"/>
      <w:outlineLvl w:val="8"/>
    </w:pPr>
    <w:rPr>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MacroText">
    <w:name w:val="macro"/>
    <w:semiHidden/>
    <w:qFormat/>
    <w:pPr>
      <w:tabs>
        <w:tab w:val="left" w:pos="480"/>
        <w:tab w:val="left" w:pos="960"/>
        <w:tab w:val="left" w:pos="1440"/>
        <w:tab w:val="left" w:pos="1920"/>
        <w:tab w:val="left" w:pos="2400"/>
        <w:tab w:val="left" w:pos="2880"/>
        <w:tab w:val="left" w:pos="3360"/>
        <w:tab w:val="left" w:pos="3840"/>
        <w:tab w:val="left" w:pos="4320"/>
      </w:tabs>
    </w:pPr>
    <w:rPr>
      <w:rFonts w:ascii="Courier New" w:eastAsia="Times New Roman" w:hAnsi="Courier New"/>
      <w:sz w:val="16"/>
    </w:rPr>
  </w:style>
  <w:style w:type="paragraph" w:styleId="List3">
    <w:name w:val="List 3"/>
    <w:basedOn w:val="Normal"/>
    <w:semiHidden/>
    <w:qFormat/>
    <w:pPr>
      <w:ind w:left="1080" w:hanging="360"/>
    </w:pPr>
  </w:style>
  <w:style w:type="paragraph" w:styleId="TOC7">
    <w:name w:val="toc 7"/>
    <w:basedOn w:val="Normal"/>
    <w:next w:val="Normal"/>
    <w:qFormat/>
    <w:pPr>
      <w:ind w:left="1440"/>
    </w:pPr>
  </w:style>
  <w:style w:type="paragraph" w:styleId="ListNumber2">
    <w:name w:val="List Number 2"/>
    <w:basedOn w:val="Normal"/>
    <w:semiHidden/>
    <w:qFormat/>
    <w:pPr>
      <w:tabs>
        <w:tab w:val="left" w:pos="720"/>
      </w:tabs>
      <w:ind w:left="720" w:hanging="360"/>
    </w:pPr>
  </w:style>
  <w:style w:type="paragraph" w:styleId="NoteHeading">
    <w:name w:val="Note Heading"/>
    <w:basedOn w:val="Normal"/>
    <w:next w:val="Normal"/>
    <w:semiHidden/>
    <w:qFormat/>
  </w:style>
  <w:style w:type="paragraph" w:styleId="ListBullet4">
    <w:name w:val="List Bullet 4"/>
    <w:basedOn w:val="Normal"/>
    <w:semiHidden/>
    <w:qFormat/>
    <w:pPr>
      <w:tabs>
        <w:tab w:val="left" w:pos="1440"/>
      </w:tabs>
      <w:ind w:left="1440" w:hanging="360"/>
    </w:pPr>
  </w:style>
  <w:style w:type="paragraph" w:styleId="E-mailSignature">
    <w:name w:val="E-mail Signature"/>
    <w:basedOn w:val="Normal"/>
    <w:semiHidden/>
    <w:qFormat/>
  </w:style>
  <w:style w:type="paragraph" w:styleId="ListNumber">
    <w:name w:val="List Number"/>
    <w:basedOn w:val="Normal"/>
    <w:semiHidden/>
    <w:qFormat/>
    <w:pPr>
      <w:tabs>
        <w:tab w:val="left" w:pos="360"/>
      </w:tabs>
      <w:ind w:left="360" w:hanging="360"/>
    </w:pPr>
  </w:style>
  <w:style w:type="paragraph" w:styleId="NormalIndent">
    <w:name w:val="Normal Indent"/>
    <w:basedOn w:val="Normal"/>
    <w:semiHidden/>
    <w:qFormat/>
    <w:pPr>
      <w:ind w:left="567"/>
    </w:pPr>
  </w:style>
  <w:style w:type="paragraph" w:styleId="Caption">
    <w:name w:val="caption"/>
    <w:basedOn w:val="Normal"/>
    <w:next w:val="Normal"/>
    <w:qFormat/>
    <w:pPr>
      <w:framePr w:w="11102" w:hSpace="181" w:wrap="around" w:vAnchor="page" w:hAnchor="page" w:x="438" w:y="15985"/>
      <w:jc w:val="center"/>
    </w:pPr>
    <w:rPr>
      <w:b/>
      <w:snapToGrid w:val="0"/>
    </w:rPr>
  </w:style>
  <w:style w:type="paragraph" w:styleId="ListBullet">
    <w:name w:val="List Bullet"/>
    <w:basedOn w:val="Normal"/>
    <w:qFormat/>
    <w:pPr>
      <w:tabs>
        <w:tab w:val="left" w:pos="360"/>
      </w:tabs>
      <w:ind w:left="360" w:hanging="360"/>
    </w:pPr>
    <w:rPr>
      <w:bCs/>
      <w:szCs w:val="24"/>
      <w:lang w:val="es-ES" w:eastAsia="zh-CN"/>
    </w:rPr>
  </w:style>
  <w:style w:type="paragraph" w:styleId="EnvelopeAddress">
    <w:name w:val="envelope address"/>
    <w:basedOn w:val="Normal"/>
    <w:semiHidden/>
    <w:qFormat/>
    <w:pPr>
      <w:framePr w:w="7920" w:h="1980" w:hRule="exact" w:hSpace="180" w:wrap="auto" w:hAnchor="page" w:xAlign="center" w:yAlign="bottom"/>
      <w:ind w:left="2880"/>
    </w:pPr>
    <w:rPr>
      <w:szCs w:val="24"/>
    </w:rPr>
  </w:style>
  <w:style w:type="paragraph" w:styleId="DocumentMap">
    <w:name w:val="Document Map"/>
    <w:basedOn w:val="Normal"/>
    <w:semiHidden/>
    <w:qFormat/>
    <w:pPr>
      <w:shd w:val="clear" w:color="auto" w:fill="000080"/>
    </w:pPr>
    <w:rPr>
      <w:rFonts w:ascii="Tahoma" w:hAnsi="Tahoma" w:cs="Tahoma"/>
    </w:rPr>
  </w:style>
  <w:style w:type="paragraph" w:styleId="CommentText">
    <w:name w:val="annotation text"/>
    <w:basedOn w:val="Normal"/>
    <w:link w:val="CommentTextChar"/>
    <w:semiHidden/>
    <w:unhideWhenUsed/>
    <w:qFormat/>
    <w:pPr>
      <w:jc w:val="left"/>
    </w:pPr>
  </w:style>
  <w:style w:type="paragraph" w:styleId="Salutation">
    <w:name w:val="Salutation"/>
    <w:basedOn w:val="Normal"/>
    <w:next w:val="Normal"/>
    <w:semiHidden/>
    <w:qFormat/>
  </w:style>
  <w:style w:type="paragraph" w:styleId="Closing">
    <w:name w:val="Closing"/>
    <w:basedOn w:val="Normal"/>
    <w:qFormat/>
    <w:pPr>
      <w:ind w:left="4536"/>
      <w:jc w:val="center"/>
    </w:pPr>
  </w:style>
  <w:style w:type="paragraph" w:styleId="ListBullet3">
    <w:name w:val="List Bullet 3"/>
    <w:basedOn w:val="Normal"/>
    <w:semiHidden/>
    <w:qFormat/>
    <w:pPr>
      <w:tabs>
        <w:tab w:val="left" w:pos="1080"/>
      </w:tabs>
      <w:ind w:left="1080" w:hanging="360"/>
    </w:pPr>
  </w:style>
  <w:style w:type="paragraph" w:styleId="BodyText">
    <w:name w:val="Body Text"/>
    <w:basedOn w:val="Normal"/>
    <w:qFormat/>
  </w:style>
  <w:style w:type="paragraph" w:styleId="BodyTextIndent">
    <w:name w:val="Body Text Indent"/>
    <w:basedOn w:val="Normal"/>
    <w:qFormat/>
    <w:pPr>
      <w:ind w:left="567"/>
    </w:pPr>
  </w:style>
  <w:style w:type="paragraph" w:styleId="ListNumber3">
    <w:name w:val="List Number 3"/>
    <w:basedOn w:val="Normal"/>
    <w:semiHidden/>
    <w:qFormat/>
    <w:pPr>
      <w:tabs>
        <w:tab w:val="left" w:pos="1080"/>
      </w:tabs>
      <w:ind w:left="1080" w:hanging="360"/>
    </w:pPr>
  </w:style>
  <w:style w:type="paragraph" w:styleId="List2">
    <w:name w:val="List 2"/>
    <w:basedOn w:val="Normal"/>
    <w:semiHidden/>
    <w:qFormat/>
    <w:pPr>
      <w:ind w:left="720" w:hanging="360"/>
    </w:pPr>
  </w:style>
  <w:style w:type="paragraph" w:styleId="ListContinue">
    <w:name w:val="List Continue"/>
    <w:basedOn w:val="Normal"/>
    <w:semiHidden/>
    <w:qFormat/>
    <w:pPr>
      <w:spacing w:after="120"/>
      <w:ind w:left="360"/>
    </w:pPr>
  </w:style>
  <w:style w:type="paragraph" w:styleId="BlockText">
    <w:name w:val="Block Text"/>
    <w:basedOn w:val="Normal"/>
    <w:qFormat/>
    <w:pPr>
      <w:ind w:left="567" w:right="566"/>
    </w:pPr>
    <w:rPr>
      <w:sz w:val="22"/>
    </w:rPr>
  </w:style>
  <w:style w:type="paragraph" w:styleId="ListBullet2">
    <w:name w:val="List Bullet 2"/>
    <w:basedOn w:val="Normal"/>
    <w:semiHidden/>
    <w:qFormat/>
    <w:pPr>
      <w:tabs>
        <w:tab w:val="left" w:pos="720"/>
      </w:tabs>
      <w:ind w:left="720" w:hanging="360"/>
    </w:pPr>
  </w:style>
  <w:style w:type="paragraph" w:styleId="HTMLAddress">
    <w:name w:val="HTML Address"/>
    <w:basedOn w:val="Normal"/>
    <w:semiHidden/>
    <w:qFormat/>
    <w:rPr>
      <w:i/>
      <w:iCs/>
    </w:rPr>
  </w:style>
  <w:style w:type="paragraph" w:styleId="TOC5">
    <w:name w:val="toc 5"/>
    <w:next w:val="Normal"/>
    <w:semiHidden/>
    <w:qFormat/>
    <w:pPr>
      <w:tabs>
        <w:tab w:val="right" w:leader="dot" w:pos="9639"/>
      </w:tabs>
      <w:ind w:left="567" w:right="851" w:firstLine="284"/>
      <w:jc w:val="both"/>
    </w:pPr>
    <w:rPr>
      <w:rFonts w:ascii="Arial" w:eastAsia="Times New Roman" w:hAnsi="Arial"/>
      <w:sz w:val="16"/>
      <w:lang w:val="fr-FR"/>
    </w:rPr>
  </w:style>
  <w:style w:type="paragraph" w:styleId="TOC3">
    <w:name w:val="toc 3"/>
    <w:next w:val="Normal"/>
    <w:semiHidden/>
    <w:qFormat/>
    <w:pPr>
      <w:tabs>
        <w:tab w:val="right" w:leader="dot" w:pos="9639"/>
      </w:tabs>
      <w:spacing w:after="120"/>
      <w:ind w:left="1134" w:right="851" w:hanging="567"/>
      <w:contextualSpacing/>
    </w:pPr>
    <w:rPr>
      <w:rFonts w:ascii="Arial" w:eastAsia="Times New Roman" w:hAnsi="Arial"/>
      <w:sz w:val="18"/>
      <w:lang w:val="fr-FR"/>
    </w:rPr>
  </w:style>
  <w:style w:type="paragraph" w:styleId="PlainText">
    <w:name w:val="Plain Text"/>
    <w:basedOn w:val="Normal"/>
    <w:qFormat/>
    <w:rPr>
      <w:rFonts w:ascii="Courier New" w:hAnsi="Courier New" w:cs="Courier New"/>
      <w:lang w:eastAsia="fr-FR"/>
    </w:rPr>
  </w:style>
  <w:style w:type="paragraph" w:styleId="ListBullet5">
    <w:name w:val="List Bullet 5"/>
    <w:basedOn w:val="Normal"/>
    <w:semiHidden/>
    <w:qFormat/>
    <w:pPr>
      <w:tabs>
        <w:tab w:val="left" w:pos="1800"/>
      </w:tabs>
      <w:ind w:left="1800" w:hanging="360"/>
    </w:pPr>
  </w:style>
  <w:style w:type="paragraph" w:styleId="ListNumber4">
    <w:name w:val="List Number 4"/>
    <w:basedOn w:val="Normal"/>
    <w:semiHidden/>
    <w:qFormat/>
    <w:pPr>
      <w:tabs>
        <w:tab w:val="left" w:pos="1440"/>
      </w:tabs>
      <w:ind w:left="1440" w:hanging="360"/>
    </w:pPr>
  </w:style>
  <w:style w:type="paragraph" w:styleId="TOC8">
    <w:name w:val="toc 8"/>
    <w:basedOn w:val="Normal"/>
    <w:next w:val="Normal"/>
    <w:qFormat/>
    <w:pPr>
      <w:ind w:left="1680"/>
    </w:pPr>
  </w:style>
  <w:style w:type="paragraph" w:styleId="Index3">
    <w:name w:val="index 3"/>
    <w:basedOn w:val="Normal"/>
    <w:next w:val="Normal"/>
    <w:semiHidden/>
    <w:qFormat/>
    <w:pPr>
      <w:tabs>
        <w:tab w:val="right" w:leader="dot" w:pos="9071"/>
      </w:tabs>
      <w:ind w:left="851" w:hanging="284"/>
    </w:pPr>
  </w:style>
  <w:style w:type="paragraph" w:styleId="EndnoteText">
    <w:name w:val="endnote text"/>
    <w:basedOn w:val="FootnoteText"/>
    <w:qFormat/>
  </w:style>
  <w:style w:type="paragraph" w:styleId="FootnoteText">
    <w:name w:val="footnote text"/>
    <w:qFormat/>
    <w:pPr>
      <w:spacing w:before="60" w:line="200" w:lineRule="exact"/>
      <w:ind w:left="709" w:hanging="709"/>
      <w:jc w:val="both"/>
    </w:pPr>
    <w:rPr>
      <w:rFonts w:ascii="Arial" w:eastAsia="Times New Roman" w:hAnsi="Arial"/>
      <w:sz w:val="16"/>
    </w:rPr>
  </w:style>
  <w:style w:type="paragraph" w:styleId="ListContinue5">
    <w:name w:val="List Continue 5"/>
    <w:basedOn w:val="Normal"/>
    <w:semiHidden/>
    <w:qFormat/>
    <w:pPr>
      <w:spacing w:after="120"/>
      <w:ind w:left="1800"/>
    </w:pPr>
  </w:style>
  <w:style w:type="paragraph" w:styleId="BalloonText">
    <w:name w:val="Balloon Text"/>
    <w:basedOn w:val="Normal"/>
    <w:semiHidden/>
    <w:qFormat/>
    <w:rPr>
      <w:rFonts w:ascii="Tahoma" w:hAnsi="Tahoma" w:cs="Tahoma"/>
      <w:sz w:val="16"/>
      <w:szCs w:val="16"/>
    </w:rPr>
  </w:style>
  <w:style w:type="paragraph" w:styleId="Footer">
    <w:name w:val="footer"/>
    <w:qFormat/>
    <w:pPr>
      <w:jc w:val="both"/>
    </w:pPr>
    <w:rPr>
      <w:rFonts w:ascii="Arial" w:eastAsia="Times New Roman" w:hAnsi="Arial"/>
      <w:sz w:val="14"/>
    </w:rPr>
  </w:style>
  <w:style w:type="paragraph" w:styleId="EnvelopeReturn">
    <w:name w:val="envelope return"/>
    <w:basedOn w:val="Normal"/>
    <w:semiHidden/>
    <w:qFormat/>
  </w:style>
  <w:style w:type="paragraph" w:styleId="Header">
    <w:name w:val="header"/>
    <w:basedOn w:val="Normal"/>
    <w:qFormat/>
    <w:pPr>
      <w:jc w:val="center"/>
    </w:pPr>
    <w:rPr>
      <w:sz w:val="16"/>
    </w:rPr>
  </w:style>
  <w:style w:type="paragraph" w:styleId="TOC1">
    <w:name w:val="toc 1"/>
    <w:basedOn w:val="Normal"/>
    <w:next w:val="Normal"/>
    <w:semiHidden/>
    <w:qFormat/>
    <w:pPr>
      <w:tabs>
        <w:tab w:val="right" w:leader="dot" w:pos="9639"/>
      </w:tabs>
      <w:spacing w:before="60" w:after="120"/>
      <w:ind w:left="426" w:right="851" w:hanging="426"/>
      <w:jc w:val="left"/>
    </w:pPr>
    <w:rPr>
      <w:bCs/>
      <w:caps/>
      <w:sz w:val="18"/>
    </w:rPr>
  </w:style>
  <w:style w:type="paragraph" w:styleId="ListContinue4">
    <w:name w:val="List Continue 4"/>
    <w:basedOn w:val="Normal"/>
    <w:semiHidden/>
    <w:qFormat/>
    <w:pPr>
      <w:spacing w:after="120"/>
      <w:ind w:left="1440"/>
    </w:pPr>
  </w:style>
  <w:style w:type="paragraph" w:styleId="TOC4">
    <w:name w:val="toc 4"/>
    <w:next w:val="Normal"/>
    <w:semiHidden/>
    <w:qFormat/>
    <w:pPr>
      <w:tabs>
        <w:tab w:val="right" w:leader="dot" w:pos="9639"/>
      </w:tabs>
      <w:spacing w:before="120"/>
      <w:ind w:left="738" w:right="851" w:hanging="284"/>
    </w:pPr>
    <w:rPr>
      <w:rFonts w:ascii="Arial" w:eastAsia="Times New Roman" w:hAnsi="Arial"/>
      <w:i/>
      <w:sz w:val="18"/>
      <w:lang w:val="fr-FR"/>
    </w:rPr>
  </w:style>
  <w:style w:type="paragraph" w:styleId="ListNumber5">
    <w:name w:val="List Number 5"/>
    <w:basedOn w:val="Normal"/>
    <w:semiHidden/>
    <w:qFormat/>
    <w:pPr>
      <w:tabs>
        <w:tab w:val="left" w:pos="1800"/>
      </w:tabs>
      <w:ind w:left="1800" w:hanging="360"/>
    </w:pPr>
  </w:style>
  <w:style w:type="paragraph" w:styleId="List">
    <w:name w:val="List"/>
    <w:basedOn w:val="Normal"/>
    <w:semiHidden/>
    <w:qFormat/>
    <w:pPr>
      <w:ind w:left="360" w:hanging="360"/>
    </w:pPr>
  </w:style>
  <w:style w:type="paragraph" w:styleId="TOC6">
    <w:name w:val="toc 6"/>
    <w:basedOn w:val="Normal"/>
    <w:next w:val="Normal"/>
    <w:qFormat/>
    <w:pPr>
      <w:ind w:left="1200"/>
    </w:pPr>
  </w:style>
  <w:style w:type="paragraph" w:styleId="List5">
    <w:name w:val="List 5"/>
    <w:basedOn w:val="Normal"/>
    <w:semiHidden/>
    <w:qFormat/>
    <w:pPr>
      <w:ind w:left="1800" w:hanging="360"/>
    </w:pPr>
  </w:style>
  <w:style w:type="paragraph" w:styleId="TOC2">
    <w:name w:val="toc 2"/>
    <w:basedOn w:val="Normal"/>
    <w:next w:val="Normal"/>
    <w:semiHidden/>
    <w:qFormat/>
    <w:pPr>
      <w:tabs>
        <w:tab w:val="right" w:leader="dot" w:pos="9639"/>
      </w:tabs>
      <w:spacing w:after="120"/>
      <w:ind w:left="850" w:right="851" w:hanging="425"/>
      <w:contextualSpacing/>
      <w:jc w:val="left"/>
    </w:pPr>
    <w:rPr>
      <w:smallCaps/>
      <w:sz w:val="18"/>
    </w:rPr>
  </w:style>
  <w:style w:type="paragraph" w:styleId="TOC9">
    <w:name w:val="toc 9"/>
    <w:basedOn w:val="Normal"/>
    <w:next w:val="Normal"/>
    <w:qFormat/>
    <w:pPr>
      <w:ind w:left="1920"/>
    </w:pPr>
  </w:style>
  <w:style w:type="paragraph" w:styleId="List4">
    <w:name w:val="List 4"/>
    <w:basedOn w:val="Normal"/>
    <w:semiHidden/>
    <w:qFormat/>
    <w:pPr>
      <w:ind w:left="1440" w:hanging="360"/>
    </w:pPr>
  </w:style>
  <w:style w:type="paragraph" w:styleId="ListContinue2">
    <w:name w:val="List Continue 2"/>
    <w:basedOn w:val="Normal"/>
    <w:semiHidden/>
    <w:qFormat/>
    <w:pPr>
      <w:spacing w:after="120"/>
      <w:ind w:left="720"/>
    </w:pPr>
  </w:style>
  <w:style w:type="paragraph" w:styleId="MessageHeader">
    <w:name w:val="Message Header"/>
    <w:basedOn w:val="Normal"/>
    <w:semiHidden/>
    <w:qFormat/>
    <w:pPr>
      <w:pBdr>
        <w:top w:val="single" w:sz="6" w:space="1" w:color="auto"/>
        <w:left w:val="single" w:sz="6" w:space="1" w:color="auto"/>
        <w:bottom w:val="single" w:sz="6" w:space="1" w:color="auto"/>
        <w:right w:val="single" w:sz="6" w:space="1" w:color="auto"/>
      </w:pBdr>
      <w:shd w:val="pct20" w:color="auto" w:fill="auto"/>
      <w:ind w:left="1080" w:hanging="1080"/>
    </w:pPr>
    <w:rPr>
      <w:szCs w:val="24"/>
    </w:rPr>
  </w:style>
  <w:style w:type="paragraph" w:styleId="HTMLPreformatted">
    <w:name w:val="HTML Preformatted"/>
    <w:basedOn w:val="Normal"/>
    <w:semiHidden/>
    <w:qFormat/>
    <w:rPr>
      <w:rFonts w:ascii="Courier New" w:hAnsi="Courier New" w:cs="Courier New"/>
    </w:rPr>
  </w:style>
  <w:style w:type="paragraph" w:styleId="NormalWeb">
    <w:name w:val="Normal (Web)"/>
    <w:basedOn w:val="Normal"/>
    <w:qFormat/>
    <w:pPr>
      <w:spacing w:before="100" w:beforeAutospacing="1" w:after="100" w:afterAutospacing="1"/>
      <w:jc w:val="left"/>
    </w:pPr>
    <w:rPr>
      <w:szCs w:val="24"/>
    </w:rPr>
  </w:style>
  <w:style w:type="paragraph" w:styleId="ListContinue3">
    <w:name w:val="List Continue 3"/>
    <w:basedOn w:val="Normal"/>
    <w:semiHidden/>
    <w:qFormat/>
    <w:pPr>
      <w:spacing w:after="120"/>
      <w:ind w:left="1080"/>
    </w:pPr>
  </w:style>
  <w:style w:type="paragraph" w:styleId="Index1">
    <w:name w:val="index 1"/>
    <w:basedOn w:val="Normal"/>
    <w:next w:val="Normal"/>
    <w:semiHidden/>
    <w:qFormat/>
    <w:pPr>
      <w:tabs>
        <w:tab w:val="right" w:leader="dot" w:pos="9071"/>
      </w:tabs>
      <w:ind w:left="284" w:hanging="284"/>
    </w:pPr>
  </w:style>
  <w:style w:type="paragraph" w:styleId="Index2">
    <w:name w:val="index 2"/>
    <w:basedOn w:val="Normal"/>
    <w:next w:val="Normal"/>
    <w:semiHidden/>
    <w:qFormat/>
    <w:pPr>
      <w:tabs>
        <w:tab w:val="right" w:leader="dot" w:pos="9071"/>
      </w:tabs>
      <w:ind w:left="568" w:hanging="284"/>
    </w:pPr>
  </w:style>
  <w:style w:type="table" w:styleId="TableGrid">
    <w:name w:val="Table Grid"/>
    <w:qFormat/>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0" w:type="dxa"/>
        <w:bottom w:w="0" w:type="dxa"/>
        <w:right w:w="0" w:type="dxa"/>
      </w:tblCellMar>
    </w:tblPr>
  </w:style>
  <w:style w:type="table" w:styleId="TableTheme">
    <w:name w:val="Table Theme"/>
    <w:basedOn w:val="TableNormal"/>
    <w:semiHidden/>
    <w:qFormat/>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Colorful1">
    <w:name w:val="Table Colorful 1"/>
    <w:basedOn w:val="TableNormal"/>
    <w:semiHidden/>
    <w:qFormat/>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il"/>
          <w:tr2bl w:val="nil"/>
        </w:tcBorders>
        <w:shd w:val="solid" w:color="000000" w:fill="FFFFFF"/>
      </w:tcPr>
    </w:tblStylePr>
    <w:tblStylePr w:type="firstCol">
      <w:rPr>
        <w:b/>
        <w:bCs/>
        <w:i/>
        <w:iCs/>
      </w:rPr>
      <w:tblPr/>
      <w:tcPr>
        <w:tcBorders>
          <w:tl2br w:val="nil"/>
          <w:tr2bl w:val="nil"/>
        </w:tcBorders>
        <w:shd w:val="solid" w:color="000080" w:fill="FFFFFF"/>
      </w:tcPr>
    </w:tblStylePr>
    <w:tblStylePr w:type="nwCell">
      <w:tblPr/>
      <w:tcPr>
        <w:tcBorders>
          <w:tl2br w:val="nil"/>
          <w:tr2bl w:val="nil"/>
        </w:tcBorders>
        <w:shd w:val="solid" w:color="000000" w:fill="FFFFFF"/>
      </w:tcPr>
    </w:tblStylePr>
    <w:tblStylePr w:type="swCell">
      <w:rPr>
        <w:b/>
        <w:bCs/>
        <w:i w:val="0"/>
        <w:iCs w:val="0"/>
      </w:rPr>
      <w:tblPr/>
      <w:tcPr>
        <w:tcBorders>
          <w:tl2br w:val="nil"/>
          <w:tr2bl w:val="nil"/>
        </w:tcBorders>
      </w:tcPr>
    </w:tblStylePr>
  </w:style>
  <w:style w:type="table" w:styleId="TableColorful2">
    <w:name w:val="Table Colorful 2"/>
    <w:basedOn w:val="TableNormal"/>
    <w:semiHidden/>
    <w:qFormat/>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il"/>
          <w:tr2bl w:val="nil"/>
        </w:tcBorders>
        <w:shd w:val="solid" w:color="800000" w:fill="FFFFFF"/>
      </w:tcPr>
    </w:tblStylePr>
    <w:tblStylePr w:type="firstCol">
      <w:rPr>
        <w:b/>
        <w:bCs/>
        <w:i/>
        <w:iCs/>
      </w:rPr>
      <w:tblPr/>
      <w:tcPr>
        <w:tcBorders>
          <w:tl2br w:val="nil"/>
          <w:tr2bl w:val="nil"/>
        </w:tcBorders>
      </w:tcPr>
    </w:tblStylePr>
    <w:tblStylePr w:type="lastCol">
      <w:tblPr/>
      <w:tcPr>
        <w:tcBorders>
          <w:tl2br w:val="nil"/>
          <w:tr2bl w:val="nil"/>
        </w:tcBorders>
        <w:shd w:val="solid" w:color="C0C0C0" w:fill="FFFFFF"/>
      </w:tcPr>
    </w:tblStylePr>
    <w:tblStylePr w:type="swCell">
      <w:rPr>
        <w:b/>
        <w:bCs/>
        <w:i w:val="0"/>
        <w:iCs w:val="0"/>
      </w:rPr>
      <w:tblPr/>
      <w:tcPr>
        <w:tcBorders>
          <w:tl2br w:val="nil"/>
          <w:tr2bl w:val="nil"/>
        </w:tcBorders>
      </w:tcPr>
    </w:tblStylePr>
  </w:style>
  <w:style w:type="table" w:styleId="TableColorful3">
    <w:name w:val="Table Colorful 3"/>
    <w:basedOn w:val="TableNormal"/>
    <w:semiHidden/>
    <w:qFormat/>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il"/>
          <w:tr2bl w:val="nil"/>
        </w:tcBorders>
        <w:shd w:val="solid" w:color="008080" w:fill="FFFFFF"/>
      </w:tcPr>
    </w:tblStylePr>
    <w:tblStylePr w:type="firstCol">
      <w:tblPr/>
      <w:tcPr>
        <w:tcBorders>
          <w:left w:val="single" w:sz="36" w:space="0" w:color="000000"/>
          <w:right w:val="single" w:sz="6" w:space="0" w:color="000000"/>
          <w:tl2br w:val="nil"/>
          <w:tr2bl w:val="nil"/>
        </w:tcBorders>
        <w:shd w:val="solid" w:color="008080" w:fill="FFFFFF"/>
      </w:tcPr>
    </w:tblStylePr>
    <w:tblStylePr w:type="nwCell">
      <w:rPr>
        <w:b/>
        <w:bCs/>
        <w:color w:val="FFFFFF"/>
      </w:rPr>
      <w:tblPr/>
      <w:tcPr>
        <w:tcBorders>
          <w:tl2br w:val="nil"/>
          <w:tr2bl w:val="nil"/>
        </w:tcBorders>
        <w:shd w:val="solid" w:color="000000" w:fill="FFFFFF"/>
      </w:tcPr>
    </w:tblStylePr>
  </w:style>
  <w:style w:type="table" w:styleId="TableElegant">
    <w:name w:val="Table Elegant"/>
    <w:basedOn w:val="TableNormal"/>
    <w:semiHidden/>
    <w:qFormat/>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il"/>
          <w:tr2bl w:val="nil"/>
        </w:tcBorders>
      </w:tcPr>
    </w:tblStylePr>
  </w:style>
  <w:style w:type="table" w:styleId="TableClassic1">
    <w:name w:val="Table Classic 1"/>
    <w:basedOn w:val="TableNormal"/>
    <w:semiHidden/>
    <w:qFormat/>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styleId="TableClassic2">
    <w:name w:val="Table Classic 2"/>
    <w:basedOn w:val="TableNormal"/>
    <w:semiHidden/>
    <w:qFormat/>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il"/>
          <w:tr2bl w:val="nil"/>
        </w:tcBorders>
        <w:shd w:val="solid" w:color="800080" w:fill="FFFFFF"/>
      </w:tcPr>
    </w:tblStylePr>
    <w:tblStylePr w:type="lastRow">
      <w:tblPr/>
      <w:tcPr>
        <w:tcBorders>
          <w:top w:val="single" w:sz="6" w:space="0" w:color="000000"/>
          <w:tl2br w:val="nil"/>
          <w:tr2bl w:val="nil"/>
        </w:tcBorders>
      </w:tcPr>
    </w:tblStylePr>
    <w:tblStylePr w:type="firstCol">
      <w:rPr>
        <w:b/>
        <w:bCs/>
      </w:rPr>
      <w:tblPr/>
      <w:tcPr>
        <w:tcBorders>
          <w:tl2br w:val="nil"/>
          <w:tr2bl w:val="nil"/>
        </w:tcBorders>
        <w:shd w:val="solid" w:color="C0C0C0" w:fill="FFFFFF"/>
      </w:tcPr>
    </w:tblStylePr>
    <w:tblStylePr w:type="neCell">
      <w:rPr>
        <w:b/>
        <w:bCs/>
      </w:rPr>
      <w:tblPr/>
      <w:tcPr>
        <w:tcBorders>
          <w:tl2br w:val="nil"/>
          <w:tr2bl w:val="nil"/>
        </w:tcBorders>
      </w:tcPr>
    </w:tblStylePr>
    <w:tblStylePr w:type="nwCell">
      <w:tblPr/>
      <w:tcPr>
        <w:tcBorders>
          <w:tl2br w:val="nil"/>
          <w:tr2bl w:val="nil"/>
        </w:tcBorders>
        <w:shd w:val="solid" w:color="800080" w:fill="FFFFFF"/>
      </w:tcPr>
    </w:tblStylePr>
    <w:tblStylePr w:type="swCell">
      <w:rPr>
        <w:color w:val="000080"/>
      </w:rPr>
      <w:tblPr/>
      <w:tcPr>
        <w:tcBorders>
          <w:tl2br w:val="nil"/>
          <w:tr2bl w:val="nil"/>
        </w:tcBorders>
      </w:tcPr>
    </w:tblStylePr>
  </w:style>
  <w:style w:type="table" w:styleId="TableClassic3">
    <w:name w:val="Table Classic 3"/>
    <w:basedOn w:val="TableNormal"/>
    <w:semiHidden/>
    <w:qFormat/>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il"/>
          <w:tr2bl w:val="nil"/>
        </w:tcBorders>
        <w:shd w:val="solid" w:color="000080" w:fill="FFFFFF"/>
      </w:tcPr>
    </w:tblStylePr>
    <w:tblStylePr w:type="lastRow">
      <w:rPr>
        <w:color w:val="000080"/>
      </w:rPr>
      <w:tblPr/>
      <w:tcPr>
        <w:tcBorders>
          <w:top w:val="single" w:sz="12" w:space="0" w:color="000000"/>
          <w:tl2br w:val="nil"/>
          <w:tr2bl w:val="nil"/>
        </w:tcBorders>
        <w:shd w:val="solid" w:color="FFFFFF" w:fill="FFFFFF"/>
      </w:tcPr>
    </w:tblStylePr>
    <w:tblStylePr w:type="firstCol">
      <w:rPr>
        <w:b/>
        <w:bCs/>
        <w:color w:val="000000"/>
      </w:rPr>
      <w:tblPr/>
      <w:tcPr>
        <w:tcBorders>
          <w:tl2br w:val="nil"/>
          <w:tr2bl w:val="nil"/>
        </w:tcBorders>
      </w:tcPr>
    </w:tblStylePr>
  </w:style>
  <w:style w:type="table" w:styleId="TableClassic4">
    <w:name w:val="Table Classic 4"/>
    <w:basedOn w:val="TableNormal"/>
    <w:semiHidden/>
    <w:qFormat/>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il"/>
          <w:tr2bl w:val="nil"/>
        </w:tcBorders>
        <w:shd w:val="pct50" w:color="000080" w:fill="FFFFFF"/>
      </w:tcPr>
    </w:tblStylePr>
    <w:tblStylePr w:type="lastRow">
      <w:rPr>
        <w:color w:val="000080"/>
      </w:rPr>
      <w:tblPr/>
      <w:tcPr>
        <w:tcBorders>
          <w:bottom w:val="single" w:sz="6" w:space="0" w:color="000000"/>
          <w:tl2br w:val="nil"/>
          <w:tr2bl w:val="nil"/>
        </w:tcBorders>
        <w:shd w:val="pct50" w:color="000000" w:fill="FFFFFF"/>
      </w:tcPr>
    </w:tblStylePr>
    <w:tblStylePr w:type="firstCol">
      <w:rPr>
        <w:b/>
        <w:bCs/>
      </w:rPr>
      <w:tblPr/>
      <w:tcPr>
        <w:tcBorders>
          <w:tl2br w:val="nil"/>
          <w:tr2bl w:val="nil"/>
        </w:tcBorders>
      </w:tcPr>
    </w:tblStylePr>
    <w:tblStylePr w:type="nwCell">
      <w:rPr>
        <w:b/>
        <w:bCs/>
      </w:rPr>
      <w:tblPr/>
      <w:tcPr>
        <w:tcBorders>
          <w:tl2br w:val="nil"/>
          <w:tr2bl w:val="nil"/>
        </w:tcBorders>
      </w:tcPr>
    </w:tblStylePr>
    <w:tblStylePr w:type="swCell">
      <w:rPr>
        <w:color w:val="000080"/>
      </w:rPr>
      <w:tblPr/>
      <w:tcPr>
        <w:tcBorders>
          <w:tl2br w:val="nil"/>
          <w:tr2bl w:val="nil"/>
        </w:tcBorders>
      </w:tcPr>
    </w:tblStylePr>
  </w:style>
  <w:style w:type="table" w:styleId="TableSimple1">
    <w:name w:val="Table Simple 1"/>
    <w:basedOn w:val="TableNormal"/>
    <w:semiHidden/>
    <w:qFormat/>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styleId="TableSimple2">
    <w:name w:val="Table Simple 2"/>
    <w:basedOn w:val="TableNormal"/>
    <w:semiHidden/>
    <w:qFormat/>
    <w:pPr>
      <w:jc w:val="both"/>
    </w:pPr>
    <w:tblPr/>
    <w:tblStylePr w:type="firstRow">
      <w:rPr>
        <w:b/>
        <w:bCs/>
      </w:rPr>
      <w:tblPr/>
      <w:tcPr>
        <w:tcBorders>
          <w:bottom w:val="single" w:sz="12" w:space="0" w:color="000000"/>
          <w:tl2br w:val="nil"/>
          <w:tr2bl w:val="nil"/>
        </w:tcBorders>
      </w:tcPr>
    </w:tblStylePr>
    <w:tblStylePr w:type="lastRow">
      <w:rPr>
        <w:b/>
        <w:bCs/>
        <w:color w:val="auto"/>
      </w:rPr>
      <w:tblPr/>
      <w:tcPr>
        <w:tcBorders>
          <w:top w:val="single" w:sz="6" w:space="0" w:color="000000"/>
          <w:tl2br w:val="nil"/>
          <w:tr2bl w:val="nil"/>
        </w:tcBorders>
      </w:tcPr>
    </w:tblStylePr>
    <w:tblStylePr w:type="firstCol">
      <w:rPr>
        <w:b/>
        <w:bCs/>
      </w:rPr>
      <w:tblPr/>
      <w:tcPr>
        <w:tcBorders>
          <w:right w:val="single" w:sz="12" w:space="0" w:color="000000"/>
          <w:tl2br w:val="nil"/>
          <w:tr2bl w:val="nil"/>
        </w:tcBorders>
      </w:tcPr>
    </w:tblStylePr>
    <w:tblStylePr w:type="lastCol">
      <w:rPr>
        <w:b/>
        <w:bCs/>
      </w:rPr>
      <w:tblPr/>
      <w:tcPr>
        <w:tcBorders>
          <w:left w:val="single" w:sz="6" w:space="0" w:color="000000"/>
          <w:tl2br w:val="nil"/>
          <w:tr2bl w:val="nil"/>
        </w:tcBorders>
      </w:tcPr>
    </w:tblStylePr>
    <w:tblStylePr w:type="neCell">
      <w:rPr>
        <w:b/>
        <w:bCs/>
      </w:rPr>
      <w:tblPr/>
      <w:tcPr>
        <w:tcBorders>
          <w:left w:val="nil"/>
          <w:tl2br w:val="nil"/>
          <w:tr2bl w:val="nil"/>
        </w:tcBorders>
      </w:tcPr>
    </w:tblStylePr>
    <w:tblStylePr w:type="swCell">
      <w:rPr>
        <w:b/>
        <w:bCs/>
      </w:rPr>
      <w:tblPr/>
      <w:tcPr>
        <w:tcBorders>
          <w:top w:val="nil"/>
          <w:tl2br w:val="nil"/>
          <w:tr2bl w:val="nil"/>
        </w:tcBorders>
      </w:tcPr>
    </w:tblStylePr>
  </w:style>
  <w:style w:type="table" w:styleId="TableSimple3">
    <w:name w:val="Table Simple 3"/>
    <w:basedOn w:val="TableNormal"/>
    <w:semiHidden/>
    <w:qFormat/>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il"/>
          <w:tr2bl w:val="nil"/>
        </w:tcBorders>
        <w:shd w:val="solid" w:color="000000" w:fill="FFFFFF"/>
      </w:tcPr>
    </w:tblStylePr>
  </w:style>
  <w:style w:type="table" w:styleId="TableSubtle1">
    <w:name w:val="Table Subtle 1"/>
    <w:basedOn w:val="TableNormal"/>
    <w:semiHidden/>
    <w:qFormat/>
    <w:pPr>
      <w:jc w:val="both"/>
    </w:pPr>
    <w:tblPr>
      <w:tblStyleRowBandSize w:val="1"/>
    </w:tblPr>
    <w:tblStylePr w:type="firstRow">
      <w:tblPr/>
      <w:tcPr>
        <w:tcBorders>
          <w:top w:val="single" w:sz="6" w:space="0" w:color="000000"/>
          <w:bottom w:val="single" w:sz="12" w:space="0" w:color="000000"/>
          <w:tl2br w:val="nil"/>
          <w:tr2bl w:val="nil"/>
        </w:tcBorders>
      </w:tcPr>
    </w:tblStylePr>
    <w:tblStylePr w:type="lastRow">
      <w:tblPr/>
      <w:tcPr>
        <w:tcBorders>
          <w:top w:val="single" w:sz="12" w:space="0" w:color="000000"/>
          <w:tl2br w:val="nil"/>
          <w:tr2bl w:val="nil"/>
        </w:tcBorders>
        <w:shd w:val="pct25" w:color="800080" w:fill="FFFFFF"/>
      </w:tcPr>
    </w:tblStylePr>
    <w:tblStylePr w:type="firstCol">
      <w:tblPr/>
      <w:tcPr>
        <w:tcBorders>
          <w:right w:val="single" w:sz="12" w:space="0" w:color="000000"/>
          <w:tl2br w:val="nil"/>
          <w:tr2bl w:val="nil"/>
        </w:tcBorders>
      </w:tcPr>
    </w:tblStylePr>
    <w:tblStylePr w:type="lastCol">
      <w:tblPr/>
      <w:tcPr>
        <w:tcBorders>
          <w:left w:val="single" w:sz="12" w:space="0" w:color="000000"/>
          <w:tl2br w:val="nil"/>
          <w:tr2bl w:val="nil"/>
        </w:tcBorders>
      </w:tcPr>
    </w:tblStylePr>
    <w:tblStylePr w:type="band1Horz">
      <w:tblPr/>
      <w:tcPr>
        <w:tcBorders>
          <w:bottom w:val="single" w:sz="6"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Subtle2">
    <w:name w:val="Table Subtle 2"/>
    <w:basedOn w:val="TableNormal"/>
    <w:semiHidden/>
    <w:qFormat/>
    <w:pPr>
      <w:jc w:val="both"/>
    </w:pPr>
    <w:tblPr>
      <w:tblBorders>
        <w:left w:val="single" w:sz="6" w:space="0" w:color="000000"/>
        <w:right w:val="single" w:sz="6" w:space="0" w:color="000000"/>
      </w:tblBorders>
    </w:tblPr>
    <w:tblStylePr w:type="firstRow">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firstCol">
      <w:tblPr/>
      <w:tcPr>
        <w:tcBorders>
          <w:right w:val="single" w:sz="12" w:space="0" w:color="000000"/>
          <w:tl2br w:val="nil"/>
          <w:tr2bl w:val="nil"/>
        </w:tcBorders>
        <w:shd w:val="pct25" w:color="008000" w:fill="FFFFFF"/>
      </w:tcPr>
    </w:tblStylePr>
    <w:tblStylePr w:type="lastCol">
      <w:tblPr/>
      <w:tcPr>
        <w:tcBorders>
          <w:left w:val="single" w:sz="12"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3Deffects1">
    <w:name w:val="Table 3D effects 1"/>
    <w:basedOn w:val="TableNormal"/>
    <w:semiHidden/>
    <w:qFormat/>
    <w:pPr>
      <w:jc w:val="both"/>
    </w:pPr>
    <w:tblPr/>
    <w:tcPr>
      <w:shd w:val="solid" w:color="C0C0C0" w:fill="FFFFFF"/>
    </w:tcPr>
    <w:tblStylePr w:type="firstRow">
      <w:rPr>
        <w:b/>
        <w:bCs/>
        <w:color w:val="800080"/>
      </w:rPr>
      <w:tblPr/>
      <w:tcPr>
        <w:tcBorders>
          <w:bottom w:val="single" w:sz="6" w:space="0" w:color="808080"/>
          <w:tl2br w:val="nil"/>
          <w:tr2bl w:val="nil"/>
        </w:tcBorders>
      </w:tcPr>
    </w:tblStylePr>
    <w:tblStylePr w:type="lastRow">
      <w:tblPr/>
      <w:tcPr>
        <w:tcBorders>
          <w:top w:val="single" w:sz="6" w:space="0" w:color="FFFFFF"/>
          <w:tl2br w:val="nil"/>
          <w:tr2bl w:val="nil"/>
        </w:tcBorders>
      </w:tcPr>
    </w:tblStylePr>
    <w:tblStylePr w:type="firstCol">
      <w:rPr>
        <w:b/>
        <w:bCs/>
      </w:rPr>
      <w:tblPr/>
      <w:tcPr>
        <w:tcBorders>
          <w:right w:val="single" w:sz="6" w:space="0" w:color="808080"/>
          <w:tl2br w:val="nil"/>
          <w:tr2bl w:val="nil"/>
        </w:tcBorders>
      </w:tcPr>
    </w:tblStylePr>
    <w:tblStylePr w:type="lastCol">
      <w:tblPr/>
      <w:tcPr>
        <w:tcBorders>
          <w:left w:val="single" w:sz="6" w:space="0" w:color="FFFFFF"/>
          <w:tl2br w:val="nil"/>
          <w:tr2bl w:val="nil"/>
        </w:tcBorders>
      </w:tcPr>
    </w:tblStylePr>
    <w:tblStylePr w:type="neCell">
      <w:tblPr/>
      <w:tcPr>
        <w:tcBorders>
          <w:left w:val="nil"/>
          <w:bottom w:val="nil"/>
          <w:tl2br w:val="nil"/>
          <w:tr2bl w:val="nil"/>
        </w:tcBorders>
      </w:tcPr>
    </w:tblStylePr>
    <w:tblStylePr w:type="nwCell">
      <w:tblPr/>
      <w:tcPr>
        <w:tcBorders>
          <w:bottom w:val="nil"/>
          <w:right w:val="nil"/>
          <w:tl2br w:val="nil"/>
          <w:tr2bl w:val="nil"/>
        </w:tcBorders>
      </w:tcPr>
    </w:tblStylePr>
    <w:tblStylePr w:type="seCell">
      <w:tblPr/>
      <w:tcPr>
        <w:tcBorders>
          <w:top w:val="nil"/>
          <w:left w:val="nil"/>
          <w:tl2br w:val="nil"/>
          <w:tr2bl w:val="nil"/>
        </w:tcBorders>
      </w:tcPr>
    </w:tblStylePr>
    <w:tblStylePr w:type="swCell">
      <w:rPr>
        <w:color w:val="000080"/>
      </w:rPr>
      <w:tblPr/>
      <w:tcPr>
        <w:tcBorders>
          <w:top w:val="nil"/>
          <w:right w:val="nil"/>
          <w:tl2br w:val="nil"/>
          <w:tr2bl w:val="nil"/>
        </w:tcBorders>
      </w:tcPr>
    </w:tblStylePr>
  </w:style>
  <w:style w:type="table" w:styleId="Table3Deffects2">
    <w:name w:val="Table 3D effects 2"/>
    <w:basedOn w:val="TableNormal"/>
    <w:semiHidden/>
    <w:qFormat/>
    <w:pPr>
      <w:jc w:val="both"/>
    </w:pPr>
    <w:tblPr>
      <w:tblStyleRowBandSize w:val="1"/>
    </w:tblPr>
    <w:tcPr>
      <w:shd w:val="solid" w:color="C0C0C0" w:fill="FFFFFF"/>
    </w:tc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3Deffects3">
    <w:name w:val="Table 3D effects 3"/>
    <w:basedOn w:val="TableNormal"/>
    <w:semiHidden/>
    <w:qFormat/>
    <w:pPr>
      <w:jc w:val="both"/>
    </w:pPr>
    <w:tblPr>
      <w:tblStyleRowBandSize w:val="1"/>
      <w:tblStyleColBandSize w:val="1"/>
    </w:tbl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List1">
    <w:name w:val="Table List 1"/>
    <w:basedOn w:val="TableNormal"/>
    <w:semiHidden/>
    <w:qFormat/>
    <w:pPr>
      <w:jc w:val="both"/>
    </w:pPr>
    <w:tblPr>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il"/>
          <w:tr2bl w:val="nil"/>
        </w:tcBorders>
        <w:shd w:val="solid" w:color="C0C0C0" w:fill="FFFFFF"/>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solid" w:color="C0C0C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2">
    <w:name w:val="Table List 2"/>
    <w:basedOn w:val="TableNormal"/>
    <w:semiHidden/>
    <w:qFormat/>
    <w:pPr>
      <w:jc w:val="both"/>
    </w:pPr>
    <w:tblPr>
      <w:tblBorders>
        <w:bottom w:val="single" w:sz="12" w:space="0" w:color="808080"/>
      </w:tblBorders>
    </w:tblPr>
    <w:tblStylePr w:type="firstRow">
      <w:rPr>
        <w:b/>
        <w:bCs/>
        <w:color w:val="FFFFFF"/>
      </w:rPr>
      <w:tblPr/>
      <w:tcPr>
        <w:tcBorders>
          <w:bottom w:val="single" w:sz="6" w:space="0" w:color="000000"/>
          <w:tl2br w:val="nil"/>
          <w:tr2bl w:val="nil"/>
        </w:tcBorders>
        <w:shd w:val="pct75" w:color="008080" w:fill="008000"/>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pct20" w:color="00FF0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3">
    <w:name w:val="Table List 3"/>
    <w:basedOn w:val="TableNormal"/>
    <w:semiHidden/>
    <w:qFormat/>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styleId="TableList4">
    <w:name w:val="Table List 4"/>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il"/>
          <w:tr2bl w:val="nil"/>
        </w:tcBorders>
        <w:shd w:val="solid" w:color="808080" w:fill="FFFFFF"/>
      </w:tcPr>
    </w:tblStylePr>
  </w:style>
  <w:style w:type="table" w:styleId="TableList5">
    <w:name w:val="Table List 5"/>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il"/>
          <w:tr2bl w:val="nil"/>
        </w:tcBorders>
      </w:tcPr>
    </w:tblStylePr>
    <w:tblStylePr w:type="firstCol">
      <w:rPr>
        <w:b/>
        <w:bCs/>
      </w:rPr>
      <w:tblPr/>
      <w:tcPr>
        <w:tcBorders>
          <w:tl2br w:val="nil"/>
          <w:tr2bl w:val="nil"/>
        </w:tcBorders>
      </w:tcPr>
    </w:tblStylePr>
  </w:style>
  <w:style w:type="table" w:styleId="TableList6">
    <w:name w:val="Table List 6"/>
    <w:basedOn w:val="TableNormal"/>
    <w:semiHidden/>
    <w:qFormat/>
    <w:pPr>
      <w:jc w:val="both"/>
    </w:pPr>
    <w:tblPr>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il"/>
          <w:tr2bl w:val="nil"/>
        </w:tcBorders>
      </w:tcPr>
    </w:tblStylePr>
    <w:tblStylePr w:type="firstCol">
      <w:rPr>
        <w:b/>
        <w:bCs/>
      </w:rPr>
      <w:tblPr/>
      <w:tcPr>
        <w:tcBorders>
          <w:right w:val="single" w:sz="12" w:space="0" w:color="000000"/>
          <w:tl2br w:val="nil"/>
          <w:tr2bl w:val="nil"/>
        </w:tcBorders>
      </w:tcPr>
    </w:tblStylePr>
    <w:tblStylePr w:type="band1Horz">
      <w:tblPr/>
      <w:tcPr>
        <w:tcBorders>
          <w:tl2br w:val="nil"/>
          <w:tr2bl w:val="nil"/>
        </w:tcBorders>
        <w:shd w:val="pct25" w:color="000000" w:fill="FFFFFF"/>
      </w:tcPr>
    </w:tblStylePr>
    <w:tblStylePr w:type="nwCell">
      <w:tblPr/>
      <w:tcPr>
        <w:tcBorders>
          <w:tl2br w:val="single" w:sz="6" w:space="0" w:color="000000"/>
          <w:tr2bl w:val="nil"/>
        </w:tcBorders>
      </w:tcPr>
    </w:tblStylePr>
  </w:style>
  <w:style w:type="table" w:styleId="TableList7">
    <w:name w:val="Table List 7"/>
    <w:basedOn w:val="TableNormal"/>
    <w:semiHidden/>
    <w:qFormat/>
    <w:pPr>
      <w:jc w:val="both"/>
    </w:pPr>
    <w:tblPr>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il"/>
          <w:tr2bl w:val="nil"/>
        </w:tcBorders>
        <w:shd w:val="solid" w:color="C0C0C0" w:fill="FFFFFF"/>
      </w:tcPr>
    </w:tblStylePr>
    <w:tblStylePr w:type="lastRow">
      <w:rPr>
        <w:b/>
        <w:bCs/>
      </w:rPr>
      <w:tblPr/>
      <w:tcPr>
        <w:tcBorders>
          <w:top w:val="single" w:sz="12" w:space="0" w:color="008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0" w:color="000000" w:fill="FFFFFF"/>
      </w:tcPr>
    </w:tblStylePr>
    <w:tblStylePr w:type="band2Horz">
      <w:tblPr/>
      <w:tcPr>
        <w:tcBorders>
          <w:tl2br w:val="nil"/>
          <w:tr2bl w:val="nil"/>
        </w:tcBorders>
        <w:shd w:val="pct25" w:color="FFFF00" w:fill="FFFFFF"/>
      </w:tcPr>
    </w:tblStylePr>
  </w:style>
  <w:style w:type="table" w:styleId="TableList8">
    <w:name w:val="Table List 8"/>
    <w:basedOn w:val="TableNormal"/>
    <w:semiHidden/>
    <w:qFormat/>
    <w:pPr>
      <w:jc w:val="both"/>
    </w:pPr>
    <w:tblPr>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il"/>
          <w:tr2bl w:val="nil"/>
        </w:tcBorders>
        <w:shd w:val="solid" w:color="FFFF00" w:fill="FFFFFF"/>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5" w:color="FFFF00" w:fill="FFFFFF"/>
      </w:tcPr>
    </w:tblStylePr>
    <w:tblStylePr w:type="band2Horz">
      <w:tblPr/>
      <w:tcPr>
        <w:tcBorders>
          <w:tl2br w:val="nil"/>
          <w:tr2bl w:val="nil"/>
        </w:tcBorders>
        <w:shd w:val="pct50" w:color="FF0000" w:fill="FFFFFF"/>
      </w:tcPr>
    </w:tblStylePr>
    <w:tblStylePr w:type="nwCell">
      <w:tblPr/>
      <w:tcPr>
        <w:tcBorders>
          <w:tl2br w:val="single" w:sz="6" w:space="0" w:color="auto"/>
          <w:tr2bl w:val="nil"/>
        </w:tcBorders>
      </w:tcPr>
    </w:tblStylePr>
  </w:style>
  <w:style w:type="table" w:styleId="TableContemporary">
    <w:name w:val="Table Contemporary"/>
    <w:basedOn w:val="TableNormal"/>
    <w:semiHidden/>
    <w:qFormat/>
    <w:pPr>
      <w:jc w:val="both"/>
    </w:pPr>
    <w:tblPr>
      <w:tblBorders>
        <w:insideH w:val="single" w:sz="18" w:space="0" w:color="FFFFFF"/>
        <w:insideV w:val="single" w:sz="18" w:space="0" w:color="FFFFFF"/>
      </w:tblBorders>
    </w:tblPr>
    <w:tblStylePr w:type="firstRow">
      <w:rPr>
        <w:b/>
        <w:bCs/>
        <w:color w:val="auto"/>
      </w:rPr>
      <w:tblPr/>
      <w:tcPr>
        <w:tcBorders>
          <w:tl2br w:val="nil"/>
          <w:tr2bl w:val="nil"/>
        </w:tcBorders>
        <w:shd w:val="pct20" w:color="000000" w:fill="FFFFFF"/>
      </w:tcPr>
    </w:tblStylePr>
    <w:tblStylePr w:type="band1Horz">
      <w:rPr>
        <w:color w:val="auto"/>
      </w:rPr>
      <w:tblPr/>
      <w:tcPr>
        <w:tcBorders>
          <w:tl2br w:val="nil"/>
          <w:tr2bl w:val="nil"/>
        </w:tcBorders>
        <w:shd w:val="pct5" w:color="000000" w:fill="FFFFFF"/>
      </w:tcPr>
    </w:tblStylePr>
    <w:tblStylePr w:type="band2Horz">
      <w:rPr>
        <w:color w:val="auto"/>
      </w:rPr>
      <w:tblPr/>
      <w:tcPr>
        <w:tcBorders>
          <w:tl2br w:val="nil"/>
          <w:tr2bl w:val="nil"/>
        </w:tcBorders>
        <w:shd w:val="pct20" w:color="000000" w:fill="FFFFFF"/>
      </w:tcPr>
    </w:tblStylePr>
  </w:style>
  <w:style w:type="table" w:styleId="TableColumns1">
    <w:name w:val="Table Columns 1"/>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il"/>
          <w:tr2bl w:val="nil"/>
        </w:tcBorders>
      </w:tcPr>
    </w:tblStylePr>
    <w:tblStylePr w:type="lastRow">
      <w:rPr>
        <w:b w:val="0"/>
        <w:bCs w:val="0"/>
      </w:rPr>
      <w:tblPr/>
      <w:tcPr>
        <w:tcBorders>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2">
    <w:name w:val="Table Columns 2"/>
    <w:basedOn w:val="TableNormal"/>
    <w:semiHidden/>
    <w:qFormat/>
    <w:pPr>
      <w:jc w:val="both"/>
    </w:pPr>
    <w:rPr>
      <w:b/>
      <w:bCs/>
    </w:rPr>
    <w:tblPr>
      <w:tblStyleColBandSize w:val="1"/>
    </w:tblPr>
    <w:tblStylePr w:type="firstRow">
      <w:rPr>
        <w:color w:val="FFFFFF"/>
      </w:rPr>
      <w:tblPr/>
      <w:tcPr>
        <w:tcBorders>
          <w:tl2br w:val="nil"/>
          <w:tr2bl w:val="nil"/>
        </w:tcBorders>
        <w:shd w:val="solid" w:color="000080" w:fill="FFFFFF"/>
      </w:tcPr>
    </w:tblStylePr>
    <w:tblStylePr w:type="lastRow">
      <w:rPr>
        <w:b w:val="0"/>
        <w:bCs w:val="0"/>
      </w:rPr>
      <w:tblPr/>
      <w:tcPr>
        <w:tcBorders>
          <w:tl2br w:val="nil"/>
          <w:tr2bl w:val="nil"/>
        </w:tcBorders>
      </w:tcPr>
    </w:tblStylePr>
    <w:tblStylePr w:type="firstCol">
      <w:rPr>
        <w:b w:val="0"/>
        <w:bCs w:val="0"/>
        <w:color w:val="00000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3">
    <w:name w:val="Table Columns 3"/>
    <w:basedOn w:val="TableNormal"/>
    <w:semiHidden/>
    <w:qFormat/>
    <w:pPr>
      <w:jc w:val="both"/>
    </w:pPr>
    <w:rPr>
      <w:b/>
      <w:bCs/>
    </w:rPr>
    <w:tblPr>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il"/>
          <w:tr2bl w:val="nil"/>
        </w:tcBorders>
        <w:shd w:val="solid" w:color="000080" w:fill="FFFFFF"/>
      </w:tcPr>
    </w:tblStylePr>
    <w:tblStylePr w:type="lastRow">
      <w:rPr>
        <w:b w:val="0"/>
        <w:bCs w:val="0"/>
      </w:rPr>
      <w:tblPr/>
      <w:tcPr>
        <w:tcBorders>
          <w:top w:val="single" w:sz="6" w:space="0" w:color="00008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il"/>
          <w:tr2bl w:val="nil"/>
        </w:tcBorders>
      </w:tcPr>
    </w:tblStylePr>
  </w:style>
  <w:style w:type="table" w:styleId="TableColumns4">
    <w:name w:val="Table Columns 4"/>
    <w:basedOn w:val="TableNormal"/>
    <w:semiHidden/>
    <w:qFormat/>
    <w:pPr>
      <w:jc w:val="both"/>
    </w:pPr>
    <w:tblPr>
      <w:tblStyleColBandSize w:val="1"/>
    </w:tblPr>
    <w:tblStylePr w:type="firstRow">
      <w:rPr>
        <w:color w:val="FFFFFF"/>
      </w:rPr>
      <w:tblPr/>
      <w:tcPr>
        <w:tcBorders>
          <w:tl2br w:val="nil"/>
          <w:tr2bl w:val="nil"/>
        </w:tcBorders>
        <w:shd w:val="solid" w:color="0000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qFormat/>
    <w:pPr>
      <w:jc w:val="both"/>
    </w:pPr>
    <w:tblPr>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il"/>
          <w:tr2bl w:val="nil"/>
        </w:tcBorders>
      </w:tcPr>
    </w:tblStylePr>
    <w:tblStylePr w:type="lastRow">
      <w:rPr>
        <w:b/>
        <w:bCs/>
      </w:rPr>
      <w:tblPr/>
      <w:tcPr>
        <w:tcBorders>
          <w:top w:val="single" w:sz="6" w:space="0" w:color="80808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solid" w:color="C0C0C0" w:fill="FFFFFF"/>
      </w:tcPr>
    </w:tblStylePr>
    <w:tblStylePr w:type="band2Vert">
      <w:rPr>
        <w:color w:val="auto"/>
      </w:rPr>
    </w:tblStylePr>
  </w:style>
  <w:style w:type="table" w:styleId="TableGrid1">
    <w:name w:val="Table Grid 1"/>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il"/>
          <w:tr2bl w:val="nil"/>
        </w:tcBorders>
      </w:tcPr>
    </w:tblStylePr>
    <w:tblStylePr w:type="lastCol">
      <w:rPr>
        <w:i/>
        <w:iCs/>
      </w:rPr>
      <w:tblPr/>
      <w:tcPr>
        <w:tcBorders>
          <w:tl2br w:val="nil"/>
          <w:tr2bl w:val="nil"/>
        </w:tcBorders>
      </w:tcPr>
    </w:tblStylePr>
    <w:tblStylePr w:type="nwCell">
      <w:tblPr/>
      <w:tcPr>
        <w:tcBorders>
          <w:tl2br w:val="single" w:sz="6" w:space="0" w:color="000000"/>
          <w:tr2bl w:val="nil"/>
        </w:tcBorders>
      </w:tcPr>
    </w:tblStylePr>
  </w:style>
  <w:style w:type="table" w:styleId="TableGrid2">
    <w:name w:val="Table Grid 2"/>
    <w:basedOn w:val="TableNormal"/>
    <w:semiHidden/>
    <w:qFormat/>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il"/>
          <w:tr2bl w:val="nil"/>
        </w:tcBorders>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style>
  <w:style w:type="table" w:styleId="TableGrid3">
    <w:name w:val="Table Grid 3"/>
    <w:basedOn w:val="TableNormal"/>
    <w:semiHidden/>
    <w:qFormat/>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il"/>
          <w:tr2bl w:val="nil"/>
        </w:tcBorders>
        <w:shd w:val="pct30" w:color="FFFF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4">
    <w:name w:val="Table Grid 4"/>
    <w:basedOn w:val="TableNormal"/>
    <w:semiHidden/>
    <w:qFormat/>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il"/>
          <w:tr2bl w:val="nil"/>
        </w:tcBorders>
        <w:shd w:val="pct30" w:color="FFFF00" w:fill="FFFFFF"/>
      </w:tcPr>
    </w:tblStylePr>
    <w:tblStylePr w:type="lastRow">
      <w:rPr>
        <w:b/>
        <w:bCs/>
        <w:color w:val="auto"/>
      </w:rPr>
      <w:tblPr/>
      <w:tcPr>
        <w:tcBorders>
          <w:top w:val="single" w:sz="6" w:space="0" w:color="000000"/>
          <w:tl2br w:val="nil"/>
          <w:tr2bl w:val="nil"/>
        </w:tcBorders>
        <w:shd w:val="pct30" w:color="FFFF00" w:fill="FFFFFF"/>
      </w:tcPr>
    </w:tblStylePr>
    <w:tblStylePr w:type="lastCol">
      <w:rPr>
        <w:b/>
        <w:bCs/>
        <w:color w:val="auto"/>
      </w:rPr>
      <w:tblPr/>
      <w:tcPr>
        <w:tcBorders>
          <w:tl2br w:val="nil"/>
          <w:tr2bl w:val="nil"/>
        </w:tcBorders>
      </w:tcPr>
    </w:tblStylePr>
  </w:style>
  <w:style w:type="table" w:styleId="TableGrid5">
    <w:name w:val="Table Grid 5"/>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il"/>
          <w:tr2bl w:val="nil"/>
        </w:tcBorders>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6">
    <w:name w:val="Table Grid 6"/>
    <w:basedOn w:val="TableNormal"/>
    <w:semiHidden/>
    <w:qFormat/>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7">
    <w:name w:val="Table Grid 7"/>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il"/>
          <w:tr2bl w:val="nil"/>
        </w:tcBorders>
      </w:tcPr>
    </w:tblStylePr>
    <w:tblStylePr w:type="lastRow">
      <w:rPr>
        <w:b w:val="0"/>
        <w:bCs w:val="0"/>
      </w:rPr>
      <w:tblPr/>
      <w:tcPr>
        <w:tcBorders>
          <w:top w:val="single" w:sz="6" w:space="0" w:color="00000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nwCell">
      <w:tblPr/>
      <w:tcPr>
        <w:tcBorders>
          <w:tl2br w:val="single" w:sz="6" w:space="0" w:color="000000"/>
          <w:tr2bl w:val="nil"/>
        </w:tcBorders>
      </w:tcPr>
    </w:tblStylePr>
  </w:style>
  <w:style w:type="table" w:styleId="TableGrid8">
    <w:name w:val="Table Grid 8"/>
    <w:basedOn w:val="TableNormal"/>
    <w:semiHidden/>
    <w:qFormat/>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styleId="TableWeb1">
    <w:name w:val="Table Web 1"/>
    <w:basedOn w:val="TableNormal"/>
    <w:semiHidden/>
    <w:qFormat/>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2">
    <w:name w:val="Table Web 2"/>
    <w:basedOn w:val="TableNormal"/>
    <w:semiHidden/>
    <w:qFormat/>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3">
    <w:name w:val="Table Web 3"/>
    <w:basedOn w:val="TableNormal"/>
    <w:semiHidden/>
    <w:qFormat/>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Professional">
    <w:name w:val="Table Professional"/>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il"/>
          <w:tr2bl w:val="nil"/>
        </w:tcBorders>
        <w:shd w:val="solid" w:color="000000" w:fill="FFFFFF"/>
      </w:tcPr>
    </w:tblStylePr>
  </w:style>
  <w:style w:type="character" w:styleId="Strong">
    <w:name w:val="Strong"/>
    <w:uiPriority w:val="22"/>
    <w:qFormat/>
    <w:rPr>
      <w:b/>
      <w:bCs/>
    </w:rPr>
  </w:style>
  <w:style w:type="character" w:styleId="EndnoteReference">
    <w:name w:val="endnote reference"/>
    <w:semiHidden/>
    <w:qFormat/>
    <w:rPr>
      <w:vertAlign w:val="superscript"/>
    </w:rPr>
  </w:style>
  <w:style w:type="character" w:styleId="PageNumber">
    <w:name w:val="page number"/>
    <w:qFormat/>
  </w:style>
  <w:style w:type="character" w:styleId="FollowedHyperlink">
    <w:name w:val="FollowedHyperlink"/>
    <w:qFormat/>
    <w:rPr>
      <w:color w:val="606420"/>
      <w:u w:val="single"/>
    </w:rPr>
  </w:style>
  <w:style w:type="character" w:styleId="Emphasis">
    <w:name w:val="Emphasis"/>
    <w:qFormat/>
    <w:rPr>
      <w:i/>
      <w:iCs/>
    </w:rPr>
  </w:style>
  <w:style w:type="character" w:styleId="LineNumber">
    <w:name w:val="line number"/>
    <w:basedOn w:val="DefaultParagraphFont"/>
    <w:semiHidden/>
    <w:qFormat/>
  </w:style>
  <w:style w:type="character" w:styleId="HTMLDefinition">
    <w:name w:val="HTML Definition"/>
    <w:semiHidden/>
    <w:qFormat/>
    <w:rPr>
      <w:i/>
      <w:iCs/>
    </w:rPr>
  </w:style>
  <w:style w:type="character" w:styleId="HTMLTypewriter">
    <w:name w:val="HTML Typewriter"/>
    <w:semiHidden/>
    <w:qFormat/>
    <w:rPr>
      <w:rFonts w:ascii="Courier New" w:hAnsi="Courier New" w:cs="Courier New"/>
      <w:sz w:val="20"/>
      <w:szCs w:val="20"/>
    </w:rPr>
  </w:style>
  <w:style w:type="character" w:styleId="HTMLAcronym">
    <w:name w:val="HTML Acronym"/>
    <w:basedOn w:val="DefaultParagraphFont"/>
    <w:semiHidden/>
    <w:qFormat/>
  </w:style>
  <w:style w:type="character" w:styleId="HTMLVariable">
    <w:name w:val="HTML Variable"/>
    <w:semiHidden/>
    <w:qFormat/>
    <w:rPr>
      <w:i/>
      <w:iCs/>
    </w:rPr>
  </w:style>
  <w:style w:type="character" w:styleId="Hyperlink">
    <w:name w:val="Hyperlink"/>
    <w:qFormat/>
    <w:rPr>
      <w:color w:val="0000FF"/>
      <w:u w:val="single"/>
    </w:rPr>
  </w:style>
  <w:style w:type="character" w:styleId="HTMLCode">
    <w:name w:val="HTML Code"/>
    <w:semiHidden/>
    <w:qFormat/>
    <w:rPr>
      <w:rFonts w:ascii="Courier New" w:hAnsi="Courier New" w:cs="Courier New"/>
      <w:sz w:val="20"/>
      <w:szCs w:val="20"/>
    </w:rPr>
  </w:style>
  <w:style w:type="character" w:styleId="HTMLCite">
    <w:name w:val="HTML Cite"/>
    <w:semiHidden/>
    <w:qFormat/>
    <w:rPr>
      <w:i/>
      <w:iCs/>
    </w:rPr>
  </w:style>
  <w:style w:type="character" w:styleId="FootnoteReference">
    <w:name w:val="footnote reference"/>
    <w:semiHidden/>
    <w:qFormat/>
    <w:rPr>
      <w:vertAlign w:val="superscript"/>
    </w:rPr>
  </w:style>
  <w:style w:type="character" w:styleId="HTMLKeyboard">
    <w:name w:val="HTML Keyboard"/>
    <w:semiHidden/>
    <w:qFormat/>
    <w:rPr>
      <w:rFonts w:ascii="Courier New" w:hAnsi="Courier New" w:cs="Courier New"/>
      <w:sz w:val="20"/>
      <w:szCs w:val="20"/>
    </w:rPr>
  </w:style>
  <w:style w:type="character" w:styleId="HTMLSample">
    <w:name w:val="HTML Sample"/>
    <w:semiHidden/>
    <w:qFormat/>
    <w:rPr>
      <w:rFonts w:ascii="Courier New" w:hAnsi="Courier New" w:cs="Courier New"/>
    </w:rPr>
  </w:style>
  <w:style w:type="paragraph" w:customStyle="1" w:styleId="preparedby">
    <w:name w:val="prepared by"/>
    <w:basedOn w:val="Normal"/>
    <w:qFormat/>
    <w:pPr>
      <w:tabs>
        <w:tab w:val="left" w:pos="8789"/>
      </w:tabs>
      <w:jc w:val="center"/>
    </w:pPr>
    <w:rPr>
      <w:i/>
    </w:rPr>
  </w:style>
  <w:style w:type="paragraph" w:customStyle="1" w:styleId="Heading2green">
    <w:name w:val="Heading 2 green"/>
    <w:basedOn w:val="Heading2"/>
    <w:qFormat/>
    <w:rPr>
      <w:color w:val="008000"/>
    </w:rPr>
  </w:style>
  <w:style w:type="paragraph" w:customStyle="1" w:styleId="tqparabox">
    <w:name w:val="tqparabox"/>
    <w:basedOn w:val="Normal"/>
    <w:qFormat/>
    <w:pPr>
      <w:tabs>
        <w:tab w:val="left" w:pos="567"/>
        <w:tab w:val="left" w:pos="1134"/>
        <w:tab w:val="left" w:pos="2976"/>
        <w:tab w:val="left" w:pos="5856"/>
        <w:tab w:val="left" w:pos="7296"/>
      </w:tabs>
      <w:spacing w:before="40" w:after="40"/>
      <w:ind w:left="567"/>
      <w:jc w:val="left"/>
    </w:pPr>
  </w:style>
  <w:style w:type="paragraph" w:customStyle="1" w:styleId="Draft">
    <w:name w:val="Draft"/>
    <w:basedOn w:val="Normal"/>
    <w:next w:val="Normal"/>
    <w:qFormat/>
    <w:pPr>
      <w:spacing w:before="120" w:after="120"/>
      <w:jc w:val="center"/>
    </w:pPr>
    <w:rPr>
      <w:caps/>
      <w:sz w:val="28"/>
    </w:rPr>
  </w:style>
  <w:style w:type="character" w:customStyle="1" w:styleId="CommentReference1">
    <w:name w:val="Comment Reference1"/>
    <w:semiHidden/>
    <w:qFormat/>
    <w:rPr>
      <w:sz w:val="16"/>
      <w:szCs w:val="16"/>
    </w:rPr>
  </w:style>
  <w:style w:type="paragraph" w:customStyle="1" w:styleId="CommentText1">
    <w:name w:val="Comment Text1"/>
    <w:basedOn w:val="Normal"/>
    <w:semiHidden/>
    <w:qFormat/>
    <w:rPr>
      <w:sz w:val="22"/>
    </w:rPr>
  </w:style>
  <w:style w:type="paragraph" w:customStyle="1" w:styleId="upove">
    <w:name w:val="upov_e"/>
    <w:basedOn w:val="Normal"/>
    <w:qFormat/>
    <w:pPr>
      <w:spacing w:before="60"/>
      <w:jc w:val="center"/>
    </w:pPr>
    <w:rPr>
      <w:b/>
      <w:bCs/>
      <w:spacing w:val="8"/>
      <w:sz w:val="24"/>
    </w:rPr>
  </w:style>
  <w:style w:type="paragraph" w:customStyle="1" w:styleId="Country">
    <w:name w:val="Country"/>
    <w:basedOn w:val="Normal"/>
    <w:semiHidden/>
    <w:qFormat/>
    <w:pPr>
      <w:spacing w:before="60" w:after="480"/>
      <w:jc w:val="center"/>
    </w:pPr>
  </w:style>
  <w:style w:type="paragraph" w:customStyle="1" w:styleId="Chapter">
    <w:name w:val="Chapter"/>
    <w:basedOn w:val="Normal"/>
    <w:semiHidden/>
    <w:qFormat/>
    <w:pPr>
      <w:jc w:val="center"/>
    </w:pPr>
    <w:rPr>
      <w:b/>
      <w:caps/>
      <w:szCs w:val="24"/>
    </w:rPr>
  </w:style>
  <w:style w:type="paragraph" w:customStyle="1" w:styleId="quote1">
    <w:name w:val="quote1"/>
    <w:basedOn w:val="Normal"/>
    <w:semiHidden/>
    <w:qFormat/>
    <w:pPr>
      <w:ind w:left="567" w:right="565" w:firstLine="567"/>
    </w:pPr>
    <w:rPr>
      <w:snapToGrid w:val="0"/>
      <w:sz w:val="22"/>
      <w:szCs w:val="22"/>
    </w:rPr>
  </w:style>
  <w:style w:type="paragraph" w:customStyle="1" w:styleId="Lettrine">
    <w:name w:val="Lettrine"/>
    <w:basedOn w:val="Normal"/>
    <w:qFormat/>
    <w:pPr>
      <w:spacing w:after="120" w:line="340" w:lineRule="atLeast"/>
      <w:jc w:val="right"/>
    </w:pPr>
    <w:rPr>
      <w:b/>
      <w:bCs/>
      <w:sz w:val="56"/>
    </w:rPr>
  </w:style>
  <w:style w:type="paragraph" w:customStyle="1" w:styleId="LogoUPOV">
    <w:name w:val="LogoUPOV"/>
    <w:basedOn w:val="Normal"/>
    <w:qFormat/>
    <w:pPr>
      <w:spacing w:before="720"/>
      <w:jc w:val="center"/>
    </w:pPr>
  </w:style>
  <w:style w:type="paragraph" w:customStyle="1" w:styleId="tgchartextcentered">
    <w:name w:val="tg_char_text_centered"/>
    <w:basedOn w:val="Normal"/>
    <w:qFormat/>
    <w:pPr>
      <w:spacing w:before="80" w:after="80"/>
      <w:jc w:val="center"/>
    </w:pPr>
    <w:rPr>
      <w:b/>
      <w:sz w:val="16"/>
    </w:rPr>
  </w:style>
  <w:style w:type="paragraph" w:customStyle="1" w:styleId="tgcharnumber">
    <w:name w:val="tg_char_number"/>
    <w:basedOn w:val="Normal"/>
    <w:qFormat/>
    <w:pPr>
      <w:keepNext/>
      <w:spacing w:before="80" w:after="80"/>
      <w:jc w:val="center"/>
    </w:pPr>
    <w:rPr>
      <w:b/>
      <w:sz w:val="16"/>
    </w:rPr>
  </w:style>
  <w:style w:type="paragraph" w:customStyle="1" w:styleId="tgchartitle">
    <w:name w:val="tg_char_title"/>
    <w:basedOn w:val="Normal"/>
    <w:qFormat/>
    <w:pPr>
      <w:spacing w:before="80" w:after="80"/>
      <w:jc w:val="left"/>
    </w:pPr>
    <w:rPr>
      <w:b/>
      <w:sz w:val="16"/>
    </w:rPr>
  </w:style>
  <w:style w:type="paragraph" w:customStyle="1" w:styleId="tgchartext">
    <w:name w:val="tg_char_text"/>
    <w:basedOn w:val="Normal"/>
    <w:qFormat/>
    <w:pPr>
      <w:spacing w:before="80" w:after="80"/>
      <w:jc w:val="left"/>
    </w:pPr>
    <w:rPr>
      <w:sz w:val="16"/>
    </w:rPr>
  </w:style>
  <w:style w:type="paragraph" w:customStyle="1" w:styleId="DecisionParagraphs">
    <w:name w:val="DecisionParagraphs"/>
    <w:basedOn w:val="Normal"/>
    <w:qFormat/>
    <w:pPr>
      <w:ind w:left="4536"/>
    </w:pPr>
    <w:rPr>
      <w:i/>
      <w:sz w:val="16"/>
    </w:rPr>
  </w:style>
  <w:style w:type="paragraph" w:customStyle="1" w:styleId="Docoriginal">
    <w:name w:val="Doc_original"/>
    <w:basedOn w:val="Code"/>
    <w:link w:val="DocoriginalChar"/>
    <w:qFormat/>
    <w:pPr>
      <w:spacing w:line="280" w:lineRule="exact"/>
      <w:ind w:left="1361"/>
    </w:pPr>
    <w:rPr>
      <w:lang w:val="en-US"/>
    </w:rPr>
  </w:style>
  <w:style w:type="paragraph" w:customStyle="1" w:styleId="Code">
    <w:name w:val="Code"/>
    <w:basedOn w:val="Normal"/>
    <w:link w:val="CodeChar"/>
    <w:semiHidden/>
    <w:qFormat/>
    <w:pPr>
      <w:spacing w:line="340" w:lineRule="atLeast"/>
      <w:ind w:left="1276"/>
    </w:pPr>
    <w:rPr>
      <w:b/>
      <w:bCs/>
      <w:spacing w:val="10"/>
      <w:lang w:val="fr-FR"/>
    </w:rPr>
  </w:style>
  <w:style w:type="character" w:customStyle="1" w:styleId="Doclang">
    <w:name w:val="Doc_lang"/>
    <w:qFormat/>
    <w:rPr>
      <w:rFonts w:ascii="Arial" w:hAnsi="Arial"/>
      <w:sz w:val="20"/>
      <w:lang w:val="en-US"/>
    </w:rPr>
  </w:style>
  <w:style w:type="paragraph" w:customStyle="1" w:styleId="Session">
    <w:name w:val="Session"/>
    <w:basedOn w:val="Normal"/>
    <w:semiHidden/>
    <w:qFormat/>
    <w:pPr>
      <w:spacing w:before="60"/>
      <w:jc w:val="center"/>
    </w:pPr>
    <w:rPr>
      <w:b/>
    </w:rPr>
  </w:style>
  <w:style w:type="paragraph" w:customStyle="1" w:styleId="TitleofDoc">
    <w:name w:val="Title of Doc"/>
    <w:basedOn w:val="Normal"/>
    <w:semiHidden/>
    <w:qFormat/>
    <w:pPr>
      <w:spacing w:before="1200"/>
      <w:jc w:val="center"/>
    </w:pPr>
    <w:rPr>
      <w:caps/>
    </w:rPr>
  </w:style>
  <w:style w:type="paragraph" w:customStyle="1" w:styleId="SessionMeetingPlace">
    <w:name w:val="Session_MeetingPlace"/>
    <w:basedOn w:val="Normal"/>
    <w:semiHidden/>
    <w:qFormat/>
    <w:pPr>
      <w:spacing w:before="480"/>
      <w:jc w:val="center"/>
    </w:pPr>
    <w:rPr>
      <w:b/>
      <w:bCs/>
      <w:kern w:val="28"/>
      <w:sz w:val="24"/>
    </w:rPr>
  </w:style>
  <w:style w:type="character" w:customStyle="1" w:styleId="CodeChar">
    <w:name w:val="Code Char"/>
    <w:link w:val="Code"/>
    <w:qFormat/>
    <w:rPr>
      <w:rFonts w:ascii="Arial" w:hAnsi="Arial"/>
      <w:b/>
      <w:bCs/>
      <w:spacing w:val="10"/>
      <w:lang w:val="fr-FR" w:eastAsia="en-US" w:bidi="ar-SA"/>
    </w:rPr>
  </w:style>
  <w:style w:type="character" w:customStyle="1" w:styleId="DocoriginalChar">
    <w:name w:val="Doc_original Char"/>
    <w:link w:val="Docoriginal"/>
    <w:qFormat/>
    <w:rPr>
      <w:rFonts w:ascii="Arial" w:hAnsi="Arial"/>
      <w:b/>
      <w:bCs/>
      <w:spacing w:val="10"/>
      <w:lang w:val="en-US" w:eastAsia="en-US" w:bidi="ar-SA"/>
    </w:rPr>
  </w:style>
  <w:style w:type="paragraph" w:customStyle="1" w:styleId="plcountry">
    <w:name w:val="plcountry"/>
    <w:basedOn w:val="Normal"/>
    <w:qFormat/>
    <w:pPr>
      <w:keepNext/>
      <w:keepLines/>
      <w:spacing w:before="180" w:after="120"/>
      <w:jc w:val="left"/>
    </w:pPr>
    <w:rPr>
      <w:rFonts w:ascii="Times New Roman" w:hAnsi="Times New Roman"/>
      <w:caps/>
      <w:snapToGrid w:val="0"/>
      <w:u w:val="single"/>
    </w:rPr>
  </w:style>
  <w:style w:type="paragraph" w:customStyle="1" w:styleId="pldetails">
    <w:name w:val="pldetails"/>
    <w:basedOn w:val="Normal"/>
    <w:qFormat/>
    <w:pPr>
      <w:keepLines/>
      <w:spacing w:before="60" w:after="60"/>
      <w:jc w:val="left"/>
    </w:pPr>
    <w:rPr>
      <w:rFonts w:ascii="Times New Roman" w:hAnsi="Times New Roman"/>
      <w:snapToGrid w:val="0"/>
    </w:rPr>
  </w:style>
  <w:style w:type="paragraph" w:customStyle="1" w:styleId="plheading">
    <w:name w:val="plheading"/>
    <w:basedOn w:val="Normal"/>
    <w:qFormat/>
    <w:pPr>
      <w:keepNext/>
      <w:spacing w:before="480" w:after="120"/>
      <w:jc w:val="center"/>
    </w:pPr>
    <w:rPr>
      <w:rFonts w:ascii="Times New Roman" w:hAnsi="Times New Roman"/>
      <w:caps/>
      <w:snapToGrid w:val="0"/>
      <w:u w:val="single"/>
    </w:rPr>
  </w:style>
  <w:style w:type="character" w:customStyle="1" w:styleId="StyleDocoriginalNotBold1">
    <w:name w:val="Style Doc_original + Not Bold1"/>
    <w:qFormat/>
    <w:rPr>
      <w:rFonts w:ascii="Arial" w:hAnsi="Arial"/>
      <w:b/>
      <w:bCs/>
      <w:spacing w:val="10"/>
      <w:lang w:val="en-US" w:eastAsia="en-US" w:bidi="ar-SA"/>
    </w:rPr>
  </w:style>
  <w:style w:type="paragraph" w:customStyle="1" w:styleId="Titleofdoc0">
    <w:name w:val="Title_of_doc"/>
    <w:basedOn w:val="TitleofDoc"/>
    <w:qFormat/>
    <w:pPr>
      <w:spacing w:before="600"/>
    </w:pPr>
  </w:style>
  <w:style w:type="character" w:customStyle="1" w:styleId="StyleDoclangBold">
    <w:name w:val="Style Doc_lang + Bold"/>
    <w:qFormat/>
    <w:rPr>
      <w:rFonts w:ascii="Arial" w:hAnsi="Arial"/>
      <w:b/>
      <w:bCs/>
      <w:sz w:val="20"/>
      <w:lang w:val="en-US"/>
    </w:rPr>
  </w:style>
  <w:style w:type="paragraph" w:customStyle="1" w:styleId="StyleDocnumber">
    <w:name w:val="Style Doc_number"/>
    <w:basedOn w:val="Normal"/>
    <w:qFormat/>
    <w:pPr>
      <w:ind w:left="1589"/>
    </w:pPr>
  </w:style>
  <w:style w:type="paragraph" w:customStyle="1" w:styleId="Committee">
    <w:name w:val="Committee"/>
    <w:basedOn w:val="Normal"/>
    <w:qFormat/>
    <w:rPr>
      <w:caps/>
    </w:rPr>
  </w:style>
  <w:style w:type="paragraph" w:customStyle="1" w:styleId="DecisionInvitingPara">
    <w:name w:val="Decision Inviting Para."/>
    <w:basedOn w:val="Normal"/>
    <w:qFormat/>
    <w:pPr>
      <w:ind w:left="4536"/>
    </w:pPr>
    <w:rPr>
      <w:i/>
    </w:rPr>
  </w:style>
  <w:style w:type="paragraph" w:customStyle="1" w:styleId="EndOfDoc">
    <w:name w:val="EndOfDoc"/>
    <w:basedOn w:val="Normal"/>
    <w:qFormat/>
    <w:pPr>
      <w:jc w:val="right"/>
    </w:pPr>
  </w:style>
  <w:style w:type="paragraph" w:customStyle="1" w:styleId="n">
    <w:name w:val="n"/>
    <w:basedOn w:val="Header"/>
    <w:qFormat/>
  </w:style>
  <w:style w:type="paragraph" w:customStyle="1" w:styleId="Notetoarticle">
    <w:name w:val="Note to article"/>
    <w:basedOn w:val="Normal"/>
    <w:qFormat/>
  </w:style>
  <w:style w:type="paragraph" w:customStyle="1" w:styleId="pdflink">
    <w:name w:val="pdflink"/>
    <w:basedOn w:val="Normal"/>
    <w:next w:val="Normal"/>
    <w:qFormat/>
    <w:rPr>
      <w:color w:val="800000"/>
      <w:u w:val="words"/>
    </w:rPr>
  </w:style>
  <w:style w:type="paragraph" w:customStyle="1" w:styleId="TitleofSection">
    <w:name w:val="Title of Section"/>
    <w:basedOn w:val="TitleofDoc"/>
    <w:qFormat/>
    <w:pPr>
      <w:spacing w:before="120" w:after="120"/>
    </w:pPr>
    <w:rPr>
      <w:b/>
      <w:caps w:val="0"/>
      <w:lang w:eastAsia="de-DE"/>
    </w:rPr>
  </w:style>
  <w:style w:type="paragraph" w:customStyle="1" w:styleId="twpcheck">
    <w:name w:val="twpcheck"/>
    <w:basedOn w:val="Normal"/>
    <w:qFormat/>
    <w:pPr>
      <w:spacing w:before="80" w:after="80"/>
      <w:jc w:val="left"/>
    </w:pPr>
    <w:rPr>
      <w:snapToGrid w:val="0"/>
      <w:sz w:val="16"/>
      <w:szCs w:val="16"/>
    </w:rPr>
  </w:style>
  <w:style w:type="character" w:customStyle="1" w:styleId="Heading4Char">
    <w:name w:val="Heading 4 Char"/>
    <w:link w:val="Heading4"/>
    <w:qFormat/>
    <w:rPr>
      <w:rFonts w:ascii="Arial" w:hAnsi="Arial"/>
      <w:i/>
      <w:color w:val="008000"/>
      <w:lang w:val="en-US" w:eastAsia="en-US" w:bidi="ar-SA"/>
    </w:rPr>
  </w:style>
  <w:style w:type="paragraph" w:customStyle="1" w:styleId="StyleTOC2Left075cm">
    <w:name w:val="Style TOC 2 + Left:  0.75 cm"/>
    <w:basedOn w:val="TOC2"/>
    <w:qFormat/>
    <w:pPr>
      <w:ind w:left="851"/>
    </w:pPr>
  </w:style>
  <w:style w:type="paragraph" w:customStyle="1" w:styleId="Normaltg">
    <w:name w:val="Normaltg"/>
    <w:basedOn w:val="Normal"/>
    <w:qFormat/>
    <w:pPr>
      <w:tabs>
        <w:tab w:val="left" w:pos="709"/>
        <w:tab w:val="left" w:pos="1418"/>
      </w:tabs>
    </w:pPr>
    <w:rPr>
      <w:lang w:val="fr-FR"/>
    </w:rPr>
  </w:style>
  <w:style w:type="paragraph" w:styleId="ListParagraph">
    <w:name w:val="List Paragraph"/>
    <w:basedOn w:val="Normal"/>
    <w:uiPriority w:val="34"/>
    <w:qFormat/>
    <w:pPr>
      <w:ind w:left="720"/>
      <w:contextualSpacing/>
    </w:pPr>
  </w:style>
  <w:style w:type="paragraph" w:customStyle="1" w:styleId="customHeaderStyle">
    <w:name w:val="customHeaderStyle"/>
    <w:basedOn w:val="Normal"/>
    <w:qFormat/>
    <w:pPr>
      <w:jc w:val="center"/>
    </w:pPr>
    <w:rPr>
      <w:rFonts w:eastAsia="Arial"/>
      <w:sz w:val="16"/>
    </w:rPr>
  </w:style>
  <w:style w:type="paragraph" w:customStyle="1" w:styleId="sectionTenSubSectionSevenHeaderStyle">
    <w:name w:val="sectionTenSubSectionSevenHeaderStyle"/>
    <w:basedOn w:val="Normal"/>
    <w:qFormat/>
    <w:rPr>
      <w:rFonts w:eastAsia="Arial"/>
      <w:sz w:val="16"/>
    </w:rPr>
  </w:style>
  <w:style w:type="paragraph" w:customStyle="1" w:styleId="Revision1">
    <w:name w:val="Revision1"/>
    <w:hidden/>
    <w:uiPriority w:val="99"/>
    <w:unhideWhenUsed/>
    <w:rPr>
      <w:rFonts w:ascii="Arial" w:eastAsia="Times New Roman" w:hAnsi="Arial" w:cs="Arial"/>
    </w:rPr>
  </w:style>
  <w:style w:type="character" w:styleId="CommentReference">
    <w:name w:val="annotation reference"/>
    <w:basedOn w:val="DefaultParagraphFont"/>
    <w:uiPriority w:val="99"/>
    <w:semiHidden/>
    <w:unhideWhenUsed/>
    <w:rPr>
      <w:sz w:val="16"/>
      <w:szCs w:val="16"/>
    </w:rPr>
  </w:style>
  <w:style w:type="paragraph" w:styleId="Revision">
    <w:name w:val="Revision"/>
    <w:hidden/>
    <w:uiPriority w:val="99"/>
    <w:unhideWhenUsed/>
    <w:rsid w:val="004802B4"/>
    <w:rPr>
      <w:rFonts w:ascii="Arial" w:eastAsia="Times New Roman" w:hAnsi="Arial" w:cs="Arial"/>
    </w:rPr>
  </w:style>
  <w:style w:type="character" w:customStyle="1" w:styleId="CommentTextChar">
    <w:name w:val="Comment Text Char"/>
    <w:basedOn w:val="DefaultParagraphFont"/>
    <w:link w:val="CommentText"/>
    <w:semiHidden/>
    <w:rsid w:val="00AC5D92"/>
    <w:rPr>
      <w:rFonts w:ascii="Arial" w:eastAsia="Times New Roman" w:hAnsi="Arial" w:cs="Ari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117" Type="http://schemas.openxmlformats.org/officeDocument/2006/relationships/image" Target="media/image83.png"/><Relationship Id="rId21" Type="http://schemas.openxmlformats.org/officeDocument/2006/relationships/header" Target="header1.xml"/><Relationship Id="rId42" Type="http://schemas.openxmlformats.org/officeDocument/2006/relationships/image" Target="media/image8.png"/><Relationship Id="rId63" Type="http://schemas.openxmlformats.org/officeDocument/2006/relationships/image" Target="media/image29.png"/><Relationship Id="rId84" Type="http://schemas.openxmlformats.org/officeDocument/2006/relationships/image" Target="media/image50.jpeg"/><Relationship Id="rId138" Type="http://schemas.openxmlformats.org/officeDocument/2006/relationships/footer" Target="footer16.xml"/><Relationship Id="rId159" Type="http://schemas.openxmlformats.org/officeDocument/2006/relationships/comments" Target="comments.xml"/><Relationship Id="rId170" Type="http://schemas.openxmlformats.org/officeDocument/2006/relationships/header" Target="header30.xml"/><Relationship Id="rId107" Type="http://schemas.openxmlformats.org/officeDocument/2006/relationships/image" Target="media/image73.png"/><Relationship Id="rId11" Type="http://schemas.openxmlformats.org/officeDocument/2006/relationships/customXml" Target="../customXml/item11.xml"/><Relationship Id="rId32" Type="http://schemas.openxmlformats.org/officeDocument/2006/relationships/footer" Target="footer6.xml"/><Relationship Id="rId53" Type="http://schemas.openxmlformats.org/officeDocument/2006/relationships/image" Target="media/image19.png"/><Relationship Id="rId74" Type="http://schemas.openxmlformats.org/officeDocument/2006/relationships/image" Target="media/image40.png"/><Relationship Id="rId128" Type="http://schemas.openxmlformats.org/officeDocument/2006/relationships/footer" Target="footer11.xml"/><Relationship Id="rId149" Type="http://schemas.openxmlformats.org/officeDocument/2006/relationships/footer" Target="footer21.xml"/><Relationship Id="rId5" Type="http://schemas.openxmlformats.org/officeDocument/2006/relationships/customXml" Target="../customXml/item5.xml"/><Relationship Id="rId95" Type="http://schemas.openxmlformats.org/officeDocument/2006/relationships/image" Target="media/image61.png"/><Relationship Id="rId160" Type="http://schemas.microsoft.com/office/2011/relationships/commentsExtended" Target="commentsExtended.xml"/><Relationship Id="rId181" Type="http://schemas.openxmlformats.org/officeDocument/2006/relationships/fontTable" Target="fontTable.xml"/><Relationship Id="rId22" Type="http://schemas.openxmlformats.org/officeDocument/2006/relationships/footer" Target="footer1.xml"/><Relationship Id="rId43" Type="http://schemas.openxmlformats.org/officeDocument/2006/relationships/image" Target="media/image9.png"/><Relationship Id="rId64" Type="http://schemas.openxmlformats.org/officeDocument/2006/relationships/image" Target="media/image30.png"/><Relationship Id="rId118" Type="http://schemas.openxmlformats.org/officeDocument/2006/relationships/image" Target="media/image84.png"/><Relationship Id="rId139" Type="http://schemas.openxmlformats.org/officeDocument/2006/relationships/header" Target="header16.xml"/><Relationship Id="rId85" Type="http://schemas.openxmlformats.org/officeDocument/2006/relationships/image" Target="media/image51.png"/><Relationship Id="rId150" Type="http://schemas.openxmlformats.org/officeDocument/2006/relationships/footer" Target="footer22.xml"/><Relationship Id="rId171" Type="http://schemas.openxmlformats.org/officeDocument/2006/relationships/footer" Target="footer30.xml"/><Relationship Id="rId12" Type="http://schemas.openxmlformats.org/officeDocument/2006/relationships/customXml" Target="../customXml/item12.xml"/><Relationship Id="rId33" Type="http://schemas.openxmlformats.org/officeDocument/2006/relationships/footer" Target="footer7.xml"/><Relationship Id="rId108" Type="http://schemas.openxmlformats.org/officeDocument/2006/relationships/image" Target="media/image74.png"/><Relationship Id="rId129" Type="http://schemas.openxmlformats.org/officeDocument/2006/relationships/header" Target="header11.xml"/><Relationship Id="rId54" Type="http://schemas.openxmlformats.org/officeDocument/2006/relationships/image" Target="media/image20.png"/><Relationship Id="rId75" Type="http://schemas.openxmlformats.org/officeDocument/2006/relationships/image" Target="media/image41.png"/><Relationship Id="rId96" Type="http://schemas.openxmlformats.org/officeDocument/2006/relationships/image" Target="media/image62.png"/><Relationship Id="rId140" Type="http://schemas.openxmlformats.org/officeDocument/2006/relationships/footer" Target="footer17.xml"/><Relationship Id="rId161" Type="http://schemas.microsoft.com/office/2016/09/relationships/commentsIds" Target="commentsIds.xml"/><Relationship Id="rId182" Type="http://schemas.microsoft.com/office/2011/relationships/people" Target="people.xml"/><Relationship Id="rId6" Type="http://schemas.openxmlformats.org/officeDocument/2006/relationships/customXml" Target="../customXml/item6.xml"/><Relationship Id="rId23" Type="http://schemas.openxmlformats.org/officeDocument/2006/relationships/footer" Target="footer2.xml"/><Relationship Id="rId119" Type="http://schemas.openxmlformats.org/officeDocument/2006/relationships/image" Target="media/image85.png"/><Relationship Id="rId44" Type="http://schemas.openxmlformats.org/officeDocument/2006/relationships/image" Target="media/image10.png"/><Relationship Id="rId60" Type="http://schemas.openxmlformats.org/officeDocument/2006/relationships/image" Target="media/image26.png"/><Relationship Id="rId65" Type="http://schemas.openxmlformats.org/officeDocument/2006/relationships/image" Target="media/image31.png"/><Relationship Id="rId81" Type="http://schemas.openxmlformats.org/officeDocument/2006/relationships/image" Target="media/image47.jpeg"/><Relationship Id="rId86" Type="http://schemas.openxmlformats.org/officeDocument/2006/relationships/image" Target="media/image52.png"/><Relationship Id="rId130" Type="http://schemas.openxmlformats.org/officeDocument/2006/relationships/header" Target="header12.xml"/><Relationship Id="rId135" Type="http://schemas.openxmlformats.org/officeDocument/2006/relationships/header" Target="header14.xml"/><Relationship Id="rId151" Type="http://schemas.openxmlformats.org/officeDocument/2006/relationships/header" Target="header22.xml"/><Relationship Id="rId156" Type="http://schemas.openxmlformats.org/officeDocument/2006/relationships/footer" Target="footer25.xml"/><Relationship Id="rId177" Type="http://schemas.openxmlformats.org/officeDocument/2006/relationships/footer" Target="footer33.xml"/><Relationship Id="rId172" Type="http://schemas.openxmlformats.org/officeDocument/2006/relationships/footer" Target="footer31.xml"/><Relationship Id="rId13" Type="http://schemas.openxmlformats.org/officeDocument/2006/relationships/customXml" Target="../customXml/item13.xml"/><Relationship Id="rId18" Type="http://schemas.openxmlformats.org/officeDocument/2006/relationships/footnotes" Target="footnotes.xml"/><Relationship Id="rId39" Type="http://schemas.openxmlformats.org/officeDocument/2006/relationships/image" Target="media/image5.png"/><Relationship Id="rId109" Type="http://schemas.openxmlformats.org/officeDocument/2006/relationships/image" Target="media/image75.png"/><Relationship Id="rId34" Type="http://schemas.openxmlformats.org/officeDocument/2006/relationships/header" Target="header7.xml"/><Relationship Id="rId50" Type="http://schemas.openxmlformats.org/officeDocument/2006/relationships/image" Target="media/image16.png"/><Relationship Id="rId55" Type="http://schemas.openxmlformats.org/officeDocument/2006/relationships/image" Target="media/image21.png"/><Relationship Id="rId76" Type="http://schemas.openxmlformats.org/officeDocument/2006/relationships/image" Target="media/image42.png"/><Relationship Id="rId97" Type="http://schemas.openxmlformats.org/officeDocument/2006/relationships/image" Target="media/image63.png"/><Relationship Id="rId104" Type="http://schemas.openxmlformats.org/officeDocument/2006/relationships/image" Target="media/image70.png"/><Relationship Id="rId120" Type="http://schemas.openxmlformats.org/officeDocument/2006/relationships/image" Target="media/image86.png"/><Relationship Id="rId125" Type="http://schemas.openxmlformats.org/officeDocument/2006/relationships/footer" Target="footer9.xml"/><Relationship Id="rId141" Type="http://schemas.openxmlformats.org/officeDocument/2006/relationships/header" Target="header17.xml"/><Relationship Id="rId146" Type="http://schemas.openxmlformats.org/officeDocument/2006/relationships/footer" Target="footer20.xml"/><Relationship Id="rId167" Type="http://schemas.openxmlformats.org/officeDocument/2006/relationships/header" Target="header28.xml"/><Relationship Id="rId7" Type="http://schemas.openxmlformats.org/officeDocument/2006/relationships/customXml" Target="../customXml/item7.xml"/><Relationship Id="rId71" Type="http://schemas.openxmlformats.org/officeDocument/2006/relationships/image" Target="media/image37.png"/><Relationship Id="rId92" Type="http://schemas.openxmlformats.org/officeDocument/2006/relationships/image" Target="media/image58.png"/><Relationship Id="rId162" Type="http://schemas.microsoft.com/office/2018/08/relationships/commentsExtensible" Target="commentsExtensible.xml"/><Relationship Id="rId183" Type="http://schemas.openxmlformats.org/officeDocument/2006/relationships/theme" Target="theme/theme1.xml"/><Relationship Id="rId2" Type="http://schemas.openxmlformats.org/officeDocument/2006/relationships/customXml" Target="../customXml/item2.xml"/><Relationship Id="rId29" Type="http://schemas.openxmlformats.org/officeDocument/2006/relationships/footer" Target="footer5.xml"/><Relationship Id="rId24" Type="http://schemas.openxmlformats.org/officeDocument/2006/relationships/header" Target="header2.xml"/><Relationship Id="rId40" Type="http://schemas.openxmlformats.org/officeDocument/2006/relationships/image" Target="media/image6.png"/><Relationship Id="rId45" Type="http://schemas.openxmlformats.org/officeDocument/2006/relationships/image" Target="media/image11.png"/><Relationship Id="rId66" Type="http://schemas.openxmlformats.org/officeDocument/2006/relationships/image" Target="media/image32.png"/><Relationship Id="rId87" Type="http://schemas.openxmlformats.org/officeDocument/2006/relationships/image" Target="media/image53.png"/><Relationship Id="rId110" Type="http://schemas.openxmlformats.org/officeDocument/2006/relationships/image" Target="media/image76.png"/><Relationship Id="rId115" Type="http://schemas.openxmlformats.org/officeDocument/2006/relationships/image" Target="media/image81.png"/><Relationship Id="rId131" Type="http://schemas.openxmlformats.org/officeDocument/2006/relationships/footer" Target="footer12.xml"/><Relationship Id="rId136" Type="http://schemas.openxmlformats.org/officeDocument/2006/relationships/header" Target="header15.xml"/><Relationship Id="rId157" Type="http://schemas.openxmlformats.org/officeDocument/2006/relationships/header" Target="header25.xml"/><Relationship Id="rId178" Type="http://schemas.openxmlformats.org/officeDocument/2006/relationships/footer" Target="footer34.xml"/><Relationship Id="rId61" Type="http://schemas.openxmlformats.org/officeDocument/2006/relationships/image" Target="media/image27.png"/><Relationship Id="rId82" Type="http://schemas.openxmlformats.org/officeDocument/2006/relationships/image" Target="media/image48.png"/><Relationship Id="rId152" Type="http://schemas.openxmlformats.org/officeDocument/2006/relationships/footer" Target="footer23.xml"/><Relationship Id="rId173" Type="http://schemas.openxmlformats.org/officeDocument/2006/relationships/header" Target="header31.xml"/><Relationship Id="rId19" Type="http://schemas.openxmlformats.org/officeDocument/2006/relationships/endnotes" Target="endnotes.xml"/><Relationship Id="rId14" Type="http://schemas.openxmlformats.org/officeDocument/2006/relationships/numbering" Target="numbering.xml"/><Relationship Id="rId30" Type="http://schemas.openxmlformats.org/officeDocument/2006/relationships/header" Target="header5.xml"/><Relationship Id="rId35" Type="http://schemas.openxmlformats.org/officeDocument/2006/relationships/footer" Target="footer8.xml"/><Relationship Id="rId56" Type="http://schemas.openxmlformats.org/officeDocument/2006/relationships/image" Target="media/image22.png"/><Relationship Id="rId77" Type="http://schemas.openxmlformats.org/officeDocument/2006/relationships/image" Target="media/image43.png"/><Relationship Id="rId100" Type="http://schemas.openxmlformats.org/officeDocument/2006/relationships/image" Target="media/image66.png"/><Relationship Id="rId105" Type="http://schemas.openxmlformats.org/officeDocument/2006/relationships/image" Target="media/image71.png"/><Relationship Id="rId126" Type="http://schemas.openxmlformats.org/officeDocument/2006/relationships/footer" Target="footer10.xml"/><Relationship Id="rId147" Type="http://schemas.openxmlformats.org/officeDocument/2006/relationships/header" Target="header20.xml"/><Relationship Id="rId168" Type="http://schemas.openxmlformats.org/officeDocument/2006/relationships/footer" Target="footer29.xml"/><Relationship Id="rId8" Type="http://schemas.openxmlformats.org/officeDocument/2006/relationships/customXml" Target="../customXml/item8.xml"/><Relationship Id="rId51" Type="http://schemas.openxmlformats.org/officeDocument/2006/relationships/image" Target="media/image17.png"/><Relationship Id="rId72" Type="http://schemas.openxmlformats.org/officeDocument/2006/relationships/image" Target="media/image38.png"/><Relationship Id="rId93" Type="http://schemas.openxmlformats.org/officeDocument/2006/relationships/image" Target="media/image59.png"/><Relationship Id="rId98" Type="http://schemas.openxmlformats.org/officeDocument/2006/relationships/image" Target="media/image64.png"/><Relationship Id="rId121" Type="http://schemas.openxmlformats.org/officeDocument/2006/relationships/image" Target="media/image87.png"/><Relationship Id="rId142" Type="http://schemas.openxmlformats.org/officeDocument/2006/relationships/header" Target="header18.xml"/><Relationship Id="rId163" Type="http://schemas.openxmlformats.org/officeDocument/2006/relationships/header" Target="header26.xml"/><Relationship Id="rId3" Type="http://schemas.openxmlformats.org/officeDocument/2006/relationships/customXml" Target="../customXml/item3.xml"/><Relationship Id="rId25" Type="http://schemas.openxmlformats.org/officeDocument/2006/relationships/header" Target="header3.xml"/><Relationship Id="rId46" Type="http://schemas.openxmlformats.org/officeDocument/2006/relationships/image" Target="media/image12.png"/><Relationship Id="rId67" Type="http://schemas.openxmlformats.org/officeDocument/2006/relationships/image" Target="media/image33.png"/><Relationship Id="rId116" Type="http://schemas.openxmlformats.org/officeDocument/2006/relationships/image" Target="media/image82.png"/><Relationship Id="rId137" Type="http://schemas.openxmlformats.org/officeDocument/2006/relationships/footer" Target="footer15.xml"/><Relationship Id="rId158" Type="http://schemas.openxmlformats.org/officeDocument/2006/relationships/footer" Target="footer26.xml"/><Relationship Id="rId20" Type="http://schemas.openxmlformats.org/officeDocument/2006/relationships/image" Target="media/image1.png"/><Relationship Id="rId41" Type="http://schemas.openxmlformats.org/officeDocument/2006/relationships/image" Target="media/image7.png"/><Relationship Id="rId62" Type="http://schemas.openxmlformats.org/officeDocument/2006/relationships/image" Target="media/image28.png"/><Relationship Id="rId83" Type="http://schemas.openxmlformats.org/officeDocument/2006/relationships/image" Target="media/image49.png"/><Relationship Id="rId88" Type="http://schemas.openxmlformats.org/officeDocument/2006/relationships/image" Target="media/image54.png"/><Relationship Id="rId111" Type="http://schemas.openxmlformats.org/officeDocument/2006/relationships/image" Target="media/image77.png"/><Relationship Id="rId132" Type="http://schemas.openxmlformats.org/officeDocument/2006/relationships/footer" Target="footer13.xml"/><Relationship Id="rId153" Type="http://schemas.openxmlformats.org/officeDocument/2006/relationships/header" Target="header23.xml"/><Relationship Id="rId174" Type="http://schemas.openxmlformats.org/officeDocument/2006/relationships/footer" Target="footer32.xml"/><Relationship Id="rId179" Type="http://schemas.openxmlformats.org/officeDocument/2006/relationships/header" Target="header34.xml"/><Relationship Id="rId15" Type="http://schemas.openxmlformats.org/officeDocument/2006/relationships/styles" Target="styles.xml"/><Relationship Id="rId36" Type="http://schemas.openxmlformats.org/officeDocument/2006/relationships/image" Target="media/image2.png"/><Relationship Id="rId57" Type="http://schemas.openxmlformats.org/officeDocument/2006/relationships/image" Target="media/image23.png"/><Relationship Id="rId106" Type="http://schemas.openxmlformats.org/officeDocument/2006/relationships/image" Target="media/image72.png"/><Relationship Id="rId127" Type="http://schemas.openxmlformats.org/officeDocument/2006/relationships/header" Target="header10.xml"/><Relationship Id="rId10" Type="http://schemas.openxmlformats.org/officeDocument/2006/relationships/customXml" Target="../customXml/item10.xml"/><Relationship Id="rId31" Type="http://schemas.openxmlformats.org/officeDocument/2006/relationships/header" Target="header6.xml"/><Relationship Id="rId52" Type="http://schemas.openxmlformats.org/officeDocument/2006/relationships/image" Target="media/image18.png"/><Relationship Id="rId73" Type="http://schemas.openxmlformats.org/officeDocument/2006/relationships/image" Target="media/image39.png"/><Relationship Id="rId78" Type="http://schemas.openxmlformats.org/officeDocument/2006/relationships/image" Target="media/image44.png"/><Relationship Id="rId94" Type="http://schemas.openxmlformats.org/officeDocument/2006/relationships/image" Target="media/image60.png"/><Relationship Id="rId99" Type="http://schemas.openxmlformats.org/officeDocument/2006/relationships/image" Target="media/image65.png"/><Relationship Id="rId101" Type="http://schemas.openxmlformats.org/officeDocument/2006/relationships/image" Target="media/image67.png"/><Relationship Id="rId122" Type="http://schemas.openxmlformats.org/officeDocument/2006/relationships/image" Target="media/image88.png"/><Relationship Id="rId143" Type="http://schemas.openxmlformats.org/officeDocument/2006/relationships/footer" Target="footer18.xml"/><Relationship Id="rId148" Type="http://schemas.openxmlformats.org/officeDocument/2006/relationships/header" Target="header21.xml"/><Relationship Id="rId164" Type="http://schemas.openxmlformats.org/officeDocument/2006/relationships/header" Target="header27.xml"/><Relationship Id="rId169" Type="http://schemas.openxmlformats.org/officeDocument/2006/relationships/header" Target="header29.xml"/><Relationship Id="rId4" Type="http://schemas.openxmlformats.org/officeDocument/2006/relationships/customXml" Target="../customXml/item4.xml"/><Relationship Id="rId9" Type="http://schemas.openxmlformats.org/officeDocument/2006/relationships/customXml" Target="../customXml/item9.xml"/><Relationship Id="rId180" Type="http://schemas.openxmlformats.org/officeDocument/2006/relationships/footer" Target="footer35.xml"/><Relationship Id="rId26" Type="http://schemas.openxmlformats.org/officeDocument/2006/relationships/footer" Target="footer3.xml"/><Relationship Id="rId47" Type="http://schemas.openxmlformats.org/officeDocument/2006/relationships/image" Target="media/image13.png"/><Relationship Id="rId68" Type="http://schemas.openxmlformats.org/officeDocument/2006/relationships/image" Target="media/image34.png"/><Relationship Id="rId89" Type="http://schemas.openxmlformats.org/officeDocument/2006/relationships/image" Target="media/image55.png"/><Relationship Id="rId112" Type="http://schemas.openxmlformats.org/officeDocument/2006/relationships/image" Target="media/image78.png"/><Relationship Id="rId133" Type="http://schemas.openxmlformats.org/officeDocument/2006/relationships/header" Target="header13.xml"/><Relationship Id="rId154" Type="http://schemas.openxmlformats.org/officeDocument/2006/relationships/header" Target="header24.xml"/><Relationship Id="rId175" Type="http://schemas.openxmlformats.org/officeDocument/2006/relationships/header" Target="header32.xml"/><Relationship Id="rId16" Type="http://schemas.openxmlformats.org/officeDocument/2006/relationships/settings" Target="settings.xml"/><Relationship Id="rId37" Type="http://schemas.openxmlformats.org/officeDocument/2006/relationships/image" Target="media/image3.png"/><Relationship Id="rId58" Type="http://schemas.openxmlformats.org/officeDocument/2006/relationships/image" Target="media/image24.png"/><Relationship Id="rId79" Type="http://schemas.openxmlformats.org/officeDocument/2006/relationships/image" Target="media/image45.png"/><Relationship Id="rId102" Type="http://schemas.openxmlformats.org/officeDocument/2006/relationships/image" Target="media/image68.png"/><Relationship Id="rId123" Type="http://schemas.openxmlformats.org/officeDocument/2006/relationships/header" Target="header8.xml"/><Relationship Id="rId144" Type="http://schemas.openxmlformats.org/officeDocument/2006/relationships/footer" Target="footer19.xml"/><Relationship Id="rId90" Type="http://schemas.openxmlformats.org/officeDocument/2006/relationships/image" Target="media/image56.png"/><Relationship Id="rId165" Type="http://schemas.openxmlformats.org/officeDocument/2006/relationships/footer" Target="footer27.xml"/><Relationship Id="rId27" Type="http://schemas.openxmlformats.org/officeDocument/2006/relationships/footer" Target="footer4.xml"/><Relationship Id="rId48" Type="http://schemas.openxmlformats.org/officeDocument/2006/relationships/image" Target="media/image14.png"/><Relationship Id="rId69" Type="http://schemas.openxmlformats.org/officeDocument/2006/relationships/image" Target="media/image35.png"/><Relationship Id="rId113" Type="http://schemas.openxmlformats.org/officeDocument/2006/relationships/image" Target="media/image79.png"/><Relationship Id="rId134" Type="http://schemas.openxmlformats.org/officeDocument/2006/relationships/footer" Target="footer14.xml"/><Relationship Id="rId80" Type="http://schemas.openxmlformats.org/officeDocument/2006/relationships/image" Target="media/image46.png"/><Relationship Id="rId155" Type="http://schemas.openxmlformats.org/officeDocument/2006/relationships/footer" Target="footer24.xml"/><Relationship Id="rId176" Type="http://schemas.openxmlformats.org/officeDocument/2006/relationships/header" Target="header33.xml"/><Relationship Id="rId17" Type="http://schemas.openxmlformats.org/officeDocument/2006/relationships/webSettings" Target="webSettings.xml"/><Relationship Id="rId38" Type="http://schemas.openxmlformats.org/officeDocument/2006/relationships/image" Target="media/image4.png"/><Relationship Id="rId59" Type="http://schemas.openxmlformats.org/officeDocument/2006/relationships/image" Target="media/image25.png"/><Relationship Id="rId103" Type="http://schemas.openxmlformats.org/officeDocument/2006/relationships/image" Target="media/image69.png"/><Relationship Id="rId124" Type="http://schemas.openxmlformats.org/officeDocument/2006/relationships/header" Target="header9.xml"/><Relationship Id="rId70" Type="http://schemas.openxmlformats.org/officeDocument/2006/relationships/image" Target="media/image36.png"/><Relationship Id="rId91" Type="http://schemas.openxmlformats.org/officeDocument/2006/relationships/image" Target="media/image57.jpeg"/><Relationship Id="rId145" Type="http://schemas.openxmlformats.org/officeDocument/2006/relationships/header" Target="header19.xml"/><Relationship Id="rId166" Type="http://schemas.openxmlformats.org/officeDocument/2006/relationships/footer" Target="footer28.xml"/><Relationship Id="rId1" Type="http://schemas.openxmlformats.org/officeDocument/2006/relationships/customXml" Target="../customXml/item1.xml"/><Relationship Id="rId28" Type="http://schemas.openxmlformats.org/officeDocument/2006/relationships/header" Target="header4.xml"/><Relationship Id="rId49" Type="http://schemas.openxmlformats.org/officeDocument/2006/relationships/image" Target="media/image15.png"/><Relationship Id="rId114" Type="http://schemas.openxmlformats.org/officeDocument/2006/relationships/image" Target="media/image80.png"/></Relationships>
</file>

<file path=word/_rels/fontTable.xml.rels><?xml version="1.0" encoding="UTF-8" standalone="yes"?>
<Relationships xmlns="http://schemas.openxmlformats.org/package/2006/relationships"><Relationship Id="rId2" Type="http://schemas.openxmlformats.org/officeDocument/2006/relationships/font" Target="fonts/font2.odttf"/><Relationship Id="rId1" Type="http://schemas.openxmlformats.org/officeDocument/2006/relationships/font" Target="fonts/font1.odttf"/></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item1.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ies>
</file>

<file path=customXml/item2.xml><?xml version="1.0" encoding="utf-8"?>
<s:customData xmlns="http://www.wps.cn/officeDocument/2013/wpsCustomData" xmlns:s="http://www.wps.cn/officeDocument/2013/wpsCustomData">
  <customSectProps>
    <customSectPr/>
    <customSectPr/>
    <customSectPr/>
    <customSectPr/>
    <customSectPr/>
    <customSectPr/>
    <customSectPr/>
    <customSectPr/>
    <customSectPr/>
    <customSectPr/>
    <customSectPr/>
  </customSectProps>
  <customShpExts>
    <customShpInfo spid="_x0000_s2539"/>
    <customShpInfo spid="_x0000_s2540"/>
    <customShpInfo spid="_x0000_s2541"/>
    <customShpInfo spid="_x0000_s2542"/>
    <customShpInfo spid="_x0000_s2543"/>
    <customShpInfo spid="_x0000_s2544"/>
    <customShpInfo spid="_x0000_s2545"/>
    <customShpInfo spid="_x0000_s2546"/>
    <customShpInfo spid="_x0000_s2547"/>
    <customShpInfo spid="_x0000_s2548"/>
    <customShpInfo spid="_x0000_s2549"/>
    <customShpInfo spid="_x0000_s2550"/>
    <customShpInfo spid="_x0000_s2551"/>
    <customShpInfo spid="_x0000_s2552"/>
    <customShpInfo spid="_x0000_s2553"/>
    <customShpInfo spid="_x0000_s2554"/>
    <customShpInfo spid="_x0000_s2555"/>
    <customShpInfo spid="_x0000_s2556"/>
    <customShpInfo spid="_x0000_s2557"/>
  </customShpExts>
</s:customDat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TaxCatchAll xmlns="56500874-bba0-4b48-9090-b201492e8473">
      <Value>1</Value>
      <Value>3</Value>
      <Value>710</Value>
      <Value>721</Value>
    </TaxCatchAll>
    <o4d93e62121143bf84483d4ca23a7ecb xmlns="56500874-bba0-4b48-9090-b201492e8473">
      <Terms xmlns="http://schemas.microsoft.com/office/infopath/2007/PartnerControls"/>
    </o4d93e62121143bf84483d4ca23a7ecb>
    <ECCM_Description xmlns="0d6abe56-55ad-41de-8124-44420a0ee71d" xsi:nil="true"/>
    <DocType xmlns="0d6abe56-55ad-41de-8124-44420a0ee71d" xsi:nil="true"/>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Union for the Protection of New Varieties of Plants</TermName>
          <TermId xmlns="http://schemas.microsoft.com/office/infopath/2007/PartnerControls">b5148cec-dea8-4a3e-91f7-349f7e3ddab8</TermId>
        </TermInfo>
      </Terms>
    </gd7c24c3841c42febad33c823204a123>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UPOV01 Boards, Committees and Governing Bodies:800 Technical Working Parties (TWPs):05 Technical Working Party (TWP) Files</TermName>
          <TermId xmlns="http://schemas.microsoft.com/office/infopath/2007/PartnerControls">b1e096c4-e9cd-43f4-9a6b-5f5a87d4b6e7</TermId>
        </TermInfo>
      </Terms>
    </oec7080f59824b85bfab9bab42c36e68>
    <Excluded xmlns="56500874-bba0-4b48-9090-b201492e8473">false</Excluded>
    <_dlc_DocId xmlns="178a353b-07a4-4986-a4a2-cbf49365616c">UPOVBFP-2052890521-11886</_dlc_DocId>
    <_dlc_DocIdUrl xmlns="178a353b-07a4-4986-a4a2-cbf49365616c">
      <Url>https://wipoprod.sharepoint.com/sites/SPS-INT-BFP-UPOV-MeetEven/_layouts/15/DocIdRedir.aspx?ID=UPOVBFP-2052890521-11886</Url>
      <Description>UPOVBFP-2052890521-11886</Description>
    </_dlc_DocIdUrl>
    <m4535404f5974080b635c68c1acaf1ab xmlns="56500874-bba0-4b48-9090-b201492e8473">
      <Terms xmlns="http://schemas.microsoft.com/office/infopath/2007/PartnerControls">
        <TermInfo xmlns="http://schemas.microsoft.com/office/infopath/2007/PartnerControls">
          <TermName xmlns="http://schemas.microsoft.com/office/infopath/2007/PartnerControls">2026</TermName>
          <TermId xmlns="http://schemas.microsoft.com/office/infopath/2007/PartnerControls">7e752f59-6806-483e-8a14-f096e0820d44</TermId>
        </TermInfo>
      </Terms>
    </m4535404f5974080b635c68c1acaf1ab>
  </documentManagement>
</p:properties>
</file>

<file path=customXml/item5.xml><?xml version="1.0" encoding="utf-8"?>
<cp:coreProperties xmlns:cp="http://schemas.openxmlformats.org/package/2006/metadata/core-properties" xmlns:dc="http://purl.org/dc/elements/1.1/" xmlns:dcterms="http://purl.org/dc/terms/" xmlns:dcmitype="http://purl.org/dc/dcmitype/" xmlns:xsi="http://www.w3.org/2001/XMLSchema-instance">
  <dc:title>TGP/7/1</dc:title>
  <dc:subject>DEVELOPMENT OF TEST GUIDELINES</dc:subject>
  <dc:creator>OERTEL Romy</dc:creator>
  <cp:lastModifiedBy>BOUVY Jérémy</cp:lastModifiedBy>
  <cp:revision>20</cp:revision>
  <cp:lastPrinted>2012-08-27T15:35:00Z</cp:lastPrinted>
  <dcterms:created xsi:type="dcterms:W3CDTF">2025-02-06T15:22:00Z</dcterms:created>
  <dcterms:modified xsi:type="dcterms:W3CDTF">2025-12-10T14:23:00Z</dcterms:modified>
</cp:coreProperties>
</file>

<file path=customXml/item6.xml><?xml version="1.0" encoding="utf-8"?>
<Properties xmlns="http://schemas.openxmlformats.org/officeDocument/2006/extended-properties" xmlns:vt="http://schemas.openxmlformats.org/officeDocument/2006/docPropsVTypes">
  <Template>Normal.dotm</Template>
  <TotalTime>47</TotalTime>
  <Pages>1</Pages>
  <Words>196</Words>
  <Characters>1120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TGP/7/1</vt:lpstr>
    </vt:vector>
  </TitlesOfParts>
  <Company>UPOV</Company>
  <LinksUpToDate>false</LinksUpToDate>
  <CharactersWithSpaces>1314</CharactersWithSpaces>
  <SharedDoc>false</SharedDoc>
  <HyperlinksChanged>false</HyperlinksChanged>
  <AppVersion>16.0000</AppVersion>
</Properties>
</file>

<file path=customXml/item7.xml><?xml version="1.0" encoding="utf-8"?>
<ct:contentTypeSchema xmlns:ct="http://schemas.microsoft.com/office/2006/metadata/contentType" xmlns:ma="http://schemas.microsoft.com/office/2006/metadata/properties/metaAttributes" ct:_="" ma:_="" ma:contentTypeName="UPOV Document" ma:contentTypeID="0x01010055C8466DB2DC0041BD825C52736E99FC004975EE09BA360348906DCE3D90C29FB2" ma:contentTypeVersion="114" ma:contentTypeDescription="" ma:contentTypeScope="" ma:versionID="081b4aedc687502ef8a97582270ed7d4">
  <xsd:schema xmlns:xsd="http://www.w3.org/2001/XMLSchema" xmlns:xs="http://www.w3.org/2001/XMLSchema" xmlns:p="http://schemas.microsoft.com/office/2006/metadata/properties" xmlns:ns2="0d6abe56-55ad-41de-8124-44420a0ee71d" xmlns:ns3="56500874-bba0-4b48-9090-b201492e8473" xmlns:ns4="178a353b-07a4-4986-a4a2-cbf49365616c" targetNamespace="http://schemas.microsoft.com/office/2006/metadata/properties" ma:root="true" ma:fieldsID="d5a888129400f3773239d6069941068c" ns2:_="" ns3:_="" ns4:_="">
    <xsd:import namespace="0d6abe56-55ad-41de-8124-44420a0ee71d"/>
    <xsd:import namespace="56500874-bba0-4b48-9090-b201492e8473"/>
    <xsd:import namespace="178a353b-07a4-4986-a4a2-cbf49365616c"/>
    <xsd:element name="properties">
      <xsd:complexType>
        <xsd:sequence>
          <xsd:element name="documentManagement">
            <xsd:complexType>
              <xsd:all>
                <xsd:element ref="ns2:DocType" minOccurs="0"/>
                <xsd:element ref="ns3:Excluded" minOccurs="0"/>
                <xsd:element ref="ns3:TaxCatchAllLabel" minOccurs="0"/>
                <xsd:element ref="ns3:j72d38dd587d4c818476e9c94f452b47" minOccurs="0"/>
                <xsd:element ref="ns3:gd7c24c3841c42febad33c823204a123" minOccurs="0"/>
                <xsd:element ref="ns3:oec7080f59824b85bfab9bab42c36e68" minOccurs="0"/>
                <xsd:element ref="ns3:o4d93e62121143bf84483d4ca23a7ecb" minOccurs="0"/>
                <xsd:element ref="ns3:TaxCatchAll" minOccurs="0"/>
                <xsd:element ref="ns2:ECCM_Description" minOccurs="0"/>
                <xsd:element ref="ns3:m4535404f5974080b635c68c1acaf1ab"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21"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Excluded" ma:index="4" nillable="true" ma:displayName="Excluded" ma:default="0" ma:description="If selected, this field provides a mechanism to exclude the item from the search or Copilot responses." ma:internalName="Excluded">
      <xsd:simpleType>
        <xsd:restriction base="dms:Boolean"/>
      </xsd:simpleType>
    </xsd:element>
    <xsd:element name="TaxCatchAllLabel" ma:index="9" nillable="true" ma:displayName="Taxonomy Catch All Column1" ma:hidden="true" ma:list="{5e4677a9-bdb8-414d-a03d-dcaa3456d579}" ma:internalName="TaxCatchAllLabel" ma:readOnly="true" ma:showField="CatchAllDataLabel"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j72d38dd587d4c818476e9c94f452b47" ma:index="13"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d7c24c3841c42febad33c823204a123" ma:index="15"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7"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o4d93e62121143bf84483d4ca23a7ecb" ma:index="18" nillable="true" ma:taxonomy="true" ma:internalName="o4d93e62121143bf84483d4ca23a7ecb" ma:taxonomyFieldName="UPOVTopics" ma:displayName="UPOV Topics" ma:default="" ma:fieldId="{84d93e62-1211-43bf-8448-3d4ca23a7ecb}" ma:sspId="f7a99264-aac8-44dd-b14f-8017e78a225a" ma:termSetId="b0d29926-6df8-4b2c-a400-71cccaaad5e2"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5e4677a9-bdb8-414d-a03d-dcaa3456d579}" ma:internalName="TaxCatchAll" ma:showField="CatchAllData"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m4535404f5974080b635c68c1acaf1ab" ma:index="23" nillable="true" ma:taxonomy="true" ma:internalName="m4535404f5974080b635c68c1acaf1ab" ma:taxonomyFieldName="ECCM_Year" ma:displayName="Year" ma:default="" ma:fieldId="{64535404-f597-4080-b635-c68c1acaf1ab}" ma:sspId="f7a99264-aac8-44dd-b14f-8017e78a225a" ma:termSetId="53d19839-c1c9-41c1-9b5a-5adf7fec9db2"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78a353b-07a4-4986-a4a2-cbf49365616c" elementFormDefault="qualified">
    <xsd:import namespace="http://schemas.microsoft.com/office/2006/documentManagement/types"/>
    <xsd:import namespace="http://schemas.microsoft.com/office/infopath/2007/PartnerControls"/>
    <xsd:element name="_dlc_DocId" ma:index="24" nillable="true" ma:displayName="Document ID Value" ma:description="The value of the document ID assigned to this item." ma:indexed="true" ma:internalName="_dlc_DocId" ma:readOnly="true">
      <xsd:simpleType>
        <xsd:restriction base="dms:Text"/>
      </xsd:simpleType>
    </xsd:element>
    <xsd:element name="_dlc_DocIdUrl" ma:index="2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6"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cp:coreProperties xmlns:cp="http://schemas.openxmlformats.org/package/2006/metadata/core-properties" xmlns:dc="http://purl.org/dc/elements/1.1/" xmlns:dcterms="http://purl.org/dc/terms/" xmlns:dcmitype="http://purl.org/dc/dcmitype/" xmlns:xsi="http://www.w3.org/2001/XMLSchema-instance">
  <dc:title>TGP/7/1</dc:title>
  <dc:subject>DEVELOPMENT OF TEST GUIDELINES</dc:subject>
  <dc:creator>OERTEL Romy</dc:creator>
  <cp:lastModifiedBy>BOUVY Jérémy</cp:lastModifiedBy>
  <cp:revision>20</cp:revision>
  <cp:lastPrinted>2012-08-27T15:35:00Z</cp:lastPrinted>
  <dcterms:created xsi:type="dcterms:W3CDTF">2025-02-06T15:22:00Z</dcterms:created>
  <dcterms:modified xsi:type="dcterms:W3CDTF">2025-12-10T14:23:00Z</dcterms:modified>
</cp:coreProperties>
</file>

<file path=customXml/item9.xml><?xml version="1.0" encoding="utf-8"?>
<?mso-contentType ?>
<FormTemplates xmlns="http://schemas.microsoft.com/sharepoint/v3/contenttype/forms">
  <Display>DocumentLibraryForm</Display>
  <Edit>DocumentLibraryForm</Edit>
  <New>DocumentLibraryForm</New>
</FormTemplates>
</file>

<file path=customXml/item10.xml><?xml version="1.0" encoding="utf-8"?>
<Properties xmlns="http://schemas.openxmlformats.org/officeDocument/2006/extended-properties" xmlns:vt="http://schemas.openxmlformats.org/officeDocument/2006/docPropsVTypes">
  <Template>Normal.dotm</Template>
  <TotalTime>47</TotalTime>
  <Pages>1</Pages>
  <Words>196</Words>
  <Characters>1120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TGP/7/1</vt:lpstr>
    </vt:vector>
  </TitlesOfParts>
  <Company>UPOV</Company>
  <LinksUpToDate>false</LinksUpToDate>
  <CharactersWithSpaces>1314</CharactersWithSpaces>
  <SharedDoc>false</SharedDoc>
  <HyperlinksChanged>false</HyperlinksChanged>
  <AppVersion>16.0000</AppVersion>
</Properties>
</file>

<file path=customXml/item11.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ies>
</file>

<file path=customXml/item12.xml><?xml version="1.0" encoding="utf-8"?>
<?mso-contentType ?>
<SharedContentType xmlns="Microsoft.SharePoint.Taxonomy.ContentTypeSync" SourceId="f7a99264-aac8-44dd-b14f-8017e78a225a" ContentTypeId="0x01010055C8466DB2DC0041BD825C52736E99FC" PreviousValue="false"/>
</file>

<file path=customXml/item1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CE3B971B-0DD6-4B41-91CF-21E40CBEC394}">
  <ds:schemaRefs>
    <ds:schemaRef ds:uri="http://schemas.openxmlformats.org/officeDocument/2006/custom-properties"/>
    <ds:schemaRef ds:uri="http://schemas.openxmlformats.org/officeDocument/2006/docPropsVTypes"/>
  </ds:schemaRefs>
</ds:datastoreItem>
</file>

<file path=customXml/itemProps2.xml><?xml version="1.0" encoding="utf-8"?>
<ds:datastoreItem xmlns:ds="http://schemas.openxmlformats.org/officeDocument/2006/customXml" ds:itemID="{B1977F7D-205B-4081-913C-38D41E755F92}">
  <ds:schemaRefs>
    <ds:schemaRef ds:uri="http://www.wps.cn/officeDocument/2013/wpsCustomData"/>
  </ds:schemaRefs>
</ds:datastoreItem>
</file>

<file path=customXml/itemProps3.xml><?xml version="1.0" encoding="utf-8"?>
<ds:datastoreItem xmlns:ds="http://schemas.openxmlformats.org/officeDocument/2006/customXml" ds:itemID="{0B67E700-FF4F-41F3-A9D9-15557695DD64}">
  <ds:schemaRefs>
    <ds:schemaRef ds:uri="http://schemas.openxmlformats.org/officeDocument/2006/bibliography"/>
  </ds:schemaRefs>
</ds:datastoreItem>
</file>

<file path=customXml/itemProps4.xml><?xml version="1.0" encoding="utf-8"?>
<ds:datastoreItem xmlns:ds="http://schemas.openxmlformats.org/officeDocument/2006/customXml" ds:itemID="{C0CB62D2-48E4-48EA-968A-F9B25DC863FD}">
  <ds:schemaRefs>
    <ds:schemaRef ds:uri="http://schemas.microsoft.com/office/2006/metadata/properties"/>
    <ds:schemaRef ds:uri="http://schemas.microsoft.com/office/infopath/2007/PartnerControls"/>
    <ds:schemaRef ds:uri="56500874-bba0-4b48-9090-b201492e8473"/>
    <ds:schemaRef ds:uri="0d6abe56-55ad-41de-8124-44420a0ee71d"/>
    <ds:schemaRef ds:uri="178a353b-07a4-4986-a4a2-cbf49365616c"/>
  </ds:schemaRefs>
</ds:datastoreItem>
</file>

<file path=customXml/itemProps5.xml><?xml version="1.0" encoding="utf-8"?>
<ds:datastoreItem xmlns:ds="http://schemas.openxmlformats.org/officeDocument/2006/customXml" ds:itemID="{2571B0C0-AD93-44E4-A42C-3878545C867D}">
  <ds:schemaRefs>
    <ds:schemaRef ds:uri="http://schemas.openxmlformats.org/package/2006/metadata/core-properties"/>
    <ds:schemaRef ds:uri="http://purl.org/dc/elements/1.1/"/>
    <ds:schemaRef ds:uri="http://purl.org/dc/terms/"/>
    <ds:schemaRef ds:uri="http://purl.org/dc/dcmitype/"/>
  </ds:schemaRefs>
</ds:datastoreItem>
</file>

<file path=customXml/itemProps6.xml><?xml version="1.0" encoding="utf-8"?>
<ds:datastoreItem xmlns:ds="http://schemas.openxmlformats.org/officeDocument/2006/customXml" ds:itemID="{F5E07E8B-33E7-44C8-808D-6E71E76EEBC4}">
  <ds:schemaRefs>
    <ds:schemaRef ds:uri="http://schemas.openxmlformats.org/officeDocument/2006/extended-properties"/>
    <ds:schemaRef ds:uri="http://schemas.openxmlformats.org/officeDocument/2006/docPropsVTypes"/>
  </ds:schemaRefs>
</ds:datastoreItem>
</file>

<file path=customXml/itemProps7.xml><?xml version="1.0" encoding="utf-8"?>
<ds:datastoreItem xmlns:ds="http://schemas.openxmlformats.org/officeDocument/2006/customXml" ds:itemID="{60375775-2700-471F-A310-1C2AB7B6F4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6abe56-55ad-41de-8124-44420a0ee71d"/>
    <ds:schemaRef ds:uri="56500874-bba0-4b48-9090-b201492e8473"/>
    <ds:schemaRef ds:uri="178a353b-07a4-4986-a4a2-cbf49365616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A24DFD7F-F46F-40A1-A24E-22EEB71E228E}">
  <ds:schemaRefs>
    <ds:schemaRef ds:uri="http://schemas.openxmlformats.org/package/2006/metadata/core-properties"/>
    <ds:schemaRef ds:uri="http://purl.org/dc/elements/1.1/"/>
    <ds:schemaRef ds:uri="http://purl.org/dc/terms/"/>
    <ds:schemaRef ds:uri="http://purl.org/dc/dcmitype/"/>
  </ds:schemaRefs>
</ds:datastoreItem>
</file>

<file path=customXml/itemProps9.xml><?xml version="1.0" encoding="utf-8"?>
<ds:datastoreItem xmlns:ds="http://schemas.openxmlformats.org/officeDocument/2006/customXml" ds:itemID="{CC91B73D-559D-4142-A897-BDDC25C6CE91}">
  <ds:schemaRefs>
    <ds:schemaRef ds:uri="http://schemas.microsoft.com/sharepoint/v3/contenttype/forms"/>
  </ds:schemaRefs>
</ds:datastoreItem>
</file>

<file path=customXml/itemProps10.xml><?xml version="1.0" encoding="utf-8"?>
<ds:datastoreItem xmlns:ds="http://schemas.openxmlformats.org/officeDocument/2006/customXml" ds:itemID="{0B418653-8BE1-4F89-A680-4BCDE5C58490}">
  <ds:schemaRefs>
    <ds:schemaRef ds:uri="http://schemas.openxmlformats.org/officeDocument/2006/extended-properties"/>
    <ds:schemaRef ds:uri="http://schemas.openxmlformats.org/officeDocument/2006/docPropsVTypes"/>
  </ds:schemaRefs>
</ds:datastoreItem>
</file>

<file path=customXml/itemProps11.xml><?xml version="1.0" encoding="utf-8"?>
<ds:datastoreItem xmlns:ds="http://schemas.openxmlformats.org/officeDocument/2006/customXml" ds:itemID="{05F0C4ED-A30E-4831-AE64-E9DF5CBE321A}">
  <ds:schemaRefs>
    <ds:schemaRef ds:uri="http://schemas.openxmlformats.org/officeDocument/2006/custom-properties"/>
    <ds:schemaRef ds:uri="http://schemas.openxmlformats.org/officeDocument/2006/docPropsVTypes"/>
  </ds:schemaRefs>
</ds:datastoreItem>
</file>

<file path=customXml/itemProps12.xml><?xml version="1.0" encoding="utf-8"?>
<ds:datastoreItem xmlns:ds="http://schemas.openxmlformats.org/officeDocument/2006/customXml" ds:itemID="{09B0F761-5C8D-4A65-BBB5-31D53301FD66}">
  <ds:schemaRefs>
    <ds:schemaRef ds:uri="Microsoft.SharePoint.Taxonomy.ContentTypeSync"/>
  </ds:schemaRefs>
</ds:datastoreItem>
</file>

<file path=customXml/itemProps13.xml><?xml version="1.0" encoding="utf-8"?>
<ds:datastoreItem xmlns:ds="http://schemas.openxmlformats.org/officeDocument/2006/customXml" ds:itemID="{15BC9E07-E6A0-49CD-ABE0-3A1F2E0585B4}">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20</TotalTime>
  <Pages>41</Pages>
  <Words>7560</Words>
  <Characters>38859</Characters>
  <Application>Microsoft Office Word</Application>
  <DocSecurity>0</DocSecurity>
  <Lines>5551</Lines>
  <Paragraphs>2320</Paragraphs>
  <ScaleCrop>false</ScaleCrop>
  <Company>UPOV</Company>
  <LinksUpToDate>false</LinksUpToDate>
  <CharactersWithSpaces>44099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TG-MAGNO-proj-7-with-TWO-comments-e</dc:title>
  <dc:subject>DEVELOPMENT OF TEST GUIDELINES</dc:subject>
  <dc:creator>OERTEL Romy</dc:creator>
  <cp:lastModifiedBy>MAY Jessica</cp:lastModifiedBy>
  <cp:revision>20</cp:revision>
  <cp:lastPrinted>2012-08-27T15:35:00Z</cp:lastPrinted>
  <dcterms:created xsi:type="dcterms:W3CDTF">2026-07-09T08:57:00Z</dcterms:created>
  <dcterms:modified xsi:type="dcterms:W3CDTF">2026-07-09T13:30:00Z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2052-12.1.0.26375</vt:lpwstr>
  </property>
  <property fmtid="{D5CDD505-2E9C-101B-9397-08002B2CF9AE}" pid="3" name="ICV">
    <vt:lpwstr>407122D7C8DE4C1BB85EB66B79AA477A_13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y fmtid="{D5CDD505-2E9C-101B-9397-08002B2CF9AE}" pid="11" name="ContentTypeId">
    <vt:lpwstr>0x01010055C8466DB2DC0041BD825C52736E99FC004975EE09BA360348906DCE3D90C29FB2</vt:lpwstr>
  </property>
  <property fmtid="{D5CDD505-2E9C-101B-9397-08002B2CF9AE}" pid="12" name="BusinessUnit">
    <vt:lpwstr>3;#International Union for the Protection of New Varieties of Plants|b5148cec-dea8-4a3e-91f7-349f7e3ddab8</vt:lpwstr>
  </property>
  <property fmtid="{D5CDD505-2E9C-101B-9397-08002B2CF9AE}" pid="13" name="MediaServiceImageTags">
    <vt:lpwstr/>
  </property>
  <property fmtid="{D5CDD505-2E9C-101B-9397-08002B2CF9AE}" pid="14" name="RMClassification">
    <vt:lpwstr>710</vt:lpwstr>
  </property>
  <property fmtid="{D5CDD505-2E9C-101B-9397-08002B2CF9AE}" pid="15" name="Languages">
    <vt:lpwstr>1;#English|950e6fa2-2df0-4983-a604-54e57c7a6d93</vt:lpwstr>
  </property>
  <property fmtid="{D5CDD505-2E9C-101B-9397-08002B2CF9AE}" pid="16" name="UPOVTopics">
    <vt:lpwstr/>
  </property>
  <property fmtid="{D5CDD505-2E9C-101B-9397-08002B2CF9AE}" pid="17" name="lcf76f155ced4ddcb4097134ff3c332f">
    <vt:lpwstr/>
  </property>
  <property fmtid="{D5CDD505-2E9C-101B-9397-08002B2CF9AE}" pid="18" name="ECCM_Year">
    <vt:lpwstr>721</vt:lpwstr>
  </property>
  <property fmtid="{D5CDD505-2E9C-101B-9397-08002B2CF9AE}" pid="19" name="KSOTemplateDocerSaveRecord">
    <vt:lpwstr>eyJoZGlkIjoiYTIwOTE2MDdhY2I0NWFhZGZhMmIyMjBlNzAzY2E4NzkiLCJ1c2VySWQiOiIyMjE5NDcwNjYifQ==</vt:lpwstr>
  </property>
  <property fmtid="{D5CDD505-2E9C-101B-9397-08002B2CF9AE}" pid="20" name="_dlc_DocIdItemGuid">
    <vt:lpwstr>3ed18721-9a7f-408e-b909-72d2e62c5c52</vt:lpwstr>
  </property>
</Properties>
</file>