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header10.xml" ContentType="application/vnd.openxmlformats-officedocument.wordprocessingml.header+xml"/>
  <Override PartName="/word/footer11.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2.xml" ContentType="application/vnd.openxmlformats-officedocument.wordprocessingml.footer+xml"/>
  <Override PartName="/word/footer13.xml" ContentType="application/vnd.openxmlformats-officedocument.wordprocessingml.footer+xml"/>
  <Override PartName="/word/header13.xml" ContentType="application/vnd.openxmlformats-officedocument.wordprocessingml.header+xml"/>
  <Override PartName="/word/footer14.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5.xml" ContentType="application/vnd.openxmlformats-officedocument.wordprocessingml.footer+xml"/>
  <Override PartName="/word/footer16.xml" ContentType="application/vnd.openxmlformats-officedocument.wordprocessingml.footer+xml"/>
  <Override PartName="/word/header16.xml" ContentType="application/vnd.openxmlformats-officedocument.wordprocessingml.header+xml"/>
  <Override PartName="/word/footer17.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18.xml" ContentType="application/vnd.openxmlformats-officedocument.wordprocessingml.footer+xml"/>
  <Override PartName="/word/footer19.xml" ContentType="application/vnd.openxmlformats-officedocument.wordprocessingml.footer+xml"/>
  <Override PartName="/word/header19.xml" ContentType="application/vnd.openxmlformats-officedocument.wordprocessingml.header+xml"/>
  <Override PartName="/word/footer20.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1.xml" ContentType="application/vnd.openxmlformats-officedocument.wordprocessingml.footer+xml"/>
  <Override PartName="/word/footer22.xml" ContentType="application/vnd.openxmlformats-officedocument.wordprocessingml.footer+xml"/>
  <Override PartName="/word/header22.xml" ContentType="application/vnd.openxmlformats-officedocument.wordprocessingml.header+xml"/>
  <Override PartName="/word/footer23.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4.xml" ContentType="application/vnd.openxmlformats-officedocument.wordprocessingml.footer+xml"/>
  <Override PartName="/word/footer25.xml" ContentType="application/vnd.openxmlformats-officedocument.wordprocessingml.footer+xml"/>
  <Override PartName="/word/header25.xml" ContentType="application/vnd.openxmlformats-officedocument.wordprocessingml.header+xml"/>
  <Override PartName="/word/footer26.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7.xml" ContentType="application/vnd.openxmlformats-officedocument.wordprocessingml.footer+xml"/>
  <Override PartName="/word/footer28.xml" ContentType="application/vnd.openxmlformats-officedocument.wordprocessingml.footer+xml"/>
  <Override PartName="/word/header28.xml" ContentType="application/vnd.openxmlformats-officedocument.wordprocessingml.header+xml"/>
  <Override PartName="/word/footer29.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30.xml" ContentType="application/vnd.openxmlformats-officedocument.wordprocessingml.footer+xml"/>
  <Override PartName="/word/footer31.xml" ContentType="application/vnd.openxmlformats-officedocument.wordprocessingml.footer+xml"/>
  <Override PartName="/word/header31.xml" ContentType="application/vnd.openxmlformats-officedocument.wordprocessingml.header+xml"/>
  <Override PartName="/word/footer32.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33.xml" ContentType="application/vnd.openxmlformats-officedocument.wordprocessingml.footer+xml"/>
  <Override PartName="/word/footer34.xml" ContentType="application/vnd.openxmlformats-officedocument.wordprocessingml.footer+xml"/>
  <Override PartName="/word/header34.xml" ContentType="application/vnd.openxmlformats-officedocument.wordprocessingml.header+xml"/>
  <Override PartName="/word/footer35.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510" w:type="pct"/>
        <w:tblInd w:w="-248" w:type="dxa"/>
        <w:tblLayout w:type="fixed"/>
        <w:tblCellMar>
          <w:left w:w="0" w:type="dxa"/>
          <w:right w:w="0" w:type="dxa"/>
        </w:tblCellMar>
        <w:tblLook w:val="04A0" w:firstRow="1" w:lastRow="0" w:firstColumn="1" w:lastColumn="0" w:noHBand="0" w:noVBand="1"/>
      </w:tblPr>
      <w:tblGrid>
        <w:gridCol w:w="1504"/>
        <w:gridCol w:w="2389"/>
        <w:gridCol w:w="2643"/>
        <w:gridCol w:w="1017"/>
        <w:gridCol w:w="2941"/>
        <w:gridCol w:w="511"/>
      </w:tblGrid>
      <w:tr w:rsidR="005B77D2" w14:paraId="673FC0FC" w14:textId="77777777">
        <w:trPr>
          <w:trHeight w:val="1760"/>
        </w:trPr>
        <w:tc>
          <w:tcPr>
            <w:tcW w:w="1451" w:type="dxa"/>
            <w:tcBorders>
              <w:top w:val="nil"/>
              <w:bottom w:val="nil"/>
              <w:right w:val="nil"/>
            </w:tcBorders>
          </w:tcPr>
          <w:p w14:paraId="4CB6961B" w14:textId="77777777" w:rsidR="005B77D2" w:rsidRDefault="00AC56A1">
            <w:pPr>
              <w:pStyle w:val="DecisionInvitingPara"/>
            </w:pPr>
            <w:r>
              <w:t>d</w:t>
            </w:r>
          </w:p>
        </w:tc>
        <w:tc>
          <w:tcPr>
            <w:tcW w:w="5839" w:type="dxa"/>
            <w:gridSpan w:val="3"/>
            <w:tcBorders>
              <w:top w:val="nil"/>
              <w:left w:val="nil"/>
              <w:bottom w:val="nil"/>
              <w:right w:val="nil"/>
            </w:tcBorders>
            <w:vAlign w:val="center"/>
          </w:tcPr>
          <w:p w14:paraId="13A95AA9" w14:textId="77777777" w:rsidR="005B77D2" w:rsidRDefault="00AC56A1">
            <w:pPr>
              <w:pStyle w:val="LogoUPOV"/>
              <w:tabs>
                <w:tab w:val="left" w:pos="2200"/>
              </w:tabs>
              <w:ind w:rightChars="-781" w:right="-1562"/>
            </w:pPr>
            <w:r>
              <w:rPr>
                <w:noProof/>
                <w:lang w:val="fr-FR"/>
              </w:rPr>
              <w:drawing>
                <wp:inline distT="0" distB="0" distL="0" distR="0" wp14:anchorId="0FFEDD68" wp14:editId="7C0C7A9C">
                  <wp:extent cx="1665837" cy="480605"/>
                  <wp:effectExtent l="0" t="0" r="0" b="0"/>
                  <wp:docPr id="37" name="Picture 2" descr="A green and yellow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pic:nvPicPr>
                        <pic:blipFill>
                          <a:blip r:embed="rId18">
                            <a:extLst>
                              <a:ext uri="{28A0092B-C50C-407E-A947-70E740481C1C}">
                                <a14:useLocalDpi xmlns:a14="http://schemas.microsoft.com/office/drawing/2010/main" val="0"/>
                              </a:ext>
                            </a:extLst>
                          </a:blip>
                          <a:stretch>
                            <a:fillRect/>
                          </a:stretch>
                        </pic:blipFill>
                        <pic:spPr bwMode="auto">
                          <a:xfrm>
                            <a:off x="0" y="0"/>
                            <a:ext cx="1732470" cy="499829"/>
                          </a:xfrm>
                          <a:prstGeom prst="rect">
                            <a:avLst/>
                          </a:prstGeom>
                          <a:noFill/>
                          <a:ln>
                            <a:noFill/>
                          </a:ln>
                        </pic:spPr>
                      </pic:pic>
                    </a:graphicData>
                  </a:graphic>
                </wp:inline>
              </w:drawing>
            </w:r>
          </w:p>
        </w:tc>
        <w:tc>
          <w:tcPr>
            <w:tcW w:w="3332" w:type="dxa"/>
            <w:gridSpan w:val="2"/>
            <w:tcBorders>
              <w:top w:val="nil"/>
              <w:left w:val="nil"/>
              <w:bottom w:val="nil"/>
              <w:right w:val="nil"/>
            </w:tcBorders>
            <w:vAlign w:val="center"/>
          </w:tcPr>
          <w:p w14:paraId="6307B87E" w14:textId="77777777" w:rsidR="005B77D2" w:rsidRDefault="00AC56A1">
            <w:pPr>
              <w:pStyle w:val="Lettrine"/>
              <w:ind w:leftChars="100" w:left="200"/>
              <w:jc w:val="center"/>
              <w:rPr>
                <w:lang w:val="it-IT"/>
              </w:rPr>
            </w:pPr>
            <w:r>
              <w:t xml:space="preserve">       </w:t>
            </w:r>
            <w:r>
              <w:rPr>
                <w:lang w:val="it-IT"/>
              </w:rPr>
              <w:t>E</w:t>
            </w:r>
          </w:p>
          <w:p w14:paraId="3A3DB555" w14:textId="77777777" w:rsidR="005B77D2" w:rsidRDefault="00AC56A1" w:rsidP="002A4AB6">
            <w:pPr>
              <w:pStyle w:val="Docoriginal"/>
              <w:ind w:left="0"/>
              <w:jc w:val="left"/>
              <w:rPr>
                <w:rStyle w:val="StyleDoclangBold"/>
                <w:b/>
                <w:bCs/>
                <w:spacing w:val="0"/>
              </w:rPr>
            </w:pPr>
            <w:r>
              <w:rPr>
                <w:rStyle w:val="StyleDoclangBold"/>
                <w:b/>
                <w:bCs/>
                <w:spacing w:val="0"/>
              </w:rPr>
              <w:t>TG/</w:t>
            </w:r>
            <w:proofErr w:type="gramStart"/>
            <w:r>
              <w:rPr>
                <w:rStyle w:val="StyleDoclangBold"/>
                <w:b/>
                <w:bCs/>
                <w:spacing w:val="0"/>
              </w:rPr>
              <w:t>HELLE(</w:t>
            </w:r>
            <w:proofErr w:type="gramEnd"/>
            <w:r>
              <w:rPr>
                <w:rStyle w:val="StyleDoclangBold"/>
                <w:b/>
                <w:bCs/>
                <w:spacing w:val="0"/>
              </w:rPr>
              <w:t xml:space="preserve">proj.2) </w:t>
            </w:r>
            <w:ins w:id="0" w:author="TWO" w:date="2026-07-06T19:09:00Z" w16du:dateUtc="2026-07-06T17:09:00Z">
              <w:r>
                <w:rPr>
                  <w:rStyle w:val="StyleDoclangBold"/>
                  <w:b/>
                  <w:bCs/>
                  <w:spacing w:val="0"/>
                </w:rPr>
                <w:t xml:space="preserve">with TWO comments </w:t>
              </w:r>
            </w:ins>
          </w:p>
          <w:p w14:paraId="6C624582" w14:textId="77777777" w:rsidR="005B77D2" w:rsidRDefault="00AC56A1">
            <w:r>
              <w:rPr>
                <w:rStyle w:val="StyleDoclangBold"/>
                <w:lang w:val="it-IT"/>
              </w:rPr>
              <w:t>ORIGINAL:</w:t>
            </w:r>
            <w:r>
              <w:rPr>
                <w:rStyle w:val="StyleDocoriginalNotBold1"/>
                <w:b w:val="0"/>
                <w:bCs w:val="0"/>
                <w:spacing w:val="0"/>
                <w:lang w:val="it-IT"/>
              </w:rPr>
              <w:t xml:space="preserve"> </w:t>
            </w:r>
            <w:r>
              <w:rPr>
                <w:lang w:val="it-IT"/>
              </w:rPr>
              <w:t xml:space="preserve"> </w:t>
            </w:r>
            <w:bookmarkStart w:id="1" w:name="Original"/>
            <w:bookmarkEnd w:id="1"/>
            <w:r>
              <w:rPr>
                <w:rStyle w:val="StyleDoclangBold"/>
                <w:rFonts w:cs="Times New Roman"/>
                <w:b w:val="0"/>
                <w:lang w:val="it-IT"/>
              </w:rPr>
              <w:t>English</w:t>
            </w:r>
          </w:p>
          <w:p w14:paraId="11117EF2" w14:textId="77777777" w:rsidR="005B77D2" w:rsidRDefault="00AC56A1">
            <w:pPr>
              <w:pStyle w:val="Docoriginal"/>
              <w:ind w:left="0"/>
            </w:pPr>
            <w:r>
              <w:rPr>
                <w:rStyle w:val="StyleDoclangBold"/>
                <w:b/>
                <w:bCs/>
                <w:spacing w:val="0"/>
                <w:lang w:val="it-IT"/>
              </w:rPr>
              <w:t>DATE</w:t>
            </w:r>
            <w:r>
              <w:rPr>
                <w:spacing w:val="0"/>
              </w:rPr>
              <w:t xml:space="preserve">: </w:t>
            </w:r>
            <w:r>
              <w:rPr>
                <w:rStyle w:val="StyleDoclangBold"/>
                <w:spacing w:val="0"/>
              </w:rPr>
              <w:t>2026-05-22</w:t>
            </w:r>
          </w:p>
        </w:tc>
      </w:tr>
      <w:tr w:rsidR="005B77D2" w14:paraId="6482EF24" w14:textId="77777777">
        <w:trPr>
          <w:gridAfter w:val="1"/>
          <w:wAfter w:w="493" w:type="dxa"/>
        </w:trPr>
        <w:tc>
          <w:tcPr>
            <w:tcW w:w="10129" w:type="dxa"/>
            <w:gridSpan w:val="5"/>
            <w:tcBorders>
              <w:bottom w:val="nil"/>
            </w:tcBorders>
          </w:tcPr>
          <w:p w14:paraId="13DB70CC" w14:textId="77777777" w:rsidR="005B77D2" w:rsidRDefault="00AC56A1">
            <w:pPr>
              <w:pStyle w:val="upove"/>
              <w:rPr>
                <w:sz w:val="28"/>
              </w:rPr>
            </w:pPr>
            <w:r>
              <w:rPr>
                <w:snapToGrid w:val="0"/>
              </w:rPr>
              <w:t xml:space="preserve">INTERNATIONAL UNION FOR THE PROTECTION OF NEW VARIETIES OF PLANTS </w:t>
            </w:r>
          </w:p>
        </w:tc>
      </w:tr>
      <w:tr w:rsidR="005B77D2" w14:paraId="0D398B0E" w14:textId="77777777">
        <w:trPr>
          <w:gridAfter w:val="1"/>
          <w:wAfter w:w="493" w:type="dxa"/>
        </w:trPr>
        <w:tc>
          <w:tcPr>
            <w:tcW w:w="10129" w:type="dxa"/>
            <w:gridSpan w:val="5"/>
            <w:tcBorders>
              <w:top w:val="nil"/>
              <w:bottom w:val="nil"/>
            </w:tcBorders>
          </w:tcPr>
          <w:p w14:paraId="0E1D184A" w14:textId="77777777" w:rsidR="005B77D2" w:rsidRDefault="00AC56A1">
            <w:pPr>
              <w:pStyle w:val="upove"/>
              <w:rPr>
                <w:snapToGrid w:val="0"/>
              </w:rPr>
            </w:pPr>
            <w:r>
              <w:rPr>
                <w:b w:val="0"/>
                <w:bCs w:val="0"/>
                <w:snapToGrid w:val="0"/>
                <w:sz w:val="20"/>
              </w:rPr>
              <w:t>Geneva</w:t>
            </w:r>
          </w:p>
        </w:tc>
      </w:tr>
      <w:tr w:rsidR="005B77D2" w14:paraId="33C5CE6D" w14:textId="77777777">
        <w:tblPrEx>
          <w:jc w:val="center"/>
          <w:tblInd w:w="0" w:type="dxa"/>
          <w:tblCellMar>
            <w:left w:w="108" w:type="dxa"/>
            <w:right w:w="108" w:type="dxa"/>
          </w:tblCellMar>
        </w:tblPrEx>
        <w:trPr>
          <w:gridBefore w:val="2"/>
          <w:gridAfter w:val="3"/>
          <w:wBefore w:w="3757" w:type="dxa"/>
          <w:wAfter w:w="4314" w:type="dxa"/>
          <w:trHeight w:hRule="exact" w:val="567"/>
          <w:jc w:val="center"/>
        </w:trPr>
        <w:tc>
          <w:tcPr>
            <w:tcW w:w="2551" w:type="dxa"/>
            <w:tcBorders>
              <w:top w:val="single" w:sz="4" w:space="0" w:color="000000"/>
              <w:left w:val="single" w:sz="4" w:space="0" w:color="000000"/>
              <w:bottom w:val="single" w:sz="4" w:space="0" w:color="000000"/>
              <w:right w:val="single" w:sz="4" w:space="0" w:color="000000"/>
            </w:tcBorders>
            <w:shd w:val="clear" w:color="auto" w:fill="E0E0E0"/>
          </w:tcPr>
          <w:p w14:paraId="73984617" w14:textId="77777777" w:rsidR="005B77D2" w:rsidRDefault="00AC56A1">
            <w:pPr>
              <w:pStyle w:val="Draft"/>
            </w:pPr>
            <w:r>
              <w:t>DRAFT</w:t>
            </w:r>
          </w:p>
        </w:tc>
      </w:tr>
    </w:tbl>
    <w:p w14:paraId="468CFEFE" w14:textId="77777777" w:rsidR="005B77D2" w:rsidRDefault="005B77D2"/>
    <w:tbl>
      <w:tblPr>
        <w:tblW w:w="5078" w:type="dxa"/>
        <w:jc w:val="center"/>
        <w:tblLayout w:type="fixed"/>
        <w:tblLook w:val="04A0" w:firstRow="1" w:lastRow="0" w:firstColumn="1" w:lastColumn="0" w:noHBand="0" w:noVBand="1"/>
      </w:tblPr>
      <w:tblGrid>
        <w:gridCol w:w="283"/>
        <w:gridCol w:w="4525"/>
        <w:gridCol w:w="270"/>
      </w:tblGrid>
      <w:tr w:rsidR="005B77D2" w14:paraId="61005787" w14:textId="77777777">
        <w:trPr>
          <w:trHeight w:val="1421"/>
          <w:jc w:val="center"/>
        </w:trPr>
        <w:tc>
          <w:tcPr>
            <w:tcW w:w="283" w:type="dxa"/>
          </w:tcPr>
          <w:p w14:paraId="2A1F367C" w14:textId="77777777" w:rsidR="005B77D2" w:rsidRDefault="005B77D2">
            <w:pPr>
              <w:jc w:val="center"/>
            </w:pPr>
          </w:p>
        </w:tc>
        <w:tc>
          <w:tcPr>
            <w:tcW w:w="4525" w:type="dxa"/>
            <w:tcBorders>
              <w:top w:val="single" w:sz="12" w:space="0" w:color="auto"/>
              <w:left w:val="single" w:sz="12" w:space="0" w:color="auto"/>
              <w:bottom w:val="single" w:sz="12" w:space="0" w:color="auto"/>
              <w:right w:val="single" w:sz="12" w:space="0" w:color="auto"/>
            </w:tcBorders>
          </w:tcPr>
          <w:p w14:paraId="0A79EF38" w14:textId="77777777" w:rsidR="005B77D2" w:rsidRDefault="005B77D2">
            <w:pPr>
              <w:jc w:val="center"/>
            </w:pPr>
          </w:p>
          <w:p w14:paraId="02DAE55B" w14:textId="77777777" w:rsidR="005B77D2" w:rsidRDefault="00AC56A1">
            <w:pPr>
              <w:jc w:val="center"/>
              <w:rPr>
                <w:rStyle w:val="StyleDoclangBold"/>
                <w:bCs w:val="0"/>
              </w:rPr>
            </w:pPr>
            <w:r>
              <w:rPr>
                <w:rStyle w:val="StyleDoclangBold"/>
                <w:bCs w:val="0"/>
              </w:rPr>
              <w:t>HELLEBORE</w:t>
            </w:r>
          </w:p>
          <w:p w14:paraId="229D7567" w14:textId="77777777" w:rsidR="005B77D2" w:rsidRDefault="005B77D2">
            <w:pPr>
              <w:jc w:val="center"/>
            </w:pPr>
          </w:p>
          <w:p w14:paraId="0DADC3BE" w14:textId="77777777" w:rsidR="005B77D2" w:rsidRDefault="00AC56A1">
            <w:pPr>
              <w:jc w:val="center"/>
              <w:rPr>
                <w:highlight w:val="cyan"/>
              </w:rPr>
            </w:pPr>
            <w:r>
              <w:rPr>
                <w:rStyle w:val="StyleDoclangBold"/>
                <w:b w:val="0"/>
                <w:bCs w:val="0"/>
              </w:rPr>
              <w:t>UPOV Code(s):</w:t>
            </w:r>
            <w:r>
              <w:t xml:space="preserve"> </w:t>
            </w:r>
            <w:r>
              <w:rPr>
                <w:rStyle w:val="StyleDoclangBold"/>
                <w:b w:val="0"/>
                <w:bCs w:val="0"/>
              </w:rPr>
              <w:t xml:space="preserve"> HELLE</w:t>
            </w:r>
          </w:p>
          <w:p w14:paraId="5E3B19E7" w14:textId="77777777" w:rsidR="005B77D2" w:rsidRDefault="005B77D2">
            <w:pPr>
              <w:jc w:val="center"/>
              <w:rPr>
                <w:highlight w:val="cyan"/>
              </w:rPr>
            </w:pPr>
          </w:p>
          <w:p w14:paraId="1C5D9082" w14:textId="77777777" w:rsidR="005B77D2" w:rsidRDefault="00AC56A1">
            <w:pPr>
              <w:jc w:val="center"/>
              <w:rPr>
                <w:rStyle w:val="StyleDoclangBold"/>
                <w:b w:val="0"/>
                <w:bCs w:val="0"/>
              </w:rPr>
            </w:pPr>
            <w:r>
              <w:rPr>
                <w:i/>
              </w:rPr>
              <w:t>Helleborus</w:t>
            </w:r>
            <w:r>
              <w:t xml:space="preserve"> L.</w:t>
            </w:r>
          </w:p>
          <w:p w14:paraId="4C7D79AF" w14:textId="77777777" w:rsidR="005B77D2" w:rsidRDefault="005B77D2">
            <w:pPr>
              <w:jc w:val="center"/>
              <w:rPr>
                <w:rStyle w:val="StyleDoclangBold"/>
                <w:rFonts w:cs="Times New Roman"/>
                <w:b w:val="0"/>
                <w:bCs w:val="0"/>
              </w:rPr>
            </w:pPr>
          </w:p>
          <w:p w14:paraId="04B1F9BB" w14:textId="77777777" w:rsidR="005B77D2" w:rsidRDefault="005B77D2">
            <w:pPr>
              <w:jc w:val="center"/>
            </w:pPr>
          </w:p>
        </w:tc>
        <w:tc>
          <w:tcPr>
            <w:tcW w:w="270" w:type="dxa"/>
            <w:tcBorders>
              <w:left w:val="nil"/>
            </w:tcBorders>
          </w:tcPr>
          <w:p w14:paraId="3AC63587" w14:textId="77777777" w:rsidR="005B77D2" w:rsidRDefault="00AC56A1">
            <w:pPr>
              <w:jc w:val="center"/>
              <w:rPr>
                <w:sz w:val="16"/>
              </w:rPr>
            </w:pPr>
            <w:r>
              <w:rPr>
                <w:sz w:val="16"/>
              </w:rPr>
              <w:t>*</w:t>
            </w:r>
          </w:p>
        </w:tc>
      </w:tr>
    </w:tbl>
    <w:p w14:paraId="652ACDED" w14:textId="77777777" w:rsidR="005B77D2" w:rsidRDefault="005B77D2">
      <w:pPr>
        <w:jc w:val="left"/>
      </w:pPr>
      <w:bookmarkStart w:id="2" w:name="_Toc27819127"/>
      <w:bookmarkStart w:id="3" w:name="_Toc27819489"/>
      <w:bookmarkStart w:id="4" w:name="_Toc27819308"/>
    </w:p>
    <w:p w14:paraId="362AEEEA" w14:textId="77777777" w:rsidR="005B77D2" w:rsidRDefault="00AC56A1">
      <w:pPr>
        <w:jc w:val="center"/>
        <w:outlineLvl w:val="0"/>
        <w:rPr>
          <w:b/>
        </w:rPr>
      </w:pPr>
      <w:r>
        <w:rPr>
          <w:rStyle w:val="StyleDoclangBold"/>
          <w:rFonts w:cs="Times New Roman"/>
        </w:rPr>
        <w:t>GUIDELINES</w:t>
      </w:r>
      <w:r>
        <w:rPr>
          <w:b/>
        </w:rPr>
        <w:br/>
      </w:r>
      <w:r>
        <w:rPr>
          <w:b/>
        </w:rPr>
        <w:br/>
      </w:r>
      <w:r>
        <w:rPr>
          <w:rStyle w:val="StyleDoclangBold"/>
          <w:rFonts w:cs="Times New Roman"/>
        </w:rPr>
        <w:t>FOR THE CONDUCT OF TESTS</w:t>
      </w:r>
      <w:r>
        <w:rPr>
          <w:rStyle w:val="StyleDoclangBold"/>
          <w:rFonts w:cs="Times New Roman"/>
        </w:rPr>
        <w:br/>
      </w:r>
      <w:r>
        <w:rPr>
          <w:b/>
        </w:rPr>
        <w:br/>
      </w:r>
      <w:r>
        <w:rPr>
          <w:rStyle w:val="StyleDoclangBold"/>
          <w:rFonts w:cs="Times New Roman"/>
        </w:rPr>
        <w:t>FOR DISTINCTNESS, UNIFORMITY AND STABILITY</w:t>
      </w:r>
    </w:p>
    <w:p w14:paraId="281C5D7A" w14:textId="77777777" w:rsidR="005B77D2" w:rsidRDefault="005B77D2">
      <w:pPr>
        <w:jc w:val="center"/>
      </w:pPr>
    </w:p>
    <w:p w14:paraId="633ADC52" w14:textId="77777777" w:rsidR="005B77D2" w:rsidRDefault="00AC56A1">
      <w:pPr>
        <w:pStyle w:val="preparedby"/>
      </w:pPr>
      <w:r>
        <w:rPr>
          <w:rStyle w:val="StyleDoclangBold"/>
          <w:rFonts w:cs="Times New Roman"/>
          <w:b w:val="0"/>
          <w:bCs w:val="0"/>
          <w:iCs/>
        </w:rPr>
        <w:t>prepared by an expert from</w:t>
      </w:r>
      <w:r>
        <w:t xml:space="preserve"> </w:t>
      </w:r>
      <w:r>
        <w:rPr>
          <w:rStyle w:val="StyleDoclangBold"/>
          <w:rFonts w:cs="Times New Roman"/>
          <w:b w:val="0"/>
          <w:bCs w:val="0"/>
          <w:iCs/>
        </w:rPr>
        <w:t>the Netherlands (Kingdom of the)</w:t>
      </w:r>
    </w:p>
    <w:p w14:paraId="64232F2C" w14:textId="77777777" w:rsidR="005B77D2" w:rsidRDefault="005B77D2">
      <w:pPr>
        <w:pStyle w:val="preparedby"/>
      </w:pPr>
    </w:p>
    <w:p w14:paraId="34D58EB7" w14:textId="77777777" w:rsidR="005B77D2" w:rsidRDefault="00AC56A1">
      <w:pPr>
        <w:pStyle w:val="preparedby"/>
      </w:pPr>
      <w:r>
        <w:rPr>
          <w:rStyle w:val="StyleDoclangBold"/>
          <w:rFonts w:cs="Times New Roman"/>
          <w:b w:val="0"/>
          <w:bCs w:val="0"/>
          <w:iCs/>
        </w:rPr>
        <w:t>to be considered by the</w:t>
      </w:r>
    </w:p>
    <w:p w14:paraId="7FD0D340" w14:textId="77777777" w:rsidR="005B77D2" w:rsidRDefault="005B77D2">
      <w:pPr>
        <w:pStyle w:val="preparedby"/>
      </w:pPr>
    </w:p>
    <w:p w14:paraId="0945371D" w14:textId="77777777" w:rsidR="005B77D2" w:rsidRDefault="00AC56A1">
      <w:pPr>
        <w:pStyle w:val="preparedby"/>
      </w:pPr>
      <w:r>
        <w:rPr>
          <w:rStyle w:val="StyleDoclangBold"/>
          <w:rFonts w:cs="Times New Roman"/>
          <w:b w:val="0"/>
          <w:bCs w:val="0"/>
          <w:iCs/>
        </w:rPr>
        <w:t xml:space="preserve">Technical Working Party for Ornamental Plants and Forest Trees at its fifty-eighth session, </w:t>
      </w:r>
    </w:p>
    <w:p w14:paraId="3F600690" w14:textId="02F16108" w:rsidR="005B77D2" w:rsidRDefault="00AC56A1">
      <w:pPr>
        <w:pStyle w:val="preparedby"/>
        <w:rPr>
          <w:rStyle w:val="StyleDoclangBold"/>
          <w:rFonts w:cs="Times New Roman"/>
          <w:b w:val="0"/>
          <w:bCs w:val="0"/>
          <w:iCs/>
        </w:rPr>
      </w:pPr>
      <w:del w:id="5" w:author="OERTEL Romy" w:date="2026-07-06T19:09:00Z" w16du:dateUtc="2026-07-06T17:09:00Z">
        <w:r w:rsidDel="002A4AB6">
          <w:rPr>
            <w:rStyle w:val="StyleDoclangBold"/>
            <w:rFonts w:cs="Times New Roman"/>
            <w:b w:val="0"/>
            <w:bCs w:val="0"/>
            <w:iCs/>
          </w:rPr>
          <w:delText xml:space="preserve">to be </w:delText>
        </w:r>
      </w:del>
      <w:r>
        <w:rPr>
          <w:rStyle w:val="StyleDoclangBold"/>
          <w:rFonts w:cs="Times New Roman"/>
          <w:b w:val="0"/>
          <w:bCs w:val="0"/>
          <w:iCs/>
        </w:rPr>
        <w:t xml:space="preserve">held </w:t>
      </w:r>
      <w:r w:rsidRPr="006D0621">
        <w:rPr>
          <w:rStyle w:val="StyleDoclangBold"/>
          <w:rFonts w:cs="Times New Roman"/>
          <w:b w:val="0"/>
          <w:bCs w:val="0"/>
          <w:iCs/>
        </w:rPr>
        <w:t>virtually</w:t>
      </w:r>
      <w:r>
        <w:rPr>
          <w:rStyle w:val="StyleDoclangBold"/>
          <w:rFonts w:cs="Times New Roman"/>
          <w:b w:val="0"/>
          <w:bCs w:val="0"/>
          <w:iCs/>
        </w:rPr>
        <w:t xml:space="preserve"> from 2026-07-06 to 2026-07-09 </w:t>
      </w:r>
    </w:p>
    <w:p w14:paraId="61E89089" w14:textId="77777777" w:rsidR="005B77D2" w:rsidRDefault="005B77D2">
      <w:pPr>
        <w:pStyle w:val="preparedby"/>
        <w:rPr>
          <w:rStyle w:val="StyleDoclangBold"/>
          <w:rFonts w:cs="Times New Roman"/>
          <w:b w:val="0"/>
          <w:bCs w:val="0"/>
          <w:iCs/>
        </w:rPr>
      </w:pPr>
    </w:p>
    <w:p w14:paraId="31FDC9E3" w14:textId="77777777" w:rsidR="005B77D2" w:rsidRDefault="005B77D2">
      <w:pPr>
        <w:pStyle w:val="preparedby"/>
        <w:rPr>
          <w:color w:val="808080" w:themeColor="background1" w:themeShade="80"/>
        </w:rPr>
      </w:pPr>
    </w:p>
    <w:p w14:paraId="7036D571" w14:textId="77777777" w:rsidR="005B77D2" w:rsidRDefault="00AC56A1">
      <w:pPr>
        <w:pStyle w:val="preparedby"/>
        <w:rPr>
          <w:rStyle w:val="StyleDoclangBold"/>
          <w:rFonts w:cs="Times New Roman"/>
          <w:b w:val="0"/>
          <w:bCs w:val="0"/>
          <w:iCs/>
          <w:color w:val="BFBFBF" w:themeColor="background1" w:themeShade="BF"/>
        </w:rPr>
      </w:pPr>
      <w:r>
        <w:rPr>
          <w:rStyle w:val="StyleDoclangBold"/>
          <w:rFonts w:cs="Times New Roman"/>
          <w:b w:val="0"/>
          <w:bCs w:val="0"/>
          <w:iCs/>
          <w:color w:val="808080" w:themeColor="background1" w:themeShade="80"/>
        </w:rPr>
        <w:t>Disclaimer:  this document does not represent UPOV policies or guidance</w:t>
      </w:r>
    </w:p>
    <w:p w14:paraId="02A730F0" w14:textId="77777777" w:rsidR="005B77D2" w:rsidRDefault="005B77D2">
      <w:pPr>
        <w:pStyle w:val="preparedby"/>
      </w:pPr>
    </w:p>
    <w:p w14:paraId="630D156B" w14:textId="77777777" w:rsidR="005B77D2" w:rsidRDefault="00AC56A1">
      <w:pPr>
        <w:ind w:firstLineChars="50" w:firstLine="100"/>
        <w:jc w:val="left"/>
        <w:outlineLvl w:val="0"/>
        <w:rPr>
          <w:vertAlign w:val="superscript"/>
        </w:rPr>
      </w:pPr>
      <w:r>
        <w:rPr>
          <w:rStyle w:val="StyleDoclangBold"/>
          <w:rFonts w:cs="Times New Roman"/>
          <w:b w:val="0"/>
          <w:bCs w:val="0"/>
        </w:rPr>
        <w:t>Alternative Names:*</w:t>
      </w:r>
    </w:p>
    <w:p w14:paraId="07FB867D" w14:textId="77777777" w:rsidR="005B77D2" w:rsidRDefault="005B77D2">
      <w:pPr>
        <w:jc w:val="left"/>
        <w:outlineLvl w:val="0"/>
        <w:rPr>
          <w:i/>
          <w:iCs/>
        </w:rPr>
      </w:pPr>
    </w:p>
    <w:tbl>
      <w:tblPr>
        <w:tblW w:w="0" w:type="auto"/>
        <w:jc w:val="right"/>
        <w:tblBorders>
          <w:left w:val="single" w:sz="4" w:space="0" w:color="auto"/>
          <w:right w:val="single" w:sz="4" w:space="0" w:color="auto"/>
          <w:insideH w:val="single" w:sz="4" w:space="0" w:color="auto"/>
          <w:insideV w:val="single" w:sz="4" w:space="0" w:color="auto"/>
        </w:tblBorders>
        <w:tblCellMar>
          <w:top w:w="60" w:type="dxa"/>
          <w:left w:w="60" w:type="dxa"/>
          <w:bottom w:w="60" w:type="dxa"/>
          <w:right w:w="60" w:type="dxa"/>
        </w:tblCellMar>
        <w:tblLook w:val="0600" w:firstRow="0" w:lastRow="0" w:firstColumn="0" w:lastColumn="0" w:noHBand="1" w:noVBand="1"/>
      </w:tblPr>
      <w:tblGrid>
        <w:gridCol w:w="1996"/>
        <w:gridCol w:w="1995"/>
        <w:gridCol w:w="1995"/>
        <w:gridCol w:w="1995"/>
        <w:gridCol w:w="1995"/>
      </w:tblGrid>
      <w:tr w:rsidR="005B77D2" w14:paraId="6096C702" w14:textId="77777777">
        <w:trPr>
          <w:tblHeader/>
          <w:jc w:val="right"/>
        </w:trPr>
        <w:tc>
          <w:tcPr>
            <w:tcW w:w="1997" w:type="dxa"/>
            <w:shd w:val="clear" w:color="auto" w:fill="FFFFFF"/>
            <w:vAlign w:val="center"/>
          </w:tcPr>
          <w:p w14:paraId="57632101" w14:textId="77777777" w:rsidR="005B77D2" w:rsidRDefault="00AC56A1">
            <w:r>
              <w:rPr>
                <w:rFonts w:eastAsia="Arial"/>
                <w:i/>
                <w:sz w:val="18"/>
              </w:rPr>
              <w:t>Botanical name</w:t>
            </w:r>
          </w:p>
        </w:tc>
        <w:tc>
          <w:tcPr>
            <w:tcW w:w="1997" w:type="dxa"/>
            <w:shd w:val="clear" w:color="auto" w:fill="FFFFFF"/>
            <w:vAlign w:val="center"/>
          </w:tcPr>
          <w:p w14:paraId="10F61B07" w14:textId="77777777" w:rsidR="005B77D2" w:rsidRDefault="00AC56A1">
            <w:r>
              <w:rPr>
                <w:rFonts w:eastAsia="Arial"/>
                <w:i/>
                <w:sz w:val="18"/>
              </w:rPr>
              <w:t>English</w:t>
            </w:r>
          </w:p>
        </w:tc>
        <w:tc>
          <w:tcPr>
            <w:tcW w:w="1997" w:type="dxa"/>
            <w:shd w:val="clear" w:color="auto" w:fill="FFFFFF"/>
            <w:vAlign w:val="center"/>
          </w:tcPr>
          <w:p w14:paraId="4C779217" w14:textId="77777777" w:rsidR="005B77D2" w:rsidRDefault="00AC56A1">
            <w:r>
              <w:rPr>
                <w:rFonts w:eastAsia="Arial"/>
                <w:i/>
                <w:sz w:val="18"/>
              </w:rPr>
              <w:t>French</w:t>
            </w:r>
          </w:p>
        </w:tc>
        <w:tc>
          <w:tcPr>
            <w:tcW w:w="1997" w:type="dxa"/>
            <w:shd w:val="clear" w:color="auto" w:fill="FFFFFF"/>
            <w:vAlign w:val="center"/>
          </w:tcPr>
          <w:p w14:paraId="222C5F30" w14:textId="77777777" w:rsidR="005B77D2" w:rsidRDefault="00AC56A1">
            <w:r>
              <w:rPr>
                <w:rFonts w:eastAsia="Arial"/>
                <w:i/>
                <w:sz w:val="18"/>
              </w:rPr>
              <w:t>German</w:t>
            </w:r>
          </w:p>
        </w:tc>
        <w:tc>
          <w:tcPr>
            <w:tcW w:w="1997" w:type="dxa"/>
            <w:shd w:val="clear" w:color="auto" w:fill="FFFFFF"/>
            <w:vAlign w:val="center"/>
          </w:tcPr>
          <w:p w14:paraId="1B4C7E52" w14:textId="77777777" w:rsidR="005B77D2" w:rsidRDefault="00AC56A1">
            <w:r>
              <w:rPr>
                <w:rFonts w:eastAsia="Arial"/>
                <w:i/>
                <w:sz w:val="18"/>
              </w:rPr>
              <w:t>Spanish</w:t>
            </w:r>
          </w:p>
        </w:tc>
      </w:tr>
      <w:tr w:rsidR="005B77D2" w14:paraId="4594E19C" w14:textId="77777777">
        <w:trPr>
          <w:jc w:val="right"/>
        </w:trPr>
        <w:tc>
          <w:tcPr>
            <w:tcW w:w="1997" w:type="dxa"/>
          </w:tcPr>
          <w:p w14:paraId="135D92E9" w14:textId="77777777" w:rsidR="005B77D2" w:rsidRDefault="00AC56A1">
            <w:pPr>
              <w:jc w:val="left"/>
              <w:divId w:val="1"/>
            </w:pPr>
            <w:r>
              <w:rPr>
                <w:i/>
                <w:sz w:val="18"/>
              </w:rPr>
              <w:t>Helleborus</w:t>
            </w:r>
            <w:r>
              <w:rPr>
                <w:sz w:val="18"/>
              </w:rPr>
              <w:t xml:space="preserve"> L.</w:t>
            </w:r>
          </w:p>
        </w:tc>
        <w:tc>
          <w:tcPr>
            <w:tcW w:w="1997" w:type="dxa"/>
          </w:tcPr>
          <w:p w14:paraId="07D9BFCD" w14:textId="77777777" w:rsidR="005B77D2" w:rsidRDefault="00AC56A1">
            <w:pPr>
              <w:jc w:val="left"/>
              <w:divId w:val="1"/>
            </w:pPr>
            <w:r>
              <w:rPr>
                <w:sz w:val="18"/>
              </w:rPr>
              <w:t>Christmas Rose, Hellebore, Lenten Rose</w:t>
            </w:r>
          </w:p>
        </w:tc>
        <w:tc>
          <w:tcPr>
            <w:tcW w:w="1997" w:type="dxa"/>
          </w:tcPr>
          <w:p w14:paraId="479FD611" w14:textId="77777777" w:rsidR="005B77D2" w:rsidRDefault="00AC56A1">
            <w:pPr>
              <w:jc w:val="left"/>
              <w:divId w:val="1"/>
            </w:pPr>
            <w:r>
              <w:rPr>
                <w:sz w:val="18"/>
              </w:rPr>
              <w:t>Hellébore, Rose de Noël</w:t>
            </w:r>
          </w:p>
        </w:tc>
        <w:tc>
          <w:tcPr>
            <w:tcW w:w="1997" w:type="dxa"/>
          </w:tcPr>
          <w:p w14:paraId="59E425A9" w14:textId="77777777" w:rsidR="005B77D2" w:rsidRDefault="00AC56A1">
            <w:pPr>
              <w:jc w:val="left"/>
              <w:divId w:val="1"/>
            </w:pPr>
            <w:r>
              <w:rPr>
                <w:sz w:val="18"/>
              </w:rPr>
              <w:t>Christrose, Nieswurz, Schneerose</w:t>
            </w:r>
          </w:p>
        </w:tc>
        <w:tc>
          <w:tcPr>
            <w:tcW w:w="1997" w:type="dxa"/>
          </w:tcPr>
          <w:p w14:paraId="2085BC48" w14:textId="77777777" w:rsidR="005B77D2" w:rsidRDefault="00AC56A1">
            <w:pPr>
              <w:jc w:val="left"/>
              <w:divId w:val="1"/>
            </w:pPr>
            <w:r>
              <w:rPr>
                <w:sz w:val="18"/>
              </w:rPr>
              <w:t>Eléboro</w:t>
            </w:r>
          </w:p>
        </w:tc>
      </w:tr>
    </w:tbl>
    <w:p w14:paraId="7B9FF423" w14:textId="77777777" w:rsidR="005B77D2" w:rsidRDefault="005B77D2">
      <w:pPr>
        <w:jc w:val="left"/>
        <w:rPr>
          <w:sz w:val="16"/>
          <w:szCs w:val="16"/>
        </w:rPr>
      </w:pPr>
    </w:p>
    <w:p w14:paraId="4265D415" w14:textId="77777777" w:rsidR="005B77D2" w:rsidRDefault="00AC56A1">
      <w:pPr>
        <w:pBdr>
          <w:top w:val="single" w:sz="4" w:space="1" w:color="auto"/>
          <w:left w:val="single" w:sz="4" w:space="4" w:color="auto"/>
          <w:bottom w:val="single" w:sz="4" w:space="3" w:color="auto"/>
          <w:right w:val="single" w:sz="4" w:space="4" w:color="auto"/>
        </w:pBdr>
        <w:ind w:leftChars="100" w:left="200"/>
      </w:pPr>
      <w:r>
        <w:rPr>
          <w:rStyle w:val="StyleDoclangBold"/>
          <w:rFonts w:cs="Times New Roman"/>
          <w:b w:val="0"/>
          <w:bCs w:val="0"/>
        </w:rPr>
        <w:t>The purpose of these guidelines (“Test Guidelines”) is to elaborate the principles contained in the General Introduction (document TG/1/3), and its associated TGP documents, into detailed practical guidance for the harmonized examination of distinctness, uniformity and stability (DUS) and, in particular, to identify appropriate characteristics for the examination of DUS and production of harmonized variety descriptions.</w:t>
      </w:r>
      <w:r>
        <w:rPr>
          <w:rStyle w:val="EndnoteReference"/>
        </w:rPr>
        <w:t xml:space="preserve"> </w:t>
      </w:r>
    </w:p>
    <w:p w14:paraId="5785FCB9" w14:textId="77777777" w:rsidR="005B77D2" w:rsidRDefault="005B77D2">
      <w:pPr>
        <w:jc w:val="left"/>
        <w:rPr>
          <w:color w:val="808080" w:themeColor="background1" w:themeShade="80"/>
        </w:rPr>
      </w:pPr>
    </w:p>
    <w:p w14:paraId="4A3D2FE8" w14:textId="77777777" w:rsidR="005B77D2" w:rsidRDefault="00AC56A1">
      <w:pPr>
        <w:ind w:firstLineChars="50" w:firstLine="100"/>
        <w:jc w:val="left"/>
        <w:outlineLvl w:val="0"/>
        <w:rPr>
          <w:b/>
        </w:rPr>
      </w:pPr>
      <w:r>
        <w:rPr>
          <w:b/>
        </w:rPr>
        <w:t>ASSOCIATED DOCUMENTS</w:t>
      </w:r>
    </w:p>
    <w:p w14:paraId="2863A3EF" w14:textId="77777777" w:rsidR="005B77D2" w:rsidRDefault="005B77D2">
      <w:pPr>
        <w:jc w:val="left"/>
        <w:outlineLvl w:val="0"/>
        <w:rPr>
          <w:vertAlign w:val="superscript"/>
        </w:rPr>
      </w:pPr>
    </w:p>
    <w:p w14:paraId="1194DAB3" w14:textId="77777777" w:rsidR="005B77D2" w:rsidRDefault="00AC56A1">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rPr>
      </w:pPr>
      <w:r>
        <w:rPr>
          <w:rStyle w:val="StyleDoclangBold"/>
          <w:rFonts w:cs="Times New Roman"/>
          <w:b w:val="0"/>
          <w:bCs w:val="0"/>
        </w:rPr>
        <w:t xml:space="preserve">These Test Guidelines should be read in conjunction with the General Introduction and its associated </w:t>
      </w:r>
    </w:p>
    <w:p w14:paraId="1696B476" w14:textId="77777777" w:rsidR="005B77D2" w:rsidRDefault="00AC56A1">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lang w:val="fr-CH"/>
        </w:rPr>
      </w:pPr>
      <w:r w:rsidRPr="0098409D">
        <w:rPr>
          <w:rStyle w:val="StyleDoclangBold"/>
          <w:rFonts w:cs="Times New Roman"/>
          <w:b w:val="0"/>
          <w:bCs w:val="0"/>
          <w:lang w:val="fr-CH"/>
        </w:rPr>
        <w:t>TGP documents.</w:t>
      </w:r>
    </w:p>
    <w:p w14:paraId="2E95C585" w14:textId="77777777" w:rsidR="005B77D2" w:rsidRDefault="005B77D2">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lang w:val="fr-CH"/>
        </w:rPr>
      </w:pPr>
    </w:p>
    <w:bookmarkEnd w:id="2"/>
    <w:bookmarkEnd w:id="3"/>
    <w:bookmarkEnd w:id="4"/>
    <w:p w14:paraId="42C75110" w14:textId="77777777" w:rsidR="005B77D2" w:rsidRDefault="005B77D2">
      <w:pPr>
        <w:pBdr>
          <w:top w:val="none" w:sz="0" w:space="1" w:color="auto"/>
          <w:left w:val="none" w:sz="0" w:space="4" w:color="auto"/>
          <w:bottom w:val="none" w:sz="0" w:space="3" w:color="auto"/>
          <w:right w:val="none" w:sz="0" w:space="4" w:color="auto"/>
        </w:pBdr>
        <w:ind w:firstLineChars="50" w:firstLine="100"/>
        <w:rPr>
          <w:szCs w:val="24"/>
          <w:lang w:val="fr-CH"/>
        </w:rPr>
      </w:pPr>
    </w:p>
    <w:p w14:paraId="737DB32B" w14:textId="77777777" w:rsidR="005B77D2" w:rsidRDefault="00AC56A1">
      <w:pPr>
        <w:spacing w:after="200"/>
      </w:pPr>
      <w:r>
        <w:br w:type="page"/>
      </w:r>
      <w:r>
        <w:rPr>
          <w:u w:val="single"/>
        </w:rPr>
        <w:lastRenderedPageBreak/>
        <w:t>TABLE OF CONTENTS</w:t>
      </w:r>
      <w:r>
        <w:tab/>
      </w:r>
      <w:r>
        <w:tab/>
      </w:r>
      <w:r>
        <w:tab/>
      </w:r>
      <w:r>
        <w:tab/>
      </w:r>
      <w:r>
        <w:tab/>
      </w:r>
      <w:r>
        <w:tab/>
      </w:r>
      <w:r>
        <w:tab/>
      </w:r>
      <w:r>
        <w:tab/>
      </w:r>
      <w:r>
        <w:tab/>
      </w:r>
      <w:r>
        <w:tab/>
      </w:r>
      <w:r>
        <w:tab/>
        <w:t>PAGE</w:t>
      </w:r>
    </w:p>
    <w:p w14:paraId="384F6917" w14:textId="625A8EEC" w:rsidR="005B77D2" w:rsidRDefault="00AC56A1">
      <w:pPr>
        <w:pStyle w:val="TOC1"/>
        <w:tabs>
          <w:tab w:val="left" w:pos="-1100"/>
          <w:tab w:val="right" w:leader="dot" w:pos="9976"/>
        </w:tabs>
        <w:rPr>
          <w:noProof/>
        </w:rPr>
      </w:pPr>
      <w:r>
        <w:fldChar w:fldCharType="begin"/>
      </w:r>
      <w:r>
        <w:instrText xml:space="preserve">TOC \o "1-3" \h \z </w:instrText>
      </w:r>
      <w:r>
        <w:fldChar w:fldCharType="separate"/>
      </w:r>
      <w:hyperlink w:anchor="_Toc_1_3_0000000001" w:history="1">
        <w:r>
          <w:rPr>
            <w:rStyle w:val="Hyperlink"/>
            <w:noProof/>
          </w:rPr>
          <w:t>1.</w:t>
        </w:r>
        <w:r>
          <w:rPr>
            <w:noProof/>
          </w:rPr>
          <w:tab/>
        </w:r>
        <w:r>
          <w:rPr>
            <w:rStyle w:val="Hyperlink"/>
            <w:noProof/>
          </w:rPr>
          <w:t>Subject of these Test Guidelines</w:t>
        </w:r>
        <w:r>
          <w:rPr>
            <w:noProof/>
          </w:rPr>
          <w:tab/>
        </w:r>
        <w:r>
          <w:rPr>
            <w:noProof/>
          </w:rPr>
          <w:fldChar w:fldCharType="begin"/>
        </w:r>
        <w:r>
          <w:rPr>
            <w:noProof/>
          </w:rPr>
          <w:instrText>PAGEREF _Toc_1_3_0000000001 \h</w:instrText>
        </w:r>
        <w:r>
          <w:rPr>
            <w:noProof/>
          </w:rPr>
        </w:r>
        <w:r>
          <w:rPr>
            <w:noProof/>
          </w:rPr>
          <w:fldChar w:fldCharType="separate"/>
        </w:r>
        <w:r w:rsidR="0022212C">
          <w:rPr>
            <w:noProof/>
          </w:rPr>
          <w:t>3</w:t>
        </w:r>
        <w:r>
          <w:rPr>
            <w:noProof/>
          </w:rPr>
          <w:fldChar w:fldCharType="end"/>
        </w:r>
      </w:hyperlink>
    </w:p>
    <w:p w14:paraId="597F638E" w14:textId="2F1E5442" w:rsidR="005B77D2" w:rsidRDefault="00AC56A1">
      <w:pPr>
        <w:pStyle w:val="TOC1"/>
        <w:tabs>
          <w:tab w:val="left" w:pos="-1100"/>
          <w:tab w:val="right" w:leader="dot" w:pos="9976"/>
        </w:tabs>
        <w:rPr>
          <w:noProof/>
        </w:rPr>
      </w:pPr>
      <w:hyperlink w:anchor="_Toc_1_3_0000000002" w:history="1">
        <w:r>
          <w:rPr>
            <w:rStyle w:val="Hyperlink"/>
            <w:noProof/>
          </w:rPr>
          <w:t>2.</w:t>
        </w:r>
        <w:r>
          <w:rPr>
            <w:noProof/>
          </w:rPr>
          <w:tab/>
        </w:r>
        <w:r>
          <w:rPr>
            <w:rStyle w:val="Hyperlink"/>
            <w:noProof/>
          </w:rPr>
          <w:t>Material Required</w:t>
        </w:r>
        <w:r>
          <w:rPr>
            <w:noProof/>
          </w:rPr>
          <w:tab/>
        </w:r>
        <w:r>
          <w:rPr>
            <w:noProof/>
          </w:rPr>
          <w:fldChar w:fldCharType="begin"/>
        </w:r>
        <w:r>
          <w:rPr>
            <w:noProof/>
          </w:rPr>
          <w:instrText>PAGEREF _Toc_1_3_0000000002 \h</w:instrText>
        </w:r>
        <w:r>
          <w:rPr>
            <w:noProof/>
          </w:rPr>
        </w:r>
        <w:r>
          <w:rPr>
            <w:noProof/>
          </w:rPr>
          <w:fldChar w:fldCharType="separate"/>
        </w:r>
        <w:r w:rsidR="0022212C">
          <w:rPr>
            <w:noProof/>
          </w:rPr>
          <w:t>3</w:t>
        </w:r>
        <w:r>
          <w:rPr>
            <w:noProof/>
          </w:rPr>
          <w:fldChar w:fldCharType="end"/>
        </w:r>
      </w:hyperlink>
    </w:p>
    <w:p w14:paraId="071B3461" w14:textId="5F3FD864" w:rsidR="005B77D2" w:rsidRDefault="00AC56A1">
      <w:pPr>
        <w:pStyle w:val="TOC1"/>
        <w:tabs>
          <w:tab w:val="left" w:pos="-1100"/>
          <w:tab w:val="right" w:leader="dot" w:pos="9976"/>
        </w:tabs>
        <w:rPr>
          <w:noProof/>
        </w:rPr>
      </w:pPr>
      <w:hyperlink w:anchor="_Toc_1_3_0000000003" w:history="1">
        <w:r>
          <w:rPr>
            <w:rStyle w:val="Hyperlink"/>
            <w:noProof/>
          </w:rPr>
          <w:t>3.</w:t>
        </w:r>
        <w:r>
          <w:rPr>
            <w:noProof/>
          </w:rPr>
          <w:tab/>
        </w:r>
        <w:r>
          <w:rPr>
            <w:rStyle w:val="Hyperlink"/>
            <w:noProof/>
          </w:rPr>
          <w:t>Method of Examination</w:t>
        </w:r>
        <w:r>
          <w:rPr>
            <w:noProof/>
          </w:rPr>
          <w:tab/>
        </w:r>
        <w:r>
          <w:rPr>
            <w:noProof/>
          </w:rPr>
          <w:fldChar w:fldCharType="begin"/>
        </w:r>
        <w:r>
          <w:rPr>
            <w:noProof/>
          </w:rPr>
          <w:instrText>PAGEREF _Toc_1_3_0000000003 \h</w:instrText>
        </w:r>
        <w:r>
          <w:rPr>
            <w:noProof/>
          </w:rPr>
        </w:r>
        <w:r>
          <w:rPr>
            <w:noProof/>
          </w:rPr>
          <w:fldChar w:fldCharType="separate"/>
        </w:r>
        <w:r w:rsidR="0022212C">
          <w:rPr>
            <w:noProof/>
          </w:rPr>
          <w:t>3</w:t>
        </w:r>
        <w:r>
          <w:rPr>
            <w:noProof/>
          </w:rPr>
          <w:fldChar w:fldCharType="end"/>
        </w:r>
      </w:hyperlink>
    </w:p>
    <w:p w14:paraId="39B50F08" w14:textId="2DE22760" w:rsidR="005B77D2" w:rsidRDefault="00AC56A1">
      <w:pPr>
        <w:pStyle w:val="TOC2"/>
        <w:tabs>
          <w:tab w:val="left" w:pos="-440"/>
          <w:tab w:val="right" w:leader="dot" w:pos="9976"/>
        </w:tabs>
        <w:rPr>
          <w:noProof/>
        </w:rPr>
      </w:pPr>
      <w:hyperlink w:anchor="_Toc_1_3_0000000004" w:history="1">
        <w:r>
          <w:rPr>
            <w:rStyle w:val="Hyperlink"/>
            <w:noProof/>
          </w:rPr>
          <w:t>3.1</w:t>
        </w:r>
        <w:r>
          <w:rPr>
            <w:noProof/>
          </w:rPr>
          <w:tab/>
        </w:r>
        <w:r>
          <w:rPr>
            <w:rStyle w:val="Hyperlink"/>
            <w:noProof/>
          </w:rPr>
          <w:t>Number of Growing Cycles</w:t>
        </w:r>
        <w:r>
          <w:rPr>
            <w:noProof/>
          </w:rPr>
          <w:tab/>
        </w:r>
        <w:r>
          <w:rPr>
            <w:noProof/>
          </w:rPr>
          <w:fldChar w:fldCharType="begin"/>
        </w:r>
        <w:r>
          <w:rPr>
            <w:noProof/>
          </w:rPr>
          <w:instrText>PAGEREF _Toc_1_3_0000000004 \h</w:instrText>
        </w:r>
        <w:r>
          <w:rPr>
            <w:noProof/>
          </w:rPr>
        </w:r>
        <w:r>
          <w:rPr>
            <w:noProof/>
          </w:rPr>
          <w:fldChar w:fldCharType="separate"/>
        </w:r>
        <w:r w:rsidR="0022212C">
          <w:rPr>
            <w:noProof/>
          </w:rPr>
          <w:t>3</w:t>
        </w:r>
        <w:r>
          <w:rPr>
            <w:noProof/>
          </w:rPr>
          <w:fldChar w:fldCharType="end"/>
        </w:r>
      </w:hyperlink>
    </w:p>
    <w:p w14:paraId="720E7CAC" w14:textId="129348B6" w:rsidR="005B77D2" w:rsidRDefault="00AC56A1">
      <w:pPr>
        <w:pStyle w:val="TOC2"/>
        <w:tabs>
          <w:tab w:val="left" w:pos="-440"/>
          <w:tab w:val="right" w:leader="dot" w:pos="9976"/>
        </w:tabs>
        <w:rPr>
          <w:noProof/>
        </w:rPr>
      </w:pPr>
      <w:hyperlink w:anchor="_Toc_1_3_0000000005" w:history="1">
        <w:r>
          <w:rPr>
            <w:rStyle w:val="Hyperlink"/>
            <w:noProof/>
          </w:rPr>
          <w:t>3.2</w:t>
        </w:r>
        <w:r>
          <w:rPr>
            <w:noProof/>
          </w:rPr>
          <w:tab/>
        </w:r>
        <w:r>
          <w:rPr>
            <w:rStyle w:val="Hyperlink"/>
            <w:noProof/>
          </w:rPr>
          <w:t>Testing Place</w:t>
        </w:r>
        <w:r>
          <w:rPr>
            <w:noProof/>
          </w:rPr>
          <w:tab/>
        </w:r>
        <w:r>
          <w:rPr>
            <w:noProof/>
          </w:rPr>
          <w:fldChar w:fldCharType="begin"/>
        </w:r>
        <w:r>
          <w:rPr>
            <w:noProof/>
          </w:rPr>
          <w:instrText>PAGEREF _Toc_1_3_0000000005 \h</w:instrText>
        </w:r>
        <w:r>
          <w:rPr>
            <w:noProof/>
          </w:rPr>
        </w:r>
        <w:r>
          <w:rPr>
            <w:noProof/>
          </w:rPr>
          <w:fldChar w:fldCharType="separate"/>
        </w:r>
        <w:r w:rsidR="0022212C">
          <w:rPr>
            <w:noProof/>
          </w:rPr>
          <w:t>3</w:t>
        </w:r>
        <w:r>
          <w:rPr>
            <w:noProof/>
          </w:rPr>
          <w:fldChar w:fldCharType="end"/>
        </w:r>
      </w:hyperlink>
    </w:p>
    <w:p w14:paraId="30D1B95D" w14:textId="728FC8B2" w:rsidR="005B77D2" w:rsidRDefault="00AC56A1">
      <w:pPr>
        <w:pStyle w:val="TOC2"/>
        <w:tabs>
          <w:tab w:val="left" w:pos="-440"/>
          <w:tab w:val="right" w:leader="dot" w:pos="9976"/>
        </w:tabs>
        <w:rPr>
          <w:noProof/>
        </w:rPr>
      </w:pPr>
      <w:hyperlink w:anchor="_Toc_1_3_0000000006" w:history="1">
        <w:r>
          <w:rPr>
            <w:rStyle w:val="Hyperlink"/>
            <w:noProof/>
          </w:rPr>
          <w:t>3.3</w:t>
        </w:r>
        <w:r>
          <w:rPr>
            <w:noProof/>
          </w:rPr>
          <w:tab/>
        </w:r>
        <w:r>
          <w:rPr>
            <w:rStyle w:val="Hyperlink"/>
            <w:noProof/>
          </w:rPr>
          <w:t>Conditions for Conducting the Examination</w:t>
        </w:r>
        <w:r>
          <w:rPr>
            <w:noProof/>
          </w:rPr>
          <w:tab/>
        </w:r>
        <w:r>
          <w:rPr>
            <w:noProof/>
          </w:rPr>
          <w:fldChar w:fldCharType="begin"/>
        </w:r>
        <w:r>
          <w:rPr>
            <w:noProof/>
          </w:rPr>
          <w:instrText>PAGEREF _Toc_1_3_0000000006 \h</w:instrText>
        </w:r>
        <w:r>
          <w:rPr>
            <w:noProof/>
          </w:rPr>
        </w:r>
        <w:r>
          <w:rPr>
            <w:noProof/>
          </w:rPr>
          <w:fldChar w:fldCharType="separate"/>
        </w:r>
        <w:r w:rsidR="0022212C">
          <w:rPr>
            <w:noProof/>
          </w:rPr>
          <w:t>3</w:t>
        </w:r>
        <w:r>
          <w:rPr>
            <w:noProof/>
          </w:rPr>
          <w:fldChar w:fldCharType="end"/>
        </w:r>
      </w:hyperlink>
    </w:p>
    <w:p w14:paraId="78C0E765" w14:textId="2DD99854" w:rsidR="005B77D2" w:rsidRDefault="00AC56A1">
      <w:pPr>
        <w:pStyle w:val="TOC2"/>
        <w:tabs>
          <w:tab w:val="left" w:pos="-440"/>
          <w:tab w:val="right" w:leader="dot" w:pos="9976"/>
        </w:tabs>
        <w:rPr>
          <w:noProof/>
        </w:rPr>
      </w:pPr>
      <w:hyperlink w:anchor="_Toc_1_3_0000000007" w:history="1">
        <w:r>
          <w:rPr>
            <w:rStyle w:val="Hyperlink"/>
            <w:noProof/>
          </w:rPr>
          <w:t>3.4</w:t>
        </w:r>
        <w:r>
          <w:rPr>
            <w:noProof/>
          </w:rPr>
          <w:tab/>
        </w:r>
        <w:r>
          <w:rPr>
            <w:rStyle w:val="Hyperlink"/>
            <w:noProof/>
          </w:rPr>
          <w:t>Test Design</w:t>
        </w:r>
        <w:r>
          <w:rPr>
            <w:noProof/>
          </w:rPr>
          <w:tab/>
        </w:r>
        <w:r>
          <w:rPr>
            <w:noProof/>
          </w:rPr>
          <w:fldChar w:fldCharType="begin"/>
        </w:r>
        <w:r>
          <w:rPr>
            <w:noProof/>
          </w:rPr>
          <w:instrText>PAGEREF _Toc_1_3_0000000007 \h</w:instrText>
        </w:r>
        <w:r>
          <w:rPr>
            <w:noProof/>
          </w:rPr>
        </w:r>
        <w:r>
          <w:rPr>
            <w:noProof/>
          </w:rPr>
          <w:fldChar w:fldCharType="separate"/>
        </w:r>
        <w:r w:rsidR="0022212C">
          <w:rPr>
            <w:noProof/>
          </w:rPr>
          <w:t>3</w:t>
        </w:r>
        <w:r>
          <w:rPr>
            <w:noProof/>
          </w:rPr>
          <w:fldChar w:fldCharType="end"/>
        </w:r>
      </w:hyperlink>
    </w:p>
    <w:p w14:paraId="1B79F9E4" w14:textId="43E0C112" w:rsidR="005B77D2" w:rsidRDefault="00AC56A1">
      <w:pPr>
        <w:pStyle w:val="TOC2"/>
        <w:tabs>
          <w:tab w:val="left" w:pos="-440"/>
          <w:tab w:val="right" w:leader="dot" w:pos="9976"/>
        </w:tabs>
        <w:rPr>
          <w:noProof/>
        </w:rPr>
      </w:pPr>
      <w:hyperlink w:anchor="_Toc_1_3_0000000008" w:history="1">
        <w:r>
          <w:rPr>
            <w:rStyle w:val="Hyperlink"/>
            <w:noProof/>
          </w:rPr>
          <w:t>3.5</w:t>
        </w:r>
        <w:r>
          <w:rPr>
            <w:noProof/>
          </w:rPr>
          <w:tab/>
        </w:r>
        <w:r>
          <w:rPr>
            <w:rStyle w:val="Hyperlink"/>
            <w:noProof/>
          </w:rPr>
          <w:t>Additional Tests</w:t>
        </w:r>
        <w:r>
          <w:rPr>
            <w:noProof/>
          </w:rPr>
          <w:tab/>
        </w:r>
        <w:r>
          <w:rPr>
            <w:noProof/>
          </w:rPr>
          <w:fldChar w:fldCharType="begin"/>
        </w:r>
        <w:r>
          <w:rPr>
            <w:noProof/>
          </w:rPr>
          <w:instrText>PAGEREF _Toc_1_3_0000000008 \h</w:instrText>
        </w:r>
        <w:r>
          <w:rPr>
            <w:noProof/>
          </w:rPr>
        </w:r>
        <w:r>
          <w:rPr>
            <w:noProof/>
          </w:rPr>
          <w:fldChar w:fldCharType="separate"/>
        </w:r>
        <w:r w:rsidR="0022212C">
          <w:rPr>
            <w:noProof/>
          </w:rPr>
          <w:t>3</w:t>
        </w:r>
        <w:r>
          <w:rPr>
            <w:noProof/>
          </w:rPr>
          <w:fldChar w:fldCharType="end"/>
        </w:r>
      </w:hyperlink>
    </w:p>
    <w:p w14:paraId="31745E65" w14:textId="787D9466" w:rsidR="005B77D2" w:rsidRDefault="00AC56A1">
      <w:pPr>
        <w:pStyle w:val="TOC1"/>
        <w:tabs>
          <w:tab w:val="left" w:pos="-1100"/>
          <w:tab w:val="right" w:leader="dot" w:pos="9976"/>
        </w:tabs>
        <w:rPr>
          <w:noProof/>
        </w:rPr>
      </w:pPr>
      <w:hyperlink w:anchor="_Toc_1_3_0000000009" w:history="1">
        <w:r>
          <w:rPr>
            <w:rStyle w:val="Hyperlink"/>
            <w:noProof/>
          </w:rPr>
          <w:t>4.</w:t>
        </w:r>
        <w:r>
          <w:rPr>
            <w:noProof/>
          </w:rPr>
          <w:tab/>
        </w:r>
        <w:r>
          <w:rPr>
            <w:rStyle w:val="Hyperlink"/>
            <w:noProof/>
          </w:rPr>
          <w:t>Assessment of Distinctness, Uniformity and Stability</w:t>
        </w:r>
        <w:r>
          <w:rPr>
            <w:noProof/>
          </w:rPr>
          <w:tab/>
        </w:r>
        <w:r>
          <w:rPr>
            <w:noProof/>
          </w:rPr>
          <w:fldChar w:fldCharType="begin"/>
        </w:r>
        <w:r>
          <w:rPr>
            <w:noProof/>
          </w:rPr>
          <w:instrText>PAGEREF _Toc_1_3_0000000009 \h</w:instrText>
        </w:r>
        <w:r>
          <w:rPr>
            <w:noProof/>
          </w:rPr>
        </w:r>
        <w:r>
          <w:rPr>
            <w:noProof/>
          </w:rPr>
          <w:fldChar w:fldCharType="separate"/>
        </w:r>
        <w:r w:rsidR="0022212C">
          <w:rPr>
            <w:noProof/>
          </w:rPr>
          <w:t>4</w:t>
        </w:r>
        <w:r>
          <w:rPr>
            <w:noProof/>
          </w:rPr>
          <w:fldChar w:fldCharType="end"/>
        </w:r>
      </w:hyperlink>
    </w:p>
    <w:p w14:paraId="585615DE" w14:textId="60C634B0" w:rsidR="005B77D2" w:rsidRDefault="00AC56A1">
      <w:pPr>
        <w:pStyle w:val="TOC2"/>
        <w:tabs>
          <w:tab w:val="left" w:pos="-440"/>
          <w:tab w:val="right" w:leader="dot" w:pos="9976"/>
        </w:tabs>
        <w:rPr>
          <w:noProof/>
        </w:rPr>
      </w:pPr>
      <w:hyperlink w:anchor="_Toc_1_3_0000000010" w:history="1">
        <w:r>
          <w:rPr>
            <w:rStyle w:val="Hyperlink"/>
            <w:noProof/>
          </w:rPr>
          <w:t>4.1</w:t>
        </w:r>
        <w:r>
          <w:rPr>
            <w:noProof/>
          </w:rPr>
          <w:tab/>
        </w:r>
        <w:r>
          <w:rPr>
            <w:rStyle w:val="Hyperlink"/>
            <w:noProof/>
          </w:rPr>
          <w:t>Distinctness</w:t>
        </w:r>
        <w:r>
          <w:rPr>
            <w:noProof/>
          </w:rPr>
          <w:tab/>
        </w:r>
        <w:r>
          <w:rPr>
            <w:noProof/>
          </w:rPr>
          <w:fldChar w:fldCharType="begin"/>
        </w:r>
        <w:r>
          <w:rPr>
            <w:noProof/>
          </w:rPr>
          <w:instrText>PAGEREF _Toc_1_3_0000000010 \h</w:instrText>
        </w:r>
        <w:r>
          <w:rPr>
            <w:noProof/>
          </w:rPr>
        </w:r>
        <w:r>
          <w:rPr>
            <w:noProof/>
          </w:rPr>
          <w:fldChar w:fldCharType="separate"/>
        </w:r>
        <w:r w:rsidR="0022212C">
          <w:rPr>
            <w:noProof/>
          </w:rPr>
          <w:t>4</w:t>
        </w:r>
        <w:r>
          <w:rPr>
            <w:noProof/>
          </w:rPr>
          <w:fldChar w:fldCharType="end"/>
        </w:r>
      </w:hyperlink>
    </w:p>
    <w:p w14:paraId="7991C2EE" w14:textId="6BA31642" w:rsidR="005B77D2" w:rsidRDefault="00AC56A1">
      <w:pPr>
        <w:pStyle w:val="TOC2"/>
        <w:tabs>
          <w:tab w:val="left" w:pos="-440"/>
          <w:tab w:val="right" w:leader="dot" w:pos="9976"/>
        </w:tabs>
        <w:rPr>
          <w:noProof/>
        </w:rPr>
      </w:pPr>
      <w:hyperlink w:anchor="_Toc_1_3_0000000011" w:history="1">
        <w:r>
          <w:rPr>
            <w:rStyle w:val="Hyperlink"/>
            <w:noProof/>
          </w:rPr>
          <w:t>4.2</w:t>
        </w:r>
        <w:r>
          <w:rPr>
            <w:noProof/>
          </w:rPr>
          <w:tab/>
        </w:r>
        <w:r>
          <w:rPr>
            <w:rStyle w:val="Hyperlink"/>
            <w:noProof/>
          </w:rPr>
          <w:t>Uniformity</w:t>
        </w:r>
        <w:r>
          <w:rPr>
            <w:noProof/>
          </w:rPr>
          <w:tab/>
        </w:r>
        <w:r>
          <w:rPr>
            <w:noProof/>
          </w:rPr>
          <w:fldChar w:fldCharType="begin"/>
        </w:r>
        <w:r>
          <w:rPr>
            <w:noProof/>
          </w:rPr>
          <w:instrText>PAGEREF _Toc_1_3_0000000011 \h</w:instrText>
        </w:r>
        <w:r>
          <w:rPr>
            <w:noProof/>
          </w:rPr>
        </w:r>
        <w:r>
          <w:rPr>
            <w:noProof/>
          </w:rPr>
          <w:fldChar w:fldCharType="separate"/>
        </w:r>
        <w:r w:rsidR="0022212C">
          <w:rPr>
            <w:noProof/>
          </w:rPr>
          <w:t>5</w:t>
        </w:r>
        <w:r>
          <w:rPr>
            <w:noProof/>
          </w:rPr>
          <w:fldChar w:fldCharType="end"/>
        </w:r>
      </w:hyperlink>
    </w:p>
    <w:p w14:paraId="67F02A22" w14:textId="29EECE42" w:rsidR="005B77D2" w:rsidRDefault="00AC56A1">
      <w:pPr>
        <w:pStyle w:val="TOC2"/>
        <w:tabs>
          <w:tab w:val="left" w:pos="-440"/>
          <w:tab w:val="right" w:leader="dot" w:pos="9976"/>
        </w:tabs>
        <w:rPr>
          <w:noProof/>
        </w:rPr>
      </w:pPr>
      <w:hyperlink w:anchor="_Toc_1_3_0000000012" w:history="1">
        <w:r>
          <w:rPr>
            <w:rStyle w:val="Hyperlink"/>
            <w:noProof/>
          </w:rPr>
          <w:t>4.3</w:t>
        </w:r>
        <w:r>
          <w:rPr>
            <w:noProof/>
          </w:rPr>
          <w:tab/>
        </w:r>
        <w:r>
          <w:rPr>
            <w:rStyle w:val="Hyperlink"/>
            <w:noProof/>
          </w:rPr>
          <w:t>Stability</w:t>
        </w:r>
        <w:r>
          <w:rPr>
            <w:noProof/>
          </w:rPr>
          <w:tab/>
        </w:r>
        <w:r>
          <w:rPr>
            <w:noProof/>
          </w:rPr>
          <w:fldChar w:fldCharType="begin"/>
        </w:r>
        <w:r>
          <w:rPr>
            <w:noProof/>
          </w:rPr>
          <w:instrText>PAGEREF _Toc_1_3_0000000012 \h</w:instrText>
        </w:r>
        <w:r>
          <w:rPr>
            <w:noProof/>
          </w:rPr>
        </w:r>
        <w:r>
          <w:rPr>
            <w:noProof/>
          </w:rPr>
          <w:fldChar w:fldCharType="separate"/>
        </w:r>
        <w:r w:rsidR="0022212C">
          <w:rPr>
            <w:noProof/>
          </w:rPr>
          <w:t>5</w:t>
        </w:r>
        <w:r>
          <w:rPr>
            <w:noProof/>
          </w:rPr>
          <w:fldChar w:fldCharType="end"/>
        </w:r>
      </w:hyperlink>
    </w:p>
    <w:p w14:paraId="038D35FE" w14:textId="3DF037A9" w:rsidR="005B77D2" w:rsidRDefault="00AC56A1">
      <w:pPr>
        <w:pStyle w:val="TOC1"/>
        <w:tabs>
          <w:tab w:val="left" w:pos="-1100"/>
          <w:tab w:val="right" w:leader="dot" w:pos="9976"/>
        </w:tabs>
        <w:rPr>
          <w:noProof/>
        </w:rPr>
      </w:pPr>
      <w:hyperlink w:anchor="_Toc_1_3_0000000013" w:history="1">
        <w:r>
          <w:rPr>
            <w:rStyle w:val="Hyperlink"/>
            <w:noProof/>
          </w:rPr>
          <w:t>5.</w:t>
        </w:r>
        <w:r>
          <w:rPr>
            <w:noProof/>
          </w:rPr>
          <w:tab/>
        </w:r>
        <w:r>
          <w:rPr>
            <w:rStyle w:val="Hyperlink"/>
            <w:noProof/>
          </w:rPr>
          <w:t>Grouping of Varieties and Organization of the Growing Trial</w:t>
        </w:r>
        <w:r>
          <w:rPr>
            <w:noProof/>
          </w:rPr>
          <w:tab/>
        </w:r>
        <w:r>
          <w:rPr>
            <w:noProof/>
          </w:rPr>
          <w:fldChar w:fldCharType="begin"/>
        </w:r>
        <w:r>
          <w:rPr>
            <w:noProof/>
          </w:rPr>
          <w:instrText>PAGEREF _Toc_1_3_0000000013 \h</w:instrText>
        </w:r>
        <w:r>
          <w:rPr>
            <w:noProof/>
          </w:rPr>
        </w:r>
        <w:r>
          <w:rPr>
            <w:noProof/>
          </w:rPr>
          <w:fldChar w:fldCharType="separate"/>
        </w:r>
        <w:r w:rsidR="0022212C">
          <w:rPr>
            <w:noProof/>
          </w:rPr>
          <w:t>5</w:t>
        </w:r>
        <w:r>
          <w:rPr>
            <w:noProof/>
          </w:rPr>
          <w:fldChar w:fldCharType="end"/>
        </w:r>
      </w:hyperlink>
    </w:p>
    <w:p w14:paraId="5B5D0A5E" w14:textId="24E9C234" w:rsidR="005B77D2" w:rsidRDefault="00AC56A1">
      <w:pPr>
        <w:pStyle w:val="TOC1"/>
        <w:tabs>
          <w:tab w:val="left" w:pos="-1100"/>
          <w:tab w:val="right" w:leader="dot" w:pos="9976"/>
        </w:tabs>
        <w:rPr>
          <w:noProof/>
        </w:rPr>
      </w:pPr>
      <w:hyperlink w:anchor="_Toc_1_3_0000000014" w:history="1">
        <w:r>
          <w:rPr>
            <w:rStyle w:val="Hyperlink"/>
            <w:noProof/>
          </w:rPr>
          <w:t>6.</w:t>
        </w:r>
        <w:r>
          <w:rPr>
            <w:noProof/>
          </w:rPr>
          <w:tab/>
        </w:r>
        <w:r>
          <w:rPr>
            <w:rStyle w:val="Hyperlink"/>
            <w:noProof/>
          </w:rPr>
          <w:t>Introduction to the Table of Characteristics</w:t>
        </w:r>
        <w:r>
          <w:rPr>
            <w:noProof/>
          </w:rPr>
          <w:tab/>
        </w:r>
        <w:r>
          <w:rPr>
            <w:noProof/>
          </w:rPr>
          <w:fldChar w:fldCharType="begin"/>
        </w:r>
        <w:r>
          <w:rPr>
            <w:noProof/>
          </w:rPr>
          <w:instrText>PAGEREF _Toc_1_3_0000000014 \h</w:instrText>
        </w:r>
        <w:r>
          <w:rPr>
            <w:noProof/>
          </w:rPr>
        </w:r>
        <w:r>
          <w:rPr>
            <w:noProof/>
          </w:rPr>
          <w:fldChar w:fldCharType="separate"/>
        </w:r>
        <w:r w:rsidR="0022212C">
          <w:rPr>
            <w:noProof/>
          </w:rPr>
          <w:t>6</w:t>
        </w:r>
        <w:r>
          <w:rPr>
            <w:noProof/>
          </w:rPr>
          <w:fldChar w:fldCharType="end"/>
        </w:r>
      </w:hyperlink>
    </w:p>
    <w:p w14:paraId="1B63A1BA" w14:textId="4F36E3F1" w:rsidR="005B77D2" w:rsidRDefault="00AC56A1">
      <w:pPr>
        <w:pStyle w:val="TOC2"/>
        <w:tabs>
          <w:tab w:val="left" w:pos="-440"/>
          <w:tab w:val="right" w:leader="dot" w:pos="9976"/>
        </w:tabs>
        <w:rPr>
          <w:noProof/>
        </w:rPr>
      </w:pPr>
      <w:hyperlink w:anchor="_Toc_1_3_0000000015" w:history="1">
        <w:r>
          <w:rPr>
            <w:rStyle w:val="Hyperlink"/>
            <w:noProof/>
          </w:rPr>
          <w:t>6.1</w:t>
        </w:r>
        <w:r>
          <w:rPr>
            <w:noProof/>
          </w:rPr>
          <w:tab/>
        </w:r>
        <w:r>
          <w:rPr>
            <w:rStyle w:val="Hyperlink"/>
            <w:noProof/>
          </w:rPr>
          <w:t>Categories of Characteristics</w:t>
        </w:r>
        <w:r>
          <w:rPr>
            <w:noProof/>
          </w:rPr>
          <w:tab/>
        </w:r>
        <w:r>
          <w:rPr>
            <w:noProof/>
          </w:rPr>
          <w:fldChar w:fldCharType="begin"/>
        </w:r>
        <w:r>
          <w:rPr>
            <w:noProof/>
          </w:rPr>
          <w:instrText>PAGEREF _Toc_1_3_0000000015 \h</w:instrText>
        </w:r>
        <w:r>
          <w:rPr>
            <w:noProof/>
          </w:rPr>
        </w:r>
        <w:r>
          <w:rPr>
            <w:noProof/>
          </w:rPr>
          <w:fldChar w:fldCharType="separate"/>
        </w:r>
        <w:r w:rsidR="0022212C">
          <w:rPr>
            <w:noProof/>
          </w:rPr>
          <w:t>6</w:t>
        </w:r>
        <w:r>
          <w:rPr>
            <w:noProof/>
          </w:rPr>
          <w:fldChar w:fldCharType="end"/>
        </w:r>
      </w:hyperlink>
    </w:p>
    <w:p w14:paraId="58400D6C" w14:textId="56B19351" w:rsidR="005B77D2" w:rsidRDefault="00AC56A1">
      <w:pPr>
        <w:pStyle w:val="TOC2"/>
        <w:tabs>
          <w:tab w:val="left" w:pos="-440"/>
          <w:tab w:val="right" w:leader="dot" w:pos="9976"/>
        </w:tabs>
        <w:rPr>
          <w:noProof/>
        </w:rPr>
      </w:pPr>
      <w:hyperlink w:anchor="_Toc_1_3_0000000016" w:history="1">
        <w:r>
          <w:rPr>
            <w:rStyle w:val="Hyperlink"/>
            <w:noProof/>
          </w:rPr>
          <w:t>6.2</w:t>
        </w:r>
        <w:r>
          <w:rPr>
            <w:noProof/>
          </w:rPr>
          <w:tab/>
        </w:r>
        <w:r>
          <w:rPr>
            <w:rStyle w:val="Hyperlink"/>
            <w:noProof/>
          </w:rPr>
          <w:t>States of Expression and Corresponding Notes</w:t>
        </w:r>
        <w:r>
          <w:rPr>
            <w:noProof/>
          </w:rPr>
          <w:tab/>
        </w:r>
        <w:r>
          <w:rPr>
            <w:noProof/>
          </w:rPr>
          <w:fldChar w:fldCharType="begin"/>
        </w:r>
        <w:r>
          <w:rPr>
            <w:noProof/>
          </w:rPr>
          <w:instrText>PAGEREF _Toc_1_3_0000000016 \h</w:instrText>
        </w:r>
        <w:r>
          <w:rPr>
            <w:noProof/>
          </w:rPr>
        </w:r>
        <w:r>
          <w:rPr>
            <w:noProof/>
          </w:rPr>
          <w:fldChar w:fldCharType="separate"/>
        </w:r>
        <w:r w:rsidR="0022212C">
          <w:rPr>
            <w:noProof/>
          </w:rPr>
          <w:t>6</w:t>
        </w:r>
        <w:r>
          <w:rPr>
            <w:noProof/>
          </w:rPr>
          <w:fldChar w:fldCharType="end"/>
        </w:r>
      </w:hyperlink>
    </w:p>
    <w:p w14:paraId="2C4FD28F" w14:textId="016CEDB7" w:rsidR="005B77D2" w:rsidRDefault="00AC56A1">
      <w:pPr>
        <w:pStyle w:val="TOC2"/>
        <w:tabs>
          <w:tab w:val="left" w:pos="-440"/>
          <w:tab w:val="right" w:leader="dot" w:pos="9976"/>
        </w:tabs>
        <w:rPr>
          <w:noProof/>
        </w:rPr>
      </w:pPr>
      <w:hyperlink w:anchor="_Toc_1_3_0000000017" w:history="1">
        <w:r>
          <w:rPr>
            <w:rStyle w:val="Hyperlink"/>
            <w:noProof/>
          </w:rPr>
          <w:t>6.3</w:t>
        </w:r>
        <w:r>
          <w:rPr>
            <w:noProof/>
          </w:rPr>
          <w:tab/>
        </w:r>
        <w:r>
          <w:rPr>
            <w:rStyle w:val="Hyperlink"/>
            <w:noProof/>
          </w:rPr>
          <w:t>Types of Expression</w:t>
        </w:r>
        <w:r>
          <w:rPr>
            <w:noProof/>
          </w:rPr>
          <w:tab/>
        </w:r>
        <w:r>
          <w:rPr>
            <w:noProof/>
          </w:rPr>
          <w:fldChar w:fldCharType="begin"/>
        </w:r>
        <w:r>
          <w:rPr>
            <w:noProof/>
          </w:rPr>
          <w:instrText>PAGEREF _Toc_1_3_0000000017 \h</w:instrText>
        </w:r>
        <w:r>
          <w:rPr>
            <w:noProof/>
          </w:rPr>
        </w:r>
        <w:r>
          <w:rPr>
            <w:noProof/>
          </w:rPr>
          <w:fldChar w:fldCharType="separate"/>
        </w:r>
        <w:r w:rsidR="0022212C">
          <w:rPr>
            <w:noProof/>
          </w:rPr>
          <w:t>6</w:t>
        </w:r>
        <w:r>
          <w:rPr>
            <w:noProof/>
          </w:rPr>
          <w:fldChar w:fldCharType="end"/>
        </w:r>
      </w:hyperlink>
    </w:p>
    <w:p w14:paraId="0D4D8820" w14:textId="48AD2E63" w:rsidR="005B77D2" w:rsidRDefault="00AC56A1">
      <w:pPr>
        <w:pStyle w:val="TOC2"/>
        <w:tabs>
          <w:tab w:val="left" w:pos="-440"/>
          <w:tab w:val="right" w:leader="dot" w:pos="9976"/>
        </w:tabs>
        <w:rPr>
          <w:noProof/>
        </w:rPr>
      </w:pPr>
      <w:hyperlink w:anchor="_Toc_1_3_0000000018" w:history="1">
        <w:r>
          <w:rPr>
            <w:rStyle w:val="Hyperlink"/>
            <w:noProof/>
          </w:rPr>
          <w:t>6.4</w:t>
        </w:r>
        <w:r>
          <w:rPr>
            <w:noProof/>
          </w:rPr>
          <w:tab/>
        </w:r>
        <w:r>
          <w:rPr>
            <w:rStyle w:val="Hyperlink"/>
            <w:noProof/>
          </w:rPr>
          <w:t>Example Varieties</w:t>
        </w:r>
        <w:r>
          <w:rPr>
            <w:noProof/>
          </w:rPr>
          <w:tab/>
        </w:r>
        <w:r>
          <w:rPr>
            <w:noProof/>
          </w:rPr>
          <w:fldChar w:fldCharType="begin"/>
        </w:r>
        <w:r>
          <w:rPr>
            <w:noProof/>
          </w:rPr>
          <w:instrText>PAGEREF _Toc_1_3_0000000018 \h</w:instrText>
        </w:r>
        <w:r>
          <w:rPr>
            <w:noProof/>
          </w:rPr>
        </w:r>
        <w:r>
          <w:rPr>
            <w:noProof/>
          </w:rPr>
          <w:fldChar w:fldCharType="separate"/>
        </w:r>
        <w:r w:rsidR="0022212C">
          <w:rPr>
            <w:noProof/>
          </w:rPr>
          <w:t>6</w:t>
        </w:r>
        <w:r>
          <w:rPr>
            <w:noProof/>
          </w:rPr>
          <w:fldChar w:fldCharType="end"/>
        </w:r>
      </w:hyperlink>
    </w:p>
    <w:p w14:paraId="726BF4BC" w14:textId="4B43571B" w:rsidR="005B77D2" w:rsidRDefault="00AC56A1">
      <w:pPr>
        <w:pStyle w:val="TOC2"/>
        <w:tabs>
          <w:tab w:val="left" w:pos="-440"/>
          <w:tab w:val="right" w:leader="dot" w:pos="9976"/>
        </w:tabs>
        <w:rPr>
          <w:noProof/>
        </w:rPr>
      </w:pPr>
      <w:hyperlink w:anchor="_Toc_1_3_0000000019" w:history="1">
        <w:r>
          <w:rPr>
            <w:rStyle w:val="Hyperlink"/>
            <w:noProof/>
          </w:rPr>
          <w:t>6.5</w:t>
        </w:r>
        <w:r>
          <w:rPr>
            <w:noProof/>
          </w:rPr>
          <w:tab/>
        </w:r>
        <w:r>
          <w:rPr>
            <w:rStyle w:val="Hyperlink"/>
            <w:noProof/>
          </w:rPr>
          <w:t>Legend</w:t>
        </w:r>
        <w:r>
          <w:rPr>
            <w:noProof/>
          </w:rPr>
          <w:tab/>
        </w:r>
        <w:r>
          <w:rPr>
            <w:noProof/>
          </w:rPr>
          <w:fldChar w:fldCharType="begin"/>
        </w:r>
        <w:r>
          <w:rPr>
            <w:noProof/>
          </w:rPr>
          <w:instrText>PAGEREF _Toc_1_3_0000000019 \h</w:instrText>
        </w:r>
        <w:r>
          <w:rPr>
            <w:noProof/>
          </w:rPr>
        </w:r>
        <w:r>
          <w:rPr>
            <w:noProof/>
          </w:rPr>
          <w:fldChar w:fldCharType="separate"/>
        </w:r>
        <w:r w:rsidR="0022212C">
          <w:rPr>
            <w:noProof/>
          </w:rPr>
          <w:t>7</w:t>
        </w:r>
        <w:r>
          <w:rPr>
            <w:noProof/>
          </w:rPr>
          <w:fldChar w:fldCharType="end"/>
        </w:r>
      </w:hyperlink>
    </w:p>
    <w:p w14:paraId="3298CA95" w14:textId="29F6D6C3" w:rsidR="005B77D2" w:rsidRDefault="00AC56A1">
      <w:pPr>
        <w:pStyle w:val="TOC1"/>
        <w:tabs>
          <w:tab w:val="left" w:pos="-1100"/>
          <w:tab w:val="right" w:leader="dot" w:pos="9976"/>
        </w:tabs>
        <w:rPr>
          <w:noProof/>
        </w:rPr>
      </w:pPr>
      <w:hyperlink w:anchor="_Toc_1_3_0000000020" w:history="1">
        <w:r>
          <w:rPr>
            <w:rStyle w:val="Hyperlink"/>
            <w:noProof/>
          </w:rPr>
          <w:t>7.</w:t>
        </w:r>
        <w:r>
          <w:rPr>
            <w:noProof/>
          </w:rPr>
          <w:tab/>
        </w:r>
        <w:r>
          <w:rPr>
            <w:rStyle w:val="Hyperlink"/>
            <w:noProof/>
          </w:rPr>
          <w:t>Table of Characteristics/Tableau des caracteres/Merkmalstabelle/Tabla de caracteres</w:t>
        </w:r>
        <w:r>
          <w:rPr>
            <w:noProof/>
          </w:rPr>
          <w:tab/>
        </w:r>
        <w:r>
          <w:rPr>
            <w:noProof/>
          </w:rPr>
          <w:fldChar w:fldCharType="begin"/>
        </w:r>
        <w:r>
          <w:rPr>
            <w:noProof/>
          </w:rPr>
          <w:instrText>PAGEREF _Toc_1_3_0000000020 \h</w:instrText>
        </w:r>
        <w:r>
          <w:rPr>
            <w:noProof/>
          </w:rPr>
        </w:r>
        <w:r>
          <w:rPr>
            <w:noProof/>
          </w:rPr>
          <w:fldChar w:fldCharType="separate"/>
        </w:r>
        <w:r w:rsidR="0022212C">
          <w:rPr>
            <w:noProof/>
          </w:rPr>
          <w:t>8</w:t>
        </w:r>
        <w:r>
          <w:rPr>
            <w:noProof/>
          </w:rPr>
          <w:fldChar w:fldCharType="end"/>
        </w:r>
      </w:hyperlink>
    </w:p>
    <w:p w14:paraId="2AA07A64" w14:textId="10B3B737" w:rsidR="005B77D2" w:rsidRDefault="00AC56A1">
      <w:pPr>
        <w:pStyle w:val="TOC1"/>
        <w:tabs>
          <w:tab w:val="left" w:pos="-1100"/>
          <w:tab w:val="right" w:leader="dot" w:pos="9976"/>
        </w:tabs>
        <w:rPr>
          <w:noProof/>
        </w:rPr>
      </w:pPr>
      <w:hyperlink w:anchor="_Toc_1_3_0000000021" w:history="1">
        <w:r>
          <w:rPr>
            <w:rStyle w:val="Hyperlink"/>
            <w:noProof/>
          </w:rPr>
          <w:t>8.</w:t>
        </w:r>
        <w:r>
          <w:rPr>
            <w:noProof/>
          </w:rPr>
          <w:tab/>
        </w:r>
        <w:r>
          <w:rPr>
            <w:rStyle w:val="Hyperlink"/>
            <w:noProof/>
          </w:rPr>
          <w:t>Explanations on the Table of Characteristics</w:t>
        </w:r>
        <w:r>
          <w:rPr>
            <w:noProof/>
          </w:rPr>
          <w:tab/>
        </w:r>
        <w:r>
          <w:rPr>
            <w:noProof/>
          </w:rPr>
          <w:fldChar w:fldCharType="begin"/>
        </w:r>
        <w:r>
          <w:rPr>
            <w:noProof/>
          </w:rPr>
          <w:instrText>PAGEREF _Toc_1_3_0000000021 \h</w:instrText>
        </w:r>
        <w:r>
          <w:rPr>
            <w:noProof/>
          </w:rPr>
        </w:r>
        <w:r>
          <w:rPr>
            <w:noProof/>
          </w:rPr>
          <w:fldChar w:fldCharType="separate"/>
        </w:r>
        <w:r w:rsidR="0022212C">
          <w:rPr>
            <w:noProof/>
          </w:rPr>
          <w:t>19</w:t>
        </w:r>
        <w:r>
          <w:rPr>
            <w:noProof/>
          </w:rPr>
          <w:fldChar w:fldCharType="end"/>
        </w:r>
      </w:hyperlink>
    </w:p>
    <w:p w14:paraId="69841402" w14:textId="61429B59" w:rsidR="005B77D2" w:rsidRDefault="00AC56A1">
      <w:pPr>
        <w:pStyle w:val="TOC2"/>
        <w:tabs>
          <w:tab w:val="left" w:pos="-440"/>
          <w:tab w:val="right" w:leader="dot" w:pos="9976"/>
        </w:tabs>
        <w:rPr>
          <w:noProof/>
        </w:rPr>
      </w:pPr>
      <w:hyperlink w:anchor="_Toc_1_3_0000000022" w:history="1">
        <w:r>
          <w:rPr>
            <w:rStyle w:val="Hyperlink"/>
            <w:noProof/>
          </w:rPr>
          <w:t>8.1</w:t>
        </w:r>
        <w:r>
          <w:rPr>
            <w:noProof/>
          </w:rPr>
          <w:tab/>
        </w:r>
        <w:r>
          <w:rPr>
            <w:rStyle w:val="Hyperlink"/>
            <w:noProof/>
          </w:rPr>
          <w:t>Explanations covering several characteristics</w:t>
        </w:r>
        <w:r>
          <w:rPr>
            <w:noProof/>
          </w:rPr>
          <w:tab/>
        </w:r>
        <w:r>
          <w:rPr>
            <w:noProof/>
          </w:rPr>
          <w:fldChar w:fldCharType="begin"/>
        </w:r>
        <w:r>
          <w:rPr>
            <w:noProof/>
          </w:rPr>
          <w:instrText>PAGEREF _Toc_1_3_0000000022 \h</w:instrText>
        </w:r>
        <w:r>
          <w:rPr>
            <w:noProof/>
          </w:rPr>
        </w:r>
        <w:r>
          <w:rPr>
            <w:noProof/>
          </w:rPr>
          <w:fldChar w:fldCharType="separate"/>
        </w:r>
        <w:r w:rsidR="0022212C">
          <w:rPr>
            <w:noProof/>
          </w:rPr>
          <w:t>19</w:t>
        </w:r>
        <w:r>
          <w:rPr>
            <w:noProof/>
          </w:rPr>
          <w:fldChar w:fldCharType="end"/>
        </w:r>
      </w:hyperlink>
    </w:p>
    <w:p w14:paraId="0B008E16" w14:textId="071539C7" w:rsidR="005B77D2" w:rsidRDefault="00AC56A1">
      <w:pPr>
        <w:pStyle w:val="TOC2"/>
        <w:tabs>
          <w:tab w:val="left" w:pos="-440"/>
          <w:tab w:val="right" w:leader="dot" w:pos="9976"/>
        </w:tabs>
        <w:rPr>
          <w:noProof/>
        </w:rPr>
      </w:pPr>
      <w:hyperlink w:anchor="_Toc_1_3_0000000023" w:history="1">
        <w:r>
          <w:rPr>
            <w:rStyle w:val="Hyperlink"/>
            <w:noProof/>
          </w:rPr>
          <w:t>8.2</w:t>
        </w:r>
        <w:r>
          <w:rPr>
            <w:noProof/>
          </w:rPr>
          <w:tab/>
        </w:r>
        <w:r>
          <w:rPr>
            <w:rStyle w:val="Hyperlink"/>
            <w:noProof/>
          </w:rPr>
          <w:t>Explanations for individual characteristics</w:t>
        </w:r>
        <w:r>
          <w:rPr>
            <w:noProof/>
          </w:rPr>
          <w:tab/>
        </w:r>
        <w:r>
          <w:rPr>
            <w:noProof/>
          </w:rPr>
          <w:fldChar w:fldCharType="begin"/>
        </w:r>
        <w:r>
          <w:rPr>
            <w:noProof/>
          </w:rPr>
          <w:instrText>PAGEREF _Toc_1_3_0000000023 \h</w:instrText>
        </w:r>
        <w:r>
          <w:rPr>
            <w:noProof/>
          </w:rPr>
        </w:r>
        <w:r>
          <w:rPr>
            <w:noProof/>
          </w:rPr>
          <w:fldChar w:fldCharType="separate"/>
        </w:r>
        <w:r w:rsidR="0022212C">
          <w:rPr>
            <w:noProof/>
          </w:rPr>
          <w:t>21</w:t>
        </w:r>
        <w:r>
          <w:rPr>
            <w:noProof/>
          </w:rPr>
          <w:fldChar w:fldCharType="end"/>
        </w:r>
      </w:hyperlink>
    </w:p>
    <w:p w14:paraId="2F57910C" w14:textId="0CD9D511" w:rsidR="005B77D2" w:rsidRDefault="00AC56A1">
      <w:pPr>
        <w:pStyle w:val="TOC1"/>
        <w:tabs>
          <w:tab w:val="left" w:pos="-1100"/>
          <w:tab w:val="right" w:leader="dot" w:pos="9976"/>
        </w:tabs>
        <w:rPr>
          <w:noProof/>
        </w:rPr>
      </w:pPr>
      <w:hyperlink w:anchor="_Toc_1_3_0000000024" w:history="1">
        <w:r>
          <w:rPr>
            <w:rStyle w:val="Hyperlink"/>
            <w:noProof/>
          </w:rPr>
          <w:t>9.</w:t>
        </w:r>
        <w:r>
          <w:rPr>
            <w:noProof/>
          </w:rPr>
          <w:tab/>
        </w:r>
        <w:r>
          <w:rPr>
            <w:rStyle w:val="Hyperlink"/>
            <w:noProof/>
          </w:rPr>
          <w:t>Literature</w:t>
        </w:r>
        <w:r>
          <w:rPr>
            <w:noProof/>
          </w:rPr>
          <w:tab/>
        </w:r>
        <w:r>
          <w:rPr>
            <w:noProof/>
          </w:rPr>
          <w:fldChar w:fldCharType="begin"/>
        </w:r>
        <w:r>
          <w:rPr>
            <w:noProof/>
          </w:rPr>
          <w:instrText>PAGEREF _Toc_1_3_0000000024 \h</w:instrText>
        </w:r>
        <w:r>
          <w:rPr>
            <w:noProof/>
          </w:rPr>
        </w:r>
        <w:r>
          <w:rPr>
            <w:noProof/>
          </w:rPr>
          <w:fldChar w:fldCharType="separate"/>
        </w:r>
        <w:r w:rsidR="0022212C">
          <w:rPr>
            <w:noProof/>
          </w:rPr>
          <w:t>37</w:t>
        </w:r>
        <w:r>
          <w:rPr>
            <w:noProof/>
          </w:rPr>
          <w:fldChar w:fldCharType="end"/>
        </w:r>
      </w:hyperlink>
    </w:p>
    <w:p w14:paraId="4D6455E5" w14:textId="08A62915" w:rsidR="005B77D2" w:rsidRDefault="00AC56A1">
      <w:pPr>
        <w:pStyle w:val="TOC1"/>
        <w:tabs>
          <w:tab w:val="left" w:pos="-880"/>
          <w:tab w:val="right" w:leader="dot" w:pos="9976"/>
        </w:tabs>
        <w:rPr>
          <w:noProof/>
        </w:rPr>
      </w:pPr>
      <w:hyperlink w:anchor="_Toc_1_3_0000000025" w:history="1">
        <w:r>
          <w:rPr>
            <w:rStyle w:val="Hyperlink"/>
            <w:noProof/>
          </w:rPr>
          <w:t>10.</w:t>
        </w:r>
        <w:r>
          <w:rPr>
            <w:noProof/>
          </w:rPr>
          <w:tab/>
        </w:r>
        <w:r>
          <w:rPr>
            <w:rStyle w:val="Hyperlink"/>
            <w:noProof/>
          </w:rPr>
          <w:t>Technical Questionnaire</w:t>
        </w:r>
        <w:r>
          <w:rPr>
            <w:noProof/>
          </w:rPr>
          <w:tab/>
        </w:r>
        <w:r>
          <w:rPr>
            <w:noProof/>
          </w:rPr>
          <w:fldChar w:fldCharType="begin"/>
        </w:r>
        <w:r>
          <w:rPr>
            <w:noProof/>
          </w:rPr>
          <w:instrText>PAGEREF _Toc_1_3_0000000025 \h</w:instrText>
        </w:r>
        <w:r>
          <w:rPr>
            <w:noProof/>
          </w:rPr>
        </w:r>
        <w:r>
          <w:rPr>
            <w:noProof/>
          </w:rPr>
          <w:fldChar w:fldCharType="separate"/>
        </w:r>
        <w:r w:rsidR="0022212C">
          <w:rPr>
            <w:noProof/>
          </w:rPr>
          <w:t>38</w:t>
        </w:r>
        <w:r>
          <w:rPr>
            <w:noProof/>
          </w:rPr>
          <w:fldChar w:fldCharType="end"/>
        </w:r>
      </w:hyperlink>
    </w:p>
    <w:p w14:paraId="1D40188C" w14:textId="77777777" w:rsidR="005B77D2" w:rsidRDefault="00AC56A1">
      <w:pPr>
        <w:spacing w:after="200"/>
      </w:pPr>
      <w:r>
        <w:fldChar w:fldCharType="end"/>
      </w:r>
      <w:r>
        <w:br w:type="page"/>
      </w:r>
    </w:p>
    <w:p w14:paraId="3EFA6AFB" w14:textId="77777777" w:rsidR="005B77D2" w:rsidRDefault="00AC56A1">
      <w:pPr>
        <w:pStyle w:val="Heading1"/>
      </w:pPr>
      <w:bookmarkStart w:id="6" w:name="_Toc_1_3_0000000001"/>
      <w:r>
        <w:lastRenderedPageBreak/>
        <w:t>Subject of these Test Guidelines</w:t>
      </w:r>
      <w:bookmarkEnd w:id="6"/>
    </w:p>
    <w:p w14:paraId="27E6FAE6" w14:textId="77777777" w:rsidR="005B77D2" w:rsidRDefault="005B77D2"/>
    <w:p w14:paraId="6334099E" w14:textId="7692CDBA" w:rsidR="005B77D2" w:rsidRDefault="00AC56A1">
      <w:r>
        <w:tab/>
        <w:t xml:space="preserve">These Test Guidelines apply to all </w:t>
      </w:r>
      <w:del w:id="7" w:author="TWO" w:date="2026-07-06T19:09:00Z" w16du:dateUtc="2026-07-06T17:09:00Z">
        <w:r w:rsidR="001E5356">
          <w:delText xml:space="preserve">vegetatively propagated </w:delText>
        </w:r>
      </w:del>
      <w:r>
        <w:t>varieties of</w:t>
      </w:r>
      <w:r w:rsidR="001E5356">
        <w:t> </w:t>
      </w:r>
      <w:r>
        <w:rPr>
          <w:i/>
        </w:rPr>
        <w:t>Helleborus</w:t>
      </w:r>
      <w:r w:rsidR="001E5356">
        <w:t> </w:t>
      </w:r>
      <w:r>
        <w:t>L.</w:t>
      </w:r>
    </w:p>
    <w:p w14:paraId="5E61D7DA" w14:textId="77777777" w:rsidR="005B77D2" w:rsidRDefault="005B77D2"/>
    <w:p w14:paraId="6AA29DC9" w14:textId="77777777" w:rsidR="005B77D2" w:rsidRDefault="005B77D2"/>
    <w:p w14:paraId="7B8C0ED1" w14:textId="77777777" w:rsidR="005B77D2" w:rsidRDefault="00AC56A1">
      <w:pPr>
        <w:pStyle w:val="Heading1"/>
      </w:pPr>
      <w:bookmarkStart w:id="8" w:name="_Toc_1_3_0000000002"/>
      <w:r>
        <w:t>Material Required</w:t>
      </w:r>
      <w:bookmarkEnd w:id="8"/>
    </w:p>
    <w:p w14:paraId="47217038" w14:textId="77777777" w:rsidR="005B77D2" w:rsidRDefault="005B77D2"/>
    <w:p w14:paraId="68DAFDC4" w14:textId="77777777" w:rsidR="005B77D2" w:rsidRDefault="00AC56A1">
      <w:r>
        <w:t>2.1</w:t>
      </w:r>
      <w:r>
        <w:tab/>
        <w:t>The competent authorities decide on the quantity and quality of the plant material required for testing the variety and when and where it is to be delivered. Applicants submitting material from a State other than that in which the testing takes place must ensure that all customs formalities and phytosanitary requirements are complied with.</w:t>
      </w:r>
    </w:p>
    <w:p w14:paraId="344637D9" w14:textId="77777777" w:rsidR="005B77D2" w:rsidRDefault="005B77D2"/>
    <w:p w14:paraId="04D94C0A" w14:textId="77777777" w:rsidR="005B77D2" w:rsidRDefault="00AC56A1">
      <w:r>
        <w:t>2.2</w:t>
      </w:r>
      <w:r>
        <w:tab/>
        <w:t xml:space="preserve">The material is to be supplied in the form of </w:t>
      </w:r>
      <w:ins w:id="9" w:author="TWO" w:date="2026-07-06T19:09:00Z" w16du:dateUtc="2026-07-06T17:09:00Z">
        <w:r>
          <w:t xml:space="preserve">vegetatively propagated </w:t>
        </w:r>
      </w:ins>
      <w:r>
        <w:t>young plants.</w:t>
      </w:r>
    </w:p>
    <w:p w14:paraId="1F46C4B2" w14:textId="77777777" w:rsidR="005B77D2" w:rsidRDefault="005B77D2"/>
    <w:p w14:paraId="78F4A8D1" w14:textId="77777777" w:rsidR="005B77D2" w:rsidRDefault="00AC56A1">
      <w:r>
        <w:t>2.3</w:t>
      </w:r>
      <w:r>
        <w:tab/>
        <w:t>The minimum quantity of plant material, to be supplied by the applicant, should be:</w:t>
      </w:r>
    </w:p>
    <w:p w14:paraId="5CFD570E" w14:textId="77777777" w:rsidR="005B77D2" w:rsidRDefault="005B77D2"/>
    <w:p w14:paraId="7E019B1C" w14:textId="77777777" w:rsidR="005B77D2" w:rsidRDefault="00AC56A1">
      <w:pPr>
        <w:ind w:left="600"/>
        <w:jc w:val="center"/>
      </w:pPr>
      <w:r>
        <w:t>10 young plants</w:t>
      </w:r>
    </w:p>
    <w:p w14:paraId="1EA87803" w14:textId="77777777" w:rsidR="005B77D2" w:rsidRDefault="005B77D2"/>
    <w:p w14:paraId="4010C1DD" w14:textId="77777777" w:rsidR="005B77D2" w:rsidRDefault="00AC56A1">
      <w:r>
        <w:t>2.4</w:t>
      </w:r>
      <w:r>
        <w:tab/>
        <w:t>The plant material supplied should be visibly healthy, not lacking in vigor, nor affected by any important pest or disease.</w:t>
      </w:r>
    </w:p>
    <w:p w14:paraId="5DEA0CA8" w14:textId="77777777" w:rsidR="005B77D2" w:rsidRDefault="005B77D2"/>
    <w:p w14:paraId="76F46CE8" w14:textId="77777777" w:rsidR="005B77D2" w:rsidRDefault="00AC56A1">
      <w:r>
        <w:t>2.5</w:t>
      </w:r>
      <w:r>
        <w:tab/>
        <w:t>The plant material should not have undergone any treatment which would affect the expression of the characteristics of the variety, unless the competent authorities allow or request such treatment. If it has been treated, full details of the treatment must be given.</w:t>
      </w:r>
    </w:p>
    <w:p w14:paraId="1A03055B" w14:textId="77777777" w:rsidR="005B77D2" w:rsidRDefault="005B77D2"/>
    <w:p w14:paraId="00F13E51" w14:textId="77777777" w:rsidR="005B77D2" w:rsidRDefault="005B77D2"/>
    <w:p w14:paraId="41F05D20" w14:textId="77777777" w:rsidR="005B77D2" w:rsidRDefault="00AC56A1">
      <w:pPr>
        <w:pStyle w:val="Heading1"/>
      </w:pPr>
      <w:bookmarkStart w:id="10" w:name="_Toc_1_3_0000000003"/>
      <w:r>
        <w:t>Method of Examination</w:t>
      </w:r>
      <w:bookmarkEnd w:id="10"/>
    </w:p>
    <w:p w14:paraId="3D317B34" w14:textId="77777777" w:rsidR="005B77D2" w:rsidRDefault="005B77D2"/>
    <w:p w14:paraId="2E505262" w14:textId="77777777" w:rsidR="005B77D2" w:rsidRDefault="00AC56A1">
      <w:pPr>
        <w:pStyle w:val="Heading2"/>
      </w:pPr>
      <w:bookmarkStart w:id="11" w:name="_Toc_1_3_0000000004"/>
      <w:r>
        <w:t>Number of Growing Cycles</w:t>
      </w:r>
      <w:bookmarkEnd w:id="11"/>
    </w:p>
    <w:p w14:paraId="5A7540EF" w14:textId="77777777" w:rsidR="005B77D2" w:rsidRDefault="005B77D2"/>
    <w:p w14:paraId="5F48E7AA" w14:textId="77777777" w:rsidR="005B77D2" w:rsidRDefault="00AC56A1">
      <w:pPr>
        <w:ind w:left="700" w:hanging="700"/>
      </w:pPr>
      <w:r>
        <w:t>3.1.1</w:t>
      </w:r>
      <w:r>
        <w:tab/>
        <w:t>The minimum duration of tests should normally be a single growing cycle.</w:t>
      </w:r>
    </w:p>
    <w:p w14:paraId="0AEC529B" w14:textId="77777777" w:rsidR="005B77D2" w:rsidRDefault="005B77D2"/>
    <w:p w14:paraId="2729C2BA" w14:textId="77777777" w:rsidR="005B77D2" w:rsidRDefault="00AC56A1">
      <w:r>
        <w:t>3.1.2</w:t>
      </w:r>
      <w:r>
        <w:tab/>
        <w:t>The testing of a variety may be concluded when the competent authority can determine with certainty the outcome of the test.</w:t>
      </w:r>
    </w:p>
    <w:p w14:paraId="082018D0" w14:textId="77777777" w:rsidR="005B77D2" w:rsidRDefault="005B77D2"/>
    <w:p w14:paraId="5264A2BA" w14:textId="77777777" w:rsidR="005B77D2" w:rsidRDefault="00AC56A1">
      <w:pPr>
        <w:pStyle w:val="Heading2"/>
      </w:pPr>
      <w:bookmarkStart w:id="12" w:name="_Toc_1_3_0000000005"/>
      <w:r>
        <w:t>Testing Place</w:t>
      </w:r>
      <w:bookmarkEnd w:id="12"/>
    </w:p>
    <w:p w14:paraId="79C39820" w14:textId="77777777" w:rsidR="005B77D2" w:rsidRDefault="005B77D2"/>
    <w:p w14:paraId="5FB00CAB" w14:textId="77777777" w:rsidR="005B77D2" w:rsidRDefault="00AC56A1">
      <w:r>
        <w:tab/>
        <w:t>Tests are normally conducted at one place. In the case of tests conducted at more than one place, guidance is provided in TGP/9 "Examining Distinctness".</w:t>
      </w:r>
    </w:p>
    <w:p w14:paraId="7FE2DE80" w14:textId="77777777" w:rsidR="005B77D2" w:rsidRDefault="005B77D2"/>
    <w:p w14:paraId="3D7EC14C" w14:textId="77777777" w:rsidR="005B77D2" w:rsidRDefault="00AC56A1">
      <w:pPr>
        <w:pStyle w:val="Heading2"/>
      </w:pPr>
      <w:bookmarkStart w:id="13" w:name="_Toc_1_3_0000000006"/>
      <w:r>
        <w:t>Conditions for Conducting the Examination</w:t>
      </w:r>
      <w:bookmarkEnd w:id="13"/>
    </w:p>
    <w:p w14:paraId="42CA508F" w14:textId="77777777" w:rsidR="005B77D2" w:rsidRDefault="005B77D2"/>
    <w:p w14:paraId="66815085" w14:textId="77777777" w:rsidR="005B77D2" w:rsidRDefault="00AC56A1">
      <w:r>
        <w:t>3.3.1</w:t>
      </w:r>
      <w:r>
        <w:tab/>
        <w:t>The tests should be carried out under conditions ensuring satisfactory growth for the expression of the relevant characteristics of the variety and for the conduct of the examination.</w:t>
      </w:r>
    </w:p>
    <w:p w14:paraId="09FADE9A" w14:textId="77777777" w:rsidR="005B77D2" w:rsidRDefault="005B77D2"/>
    <w:p w14:paraId="783A7D14" w14:textId="77777777" w:rsidR="005B77D2" w:rsidRDefault="00AC56A1">
      <w:r>
        <w:t>3.3.2</w:t>
      </w:r>
      <w:r>
        <w:tab/>
        <w:t>Because daylight varies, color determinations made against a color chart should be made either in a suitable cabinet providing artificial daylight or in the middle of the day in a room without direct sunlight. The spectral distribution of the illuminant for artificial daylight should conform with the CIE Standard of Preferred Daylight D 6500 and should fall within the tolerances set out in the British Standard 950, Part I. These determinations should be made with the plant part placed against a white background. The color chart and version used should be specified in the variety description.</w:t>
      </w:r>
    </w:p>
    <w:p w14:paraId="76DD5EE0" w14:textId="77777777" w:rsidR="005B77D2" w:rsidRDefault="005B77D2"/>
    <w:p w14:paraId="258DA5E5" w14:textId="77777777" w:rsidR="005B77D2" w:rsidRDefault="00AC56A1">
      <w:pPr>
        <w:pStyle w:val="Heading2"/>
      </w:pPr>
      <w:bookmarkStart w:id="14" w:name="_Toc_1_3_0000000007"/>
      <w:r>
        <w:t>Test Design</w:t>
      </w:r>
      <w:bookmarkEnd w:id="14"/>
    </w:p>
    <w:p w14:paraId="46221909" w14:textId="77777777" w:rsidR="005B77D2" w:rsidRDefault="005B77D2"/>
    <w:p w14:paraId="6C45EB87" w14:textId="77777777" w:rsidR="005B77D2" w:rsidRDefault="00AC56A1">
      <w:r>
        <w:t>3.4.1</w:t>
      </w:r>
      <w:r>
        <w:tab/>
        <w:t>Each test should be designed to result in a total of at least 10 plants.</w:t>
      </w:r>
    </w:p>
    <w:p w14:paraId="51697FA5" w14:textId="77777777" w:rsidR="005B77D2" w:rsidRDefault="005B77D2"/>
    <w:p w14:paraId="5752C278" w14:textId="77777777" w:rsidR="005B77D2" w:rsidRDefault="00AC56A1">
      <w:pPr>
        <w:jc w:val="left"/>
      </w:pPr>
      <w:r>
        <w:t>3.4.2</w:t>
      </w:r>
      <w:r>
        <w:tab/>
        <w:t>The design of the tests should be such that plants or parts of plants may be removed for measurement or counting without prejudice to the observations which must be made up to the end of the growing cycle.</w:t>
      </w:r>
    </w:p>
    <w:p w14:paraId="1CFB5428" w14:textId="77777777" w:rsidR="005B77D2" w:rsidRDefault="005B77D2"/>
    <w:p w14:paraId="70D83ED9" w14:textId="77777777" w:rsidR="005B77D2" w:rsidRDefault="00AC56A1">
      <w:pPr>
        <w:pStyle w:val="Heading2"/>
      </w:pPr>
      <w:bookmarkStart w:id="15" w:name="_Toc_1_3_0000000008"/>
      <w:r>
        <w:t>Additional Tests</w:t>
      </w:r>
      <w:bookmarkEnd w:id="15"/>
    </w:p>
    <w:p w14:paraId="32EFED24" w14:textId="77777777" w:rsidR="005B77D2" w:rsidRDefault="005B77D2"/>
    <w:p w14:paraId="39693D8B" w14:textId="77777777" w:rsidR="005B77D2" w:rsidRDefault="00AC56A1">
      <w:r>
        <w:tab/>
        <w:t>Additional tests, for examining relevant characteristics, may be established.</w:t>
      </w:r>
    </w:p>
    <w:p w14:paraId="156AD192" w14:textId="77777777" w:rsidR="005B77D2" w:rsidRDefault="005B77D2"/>
    <w:p w14:paraId="3DF679DF" w14:textId="77777777" w:rsidR="005B77D2" w:rsidRDefault="005B77D2"/>
    <w:p w14:paraId="33AE43D1" w14:textId="77777777" w:rsidR="005B77D2" w:rsidRDefault="00AC56A1">
      <w:pPr>
        <w:pStyle w:val="Heading1"/>
      </w:pPr>
      <w:bookmarkStart w:id="16" w:name="_Toc_1_3_0000000009"/>
      <w:r>
        <w:lastRenderedPageBreak/>
        <w:t>Assessment of Distinctness, Uniformity and Stability</w:t>
      </w:r>
      <w:bookmarkEnd w:id="16"/>
    </w:p>
    <w:p w14:paraId="3F6C80AB" w14:textId="77777777" w:rsidR="005B77D2" w:rsidRDefault="005B77D2"/>
    <w:p w14:paraId="4090EE7F" w14:textId="77777777" w:rsidR="005B77D2" w:rsidRDefault="00AC56A1">
      <w:pPr>
        <w:pStyle w:val="Heading2"/>
      </w:pPr>
      <w:bookmarkStart w:id="17" w:name="_Toc_1_3_0000000010"/>
      <w:r>
        <w:t>Distinctness</w:t>
      </w:r>
      <w:bookmarkEnd w:id="17"/>
    </w:p>
    <w:p w14:paraId="131A57D4" w14:textId="77777777" w:rsidR="005B77D2" w:rsidRDefault="005B77D2"/>
    <w:p w14:paraId="74A823BF" w14:textId="77777777" w:rsidR="005B77D2" w:rsidRDefault="00AC56A1">
      <w:r>
        <w:t>4.1.1</w:t>
      </w:r>
      <w:r>
        <w:tab/>
        <w:t>General Recommendations</w:t>
      </w:r>
    </w:p>
    <w:p w14:paraId="71705E61" w14:textId="77777777" w:rsidR="005B77D2" w:rsidRDefault="005B77D2"/>
    <w:p w14:paraId="7EE1A326" w14:textId="77777777" w:rsidR="005B77D2" w:rsidRDefault="00AC56A1">
      <w:r>
        <w:t>It is of particular importance for users of these Test Guidelines to consult the General Introduction prior to making decisions regarding distinctness. However, the following points are provided for elaboration or emphasis in these Test Guidelines.</w:t>
      </w:r>
    </w:p>
    <w:p w14:paraId="313CE902" w14:textId="77777777" w:rsidR="005B77D2" w:rsidRDefault="005B77D2"/>
    <w:p w14:paraId="08C3C37A" w14:textId="77777777" w:rsidR="005B77D2" w:rsidRDefault="00AC56A1">
      <w:r>
        <w:t>4.1.2</w:t>
      </w:r>
      <w:r>
        <w:tab/>
        <w:t>Consistent Differences</w:t>
      </w:r>
    </w:p>
    <w:p w14:paraId="592ED950" w14:textId="77777777" w:rsidR="005B77D2" w:rsidRDefault="005B77D2"/>
    <w:p w14:paraId="7553C287" w14:textId="77777777" w:rsidR="005B77D2" w:rsidRDefault="00AC56A1">
      <w:r>
        <w:t>The differences observed between varieties may be so clear that more than one growing cycle is not necessary.  In addition, in some circumstances, the influence of the environment is not such that more than a single growing cycle is required to provide assurance that the differences observed between varieties are sufficiently consistent.  One means of ensuring that a difference in a characteristic, observed in a growing trial, is sufficiently consistent is to examine the characteristic in at least two independent growing cycles.</w:t>
      </w:r>
    </w:p>
    <w:p w14:paraId="295AA789" w14:textId="77777777" w:rsidR="005B77D2" w:rsidRDefault="005B77D2"/>
    <w:p w14:paraId="15D9FB3A" w14:textId="77777777" w:rsidR="005B77D2" w:rsidRDefault="00AC56A1">
      <w:r>
        <w:t>4.1.3</w:t>
      </w:r>
      <w:r>
        <w:tab/>
        <w:t>Clear Differences</w:t>
      </w:r>
    </w:p>
    <w:p w14:paraId="6687AC58" w14:textId="77777777" w:rsidR="005B77D2" w:rsidRDefault="005B77D2"/>
    <w:p w14:paraId="7DEBA8B9" w14:textId="77777777" w:rsidR="005B77D2" w:rsidRDefault="00AC56A1">
      <w:r>
        <w:t>Determining whether a difference between two varieties is clear depends on many factors, and should consider, in particular, the type of expression of the characteristic being examined, i.e. whether it is expressed in a qualitative, quantitative, or pseudo-qualitative manner. Therefore, it is important that users of these Test Guidelines are familiar with the recommendations contained in the General Introduction prior to making decisions regarding distinctness.</w:t>
      </w:r>
    </w:p>
    <w:p w14:paraId="54B4AB9B" w14:textId="77777777" w:rsidR="005B77D2" w:rsidRDefault="005B77D2"/>
    <w:p w14:paraId="32283074" w14:textId="77777777" w:rsidR="005B77D2" w:rsidRDefault="00AC56A1">
      <w:r>
        <w:t>4.1.4</w:t>
      </w:r>
      <w:r>
        <w:tab/>
        <w:t>Number of Plants or Parts of Plants to be Examined</w:t>
      </w:r>
    </w:p>
    <w:p w14:paraId="4AD78F22" w14:textId="77777777" w:rsidR="005B77D2" w:rsidRDefault="005B77D2"/>
    <w:p w14:paraId="4A9ADFA5" w14:textId="77777777" w:rsidR="005B77D2" w:rsidRDefault="00AC56A1">
      <w:r>
        <w:t>Unless otherwise indicated, for the purposes of distinctness, all observations on single plants should be made on 9 plants or parts taken from each of 9 plants and any other observations made on all plants in the test, disregarding any off-type plants.</w:t>
      </w:r>
    </w:p>
    <w:p w14:paraId="3282A40B" w14:textId="77777777" w:rsidR="005B77D2" w:rsidRDefault="005B77D2"/>
    <w:p w14:paraId="0D95CE8E" w14:textId="77777777" w:rsidR="005B77D2" w:rsidRDefault="00AC56A1">
      <w:r>
        <w:t>4.1.5</w:t>
      </w:r>
      <w:r>
        <w:tab/>
        <w:t>Method of Observation</w:t>
      </w:r>
    </w:p>
    <w:p w14:paraId="4721E165" w14:textId="77777777" w:rsidR="005B77D2" w:rsidRDefault="005B77D2"/>
    <w:p w14:paraId="79D0C84A" w14:textId="77777777" w:rsidR="005B77D2" w:rsidRDefault="00AC56A1">
      <w:r>
        <w:t>The recommended method of observing the characteristic for the purposes of distinctness is indicated by the following key in the Table of Characteristics (see document TGP/9 "Examining Distinctness", Section 4 "Observation of characteristics"):</w:t>
      </w:r>
    </w:p>
    <w:p w14:paraId="59A0AE9A" w14:textId="77777777" w:rsidR="005B77D2" w:rsidRDefault="005B77D2"/>
    <w:p w14:paraId="04571D32" w14:textId="77777777" w:rsidR="005B77D2" w:rsidRDefault="00AC56A1">
      <w:r>
        <w:t>MG: single measurement of a group of plants or parts of plants</w:t>
      </w:r>
    </w:p>
    <w:p w14:paraId="1D07B313" w14:textId="77777777" w:rsidR="005B77D2" w:rsidRDefault="00AC56A1">
      <w:r>
        <w:t>MS: measurement of a number of individual plants or parts of plants</w:t>
      </w:r>
    </w:p>
    <w:p w14:paraId="4B6DA450" w14:textId="77777777" w:rsidR="005B77D2" w:rsidRDefault="00AC56A1">
      <w:r>
        <w:t>VG: visual assessment by a single observation of a group of plants or parts of plants</w:t>
      </w:r>
    </w:p>
    <w:p w14:paraId="484564AF" w14:textId="77777777" w:rsidR="005B77D2" w:rsidRDefault="00AC56A1">
      <w:r>
        <w:t>VS: visual assessment by observation of individual plants or parts of plants</w:t>
      </w:r>
    </w:p>
    <w:p w14:paraId="29345C53" w14:textId="77777777" w:rsidR="005B77D2" w:rsidRDefault="005B77D2"/>
    <w:p w14:paraId="58C6B252" w14:textId="77777777" w:rsidR="005B77D2" w:rsidRDefault="00AC56A1">
      <w:r>
        <w:t>Type of observation: visual (V) or measurement (M)</w:t>
      </w:r>
    </w:p>
    <w:p w14:paraId="59B3C948" w14:textId="77777777" w:rsidR="005B77D2" w:rsidRDefault="005B77D2"/>
    <w:p w14:paraId="613DB2A9" w14:textId="77777777" w:rsidR="005B77D2" w:rsidRDefault="00AC56A1">
      <w:r>
        <w:t>"Visual" observation (V) is an observation made on the basis of the expert's judgment.  For the purposes of this document, "visual" observation refers to the sensory observations of the experts and, therefore, also includes smell, taste and touch.  Visual observation includes observations where the expert uses reference points (e.g. diagrams, example varieties, side-by-side comparison) or non-linear charts (e.g. color charts).  Measurement (M) is an objective observation against a calibrated, linear scale e.g. using a ruler, weighing scales, colorimeter, dates, counts, etc.</w:t>
      </w:r>
    </w:p>
    <w:p w14:paraId="16FBDFA1" w14:textId="77777777" w:rsidR="005B77D2" w:rsidRDefault="005B77D2"/>
    <w:p w14:paraId="57BEDBFC" w14:textId="77777777" w:rsidR="005B77D2" w:rsidRDefault="00AC56A1">
      <w:r>
        <w:t>Type of record: for a group of plants (G) or for single, individual plants (S)</w:t>
      </w:r>
    </w:p>
    <w:p w14:paraId="500A2ABD" w14:textId="77777777" w:rsidR="005B77D2" w:rsidRDefault="005B77D2"/>
    <w:p w14:paraId="3116667C" w14:textId="77777777" w:rsidR="005B77D2" w:rsidRDefault="00AC56A1">
      <w:r>
        <w:t>For the purposes of distinctness, observations may be recorded as a single record for a group of plants or parts of plants (G), or may be recorded as records for a number of single, individual plants or parts of plants (S).  In most cases, "G" provides a single record per variety and it is not possible or necessary to apply statistical methods in a plant-by-plant analysis for the assessment of distinctness.</w:t>
      </w:r>
    </w:p>
    <w:p w14:paraId="43666403" w14:textId="77777777" w:rsidR="005B77D2" w:rsidRDefault="005B77D2"/>
    <w:p w14:paraId="4A178D13" w14:textId="77777777" w:rsidR="005B77D2" w:rsidRDefault="00AC56A1">
      <w:r>
        <w:t>In cases where more than one method of observing the characteristic is indicated in the Table of Characteristics (e.g. VG/MG), guidance on selecting an appropriate method is provided in document TGP/9, Section 4.2.</w:t>
      </w:r>
    </w:p>
    <w:p w14:paraId="048BDE68" w14:textId="49647FFF" w:rsidR="002A4AB6" w:rsidRDefault="002A4AB6">
      <w:pPr>
        <w:jc w:val="left"/>
      </w:pPr>
      <w:r>
        <w:br w:type="page"/>
      </w:r>
    </w:p>
    <w:p w14:paraId="2F8F4456" w14:textId="77777777" w:rsidR="005B77D2" w:rsidRDefault="005B77D2"/>
    <w:p w14:paraId="04E000B8" w14:textId="77777777" w:rsidR="005B77D2" w:rsidRDefault="00AC56A1">
      <w:pPr>
        <w:pStyle w:val="Heading2"/>
      </w:pPr>
      <w:bookmarkStart w:id="18" w:name="_Toc_1_3_0000000011"/>
      <w:r>
        <w:t>Uniformity</w:t>
      </w:r>
      <w:bookmarkEnd w:id="18"/>
    </w:p>
    <w:p w14:paraId="20884A85" w14:textId="77777777" w:rsidR="005B77D2" w:rsidRDefault="005B77D2"/>
    <w:p w14:paraId="279F8238" w14:textId="77777777" w:rsidR="005B77D2" w:rsidRDefault="00AC56A1">
      <w:r>
        <w:t>4.2.1</w:t>
      </w:r>
      <w:r>
        <w:tab/>
        <w:t>It is of particular importance for users of these Test Guidelines to consult the General Introduction prior to making decisions regarding uniformity. However, the following points are provided for elaboration or emphasis in these Test Guidelines:</w:t>
      </w:r>
    </w:p>
    <w:p w14:paraId="2D537723" w14:textId="77777777" w:rsidR="005B77D2" w:rsidRDefault="005B77D2"/>
    <w:p w14:paraId="760E368E" w14:textId="77777777" w:rsidR="005B77D2" w:rsidRDefault="00AC56A1">
      <w:r>
        <w:t>4.2.2</w:t>
      </w:r>
      <w:r>
        <w:tab/>
        <w:t>These Test Guidelines have been developed for the examination of vegetatively propagated varieties. For varieties with other types of propagation, the recommendations in the General Introduction and document TGP/13 "Guidance for new types and species" Section 4.5 "Testing Uniformity" should be followed.</w:t>
      </w:r>
    </w:p>
    <w:p w14:paraId="1A4FD24F" w14:textId="77777777" w:rsidR="005B77D2" w:rsidRDefault="005B77D2"/>
    <w:p w14:paraId="0343E9C2" w14:textId="77777777" w:rsidR="005B77D2" w:rsidRDefault="00AC56A1">
      <w:r>
        <w:t>4.2.3</w:t>
      </w:r>
      <w:r>
        <w:tab/>
        <w:t xml:space="preserve">For the assessment of uniformity of vegetatively propagated varieties, a population standard of 1% and an acceptance probability of at least 95% should be applied. In the case of a sample size of 10 plants, 1 off-type is allowed. </w:t>
      </w:r>
    </w:p>
    <w:p w14:paraId="5F6B6EC6" w14:textId="77777777" w:rsidR="005B77D2" w:rsidRDefault="005B77D2"/>
    <w:p w14:paraId="37857DB8" w14:textId="77777777" w:rsidR="005B77D2" w:rsidRDefault="00AC56A1">
      <w:pPr>
        <w:pStyle w:val="Heading2"/>
      </w:pPr>
      <w:bookmarkStart w:id="19" w:name="_Toc_1_3_0000000012"/>
      <w:r>
        <w:t>Stability</w:t>
      </w:r>
      <w:bookmarkEnd w:id="19"/>
    </w:p>
    <w:p w14:paraId="1734D9E2" w14:textId="77777777" w:rsidR="005B77D2" w:rsidRDefault="005B77D2"/>
    <w:p w14:paraId="61976501" w14:textId="77777777" w:rsidR="005B77D2" w:rsidRDefault="00AC56A1">
      <w:r>
        <w:t>4.3.1</w:t>
      </w:r>
      <w:r>
        <w:tab/>
        <w:t>In practice, it is not usual to perform tests of stability that produce results as certain as those of the testing of distinctness and uniformity. However, experience has demonstrated that, for many types of variety, when a variety has been shown to be uniform, it can also be considered to be stable.</w:t>
      </w:r>
    </w:p>
    <w:p w14:paraId="080AB028" w14:textId="77777777" w:rsidR="005B77D2" w:rsidRDefault="005B77D2"/>
    <w:p w14:paraId="1D14AB60" w14:textId="77777777" w:rsidR="005B77D2" w:rsidRDefault="00AC56A1">
      <w:r>
        <w:t>4.3.2</w:t>
      </w:r>
      <w:r>
        <w:tab/>
        <w:t>Where appropriate, or in cases of doubt, stability may be further examined by testing a new plant stock to ensure that it exhibits the same characteristics as those shown by the initial material supplied.</w:t>
      </w:r>
    </w:p>
    <w:p w14:paraId="3CFF483C" w14:textId="77777777" w:rsidR="005B77D2" w:rsidRDefault="005B77D2"/>
    <w:p w14:paraId="2882EEC7" w14:textId="77777777" w:rsidR="005B77D2" w:rsidRDefault="005B77D2"/>
    <w:p w14:paraId="420F1EFC" w14:textId="77777777" w:rsidR="005B77D2" w:rsidRDefault="00AC56A1">
      <w:pPr>
        <w:pStyle w:val="Heading1"/>
      </w:pPr>
      <w:bookmarkStart w:id="20" w:name="_Toc_1_3_0000000013"/>
      <w:r>
        <w:t>Grouping of Varieties and Organization of the Growing Trial</w:t>
      </w:r>
      <w:bookmarkEnd w:id="20"/>
    </w:p>
    <w:p w14:paraId="59248974" w14:textId="77777777" w:rsidR="005B77D2" w:rsidRDefault="005B77D2"/>
    <w:p w14:paraId="69BA1429" w14:textId="77777777" w:rsidR="005B77D2" w:rsidRDefault="00AC56A1">
      <w:r>
        <w:t>5.1</w:t>
      </w:r>
      <w:r>
        <w:tab/>
        <w:t>The selection of varieties of common knowledge to be grown in the trial with the candidate varieties and the way in which these varieties are divided into groups to facilitate the assessment of distinctness are aided by the use of grouping characteristics.</w:t>
      </w:r>
    </w:p>
    <w:p w14:paraId="22A44DC0" w14:textId="77777777" w:rsidR="005B77D2" w:rsidRDefault="005B77D2"/>
    <w:p w14:paraId="144784F6" w14:textId="77777777" w:rsidR="005B77D2" w:rsidRDefault="00AC56A1">
      <w:r>
        <w:t>5.2</w:t>
      </w:r>
      <w:r>
        <w:tab/>
        <w:t>Grouping characteristics are those in which the documented states of expression, even where produced at different locations, can be used, either individually or in combination with other such characteristics: (a) to select varieties of common knowledge that can be excluded from the growing trial used for examination of distinctness; and (b) to organize the growing trial so that similar varieties are grouped together.</w:t>
      </w:r>
    </w:p>
    <w:p w14:paraId="16C48C6A" w14:textId="77777777" w:rsidR="005B77D2" w:rsidRDefault="005B77D2"/>
    <w:p w14:paraId="0D4B7715" w14:textId="77777777" w:rsidR="005B77D2" w:rsidRDefault="00AC56A1">
      <w:r>
        <w:t>5.3</w:t>
      </w:r>
      <w:r>
        <w:tab/>
        <w:t>The following have been agreed as useful grouping characteristics:</w:t>
      </w:r>
    </w:p>
    <w:p w14:paraId="2324196D" w14:textId="77777777" w:rsidR="005B77D2" w:rsidRDefault="005B77D2"/>
    <w:p w14:paraId="3AF0384D" w14:textId="77777777" w:rsidR="005B77D2" w:rsidRPr="002A4AB6" w:rsidRDefault="00AC56A1">
      <w:pPr>
        <w:ind w:left="1600"/>
        <w:jc w:val="left"/>
        <w:rPr>
          <w:bCs/>
        </w:rPr>
      </w:pPr>
      <w:r>
        <w:t>(a)</w:t>
      </w:r>
      <w:r>
        <w:tab/>
      </w:r>
      <w:r w:rsidRPr="002A4AB6">
        <w:rPr>
          <w:bCs/>
        </w:rPr>
        <w:t>Terminal leaflet: color (characteristic 8)</w:t>
      </w:r>
    </w:p>
    <w:p w14:paraId="2CACA350" w14:textId="294D760C" w:rsidR="005B77D2" w:rsidRPr="002A4AB6" w:rsidRDefault="00AC56A1">
      <w:pPr>
        <w:ind w:left="1600"/>
        <w:jc w:val="left"/>
        <w:rPr>
          <w:bCs/>
        </w:rPr>
      </w:pPr>
      <w:r w:rsidRPr="002A4AB6">
        <w:rPr>
          <w:bCs/>
        </w:rPr>
        <w:t>(b)</w:t>
      </w:r>
      <w:r w:rsidRPr="002A4AB6">
        <w:rPr>
          <w:bCs/>
        </w:rPr>
        <w:tab/>
        <w:t xml:space="preserve">Terminal leaflet: area of marbling (characteristic </w:t>
      </w:r>
      <w:del w:id="21" w:author="TWO" w:date="2026-07-06T19:09:00Z" w16du:dateUtc="2026-07-06T17:09:00Z">
        <w:r w:rsidR="001E5356" w:rsidRPr="002A4AB6">
          <w:rPr>
            <w:bCs/>
          </w:rPr>
          <w:delText>10</w:delText>
        </w:r>
      </w:del>
      <w:ins w:id="22" w:author="TWO" w:date="2026-07-06T19:09:00Z" w16du:dateUtc="2026-07-06T17:09:00Z">
        <w:r w:rsidRPr="002A4AB6">
          <w:rPr>
            <w:bCs/>
          </w:rPr>
          <w:t>9</w:t>
        </w:r>
      </w:ins>
      <w:r w:rsidRPr="002A4AB6">
        <w:rPr>
          <w:bCs/>
        </w:rPr>
        <w:t>)</w:t>
      </w:r>
    </w:p>
    <w:p w14:paraId="7601F685" w14:textId="77777777" w:rsidR="005B77D2" w:rsidRPr="002A4AB6" w:rsidRDefault="00AC56A1">
      <w:pPr>
        <w:ind w:left="1600"/>
        <w:jc w:val="left"/>
        <w:rPr>
          <w:bCs/>
        </w:rPr>
      </w:pPr>
      <w:r w:rsidRPr="002A4AB6">
        <w:rPr>
          <w:bCs/>
        </w:rPr>
        <w:t>(c)</w:t>
      </w:r>
      <w:r w:rsidRPr="002A4AB6">
        <w:rPr>
          <w:bCs/>
        </w:rPr>
        <w:tab/>
        <w:t>Terminal leaflet: variegation (characteristic 11)</w:t>
      </w:r>
    </w:p>
    <w:p w14:paraId="445B50F1" w14:textId="77777777" w:rsidR="005B77D2" w:rsidRPr="002A4AB6" w:rsidRDefault="00AC56A1">
      <w:pPr>
        <w:ind w:left="1600"/>
        <w:jc w:val="left"/>
        <w:rPr>
          <w:bCs/>
        </w:rPr>
      </w:pPr>
      <w:r w:rsidRPr="002A4AB6">
        <w:rPr>
          <w:bCs/>
        </w:rPr>
        <w:t>(d)</w:t>
      </w:r>
      <w:r w:rsidRPr="002A4AB6">
        <w:rPr>
          <w:bCs/>
        </w:rPr>
        <w:tab/>
        <w:t>Flowering stem: length (characteristic 16)</w:t>
      </w:r>
    </w:p>
    <w:p w14:paraId="7E3CF481" w14:textId="77777777" w:rsidR="005B77D2" w:rsidRPr="002A4AB6" w:rsidRDefault="00AC56A1">
      <w:pPr>
        <w:ind w:left="1600"/>
        <w:jc w:val="left"/>
        <w:rPr>
          <w:bCs/>
        </w:rPr>
      </w:pPr>
      <w:r w:rsidRPr="002A4AB6">
        <w:rPr>
          <w:bCs/>
        </w:rPr>
        <w:t>(e)</w:t>
      </w:r>
      <w:r w:rsidRPr="002A4AB6">
        <w:rPr>
          <w:bCs/>
        </w:rPr>
        <w:tab/>
        <w:t xml:space="preserve">Flower: </w:t>
      </w:r>
      <w:proofErr w:type="gramStart"/>
      <w:r w:rsidRPr="002A4AB6">
        <w:rPr>
          <w:bCs/>
        </w:rPr>
        <w:t>type  (</w:t>
      </w:r>
      <w:proofErr w:type="gramEnd"/>
      <w:r w:rsidRPr="002A4AB6">
        <w:rPr>
          <w:bCs/>
        </w:rPr>
        <w:t>characteristic 25)</w:t>
      </w:r>
    </w:p>
    <w:p w14:paraId="037CF998" w14:textId="77777777" w:rsidR="005B77D2" w:rsidRPr="002A4AB6" w:rsidRDefault="00AC56A1">
      <w:pPr>
        <w:ind w:left="1600"/>
        <w:jc w:val="left"/>
        <w:rPr>
          <w:bCs/>
        </w:rPr>
      </w:pPr>
      <w:r w:rsidRPr="002A4AB6">
        <w:rPr>
          <w:bCs/>
        </w:rPr>
        <w:t>(f)</w:t>
      </w:r>
      <w:r w:rsidRPr="002A4AB6">
        <w:rPr>
          <w:bCs/>
        </w:rPr>
        <w:tab/>
        <w:t>Flower: width (characteristic 27)</w:t>
      </w:r>
    </w:p>
    <w:p w14:paraId="6C7FF217" w14:textId="77777777" w:rsidR="005B77D2" w:rsidRPr="002A4AB6" w:rsidRDefault="00AC56A1">
      <w:pPr>
        <w:ind w:left="1600"/>
        <w:jc w:val="left"/>
        <w:rPr>
          <w:bCs/>
        </w:rPr>
      </w:pPr>
      <w:r w:rsidRPr="002A4AB6">
        <w:rPr>
          <w:bCs/>
        </w:rPr>
        <w:t>(g)</w:t>
      </w:r>
      <w:r w:rsidRPr="002A4AB6">
        <w:rPr>
          <w:bCs/>
        </w:rPr>
        <w:tab/>
        <w:t>Sepal: ground color (characteristic 33) with the following groups:</w:t>
      </w:r>
    </w:p>
    <w:p w14:paraId="03774D34" w14:textId="77777777" w:rsidR="005B77D2" w:rsidRPr="002A4AB6" w:rsidRDefault="00AC56A1">
      <w:pPr>
        <w:ind w:left="2400"/>
        <w:jc w:val="left"/>
        <w:rPr>
          <w:bCs/>
        </w:rPr>
      </w:pPr>
      <w:r w:rsidRPr="002A4AB6">
        <w:rPr>
          <w:bCs/>
        </w:rPr>
        <w:t>Gr. 1: white</w:t>
      </w:r>
    </w:p>
    <w:p w14:paraId="12D96649" w14:textId="77777777" w:rsidR="005B77D2" w:rsidRPr="002A4AB6" w:rsidRDefault="00AC56A1">
      <w:pPr>
        <w:ind w:left="2400"/>
        <w:jc w:val="left"/>
        <w:rPr>
          <w:bCs/>
        </w:rPr>
      </w:pPr>
      <w:r w:rsidRPr="002A4AB6">
        <w:rPr>
          <w:bCs/>
        </w:rPr>
        <w:t>Gr. 2: green</w:t>
      </w:r>
    </w:p>
    <w:p w14:paraId="3935C04F" w14:textId="77777777" w:rsidR="005B77D2" w:rsidRPr="002A4AB6" w:rsidRDefault="00AC56A1">
      <w:pPr>
        <w:ind w:left="2400"/>
        <w:jc w:val="left"/>
        <w:rPr>
          <w:bCs/>
        </w:rPr>
      </w:pPr>
      <w:r w:rsidRPr="002A4AB6">
        <w:rPr>
          <w:bCs/>
        </w:rPr>
        <w:t>Gr. 3: yellow</w:t>
      </w:r>
    </w:p>
    <w:p w14:paraId="5E1F5C9B" w14:textId="77777777" w:rsidR="005B77D2" w:rsidRPr="002A4AB6" w:rsidRDefault="00AC56A1">
      <w:pPr>
        <w:ind w:left="2400"/>
        <w:jc w:val="left"/>
        <w:rPr>
          <w:bCs/>
        </w:rPr>
      </w:pPr>
      <w:r w:rsidRPr="002A4AB6">
        <w:rPr>
          <w:bCs/>
        </w:rPr>
        <w:t>Gr. 4: pink</w:t>
      </w:r>
    </w:p>
    <w:p w14:paraId="74309234" w14:textId="77777777" w:rsidR="005B77D2" w:rsidRPr="002A4AB6" w:rsidRDefault="00AC56A1">
      <w:pPr>
        <w:ind w:left="2400"/>
        <w:jc w:val="left"/>
        <w:rPr>
          <w:bCs/>
        </w:rPr>
      </w:pPr>
      <w:r w:rsidRPr="002A4AB6">
        <w:rPr>
          <w:bCs/>
        </w:rPr>
        <w:t>Gr. 5: purple red</w:t>
      </w:r>
    </w:p>
    <w:p w14:paraId="0665C450" w14:textId="77777777" w:rsidR="005B77D2" w:rsidRPr="002A4AB6" w:rsidRDefault="00AC56A1">
      <w:pPr>
        <w:ind w:left="1600"/>
        <w:jc w:val="left"/>
        <w:rPr>
          <w:bCs/>
        </w:rPr>
      </w:pPr>
      <w:r w:rsidRPr="002A4AB6">
        <w:rPr>
          <w:bCs/>
        </w:rPr>
        <w:t>(h)</w:t>
      </w:r>
      <w:r w:rsidRPr="002A4AB6">
        <w:rPr>
          <w:bCs/>
        </w:rPr>
        <w:tab/>
        <w:t>Sepal: over color (characteristic 35) with the following groups:</w:t>
      </w:r>
    </w:p>
    <w:p w14:paraId="0928E870" w14:textId="1BB675D1" w:rsidR="005B77D2" w:rsidRPr="002A4AB6" w:rsidRDefault="00AC56A1">
      <w:pPr>
        <w:ind w:left="2400"/>
        <w:jc w:val="left"/>
        <w:rPr>
          <w:bCs/>
        </w:rPr>
      </w:pPr>
      <w:r w:rsidRPr="002A4AB6">
        <w:rPr>
          <w:bCs/>
        </w:rPr>
        <w:t xml:space="preserve">Gr. 1: </w:t>
      </w:r>
      <w:del w:id="23" w:author="TWO" w:date="2026-07-06T19:09:00Z" w16du:dateUtc="2026-07-06T17:09:00Z">
        <w:r w:rsidR="001E5356" w:rsidRPr="002A4AB6">
          <w:rPr>
            <w:bCs/>
          </w:rPr>
          <w:delText>white</w:delText>
        </w:r>
      </w:del>
      <w:ins w:id="24" w:author="TWO" w:date="2026-07-06T19:09:00Z" w16du:dateUtc="2026-07-06T17:09:00Z">
        <w:r w:rsidRPr="002A4AB6">
          <w:rPr>
            <w:bCs/>
          </w:rPr>
          <w:t>none</w:t>
        </w:r>
      </w:ins>
    </w:p>
    <w:p w14:paraId="0169CD15" w14:textId="41D28308" w:rsidR="005B77D2" w:rsidRPr="002A4AB6" w:rsidRDefault="00AC56A1">
      <w:pPr>
        <w:ind w:left="2400"/>
        <w:jc w:val="left"/>
        <w:rPr>
          <w:bCs/>
        </w:rPr>
      </w:pPr>
      <w:r w:rsidRPr="002A4AB6">
        <w:rPr>
          <w:bCs/>
        </w:rPr>
        <w:t xml:space="preserve">Gr. 2: </w:t>
      </w:r>
      <w:del w:id="25" w:author="TWO" w:date="2026-07-06T19:09:00Z" w16du:dateUtc="2026-07-06T17:09:00Z">
        <w:r w:rsidR="001E5356" w:rsidRPr="002A4AB6">
          <w:rPr>
            <w:bCs/>
          </w:rPr>
          <w:delText>green</w:delText>
        </w:r>
      </w:del>
      <w:ins w:id="26" w:author="TWO" w:date="2026-07-06T19:09:00Z" w16du:dateUtc="2026-07-06T17:09:00Z">
        <w:r w:rsidRPr="002A4AB6">
          <w:rPr>
            <w:bCs/>
          </w:rPr>
          <w:t>white</w:t>
        </w:r>
      </w:ins>
    </w:p>
    <w:p w14:paraId="52ED618A" w14:textId="77777777" w:rsidR="005B77D2" w:rsidRPr="002A4AB6" w:rsidRDefault="00AC56A1">
      <w:pPr>
        <w:ind w:left="2400"/>
        <w:jc w:val="left"/>
        <w:rPr>
          <w:ins w:id="27" w:author="TWO" w:date="2026-07-06T19:09:00Z" w16du:dateUtc="2026-07-06T17:09:00Z"/>
          <w:bCs/>
        </w:rPr>
      </w:pPr>
      <w:r w:rsidRPr="002A4AB6">
        <w:rPr>
          <w:bCs/>
        </w:rPr>
        <w:t xml:space="preserve">Gr. 3: </w:t>
      </w:r>
      <w:ins w:id="28" w:author="TWO" w:date="2026-07-06T19:09:00Z" w16du:dateUtc="2026-07-06T17:09:00Z">
        <w:r w:rsidRPr="002A4AB6">
          <w:rPr>
            <w:bCs/>
          </w:rPr>
          <w:t>green</w:t>
        </w:r>
      </w:ins>
    </w:p>
    <w:p w14:paraId="77C3CCD6" w14:textId="77777777" w:rsidR="005B77D2" w:rsidRPr="002A4AB6" w:rsidRDefault="00AC56A1">
      <w:pPr>
        <w:ind w:left="2400"/>
        <w:jc w:val="left"/>
        <w:rPr>
          <w:bCs/>
        </w:rPr>
      </w:pPr>
      <w:moveToRangeStart w:id="29" w:author="TWO" w:date="2026-07-06T19:09:00Z" w:name="move234257374"/>
      <w:moveTo w:id="30" w:author="TWO" w:date="2026-07-06T19:09:00Z" w16du:dateUtc="2026-07-06T17:09:00Z">
        <w:r w:rsidRPr="002A4AB6">
          <w:rPr>
            <w:bCs/>
          </w:rPr>
          <w:t xml:space="preserve">Gr. </w:t>
        </w:r>
      </w:moveTo>
      <w:moveToRangeEnd w:id="29"/>
      <w:ins w:id="31" w:author="TWO" w:date="2026-07-06T19:09:00Z" w16du:dateUtc="2026-07-06T17:09:00Z">
        <w:r w:rsidRPr="002A4AB6">
          <w:rPr>
            <w:bCs/>
          </w:rPr>
          <w:t xml:space="preserve">4: </w:t>
        </w:r>
      </w:ins>
      <w:r w:rsidRPr="002A4AB6">
        <w:rPr>
          <w:bCs/>
        </w:rPr>
        <w:t>yellow</w:t>
      </w:r>
    </w:p>
    <w:p w14:paraId="2D963404" w14:textId="58D281AA" w:rsidR="005B77D2" w:rsidRPr="002A4AB6" w:rsidRDefault="00AC56A1">
      <w:pPr>
        <w:ind w:left="2400"/>
        <w:jc w:val="left"/>
        <w:rPr>
          <w:bCs/>
        </w:rPr>
      </w:pPr>
      <w:moveToRangeStart w:id="32" w:author="TWO" w:date="2026-07-06T19:09:00Z" w:name="move234257375"/>
      <w:moveTo w:id="33" w:author="TWO" w:date="2026-07-06T19:09:00Z" w16du:dateUtc="2026-07-06T17:09:00Z">
        <w:r w:rsidRPr="002A4AB6">
          <w:rPr>
            <w:bCs/>
          </w:rPr>
          <w:t xml:space="preserve">Gr. </w:t>
        </w:r>
      </w:moveTo>
      <w:moveToRangeEnd w:id="32"/>
      <w:ins w:id="34" w:author="TWO" w:date="2026-07-06T19:09:00Z" w16du:dateUtc="2026-07-06T17:09:00Z">
        <w:r w:rsidRPr="002A4AB6">
          <w:rPr>
            <w:bCs/>
          </w:rPr>
          <w:t>5</w:t>
        </w:r>
      </w:ins>
      <w:moveFromRangeStart w:id="35" w:author="TWO" w:date="2026-07-06T19:09:00Z" w:name="move234257374"/>
      <w:moveFrom w:id="36" w:author="TWO" w:date="2026-07-06T19:09:00Z" w16du:dateUtc="2026-07-06T17:09:00Z">
        <w:r w:rsidRPr="002A4AB6">
          <w:rPr>
            <w:bCs/>
          </w:rPr>
          <w:t xml:space="preserve">Gr. </w:t>
        </w:r>
      </w:moveFrom>
      <w:moveFromRangeEnd w:id="35"/>
      <w:del w:id="37" w:author="TWO" w:date="2026-07-06T19:09:00Z" w16du:dateUtc="2026-07-06T17:09:00Z">
        <w:r w:rsidR="001E5356" w:rsidRPr="002A4AB6">
          <w:rPr>
            <w:bCs/>
          </w:rPr>
          <w:delText>4</w:delText>
        </w:r>
      </w:del>
      <w:r w:rsidRPr="002A4AB6">
        <w:rPr>
          <w:bCs/>
        </w:rPr>
        <w:t>: pink</w:t>
      </w:r>
    </w:p>
    <w:p w14:paraId="7656441C" w14:textId="0F619E30" w:rsidR="005B77D2" w:rsidRPr="002A4AB6" w:rsidRDefault="00AC56A1">
      <w:pPr>
        <w:ind w:left="2400"/>
        <w:jc w:val="left"/>
        <w:rPr>
          <w:bCs/>
        </w:rPr>
      </w:pPr>
      <w:ins w:id="38" w:author="TWO" w:date="2026-07-06T19:09:00Z" w16du:dateUtc="2026-07-06T17:09:00Z">
        <w:r w:rsidRPr="002A4AB6">
          <w:rPr>
            <w:bCs/>
          </w:rPr>
          <w:t>Gr. 6</w:t>
        </w:r>
      </w:ins>
      <w:moveFromRangeStart w:id="39" w:author="TWO" w:date="2026-07-06T19:09:00Z" w:name="move234257375"/>
      <w:moveFrom w:id="40" w:author="TWO" w:date="2026-07-06T19:09:00Z" w16du:dateUtc="2026-07-06T17:09:00Z">
        <w:r w:rsidRPr="002A4AB6">
          <w:rPr>
            <w:bCs/>
          </w:rPr>
          <w:t xml:space="preserve">Gr. </w:t>
        </w:r>
      </w:moveFrom>
      <w:moveFromRangeEnd w:id="39"/>
      <w:del w:id="41" w:author="TWO" w:date="2026-07-06T19:09:00Z" w16du:dateUtc="2026-07-06T17:09:00Z">
        <w:r w:rsidR="001E5356" w:rsidRPr="002A4AB6">
          <w:rPr>
            <w:bCs/>
          </w:rPr>
          <w:delText>5</w:delText>
        </w:r>
      </w:del>
      <w:r w:rsidRPr="002A4AB6">
        <w:rPr>
          <w:bCs/>
        </w:rPr>
        <w:t>: purple red</w:t>
      </w:r>
    </w:p>
    <w:p w14:paraId="667FCB06" w14:textId="77777777" w:rsidR="005B77D2" w:rsidRPr="002A4AB6" w:rsidRDefault="00AC56A1">
      <w:pPr>
        <w:ind w:left="1600"/>
        <w:jc w:val="left"/>
        <w:rPr>
          <w:bCs/>
        </w:rPr>
      </w:pPr>
      <w:r w:rsidRPr="002A4AB6">
        <w:rPr>
          <w:bCs/>
        </w:rPr>
        <w:t>(i)</w:t>
      </w:r>
      <w:r w:rsidRPr="002A4AB6">
        <w:rPr>
          <w:bCs/>
        </w:rPr>
        <w:tab/>
        <w:t>Sepal: number of spots (characteristic 38)</w:t>
      </w:r>
    </w:p>
    <w:p w14:paraId="4F9C91E6" w14:textId="77777777" w:rsidR="005B77D2" w:rsidRDefault="005B77D2"/>
    <w:p w14:paraId="449613E6" w14:textId="77777777" w:rsidR="005B77D2" w:rsidRDefault="00AC56A1">
      <w:r>
        <w:t>5.4</w:t>
      </w:r>
      <w:r>
        <w:tab/>
        <w:t>Guidance for the use of grouping characteristics, in the process of examining distinctness, is provided through the General Introduction and document TGP/9 "Examining Distinctness".</w:t>
      </w:r>
    </w:p>
    <w:p w14:paraId="4C86353F" w14:textId="77777777" w:rsidR="005B77D2" w:rsidRDefault="005B77D2"/>
    <w:p w14:paraId="53B591CB" w14:textId="77777777" w:rsidR="005B77D2" w:rsidRDefault="005B77D2"/>
    <w:p w14:paraId="77A705C4" w14:textId="77777777" w:rsidR="005B77D2" w:rsidRDefault="00AC56A1">
      <w:pPr>
        <w:pStyle w:val="Heading1"/>
      </w:pPr>
      <w:bookmarkStart w:id="42" w:name="_Toc_1_3_0000000014"/>
      <w:r>
        <w:lastRenderedPageBreak/>
        <w:t>Introduction to the Table of Characteristics</w:t>
      </w:r>
      <w:bookmarkEnd w:id="42"/>
    </w:p>
    <w:p w14:paraId="5D95150E" w14:textId="77777777" w:rsidR="005B77D2" w:rsidRDefault="005B77D2"/>
    <w:p w14:paraId="3B55A6CF" w14:textId="77777777" w:rsidR="005B77D2" w:rsidRDefault="00AC56A1">
      <w:pPr>
        <w:pStyle w:val="Heading2"/>
      </w:pPr>
      <w:bookmarkStart w:id="43" w:name="_Toc_1_3_0000000015"/>
      <w:r>
        <w:t>Categories of Characteristics</w:t>
      </w:r>
      <w:bookmarkEnd w:id="43"/>
    </w:p>
    <w:p w14:paraId="5FED1C2E" w14:textId="77777777" w:rsidR="005B77D2" w:rsidRDefault="005B77D2"/>
    <w:p w14:paraId="265EE768" w14:textId="77777777" w:rsidR="005B77D2" w:rsidRDefault="00AC56A1">
      <w:r>
        <w:t>6.1.1</w:t>
      </w:r>
      <w:r>
        <w:tab/>
        <w:t>Standard Test Guidelines Characteristics</w:t>
      </w:r>
    </w:p>
    <w:p w14:paraId="21E03A54" w14:textId="77777777" w:rsidR="005B77D2" w:rsidRDefault="005B77D2"/>
    <w:p w14:paraId="322A6F2D" w14:textId="77777777" w:rsidR="005B77D2" w:rsidRDefault="00AC56A1">
      <w:r>
        <w:tab/>
        <w:t>Standard Test Guidelines characteristics are those which are approved by UPOV for examination of DUS and from which members of the Union can select those suitable for their particular circumstances.</w:t>
      </w:r>
    </w:p>
    <w:p w14:paraId="20F7CFD7" w14:textId="77777777" w:rsidR="005B77D2" w:rsidRDefault="005B77D2"/>
    <w:p w14:paraId="5DED3150" w14:textId="77777777" w:rsidR="005B77D2" w:rsidRDefault="00AC56A1">
      <w:r>
        <w:t>6.1.2</w:t>
      </w:r>
      <w:r>
        <w:tab/>
        <w:t>Asterisked Characteristics</w:t>
      </w:r>
    </w:p>
    <w:p w14:paraId="6F89AB77" w14:textId="77777777" w:rsidR="005B77D2" w:rsidRDefault="005B77D2"/>
    <w:p w14:paraId="0F83F988" w14:textId="77777777" w:rsidR="005B77D2" w:rsidRDefault="00AC56A1">
      <w:r>
        <w:tab/>
        <w:t>Asterisked characteristics (denoted by *) are those included in the Test Guidelines which are important for the international harmonization of variety descriptions and should always be examined for DUS and included in the variety description by all members of the Union, except when the state of expression of a preceding characteristic or regional environmental conditions render this inappropriate.</w:t>
      </w:r>
    </w:p>
    <w:p w14:paraId="55088F47" w14:textId="77777777" w:rsidR="005B77D2" w:rsidRDefault="005B77D2"/>
    <w:p w14:paraId="446D6B76" w14:textId="77777777" w:rsidR="005B77D2" w:rsidRDefault="00AC56A1">
      <w:pPr>
        <w:pStyle w:val="Heading2"/>
      </w:pPr>
      <w:bookmarkStart w:id="44" w:name="_Toc_1_3_0000000016"/>
      <w:r>
        <w:t>States of Expression and Corresponding Notes</w:t>
      </w:r>
      <w:bookmarkEnd w:id="44"/>
    </w:p>
    <w:p w14:paraId="34C07173" w14:textId="77777777" w:rsidR="005B77D2" w:rsidRDefault="005B77D2"/>
    <w:p w14:paraId="55CD0B9D" w14:textId="77777777" w:rsidR="005B77D2" w:rsidRDefault="00AC56A1">
      <w:r>
        <w:t>6.2.1</w:t>
      </w:r>
      <w:r>
        <w:tab/>
        <w:t>States of expression are given for each characteristic to define the characteristic and to harmonize descriptions.  Each state of expression is allocated a corresponding numerical note for ease of recording of data and for the production and exchange of the description.</w:t>
      </w:r>
    </w:p>
    <w:p w14:paraId="364360C6" w14:textId="77777777" w:rsidR="005B77D2" w:rsidRDefault="005B77D2"/>
    <w:p w14:paraId="51E4647F" w14:textId="77777777" w:rsidR="005B77D2" w:rsidRDefault="00AC56A1">
      <w:r>
        <w:t>6.2.2</w:t>
      </w:r>
      <w:r>
        <w:tab/>
        <w:t>All relevant states of expression are presented in the characteristic.</w:t>
      </w:r>
    </w:p>
    <w:p w14:paraId="41F02A70" w14:textId="77777777" w:rsidR="005B77D2" w:rsidRDefault="005B77D2"/>
    <w:p w14:paraId="3598DD69" w14:textId="77777777" w:rsidR="005B77D2" w:rsidRDefault="00AC56A1">
      <w:r>
        <w:t>6.2.3</w:t>
      </w:r>
      <w:r>
        <w:tab/>
        <w:t>Further explanation of the presentation of states of expression and notes is provided in document TGP/7 "Development of Test Guidelines".</w:t>
      </w:r>
    </w:p>
    <w:p w14:paraId="4472CD00" w14:textId="77777777" w:rsidR="005B77D2" w:rsidRDefault="005B77D2"/>
    <w:p w14:paraId="032F5A43" w14:textId="77777777" w:rsidR="005B77D2" w:rsidRDefault="00AC56A1">
      <w:pPr>
        <w:pStyle w:val="Heading2"/>
      </w:pPr>
      <w:bookmarkStart w:id="45" w:name="_Toc_1_3_0000000017"/>
      <w:r>
        <w:t>Types of Expression</w:t>
      </w:r>
      <w:bookmarkEnd w:id="45"/>
    </w:p>
    <w:p w14:paraId="4AA666F9" w14:textId="77777777" w:rsidR="005B77D2" w:rsidRDefault="005B77D2"/>
    <w:p w14:paraId="6CC945DC" w14:textId="77777777" w:rsidR="005B77D2" w:rsidRDefault="00AC56A1">
      <w:r>
        <w:tab/>
        <w:t>An explanation of the types of expression of characteristics (qualitative, quantitative and pseudo-qualitative) is provided in the General Introduction.</w:t>
      </w:r>
    </w:p>
    <w:p w14:paraId="0089ECE1" w14:textId="77777777" w:rsidR="005B77D2" w:rsidRDefault="005B77D2"/>
    <w:p w14:paraId="46513334" w14:textId="77777777" w:rsidR="005B77D2" w:rsidRDefault="00AC56A1">
      <w:pPr>
        <w:pStyle w:val="Heading2"/>
      </w:pPr>
      <w:bookmarkStart w:id="46" w:name="_Toc_1_3_0000000018"/>
      <w:r>
        <w:t>Example Varieties</w:t>
      </w:r>
      <w:bookmarkEnd w:id="46"/>
    </w:p>
    <w:p w14:paraId="342625F6" w14:textId="77777777" w:rsidR="005B77D2" w:rsidRDefault="005B77D2"/>
    <w:p w14:paraId="368B2C07" w14:textId="77777777" w:rsidR="005B77D2" w:rsidRDefault="00AC56A1">
      <w:r>
        <w:tab/>
        <w:t>Where appropriate, example varieties are provided to clarify the states of expression of each characteristic.</w:t>
      </w:r>
    </w:p>
    <w:p w14:paraId="1424E455" w14:textId="77777777" w:rsidR="005B77D2" w:rsidRDefault="005B77D2"/>
    <w:p w14:paraId="665857E9" w14:textId="77777777" w:rsidR="005B77D2" w:rsidRDefault="005B77D2">
      <w:pPr>
        <w:spacing w:beforeAutospacing="1" w:afterAutospacing="1"/>
      </w:pPr>
    </w:p>
    <w:p w14:paraId="663166F9" w14:textId="77777777" w:rsidR="005B77D2" w:rsidRDefault="005B77D2">
      <w:pPr>
        <w:sectPr w:rsidR="005B77D2">
          <w:headerReference w:type="default" r:id="rId19"/>
          <w:footerReference w:type="default" r:id="rId20"/>
          <w:footerReference w:type="first" r:id="rId21"/>
          <w:pgSz w:w="11906" w:h="16838"/>
          <w:pgMar w:top="504" w:right="960" w:bottom="504" w:left="960" w:header="510" w:footer="720" w:gutter="0"/>
          <w:cols w:space="0"/>
          <w:titlePg/>
        </w:sectPr>
      </w:pPr>
    </w:p>
    <w:p w14:paraId="10485CCA" w14:textId="77777777" w:rsidR="005B77D2" w:rsidRDefault="00AC56A1">
      <w:pPr>
        <w:pStyle w:val="Heading2"/>
      </w:pPr>
      <w:bookmarkStart w:id="48" w:name="_Toc_1_3_0000000019"/>
      <w:r>
        <w:lastRenderedPageBreak/>
        <w:t>Legend</w:t>
      </w:r>
      <w:bookmarkEnd w:id="48"/>
    </w:p>
    <w:p w14:paraId="431C6E4D" w14:textId="77777777" w:rsidR="005B77D2" w:rsidRDefault="005B77D2"/>
    <w:tbl>
      <w:tblPr>
        <w:tblW w:w="0" w:type="auto"/>
        <w:tblBorders>
          <w:top w:val="single" w:sz="4" w:space="0" w:color="auto"/>
          <w:left w:val="single" w:sz="4" w:space="0" w:color="auto"/>
          <w:bottom w:val="single" w:sz="4" w:space="0" w:color="auto"/>
          <w:right w:val="single" w:sz="4" w:space="0" w:color="auto"/>
          <w:insideH w:val="single" w:sz="4" w:space="0" w:color="auto"/>
          <w:insideV w:val="dotted" w:sz="4" w:space="0" w:color="auto"/>
        </w:tblBorders>
        <w:tblLook w:val="0600" w:firstRow="0" w:lastRow="0" w:firstColumn="0" w:lastColumn="0" w:noHBand="1" w:noVBand="1"/>
      </w:tblPr>
      <w:tblGrid>
        <w:gridCol w:w="392"/>
        <w:gridCol w:w="392"/>
        <w:gridCol w:w="899"/>
        <w:gridCol w:w="873"/>
        <w:gridCol w:w="902"/>
        <w:gridCol w:w="870"/>
        <w:gridCol w:w="1772"/>
        <w:gridCol w:w="1772"/>
        <w:gridCol w:w="1328"/>
        <w:gridCol w:w="776"/>
      </w:tblGrid>
      <w:tr w:rsidR="005B77D2" w14:paraId="15C8A2E9" w14:textId="77777777">
        <w:tc>
          <w:tcPr>
            <w:tcW w:w="1427" w:type="dxa"/>
            <w:gridSpan w:val="2"/>
          </w:tcPr>
          <w:p w14:paraId="34C04D4D" w14:textId="77777777" w:rsidR="005B77D2" w:rsidRDefault="005B77D2">
            <w:pPr>
              <w:jc w:val="left"/>
            </w:pPr>
          </w:p>
        </w:tc>
        <w:tc>
          <w:tcPr>
            <w:tcW w:w="1427" w:type="dxa"/>
            <w:gridSpan w:val="2"/>
          </w:tcPr>
          <w:p w14:paraId="506247D5" w14:textId="77777777" w:rsidR="005B77D2" w:rsidRDefault="00AC56A1">
            <w:pPr>
              <w:jc w:val="left"/>
            </w:pPr>
            <w:r>
              <w:rPr>
                <w:rFonts w:eastAsia="Arial"/>
                <w:sz w:val="16"/>
              </w:rPr>
              <w:t>English</w:t>
            </w:r>
          </w:p>
        </w:tc>
        <w:tc>
          <w:tcPr>
            <w:tcW w:w="1427" w:type="dxa"/>
            <w:gridSpan w:val="2"/>
          </w:tcPr>
          <w:p w14:paraId="656A8D72" w14:textId="77777777" w:rsidR="005B77D2" w:rsidRDefault="00AC56A1">
            <w:pPr>
              <w:jc w:val="left"/>
            </w:pPr>
            <w:r>
              <w:rPr>
                <w:rFonts w:eastAsia="Arial"/>
                <w:sz w:val="16"/>
              </w:rPr>
              <w:t>français</w:t>
            </w:r>
          </w:p>
        </w:tc>
        <w:tc>
          <w:tcPr>
            <w:tcW w:w="1427" w:type="dxa"/>
          </w:tcPr>
          <w:p w14:paraId="43C12ACD" w14:textId="77777777" w:rsidR="005B77D2" w:rsidRDefault="00AC56A1">
            <w:pPr>
              <w:jc w:val="left"/>
            </w:pPr>
            <w:r>
              <w:rPr>
                <w:rFonts w:eastAsia="Arial"/>
                <w:sz w:val="16"/>
              </w:rPr>
              <w:t>deutsch</w:t>
            </w:r>
          </w:p>
        </w:tc>
        <w:tc>
          <w:tcPr>
            <w:tcW w:w="1427" w:type="dxa"/>
          </w:tcPr>
          <w:p w14:paraId="6493D2E3" w14:textId="77777777" w:rsidR="005B77D2" w:rsidRDefault="00AC56A1">
            <w:pPr>
              <w:jc w:val="left"/>
            </w:pPr>
            <w:r>
              <w:rPr>
                <w:rFonts w:eastAsia="Arial"/>
                <w:sz w:val="16"/>
              </w:rPr>
              <w:t>español</w:t>
            </w:r>
          </w:p>
        </w:tc>
        <w:tc>
          <w:tcPr>
            <w:tcW w:w="1427" w:type="dxa"/>
          </w:tcPr>
          <w:p w14:paraId="160E3532" w14:textId="77777777" w:rsidR="005B77D2" w:rsidRDefault="00AC56A1">
            <w:pPr>
              <w:jc w:val="left"/>
            </w:pPr>
            <w:r>
              <w:rPr>
                <w:rFonts w:eastAsia="Arial"/>
                <w:sz w:val="16"/>
              </w:rPr>
              <w:t>Example Varieties</w:t>
            </w:r>
          </w:p>
          <w:p w14:paraId="3A1B73C4" w14:textId="77777777" w:rsidR="005B77D2" w:rsidRDefault="00AC56A1">
            <w:pPr>
              <w:jc w:val="left"/>
            </w:pPr>
            <w:r>
              <w:rPr>
                <w:rFonts w:eastAsia="Arial"/>
                <w:sz w:val="16"/>
              </w:rPr>
              <w:t>Exemples</w:t>
            </w:r>
          </w:p>
          <w:p w14:paraId="4A34ED4F" w14:textId="77777777" w:rsidR="005B77D2" w:rsidRDefault="00AC56A1">
            <w:pPr>
              <w:jc w:val="left"/>
            </w:pPr>
            <w:r>
              <w:rPr>
                <w:rFonts w:eastAsia="Arial"/>
                <w:sz w:val="16"/>
              </w:rPr>
              <w:t>Beispielssorten</w:t>
            </w:r>
          </w:p>
          <w:p w14:paraId="6B80D7FF" w14:textId="77777777" w:rsidR="005B77D2" w:rsidRDefault="00AC56A1">
            <w:pPr>
              <w:jc w:val="left"/>
            </w:pPr>
            <w:r>
              <w:rPr>
                <w:rFonts w:eastAsia="Arial"/>
                <w:sz w:val="16"/>
              </w:rPr>
              <w:t>Variedades ejemplo</w:t>
            </w:r>
          </w:p>
          <w:p w14:paraId="48EB4BD8" w14:textId="77777777" w:rsidR="005B77D2" w:rsidRDefault="005B77D2">
            <w:pPr>
              <w:jc w:val="left"/>
            </w:pPr>
          </w:p>
        </w:tc>
        <w:tc>
          <w:tcPr>
            <w:tcW w:w="1427" w:type="dxa"/>
          </w:tcPr>
          <w:p w14:paraId="05C98134" w14:textId="77777777" w:rsidR="005B77D2" w:rsidRDefault="00AC56A1">
            <w:pPr>
              <w:jc w:val="left"/>
            </w:pPr>
            <w:r>
              <w:rPr>
                <w:rFonts w:eastAsia="Arial"/>
                <w:sz w:val="16"/>
              </w:rPr>
              <w:t>Note/</w:t>
            </w:r>
          </w:p>
          <w:p w14:paraId="1E6E524D" w14:textId="77777777" w:rsidR="005B77D2" w:rsidRDefault="00AC56A1">
            <w:pPr>
              <w:jc w:val="left"/>
            </w:pPr>
            <w:r>
              <w:rPr>
                <w:rFonts w:eastAsia="Arial"/>
                <w:sz w:val="16"/>
              </w:rPr>
              <w:t>Nota</w:t>
            </w:r>
          </w:p>
          <w:p w14:paraId="09582679" w14:textId="77777777" w:rsidR="005B77D2" w:rsidRDefault="005B77D2">
            <w:pPr>
              <w:jc w:val="left"/>
            </w:pPr>
          </w:p>
        </w:tc>
      </w:tr>
      <w:tr w:rsidR="005B77D2" w14:paraId="33AC7659" w14:textId="77777777">
        <w:tc>
          <w:tcPr>
            <w:tcW w:w="713" w:type="dxa"/>
            <w:shd w:val="clear" w:color="auto" w:fill="DFDFD7"/>
          </w:tcPr>
          <w:p w14:paraId="4D1E8BE7" w14:textId="77777777" w:rsidR="005B77D2" w:rsidRDefault="00AC56A1">
            <w:r>
              <w:rPr>
                <w:rFonts w:eastAsia="Arial"/>
                <w:b/>
                <w:sz w:val="16"/>
              </w:rPr>
              <w:t>1</w:t>
            </w:r>
          </w:p>
        </w:tc>
        <w:tc>
          <w:tcPr>
            <w:tcW w:w="713" w:type="dxa"/>
            <w:shd w:val="clear" w:color="auto" w:fill="DFDFD7"/>
          </w:tcPr>
          <w:p w14:paraId="27E9ECCB" w14:textId="77777777" w:rsidR="005B77D2" w:rsidRDefault="00AC56A1">
            <w:r>
              <w:rPr>
                <w:rFonts w:eastAsia="Arial"/>
                <w:b/>
                <w:sz w:val="16"/>
              </w:rPr>
              <w:t>2</w:t>
            </w:r>
          </w:p>
        </w:tc>
        <w:tc>
          <w:tcPr>
            <w:tcW w:w="713" w:type="dxa"/>
            <w:shd w:val="clear" w:color="auto" w:fill="DFDFD7"/>
          </w:tcPr>
          <w:p w14:paraId="542DF359" w14:textId="77777777" w:rsidR="005B77D2" w:rsidRDefault="00AC56A1">
            <w:r>
              <w:rPr>
                <w:rFonts w:eastAsia="Arial"/>
                <w:b/>
                <w:sz w:val="16"/>
              </w:rPr>
              <w:t>3</w:t>
            </w:r>
          </w:p>
        </w:tc>
        <w:tc>
          <w:tcPr>
            <w:tcW w:w="713" w:type="dxa"/>
            <w:shd w:val="clear" w:color="auto" w:fill="DFDFD7"/>
          </w:tcPr>
          <w:p w14:paraId="01DD81BD" w14:textId="77777777" w:rsidR="005B77D2" w:rsidRDefault="00AC56A1">
            <w:r>
              <w:rPr>
                <w:rFonts w:eastAsia="Arial"/>
                <w:b/>
                <w:sz w:val="16"/>
              </w:rPr>
              <w:t>4</w:t>
            </w:r>
          </w:p>
        </w:tc>
        <w:tc>
          <w:tcPr>
            <w:tcW w:w="713" w:type="dxa"/>
            <w:shd w:val="clear" w:color="auto" w:fill="DFDFD7"/>
          </w:tcPr>
          <w:p w14:paraId="29C6F26C" w14:textId="77777777" w:rsidR="005B77D2" w:rsidRDefault="00AC56A1">
            <w:r>
              <w:rPr>
                <w:rFonts w:eastAsia="Arial"/>
                <w:b/>
                <w:sz w:val="16"/>
              </w:rPr>
              <w:t>5</w:t>
            </w:r>
          </w:p>
        </w:tc>
        <w:tc>
          <w:tcPr>
            <w:tcW w:w="713" w:type="dxa"/>
            <w:shd w:val="clear" w:color="auto" w:fill="DFDFD7"/>
          </w:tcPr>
          <w:p w14:paraId="504EED02" w14:textId="77777777" w:rsidR="005B77D2" w:rsidRDefault="00AC56A1">
            <w:r>
              <w:rPr>
                <w:rFonts w:eastAsia="Arial"/>
                <w:b/>
                <w:sz w:val="16"/>
              </w:rPr>
              <w:t>6</w:t>
            </w:r>
          </w:p>
        </w:tc>
        <w:tc>
          <w:tcPr>
            <w:tcW w:w="1427" w:type="dxa"/>
            <w:shd w:val="clear" w:color="auto" w:fill="DFDFD7"/>
          </w:tcPr>
          <w:p w14:paraId="7EE7330D" w14:textId="77777777" w:rsidR="005B77D2" w:rsidRDefault="00AC56A1">
            <w:r>
              <w:rPr>
                <w:rFonts w:eastAsia="Arial"/>
                <w:b/>
                <w:sz w:val="16"/>
              </w:rPr>
              <w:t>7</w:t>
            </w:r>
          </w:p>
        </w:tc>
        <w:tc>
          <w:tcPr>
            <w:tcW w:w="1427" w:type="dxa"/>
            <w:shd w:val="clear" w:color="auto" w:fill="DFDFD7"/>
          </w:tcPr>
          <w:p w14:paraId="069E64F3" w14:textId="77777777" w:rsidR="005B77D2" w:rsidRDefault="005B77D2"/>
        </w:tc>
        <w:tc>
          <w:tcPr>
            <w:tcW w:w="1427" w:type="dxa"/>
            <w:shd w:val="clear" w:color="auto" w:fill="DFDFD7"/>
          </w:tcPr>
          <w:p w14:paraId="05936F0F" w14:textId="77777777" w:rsidR="005B77D2" w:rsidRDefault="005B77D2"/>
        </w:tc>
        <w:tc>
          <w:tcPr>
            <w:tcW w:w="1427" w:type="dxa"/>
            <w:shd w:val="clear" w:color="auto" w:fill="DFDFD7"/>
          </w:tcPr>
          <w:p w14:paraId="04184F72" w14:textId="77777777" w:rsidR="005B77D2" w:rsidRDefault="005B77D2"/>
        </w:tc>
      </w:tr>
      <w:tr w:rsidR="005B77D2" w:rsidRPr="00610354" w14:paraId="3DF18EDE" w14:textId="77777777">
        <w:trPr>
          <w:trHeight w:val="1000"/>
        </w:trPr>
        <w:tc>
          <w:tcPr>
            <w:tcW w:w="713" w:type="dxa"/>
            <w:vMerge w:val="restart"/>
          </w:tcPr>
          <w:p w14:paraId="7A44F511" w14:textId="77777777" w:rsidR="005B77D2" w:rsidRDefault="005B77D2"/>
        </w:tc>
        <w:tc>
          <w:tcPr>
            <w:tcW w:w="713" w:type="dxa"/>
          </w:tcPr>
          <w:p w14:paraId="427A8AFB" w14:textId="77777777" w:rsidR="005B77D2" w:rsidRDefault="005B77D2"/>
        </w:tc>
        <w:tc>
          <w:tcPr>
            <w:tcW w:w="1426" w:type="dxa"/>
            <w:gridSpan w:val="2"/>
          </w:tcPr>
          <w:p w14:paraId="7232981F" w14:textId="77777777" w:rsidR="005B77D2" w:rsidRDefault="00AC56A1">
            <w:pPr>
              <w:divId w:val="1"/>
            </w:pPr>
            <w:r>
              <w:t>                            </w:t>
            </w:r>
          </w:p>
          <w:p w14:paraId="1A02CE68" w14:textId="77777777" w:rsidR="005B77D2" w:rsidRDefault="00AC56A1">
            <w:pPr>
              <w:jc w:val="left"/>
              <w:divId w:val="2"/>
            </w:pPr>
            <w:r>
              <w:rPr>
                <w:b/>
                <w:sz w:val="16"/>
              </w:rPr>
              <w:t xml:space="preserve">Name of characteristics in English </w:t>
            </w:r>
          </w:p>
        </w:tc>
        <w:tc>
          <w:tcPr>
            <w:tcW w:w="1426" w:type="dxa"/>
            <w:gridSpan w:val="2"/>
          </w:tcPr>
          <w:p w14:paraId="78B52A0B" w14:textId="77777777" w:rsidR="005B77D2" w:rsidRDefault="00AC56A1">
            <w:pPr>
              <w:divId w:val="1"/>
            </w:pPr>
            <w:r>
              <w:t>                            </w:t>
            </w:r>
          </w:p>
          <w:p w14:paraId="591AE606" w14:textId="77777777" w:rsidR="005B77D2" w:rsidRPr="002A4AB6" w:rsidRDefault="00AC56A1">
            <w:pPr>
              <w:jc w:val="left"/>
              <w:divId w:val="2"/>
              <w:rPr>
                <w:lang w:val="fr-FR"/>
              </w:rPr>
            </w:pPr>
            <w:r w:rsidRPr="002A4AB6">
              <w:rPr>
                <w:b/>
                <w:sz w:val="16"/>
                <w:lang w:val="fr-FR"/>
              </w:rPr>
              <w:t>Nom du caractère en français</w:t>
            </w:r>
          </w:p>
        </w:tc>
        <w:tc>
          <w:tcPr>
            <w:tcW w:w="1427" w:type="dxa"/>
          </w:tcPr>
          <w:p w14:paraId="77F76219" w14:textId="77777777" w:rsidR="005B77D2" w:rsidRPr="002A4AB6" w:rsidRDefault="00AC56A1">
            <w:pPr>
              <w:divId w:val="1"/>
              <w:rPr>
                <w:lang w:val="fr-FR"/>
              </w:rPr>
            </w:pPr>
            <w:r w:rsidRPr="002A4AB6">
              <w:rPr>
                <w:lang w:val="fr-FR"/>
              </w:rPr>
              <w:t>                            </w:t>
            </w:r>
          </w:p>
          <w:p w14:paraId="687B44D4" w14:textId="77777777" w:rsidR="005B77D2" w:rsidRPr="002A4AB6" w:rsidRDefault="00AC56A1">
            <w:pPr>
              <w:jc w:val="left"/>
              <w:divId w:val="2"/>
              <w:rPr>
                <w:lang w:val="de-DE"/>
              </w:rPr>
            </w:pPr>
            <w:r w:rsidRPr="002A4AB6">
              <w:rPr>
                <w:b/>
                <w:sz w:val="16"/>
                <w:lang w:val="de-DE"/>
              </w:rPr>
              <w:t>Name des Merkmals auf Deutsch</w:t>
            </w:r>
          </w:p>
        </w:tc>
        <w:tc>
          <w:tcPr>
            <w:tcW w:w="1427" w:type="dxa"/>
          </w:tcPr>
          <w:p w14:paraId="5C0C5AA5" w14:textId="77777777" w:rsidR="005B77D2" w:rsidRPr="002A4AB6" w:rsidRDefault="00AC56A1">
            <w:pPr>
              <w:divId w:val="1"/>
              <w:rPr>
                <w:lang w:val="de-DE"/>
              </w:rPr>
            </w:pPr>
            <w:r w:rsidRPr="002A4AB6">
              <w:rPr>
                <w:lang w:val="de-DE"/>
              </w:rPr>
              <w:t>                            </w:t>
            </w:r>
          </w:p>
          <w:p w14:paraId="60FE5FC7" w14:textId="77777777" w:rsidR="005B77D2" w:rsidRPr="002A4AB6" w:rsidRDefault="00AC56A1">
            <w:pPr>
              <w:jc w:val="left"/>
              <w:divId w:val="2"/>
              <w:rPr>
                <w:lang w:val="es-ES"/>
              </w:rPr>
            </w:pPr>
            <w:r w:rsidRPr="002A4AB6">
              <w:rPr>
                <w:b/>
                <w:sz w:val="16"/>
                <w:lang w:val="es-ES"/>
              </w:rPr>
              <w:t>Nombre del carácter en español</w:t>
            </w:r>
          </w:p>
        </w:tc>
        <w:tc>
          <w:tcPr>
            <w:tcW w:w="1427" w:type="dxa"/>
          </w:tcPr>
          <w:p w14:paraId="19AD4E74" w14:textId="77777777" w:rsidR="005B77D2" w:rsidRPr="002A4AB6" w:rsidRDefault="005B77D2">
            <w:pPr>
              <w:rPr>
                <w:lang w:val="es-ES"/>
              </w:rPr>
            </w:pPr>
          </w:p>
        </w:tc>
        <w:tc>
          <w:tcPr>
            <w:tcW w:w="1427" w:type="dxa"/>
          </w:tcPr>
          <w:p w14:paraId="28A786F8" w14:textId="77777777" w:rsidR="005B77D2" w:rsidRPr="002A4AB6" w:rsidRDefault="005B77D2">
            <w:pPr>
              <w:rPr>
                <w:lang w:val="es-ES"/>
              </w:rPr>
            </w:pPr>
          </w:p>
        </w:tc>
      </w:tr>
      <w:tr w:rsidR="005B77D2" w14:paraId="081E88E4" w14:textId="77777777">
        <w:trPr>
          <w:trHeight w:val="1000"/>
        </w:trPr>
        <w:tc>
          <w:tcPr>
            <w:tcW w:w="713" w:type="dxa"/>
            <w:vMerge/>
          </w:tcPr>
          <w:p w14:paraId="7702AC04" w14:textId="77777777" w:rsidR="005B77D2" w:rsidRPr="002A4AB6" w:rsidRDefault="005B77D2">
            <w:pPr>
              <w:rPr>
                <w:lang w:val="es-ES"/>
              </w:rPr>
            </w:pPr>
          </w:p>
        </w:tc>
        <w:tc>
          <w:tcPr>
            <w:tcW w:w="713" w:type="dxa"/>
          </w:tcPr>
          <w:p w14:paraId="3C8E1FB2" w14:textId="77777777" w:rsidR="005B77D2" w:rsidRPr="002A4AB6" w:rsidRDefault="005B77D2">
            <w:pPr>
              <w:rPr>
                <w:lang w:val="es-ES"/>
              </w:rPr>
            </w:pPr>
          </w:p>
        </w:tc>
        <w:tc>
          <w:tcPr>
            <w:tcW w:w="1426" w:type="dxa"/>
            <w:gridSpan w:val="2"/>
          </w:tcPr>
          <w:p w14:paraId="3362CE73" w14:textId="77777777" w:rsidR="005B77D2" w:rsidRPr="002A4AB6" w:rsidRDefault="00AC56A1">
            <w:pPr>
              <w:divId w:val="1"/>
              <w:rPr>
                <w:lang w:val="es-ES"/>
              </w:rPr>
            </w:pPr>
            <w:r w:rsidRPr="002A4AB6">
              <w:rPr>
                <w:lang w:val="es-ES"/>
              </w:rPr>
              <w:t>                            </w:t>
            </w:r>
          </w:p>
          <w:p w14:paraId="7096E2FF" w14:textId="77777777" w:rsidR="005B77D2" w:rsidRDefault="00AC56A1">
            <w:pPr>
              <w:jc w:val="left"/>
              <w:divId w:val="2"/>
            </w:pPr>
            <w:r>
              <w:rPr>
                <w:sz w:val="16"/>
              </w:rPr>
              <w:t>states of expression</w:t>
            </w:r>
          </w:p>
        </w:tc>
        <w:tc>
          <w:tcPr>
            <w:tcW w:w="1426" w:type="dxa"/>
            <w:gridSpan w:val="2"/>
          </w:tcPr>
          <w:p w14:paraId="678F4CF1" w14:textId="77777777" w:rsidR="005B77D2" w:rsidRDefault="00AC56A1">
            <w:pPr>
              <w:divId w:val="1"/>
            </w:pPr>
            <w:r>
              <w:t>                            </w:t>
            </w:r>
          </w:p>
          <w:p w14:paraId="7F87A093" w14:textId="77777777" w:rsidR="005B77D2" w:rsidRDefault="00AC56A1">
            <w:pPr>
              <w:jc w:val="left"/>
              <w:divId w:val="2"/>
            </w:pPr>
            <w:r>
              <w:rPr>
                <w:sz w:val="16"/>
              </w:rPr>
              <w:t>types d’expression</w:t>
            </w:r>
          </w:p>
        </w:tc>
        <w:tc>
          <w:tcPr>
            <w:tcW w:w="1427" w:type="dxa"/>
          </w:tcPr>
          <w:p w14:paraId="11281E3E" w14:textId="77777777" w:rsidR="005B77D2" w:rsidRDefault="00AC56A1">
            <w:pPr>
              <w:divId w:val="1"/>
            </w:pPr>
            <w:r>
              <w:t>                            </w:t>
            </w:r>
          </w:p>
          <w:p w14:paraId="4B1CE74C" w14:textId="77777777" w:rsidR="005B77D2" w:rsidRDefault="00AC56A1">
            <w:pPr>
              <w:jc w:val="left"/>
              <w:divId w:val="2"/>
            </w:pPr>
            <w:r>
              <w:rPr>
                <w:sz w:val="16"/>
              </w:rPr>
              <w:t>Ausprägungsstufen</w:t>
            </w:r>
          </w:p>
        </w:tc>
        <w:tc>
          <w:tcPr>
            <w:tcW w:w="1427" w:type="dxa"/>
          </w:tcPr>
          <w:p w14:paraId="2EE21FFC" w14:textId="77777777" w:rsidR="005B77D2" w:rsidRDefault="00AC56A1">
            <w:pPr>
              <w:divId w:val="1"/>
            </w:pPr>
            <w:r>
              <w:t>                            </w:t>
            </w:r>
          </w:p>
          <w:p w14:paraId="33F1C410" w14:textId="77777777" w:rsidR="005B77D2" w:rsidRDefault="00AC56A1">
            <w:pPr>
              <w:jc w:val="left"/>
              <w:divId w:val="2"/>
            </w:pPr>
            <w:r>
              <w:rPr>
                <w:sz w:val="16"/>
              </w:rPr>
              <w:t>tipos de expresión</w:t>
            </w:r>
          </w:p>
        </w:tc>
        <w:tc>
          <w:tcPr>
            <w:tcW w:w="1427" w:type="dxa"/>
          </w:tcPr>
          <w:p w14:paraId="5CFB7885" w14:textId="77777777" w:rsidR="005B77D2" w:rsidRDefault="005B77D2"/>
        </w:tc>
        <w:tc>
          <w:tcPr>
            <w:tcW w:w="1427" w:type="dxa"/>
          </w:tcPr>
          <w:p w14:paraId="364B76EF" w14:textId="77777777" w:rsidR="005B77D2" w:rsidRDefault="005B77D2"/>
        </w:tc>
      </w:tr>
    </w:tbl>
    <w:p w14:paraId="1676530B" w14:textId="77777777" w:rsidR="005B77D2" w:rsidRDefault="005B77D2"/>
    <w:p w14:paraId="545C9A05" w14:textId="77777777" w:rsidR="005B77D2" w:rsidRDefault="005B77D2"/>
    <w:p w14:paraId="7F8DA786" w14:textId="77777777" w:rsidR="005B77D2" w:rsidRDefault="00AC56A1">
      <w:r>
        <w:t>1</w:t>
      </w:r>
      <w:r>
        <w:tab/>
        <w:t>Characteristic number</w:t>
      </w:r>
    </w:p>
    <w:p w14:paraId="7860CD97" w14:textId="77777777" w:rsidR="005B77D2" w:rsidRDefault="005B77D2"/>
    <w:p w14:paraId="34BC1B42" w14:textId="77777777" w:rsidR="005B77D2" w:rsidRDefault="00AC56A1">
      <w:r>
        <w:t>2</w:t>
      </w:r>
      <w:r>
        <w:tab/>
        <w:t>(*)</w:t>
      </w:r>
      <w:r>
        <w:tab/>
      </w:r>
      <w:r>
        <w:tab/>
      </w:r>
      <w:r>
        <w:tab/>
      </w:r>
      <w:r>
        <w:tab/>
        <w:t>sterisked characteristic</w:t>
      </w:r>
      <w:r>
        <w:tab/>
      </w:r>
      <w:r>
        <w:tab/>
        <w:t>– see Chapter 6.1.2</w:t>
      </w:r>
    </w:p>
    <w:p w14:paraId="2F6E8121" w14:textId="77777777" w:rsidR="005B77D2" w:rsidRDefault="005B77D2"/>
    <w:p w14:paraId="3D5C93C6" w14:textId="77777777" w:rsidR="005B77D2" w:rsidRDefault="00AC56A1">
      <w:r>
        <w:t>3</w:t>
      </w:r>
      <w:r>
        <w:tab/>
        <w:t>Type of expression</w:t>
      </w:r>
    </w:p>
    <w:p w14:paraId="239DE308" w14:textId="77777777" w:rsidR="005B77D2" w:rsidRDefault="00AC56A1">
      <w:r>
        <w:tab/>
        <w:t>QL</w:t>
      </w:r>
      <w:r>
        <w:tab/>
      </w:r>
      <w:r>
        <w:tab/>
      </w:r>
      <w:r>
        <w:tab/>
      </w:r>
      <w:r>
        <w:tab/>
        <w:t>Qualitative characteristic</w:t>
      </w:r>
      <w:r>
        <w:tab/>
      </w:r>
      <w:r>
        <w:tab/>
        <w:t>– see Chapter 6.3</w:t>
      </w:r>
    </w:p>
    <w:p w14:paraId="7B1B640C" w14:textId="77777777" w:rsidR="005B77D2" w:rsidRDefault="00AC56A1">
      <w:r>
        <w:tab/>
        <w:t>QN</w:t>
      </w:r>
      <w:r>
        <w:tab/>
      </w:r>
      <w:r>
        <w:tab/>
      </w:r>
      <w:r>
        <w:tab/>
      </w:r>
      <w:r>
        <w:tab/>
        <w:t>Quantitative characteristic</w:t>
      </w:r>
      <w:r>
        <w:tab/>
      </w:r>
      <w:r>
        <w:tab/>
        <w:t>– see Chapter 6.3</w:t>
      </w:r>
    </w:p>
    <w:p w14:paraId="64DA1EC3" w14:textId="77777777" w:rsidR="005B77D2" w:rsidRDefault="00AC56A1">
      <w:r>
        <w:tab/>
        <w:t>PQ</w:t>
      </w:r>
      <w:r>
        <w:tab/>
      </w:r>
      <w:r>
        <w:tab/>
      </w:r>
      <w:r>
        <w:tab/>
      </w:r>
      <w:r>
        <w:tab/>
        <w:t>Pseudo-qualitative characteristic</w:t>
      </w:r>
      <w:r>
        <w:tab/>
      </w:r>
      <w:r>
        <w:tab/>
        <w:t>– see Chapter 6.3</w:t>
      </w:r>
    </w:p>
    <w:p w14:paraId="1EDB092A" w14:textId="77777777" w:rsidR="005B77D2" w:rsidRDefault="005B77D2"/>
    <w:p w14:paraId="53FB606E" w14:textId="77777777" w:rsidR="005B77D2" w:rsidRDefault="00AC56A1">
      <w:r>
        <w:t>4</w:t>
      </w:r>
      <w:r>
        <w:tab/>
        <w:t>Method of observation (and type of plot, if applicable)</w:t>
      </w:r>
    </w:p>
    <w:p w14:paraId="6DAF436F" w14:textId="77777777" w:rsidR="005B77D2" w:rsidRDefault="00AC56A1">
      <w:r>
        <w:tab/>
        <w:t>MG, MS, VG, VS</w:t>
      </w:r>
      <w:r>
        <w:tab/>
      </w:r>
      <w:r>
        <w:tab/>
      </w:r>
      <w:r>
        <w:tab/>
      </w:r>
      <w:r>
        <w:tab/>
      </w:r>
      <w:r>
        <w:tab/>
      </w:r>
      <w:r>
        <w:tab/>
      </w:r>
      <w:r>
        <w:tab/>
        <w:t>– see Chapter 4.1.5</w:t>
      </w:r>
    </w:p>
    <w:p w14:paraId="77BAF39B" w14:textId="77777777" w:rsidR="005B77D2" w:rsidRDefault="005B77D2"/>
    <w:p w14:paraId="5A206BEE" w14:textId="77777777" w:rsidR="005B77D2" w:rsidRDefault="00AC56A1">
      <w:r>
        <w:t>5</w:t>
      </w:r>
      <w:r>
        <w:tab/>
        <w:t>(+)</w:t>
      </w:r>
      <w:r>
        <w:tab/>
      </w:r>
      <w:r>
        <w:tab/>
      </w:r>
      <w:r>
        <w:tab/>
      </w:r>
      <w:r>
        <w:tab/>
      </w:r>
      <w:r>
        <w:tab/>
        <w:t>See Explanations on the Table of Characteristics in Chapter 8.2</w:t>
      </w:r>
    </w:p>
    <w:p w14:paraId="28D97596" w14:textId="77777777" w:rsidR="005B77D2" w:rsidRDefault="005B77D2"/>
    <w:p w14:paraId="3980B317" w14:textId="77777777" w:rsidR="005B77D2" w:rsidRDefault="00AC56A1">
      <w:r>
        <w:t>6</w:t>
      </w:r>
      <w:r>
        <w:tab/>
        <w:t>(a)-(g)</w:t>
      </w:r>
      <w:r>
        <w:tab/>
      </w:r>
      <w:r>
        <w:tab/>
      </w:r>
      <w:r>
        <w:tab/>
      </w:r>
      <w:r>
        <w:tab/>
      </w:r>
      <w:r>
        <w:tab/>
        <w:t>See Explanations on the Table of Characteristics in Chapter 8.1</w:t>
      </w:r>
    </w:p>
    <w:p w14:paraId="19634AA8" w14:textId="77777777" w:rsidR="005B77D2" w:rsidRDefault="005B77D2"/>
    <w:p w14:paraId="1133C595" w14:textId="77777777" w:rsidR="005B77D2" w:rsidRDefault="00AC56A1">
      <w:r>
        <w:t>7</w:t>
      </w:r>
      <w:r>
        <w:tab/>
        <w:t>Not applicable</w:t>
      </w:r>
    </w:p>
    <w:p w14:paraId="0A2FA19A" w14:textId="77777777" w:rsidR="005B77D2" w:rsidRDefault="005B77D2"/>
    <w:p w14:paraId="60573476" w14:textId="77777777" w:rsidR="005B77D2" w:rsidRDefault="005B77D2">
      <w:pPr>
        <w:spacing w:beforeAutospacing="1" w:afterAutospacing="1"/>
      </w:pPr>
    </w:p>
    <w:p w14:paraId="0C847075" w14:textId="77777777" w:rsidR="005B77D2" w:rsidRDefault="005B77D2">
      <w:pPr>
        <w:sectPr w:rsidR="005B77D2">
          <w:headerReference w:type="even" r:id="rId22"/>
          <w:headerReference w:type="default" r:id="rId23"/>
          <w:footerReference w:type="even" r:id="rId24"/>
          <w:footerReference w:type="default" r:id="rId25"/>
          <w:headerReference w:type="first" r:id="rId26"/>
          <w:footerReference w:type="first" r:id="rId27"/>
          <w:pgSz w:w="11906" w:h="16838"/>
          <w:pgMar w:top="504" w:right="960" w:bottom="504" w:left="960" w:header="510" w:footer="720" w:gutter="0"/>
          <w:cols w:space="720"/>
        </w:sectPr>
      </w:pPr>
    </w:p>
    <w:p w14:paraId="4FDAE6F5" w14:textId="77777777" w:rsidR="005B77D2" w:rsidRPr="002A4AB6" w:rsidRDefault="00AC56A1">
      <w:pPr>
        <w:pStyle w:val="Heading1"/>
        <w:rPr>
          <w:lang w:val="fr-FR"/>
        </w:rPr>
      </w:pPr>
      <w:bookmarkStart w:id="50" w:name="_Toc_1_3_0000000020"/>
      <w:r w:rsidRPr="002A4AB6">
        <w:rPr>
          <w:lang w:val="fr-FR"/>
        </w:rPr>
        <w:lastRenderedPageBreak/>
        <w:t xml:space="preserve">Table of </w:t>
      </w:r>
      <w:proofErr w:type="spellStart"/>
      <w:r w:rsidRPr="002A4AB6">
        <w:rPr>
          <w:lang w:val="fr-FR"/>
        </w:rPr>
        <w:t>Characteristics</w:t>
      </w:r>
      <w:proofErr w:type="spellEnd"/>
      <w:r w:rsidRPr="002A4AB6">
        <w:rPr>
          <w:lang w:val="fr-FR"/>
        </w:rPr>
        <w:t xml:space="preserve">/Tableau des </w:t>
      </w:r>
      <w:proofErr w:type="spellStart"/>
      <w:r w:rsidRPr="002A4AB6">
        <w:rPr>
          <w:lang w:val="fr-FR"/>
        </w:rPr>
        <w:t>caracteres</w:t>
      </w:r>
      <w:proofErr w:type="spellEnd"/>
      <w:r w:rsidRPr="002A4AB6">
        <w:rPr>
          <w:lang w:val="fr-FR"/>
        </w:rPr>
        <w:t>/</w:t>
      </w:r>
      <w:proofErr w:type="spellStart"/>
      <w:r w:rsidRPr="002A4AB6">
        <w:rPr>
          <w:lang w:val="fr-FR"/>
        </w:rPr>
        <w:t>Merkmalstabelle</w:t>
      </w:r>
      <w:proofErr w:type="spellEnd"/>
      <w:r w:rsidRPr="002A4AB6">
        <w:rPr>
          <w:lang w:val="fr-FR"/>
        </w:rPr>
        <w:t xml:space="preserve">/Tabla de </w:t>
      </w:r>
      <w:proofErr w:type="spellStart"/>
      <w:r w:rsidRPr="002A4AB6">
        <w:rPr>
          <w:lang w:val="fr-FR"/>
        </w:rPr>
        <w:t>caracteres</w:t>
      </w:r>
      <w:bookmarkEnd w:id="50"/>
      <w:proofErr w:type="spellEnd"/>
    </w:p>
    <w:p w14:paraId="1BDB3686" w14:textId="77777777" w:rsidR="005B77D2" w:rsidRPr="002A4AB6" w:rsidRDefault="005B77D2">
      <w:pPr>
        <w:rPr>
          <w:lang w:val="fr-FR"/>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528"/>
        <w:gridCol w:w="385"/>
        <w:gridCol w:w="810"/>
        <w:gridCol w:w="1070"/>
        <w:gridCol w:w="941"/>
        <w:gridCol w:w="941"/>
        <w:gridCol w:w="2018"/>
        <w:gridCol w:w="2018"/>
        <w:gridCol w:w="2018"/>
        <w:gridCol w:w="599"/>
      </w:tblGrid>
      <w:tr w:rsidR="005B77D2" w14:paraId="0EBC8BB4" w14:textId="77777777">
        <w:trPr>
          <w:trHeight w:val="1000"/>
          <w:tblHeader/>
        </w:trPr>
        <w:tc>
          <w:tcPr>
            <w:tcW w:w="125" w:type="pct"/>
            <w:gridSpan w:val="2"/>
          </w:tcPr>
          <w:p w14:paraId="43C76D46" w14:textId="77777777" w:rsidR="005B77D2" w:rsidRPr="002A4AB6" w:rsidRDefault="005B77D2">
            <w:pPr>
              <w:jc w:val="center"/>
              <w:rPr>
                <w:lang w:val="fr-FR"/>
              </w:rPr>
            </w:pPr>
          </w:p>
        </w:tc>
        <w:tc>
          <w:tcPr>
            <w:tcW w:w="950" w:type="pct"/>
            <w:gridSpan w:val="2"/>
          </w:tcPr>
          <w:p w14:paraId="54B7F1EB" w14:textId="77777777" w:rsidR="005B77D2" w:rsidRDefault="00AC56A1">
            <w:pPr>
              <w:jc w:val="center"/>
            </w:pPr>
            <w:r>
              <w:rPr>
                <w:rFonts w:eastAsia="Arial"/>
                <w:sz w:val="16"/>
              </w:rPr>
              <w:t>English</w:t>
            </w:r>
          </w:p>
        </w:tc>
        <w:tc>
          <w:tcPr>
            <w:tcW w:w="950" w:type="pct"/>
            <w:gridSpan w:val="2"/>
          </w:tcPr>
          <w:p w14:paraId="2FC895E5" w14:textId="77777777" w:rsidR="005B77D2" w:rsidRDefault="00AC56A1">
            <w:pPr>
              <w:jc w:val="center"/>
            </w:pPr>
            <w:r>
              <w:rPr>
                <w:rFonts w:eastAsia="Arial"/>
                <w:sz w:val="16"/>
              </w:rPr>
              <w:t>français</w:t>
            </w:r>
          </w:p>
        </w:tc>
        <w:tc>
          <w:tcPr>
            <w:tcW w:w="950" w:type="pct"/>
          </w:tcPr>
          <w:p w14:paraId="3D2B3DA5" w14:textId="77777777" w:rsidR="005B77D2" w:rsidRDefault="00AC56A1">
            <w:pPr>
              <w:jc w:val="center"/>
            </w:pPr>
            <w:r>
              <w:rPr>
                <w:rFonts w:eastAsia="Arial"/>
                <w:sz w:val="16"/>
              </w:rPr>
              <w:t>deutsch</w:t>
            </w:r>
          </w:p>
        </w:tc>
        <w:tc>
          <w:tcPr>
            <w:tcW w:w="950" w:type="pct"/>
          </w:tcPr>
          <w:p w14:paraId="3EE8B969" w14:textId="77777777" w:rsidR="005B77D2" w:rsidRDefault="00AC56A1">
            <w:pPr>
              <w:jc w:val="center"/>
            </w:pPr>
            <w:r>
              <w:rPr>
                <w:rFonts w:eastAsia="Arial"/>
                <w:sz w:val="16"/>
              </w:rPr>
              <w:t>español</w:t>
            </w:r>
          </w:p>
        </w:tc>
        <w:tc>
          <w:tcPr>
            <w:tcW w:w="950" w:type="pct"/>
          </w:tcPr>
          <w:p w14:paraId="011DBC27" w14:textId="77777777" w:rsidR="005B77D2" w:rsidRDefault="00AC56A1">
            <w:pPr>
              <w:jc w:val="center"/>
            </w:pPr>
            <w:r>
              <w:rPr>
                <w:rFonts w:eastAsia="Arial"/>
                <w:sz w:val="16"/>
              </w:rPr>
              <w:t>Example Varieties</w:t>
            </w:r>
          </w:p>
          <w:p w14:paraId="6CC7D0D3" w14:textId="77777777" w:rsidR="005B77D2" w:rsidRDefault="00AC56A1">
            <w:pPr>
              <w:jc w:val="center"/>
            </w:pPr>
            <w:r>
              <w:rPr>
                <w:rFonts w:eastAsia="Arial"/>
                <w:sz w:val="16"/>
              </w:rPr>
              <w:t>Exemples</w:t>
            </w:r>
          </w:p>
          <w:p w14:paraId="48A31262" w14:textId="77777777" w:rsidR="005B77D2" w:rsidRDefault="00AC56A1">
            <w:pPr>
              <w:jc w:val="center"/>
            </w:pPr>
            <w:r>
              <w:rPr>
                <w:rFonts w:eastAsia="Arial"/>
                <w:sz w:val="16"/>
              </w:rPr>
              <w:t>Beispielssorten</w:t>
            </w:r>
          </w:p>
          <w:p w14:paraId="330515FD" w14:textId="77777777" w:rsidR="005B77D2" w:rsidRDefault="00AC56A1">
            <w:pPr>
              <w:jc w:val="center"/>
            </w:pPr>
            <w:r>
              <w:rPr>
                <w:rFonts w:eastAsia="Arial"/>
                <w:sz w:val="16"/>
              </w:rPr>
              <w:t>Variedades ejemplo</w:t>
            </w:r>
          </w:p>
        </w:tc>
        <w:tc>
          <w:tcPr>
            <w:tcW w:w="125" w:type="pct"/>
          </w:tcPr>
          <w:p w14:paraId="65296353" w14:textId="77777777" w:rsidR="005B77D2" w:rsidRDefault="00AC56A1">
            <w:pPr>
              <w:jc w:val="center"/>
            </w:pPr>
            <w:r>
              <w:rPr>
                <w:rFonts w:eastAsia="Arial"/>
                <w:sz w:val="16"/>
              </w:rPr>
              <w:t>Note/</w:t>
            </w:r>
          </w:p>
          <w:p w14:paraId="7FD44DE0" w14:textId="77777777" w:rsidR="005B77D2" w:rsidRDefault="00AC56A1">
            <w:pPr>
              <w:jc w:val="center"/>
            </w:pPr>
            <w:r>
              <w:rPr>
                <w:rFonts w:eastAsia="Arial"/>
                <w:sz w:val="16"/>
              </w:rPr>
              <w:t>Nota</w:t>
            </w:r>
          </w:p>
        </w:tc>
      </w:tr>
      <w:tr w:rsidR="005B77D2" w14:paraId="196177FB" w14:textId="77777777">
        <w:trPr>
          <w:trHeight w:val="360"/>
        </w:trPr>
        <w:tc>
          <w:tcPr>
            <w:tcW w:w="810" w:type="dxa"/>
            <w:tcBorders>
              <w:right w:val="dotted" w:sz="4" w:space="0" w:color="auto"/>
            </w:tcBorders>
            <w:shd w:val="clear" w:color="auto" w:fill="DFDFD7"/>
            <w:vAlign w:val="center"/>
          </w:tcPr>
          <w:p w14:paraId="72483FA5" w14:textId="77777777" w:rsidR="005B77D2" w:rsidRDefault="00AC56A1">
            <w:r>
              <w:rPr>
                <w:rFonts w:eastAsia="Arial"/>
                <w:b/>
                <w:sz w:val="16"/>
              </w:rPr>
              <w:t>1.</w:t>
            </w:r>
          </w:p>
        </w:tc>
        <w:tc>
          <w:tcPr>
            <w:tcW w:w="810" w:type="dxa"/>
            <w:tcBorders>
              <w:right w:val="dotted" w:sz="4" w:space="0" w:color="auto"/>
            </w:tcBorders>
            <w:shd w:val="clear" w:color="auto" w:fill="DFDFD7"/>
            <w:vAlign w:val="center"/>
          </w:tcPr>
          <w:p w14:paraId="58BE932D" w14:textId="77777777" w:rsidR="005B77D2" w:rsidRDefault="005B77D2"/>
        </w:tc>
        <w:tc>
          <w:tcPr>
            <w:tcW w:w="810" w:type="dxa"/>
            <w:tcBorders>
              <w:right w:val="dotted" w:sz="4" w:space="0" w:color="auto"/>
            </w:tcBorders>
            <w:shd w:val="clear" w:color="auto" w:fill="DFDFD7"/>
            <w:vAlign w:val="center"/>
          </w:tcPr>
          <w:p w14:paraId="22211777"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6A8DFC35" w14:textId="77777777" w:rsidR="005B77D2" w:rsidRDefault="00AC56A1">
            <w:r>
              <w:rPr>
                <w:rFonts w:eastAsia="Arial"/>
                <w:b/>
                <w:sz w:val="16"/>
              </w:rPr>
              <w:t>MG/VG</w:t>
            </w:r>
          </w:p>
        </w:tc>
        <w:tc>
          <w:tcPr>
            <w:tcW w:w="810" w:type="dxa"/>
            <w:tcBorders>
              <w:right w:val="dotted" w:sz="4" w:space="0" w:color="auto"/>
            </w:tcBorders>
            <w:shd w:val="clear" w:color="auto" w:fill="DFDFD7"/>
            <w:vAlign w:val="center"/>
          </w:tcPr>
          <w:p w14:paraId="64115E22"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0955393D" w14:textId="77777777" w:rsidR="005B77D2" w:rsidRDefault="00AC56A1">
            <w:r>
              <w:rPr>
                <w:rFonts w:eastAsia="Arial"/>
                <w:b/>
                <w:sz w:val="16"/>
              </w:rPr>
              <w:t>(a)</w:t>
            </w:r>
          </w:p>
        </w:tc>
        <w:tc>
          <w:tcPr>
            <w:tcW w:w="1620" w:type="dxa"/>
            <w:shd w:val="clear" w:color="auto" w:fill="DFDFD7"/>
            <w:vAlign w:val="center"/>
          </w:tcPr>
          <w:p w14:paraId="25818871" w14:textId="77777777" w:rsidR="005B77D2" w:rsidRDefault="005B77D2"/>
        </w:tc>
        <w:tc>
          <w:tcPr>
            <w:tcW w:w="1620" w:type="dxa"/>
            <w:shd w:val="clear" w:color="auto" w:fill="DFDFD7"/>
          </w:tcPr>
          <w:p w14:paraId="755C2220" w14:textId="77777777" w:rsidR="005B77D2" w:rsidRDefault="005B77D2"/>
        </w:tc>
        <w:tc>
          <w:tcPr>
            <w:tcW w:w="1620" w:type="dxa"/>
            <w:shd w:val="clear" w:color="auto" w:fill="DFDFD7"/>
          </w:tcPr>
          <w:p w14:paraId="6A9625FA" w14:textId="77777777" w:rsidR="005B77D2" w:rsidRDefault="005B77D2"/>
        </w:tc>
        <w:tc>
          <w:tcPr>
            <w:tcW w:w="1620" w:type="dxa"/>
            <w:shd w:val="clear" w:color="auto" w:fill="DFDFD7"/>
          </w:tcPr>
          <w:p w14:paraId="1D3BC782" w14:textId="77777777" w:rsidR="005B77D2" w:rsidRDefault="005B77D2"/>
        </w:tc>
      </w:tr>
      <w:tr w:rsidR="005B77D2" w14:paraId="0E43895B" w14:textId="77777777">
        <w:trPr>
          <w:trHeight w:val="440"/>
        </w:trPr>
        <w:tc>
          <w:tcPr>
            <w:tcW w:w="1620" w:type="dxa"/>
            <w:gridSpan w:val="2"/>
            <w:vMerge w:val="restart"/>
          </w:tcPr>
          <w:p w14:paraId="4B44A309" w14:textId="77777777" w:rsidR="005B77D2" w:rsidRDefault="005B77D2"/>
        </w:tc>
        <w:tc>
          <w:tcPr>
            <w:tcW w:w="1620" w:type="dxa"/>
            <w:gridSpan w:val="2"/>
            <w:tcBorders>
              <w:bottom w:val="dotted" w:sz="4" w:space="0" w:color="auto"/>
            </w:tcBorders>
          </w:tcPr>
          <w:p w14:paraId="232F7BB8" w14:textId="77777777" w:rsidR="005B77D2" w:rsidRDefault="00AC56A1">
            <w:pPr>
              <w:spacing w:before="113" w:after="113"/>
              <w:jc w:val="left"/>
              <w:divId w:val="1"/>
            </w:pPr>
            <w:r>
              <w:rPr>
                <w:b/>
                <w:sz w:val="16"/>
              </w:rPr>
              <w:t>Petiole: length</w:t>
            </w:r>
          </w:p>
        </w:tc>
        <w:tc>
          <w:tcPr>
            <w:tcW w:w="1620" w:type="dxa"/>
            <w:gridSpan w:val="2"/>
            <w:tcBorders>
              <w:bottom w:val="dotted" w:sz="4" w:space="0" w:color="auto"/>
            </w:tcBorders>
          </w:tcPr>
          <w:p w14:paraId="6FAA0773" w14:textId="77777777" w:rsidR="005B77D2" w:rsidRDefault="005B77D2"/>
        </w:tc>
        <w:tc>
          <w:tcPr>
            <w:tcW w:w="1620" w:type="dxa"/>
            <w:tcBorders>
              <w:bottom w:val="dotted" w:sz="4" w:space="0" w:color="auto"/>
            </w:tcBorders>
          </w:tcPr>
          <w:p w14:paraId="68ECBD29" w14:textId="77777777" w:rsidR="005B77D2" w:rsidRDefault="005B77D2"/>
        </w:tc>
        <w:tc>
          <w:tcPr>
            <w:tcW w:w="1620" w:type="dxa"/>
            <w:tcBorders>
              <w:bottom w:val="dotted" w:sz="4" w:space="0" w:color="auto"/>
            </w:tcBorders>
          </w:tcPr>
          <w:p w14:paraId="5D21CDCC" w14:textId="77777777" w:rsidR="005B77D2" w:rsidRDefault="005B77D2"/>
        </w:tc>
        <w:tc>
          <w:tcPr>
            <w:tcW w:w="1620" w:type="dxa"/>
            <w:tcBorders>
              <w:bottom w:val="dotted" w:sz="4" w:space="0" w:color="auto"/>
            </w:tcBorders>
          </w:tcPr>
          <w:p w14:paraId="74E0E745" w14:textId="77777777" w:rsidR="005B77D2" w:rsidRDefault="005B77D2"/>
        </w:tc>
        <w:tc>
          <w:tcPr>
            <w:tcW w:w="1620" w:type="dxa"/>
            <w:tcBorders>
              <w:bottom w:val="dotted" w:sz="4" w:space="0" w:color="auto"/>
            </w:tcBorders>
          </w:tcPr>
          <w:p w14:paraId="73152BF0" w14:textId="77777777" w:rsidR="005B77D2" w:rsidRDefault="005B77D2"/>
        </w:tc>
      </w:tr>
      <w:tr w:rsidR="005B77D2" w14:paraId="0E20357E" w14:textId="77777777">
        <w:trPr>
          <w:trHeight w:val="320"/>
        </w:trPr>
        <w:tc>
          <w:tcPr>
            <w:tcW w:w="1620" w:type="dxa"/>
            <w:gridSpan w:val="2"/>
            <w:vMerge/>
          </w:tcPr>
          <w:p w14:paraId="4FF92294" w14:textId="77777777" w:rsidR="005B77D2" w:rsidRDefault="005B77D2"/>
        </w:tc>
        <w:tc>
          <w:tcPr>
            <w:tcW w:w="1620" w:type="dxa"/>
            <w:gridSpan w:val="2"/>
            <w:tcBorders>
              <w:bottom w:val="dotted" w:sz="4" w:space="0" w:color="auto"/>
            </w:tcBorders>
            <w:vAlign w:val="center"/>
          </w:tcPr>
          <w:p w14:paraId="23B05C49" w14:textId="77777777" w:rsidR="005B77D2" w:rsidRDefault="00AC56A1">
            <w:pPr>
              <w:jc w:val="left"/>
              <w:divId w:val="1"/>
            </w:pPr>
            <w:r>
              <w:rPr>
                <w:sz w:val="16"/>
              </w:rPr>
              <w:t>very short</w:t>
            </w:r>
          </w:p>
        </w:tc>
        <w:tc>
          <w:tcPr>
            <w:tcW w:w="1620" w:type="dxa"/>
            <w:gridSpan w:val="2"/>
            <w:tcBorders>
              <w:bottom w:val="dotted" w:sz="4" w:space="0" w:color="auto"/>
            </w:tcBorders>
            <w:vAlign w:val="center"/>
          </w:tcPr>
          <w:p w14:paraId="3FD1322A" w14:textId="77777777" w:rsidR="005B77D2" w:rsidRDefault="005B77D2"/>
        </w:tc>
        <w:tc>
          <w:tcPr>
            <w:tcW w:w="1620" w:type="dxa"/>
            <w:tcBorders>
              <w:bottom w:val="dotted" w:sz="4" w:space="0" w:color="auto"/>
            </w:tcBorders>
            <w:vAlign w:val="center"/>
          </w:tcPr>
          <w:p w14:paraId="577E4056" w14:textId="77777777" w:rsidR="005B77D2" w:rsidRDefault="005B77D2"/>
        </w:tc>
        <w:tc>
          <w:tcPr>
            <w:tcW w:w="1620" w:type="dxa"/>
            <w:tcBorders>
              <w:bottom w:val="dotted" w:sz="4" w:space="0" w:color="auto"/>
            </w:tcBorders>
            <w:vAlign w:val="center"/>
          </w:tcPr>
          <w:p w14:paraId="2176FD3C" w14:textId="77777777" w:rsidR="005B77D2" w:rsidRDefault="005B77D2"/>
        </w:tc>
        <w:tc>
          <w:tcPr>
            <w:tcW w:w="1620" w:type="dxa"/>
            <w:tcBorders>
              <w:bottom w:val="dotted" w:sz="4" w:space="0" w:color="auto"/>
            </w:tcBorders>
            <w:vAlign w:val="center"/>
          </w:tcPr>
          <w:p w14:paraId="6CDDA00A" w14:textId="77777777" w:rsidR="005B77D2" w:rsidRDefault="00AC56A1">
            <w:pPr>
              <w:jc w:val="left"/>
              <w:divId w:val="1"/>
            </w:pPr>
            <w:r>
              <w:rPr>
                <w:sz w:val="16"/>
              </w:rPr>
              <w:t>COSEH 1000</w:t>
            </w:r>
          </w:p>
        </w:tc>
        <w:tc>
          <w:tcPr>
            <w:tcW w:w="1620" w:type="dxa"/>
            <w:tcBorders>
              <w:bottom w:val="dotted" w:sz="4" w:space="0" w:color="auto"/>
            </w:tcBorders>
            <w:vAlign w:val="center"/>
          </w:tcPr>
          <w:p w14:paraId="0D519726" w14:textId="77777777" w:rsidR="005B77D2" w:rsidRDefault="00AC56A1">
            <w:pPr>
              <w:jc w:val="center"/>
              <w:divId w:val="1"/>
            </w:pPr>
            <w:r>
              <w:rPr>
                <w:rFonts w:eastAsia="Arial"/>
                <w:sz w:val="16"/>
              </w:rPr>
              <w:t xml:space="preserve">1 </w:t>
            </w:r>
          </w:p>
        </w:tc>
      </w:tr>
      <w:tr w:rsidR="005B77D2" w14:paraId="6356AED1" w14:textId="77777777">
        <w:trPr>
          <w:trHeight w:val="320"/>
        </w:trPr>
        <w:tc>
          <w:tcPr>
            <w:tcW w:w="1620" w:type="dxa"/>
            <w:gridSpan w:val="2"/>
            <w:vMerge/>
          </w:tcPr>
          <w:p w14:paraId="04B0EE74" w14:textId="77777777" w:rsidR="005B77D2" w:rsidRDefault="005B77D2"/>
        </w:tc>
        <w:tc>
          <w:tcPr>
            <w:tcW w:w="1620" w:type="dxa"/>
            <w:gridSpan w:val="2"/>
            <w:tcBorders>
              <w:bottom w:val="dotted" w:sz="4" w:space="0" w:color="auto"/>
            </w:tcBorders>
            <w:vAlign w:val="center"/>
          </w:tcPr>
          <w:p w14:paraId="12B89D27" w14:textId="77777777" w:rsidR="005B77D2" w:rsidRDefault="00AC56A1">
            <w:pPr>
              <w:jc w:val="left"/>
              <w:divId w:val="1"/>
            </w:pPr>
            <w:r>
              <w:rPr>
                <w:sz w:val="16"/>
              </w:rPr>
              <w:t>short</w:t>
            </w:r>
          </w:p>
        </w:tc>
        <w:tc>
          <w:tcPr>
            <w:tcW w:w="1620" w:type="dxa"/>
            <w:gridSpan w:val="2"/>
            <w:tcBorders>
              <w:bottom w:val="dotted" w:sz="4" w:space="0" w:color="auto"/>
            </w:tcBorders>
            <w:vAlign w:val="center"/>
          </w:tcPr>
          <w:p w14:paraId="4F719FCF" w14:textId="77777777" w:rsidR="005B77D2" w:rsidRDefault="005B77D2"/>
        </w:tc>
        <w:tc>
          <w:tcPr>
            <w:tcW w:w="1620" w:type="dxa"/>
            <w:tcBorders>
              <w:bottom w:val="dotted" w:sz="4" w:space="0" w:color="auto"/>
            </w:tcBorders>
            <w:vAlign w:val="center"/>
          </w:tcPr>
          <w:p w14:paraId="550C9C58" w14:textId="77777777" w:rsidR="005B77D2" w:rsidRDefault="005B77D2"/>
        </w:tc>
        <w:tc>
          <w:tcPr>
            <w:tcW w:w="1620" w:type="dxa"/>
            <w:tcBorders>
              <w:bottom w:val="dotted" w:sz="4" w:space="0" w:color="auto"/>
            </w:tcBorders>
            <w:vAlign w:val="center"/>
          </w:tcPr>
          <w:p w14:paraId="5FD6B522" w14:textId="77777777" w:rsidR="005B77D2" w:rsidRDefault="005B77D2"/>
        </w:tc>
        <w:tc>
          <w:tcPr>
            <w:tcW w:w="1620" w:type="dxa"/>
            <w:tcBorders>
              <w:bottom w:val="dotted" w:sz="4" w:space="0" w:color="auto"/>
            </w:tcBorders>
            <w:vAlign w:val="center"/>
          </w:tcPr>
          <w:p w14:paraId="4AEFB909" w14:textId="77777777" w:rsidR="005B77D2" w:rsidRDefault="00AC56A1">
            <w:pPr>
              <w:jc w:val="left"/>
              <w:divId w:val="1"/>
            </w:pPr>
            <w:r>
              <w:rPr>
                <w:sz w:val="16"/>
              </w:rPr>
              <w:t>JHE00325</w:t>
            </w:r>
          </w:p>
        </w:tc>
        <w:tc>
          <w:tcPr>
            <w:tcW w:w="1620" w:type="dxa"/>
            <w:tcBorders>
              <w:bottom w:val="dotted" w:sz="4" w:space="0" w:color="auto"/>
            </w:tcBorders>
            <w:vAlign w:val="center"/>
          </w:tcPr>
          <w:p w14:paraId="699A6662" w14:textId="77777777" w:rsidR="005B77D2" w:rsidRDefault="00AC56A1">
            <w:pPr>
              <w:jc w:val="center"/>
              <w:divId w:val="1"/>
            </w:pPr>
            <w:r>
              <w:rPr>
                <w:rFonts w:eastAsia="Arial"/>
                <w:sz w:val="16"/>
              </w:rPr>
              <w:t xml:space="preserve">2 </w:t>
            </w:r>
          </w:p>
        </w:tc>
      </w:tr>
      <w:tr w:rsidR="005B77D2" w14:paraId="7DC86B69" w14:textId="77777777">
        <w:trPr>
          <w:trHeight w:val="320"/>
        </w:trPr>
        <w:tc>
          <w:tcPr>
            <w:tcW w:w="1620" w:type="dxa"/>
            <w:gridSpan w:val="2"/>
            <w:vMerge/>
          </w:tcPr>
          <w:p w14:paraId="0F7D7360" w14:textId="77777777" w:rsidR="005B77D2" w:rsidRDefault="005B77D2"/>
        </w:tc>
        <w:tc>
          <w:tcPr>
            <w:tcW w:w="1620" w:type="dxa"/>
            <w:gridSpan w:val="2"/>
            <w:tcBorders>
              <w:bottom w:val="dotted" w:sz="4" w:space="0" w:color="auto"/>
            </w:tcBorders>
            <w:vAlign w:val="center"/>
          </w:tcPr>
          <w:p w14:paraId="5ABFEF7B"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10533813" w14:textId="77777777" w:rsidR="005B77D2" w:rsidRDefault="005B77D2"/>
        </w:tc>
        <w:tc>
          <w:tcPr>
            <w:tcW w:w="1620" w:type="dxa"/>
            <w:tcBorders>
              <w:bottom w:val="dotted" w:sz="4" w:space="0" w:color="auto"/>
            </w:tcBorders>
            <w:vAlign w:val="center"/>
          </w:tcPr>
          <w:p w14:paraId="639AE414" w14:textId="77777777" w:rsidR="005B77D2" w:rsidRDefault="005B77D2"/>
        </w:tc>
        <w:tc>
          <w:tcPr>
            <w:tcW w:w="1620" w:type="dxa"/>
            <w:tcBorders>
              <w:bottom w:val="dotted" w:sz="4" w:space="0" w:color="auto"/>
            </w:tcBorders>
            <w:vAlign w:val="center"/>
          </w:tcPr>
          <w:p w14:paraId="482CAF6D" w14:textId="77777777" w:rsidR="005B77D2" w:rsidRDefault="005B77D2"/>
        </w:tc>
        <w:tc>
          <w:tcPr>
            <w:tcW w:w="1620" w:type="dxa"/>
            <w:tcBorders>
              <w:bottom w:val="dotted" w:sz="4" w:space="0" w:color="auto"/>
            </w:tcBorders>
            <w:vAlign w:val="center"/>
          </w:tcPr>
          <w:p w14:paraId="7552D278" w14:textId="77777777" w:rsidR="005B77D2" w:rsidRDefault="00AC56A1">
            <w:pPr>
              <w:jc w:val="left"/>
              <w:divId w:val="1"/>
            </w:pPr>
            <w:r>
              <w:rPr>
                <w:sz w:val="16"/>
              </w:rPr>
              <w:t>ET EPB 1717</w:t>
            </w:r>
          </w:p>
        </w:tc>
        <w:tc>
          <w:tcPr>
            <w:tcW w:w="1620" w:type="dxa"/>
            <w:tcBorders>
              <w:bottom w:val="dotted" w:sz="4" w:space="0" w:color="auto"/>
            </w:tcBorders>
            <w:vAlign w:val="center"/>
          </w:tcPr>
          <w:p w14:paraId="056138B0" w14:textId="77777777" w:rsidR="005B77D2" w:rsidRDefault="00AC56A1">
            <w:pPr>
              <w:jc w:val="center"/>
              <w:divId w:val="1"/>
            </w:pPr>
            <w:r>
              <w:rPr>
                <w:rFonts w:eastAsia="Arial"/>
                <w:sz w:val="16"/>
              </w:rPr>
              <w:t xml:space="preserve">3 </w:t>
            </w:r>
          </w:p>
        </w:tc>
      </w:tr>
      <w:tr w:rsidR="005B77D2" w14:paraId="47BE2245" w14:textId="77777777">
        <w:trPr>
          <w:trHeight w:val="320"/>
        </w:trPr>
        <w:tc>
          <w:tcPr>
            <w:tcW w:w="1620" w:type="dxa"/>
            <w:gridSpan w:val="2"/>
            <w:vMerge/>
          </w:tcPr>
          <w:p w14:paraId="0CCD932F" w14:textId="77777777" w:rsidR="005B77D2" w:rsidRDefault="005B77D2"/>
        </w:tc>
        <w:tc>
          <w:tcPr>
            <w:tcW w:w="1620" w:type="dxa"/>
            <w:gridSpan w:val="2"/>
            <w:tcBorders>
              <w:bottom w:val="dotted" w:sz="4" w:space="0" w:color="auto"/>
            </w:tcBorders>
            <w:vAlign w:val="center"/>
          </w:tcPr>
          <w:p w14:paraId="45942540" w14:textId="77777777" w:rsidR="005B77D2" w:rsidRDefault="00AC56A1">
            <w:pPr>
              <w:jc w:val="left"/>
              <w:divId w:val="1"/>
            </w:pPr>
            <w:r>
              <w:rPr>
                <w:sz w:val="16"/>
              </w:rPr>
              <w:t>long</w:t>
            </w:r>
          </w:p>
        </w:tc>
        <w:tc>
          <w:tcPr>
            <w:tcW w:w="1620" w:type="dxa"/>
            <w:gridSpan w:val="2"/>
            <w:tcBorders>
              <w:bottom w:val="dotted" w:sz="4" w:space="0" w:color="auto"/>
            </w:tcBorders>
            <w:vAlign w:val="center"/>
          </w:tcPr>
          <w:p w14:paraId="5F65E469" w14:textId="77777777" w:rsidR="005B77D2" w:rsidRDefault="005B77D2"/>
        </w:tc>
        <w:tc>
          <w:tcPr>
            <w:tcW w:w="1620" w:type="dxa"/>
            <w:tcBorders>
              <w:bottom w:val="dotted" w:sz="4" w:space="0" w:color="auto"/>
            </w:tcBorders>
            <w:vAlign w:val="center"/>
          </w:tcPr>
          <w:p w14:paraId="62F87A04" w14:textId="77777777" w:rsidR="005B77D2" w:rsidRDefault="005B77D2"/>
        </w:tc>
        <w:tc>
          <w:tcPr>
            <w:tcW w:w="1620" w:type="dxa"/>
            <w:tcBorders>
              <w:bottom w:val="dotted" w:sz="4" w:space="0" w:color="auto"/>
            </w:tcBorders>
            <w:vAlign w:val="center"/>
          </w:tcPr>
          <w:p w14:paraId="716DDE8A" w14:textId="77777777" w:rsidR="005B77D2" w:rsidRDefault="005B77D2"/>
        </w:tc>
        <w:tc>
          <w:tcPr>
            <w:tcW w:w="1620" w:type="dxa"/>
            <w:tcBorders>
              <w:bottom w:val="dotted" w:sz="4" w:space="0" w:color="auto"/>
            </w:tcBorders>
            <w:vAlign w:val="center"/>
          </w:tcPr>
          <w:p w14:paraId="1EFF5456" w14:textId="77777777" w:rsidR="005B77D2" w:rsidRDefault="00AC56A1">
            <w:pPr>
              <w:jc w:val="left"/>
              <w:divId w:val="1"/>
            </w:pPr>
            <w:r>
              <w:rPr>
                <w:sz w:val="16"/>
              </w:rPr>
              <w:t>HLR 210</w:t>
            </w:r>
          </w:p>
        </w:tc>
        <w:tc>
          <w:tcPr>
            <w:tcW w:w="1620" w:type="dxa"/>
            <w:tcBorders>
              <w:bottom w:val="dotted" w:sz="4" w:space="0" w:color="auto"/>
            </w:tcBorders>
            <w:vAlign w:val="center"/>
          </w:tcPr>
          <w:p w14:paraId="445338FD" w14:textId="77777777" w:rsidR="005B77D2" w:rsidRDefault="00AC56A1">
            <w:pPr>
              <w:jc w:val="center"/>
              <w:divId w:val="1"/>
            </w:pPr>
            <w:r>
              <w:rPr>
                <w:rFonts w:eastAsia="Arial"/>
                <w:sz w:val="16"/>
              </w:rPr>
              <w:t xml:space="preserve">4 </w:t>
            </w:r>
          </w:p>
        </w:tc>
      </w:tr>
      <w:tr w:rsidR="005B77D2" w14:paraId="27F727F5" w14:textId="77777777">
        <w:trPr>
          <w:trHeight w:val="320"/>
        </w:trPr>
        <w:tc>
          <w:tcPr>
            <w:tcW w:w="1620" w:type="dxa"/>
            <w:gridSpan w:val="2"/>
            <w:vMerge/>
          </w:tcPr>
          <w:p w14:paraId="64357B2B" w14:textId="77777777" w:rsidR="005B77D2" w:rsidRDefault="005B77D2"/>
        </w:tc>
        <w:tc>
          <w:tcPr>
            <w:tcW w:w="1620" w:type="dxa"/>
            <w:gridSpan w:val="2"/>
            <w:tcBorders>
              <w:bottom w:val="dotted" w:sz="4" w:space="0" w:color="auto"/>
            </w:tcBorders>
            <w:vAlign w:val="center"/>
          </w:tcPr>
          <w:p w14:paraId="72C3131C" w14:textId="77777777" w:rsidR="005B77D2" w:rsidRDefault="00AC56A1">
            <w:pPr>
              <w:jc w:val="left"/>
              <w:divId w:val="1"/>
            </w:pPr>
            <w:r>
              <w:rPr>
                <w:sz w:val="16"/>
              </w:rPr>
              <w:t>very long</w:t>
            </w:r>
          </w:p>
        </w:tc>
        <w:tc>
          <w:tcPr>
            <w:tcW w:w="1620" w:type="dxa"/>
            <w:gridSpan w:val="2"/>
            <w:tcBorders>
              <w:bottom w:val="dotted" w:sz="4" w:space="0" w:color="auto"/>
            </w:tcBorders>
            <w:vAlign w:val="center"/>
          </w:tcPr>
          <w:p w14:paraId="40C107FE" w14:textId="77777777" w:rsidR="005B77D2" w:rsidRDefault="005B77D2"/>
        </w:tc>
        <w:tc>
          <w:tcPr>
            <w:tcW w:w="1620" w:type="dxa"/>
            <w:tcBorders>
              <w:bottom w:val="dotted" w:sz="4" w:space="0" w:color="auto"/>
            </w:tcBorders>
            <w:vAlign w:val="center"/>
          </w:tcPr>
          <w:p w14:paraId="485C67A0" w14:textId="77777777" w:rsidR="005B77D2" w:rsidRDefault="005B77D2"/>
        </w:tc>
        <w:tc>
          <w:tcPr>
            <w:tcW w:w="1620" w:type="dxa"/>
            <w:tcBorders>
              <w:bottom w:val="dotted" w:sz="4" w:space="0" w:color="auto"/>
            </w:tcBorders>
            <w:vAlign w:val="center"/>
          </w:tcPr>
          <w:p w14:paraId="1C00427D" w14:textId="77777777" w:rsidR="005B77D2" w:rsidRDefault="005B77D2"/>
        </w:tc>
        <w:tc>
          <w:tcPr>
            <w:tcW w:w="1620" w:type="dxa"/>
            <w:tcBorders>
              <w:bottom w:val="dotted" w:sz="4" w:space="0" w:color="auto"/>
            </w:tcBorders>
            <w:vAlign w:val="center"/>
          </w:tcPr>
          <w:p w14:paraId="51037553" w14:textId="77777777" w:rsidR="005B77D2" w:rsidRDefault="00AC56A1">
            <w:pPr>
              <w:jc w:val="left"/>
              <w:divId w:val="1"/>
            </w:pPr>
            <w:r>
              <w:rPr>
                <w:sz w:val="16"/>
              </w:rPr>
              <w:t>JHE00209</w:t>
            </w:r>
          </w:p>
        </w:tc>
        <w:tc>
          <w:tcPr>
            <w:tcW w:w="1620" w:type="dxa"/>
            <w:tcBorders>
              <w:bottom w:val="dotted" w:sz="4" w:space="0" w:color="auto"/>
            </w:tcBorders>
            <w:vAlign w:val="center"/>
          </w:tcPr>
          <w:p w14:paraId="0CB8C8AC" w14:textId="77777777" w:rsidR="005B77D2" w:rsidRDefault="00AC56A1">
            <w:pPr>
              <w:jc w:val="center"/>
              <w:divId w:val="1"/>
            </w:pPr>
            <w:r>
              <w:rPr>
                <w:rFonts w:eastAsia="Arial"/>
                <w:sz w:val="16"/>
              </w:rPr>
              <w:t xml:space="preserve">5 </w:t>
            </w:r>
          </w:p>
        </w:tc>
      </w:tr>
      <w:tr w:rsidR="005B77D2" w14:paraId="105303B9" w14:textId="77777777">
        <w:trPr>
          <w:trHeight w:val="360"/>
        </w:trPr>
        <w:tc>
          <w:tcPr>
            <w:tcW w:w="810" w:type="dxa"/>
            <w:tcBorders>
              <w:right w:val="dotted" w:sz="4" w:space="0" w:color="auto"/>
            </w:tcBorders>
            <w:shd w:val="clear" w:color="auto" w:fill="DFDFD7"/>
            <w:vAlign w:val="center"/>
          </w:tcPr>
          <w:p w14:paraId="4FC4A1B1" w14:textId="77777777" w:rsidR="005B77D2" w:rsidRDefault="00AC56A1">
            <w:r>
              <w:rPr>
                <w:rFonts w:eastAsia="Arial"/>
                <w:b/>
                <w:sz w:val="16"/>
              </w:rPr>
              <w:t>2.</w:t>
            </w:r>
          </w:p>
        </w:tc>
        <w:tc>
          <w:tcPr>
            <w:tcW w:w="810" w:type="dxa"/>
            <w:tcBorders>
              <w:right w:val="dotted" w:sz="4" w:space="0" w:color="auto"/>
            </w:tcBorders>
            <w:shd w:val="clear" w:color="auto" w:fill="DFDFD7"/>
            <w:vAlign w:val="center"/>
          </w:tcPr>
          <w:p w14:paraId="457BEC46" w14:textId="77777777" w:rsidR="005B77D2" w:rsidRDefault="005B77D2"/>
        </w:tc>
        <w:tc>
          <w:tcPr>
            <w:tcW w:w="810" w:type="dxa"/>
            <w:tcBorders>
              <w:right w:val="dotted" w:sz="4" w:space="0" w:color="auto"/>
            </w:tcBorders>
            <w:shd w:val="clear" w:color="auto" w:fill="DFDFD7"/>
            <w:vAlign w:val="center"/>
          </w:tcPr>
          <w:p w14:paraId="3E2425A0"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0BC4500F"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053FF644"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01D745A1" w14:textId="77777777" w:rsidR="005B77D2" w:rsidRDefault="00AC56A1">
            <w:r>
              <w:rPr>
                <w:rFonts w:eastAsia="Arial"/>
                <w:b/>
                <w:sz w:val="16"/>
              </w:rPr>
              <w:t>(a)</w:t>
            </w:r>
          </w:p>
        </w:tc>
        <w:tc>
          <w:tcPr>
            <w:tcW w:w="1620" w:type="dxa"/>
            <w:shd w:val="clear" w:color="auto" w:fill="DFDFD7"/>
            <w:vAlign w:val="center"/>
          </w:tcPr>
          <w:p w14:paraId="3A96EA6F" w14:textId="77777777" w:rsidR="005B77D2" w:rsidRDefault="005B77D2"/>
        </w:tc>
        <w:tc>
          <w:tcPr>
            <w:tcW w:w="1620" w:type="dxa"/>
            <w:shd w:val="clear" w:color="auto" w:fill="DFDFD7"/>
          </w:tcPr>
          <w:p w14:paraId="4AAC7FF7" w14:textId="77777777" w:rsidR="005B77D2" w:rsidRDefault="005B77D2"/>
        </w:tc>
        <w:tc>
          <w:tcPr>
            <w:tcW w:w="1620" w:type="dxa"/>
            <w:shd w:val="clear" w:color="auto" w:fill="DFDFD7"/>
          </w:tcPr>
          <w:p w14:paraId="56B5F6D4" w14:textId="77777777" w:rsidR="005B77D2" w:rsidRDefault="005B77D2"/>
        </w:tc>
        <w:tc>
          <w:tcPr>
            <w:tcW w:w="1620" w:type="dxa"/>
            <w:shd w:val="clear" w:color="auto" w:fill="DFDFD7"/>
          </w:tcPr>
          <w:p w14:paraId="1DCB0387" w14:textId="77777777" w:rsidR="005B77D2" w:rsidRDefault="005B77D2"/>
        </w:tc>
      </w:tr>
      <w:tr w:rsidR="005B77D2" w14:paraId="7FBD3A1F" w14:textId="77777777">
        <w:trPr>
          <w:trHeight w:val="440"/>
        </w:trPr>
        <w:tc>
          <w:tcPr>
            <w:tcW w:w="1620" w:type="dxa"/>
            <w:gridSpan w:val="2"/>
            <w:vMerge w:val="restart"/>
          </w:tcPr>
          <w:p w14:paraId="5BC29417" w14:textId="77777777" w:rsidR="005B77D2" w:rsidRDefault="005B77D2"/>
        </w:tc>
        <w:tc>
          <w:tcPr>
            <w:tcW w:w="1620" w:type="dxa"/>
            <w:gridSpan w:val="2"/>
            <w:tcBorders>
              <w:bottom w:val="dotted" w:sz="4" w:space="0" w:color="auto"/>
            </w:tcBorders>
          </w:tcPr>
          <w:p w14:paraId="52B825EC" w14:textId="77777777" w:rsidR="005B77D2" w:rsidRDefault="00AC56A1">
            <w:pPr>
              <w:spacing w:before="113" w:after="113"/>
              <w:jc w:val="left"/>
              <w:divId w:val="1"/>
            </w:pPr>
            <w:r>
              <w:rPr>
                <w:b/>
                <w:sz w:val="16"/>
              </w:rPr>
              <w:t>Petiole: anthocyanin coloration</w:t>
            </w:r>
          </w:p>
        </w:tc>
        <w:tc>
          <w:tcPr>
            <w:tcW w:w="1620" w:type="dxa"/>
            <w:gridSpan w:val="2"/>
            <w:tcBorders>
              <w:bottom w:val="dotted" w:sz="4" w:space="0" w:color="auto"/>
            </w:tcBorders>
          </w:tcPr>
          <w:p w14:paraId="7D93BA54" w14:textId="77777777" w:rsidR="005B77D2" w:rsidRDefault="005B77D2"/>
        </w:tc>
        <w:tc>
          <w:tcPr>
            <w:tcW w:w="1620" w:type="dxa"/>
            <w:tcBorders>
              <w:bottom w:val="dotted" w:sz="4" w:space="0" w:color="auto"/>
            </w:tcBorders>
          </w:tcPr>
          <w:p w14:paraId="2760226D" w14:textId="77777777" w:rsidR="005B77D2" w:rsidRDefault="005B77D2"/>
        </w:tc>
        <w:tc>
          <w:tcPr>
            <w:tcW w:w="1620" w:type="dxa"/>
            <w:tcBorders>
              <w:bottom w:val="dotted" w:sz="4" w:space="0" w:color="auto"/>
            </w:tcBorders>
          </w:tcPr>
          <w:p w14:paraId="2E157775" w14:textId="77777777" w:rsidR="005B77D2" w:rsidRDefault="005B77D2"/>
        </w:tc>
        <w:tc>
          <w:tcPr>
            <w:tcW w:w="1620" w:type="dxa"/>
            <w:tcBorders>
              <w:bottom w:val="dotted" w:sz="4" w:space="0" w:color="auto"/>
            </w:tcBorders>
          </w:tcPr>
          <w:p w14:paraId="08947E67" w14:textId="77777777" w:rsidR="005B77D2" w:rsidRDefault="005B77D2"/>
        </w:tc>
        <w:tc>
          <w:tcPr>
            <w:tcW w:w="1620" w:type="dxa"/>
            <w:tcBorders>
              <w:bottom w:val="dotted" w:sz="4" w:space="0" w:color="auto"/>
            </w:tcBorders>
          </w:tcPr>
          <w:p w14:paraId="43C1E00D" w14:textId="77777777" w:rsidR="005B77D2" w:rsidRDefault="005B77D2"/>
        </w:tc>
      </w:tr>
      <w:tr w:rsidR="005B77D2" w14:paraId="76033EA4" w14:textId="77777777">
        <w:trPr>
          <w:trHeight w:val="320"/>
        </w:trPr>
        <w:tc>
          <w:tcPr>
            <w:tcW w:w="1620" w:type="dxa"/>
            <w:gridSpan w:val="2"/>
            <w:vMerge/>
          </w:tcPr>
          <w:p w14:paraId="196BAA94" w14:textId="77777777" w:rsidR="005B77D2" w:rsidRDefault="005B77D2"/>
        </w:tc>
        <w:tc>
          <w:tcPr>
            <w:tcW w:w="1620" w:type="dxa"/>
            <w:gridSpan w:val="2"/>
            <w:tcBorders>
              <w:bottom w:val="dotted" w:sz="4" w:space="0" w:color="auto"/>
            </w:tcBorders>
            <w:vAlign w:val="center"/>
          </w:tcPr>
          <w:p w14:paraId="527BB838" w14:textId="77777777" w:rsidR="005B77D2" w:rsidRDefault="00AC56A1">
            <w:pPr>
              <w:jc w:val="left"/>
              <w:divId w:val="1"/>
            </w:pPr>
            <w:r>
              <w:rPr>
                <w:sz w:val="16"/>
              </w:rPr>
              <w:t>absent or very weak</w:t>
            </w:r>
          </w:p>
        </w:tc>
        <w:tc>
          <w:tcPr>
            <w:tcW w:w="1620" w:type="dxa"/>
            <w:gridSpan w:val="2"/>
            <w:tcBorders>
              <w:bottom w:val="dotted" w:sz="4" w:space="0" w:color="auto"/>
            </w:tcBorders>
            <w:vAlign w:val="center"/>
          </w:tcPr>
          <w:p w14:paraId="6F572EFB" w14:textId="77777777" w:rsidR="005B77D2" w:rsidRDefault="005B77D2"/>
        </w:tc>
        <w:tc>
          <w:tcPr>
            <w:tcW w:w="1620" w:type="dxa"/>
            <w:tcBorders>
              <w:bottom w:val="dotted" w:sz="4" w:space="0" w:color="auto"/>
            </w:tcBorders>
            <w:vAlign w:val="center"/>
          </w:tcPr>
          <w:p w14:paraId="7EB24FF0" w14:textId="77777777" w:rsidR="005B77D2" w:rsidRDefault="005B77D2"/>
        </w:tc>
        <w:tc>
          <w:tcPr>
            <w:tcW w:w="1620" w:type="dxa"/>
            <w:tcBorders>
              <w:bottom w:val="dotted" w:sz="4" w:space="0" w:color="auto"/>
            </w:tcBorders>
            <w:vAlign w:val="center"/>
          </w:tcPr>
          <w:p w14:paraId="19B194AA" w14:textId="77777777" w:rsidR="005B77D2" w:rsidRDefault="005B77D2"/>
        </w:tc>
        <w:tc>
          <w:tcPr>
            <w:tcW w:w="1620" w:type="dxa"/>
            <w:tcBorders>
              <w:bottom w:val="dotted" w:sz="4" w:space="0" w:color="auto"/>
            </w:tcBorders>
            <w:vAlign w:val="center"/>
          </w:tcPr>
          <w:p w14:paraId="4CA0F594" w14:textId="77777777" w:rsidR="005B77D2" w:rsidRDefault="00AC56A1">
            <w:pPr>
              <w:jc w:val="left"/>
              <w:divId w:val="1"/>
            </w:pPr>
            <w:r>
              <w:rPr>
                <w:sz w:val="16"/>
              </w:rPr>
              <w:t>HLR 150</w:t>
            </w:r>
          </w:p>
        </w:tc>
        <w:tc>
          <w:tcPr>
            <w:tcW w:w="1620" w:type="dxa"/>
            <w:tcBorders>
              <w:bottom w:val="dotted" w:sz="4" w:space="0" w:color="auto"/>
            </w:tcBorders>
            <w:vAlign w:val="center"/>
          </w:tcPr>
          <w:p w14:paraId="55FA14F8" w14:textId="77777777" w:rsidR="005B77D2" w:rsidRDefault="00AC56A1">
            <w:pPr>
              <w:jc w:val="center"/>
              <w:divId w:val="1"/>
            </w:pPr>
            <w:r>
              <w:rPr>
                <w:rFonts w:eastAsia="Arial"/>
                <w:sz w:val="16"/>
              </w:rPr>
              <w:t xml:space="preserve">1 </w:t>
            </w:r>
          </w:p>
        </w:tc>
      </w:tr>
      <w:tr w:rsidR="005B77D2" w14:paraId="4F741E04" w14:textId="77777777">
        <w:trPr>
          <w:trHeight w:val="320"/>
        </w:trPr>
        <w:tc>
          <w:tcPr>
            <w:tcW w:w="1620" w:type="dxa"/>
            <w:gridSpan w:val="2"/>
            <w:vMerge/>
          </w:tcPr>
          <w:p w14:paraId="7586FD88" w14:textId="77777777" w:rsidR="005B77D2" w:rsidRDefault="005B77D2"/>
        </w:tc>
        <w:tc>
          <w:tcPr>
            <w:tcW w:w="1620" w:type="dxa"/>
            <w:gridSpan w:val="2"/>
            <w:tcBorders>
              <w:bottom w:val="dotted" w:sz="4" w:space="0" w:color="auto"/>
            </w:tcBorders>
            <w:vAlign w:val="center"/>
          </w:tcPr>
          <w:p w14:paraId="56B9303C" w14:textId="77777777" w:rsidR="005B77D2" w:rsidRDefault="00AC56A1">
            <w:pPr>
              <w:jc w:val="left"/>
              <w:divId w:val="1"/>
            </w:pPr>
            <w:r>
              <w:rPr>
                <w:sz w:val="16"/>
              </w:rPr>
              <w:t>weak</w:t>
            </w:r>
          </w:p>
        </w:tc>
        <w:tc>
          <w:tcPr>
            <w:tcW w:w="1620" w:type="dxa"/>
            <w:gridSpan w:val="2"/>
            <w:tcBorders>
              <w:bottom w:val="dotted" w:sz="4" w:space="0" w:color="auto"/>
            </w:tcBorders>
            <w:vAlign w:val="center"/>
          </w:tcPr>
          <w:p w14:paraId="197C41F2" w14:textId="77777777" w:rsidR="005B77D2" w:rsidRDefault="005B77D2"/>
        </w:tc>
        <w:tc>
          <w:tcPr>
            <w:tcW w:w="1620" w:type="dxa"/>
            <w:tcBorders>
              <w:bottom w:val="dotted" w:sz="4" w:space="0" w:color="auto"/>
            </w:tcBorders>
            <w:vAlign w:val="center"/>
          </w:tcPr>
          <w:p w14:paraId="4EFA93B7" w14:textId="77777777" w:rsidR="005B77D2" w:rsidRDefault="005B77D2"/>
        </w:tc>
        <w:tc>
          <w:tcPr>
            <w:tcW w:w="1620" w:type="dxa"/>
            <w:tcBorders>
              <w:bottom w:val="dotted" w:sz="4" w:space="0" w:color="auto"/>
            </w:tcBorders>
            <w:vAlign w:val="center"/>
          </w:tcPr>
          <w:p w14:paraId="7E01B329" w14:textId="77777777" w:rsidR="005B77D2" w:rsidRDefault="005B77D2"/>
        </w:tc>
        <w:tc>
          <w:tcPr>
            <w:tcW w:w="1620" w:type="dxa"/>
            <w:tcBorders>
              <w:bottom w:val="dotted" w:sz="4" w:space="0" w:color="auto"/>
            </w:tcBorders>
            <w:vAlign w:val="center"/>
          </w:tcPr>
          <w:p w14:paraId="22432A60" w14:textId="77777777" w:rsidR="005B77D2" w:rsidRDefault="00AC56A1">
            <w:pPr>
              <w:jc w:val="left"/>
              <w:divId w:val="1"/>
            </w:pPr>
            <w:r>
              <w:rPr>
                <w:sz w:val="16"/>
              </w:rPr>
              <w:t>Winter Passion</w:t>
            </w:r>
          </w:p>
        </w:tc>
        <w:tc>
          <w:tcPr>
            <w:tcW w:w="1620" w:type="dxa"/>
            <w:tcBorders>
              <w:bottom w:val="dotted" w:sz="4" w:space="0" w:color="auto"/>
            </w:tcBorders>
            <w:vAlign w:val="center"/>
          </w:tcPr>
          <w:p w14:paraId="05BD6FBB" w14:textId="77777777" w:rsidR="005B77D2" w:rsidRDefault="00AC56A1">
            <w:pPr>
              <w:jc w:val="center"/>
              <w:divId w:val="1"/>
            </w:pPr>
            <w:r>
              <w:rPr>
                <w:rFonts w:eastAsia="Arial"/>
                <w:sz w:val="16"/>
              </w:rPr>
              <w:t xml:space="preserve">2 </w:t>
            </w:r>
          </w:p>
        </w:tc>
      </w:tr>
      <w:tr w:rsidR="005B77D2" w14:paraId="3BE7F452" w14:textId="77777777">
        <w:trPr>
          <w:trHeight w:val="320"/>
        </w:trPr>
        <w:tc>
          <w:tcPr>
            <w:tcW w:w="1620" w:type="dxa"/>
            <w:gridSpan w:val="2"/>
            <w:vMerge/>
          </w:tcPr>
          <w:p w14:paraId="34B06B6D" w14:textId="77777777" w:rsidR="005B77D2" w:rsidRDefault="005B77D2"/>
        </w:tc>
        <w:tc>
          <w:tcPr>
            <w:tcW w:w="1620" w:type="dxa"/>
            <w:gridSpan w:val="2"/>
            <w:tcBorders>
              <w:bottom w:val="dotted" w:sz="4" w:space="0" w:color="auto"/>
            </w:tcBorders>
            <w:vAlign w:val="center"/>
          </w:tcPr>
          <w:p w14:paraId="6F16049E"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3ABC214D" w14:textId="77777777" w:rsidR="005B77D2" w:rsidRDefault="005B77D2"/>
        </w:tc>
        <w:tc>
          <w:tcPr>
            <w:tcW w:w="1620" w:type="dxa"/>
            <w:tcBorders>
              <w:bottom w:val="dotted" w:sz="4" w:space="0" w:color="auto"/>
            </w:tcBorders>
            <w:vAlign w:val="center"/>
          </w:tcPr>
          <w:p w14:paraId="5E566335" w14:textId="77777777" w:rsidR="005B77D2" w:rsidRDefault="005B77D2"/>
        </w:tc>
        <w:tc>
          <w:tcPr>
            <w:tcW w:w="1620" w:type="dxa"/>
            <w:tcBorders>
              <w:bottom w:val="dotted" w:sz="4" w:space="0" w:color="auto"/>
            </w:tcBorders>
            <w:vAlign w:val="center"/>
          </w:tcPr>
          <w:p w14:paraId="3328D919" w14:textId="77777777" w:rsidR="005B77D2" w:rsidRDefault="005B77D2"/>
        </w:tc>
        <w:tc>
          <w:tcPr>
            <w:tcW w:w="1620" w:type="dxa"/>
            <w:tcBorders>
              <w:bottom w:val="dotted" w:sz="4" w:space="0" w:color="auto"/>
            </w:tcBorders>
            <w:vAlign w:val="center"/>
          </w:tcPr>
          <w:p w14:paraId="411D5CB0" w14:textId="77777777" w:rsidR="005B77D2" w:rsidRDefault="00AC56A1">
            <w:pPr>
              <w:jc w:val="left"/>
              <w:divId w:val="1"/>
            </w:pPr>
            <w:r>
              <w:rPr>
                <w:sz w:val="16"/>
              </w:rPr>
              <w:t>HL 1044</w:t>
            </w:r>
          </w:p>
        </w:tc>
        <w:tc>
          <w:tcPr>
            <w:tcW w:w="1620" w:type="dxa"/>
            <w:tcBorders>
              <w:bottom w:val="dotted" w:sz="4" w:space="0" w:color="auto"/>
            </w:tcBorders>
            <w:vAlign w:val="center"/>
          </w:tcPr>
          <w:p w14:paraId="1E79A627" w14:textId="77777777" w:rsidR="005B77D2" w:rsidRDefault="00AC56A1">
            <w:pPr>
              <w:jc w:val="center"/>
              <w:divId w:val="1"/>
            </w:pPr>
            <w:r>
              <w:rPr>
                <w:rFonts w:eastAsia="Arial"/>
                <w:sz w:val="16"/>
              </w:rPr>
              <w:t xml:space="preserve">3 </w:t>
            </w:r>
          </w:p>
        </w:tc>
      </w:tr>
      <w:tr w:rsidR="005B77D2" w14:paraId="410A6D39" w14:textId="77777777">
        <w:trPr>
          <w:trHeight w:val="320"/>
        </w:trPr>
        <w:tc>
          <w:tcPr>
            <w:tcW w:w="1620" w:type="dxa"/>
            <w:gridSpan w:val="2"/>
            <w:vMerge/>
          </w:tcPr>
          <w:p w14:paraId="4C94B293" w14:textId="77777777" w:rsidR="005B77D2" w:rsidRDefault="005B77D2"/>
        </w:tc>
        <w:tc>
          <w:tcPr>
            <w:tcW w:w="1620" w:type="dxa"/>
            <w:gridSpan w:val="2"/>
            <w:tcBorders>
              <w:bottom w:val="dotted" w:sz="4" w:space="0" w:color="auto"/>
            </w:tcBorders>
            <w:vAlign w:val="center"/>
          </w:tcPr>
          <w:p w14:paraId="7F93817F" w14:textId="77777777" w:rsidR="005B77D2" w:rsidRDefault="00AC56A1">
            <w:pPr>
              <w:jc w:val="left"/>
              <w:divId w:val="1"/>
            </w:pPr>
            <w:r>
              <w:rPr>
                <w:sz w:val="16"/>
              </w:rPr>
              <w:t>strong</w:t>
            </w:r>
          </w:p>
        </w:tc>
        <w:tc>
          <w:tcPr>
            <w:tcW w:w="1620" w:type="dxa"/>
            <w:gridSpan w:val="2"/>
            <w:tcBorders>
              <w:bottom w:val="dotted" w:sz="4" w:space="0" w:color="auto"/>
            </w:tcBorders>
            <w:vAlign w:val="center"/>
          </w:tcPr>
          <w:p w14:paraId="58DBEC02" w14:textId="77777777" w:rsidR="005B77D2" w:rsidRDefault="005B77D2"/>
        </w:tc>
        <w:tc>
          <w:tcPr>
            <w:tcW w:w="1620" w:type="dxa"/>
            <w:tcBorders>
              <w:bottom w:val="dotted" w:sz="4" w:space="0" w:color="auto"/>
            </w:tcBorders>
            <w:vAlign w:val="center"/>
          </w:tcPr>
          <w:p w14:paraId="07F9E0C5" w14:textId="77777777" w:rsidR="005B77D2" w:rsidRDefault="005B77D2"/>
        </w:tc>
        <w:tc>
          <w:tcPr>
            <w:tcW w:w="1620" w:type="dxa"/>
            <w:tcBorders>
              <w:bottom w:val="dotted" w:sz="4" w:space="0" w:color="auto"/>
            </w:tcBorders>
            <w:vAlign w:val="center"/>
          </w:tcPr>
          <w:p w14:paraId="1830A974" w14:textId="77777777" w:rsidR="005B77D2" w:rsidRDefault="005B77D2"/>
        </w:tc>
        <w:tc>
          <w:tcPr>
            <w:tcW w:w="1620" w:type="dxa"/>
            <w:tcBorders>
              <w:bottom w:val="dotted" w:sz="4" w:space="0" w:color="auto"/>
            </w:tcBorders>
            <w:vAlign w:val="center"/>
          </w:tcPr>
          <w:p w14:paraId="1DE19059" w14:textId="77777777" w:rsidR="005B77D2" w:rsidRDefault="00AC56A1">
            <w:pPr>
              <w:jc w:val="left"/>
              <w:divId w:val="1"/>
            </w:pPr>
            <w:r>
              <w:rPr>
                <w:sz w:val="16"/>
              </w:rPr>
              <w:t>EPB 30</w:t>
            </w:r>
          </w:p>
        </w:tc>
        <w:tc>
          <w:tcPr>
            <w:tcW w:w="1620" w:type="dxa"/>
            <w:tcBorders>
              <w:bottom w:val="dotted" w:sz="4" w:space="0" w:color="auto"/>
            </w:tcBorders>
            <w:vAlign w:val="center"/>
          </w:tcPr>
          <w:p w14:paraId="716B6B90" w14:textId="77777777" w:rsidR="005B77D2" w:rsidRDefault="00AC56A1">
            <w:pPr>
              <w:jc w:val="center"/>
              <w:divId w:val="1"/>
            </w:pPr>
            <w:r>
              <w:rPr>
                <w:rFonts w:eastAsia="Arial"/>
                <w:sz w:val="16"/>
              </w:rPr>
              <w:t xml:space="preserve">4 </w:t>
            </w:r>
          </w:p>
        </w:tc>
      </w:tr>
      <w:tr w:rsidR="005B77D2" w14:paraId="188D1059" w14:textId="77777777">
        <w:trPr>
          <w:trHeight w:val="320"/>
        </w:trPr>
        <w:tc>
          <w:tcPr>
            <w:tcW w:w="1620" w:type="dxa"/>
            <w:gridSpan w:val="2"/>
            <w:vMerge/>
          </w:tcPr>
          <w:p w14:paraId="480CEB90" w14:textId="77777777" w:rsidR="005B77D2" w:rsidRDefault="005B77D2"/>
        </w:tc>
        <w:tc>
          <w:tcPr>
            <w:tcW w:w="1620" w:type="dxa"/>
            <w:gridSpan w:val="2"/>
            <w:tcBorders>
              <w:bottom w:val="dotted" w:sz="4" w:space="0" w:color="auto"/>
            </w:tcBorders>
            <w:vAlign w:val="center"/>
          </w:tcPr>
          <w:p w14:paraId="32B5D492" w14:textId="77777777" w:rsidR="005B77D2" w:rsidRDefault="00AC56A1">
            <w:pPr>
              <w:jc w:val="left"/>
              <w:divId w:val="1"/>
            </w:pPr>
            <w:r>
              <w:rPr>
                <w:sz w:val="16"/>
              </w:rPr>
              <w:t>very strong</w:t>
            </w:r>
          </w:p>
        </w:tc>
        <w:tc>
          <w:tcPr>
            <w:tcW w:w="1620" w:type="dxa"/>
            <w:gridSpan w:val="2"/>
            <w:tcBorders>
              <w:bottom w:val="dotted" w:sz="4" w:space="0" w:color="auto"/>
            </w:tcBorders>
            <w:vAlign w:val="center"/>
          </w:tcPr>
          <w:p w14:paraId="04A8B60A" w14:textId="77777777" w:rsidR="005B77D2" w:rsidRDefault="005B77D2"/>
        </w:tc>
        <w:tc>
          <w:tcPr>
            <w:tcW w:w="1620" w:type="dxa"/>
            <w:tcBorders>
              <w:bottom w:val="dotted" w:sz="4" w:space="0" w:color="auto"/>
            </w:tcBorders>
            <w:vAlign w:val="center"/>
          </w:tcPr>
          <w:p w14:paraId="575C5EAB" w14:textId="77777777" w:rsidR="005B77D2" w:rsidRDefault="005B77D2"/>
        </w:tc>
        <w:tc>
          <w:tcPr>
            <w:tcW w:w="1620" w:type="dxa"/>
            <w:tcBorders>
              <w:bottom w:val="dotted" w:sz="4" w:space="0" w:color="auto"/>
            </w:tcBorders>
            <w:vAlign w:val="center"/>
          </w:tcPr>
          <w:p w14:paraId="0DA8B970" w14:textId="77777777" w:rsidR="005B77D2" w:rsidRDefault="005B77D2"/>
        </w:tc>
        <w:tc>
          <w:tcPr>
            <w:tcW w:w="1620" w:type="dxa"/>
            <w:tcBorders>
              <w:bottom w:val="dotted" w:sz="4" w:space="0" w:color="auto"/>
            </w:tcBorders>
            <w:vAlign w:val="center"/>
          </w:tcPr>
          <w:p w14:paraId="1CDEC612" w14:textId="77777777" w:rsidR="005B77D2" w:rsidRDefault="00AC56A1">
            <w:pPr>
              <w:jc w:val="left"/>
              <w:divId w:val="1"/>
            </w:pPr>
            <w:r>
              <w:rPr>
                <w:sz w:val="16"/>
              </w:rPr>
              <w:t>ET EPB 1717</w:t>
            </w:r>
          </w:p>
        </w:tc>
        <w:tc>
          <w:tcPr>
            <w:tcW w:w="1620" w:type="dxa"/>
            <w:tcBorders>
              <w:bottom w:val="dotted" w:sz="4" w:space="0" w:color="auto"/>
            </w:tcBorders>
            <w:vAlign w:val="center"/>
          </w:tcPr>
          <w:p w14:paraId="296165D9" w14:textId="77777777" w:rsidR="005B77D2" w:rsidRDefault="00AC56A1">
            <w:pPr>
              <w:jc w:val="center"/>
              <w:divId w:val="1"/>
            </w:pPr>
            <w:r>
              <w:rPr>
                <w:rFonts w:eastAsia="Arial"/>
                <w:sz w:val="16"/>
              </w:rPr>
              <w:t xml:space="preserve">5 </w:t>
            </w:r>
          </w:p>
        </w:tc>
      </w:tr>
      <w:tr w:rsidR="005B77D2" w14:paraId="71B5D671" w14:textId="77777777">
        <w:trPr>
          <w:trHeight w:val="360"/>
        </w:trPr>
        <w:tc>
          <w:tcPr>
            <w:tcW w:w="810" w:type="dxa"/>
            <w:tcBorders>
              <w:right w:val="dotted" w:sz="4" w:space="0" w:color="auto"/>
            </w:tcBorders>
            <w:shd w:val="clear" w:color="auto" w:fill="DFDFD7"/>
            <w:vAlign w:val="center"/>
          </w:tcPr>
          <w:p w14:paraId="76B8E9FD" w14:textId="77777777" w:rsidR="005B77D2" w:rsidRDefault="00AC56A1">
            <w:r>
              <w:rPr>
                <w:rFonts w:eastAsia="Arial"/>
                <w:b/>
                <w:sz w:val="16"/>
              </w:rPr>
              <w:t>3.</w:t>
            </w:r>
          </w:p>
        </w:tc>
        <w:tc>
          <w:tcPr>
            <w:tcW w:w="810" w:type="dxa"/>
            <w:tcBorders>
              <w:right w:val="dotted" w:sz="4" w:space="0" w:color="auto"/>
            </w:tcBorders>
            <w:shd w:val="clear" w:color="auto" w:fill="DFDFD7"/>
            <w:vAlign w:val="center"/>
          </w:tcPr>
          <w:p w14:paraId="2EF58FF0" w14:textId="77777777" w:rsidR="005B77D2" w:rsidRDefault="005B77D2"/>
        </w:tc>
        <w:tc>
          <w:tcPr>
            <w:tcW w:w="810" w:type="dxa"/>
            <w:tcBorders>
              <w:right w:val="dotted" w:sz="4" w:space="0" w:color="auto"/>
            </w:tcBorders>
            <w:shd w:val="clear" w:color="auto" w:fill="DFDFD7"/>
            <w:vAlign w:val="center"/>
          </w:tcPr>
          <w:p w14:paraId="1D9FBBF0"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13F9A02F"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6A82F52D"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3D04B1D7" w14:textId="77777777" w:rsidR="005B77D2" w:rsidRDefault="00AC56A1">
            <w:r>
              <w:rPr>
                <w:rFonts w:eastAsia="Arial"/>
                <w:b/>
                <w:sz w:val="16"/>
              </w:rPr>
              <w:t>(a)</w:t>
            </w:r>
          </w:p>
        </w:tc>
        <w:tc>
          <w:tcPr>
            <w:tcW w:w="1620" w:type="dxa"/>
            <w:shd w:val="clear" w:color="auto" w:fill="DFDFD7"/>
            <w:vAlign w:val="center"/>
          </w:tcPr>
          <w:p w14:paraId="78274D8F" w14:textId="77777777" w:rsidR="005B77D2" w:rsidRDefault="005B77D2"/>
        </w:tc>
        <w:tc>
          <w:tcPr>
            <w:tcW w:w="1620" w:type="dxa"/>
            <w:shd w:val="clear" w:color="auto" w:fill="DFDFD7"/>
          </w:tcPr>
          <w:p w14:paraId="16D75998" w14:textId="77777777" w:rsidR="005B77D2" w:rsidRDefault="005B77D2"/>
        </w:tc>
        <w:tc>
          <w:tcPr>
            <w:tcW w:w="1620" w:type="dxa"/>
            <w:shd w:val="clear" w:color="auto" w:fill="DFDFD7"/>
          </w:tcPr>
          <w:p w14:paraId="5E94CC65" w14:textId="77777777" w:rsidR="005B77D2" w:rsidRDefault="005B77D2"/>
        </w:tc>
        <w:tc>
          <w:tcPr>
            <w:tcW w:w="1620" w:type="dxa"/>
            <w:shd w:val="clear" w:color="auto" w:fill="DFDFD7"/>
          </w:tcPr>
          <w:p w14:paraId="0D723708" w14:textId="77777777" w:rsidR="005B77D2" w:rsidRDefault="005B77D2"/>
        </w:tc>
      </w:tr>
      <w:tr w:rsidR="005B77D2" w14:paraId="3BB20472" w14:textId="77777777">
        <w:trPr>
          <w:trHeight w:val="440"/>
        </w:trPr>
        <w:tc>
          <w:tcPr>
            <w:tcW w:w="1620" w:type="dxa"/>
            <w:gridSpan w:val="2"/>
            <w:vMerge w:val="restart"/>
          </w:tcPr>
          <w:p w14:paraId="67F09127" w14:textId="77777777" w:rsidR="005B77D2" w:rsidRDefault="005B77D2"/>
        </w:tc>
        <w:tc>
          <w:tcPr>
            <w:tcW w:w="1620" w:type="dxa"/>
            <w:gridSpan w:val="2"/>
            <w:tcBorders>
              <w:bottom w:val="dotted" w:sz="4" w:space="0" w:color="auto"/>
            </w:tcBorders>
          </w:tcPr>
          <w:p w14:paraId="12FD78C9" w14:textId="77777777" w:rsidR="005B77D2" w:rsidRDefault="00AC56A1">
            <w:pPr>
              <w:spacing w:before="113" w:after="113"/>
              <w:jc w:val="left"/>
              <w:divId w:val="1"/>
            </w:pPr>
            <w:r>
              <w:rPr>
                <w:b/>
                <w:sz w:val="16"/>
              </w:rPr>
              <w:t>Petiolule: anthocyanin coloration</w:t>
            </w:r>
          </w:p>
        </w:tc>
        <w:tc>
          <w:tcPr>
            <w:tcW w:w="1620" w:type="dxa"/>
            <w:gridSpan w:val="2"/>
            <w:tcBorders>
              <w:bottom w:val="dotted" w:sz="4" w:space="0" w:color="auto"/>
            </w:tcBorders>
          </w:tcPr>
          <w:p w14:paraId="210F74EA" w14:textId="77777777" w:rsidR="005B77D2" w:rsidRDefault="005B77D2"/>
        </w:tc>
        <w:tc>
          <w:tcPr>
            <w:tcW w:w="1620" w:type="dxa"/>
            <w:tcBorders>
              <w:bottom w:val="dotted" w:sz="4" w:space="0" w:color="auto"/>
            </w:tcBorders>
          </w:tcPr>
          <w:p w14:paraId="6904E9D5" w14:textId="77777777" w:rsidR="005B77D2" w:rsidRDefault="005B77D2"/>
        </w:tc>
        <w:tc>
          <w:tcPr>
            <w:tcW w:w="1620" w:type="dxa"/>
            <w:tcBorders>
              <w:bottom w:val="dotted" w:sz="4" w:space="0" w:color="auto"/>
            </w:tcBorders>
          </w:tcPr>
          <w:p w14:paraId="7C8B6C63" w14:textId="77777777" w:rsidR="005B77D2" w:rsidRDefault="005B77D2"/>
        </w:tc>
        <w:tc>
          <w:tcPr>
            <w:tcW w:w="1620" w:type="dxa"/>
            <w:tcBorders>
              <w:bottom w:val="dotted" w:sz="4" w:space="0" w:color="auto"/>
            </w:tcBorders>
          </w:tcPr>
          <w:p w14:paraId="0BCA1445" w14:textId="77777777" w:rsidR="005B77D2" w:rsidRDefault="005B77D2"/>
        </w:tc>
        <w:tc>
          <w:tcPr>
            <w:tcW w:w="1620" w:type="dxa"/>
            <w:tcBorders>
              <w:bottom w:val="dotted" w:sz="4" w:space="0" w:color="auto"/>
            </w:tcBorders>
          </w:tcPr>
          <w:p w14:paraId="627849BF" w14:textId="77777777" w:rsidR="005B77D2" w:rsidRDefault="005B77D2"/>
        </w:tc>
      </w:tr>
      <w:tr w:rsidR="005B77D2" w14:paraId="640B8202" w14:textId="77777777">
        <w:trPr>
          <w:trHeight w:val="320"/>
        </w:trPr>
        <w:tc>
          <w:tcPr>
            <w:tcW w:w="1620" w:type="dxa"/>
            <w:gridSpan w:val="2"/>
            <w:vMerge/>
          </w:tcPr>
          <w:p w14:paraId="37615E02" w14:textId="77777777" w:rsidR="005B77D2" w:rsidRDefault="005B77D2"/>
        </w:tc>
        <w:tc>
          <w:tcPr>
            <w:tcW w:w="1620" w:type="dxa"/>
            <w:gridSpan w:val="2"/>
            <w:tcBorders>
              <w:bottom w:val="dotted" w:sz="4" w:space="0" w:color="auto"/>
            </w:tcBorders>
            <w:vAlign w:val="center"/>
          </w:tcPr>
          <w:p w14:paraId="2D604F57" w14:textId="77777777" w:rsidR="005B77D2" w:rsidRDefault="00AC56A1">
            <w:pPr>
              <w:jc w:val="left"/>
              <w:divId w:val="1"/>
            </w:pPr>
            <w:r>
              <w:rPr>
                <w:sz w:val="16"/>
              </w:rPr>
              <w:t>absent or very weak</w:t>
            </w:r>
          </w:p>
        </w:tc>
        <w:tc>
          <w:tcPr>
            <w:tcW w:w="1620" w:type="dxa"/>
            <w:gridSpan w:val="2"/>
            <w:tcBorders>
              <w:bottom w:val="dotted" w:sz="4" w:space="0" w:color="auto"/>
            </w:tcBorders>
            <w:vAlign w:val="center"/>
          </w:tcPr>
          <w:p w14:paraId="62D08390" w14:textId="77777777" w:rsidR="005B77D2" w:rsidRDefault="005B77D2"/>
        </w:tc>
        <w:tc>
          <w:tcPr>
            <w:tcW w:w="1620" w:type="dxa"/>
            <w:tcBorders>
              <w:bottom w:val="dotted" w:sz="4" w:space="0" w:color="auto"/>
            </w:tcBorders>
            <w:vAlign w:val="center"/>
          </w:tcPr>
          <w:p w14:paraId="745405AC" w14:textId="77777777" w:rsidR="005B77D2" w:rsidRDefault="005B77D2"/>
        </w:tc>
        <w:tc>
          <w:tcPr>
            <w:tcW w:w="1620" w:type="dxa"/>
            <w:tcBorders>
              <w:bottom w:val="dotted" w:sz="4" w:space="0" w:color="auto"/>
            </w:tcBorders>
            <w:vAlign w:val="center"/>
          </w:tcPr>
          <w:p w14:paraId="566A99EF" w14:textId="77777777" w:rsidR="005B77D2" w:rsidRDefault="005B77D2"/>
        </w:tc>
        <w:tc>
          <w:tcPr>
            <w:tcW w:w="1620" w:type="dxa"/>
            <w:tcBorders>
              <w:bottom w:val="dotted" w:sz="4" w:space="0" w:color="auto"/>
            </w:tcBorders>
            <w:vAlign w:val="center"/>
          </w:tcPr>
          <w:p w14:paraId="52A048CE" w14:textId="77777777" w:rsidR="005B77D2" w:rsidRDefault="00AC56A1">
            <w:pPr>
              <w:jc w:val="left"/>
              <w:divId w:val="1"/>
            </w:pPr>
            <w:r>
              <w:rPr>
                <w:sz w:val="16"/>
              </w:rPr>
              <w:t>HLR 150</w:t>
            </w:r>
          </w:p>
        </w:tc>
        <w:tc>
          <w:tcPr>
            <w:tcW w:w="1620" w:type="dxa"/>
            <w:tcBorders>
              <w:bottom w:val="dotted" w:sz="4" w:space="0" w:color="auto"/>
            </w:tcBorders>
            <w:vAlign w:val="center"/>
          </w:tcPr>
          <w:p w14:paraId="6A15DEA6" w14:textId="77777777" w:rsidR="005B77D2" w:rsidRDefault="00AC56A1">
            <w:pPr>
              <w:jc w:val="center"/>
              <w:divId w:val="1"/>
            </w:pPr>
            <w:r>
              <w:rPr>
                <w:rFonts w:eastAsia="Arial"/>
                <w:sz w:val="16"/>
              </w:rPr>
              <w:t xml:space="preserve">1 </w:t>
            </w:r>
          </w:p>
        </w:tc>
      </w:tr>
      <w:tr w:rsidR="005B77D2" w14:paraId="61808097" w14:textId="77777777">
        <w:trPr>
          <w:trHeight w:val="320"/>
        </w:trPr>
        <w:tc>
          <w:tcPr>
            <w:tcW w:w="1620" w:type="dxa"/>
            <w:gridSpan w:val="2"/>
            <w:vMerge/>
          </w:tcPr>
          <w:p w14:paraId="288782A9" w14:textId="77777777" w:rsidR="005B77D2" w:rsidRDefault="005B77D2"/>
        </w:tc>
        <w:tc>
          <w:tcPr>
            <w:tcW w:w="1620" w:type="dxa"/>
            <w:gridSpan w:val="2"/>
            <w:tcBorders>
              <w:bottom w:val="dotted" w:sz="4" w:space="0" w:color="auto"/>
            </w:tcBorders>
            <w:vAlign w:val="center"/>
          </w:tcPr>
          <w:p w14:paraId="71AC5180" w14:textId="77777777" w:rsidR="005B77D2" w:rsidRDefault="00AC56A1">
            <w:pPr>
              <w:jc w:val="left"/>
              <w:divId w:val="1"/>
            </w:pPr>
            <w:r>
              <w:rPr>
                <w:sz w:val="16"/>
              </w:rPr>
              <w:t>weak</w:t>
            </w:r>
          </w:p>
        </w:tc>
        <w:tc>
          <w:tcPr>
            <w:tcW w:w="1620" w:type="dxa"/>
            <w:gridSpan w:val="2"/>
            <w:tcBorders>
              <w:bottom w:val="dotted" w:sz="4" w:space="0" w:color="auto"/>
            </w:tcBorders>
            <w:vAlign w:val="center"/>
          </w:tcPr>
          <w:p w14:paraId="7ABF9FF8" w14:textId="77777777" w:rsidR="005B77D2" w:rsidRDefault="005B77D2"/>
        </w:tc>
        <w:tc>
          <w:tcPr>
            <w:tcW w:w="1620" w:type="dxa"/>
            <w:tcBorders>
              <w:bottom w:val="dotted" w:sz="4" w:space="0" w:color="auto"/>
            </w:tcBorders>
            <w:vAlign w:val="center"/>
          </w:tcPr>
          <w:p w14:paraId="2468F2B1" w14:textId="77777777" w:rsidR="005B77D2" w:rsidRDefault="005B77D2"/>
        </w:tc>
        <w:tc>
          <w:tcPr>
            <w:tcW w:w="1620" w:type="dxa"/>
            <w:tcBorders>
              <w:bottom w:val="dotted" w:sz="4" w:space="0" w:color="auto"/>
            </w:tcBorders>
            <w:vAlign w:val="center"/>
          </w:tcPr>
          <w:p w14:paraId="6933450B" w14:textId="77777777" w:rsidR="005B77D2" w:rsidRDefault="005B77D2"/>
        </w:tc>
        <w:tc>
          <w:tcPr>
            <w:tcW w:w="1620" w:type="dxa"/>
            <w:tcBorders>
              <w:bottom w:val="dotted" w:sz="4" w:space="0" w:color="auto"/>
            </w:tcBorders>
            <w:vAlign w:val="center"/>
          </w:tcPr>
          <w:p w14:paraId="6EECA18B" w14:textId="77777777" w:rsidR="005B77D2" w:rsidRDefault="00AC56A1">
            <w:pPr>
              <w:jc w:val="left"/>
              <w:divId w:val="1"/>
            </w:pPr>
            <w:r>
              <w:rPr>
                <w:sz w:val="16"/>
              </w:rPr>
              <w:t>Winter Passion</w:t>
            </w:r>
          </w:p>
        </w:tc>
        <w:tc>
          <w:tcPr>
            <w:tcW w:w="1620" w:type="dxa"/>
            <w:tcBorders>
              <w:bottom w:val="dotted" w:sz="4" w:space="0" w:color="auto"/>
            </w:tcBorders>
            <w:vAlign w:val="center"/>
          </w:tcPr>
          <w:p w14:paraId="06FE3694" w14:textId="77777777" w:rsidR="005B77D2" w:rsidRDefault="00AC56A1">
            <w:pPr>
              <w:jc w:val="center"/>
              <w:divId w:val="1"/>
            </w:pPr>
            <w:r>
              <w:rPr>
                <w:rFonts w:eastAsia="Arial"/>
                <w:sz w:val="16"/>
              </w:rPr>
              <w:t xml:space="preserve">2 </w:t>
            </w:r>
          </w:p>
        </w:tc>
      </w:tr>
      <w:tr w:rsidR="005B77D2" w14:paraId="204D42C8" w14:textId="77777777">
        <w:trPr>
          <w:trHeight w:val="320"/>
        </w:trPr>
        <w:tc>
          <w:tcPr>
            <w:tcW w:w="1620" w:type="dxa"/>
            <w:gridSpan w:val="2"/>
            <w:vMerge/>
          </w:tcPr>
          <w:p w14:paraId="19D1FCDF" w14:textId="77777777" w:rsidR="005B77D2" w:rsidRDefault="005B77D2"/>
        </w:tc>
        <w:tc>
          <w:tcPr>
            <w:tcW w:w="1620" w:type="dxa"/>
            <w:gridSpan w:val="2"/>
            <w:tcBorders>
              <w:bottom w:val="dotted" w:sz="4" w:space="0" w:color="auto"/>
            </w:tcBorders>
            <w:vAlign w:val="center"/>
          </w:tcPr>
          <w:p w14:paraId="27DEAC96"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248FCB76" w14:textId="77777777" w:rsidR="005B77D2" w:rsidRDefault="005B77D2"/>
        </w:tc>
        <w:tc>
          <w:tcPr>
            <w:tcW w:w="1620" w:type="dxa"/>
            <w:tcBorders>
              <w:bottom w:val="dotted" w:sz="4" w:space="0" w:color="auto"/>
            </w:tcBorders>
            <w:vAlign w:val="center"/>
          </w:tcPr>
          <w:p w14:paraId="3B7D46F5" w14:textId="77777777" w:rsidR="005B77D2" w:rsidRDefault="005B77D2"/>
        </w:tc>
        <w:tc>
          <w:tcPr>
            <w:tcW w:w="1620" w:type="dxa"/>
            <w:tcBorders>
              <w:bottom w:val="dotted" w:sz="4" w:space="0" w:color="auto"/>
            </w:tcBorders>
            <w:vAlign w:val="center"/>
          </w:tcPr>
          <w:p w14:paraId="5017FDB8" w14:textId="77777777" w:rsidR="005B77D2" w:rsidRDefault="005B77D2"/>
        </w:tc>
        <w:tc>
          <w:tcPr>
            <w:tcW w:w="1620" w:type="dxa"/>
            <w:tcBorders>
              <w:bottom w:val="dotted" w:sz="4" w:space="0" w:color="auto"/>
            </w:tcBorders>
            <w:vAlign w:val="center"/>
          </w:tcPr>
          <w:p w14:paraId="436D5815" w14:textId="77777777" w:rsidR="005B77D2" w:rsidRDefault="00AC56A1">
            <w:pPr>
              <w:jc w:val="left"/>
              <w:divId w:val="1"/>
            </w:pPr>
            <w:r>
              <w:rPr>
                <w:sz w:val="16"/>
              </w:rPr>
              <w:t>COSEH 1000</w:t>
            </w:r>
          </w:p>
        </w:tc>
        <w:tc>
          <w:tcPr>
            <w:tcW w:w="1620" w:type="dxa"/>
            <w:tcBorders>
              <w:bottom w:val="dotted" w:sz="4" w:space="0" w:color="auto"/>
            </w:tcBorders>
            <w:vAlign w:val="center"/>
          </w:tcPr>
          <w:p w14:paraId="54D8E81B" w14:textId="77777777" w:rsidR="005B77D2" w:rsidRDefault="00AC56A1">
            <w:pPr>
              <w:jc w:val="center"/>
              <w:divId w:val="1"/>
            </w:pPr>
            <w:r>
              <w:rPr>
                <w:rFonts w:eastAsia="Arial"/>
                <w:sz w:val="16"/>
              </w:rPr>
              <w:t xml:space="preserve">3 </w:t>
            </w:r>
          </w:p>
        </w:tc>
      </w:tr>
      <w:tr w:rsidR="005B77D2" w14:paraId="15F22F7C" w14:textId="77777777">
        <w:trPr>
          <w:trHeight w:val="320"/>
        </w:trPr>
        <w:tc>
          <w:tcPr>
            <w:tcW w:w="1620" w:type="dxa"/>
            <w:gridSpan w:val="2"/>
            <w:vMerge/>
          </w:tcPr>
          <w:p w14:paraId="4F07A682" w14:textId="77777777" w:rsidR="005B77D2" w:rsidRDefault="005B77D2"/>
        </w:tc>
        <w:tc>
          <w:tcPr>
            <w:tcW w:w="1620" w:type="dxa"/>
            <w:gridSpan w:val="2"/>
            <w:tcBorders>
              <w:bottom w:val="dotted" w:sz="4" w:space="0" w:color="auto"/>
            </w:tcBorders>
            <w:vAlign w:val="center"/>
          </w:tcPr>
          <w:p w14:paraId="738B9760" w14:textId="77777777" w:rsidR="005B77D2" w:rsidRDefault="00AC56A1">
            <w:pPr>
              <w:jc w:val="left"/>
              <w:divId w:val="1"/>
            </w:pPr>
            <w:r>
              <w:rPr>
                <w:sz w:val="16"/>
              </w:rPr>
              <w:t>strong</w:t>
            </w:r>
          </w:p>
        </w:tc>
        <w:tc>
          <w:tcPr>
            <w:tcW w:w="1620" w:type="dxa"/>
            <w:gridSpan w:val="2"/>
            <w:tcBorders>
              <w:bottom w:val="dotted" w:sz="4" w:space="0" w:color="auto"/>
            </w:tcBorders>
            <w:vAlign w:val="center"/>
          </w:tcPr>
          <w:p w14:paraId="4D3B2906" w14:textId="77777777" w:rsidR="005B77D2" w:rsidRDefault="005B77D2"/>
        </w:tc>
        <w:tc>
          <w:tcPr>
            <w:tcW w:w="1620" w:type="dxa"/>
            <w:tcBorders>
              <w:bottom w:val="dotted" w:sz="4" w:space="0" w:color="auto"/>
            </w:tcBorders>
            <w:vAlign w:val="center"/>
          </w:tcPr>
          <w:p w14:paraId="71A19B6D" w14:textId="77777777" w:rsidR="005B77D2" w:rsidRDefault="005B77D2"/>
        </w:tc>
        <w:tc>
          <w:tcPr>
            <w:tcW w:w="1620" w:type="dxa"/>
            <w:tcBorders>
              <w:bottom w:val="dotted" w:sz="4" w:space="0" w:color="auto"/>
            </w:tcBorders>
            <w:vAlign w:val="center"/>
          </w:tcPr>
          <w:p w14:paraId="5FD4930A" w14:textId="77777777" w:rsidR="005B77D2" w:rsidRDefault="005B77D2"/>
        </w:tc>
        <w:tc>
          <w:tcPr>
            <w:tcW w:w="1620" w:type="dxa"/>
            <w:tcBorders>
              <w:bottom w:val="dotted" w:sz="4" w:space="0" w:color="auto"/>
            </w:tcBorders>
            <w:vAlign w:val="center"/>
          </w:tcPr>
          <w:p w14:paraId="7919DCF1" w14:textId="77777777" w:rsidR="005B77D2" w:rsidRDefault="00AC56A1">
            <w:pPr>
              <w:jc w:val="left"/>
              <w:divId w:val="1"/>
            </w:pPr>
            <w:r>
              <w:rPr>
                <w:sz w:val="16"/>
              </w:rPr>
              <w:t>COSEH 4100</w:t>
            </w:r>
          </w:p>
        </w:tc>
        <w:tc>
          <w:tcPr>
            <w:tcW w:w="1620" w:type="dxa"/>
            <w:tcBorders>
              <w:bottom w:val="dotted" w:sz="4" w:space="0" w:color="auto"/>
            </w:tcBorders>
            <w:vAlign w:val="center"/>
          </w:tcPr>
          <w:p w14:paraId="703E027C" w14:textId="77777777" w:rsidR="005B77D2" w:rsidRDefault="00AC56A1">
            <w:pPr>
              <w:jc w:val="center"/>
              <w:divId w:val="1"/>
            </w:pPr>
            <w:r>
              <w:rPr>
                <w:rFonts w:eastAsia="Arial"/>
                <w:sz w:val="16"/>
              </w:rPr>
              <w:t xml:space="preserve">4 </w:t>
            </w:r>
          </w:p>
        </w:tc>
      </w:tr>
      <w:tr w:rsidR="005B77D2" w14:paraId="6CBFAE51" w14:textId="77777777">
        <w:trPr>
          <w:trHeight w:val="320"/>
        </w:trPr>
        <w:tc>
          <w:tcPr>
            <w:tcW w:w="1620" w:type="dxa"/>
            <w:gridSpan w:val="2"/>
            <w:vMerge/>
          </w:tcPr>
          <w:p w14:paraId="071452D6" w14:textId="77777777" w:rsidR="005B77D2" w:rsidRDefault="005B77D2"/>
        </w:tc>
        <w:tc>
          <w:tcPr>
            <w:tcW w:w="1620" w:type="dxa"/>
            <w:gridSpan w:val="2"/>
            <w:tcBorders>
              <w:bottom w:val="dotted" w:sz="4" w:space="0" w:color="auto"/>
            </w:tcBorders>
            <w:vAlign w:val="center"/>
          </w:tcPr>
          <w:p w14:paraId="31BA845B" w14:textId="77777777" w:rsidR="005B77D2" w:rsidRDefault="00AC56A1">
            <w:pPr>
              <w:jc w:val="left"/>
              <w:divId w:val="1"/>
            </w:pPr>
            <w:r>
              <w:rPr>
                <w:sz w:val="16"/>
              </w:rPr>
              <w:t>very strong</w:t>
            </w:r>
          </w:p>
        </w:tc>
        <w:tc>
          <w:tcPr>
            <w:tcW w:w="1620" w:type="dxa"/>
            <w:gridSpan w:val="2"/>
            <w:tcBorders>
              <w:bottom w:val="dotted" w:sz="4" w:space="0" w:color="auto"/>
            </w:tcBorders>
            <w:vAlign w:val="center"/>
          </w:tcPr>
          <w:p w14:paraId="5B745BC4" w14:textId="77777777" w:rsidR="005B77D2" w:rsidRDefault="005B77D2"/>
        </w:tc>
        <w:tc>
          <w:tcPr>
            <w:tcW w:w="1620" w:type="dxa"/>
            <w:tcBorders>
              <w:bottom w:val="dotted" w:sz="4" w:space="0" w:color="auto"/>
            </w:tcBorders>
            <w:vAlign w:val="center"/>
          </w:tcPr>
          <w:p w14:paraId="19F15DB3" w14:textId="77777777" w:rsidR="005B77D2" w:rsidRDefault="005B77D2"/>
        </w:tc>
        <w:tc>
          <w:tcPr>
            <w:tcW w:w="1620" w:type="dxa"/>
            <w:tcBorders>
              <w:bottom w:val="dotted" w:sz="4" w:space="0" w:color="auto"/>
            </w:tcBorders>
            <w:vAlign w:val="center"/>
          </w:tcPr>
          <w:p w14:paraId="5BA45A4B" w14:textId="77777777" w:rsidR="005B77D2" w:rsidRDefault="005B77D2"/>
        </w:tc>
        <w:tc>
          <w:tcPr>
            <w:tcW w:w="1620" w:type="dxa"/>
            <w:tcBorders>
              <w:bottom w:val="dotted" w:sz="4" w:space="0" w:color="auto"/>
            </w:tcBorders>
            <w:vAlign w:val="center"/>
          </w:tcPr>
          <w:p w14:paraId="4B28C6E9" w14:textId="77777777" w:rsidR="005B77D2" w:rsidRDefault="00AC56A1">
            <w:pPr>
              <w:jc w:val="left"/>
              <w:divId w:val="1"/>
            </w:pPr>
            <w:r>
              <w:rPr>
                <w:sz w:val="16"/>
              </w:rPr>
              <w:t>ET EPB 1717</w:t>
            </w:r>
          </w:p>
        </w:tc>
        <w:tc>
          <w:tcPr>
            <w:tcW w:w="1620" w:type="dxa"/>
            <w:tcBorders>
              <w:bottom w:val="dotted" w:sz="4" w:space="0" w:color="auto"/>
            </w:tcBorders>
            <w:vAlign w:val="center"/>
          </w:tcPr>
          <w:p w14:paraId="7663C669" w14:textId="77777777" w:rsidR="005B77D2" w:rsidRDefault="00AC56A1">
            <w:pPr>
              <w:jc w:val="center"/>
              <w:divId w:val="1"/>
            </w:pPr>
            <w:r>
              <w:rPr>
                <w:rFonts w:eastAsia="Arial"/>
                <w:sz w:val="16"/>
              </w:rPr>
              <w:t xml:space="preserve">5 </w:t>
            </w:r>
          </w:p>
        </w:tc>
      </w:tr>
      <w:tr w:rsidR="005B77D2" w14:paraId="3A2B6FDD" w14:textId="77777777">
        <w:trPr>
          <w:trHeight w:val="360"/>
        </w:trPr>
        <w:tc>
          <w:tcPr>
            <w:tcW w:w="810" w:type="dxa"/>
            <w:tcBorders>
              <w:right w:val="dotted" w:sz="4" w:space="0" w:color="auto"/>
            </w:tcBorders>
            <w:shd w:val="clear" w:color="auto" w:fill="DFDFD7"/>
            <w:vAlign w:val="center"/>
          </w:tcPr>
          <w:p w14:paraId="108F4327" w14:textId="77777777" w:rsidR="005B77D2" w:rsidRDefault="00AC56A1">
            <w:r>
              <w:rPr>
                <w:rFonts w:eastAsia="Arial"/>
                <w:b/>
                <w:sz w:val="16"/>
              </w:rPr>
              <w:t>4.</w:t>
            </w:r>
          </w:p>
        </w:tc>
        <w:tc>
          <w:tcPr>
            <w:tcW w:w="810" w:type="dxa"/>
            <w:tcBorders>
              <w:right w:val="dotted" w:sz="4" w:space="0" w:color="auto"/>
            </w:tcBorders>
            <w:shd w:val="clear" w:color="auto" w:fill="DFDFD7"/>
            <w:vAlign w:val="center"/>
          </w:tcPr>
          <w:p w14:paraId="630FEE08" w14:textId="77777777" w:rsidR="005B77D2" w:rsidRDefault="005B77D2"/>
        </w:tc>
        <w:tc>
          <w:tcPr>
            <w:tcW w:w="810" w:type="dxa"/>
            <w:tcBorders>
              <w:right w:val="dotted" w:sz="4" w:space="0" w:color="auto"/>
            </w:tcBorders>
            <w:shd w:val="clear" w:color="auto" w:fill="DFDFD7"/>
            <w:vAlign w:val="center"/>
          </w:tcPr>
          <w:p w14:paraId="752B91F4"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238B30CF" w14:textId="77777777" w:rsidR="005B77D2" w:rsidRDefault="00AC56A1">
            <w:r>
              <w:rPr>
                <w:rFonts w:eastAsia="Arial"/>
                <w:b/>
                <w:sz w:val="16"/>
              </w:rPr>
              <w:t>MG/VG</w:t>
            </w:r>
          </w:p>
        </w:tc>
        <w:tc>
          <w:tcPr>
            <w:tcW w:w="810" w:type="dxa"/>
            <w:tcBorders>
              <w:right w:val="dotted" w:sz="4" w:space="0" w:color="auto"/>
            </w:tcBorders>
            <w:shd w:val="clear" w:color="auto" w:fill="DFDFD7"/>
            <w:vAlign w:val="center"/>
          </w:tcPr>
          <w:p w14:paraId="2DDC2FB8"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731F7A5C" w14:textId="77777777" w:rsidR="005B77D2" w:rsidRDefault="00AC56A1">
            <w:r>
              <w:rPr>
                <w:rFonts w:eastAsia="Arial"/>
                <w:b/>
                <w:sz w:val="16"/>
              </w:rPr>
              <w:t>(a)</w:t>
            </w:r>
          </w:p>
        </w:tc>
        <w:tc>
          <w:tcPr>
            <w:tcW w:w="1620" w:type="dxa"/>
            <w:shd w:val="clear" w:color="auto" w:fill="DFDFD7"/>
            <w:vAlign w:val="center"/>
          </w:tcPr>
          <w:p w14:paraId="19A6176E" w14:textId="77777777" w:rsidR="005B77D2" w:rsidRDefault="005B77D2"/>
        </w:tc>
        <w:tc>
          <w:tcPr>
            <w:tcW w:w="1620" w:type="dxa"/>
            <w:shd w:val="clear" w:color="auto" w:fill="DFDFD7"/>
          </w:tcPr>
          <w:p w14:paraId="13DDA21E" w14:textId="77777777" w:rsidR="005B77D2" w:rsidRDefault="005B77D2"/>
        </w:tc>
        <w:tc>
          <w:tcPr>
            <w:tcW w:w="1620" w:type="dxa"/>
            <w:shd w:val="clear" w:color="auto" w:fill="DFDFD7"/>
          </w:tcPr>
          <w:p w14:paraId="38A1137E" w14:textId="77777777" w:rsidR="005B77D2" w:rsidRDefault="005B77D2"/>
        </w:tc>
        <w:tc>
          <w:tcPr>
            <w:tcW w:w="1620" w:type="dxa"/>
            <w:shd w:val="clear" w:color="auto" w:fill="DFDFD7"/>
          </w:tcPr>
          <w:p w14:paraId="1675A444" w14:textId="77777777" w:rsidR="005B77D2" w:rsidRDefault="005B77D2"/>
        </w:tc>
      </w:tr>
      <w:tr w:rsidR="005B77D2" w14:paraId="7A7E85CB" w14:textId="77777777">
        <w:trPr>
          <w:trHeight w:val="440"/>
        </w:trPr>
        <w:tc>
          <w:tcPr>
            <w:tcW w:w="1620" w:type="dxa"/>
            <w:gridSpan w:val="2"/>
            <w:vMerge w:val="restart"/>
          </w:tcPr>
          <w:p w14:paraId="2F6F3CBD" w14:textId="77777777" w:rsidR="005B77D2" w:rsidRDefault="005B77D2"/>
        </w:tc>
        <w:tc>
          <w:tcPr>
            <w:tcW w:w="1620" w:type="dxa"/>
            <w:gridSpan w:val="2"/>
            <w:tcBorders>
              <w:bottom w:val="dotted" w:sz="4" w:space="0" w:color="auto"/>
            </w:tcBorders>
          </w:tcPr>
          <w:p w14:paraId="5979F520" w14:textId="77777777" w:rsidR="005B77D2" w:rsidRDefault="00AC56A1">
            <w:pPr>
              <w:spacing w:before="113" w:after="113"/>
              <w:jc w:val="left"/>
              <w:divId w:val="1"/>
            </w:pPr>
            <w:r>
              <w:rPr>
                <w:b/>
                <w:sz w:val="16"/>
              </w:rPr>
              <w:t xml:space="preserve">Leaf: width </w:t>
            </w:r>
          </w:p>
        </w:tc>
        <w:tc>
          <w:tcPr>
            <w:tcW w:w="1620" w:type="dxa"/>
            <w:gridSpan w:val="2"/>
            <w:tcBorders>
              <w:bottom w:val="dotted" w:sz="4" w:space="0" w:color="auto"/>
            </w:tcBorders>
          </w:tcPr>
          <w:p w14:paraId="36BDBDFE" w14:textId="77777777" w:rsidR="005B77D2" w:rsidRDefault="005B77D2"/>
        </w:tc>
        <w:tc>
          <w:tcPr>
            <w:tcW w:w="1620" w:type="dxa"/>
            <w:tcBorders>
              <w:bottom w:val="dotted" w:sz="4" w:space="0" w:color="auto"/>
            </w:tcBorders>
          </w:tcPr>
          <w:p w14:paraId="282E8C4C" w14:textId="77777777" w:rsidR="005B77D2" w:rsidRDefault="005B77D2"/>
        </w:tc>
        <w:tc>
          <w:tcPr>
            <w:tcW w:w="1620" w:type="dxa"/>
            <w:tcBorders>
              <w:bottom w:val="dotted" w:sz="4" w:space="0" w:color="auto"/>
            </w:tcBorders>
          </w:tcPr>
          <w:p w14:paraId="1CC8FCFA" w14:textId="77777777" w:rsidR="005B77D2" w:rsidRDefault="005B77D2"/>
        </w:tc>
        <w:tc>
          <w:tcPr>
            <w:tcW w:w="1620" w:type="dxa"/>
            <w:tcBorders>
              <w:bottom w:val="dotted" w:sz="4" w:space="0" w:color="auto"/>
            </w:tcBorders>
          </w:tcPr>
          <w:p w14:paraId="659DD397" w14:textId="77777777" w:rsidR="005B77D2" w:rsidRDefault="005B77D2"/>
        </w:tc>
        <w:tc>
          <w:tcPr>
            <w:tcW w:w="1620" w:type="dxa"/>
            <w:tcBorders>
              <w:bottom w:val="dotted" w:sz="4" w:space="0" w:color="auto"/>
            </w:tcBorders>
          </w:tcPr>
          <w:p w14:paraId="72CB40B6" w14:textId="77777777" w:rsidR="005B77D2" w:rsidRDefault="005B77D2"/>
        </w:tc>
      </w:tr>
      <w:tr w:rsidR="005B77D2" w14:paraId="29FEE591" w14:textId="77777777">
        <w:trPr>
          <w:trHeight w:val="320"/>
        </w:trPr>
        <w:tc>
          <w:tcPr>
            <w:tcW w:w="1620" w:type="dxa"/>
            <w:gridSpan w:val="2"/>
            <w:vMerge/>
          </w:tcPr>
          <w:p w14:paraId="62DFAA5D" w14:textId="77777777" w:rsidR="005B77D2" w:rsidRDefault="005B77D2"/>
        </w:tc>
        <w:tc>
          <w:tcPr>
            <w:tcW w:w="1620" w:type="dxa"/>
            <w:gridSpan w:val="2"/>
            <w:tcBorders>
              <w:bottom w:val="dotted" w:sz="4" w:space="0" w:color="auto"/>
            </w:tcBorders>
            <w:vAlign w:val="center"/>
          </w:tcPr>
          <w:p w14:paraId="3997A819" w14:textId="77777777" w:rsidR="005B77D2" w:rsidRDefault="00AC56A1">
            <w:pPr>
              <w:jc w:val="left"/>
              <w:divId w:val="1"/>
            </w:pPr>
            <w:r>
              <w:rPr>
                <w:sz w:val="16"/>
              </w:rPr>
              <w:t>very narrow</w:t>
            </w:r>
          </w:p>
        </w:tc>
        <w:tc>
          <w:tcPr>
            <w:tcW w:w="1620" w:type="dxa"/>
            <w:gridSpan w:val="2"/>
            <w:tcBorders>
              <w:bottom w:val="dotted" w:sz="4" w:space="0" w:color="auto"/>
            </w:tcBorders>
            <w:vAlign w:val="center"/>
          </w:tcPr>
          <w:p w14:paraId="0A1899A8" w14:textId="77777777" w:rsidR="005B77D2" w:rsidRDefault="005B77D2"/>
        </w:tc>
        <w:tc>
          <w:tcPr>
            <w:tcW w:w="1620" w:type="dxa"/>
            <w:tcBorders>
              <w:bottom w:val="dotted" w:sz="4" w:space="0" w:color="auto"/>
            </w:tcBorders>
            <w:vAlign w:val="center"/>
          </w:tcPr>
          <w:p w14:paraId="6CCB7BF3" w14:textId="77777777" w:rsidR="005B77D2" w:rsidRDefault="005B77D2"/>
        </w:tc>
        <w:tc>
          <w:tcPr>
            <w:tcW w:w="1620" w:type="dxa"/>
            <w:tcBorders>
              <w:bottom w:val="dotted" w:sz="4" w:space="0" w:color="auto"/>
            </w:tcBorders>
            <w:vAlign w:val="center"/>
          </w:tcPr>
          <w:p w14:paraId="555F02C7" w14:textId="77777777" w:rsidR="005B77D2" w:rsidRDefault="005B77D2"/>
        </w:tc>
        <w:tc>
          <w:tcPr>
            <w:tcW w:w="1620" w:type="dxa"/>
            <w:tcBorders>
              <w:bottom w:val="dotted" w:sz="4" w:space="0" w:color="auto"/>
            </w:tcBorders>
            <w:vAlign w:val="center"/>
          </w:tcPr>
          <w:p w14:paraId="38FA5C8B" w14:textId="77777777" w:rsidR="005B77D2" w:rsidRDefault="00AC56A1">
            <w:pPr>
              <w:jc w:val="left"/>
              <w:divId w:val="1"/>
            </w:pPr>
            <w:r>
              <w:rPr>
                <w:sz w:val="16"/>
              </w:rPr>
              <w:t>JHE00325</w:t>
            </w:r>
          </w:p>
        </w:tc>
        <w:tc>
          <w:tcPr>
            <w:tcW w:w="1620" w:type="dxa"/>
            <w:tcBorders>
              <w:bottom w:val="dotted" w:sz="4" w:space="0" w:color="auto"/>
            </w:tcBorders>
            <w:vAlign w:val="center"/>
          </w:tcPr>
          <w:p w14:paraId="77BD0893" w14:textId="77777777" w:rsidR="005B77D2" w:rsidRDefault="00AC56A1">
            <w:pPr>
              <w:jc w:val="center"/>
              <w:divId w:val="1"/>
            </w:pPr>
            <w:r>
              <w:rPr>
                <w:rFonts w:eastAsia="Arial"/>
                <w:sz w:val="16"/>
              </w:rPr>
              <w:t xml:space="preserve">1 </w:t>
            </w:r>
          </w:p>
        </w:tc>
      </w:tr>
      <w:tr w:rsidR="005B77D2" w14:paraId="0DDCA0EC" w14:textId="77777777">
        <w:trPr>
          <w:trHeight w:val="320"/>
        </w:trPr>
        <w:tc>
          <w:tcPr>
            <w:tcW w:w="1620" w:type="dxa"/>
            <w:gridSpan w:val="2"/>
            <w:vMerge/>
          </w:tcPr>
          <w:p w14:paraId="32B9B063" w14:textId="77777777" w:rsidR="005B77D2" w:rsidRDefault="005B77D2"/>
        </w:tc>
        <w:tc>
          <w:tcPr>
            <w:tcW w:w="1620" w:type="dxa"/>
            <w:gridSpan w:val="2"/>
            <w:tcBorders>
              <w:bottom w:val="dotted" w:sz="4" w:space="0" w:color="auto"/>
            </w:tcBorders>
            <w:vAlign w:val="center"/>
          </w:tcPr>
          <w:p w14:paraId="18B08F19" w14:textId="77777777" w:rsidR="005B77D2" w:rsidRDefault="00AC56A1">
            <w:pPr>
              <w:jc w:val="left"/>
              <w:divId w:val="1"/>
            </w:pPr>
            <w:r>
              <w:rPr>
                <w:sz w:val="16"/>
              </w:rPr>
              <w:t>narrow</w:t>
            </w:r>
          </w:p>
        </w:tc>
        <w:tc>
          <w:tcPr>
            <w:tcW w:w="1620" w:type="dxa"/>
            <w:gridSpan w:val="2"/>
            <w:tcBorders>
              <w:bottom w:val="dotted" w:sz="4" w:space="0" w:color="auto"/>
            </w:tcBorders>
            <w:vAlign w:val="center"/>
          </w:tcPr>
          <w:p w14:paraId="486E7059" w14:textId="77777777" w:rsidR="005B77D2" w:rsidRDefault="005B77D2"/>
        </w:tc>
        <w:tc>
          <w:tcPr>
            <w:tcW w:w="1620" w:type="dxa"/>
            <w:tcBorders>
              <w:bottom w:val="dotted" w:sz="4" w:space="0" w:color="auto"/>
            </w:tcBorders>
            <w:vAlign w:val="center"/>
          </w:tcPr>
          <w:p w14:paraId="4FD8DDFF" w14:textId="77777777" w:rsidR="005B77D2" w:rsidRDefault="005B77D2"/>
        </w:tc>
        <w:tc>
          <w:tcPr>
            <w:tcW w:w="1620" w:type="dxa"/>
            <w:tcBorders>
              <w:bottom w:val="dotted" w:sz="4" w:space="0" w:color="auto"/>
            </w:tcBorders>
            <w:vAlign w:val="center"/>
          </w:tcPr>
          <w:p w14:paraId="4DC96D68" w14:textId="77777777" w:rsidR="005B77D2" w:rsidRDefault="005B77D2"/>
        </w:tc>
        <w:tc>
          <w:tcPr>
            <w:tcW w:w="1620" w:type="dxa"/>
            <w:tcBorders>
              <w:bottom w:val="dotted" w:sz="4" w:space="0" w:color="auto"/>
            </w:tcBorders>
            <w:vAlign w:val="center"/>
          </w:tcPr>
          <w:p w14:paraId="43770C97" w14:textId="77777777" w:rsidR="005B77D2" w:rsidRDefault="00AC56A1">
            <w:pPr>
              <w:jc w:val="left"/>
              <w:divId w:val="1"/>
            </w:pPr>
            <w:r>
              <w:rPr>
                <w:sz w:val="16"/>
              </w:rPr>
              <w:t>42NB</w:t>
            </w:r>
          </w:p>
        </w:tc>
        <w:tc>
          <w:tcPr>
            <w:tcW w:w="1620" w:type="dxa"/>
            <w:tcBorders>
              <w:bottom w:val="dotted" w:sz="4" w:space="0" w:color="auto"/>
            </w:tcBorders>
            <w:vAlign w:val="center"/>
          </w:tcPr>
          <w:p w14:paraId="492AE694" w14:textId="77777777" w:rsidR="005B77D2" w:rsidRDefault="00AC56A1">
            <w:pPr>
              <w:jc w:val="center"/>
              <w:divId w:val="1"/>
            </w:pPr>
            <w:r>
              <w:rPr>
                <w:rFonts w:eastAsia="Arial"/>
                <w:sz w:val="16"/>
              </w:rPr>
              <w:t xml:space="preserve">2 </w:t>
            </w:r>
          </w:p>
        </w:tc>
      </w:tr>
      <w:tr w:rsidR="005B77D2" w14:paraId="714C8E85" w14:textId="77777777">
        <w:trPr>
          <w:trHeight w:val="320"/>
        </w:trPr>
        <w:tc>
          <w:tcPr>
            <w:tcW w:w="1620" w:type="dxa"/>
            <w:gridSpan w:val="2"/>
            <w:vMerge/>
          </w:tcPr>
          <w:p w14:paraId="64163973" w14:textId="77777777" w:rsidR="005B77D2" w:rsidRDefault="005B77D2"/>
        </w:tc>
        <w:tc>
          <w:tcPr>
            <w:tcW w:w="1620" w:type="dxa"/>
            <w:gridSpan w:val="2"/>
            <w:tcBorders>
              <w:bottom w:val="dotted" w:sz="4" w:space="0" w:color="auto"/>
            </w:tcBorders>
            <w:vAlign w:val="center"/>
          </w:tcPr>
          <w:p w14:paraId="43A6E810"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75218E3E" w14:textId="77777777" w:rsidR="005B77D2" w:rsidRDefault="005B77D2"/>
        </w:tc>
        <w:tc>
          <w:tcPr>
            <w:tcW w:w="1620" w:type="dxa"/>
            <w:tcBorders>
              <w:bottom w:val="dotted" w:sz="4" w:space="0" w:color="auto"/>
            </w:tcBorders>
            <w:vAlign w:val="center"/>
          </w:tcPr>
          <w:p w14:paraId="235AD7F6" w14:textId="77777777" w:rsidR="005B77D2" w:rsidRDefault="005B77D2"/>
        </w:tc>
        <w:tc>
          <w:tcPr>
            <w:tcW w:w="1620" w:type="dxa"/>
            <w:tcBorders>
              <w:bottom w:val="dotted" w:sz="4" w:space="0" w:color="auto"/>
            </w:tcBorders>
            <w:vAlign w:val="center"/>
          </w:tcPr>
          <w:p w14:paraId="6F1BC085" w14:textId="77777777" w:rsidR="005B77D2" w:rsidRDefault="005B77D2"/>
        </w:tc>
        <w:tc>
          <w:tcPr>
            <w:tcW w:w="1620" w:type="dxa"/>
            <w:tcBorders>
              <w:bottom w:val="dotted" w:sz="4" w:space="0" w:color="auto"/>
            </w:tcBorders>
            <w:vAlign w:val="center"/>
          </w:tcPr>
          <w:p w14:paraId="16B5AB73" w14:textId="77777777" w:rsidR="005B77D2" w:rsidRDefault="00AC56A1">
            <w:pPr>
              <w:jc w:val="left"/>
              <w:divId w:val="1"/>
            </w:pPr>
            <w:r>
              <w:rPr>
                <w:sz w:val="16"/>
              </w:rPr>
              <w:t>HL 1024</w:t>
            </w:r>
          </w:p>
        </w:tc>
        <w:tc>
          <w:tcPr>
            <w:tcW w:w="1620" w:type="dxa"/>
            <w:tcBorders>
              <w:bottom w:val="dotted" w:sz="4" w:space="0" w:color="auto"/>
            </w:tcBorders>
            <w:vAlign w:val="center"/>
          </w:tcPr>
          <w:p w14:paraId="527F1B71" w14:textId="77777777" w:rsidR="005B77D2" w:rsidRDefault="00AC56A1">
            <w:pPr>
              <w:jc w:val="center"/>
              <w:divId w:val="1"/>
            </w:pPr>
            <w:r>
              <w:rPr>
                <w:rFonts w:eastAsia="Arial"/>
                <w:sz w:val="16"/>
              </w:rPr>
              <w:t xml:space="preserve">3 </w:t>
            </w:r>
          </w:p>
        </w:tc>
      </w:tr>
      <w:tr w:rsidR="005B77D2" w14:paraId="2BE80A2C" w14:textId="77777777">
        <w:trPr>
          <w:trHeight w:val="320"/>
        </w:trPr>
        <w:tc>
          <w:tcPr>
            <w:tcW w:w="1620" w:type="dxa"/>
            <w:gridSpan w:val="2"/>
            <w:vMerge/>
          </w:tcPr>
          <w:p w14:paraId="210487AB" w14:textId="77777777" w:rsidR="005B77D2" w:rsidRDefault="005B77D2"/>
        </w:tc>
        <w:tc>
          <w:tcPr>
            <w:tcW w:w="1620" w:type="dxa"/>
            <w:gridSpan w:val="2"/>
            <w:tcBorders>
              <w:bottom w:val="dotted" w:sz="4" w:space="0" w:color="auto"/>
            </w:tcBorders>
            <w:vAlign w:val="center"/>
          </w:tcPr>
          <w:p w14:paraId="45D56EA2" w14:textId="77777777" w:rsidR="005B77D2" w:rsidRDefault="00AC56A1">
            <w:pPr>
              <w:jc w:val="left"/>
              <w:divId w:val="1"/>
            </w:pPr>
            <w:r>
              <w:rPr>
                <w:sz w:val="16"/>
              </w:rPr>
              <w:t>broad</w:t>
            </w:r>
          </w:p>
        </w:tc>
        <w:tc>
          <w:tcPr>
            <w:tcW w:w="1620" w:type="dxa"/>
            <w:gridSpan w:val="2"/>
            <w:tcBorders>
              <w:bottom w:val="dotted" w:sz="4" w:space="0" w:color="auto"/>
            </w:tcBorders>
            <w:vAlign w:val="center"/>
          </w:tcPr>
          <w:p w14:paraId="28020994" w14:textId="77777777" w:rsidR="005B77D2" w:rsidRDefault="005B77D2"/>
        </w:tc>
        <w:tc>
          <w:tcPr>
            <w:tcW w:w="1620" w:type="dxa"/>
            <w:tcBorders>
              <w:bottom w:val="dotted" w:sz="4" w:space="0" w:color="auto"/>
            </w:tcBorders>
            <w:vAlign w:val="center"/>
          </w:tcPr>
          <w:p w14:paraId="71364C9A" w14:textId="77777777" w:rsidR="005B77D2" w:rsidRDefault="005B77D2"/>
        </w:tc>
        <w:tc>
          <w:tcPr>
            <w:tcW w:w="1620" w:type="dxa"/>
            <w:tcBorders>
              <w:bottom w:val="dotted" w:sz="4" w:space="0" w:color="auto"/>
            </w:tcBorders>
            <w:vAlign w:val="center"/>
          </w:tcPr>
          <w:p w14:paraId="4B25A7FB" w14:textId="77777777" w:rsidR="005B77D2" w:rsidRDefault="005B77D2"/>
        </w:tc>
        <w:tc>
          <w:tcPr>
            <w:tcW w:w="1620" w:type="dxa"/>
            <w:tcBorders>
              <w:bottom w:val="dotted" w:sz="4" w:space="0" w:color="auto"/>
            </w:tcBorders>
            <w:vAlign w:val="center"/>
          </w:tcPr>
          <w:p w14:paraId="7EAA21B8" w14:textId="77777777" w:rsidR="005B77D2" w:rsidRDefault="00AC56A1">
            <w:pPr>
              <w:jc w:val="left"/>
              <w:divId w:val="1"/>
            </w:pPr>
            <w:r>
              <w:rPr>
                <w:sz w:val="16"/>
              </w:rPr>
              <w:t>HF 1116</w:t>
            </w:r>
          </w:p>
        </w:tc>
        <w:tc>
          <w:tcPr>
            <w:tcW w:w="1620" w:type="dxa"/>
            <w:tcBorders>
              <w:bottom w:val="dotted" w:sz="4" w:space="0" w:color="auto"/>
            </w:tcBorders>
            <w:vAlign w:val="center"/>
          </w:tcPr>
          <w:p w14:paraId="5FDC925E" w14:textId="77777777" w:rsidR="005B77D2" w:rsidRDefault="00AC56A1">
            <w:pPr>
              <w:jc w:val="center"/>
              <w:divId w:val="1"/>
            </w:pPr>
            <w:r>
              <w:rPr>
                <w:rFonts w:eastAsia="Arial"/>
                <w:sz w:val="16"/>
              </w:rPr>
              <w:t xml:space="preserve">4 </w:t>
            </w:r>
          </w:p>
        </w:tc>
      </w:tr>
      <w:tr w:rsidR="005B77D2" w14:paraId="28999BC7" w14:textId="77777777">
        <w:trPr>
          <w:trHeight w:val="320"/>
        </w:trPr>
        <w:tc>
          <w:tcPr>
            <w:tcW w:w="1620" w:type="dxa"/>
            <w:gridSpan w:val="2"/>
            <w:vMerge/>
          </w:tcPr>
          <w:p w14:paraId="7FDB14A5" w14:textId="77777777" w:rsidR="005B77D2" w:rsidRDefault="005B77D2"/>
        </w:tc>
        <w:tc>
          <w:tcPr>
            <w:tcW w:w="1620" w:type="dxa"/>
            <w:gridSpan w:val="2"/>
            <w:tcBorders>
              <w:bottom w:val="dotted" w:sz="4" w:space="0" w:color="auto"/>
            </w:tcBorders>
            <w:vAlign w:val="center"/>
          </w:tcPr>
          <w:p w14:paraId="12B3F5E8" w14:textId="77777777" w:rsidR="005B77D2" w:rsidRDefault="00AC56A1">
            <w:pPr>
              <w:jc w:val="left"/>
              <w:divId w:val="1"/>
            </w:pPr>
            <w:r>
              <w:rPr>
                <w:sz w:val="16"/>
              </w:rPr>
              <w:t>very broad</w:t>
            </w:r>
          </w:p>
        </w:tc>
        <w:tc>
          <w:tcPr>
            <w:tcW w:w="1620" w:type="dxa"/>
            <w:gridSpan w:val="2"/>
            <w:tcBorders>
              <w:bottom w:val="dotted" w:sz="4" w:space="0" w:color="auto"/>
            </w:tcBorders>
            <w:vAlign w:val="center"/>
          </w:tcPr>
          <w:p w14:paraId="1CED716B" w14:textId="77777777" w:rsidR="005B77D2" w:rsidRDefault="005B77D2"/>
        </w:tc>
        <w:tc>
          <w:tcPr>
            <w:tcW w:w="1620" w:type="dxa"/>
            <w:tcBorders>
              <w:bottom w:val="dotted" w:sz="4" w:space="0" w:color="auto"/>
            </w:tcBorders>
            <w:vAlign w:val="center"/>
          </w:tcPr>
          <w:p w14:paraId="5C24C8D2" w14:textId="77777777" w:rsidR="005B77D2" w:rsidRDefault="005B77D2"/>
        </w:tc>
        <w:tc>
          <w:tcPr>
            <w:tcW w:w="1620" w:type="dxa"/>
            <w:tcBorders>
              <w:bottom w:val="dotted" w:sz="4" w:space="0" w:color="auto"/>
            </w:tcBorders>
            <w:vAlign w:val="center"/>
          </w:tcPr>
          <w:p w14:paraId="0A390DEA" w14:textId="77777777" w:rsidR="005B77D2" w:rsidRDefault="005B77D2"/>
        </w:tc>
        <w:tc>
          <w:tcPr>
            <w:tcW w:w="1620" w:type="dxa"/>
            <w:tcBorders>
              <w:bottom w:val="dotted" w:sz="4" w:space="0" w:color="auto"/>
            </w:tcBorders>
            <w:vAlign w:val="center"/>
          </w:tcPr>
          <w:p w14:paraId="49D77385" w14:textId="77777777" w:rsidR="005B77D2" w:rsidRDefault="00AC56A1">
            <w:pPr>
              <w:jc w:val="left"/>
              <w:divId w:val="1"/>
            </w:pPr>
            <w:r>
              <w:rPr>
                <w:sz w:val="16"/>
              </w:rPr>
              <w:t>HG 1410</w:t>
            </w:r>
          </w:p>
        </w:tc>
        <w:tc>
          <w:tcPr>
            <w:tcW w:w="1620" w:type="dxa"/>
            <w:tcBorders>
              <w:bottom w:val="dotted" w:sz="4" w:space="0" w:color="auto"/>
            </w:tcBorders>
            <w:vAlign w:val="center"/>
          </w:tcPr>
          <w:p w14:paraId="697780EB" w14:textId="77777777" w:rsidR="005B77D2" w:rsidRDefault="00AC56A1">
            <w:pPr>
              <w:jc w:val="center"/>
              <w:divId w:val="1"/>
            </w:pPr>
            <w:r>
              <w:rPr>
                <w:rFonts w:eastAsia="Arial"/>
                <w:sz w:val="16"/>
              </w:rPr>
              <w:t xml:space="preserve">5 </w:t>
            </w:r>
          </w:p>
        </w:tc>
      </w:tr>
      <w:tr w:rsidR="005B77D2" w14:paraId="407F69E2" w14:textId="77777777">
        <w:trPr>
          <w:trHeight w:val="360"/>
        </w:trPr>
        <w:tc>
          <w:tcPr>
            <w:tcW w:w="810" w:type="dxa"/>
            <w:tcBorders>
              <w:right w:val="dotted" w:sz="4" w:space="0" w:color="auto"/>
            </w:tcBorders>
            <w:shd w:val="clear" w:color="auto" w:fill="DFDFD7"/>
            <w:vAlign w:val="center"/>
          </w:tcPr>
          <w:p w14:paraId="27F9E40E" w14:textId="77777777" w:rsidR="005B77D2" w:rsidRDefault="00AC56A1">
            <w:r>
              <w:rPr>
                <w:rFonts w:eastAsia="Arial"/>
                <w:b/>
                <w:sz w:val="16"/>
              </w:rPr>
              <w:t>5.</w:t>
            </w:r>
          </w:p>
        </w:tc>
        <w:tc>
          <w:tcPr>
            <w:tcW w:w="810" w:type="dxa"/>
            <w:tcBorders>
              <w:right w:val="dotted" w:sz="4" w:space="0" w:color="auto"/>
            </w:tcBorders>
            <w:shd w:val="clear" w:color="auto" w:fill="DFDFD7"/>
            <w:vAlign w:val="center"/>
          </w:tcPr>
          <w:p w14:paraId="38AEC0DB" w14:textId="77777777" w:rsidR="005B77D2" w:rsidRDefault="005B77D2"/>
        </w:tc>
        <w:tc>
          <w:tcPr>
            <w:tcW w:w="810" w:type="dxa"/>
            <w:tcBorders>
              <w:right w:val="dotted" w:sz="4" w:space="0" w:color="auto"/>
            </w:tcBorders>
            <w:shd w:val="clear" w:color="auto" w:fill="DFDFD7"/>
            <w:vAlign w:val="center"/>
          </w:tcPr>
          <w:p w14:paraId="23296E3F"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077734D1" w14:textId="77777777" w:rsidR="005B77D2" w:rsidRDefault="00AC56A1">
            <w:r>
              <w:rPr>
                <w:rFonts w:eastAsia="Arial"/>
                <w:b/>
                <w:sz w:val="16"/>
              </w:rPr>
              <w:t>MG/VG</w:t>
            </w:r>
          </w:p>
        </w:tc>
        <w:tc>
          <w:tcPr>
            <w:tcW w:w="810" w:type="dxa"/>
            <w:tcBorders>
              <w:right w:val="dotted" w:sz="4" w:space="0" w:color="auto"/>
            </w:tcBorders>
            <w:shd w:val="clear" w:color="auto" w:fill="DFDFD7"/>
            <w:vAlign w:val="center"/>
          </w:tcPr>
          <w:p w14:paraId="0331E5CF"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2C49EC4D" w14:textId="77777777" w:rsidR="005B77D2" w:rsidRDefault="00AC56A1">
            <w:r>
              <w:rPr>
                <w:rFonts w:eastAsia="Arial"/>
                <w:b/>
                <w:sz w:val="16"/>
              </w:rPr>
              <w:t>(a)</w:t>
            </w:r>
          </w:p>
        </w:tc>
        <w:tc>
          <w:tcPr>
            <w:tcW w:w="1620" w:type="dxa"/>
            <w:shd w:val="clear" w:color="auto" w:fill="DFDFD7"/>
            <w:vAlign w:val="center"/>
          </w:tcPr>
          <w:p w14:paraId="2AFAFEFF" w14:textId="77777777" w:rsidR="005B77D2" w:rsidRDefault="005B77D2"/>
        </w:tc>
        <w:tc>
          <w:tcPr>
            <w:tcW w:w="1620" w:type="dxa"/>
            <w:shd w:val="clear" w:color="auto" w:fill="DFDFD7"/>
          </w:tcPr>
          <w:p w14:paraId="7A154FE1" w14:textId="77777777" w:rsidR="005B77D2" w:rsidRDefault="005B77D2"/>
        </w:tc>
        <w:tc>
          <w:tcPr>
            <w:tcW w:w="1620" w:type="dxa"/>
            <w:shd w:val="clear" w:color="auto" w:fill="DFDFD7"/>
          </w:tcPr>
          <w:p w14:paraId="1EA66360" w14:textId="77777777" w:rsidR="005B77D2" w:rsidRDefault="005B77D2"/>
        </w:tc>
        <w:tc>
          <w:tcPr>
            <w:tcW w:w="1620" w:type="dxa"/>
            <w:shd w:val="clear" w:color="auto" w:fill="DFDFD7"/>
          </w:tcPr>
          <w:p w14:paraId="703F1E6F" w14:textId="77777777" w:rsidR="005B77D2" w:rsidRDefault="005B77D2"/>
        </w:tc>
      </w:tr>
      <w:tr w:rsidR="005B77D2" w14:paraId="2A821D0B" w14:textId="77777777">
        <w:trPr>
          <w:trHeight w:val="440"/>
        </w:trPr>
        <w:tc>
          <w:tcPr>
            <w:tcW w:w="1620" w:type="dxa"/>
            <w:gridSpan w:val="2"/>
            <w:vMerge w:val="restart"/>
          </w:tcPr>
          <w:p w14:paraId="730DC9C2" w14:textId="77777777" w:rsidR="005B77D2" w:rsidRDefault="005B77D2"/>
        </w:tc>
        <w:tc>
          <w:tcPr>
            <w:tcW w:w="1620" w:type="dxa"/>
            <w:gridSpan w:val="2"/>
            <w:tcBorders>
              <w:bottom w:val="dotted" w:sz="4" w:space="0" w:color="auto"/>
            </w:tcBorders>
          </w:tcPr>
          <w:p w14:paraId="7301FC54" w14:textId="77777777" w:rsidR="005B77D2" w:rsidRDefault="00AC56A1">
            <w:pPr>
              <w:spacing w:before="113" w:after="113"/>
              <w:jc w:val="left"/>
              <w:divId w:val="1"/>
            </w:pPr>
            <w:r>
              <w:rPr>
                <w:b/>
                <w:sz w:val="16"/>
              </w:rPr>
              <w:t xml:space="preserve">Leaf: number of leaflets </w:t>
            </w:r>
          </w:p>
        </w:tc>
        <w:tc>
          <w:tcPr>
            <w:tcW w:w="1620" w:type="dxa"/>
            <w:gridSpan w:val="2"/>
            <w:tcBorders>
              <w:bottom w:val="dotted" w:sz="4" w:space="0" w:color="auto"/>
            </w:tcBorders>
          </w:tcPr>
          <w:p w14:paraId="2E3A0F3D" w14:textId="77777777" w:rsidR="005B77D2" w:rsidRDefault="005B77D2"/>
        </w:tc>
        <w:tc>
          <w:tcPr>
            <w:tcW w:w="1620" w:type="dxa"/>
            <w:tcBorders>
              <w:bottom w:val="dotted" w:sz="4" w:space="0" w:color="auto"/>
            </w:tcBorders>
          </w:tcPr>
          <w:p w14:paraId="04676038" w14:textId="77777777" w:rsidR="005B77D2" w:rsidRDefault="005B77D2"/>
        </w:tc>
        <w:tc>
          <w:tcPr>
            <w:tcW w:w="1620" w:type="dxa"/>
            <w:tcBorders>
              <w:bottom w:val="dotted" w:sz="4" w:space="0" w:color="auto"/>
            </w:tcBorders>
          </w:tcPr>
          <w:p w14:paraId="0CE2FBA5" w14:textId="77777777" w:rsidR="005B77D2" w:rsidRDefault="005B77D2"/>
        </w:tc>
        <w:tc>
          <w:tcPr>
            <w:tcW w:w="1620" w:type="dxa"/>
            <w:tcBorders>
              <w:bottom w:val="dotted" w:sz="4" w:space="0" w:color="auto"/>
            </w:tcBorders>
          </w:tcPr>
          <w:p w14:paraId="7ADC9E5D" w14:textId="77777777" w:rsidR="005B77D2" w:rsidRDefault="005B77D2"/>
        </w:tc>
        <w:tc>
          <w:tcPr>
            <w:tcW w:w="1620" w:type="dxa"/>
            <w:tcBorders>
              <w:bottom w:val="dotted" w:sz="4" w:space="0" w:color="auto"/>
            </w:tcBorders>
          </w:tcPr>
          <w:p w14:paraId="7CB4432D" w14:textId="77777777" w:rsidR="005B77D2" w:rsidRDefault="005B77D2"/>
        </w:tc>
      </w:tr>
      <w:tr w:rsidR="005B77D2" w14:paraId="3AAE303C" w14:textId="77777777">
        <w:trPr>
          <w:trHeight w:val="320"/>
        </w:trPr>
        <w:tc>
          <w:tcPr>
            <w:tcW w:w="1620" w:type="dxa"/>
            <w:gridSpan w:val="2"/>
            <w:vMerge/>
          </w:tcPr>
          <w:p w14:paraId="5CA10709" w14:textId="77777777" w:rsidR="005B77D2" w:rsidRDefault="005B77D2"/>
        </w:tc>
        <w:tc>
          <w:tcPr>
            <w:tcW w:w="1620" w:type="dxa"/>
            <w:gridSpan w:val="2"/>
            <w:tcBorders>
              <w:bottom w:val="dotted" w:sz="4" w:space="0" w:color="auto"/>
            </w:tcBorders>
            <w:vAlign w:val="center"/>
          </w:tcPr>
          <w:p w14:paraId="2897CE85" w14:textId="77777777" w:rsidR="005B77D2" w:rsidRDefault="00AC56A1">
            <w:pPr>
              <w:jc w:val="left"/>
              <w:divId w:val="1"/>
            </w:pPr>
            <w:r>
              <w:rPr>
                <w:sz w:val="16"/>
              </w:rPr>
              <w:t>few</w:t>
            </w:r>
          </w:p>
        </w:tc>
        <w:tc>
          <w:tcPr>
            <w:tcW w:w="1620" w:type="dxa"/>
            <w:gridSpan w:val="2"/>
            <w:tcBorders>
              <w:bottom w:val="dotted" w:sz="4" w:space="0" w:color="auto"/>
            </w:tcBorders>
            <w:vAlign w:val="center"/>
          </w:tcPr>
          <w:p w14:paraId="62DA8D85" w14:textId="77777777" w:rsidR="005B77D2" w:rsidRDefault="005B77D2"/>
        </w:tc>
        <w:tc>
          <w:tcPr>
            <w:tcW w:w="1620" w:type="dxa"/>
            <w:tcBorders>
              <w:bottom w:val="dotted" w:sz="4" w:space="0" w:color="auto"/>
            </w:tcBorders>
            <w:vAlign w:val="center"/>
          </w:tcPr>
          <w:p w14:paraId="757412E9" w14:textId="77777777" w:rsidR="005B77D2" w:rsidRDefault="005B77D2"/>
        </w:tc>
        <w:tc>
          <w:tcPr>
            <w:tcW w:w="1620" w:type="dxa"/>
            <w:tcBorders>
              <w:bottom w:val="dotted" w:sz="4" w:space="0" w:color="auto"/>
            </w:tcBorders>
            <w:vAlign w:val="center"/>
          </w:tcPr>
          <w:p w14:paraId="01066E8F" w14:textId="77777777" w:rsidR="005B77D2" w:rsidRDefault="005B77D2"/>
        </w:tc>
        <w:tc>
          <w:tcPr>
            <w:tcW w:w="1620" w:type="dxa"/>
            <w:tcBorders>
              <w:bottom w:val="dotted" w:sz="4" w:space="0" w:color="auto"/>
            </w:tcBorders>
            <w:vAlign w:val="center"/>
          </w:tcPr>
          <w:p w14:paraId="6ECC0571" w14:textId="77777777" w:rsidR="005B77D2" w:rsidRDefault="00AC56A1">
            <w:pPr>
              <w:jc w:val="left"/>
              <w:divId w:val="1"/>
            </w:pPr>
            <w:r>
              <w:rPr>
                <w:sz w:val="16"/>
              </w:rPr>
              <w:t>EPB 29</w:t>
            </w:r>
          </w:p>
        </w:tc>
        <w:tc>
          <w:tcPr>
            <w:tcW w:w="1620" w:type="dxa"/>
            <w:tcBorders>
              <w:bottom w:val="dotted" w:sz="4" w:space="0" w:color="auto"/>
            </w:tcBorders>
            <w:vAlign w:val="center"/>
          </w:tcPr>
          <w:p w14:paraId="23F9A150" w14:textId="77777777" w:rsidR="005B77D2" w:rsidRDefault="00AC56A1">
            <w:pPr>
              <w:jc w:val="center"/>
              <w:divId w:val="1"/>
            </w:pPr>
            <w:r>
              <w:rPr>
                <w:rFonts w:eastAsia="Arial"/>
                <w:sz w:val="16"/>
              </w:rPr>
              <w:t xml:space="preserve">1 </w:t>
            </w:r>
          </w:p>
        </w:tc>
      </w:tr>
      <w:tr w:rsidR="005B77D2" w14:paraId="2098FCB8" w14:textId="77777777">
        <w:trPr>
          <w:trHeight w:val="320"/>
        </w:trPr>
        <w:tc>
          <w:tcPr>
            <w:tcW w:w="1620" w:type="dxa"/>
            <w:gridSpan w:val="2"/>
            <w:vMerge/>
          </w:tcPr>
          <w:p w14:paraId="477D5426" w14:textId="77777777" w:rsidR="005B77D2" w:rsidRDefault="005B77D2"/>
        </w:tc>
        <w:tc>
          <w:tcPr>
            <w:tcW w:w="1620" w:type="dxa"/>
            <w:gridSpan w:val="2"/>
            <w:tcBorders>
              <w:bottom w:val="dotted" w:sz="4" w:space="0" w:color="auto"/>
            </w:tcBorders>
            <w:vAlign w:val="center"/>
          </w:tcPr>
          <w:p w14:paraId="2E12144A"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06A13699" w14:textId="77777777" w:rsidR="005B77D2" w:rsidRDefault="005B77D2"/>
        </w:tc>
        <w:tc>
          <w:tcPr>
            <w:tcW w:w="1620" w:type="dxa"/>
            <w:tcBorders>
              <w:bottom w:val="dotted" w:sz="4" w:space="0" w:color="auto"/>
            </w:tcBorders>
            <w:vAlign w:val="center"/>
          </w:tcPr>
          <w:p w14:paraId="71B84BA5" w14:textId="77777777" w:rsidR="005B77D2" w:rsidRDefault="005B77D2"/>
        </w:tc>
        <w:tc>
          <w:tcPr>
            <w:tcW w:w="1620" w:type="dxa"/>
            <w:tcBorders>
              <w:bottom w:val="dotted" w:sz="4" w:space="0" w:color="auto"/>
            </w:tcBorders>
            <w:vAlign w:val="center"/>
          </w:tcPr>
          <w:p w14:paraId="463ADE65" w14:textId="77777777" w:rsidR="005B77D2" w:rsidRDefault="005B77D2"/>
        </w:tc>
        <w:tc>
          <w:tcPr>
            <w:tcW w:w="1620" w:type="dxa"/>
            <w:tcBorders>
              <w:bottom w:val="dotted" w:sz="4" w:space="0" w:color="auto"/>
            </w:tcBorders>
            <w:vAlign w:val="center"/>
          </w:tcPr>
          <w:p w14:paraId="5B72A06E" w14:textId="77777777" w:rsidR="005B77D2" w:rsidRDefault="00AC56A1">
            <w:pPr>
              <w:jc w:val="left"/>
              <w:divId w:val="1"/>
            </w:pPr>
            <w:r>
              <w:rPr>
                <w:sz w:val="16"/>
              </w:rPr>
              <w:t>HLR 210</w:t>
            </w:r>
          </w:p>
        </w:tc>
        <w:tc>
          <w:tcPr>
            <w:tcW w:w="1620" w:type="dxa"/>
            <w:tcBorders>
              <w:bottom w:val="dotted" w:sz="4" w:space="0" w:color="auto"/>
            </w:tcBorders>
            <w:vAlign w:val="center"/>
          </w:tcPr>
          <w:p w14:paraId="578190B3" w14:textId="77777777" w:rsidR="005B77D2" w:rsidRDefault="00AC56A1">
            <w:pPr>
              <w:jc w:val="center"/>
              <w:divId w:val="1"/>
            </w:pPr>
            <w:r>
              <w:rPr>
                <w:rFonts w:eastAsia="Arial"/>
                <w:sz w:val="16"/>
              </w:rPr>
              <w:t xml:space="preserve">2 </w:t>
            </w:r>
          </w:p>
        </w:tc>
      </w:tr>
      <w:tr w:rsidR="005B77D2" w14:paraId="1E115099" w14:textId="77777777">
        <w:trPr>
          <w:trHeight w:val="320"/>
        </w:trPr>
        <w:tc>
          <w:tcPr>
            <w:tcW w:w="1620" w:type="dxa"/>
            <w:gridSpan w:val="2"/>
            <w:vMerge/>
          </w:tcPr>
          <w:p w14:paraId="2823E295" w14:textId="77777777" w:rsidR="005B77D2" w:rsidRDefault="005B77D2"/>
        </w:tc>
        <w:tc>
          <w:tcPr>
            <w:tcW w:w="1620" w:type="dxa"/>
            <w:gridSpan w:val="2"/>
            <w:tcBorders>
              <w:bottom w:val="dotted" w:sz="4" w:space="0" w:color="auto"/>
            </w:tcBorders>
            <w:vAlign w:val="center"/>
          </w:tcPr>
          <w:p w14:paraId="03B82967" w14:textId="77777777" w:rsidR="005B77D2" w:rsidRDefault="00AC56A1">
            <w:pPr>
              <w:jc w:val="left"/>
              <w:divId w:val="1"/>
            </w:pPr>
            <w:r>
              <w:rPr>
                <w:sz w:val="16"/>
              </w:rPr>
              <w:t>many</w:t>
            </w:r>
          </w:p>
        </w:tc>
        <w:tc>
          <w:tcPr>
            <w:tcW w:w="1620" w:type="dxa"/>
            <w:gridSpan w:val="2"/>
            <w:tcBorders>
              <w:bottom w:val="dotted" w:sz="4" w:space="0" w:color="auto"/>
            </w:tcBorders>
            <w:vAlign w:val="center"/>
          </w:tcPr>
          <w:p w14:paraId="4B18FB88" w14:textId="77777777" w:rsidR="005B77D2" w:rsidRDefault="005B77D2"/>
        </w:tc>
        <w:tc>
          <w:tcPr>
            <w:tcW w:w="1620" w:type="dxa"/>
            <w:tcBorders>
              <w:bottom w:val="dotted" w:sz="4" w:space="0" w:color="auto"/>
            </w:tcBorders>
            <w:vAlign w:val="center"/>
          </w:tcPr>
          <w:p w14:paraId="18766334" w14:textId="77777777" w:rsidR="005B77D2" w:rsidRDefault="005B77D2"/>
        </w:tc>
        <w:tc>
          <w:tcPr>
            <w:tcW w:w="1620" w:type="dxa"/>
            <w:tcBorders>
              <w:bottom w:val="dotted" w:sz="4" w:space="0" w:color="auto"/>
            </w:tcBorders>
            <w:vAlign w:val="center"/>
          </w:tcPr>
          <w:p w14:paraId="10C890B8" w14:textId="77777777" w:rsidR="005B77D2" w:rsidRDefault="005B77D2"/>
        </w:tc>
        <w:tc>
          <w:tcPr>
            <w:tcW w:w="1620" w:type="dxa"/>
            <w:tcBorders>
              <w:bottom w:val="dotted" w:sz="4" w:space="0" w:color="auto"/>
            </w:tcBorders>
            <w:vAlign w:val="center"/>
          </w:tcPr>
          <w:p w14:paraId="7964999D" w14:textId="77777777" w:rsidR="005B77D2" w:rsidRDefault="00AC56A1">
            <w:pPr>
              <w:jc w:val="left"/>
              <w:divId w:val="1"/>
            </w:pPr>
            <w:r>
              <w:rPr>
                <w:sz w:val="16"/>
              </w:rPr>
              <w:t>Painted Bunting</w:t>
            </w:r>
          </w:p>
        </w:tc>
        <w:tc>
          <w:tcPr>
            <w:tcW w:w="1620" w:type="dxa"/>
            <w:tcBorders>
              <w:bottom w:val="dotted" w:sz="4" w:space="0" w:color="auto"/>
            </w:tcBorders>
            <w:vAlign w:val="center"/>
          </w:tcPr>
          <w:p w14:paraId="236613C6" w14:textId="77777777" w:rsidR="005B77D2" w:rsidRDefault="00AC56A1">
            <w:pPr>
              <w:jc w:val="center"/>
              <w:divId w:val="1"/>
            </w:pPr>
            <w:r>
              <w:rPr>
                <w:rFonts w:eastAsia="Arial"/>
                <w:sz w:val="16"/>
              </w:rPr>
              <w:t xml:space="preserve">3 </w:t>
            </w:r>
          </w:p>
        </w:tc>
      </w:tr>
      <w:tr w:rsidR="005B77D2" w14:paraId="45D82B46" w14:textId="77777777">
        <w:trPr>
          <w:trHeight w:val="360"/>
        </w:trPr>
        <w:tc>
          <w:tcPr>
            <w:tcW w:w="810" w:type="dxa"/>
            <w:tcBorders>
              <w:right w:val="dotted" w:sz="4" w:space="0" w:color="auto"/>
            </w:tcBorders>
            <w:shd w:val="clear" w:color="auto" w:fill="DFDFD7"/>
            <w:vAlign w:val="center"/>
          </w:tcPr>
          <w:p w14:paraId="194DC3DE" w14:textId="77777777" w:rsidR="005B77D2" w:rsidRDefault="00AC56A1" w:rsidP="002A4AB6">
            <w:pPr>
              <w:keepNext/>
            </w:pPr>
            <w:r>
              <w:rPr>
                <w:rFonts w:eastAsia="Arial"/>
                <w:b/>
                <w:sz w:val="16"/>
              </w:rPr>
              <w:lastRenderedPageBreak/>
              <w:t>6.</w:t>
            </w:r>
          </w:p>
        </w:tc>
        <w:tc>
          <w:tcPr>
            <w:tcW w:w="810" w:type="dxa"/>
            <w:tcBorders>
              <w:right w:val="dotted" w:sz="4" w:space="0" w:color="auto"/>
            </w:tcBorders>
            <w:shd w:val="clear" w:color="auto" w:fill="DFDFD7"/>
            <w:vAlign w:val="center"/>
          </w:tcPr>
          <w:p w14:paraId="575FDDA9" w14:textId="77777777" w:rsidR="005B77D2" w:rsidRDefault="005B77D2" w:rsidP="002A4AB6">
            <w:pPr>
              <w:keepNext/>
            </w:pPr>
          </w:p>
        </w:tc>
        <w:tc>
          <w:tcPr>
            <w:tcW w:w="810" w:type="dxa"/>
            <w:tcBorders>
              <w:right w:val="dotted" w:sz="4" w:space="0" w:color="auto"/>
            </w:tcBorders>
            <w:shd w:val="clear" w:color="auto" w:fill="DFDFD7"/>
            <w:vAlign w:val="center"/>
          </w:tcPr>
          <w:p w14:paraId="13C77736" w14:textId="77777777" w:rsidR="005B77D2" w:rsidRDefault="00AC56A1" w:rsidP="002A4AB6">
            <w:pPr>
              <w:keepNext/>
            </w:pPr>
            <w:r>
              <w:rPr>
                <w:rFonts w:eastAsia="Arial"/>
                <w:b/>
                <w:sz w:val="16"/>
              </w:rPr>
              <w:t>QN</w:t>
            </w:r>
          </w:p>
        </w:tc>
        <w:tc>
          <w:tcPr>
            <w:tcW w:w="810" w:type="dxa"/>
            <w:tcBorders>
              <w:right w:val="dotted" w:sz="4" w:space="0" w:color="auto"/>
            </w:tcBorders>
            <w:shd w:val="clear" w:color="auto" w:fill="DFDFD7"/>
            <w:vAlign w:val="center"/>
          </w:tcPr>
          <w:p w14:paraId="66350BC9" w14:textId="77777777" w:rsidR="005B77D2" w:rsidRDefault="00AC56A1" w:rsidP="002A4AB6">
            <w:pPr>
              <w:keepNext/>
            </w:pPr>
            <w:r>
              <w:rPr>
                <w:rFonts w:eastAsia="Arial"/>
                <w:b/>
                <w:sz w:val="16"/>
              </w:rPr>
              <w:t>MG/VG</w:t>
            </w:r>
          </w:p>
        </w:tc>
        <w:tc>
          <w:tcPr>
            <w:tcW w:w="810" w:type="dxa"/>
            <w:tcBorders>
              <w:right w:val="dotted" w:sz="4" w:space="0" w:color="auto"/>
            </w:tcBorders>
            <w:shd w:val="clear" w:color="auto" w:fill="DFDFD7"/>
            <w:vAlign w:val="center"/>
          </w:tcPr>
          <w:p w14:paraId="1C120E90" w14:textId="77777777" w:rsidR="005B77D2" w:rsidRDefault="00AC56A1" w:rsidP="002A4AB6">
            <w:pPr>
              <w:keepNext/>
            </w:pPr>
            <w:r>
              <w:rPr>
                <w:rFonts w:eastAsia="Arial"/>
                <w:b/>
                <w:sz w:val="16"/>
              </w:rPr>
              <w:t>(+)</w:t>
            </w:r>
          </w:p>
        </w:tc>
        <w:tc>
          <w:tcPr>
            <w:tcW w:w="810" w:type="dxa"/>
            <w:tcBorders>
              <w:right w:val="dotted" w:sz="4" w:space="0" w:color="auto"/>
            </w:tcBorders>
            <w:shd w:val="clear" w:color="auto" w:fill="DFDFD7"/>
            <w:vAlign w:val="center"/>
          </w:tcPr>
          <w:p w14:paraId="7BC57D68" w14:textId="77777777" w:rsidR="005B77D2" w:rsidRDefault="00AC56A1" w:rsidP="002A4AB6">
            <w:pPr>
              <w:keepNext/>
            </w:pPr>
            <w:r>
              <w:rPr>
                <w:rFonts w:eastAsia="Arial"/>
                <w:b/>
                <w:sz w:val="16"/>
              </w:rPr>
              <w:t>(a), (b)</w:t>
            </w:r>
          </w:p>
        </w:tc>
        <w:tc>
          <w:tcPr>
            <w:tcW w:w="1620" w:type="dxa"/>
            <w:shd w:val="clear" w:color="auto" w:fill="DFDFD7"/>
            <w:vAlign w:val="center"/>
          </w:tcPr>
          <w:p w14:paraId="6268E97A" w14:textId="77777777" w:rsidR="005B77D2" w:rsidRDefault="005B77D2" w:rsidP="002A4AB6">
            <w:pPr>
              <w:keepNext/>
            </w:pPr>
          </w:p>
        </w:tc>
        <w:tc>
          <w:tcPr>
            <w:tcW w:w="1620" w:type="dxa"/>
            <w:shd w:val="clear" w:color="auto" w:fill="DFDFD7"/>
          </w:tcPr>
          <w:p w14:paraId="6DD1E055" w14:textId="77777777" w:rsidR="005B77D2" w:rsidRDefault="005B77D2" w:rsidP="002A4AB6">
            <w:pPr>
              <w:keepNext/>
            </w:pPr>
          </w:p>
        </w:tc>
        <w:tc>
          <w:tcPr>
            <w:tcW w:w="1620" w:type="dxa"/>
            <w:shd w:val="clear" w:color="auto" w:fill="DFDFD7"/>
          </w:tcPr>
          <w:p w14:paraId="2798161D" w14:textId="77777777" w:rsidR="005B77D2" w:rsidRDefault="005B77D2" w:rsidP="002A4AB6">
            <w:pPr>
              <w:keepNext/>
            </w:pPr>
          </w:p>
        </w:tc>
        <w:tc>
          <w:tcPr>
            <w:tcW w:w="1620" w:type="dxa"/>
            <w:shd w:val="clear" w:color="auto" w:fill="DFDFD7"/>
          </w:tcPr>
          <w:p w14:paraId="10952C7B" w14:textId="77777777" w:rsidR="005B77D2" w:rsidRDefault="005B77D2" w:rsidP="002A4AB6">
            <w:pPr>
              <w:keepNext/>
            </w:pPr>
          </w:p>
        </w:tc>
      </w:tr>
      <w:tr w:rsidR="005B77D2" w14:paraId="4F2A6AD4" w14:textId="77777777">
        <w:trPr>
          <w:trHeight w:val="440"/>
        </w:trPr>
        <w:tc>
          <w:tcPr>
            <w:tcW w:w="1620" w:type="dxa"/>
            <w:gridSpan w:val="2"/>
            <w:vMerge w:val="restart"/>
          </w:tcPr>
          <w:p w14:paraId="1100E5F0" w14:textId="77777777" w:rsidR="005B77D2" w:rsidRDefault="005B77D2"/>
        </w:tc>
        <w:tc>
          <w:tcPr>
            <w:tcW w:w="1620" w:type="dxa"/>
            <w:gridSpan w:val="2"/>
            <w:tcBorders>
              <w:bottom w:val="dotted" w:sz="4" w:space="0" w:color="auto"/>
            </w:tcBorders>
          </w:tcPr>
          <w:p w14:paraId="6A81E2EE" w14:textId="77777777" w:rsidR="005B77D2" w:rsidRDefault="00AC56A1">
            <w:pPr>
              <w:spacing w:before="113" w:after="113"/>
              <w:jc w:val="left"/>
              <w:divId w:val="1"/>
            </w:pPr>
            <w:r>
              <w:rPr>
                <w:b/>
                <w:sz w:val="16"/>
              </w:rPr>
              <w:t>Terminal leaflet: length</w:t>
            </w:r>
          </w:p>
        </w:tc>
        <w:tc>
          <w:tcPr>
            <w:tcW w:w="1620" w:type="dxa"/>
            <w:gridSpan w:val="2"/>
            <w:tcBorders>
              <w:bottom w:val="dotted" w:sz="4" w:space="0" w:color="auto"/>
            </w:tcBorders>
          </w:tcPr>
          <w:p w14:paraId="13EBADE3" w14:textId="77777777" w:rsidR="005B77D2" w:rsidRDefault="005B77D2"/>
        </w:tc>
        <w:tc>
          <w:tcPr>
            <w:tcW w:w="1620" w:type="dxa"/>
            <w:tcBorders>
              <w:bottom w:val="dotted" w:sz="4" w:space="0" w:color="auto"/>
            </w:tcBorders>
          </w:tcPr>
          <w:p w14:paraId="537AA6BE" w14:textId="77777777" w:rsidR="005B77D2" w:rsidRDefault="005B77D2"/>
        </w:tc>
        <w:tc>
          <w:tcPr>
            <w:tcW w:w="1620" w:type="dxa"/>
            <w:tcBorders>
              <w:bottom w:val="dotted" w:sz="4" w:space="0" w:color="auto"/>
            </w:tcBorders>
          </w:tcPr>
          <w:p w14:paraId="235BB997" w14:textId="77777777" w:rsidR="005B77D2" w:rsidRDefault="005B77D2"/>
        </w:tc>
        <w:tc>
          <w:tcPr>
            <w:tcW w:w="1620" w:type="dxa"/>
            <w:tcBorders>
              <w:bottom w:val="dotted" w:sz="4" w:space="0" w:color="auto"/>
            </w:tcBorders>
          </w:tcPr>
          <w:p w14:paraId="10EBA548" w14:textId="77777777" w:rsidR="005B77D2" w:rsidRDefault="005B77D2"/>
        </w:tc>
        <w:tc>
          <w:tcPr>
            <w:tcW w:w="1620" w:type="dxa"/>
            <w:tcBorders>
              <w:bottom w:val="dotted" w:sz="4" w:space="0" w:color="auto"/>
            </w:tcBorders>
          </w:tcPr>
          <w:p w14:paraId="3B308350" w14:textId="77777777" w:rsidR="005B77D2" w:rsidRDefault="005B77D2"/>
        </w:tc>
      </w:tr>
      <w:tr w:rsidR="005B77D2" w14:paraId="4BE2FCFE" w14:textId="77777777">
        <w:trPr>
          <w:trHeight w:val="320"/>
        </w:trPr>
        <w:tc>
          <w:tcPr>
            <w:tcW w:w="1620" w:type="dxa"/>
            <w:gridSpan w:val="2"/>
            <w:vMerge/>
          </w:tcPr>
          <w:p w14:paraId="29512DE5" w14:textId="77777777" w:rsidR="005B77D2" w:rsidRDefault="005B77D2"/>
        </w:tc>
        <w:tc>
          <w:tcPr>
            <w:tcW w:w="1620" w:type="dxa"/>
            <w:gridSpan w:val="2"/>
            <w:tcBorders>
              <w:bottom w:val="dotted" w:sz="4" w:space="0" w:color="auto"/>
            </w:tcBorders>
            <w:vAlign w:val="center"/>
          </w:tcPr>
          <w:p w14:paraId="2A5A6CBB" w14:textId="77777777" w:rsidR="005B77D2" w:rsidRDefault="00AC56A1">
            <w:pPr>
              <w:jc w:val="left"/>
              <w:divId w:val="1"/>
            </w:pPr>
            <w:r>
              <w:rPr>
                <w:sz w:val="16"/>
              </w:rPr>
              <w:t>very short</w:t>
            </w:r>
          </w:p>
        </w:tc>
        <w:tc>
          <w:tcPr>
            <w:tcW w:w="1620" w:type="dxa"/>
            <w:gridSpan w:val="2"/>
            <w:tcBorders>
              <w:bottom w:val="dotted" w:sz="4" w:space="0" w:color="auto"/>
            </w:tcBorders>
            <w:vAlign w:val="center"/>
          </w:tcPr>
          <w:p w14:paraId="6A0A00CC" w14:textId="77777777" w:rsidR="005B77D2" w:rsidRDefault="005B77D2"/>
        </w:tc>
        <w:tc>
          <w:tcPr>
            <w:tcW w:w="1620" w:type="dxa"/>
            <w:tcBorders>
              <w:bottom w:val="dotted" w:sz="4" w:space="0" w:color="auto"/>
            </w:tcBorders>
            <w:vAlign w:val="center"/>
          </w:tcPr>
          <w:p w14:paraId="1CCD7B29" w14:textId="77777777" w:rsidR="005B77D2" w:rsidRDefault="005B77D2"/>
        </w:tc>
        <w:tc>
          <w:tcPr>
            <w:tcW w:w="1620" w:type="dxa"/>
            <w:tcBorders>
              <w:bottom w:val="dotted" w:sz="4" w:space="0" w:color="auto"/>
            </w:tcBorders>
            <w:vAlign w:val="center"/>
          </w:tcPr>
          <w:p w14:paraId="11FAA0B3" w14:textId="77777777" w:rsidR="005B77D2" w:rsidRDefault="005B77D2"/>
        </w:tc>
        <w:tc>
          <w:tcPr>
            <w:tcW w:w="1620" w:type="dxa"/>
            <w:tcBorders>
              <w:bottom w:val="dotted" w:sz="4" w:space="0" w:color="auto"/>
            </w:tcBorders>
            <w:vAlign w:val="center"/>
          </w:tcPr>
          <w:p w14:paraId="56F3AD78" w14:textId="77777777" w:rsidR="005B77D2" w:rsidRDefault="00AC56A1">
            <w:pPr>
              <w:jc w:val="left"/>
              <w:divId w:val="1"/>
            </w:pPr>
            <w:r>
              <w:rPr>
                <w:sz w:val="16"/>
              </w:rPr>
              <w:t>JHE00325</w:t>
            </w:r>
          </w:p>
        </w:tc>
        <w:tc>
          <w:tcPr>
            <w:tcW w:w="1620" w:type="dxa"/>
            <w:tcBorders>
              <w:bottom w:val="dotted" w:sz="4" w:space="0" w:color="auto"/>
            </w:tcBorders>
            <w:vAlign w:val="center"/>
          </w:tcPr>
          <w:p w14:paraId="5D52C882" w14:textId="77777777" w:rsidR="005B77D2" w:rsidRDefault="00AC56A1">
            <w:pPr>
              <w:jc w:val="center"/>
              <w:divId w:val="1"/>
            </w:pPr>
            <w:r>
              <w:rPr>
                <w:rFonts w:eastAsia="Arial"/>
                <w:sz w:val="16"/>
              </w:rPr>
              <w:t xml:space="preserve">1 </w:t>
            </w:r>
          </w:p>
        </w:tc>
      </w:tr>
      <w:tr w:rsidR="005B77D2" w14:paraId="1EDE5E52" w14:textId="77777777">
        <w:trPr>
          <w:trHeight w:val="320"/>
        </w:trPr>
        <w:tc>
          <w:tcPr>
            <w:tcW w:w="1620" w:type="dxa"/>
            <w:gridSpan w:val="2"/>
            <w:vMerge/>
          </w:tcPr>
          <w:p w14:paraId="5E1066FA" w14:textId="77777777" w:rsidR="005B77D2" w:rsidRDefault="005B77D2"/>
        </w:tc>
        <w:tc>
          <w:tcPr>
            <w:tcW w:w="1620" w:type="dxa"/>
            <w:gridSpan w:val="2"/>
            <w:tcBorders>
              <w:bottom w:val="dotted" w:sz="4" w:space="0" w:color="auto"/>
            </w:tcBorders>
            <w:vAlign w:val="center"/>
          </w:tcPr>
          <w:p w14:paraId="364B6255" w14:textId="77777777" w:rsidR="005B77D2" w:rsidRDefault="00AC56A1">
            <w:pPr>
              <w:jc w:val="left"/>
              <w:divId w:val="1"/>
            </w:pPr>
            <w:r>
              <w:rPr>
                <w:sz w:val="16"/>
              </w:rPr>
              <w:t>short</w:t>
            </w:r>
          </w:p>
        </w:tc>
        <w:tc>
          <w:tcPr>
            <w:tcW w:w="1620" w:type="dxa"/>
            <w:gridSpan w:val="2"/>
            <w:tcBorders>
              <w:bottom w:val="dotted" w:sz="4" w:space="0" w:color="auto"/>
            </w:tcBorders>
            <w:vAlign w:val="center"/>
          </w:tcPr>
          <w:p w14:paraId="050824BC" w14:textId="77777777" w:rsidR="005B77D2" w:rsidRDefault="005B77D2"/>
        </w:tc>
        <w:tc>
          <w:tcPr>
            <w:tcW w:w="1620" w:type="dxa"/>
            <w:tcBorders>
              <w:bottom w:val="dotted" w:sz="4" w:space="0" w:color="auto"/>
            </w:tcBorders>
            <w:vAlign w:val="center"/>
          </w:tcPr>
          <w:p w14:paraId="2475E936" w14:textId="77777777" w:rsidR="005B77D2" w:rsidRDefault="005B77D2"/>
        </w:tc>
        <w:tc>
          <w:tcPr>
            <w:tcW w:w="1620" w:type="dxa"/>
            <w:tcBorders>
              <w:bottom w:val="dotted" w:sz="4" w:space="0" w:color="auto"/>
            </w:tcBorders>
            <w:vAlign w:val="center"/>
          </w:tcPr>
          <w:p w14:paraId="5A8076D6" w14:textId="77777777" w:rsidR="005B77D2" w:rsidRDefault="005B77D2"/>
        </w:tc>
        <w:tc>
          <w:tcPr>
            <w:tcW w:w="1620" w:type="dxa"/>
            <w:tcBorders>
              <w:bottom w:val="dotted" w:sz="4" w:space="0" w:color="auto"/>
            </w:tcBorders>
            <w:vAlign w:val="center"/>
          </w:tcPr>
          <w:p w14:paraId="0D5BCEC1" w14:textId="77777777" w:rsidR="005B77D2" w:rsidRDefault="00AC56A1">
            <w:pPr>
              <w:jc w:val="left"/>
              <w:divId w:val="1"/>
            </w:pPr>
            <w:r>
              <w:rPr>
                <w:sz w:val="16"/>
              </w:rPr>
              <w:t>ET EPB 716</w:t>
            </w:r>
          </w:p>
        </w:tc>
        <w:tc>
          <w:tcPr>
            <w:tcW w:w="1620" w:type="dxa"/>
            <w:tcBorders>
              <w:bottom w:val="dotted" w:sz="4" w:space="0" w:color="auto"/>
            </w:tcBorders>
            <w:vAlign w:val="center"/>
          </w:tcPr>
          <w:p w14:paraId="161781E1" w14:textId="77777777" w:rsidR="005B77D2" w:rsidRDefault="00AC56A1">
            <w:pPr>
              <w:jc w:val="center"/>
              <w:divId w:val="1"/>
            </w:pPr>
            <w:r>
              <w:rPr>
                <w:rFonts w:eastAsia="Arial"/>
                <w:sz w:val="16"/>
              </w:rPr>
              <w:t xml:space="preserve">2 </w:t>
            </w:r>
          </w:p>
        </w:tc>
      </w:tr>
      <w:tr w:rsidR="005B77D2" w14:paraId="428905DB" w14:textId="77777777">
        <w:trPr>
          <w:trHeight w:val="320"/>
        </w:trPr>
        <w:tc>
          <w:tcPr>
            <w:tcW w:w="1620" w:type="dxa"/>
            <w:gridSpan w:val="2"/>
            <w:vMerge/>
          </w:tcPr>
          <w:p w14:paraId="53D53180" w14:textId="77777777" w:rsidR="005B77D2" w:rsidRDefault="005B77D2"/>
        </w:tc>
        <w:tc>
          <w:tcPr>
            <w:tcW w:w="1620" w:type="dxa"/>
            <w:gridSpan w:val="2"/>
            <w:tcBorders>
              <w:bottom w:val="dotted" w:sz="4" w:space="0" w:color="auto"/>
            </w:tcBorders>
            <w:vAlign w:val="center"/>
          </w:tcPr>
          <w:p w14:paraId="34D8E0CE"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7F35087D" w14:textId="77777777" w:rsidR="005B77D2" w:rsidRDefault="005B77D2"/>
        </w:tc>
        <w:tc>
          <w:tcPr>
            <w:tcW w:w="1620" w:type="dxa"/>
            <w:tcBorders>
              <w:bottom w:val="dotted" w:sz="4" w:space="0" w:color="auto"/>
            </w:tcBorders>
            <w:vAlign w:val="center"/>
          </w:tcPr>
          <w:p w14:paraId="30939275" w14:textId="77777777" w:rsidR="005B77D2" w:rsidRDefault="005B77D2"/>
        </w:tc>
        <w:tc>
          <w:tcPr>
            <w:tcW w:w="1620" w:type="dxa"/>
            <w:tcBorders>
              <w:bottom w:val="dotted" w:sz="4" w:space="0" w:color="auto"/>
            </w:tcBorders>
            <w:vAlign w:val="center"/>
          </w:tcPr>
          <w:p w14:paraId="28664D79" w14:textId="77777777" w:rsidR="005B77D2" w:rsidRDefault="005B77D2"/>
        </w:tc>
        <w:tc>
          <w:tcPr>
            <w:tcW w:w="1620" w:type="dxa"/>
            <w:tcBorders>
              <w:bottom w:val="dotted" w:sz="4" w:space="0" w:color="auto"/>
            </w:tcBorders>
            <w:vAlign w:val="center"/>
          </w:tcPr>
          <w:p w14:paraId="77B6F2EB" w14:textId="77777777" w:rsidR="005B77D2" w:rsidRDefault="00AC56A1">
            <w:pPr>
              <w:jc w:val="left"/>
              <w:divId w:val="1"/>
            </w:pPr>
            <w:r>
              <w:rPr>
                <w:sz w:val="16"/>
              </w:rPr>
              <w:t>HL 1024</w:t>
            </w:r>
          </w:p>
        </w:tc>
        <w:tc>
          <w:tcPr>
            <w:tcW w:w="1620" w:type="dxa"/>
            <w:tcBorders>
              <w:bottom w:val="dotted" w:sz="4" w:space="0" w:color="auto"/>
            </w:tcBorders>
            <w:vAlign w:val="center"/>
          </w:tcPr>
          <w:p w14:paraId="40922B04" w14:textId="77777777" w:rsidR="005B77D2" w:rsidRDefault="00AC56A1">
            <w:pPr>
              <w:jc w:val="center"/>
              <w:divId w:val="1"/>
            </w:pPr>
            <w:r>
              <w:rPr>
                <w:rFonts w:eastAsia="Arial"/>
                <w:sz w:val="16"/>
              </w:rPr>
              <w:t xml:space="preserve">3 </w:t>
            </w:r>
          </w:p>
        </w:tc>
      </w:tr>
      <w:tr w:rsidR="005B77D2" w14:paraId="12848B4E" w14:textId="77777777">
        <w:trPr>
          <w:trHeight w:val="320"/>
        </w:trPr>
        <w:tc>
          <w:tcPr>
            <w:tcW w:w="1620" w:type="dxa"/>
            <w:gridSpan w:val="2"/>
            <w:vMerge/>
          </w:tcPr>
          <w:p w14:paraId="1DB26E63" w14:textId="77777777" w:rsidR="005B77D2" w:rsidRDefault="005B77D2"/>
        </w:tc>
        <w:tc>
          <w:tcPr>
            <w:tcW w:w="1620" w:type="dxa"/>
            <w:gridSpan w:val="2"/>
            <w:tcBorders>
              <w:bottom w:val="dotted" w:sz="4" w:space="0" w:color="auto"/>
            </w:tcBorders>
            <w:vAlign w:val="center"/>
          </w:tcPr>
          <w:p w14:paraId="61419EE9" w14:textId="77777777" w:rsidR="005B77D2" w:rsidRDefault="00AC56A1">
            <w:pPr>
              <w:jc w:val="left"/>
              <w:divId w:val="1"/>
            </w:pPr>
            <w:r>
              <w:rPr>
                <w:sz w:val="16"/>
              </w:rPr>
              <w:t>long</w:t>
            </w:r>
          </w:p>
        </w:tc>
        <w:tc>
          <w:tcPr>
            <w:tcW w:w="1620" w:type="dxa"/>
            <w:gridSpan w:val="2"/>
            <w:tcBorders>
              <w:bottom w:val="dotted" w:sz="4" w:space="0" w:color="auto"/>
            </w:tcBorders>
            <w:vAlign w:val="center"/>
          </w:tcPr>
          <w:p w14:paraId="2D7A2D68" w14:textId="77777777" w:rsidR="005B77D2" w:rsidRDefault="005B77D2"/>
        </w:tc>
        <w:tc>
          <w:tcPr>
            <w:tcW w:w="1620" w:type="dxa"/>
            <w:tcBorders>
              <w:bottom w:val="dotted" w:sz="4" w:space="0" w:color="auto"/>
            </w:tcBorders>
            <w:vAlign w:val="center"/>
          </w:tcPr>
          <w:p w14:paraId="432CC3AD" w14:textId="77777777" w:rsidR="005B77D2" w:rsidRDefault="005B77D2"/>
        </w:tc>
        <w:tc>
          <w:tcPr>
            <w:tcW w:w="1620" w:type="dxa"/>
            <w:tcBorders>
              <w:bottom w:val="dotted" w:sz="4" w:space="0" w:color="auto"/>
            </w:tcBorders>
            <w:vAlign w:val="center"/>
          </w:tcPr>
          <w:p w14:paraId="275B95F9" w14:textId="77777777" w:rsidR="005B77D2" w:rsidRDefault="005B77D2"/>
        </w:tc>
        <w:tc>
          <w:tcPr>
            <w:tcW w:w="1620" w:type="dxa"/>
            <w:tcBorders>
              <w:bottom w:val="dotted" w:sz="4" w:space="0" w:color="auto"/>
            </w:tcBorders>
            <w:vAlign w:val="center"/>
          </w:tcPr>
          <w:p w14:paraId="7F9527ED" w14:textId="77777777" w:rsidR="005B77D2" w:rsidRDefault="00AC56A1">
            <w:pPr>
              <w:jc w:val="left"/>
              <w:divId w:val="1"/>
            </w:pPr>
            <w:r>
              <w:rPr>
                <w:sz w:val="16"/>
              </w:rPr>
              <w:t>HG 1412</w:t>
            </w:r>
          </w:p>
        </w:tc>
        <w:tc>
          <w:tcPr>
            <w:tcW w:w="1620" w:type="dxa"/>
            <w:tcBorders>
              <w:bottom w:val="dotted" w:sz="4" w:space="0" w:color="auto"/>
            </w:tcBorders>
            <w:vAlign w:val="center"/>
          </w:tcPr>
          <w:p w14:paraId="1829B153" w14:textId="77777777" w:rsidR="005B77D2" w:rsidRDefault="00AC56A1">
            <w:pPr>
              <w:jc w:val="center"/>
              <w:divId w:val="1"/>
            </w:pPr>
            <w:r>
              <w:rPr>
                <w:rFonts w:eastAsia="Arial"/>
                <w:sz w:val="16"/>
              </w:rPr>
              <w:t xml:space="preserve">4 </w:t>
            </w:r>
          </w:p>
        </w:tc>
      </w:tr>
      <w:tr w:rsidR="005B77D2" w14:paraId="4D6847FD" w14:textId="77777777">
        <w:trPr>
          <w:trHeight w:val="320"/>
        </w:trPr>
        <w:tc>
          <w:tcPr>
            <w:tcW w:w="1620" w:type="dxa"/>
            <w:gridSpan w:val="2"/>
            <w:vMerge/>
          </w:tcPr>
          <w:p w14:paraId="01E0F420" w14:textId="77777777" w:rsidR="005B77D2" w:rsidRDefault="005B77D2"/>
        </w:tc>
        <w:tc>
          <w:tcPr>
            <w:tcW w:w="1620" w:type="dxa"/>
            <w:gridSpan w:val="2"/>
            <w:tcBorders>
              <w:bottom w:val="dotted" w:sz="4" w:space="0" w:color="auto"/>
            </w:tcBorders>
            <w:vAlign w:val="center"/>
          </w:tcPr>
          <w:p w14:paraId="2E02195D" w14:textId="77777777" w:rsidR="005B77D2" w:rsidRDefault="00AC56A1">
            <w:pPr>
              <w:jc w:val="left"/>
              <w:divId w:val="1"/>
            </w:pPr>
            <w:r>
              <w:rPr>
                <w:sz w:val="16"/>
              </w:rPr>
              <w:t>very long</w:t>
            </w:r>
          </w:p>
        </w:tc>
        <w:tc>
          <w:tcPr>
            <w:tcW w:w="1620" w:type="dxa"/>
            <w:gridSpan w:val="2"/>
            <w:tcBorders>
              <w:bottom w:val="dotted" w:sz="4" w:space="0" w:color="auto"/>
            </w:tcBorders>
            <w:vAlign w:val="center"/>
          </w:tcPr>
          <w:p w14:paraId="2193BEEF" w14:textId="77777777" w:rsidR="005B77D2" w:rsidRDefault="005B77D2"/>
        </w:tc>
        <w:tc>
          <w:tcPr>
            <w:tcW w:w="1620" w:type="dxa"/>
            <w:tcBorders>
              <w:bottom w:val="dotted" w:sz="4" w:space="0" w:color="auto"/>
            </w:tcBorders>
            <w:vAlign w:val="center"/>
          </w:tcPr>
          <w:p w14:paraId="3C109F81" w14:textId="77777777" w:rsidR="005B77D2" w:rsidRDefault="005B77D2"/>
        </w:tc>
        <w:tc>
          <w:tcPr>
            <w:tcW w:w="1620" w:type="dxa"/>
            <w:tcBorders>
              <w:bottom w:val="dotted" w:sz="4" w:space="0" w:color="auto"/>
            </w:tcBorders>
            <w:vAlign w:val="center"/>
          </w:tcPr>
          <w:p w14:paraId="64C3F90B" w14:textId="77777777" w:rsidR="005B77D2" w:rsidRDefault="005B77D2"/>
        </w:tc>
        <w:tc>
          <w:tcPr>
            <w:tcW w:w="1620" w:type="dxa"/>
            <w:tcBorders>
              <w:bottom w:val="dotted" w:sz="4" w:space="0" w:color="auto"/>
            </w:tcBorders>
            <w:vAlign w:val="center"/>
          </w:tcPr>
          <w:p w14:paraId="4D360B63" w14:textId="77777777" w:rsidR="005B77D2" w:rsidRDefault="00AC56A1">
            <w:pPr>
              <w:jc w:val="left"/>
              <w:divId w:val="1"/>
            </w:pPr>
            <w:r>
              <w:rPr>
                <w:sz w:val="16"/>
              </w:rPr>
              <w:t>HG 1410</w:t>
            </w:r>
          </w:p>
        </w:tc>
        <w:tc>
          <w:tcPr>
            <w:tcW w:w="1620" w:type="dxa"/>
            <w:tcBorders>
              <w:bottom w:val="dotted" w:sz="4" w:space="0" w:color="auto"/>
            </w:tcBorders>
            <w:vAlign w:val="center"/>
          </w:tcPr>
          <w:p w14:paraId="2D5FC07D" w14:textId="77777777" w:rsidR="005B77D2" w:rsidRDefault="00AC56A1">
            <w:pPr>
              <w:jc w:val="center"/>
              <w:divId w:val="1"/>
            </w:pPr>
            <w:r>
              <w:rPr>
                <w:rFonts w:eastAsia="Arial"/>
                <w:sz w:val="16"/>
              </w:rPr>
              <w:t xml:space="preserve">5 </w:t>
            </w:r>
          </w:p>
        </w:tc>
      </w:tr>
      <w:tr w:rsidR="005B77D2" w14:paraId="4243AF6D" w14:textId="77777777">
        <w:trPr>
          <w:trHeight w:val="360"/>
        </w:trPr>
        <w:tc>
          <w:tcPr>
            <w:tcW w:w="810" w:type="dxa"/>
            <w:tcBorders>
              <w:right w:val="dotted" w:sz="4" w:space="0" w:color="auto"/>
            </w:tcBorders>
            <w:shd w:val="clear" w:color="auto" w:fill="DFDFD7"/>
            <w:vAlign w:val="center"/>
          </w:tcPr>
          <w:p w14:paraId="349E80D0" w14:textId="77777777" w:rsidR="005B77D2" w:rsidRDefault="00AC56A1">
            <w:r>
              <w:rPr>
                <w:rFonts w:eastAsia="Arial"/>
                <w:b/>
                <w:sz w:val="16"/>
              </w:rPr>
              <w:t>7.</w:t>
            </w:r>
          </w:p>
        </w:tc>
        <w:tc>
          <w:tcPr>
            <w:tcW w:w="810" w:type="dxa"/>
            <w:tcBorders>
              <w:right w:val="dotted" w:sz="4" w:space="0" w:color="auto"/>
            </w:tcBorders>
            <w:shd w:val="clear" w:color="auto" w:fill="DFDFD7"/>
            <w:vAlign w:val="center"/>
          </w:tcPr>
          <w:p w14:paraId="3FC0857A" w14:textId="77777777" w:rsidR="005B77D2" w:rsidRDefault="005B77D2"/>
        </w:tc>
        <w:tc>
          <w:tcPr>
            <w:tcW w:w="810" w:type="dxa"/>
            <w:tcBorders>
              <w:right w:val="dotted" w:sz="4" w:space="0" w:color="auto"/>
            </w:tcBorders>
            <w:shd w:val="clear" w:color="auto" w:fill="DFDFD7"/>
            <w:vAlign w:val="center"/>
          </w:tcPr>
          <w:p w14:paraId="57CD71F6"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7F99BFA2" w14:textId="77777777" w:rsidR="005B77D2" w:rsidRDefault="00AC56A1">
            <w:r>
              <w:rPr>
                <w:rFonts w:eastAsia="Arial"/>
                <w:b/>
                <w:sz w:val="16"/>
              </w:rPr>
              <w:t>MG/VG</w:t>
            </w:r>
          </w:p>
        </w:tc>
        <w:tc>
          <w:tcPr>
            <w:tcW w:w="810" w:type="dxa"/>
            <w:tcBorders>
              <w:right w:val="dotted" w:sz="4" w:space="0" w:color="auto"/>
            </w:tcBorders>
            <w:shd w:val="clear" w:color="auto" w:fill="DFDFD7"/>
            <w:vAlign w:val="center"/>
          </w:tcPr>
          <w:p w14:paraId="48599ED0"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312E803C" w14:textId="77777777" w:rsidR="005B77D2" w:rsidRDefault="00AC56A1">
            <w:r>
              <w:rPr>
                <w:rFonts w:eastAsia="Arial"/>
                <w:b/>
                <w:sz w:val="16"/>
              </w:rPr>
              <w:t>(a), (b)</w:t>
            </w:r>
          </w:p>
        </w:tc>
        <w:tc>
          <w:tcPr>
            <w:tcW w:w="1620" w:type="dxa"/>
            <w:shd w:val="clear" w:color="auto" w:fill="DFDFD7"/>
            <w:vAlign w:val="center"/>
          </w:tcPr>
          <w:p w14:paraId="5FFA3C23" w14:textId="77777777" w:rsidR="005B77D2" w:rsidRDefault="005B77D2"/>
        </w:tc>
        <w:tc>
          <w:tcPr>
            <w:tcW w:w="1620" w:type="dxa"/>
            <w:shd w:val="clear" w:color="auto" w:fill="DFDFD7"/>
          </w:tcPr>
          <w:p w14:paraId="1DE1E95A" w14:textId="77777777" w:rsidR="005B77D2" w:rsidRDefault="005B77D2"/>
        </w:tc>
        <w:tc>
          <w:tcPr>
            <w:tcW w:w="1620" w:type="dxa"/>
            <w:shd w:val="clear" w:color="auto" w:fill="DFDFD7"/>
          </w:tcPr>
          <w:p w14:paraId="7EC1E4FA" w14:textId="77777777" w:rsidR="005B77D2" w:rsidRDefault="005B77D2"/>
        </w:tc>
        <w:tc>
          <w:tcPr>
            <w:tcW w:w="1620" w:type="dxa"/>
            <w:shd w:val="clear" w:color="auto" w:fill="DFDFD7"/>
          </w:tcPr>
          <w:p w14:paraId="6F7A4F5E" w14:textId="77777777" w:rsidR="005B77D2" w:rsidRDefault="005B77D2"/>
        </w:tc>
      </w:tr>
      <w:tr w:rsidR="005B77D2" w14:paraId="105B6CFA" w14:textId="77777777">
        <w:trPr>
          <w:trHeight w:val="440"/>
        </w:trPr>
        <w:tc>
          <w:tcPr>
            <w:tcW w:w="1620" w:type="dxa"/>
            <w:gridSpan w:val="2"/>
            <w:vMerge w:val="restart"/>
          </w:tcPr>
          <w:p w14:paraId="39ADC031" w14:textId="77777777" w:rsidR="005B77D2" w:rsidRDefault="005B77D2"/>
        </w:tc>
        <w:tc>
          <w:tcPr>
            <w:tcW w:w="1620" w:type="dxa"/>
            <w:gridSpan w:val="2"/>
            <w:tcBorders>
              <w:bottom w:val="dotted" w:sz="4" w:space="0" w:color="auto"/>
            </w:tcBorders>
          </w:tcPr>
          <w:p w14:paraId="59B2D83D" w14:textId="77777777" w:rsidR="005B77D2" w:rsidRDefault="00AC56A1">
            <w:pPr>
              <w:spacing w:before="113" w:after="113"/>
              <w:jc w:val="left"/>
              <w:divId w:val="1"/>
            </w:pPr>
            <w:r>
              <w:rPr>
                <w:b/>
                <w:sz w:val="16"/>
              </w:rPr>
              <w:t xml:space="preserve">Terminal leaflet: width </w:t>
            </w:r>
          </w:p>
        </w:tc>
        <w:tc>
          <w:tcPr>
            <w:tcW w:w="1620" w:type="dxa"/>
            <w:gridSpan w:val="2"/>
            <w:tcBorders>
              <w:bottom w:val="dotted" w:sz="4" w:space="0" w:color="auto"/>
            </w:tcBorders>
          </w:tcPr>
          <w:p w14:paraId="3D1E7E18" w14:textId="77777777" w:rsidR="005B77D2" w:rsidRDefault="005B77D2"/>
        </w:tc>
        <w:tc>
          <w:tcPr>
            <w:tcW w:w="1620" w:type="dxa"/>
            <w:tcBorders>
              <w:bottom w:val="dotted" w:sz="4" w:space="0" w:color="auto"/>
            </w:tcBorders>
          </w:tcPr>
          <w:p w14:paraId="55D821B4" w14:textId="77777777" w:rsidR="005B77D2" w:rsidRDefault="005B77D2"/>
        </w:tc>
        <w:tc>
          <w:tcPr>
            <w:tcW w:w="1620" w:type="dxa"/>
            <w:tcBorders>
              <w:bottom w:val="dotted" w:sz="4" w:space="0" w:color="auto"/>
            </w:tcBorders>
          </w:tcPr>
          <w:p w14:paraId="5F91DF10" w14:textId="77777777" w:rsidR="005B77D2" w:rsidRDefault="005B77D2"/>
        </w:tc>
        <w:tc>
          <w:tcPr>
            <w:tcW w:w="1620" w:type="dxa"/>
            <w:tcBorders>
              <w:bottom w:val="dotted" w:sz="4" w:space="0" w:color="auto"/>
            </w:tcBorders>
          </w:tcPr>
          <w:p w14:paraId="7A275F7F" w14:textId="77777777" w:rsidR="005B77D2" w:rsidRDefault="005B77D2"/>
        </w:tc>
        <w:tc>
          <w:tcPr>
            <w:tcW w:w="1620" w:type="dxa"/>
            <w:tcBorders>
              <w:bottom w:val="dotted" w:sz="4" w:space="0" w:color="auto"/>
            </w:tcBorders>
          </w:tcPr>
          <w:p w14:paraId="5387808C" w14:textId="77777777" w:rsidR="005B77D2" w:rsidRDefault="005B77D2"/>
        </w:tc>
      </w:tr>
      <w:tr w:rsidR="005B77D2" w14:paraId="3BBFE77F" w14:textId="77777777">
        <w:trPr>
          <w:trHeight w:val="320"/>
        </w:trPr>
        <w:tc>
          <w:tcPr>
            <w:tcW w:w="1620" w:type="dxa"/>
            <w:gridSpan w:val="2"/>
            <w:vMerge/>
          </w:tcPr>
          <w:p w14:paraId="1E707ECD" w14:textId="77777777" w:rsidR="005B77D2" w:rsidRDefault="005B77D2"/>
        </w:tc>
        <w:tc>
          <w:tcPr>
            <w:tcW w:w="1620" w:type="dxa"/>
            <w:gridSpan w:val="2"/>
            <w:tcBorders>
              <w:bottom w:val="dotted" w:sz="4" w:space="0" w:color="auto"/>
            </w:tcBorders>
            <w:vAlign w:val="center"/>
          </w:tcPr>
          <w:p w14:paraId="5CBD38FD" w14:textId="77777777" w:rsidR="005B77D2" w:rsidRDefault="00AC56A1">
            <w:pPr>
              <w:jc w:val="left"/>
              <w:divId w:val="1"/>
            </w:pPr>
            <w:r>
              <w:rPr>
                <w:sz w:val="16"/>
              </w:rPr>
              <w:t>very narrow</w:t>
            </w:r>
          </w:p>
        </w:tc>
        <w:tc>
          <w:tcPr>
            <w:tcW w:w="1620" w:type="dxa"/>
            <w:gridSpan w:val="2"/>
            <w:tcBorders>
              <w:bottom w:val="dotted" w:sz="4" w:space="0" w:color="auto"/>
            </w:tcBorders>
            <w:vAlign w:val="center"/>
          </w:tcPr>
          <w:p w14:paraId="62403CCA" w14:textId="77777777" w:rsidR="005B77D2" w:rsidRDefault="005B77D2"/>
        </w:tc>
        <w:tc>
          <w:tcPr>
            <w:tcW w:w="1620" w:type="dxa"/>
            <w:tcBorders>
              <w:bottom w:val="dotted" w:sz="4" w:space="0" w:color="auto"/>
            </w:tcBorders>
            <w:vAlign w:val="center"/>
          </w:tcPr>
          <w:p w14:paraId="55690D63" w14:textId="77777777" w:rsidR="005B77D2" w:rsidRDefault="005B77D2"/>
        </w:tc>
        <w:tc>
          <w:tcPr>
            <w:tcW w:w="1620" w:type="dxa"/>
            <w:tcBorders>
              <w:bottom w:val="dotted" w:sz="4" w:space="0" w:color="auto"/>
            </w:tcBorders>
            <w:vAlign w:val="center"/>
          </w:tcPr>
          <w:p w14:paraId="3A338068" w14:textId="77777777" w:rsidR="005B77D2" w:rsidRDefault="005B77D2"/>
        </w:tc>
        <w:tc>
          <w:tcPr>
            <w:tcW w:w="1620" w:type="dxa"/>
            <w:tcBorders>
              <w:bottom w:val="dotted" w:sz="4" w:space="0" w:color="auto"/>
            </w:tcBorders>
            <w:vAlign w:val="center"/>
          </w:tcPr>
          <w:p w14:paraId="64D1EFC5" w14:textId="77777777" w:rsidR="005B77D2" w:rsidRDefault="00AC56A1">
            <w:pPr>
              <w:jc w:val="left"/>
              <w:divId w:val="1"/>
            </w:pPr>
            <w:r>
              <w:rPr>
                <w:sz w:val="16"/>
              </w:rPr>
              <w:t>JHE00325</w:t>
            </w:r>
          </w:p>
        </w:tc>
        <w:tc>
          <w:tcPr>
            <w:tcW w:w="1620" w:type="dxa"/>
            <w:tcBorders>
              <w:bottom w:val="dotted" w:sz="4" w:space="0" w:color="auto"/>
            </w:tcBorders>
            <w:vAlign w:val="center"/>
          </w:tcPr>
          <w:p w14:paraId="64E8382C" w14:textId="77777777" w:rsidR="005B77D2" w:rsidRDefault="00AC56A1">
            <w:pPr>
              <w:jc w:val="center"/>
              <w:divId w:val="1"/>
            </w:pPr>
            <w:r>
              <w:rPr>
                <w:rFonts w:eastAsia="Arial"/>
                <w:sz w:val="16"/>
              </w:rPr>
              <w:t xml:space="preserve">1 </w:t>
            </w:r>
          </w:p>
        </w:tc>
      </w:tr>
      <w:tr w:rsidR="005B77D2" w14:paraId="3B013210" w14:textId="77777777">
        <w:trPr>
          <w:trHeight w:val="320"/>
        </w:trPr>
        <w:tc>
          <w:tcPr>
            <w:tcW w:w="1620" w:type="dxa"/>
            <w:gridSpan w:val="2"/>
            <w:vMerge/>
          </w:tcPr>
          <w:p w14:paraId="4C20C21C" w14:textId="77777777" w:rsidR="005B77D2" w:rsidRDefault="005B77D2"/>
        </w:tc>
        <w:tc>
          <w:tcPr>
            <w:tcW w:w="1620" w:type="dxa"/>
            <w:gridSpan w:val="2"/>
            <w:tcBorders>
              <w:bottom w:val="dotted" w:sz="4" w:space="0" w:color="auto"/>
            </w:tcBorders>
            <w:vAlign w:val="center"/>
          </w:tcPr>
          <w:p w14:paraId="1FC3973F" w14:textId="77777777" w:rsidR="005B77D2" w:rsidRDefault="00AC56A1">
            <w:pPr>
              <w:jc w:val="left"/>
              <w:divId w:val="1"/>
            </w:pPr>
            <w:r>
              <w:rPr>
                <w:sz w:val="16"/>
              </w:rPr>
              <w:t>narrow</w:t>
            </w:r>
          </w:p>
        </w:tc>
        <w:tc>
          <w:tcPr>
            <w:tcW w:w="1620" w:type="dxa"/>
            <w:gridSpan w:val="2"/>
            <w:tcBorders>
              <w:bottom w:val="dotted" w:sz="4" w:space="0" w:color="auto"/>
            </w:tcBorders>
            <w:vAlign w:val="center"/>
          </w:tcPr>
          <w:p w14:paraId="2D8E1505" w14:textId="77777777" w:rsidR="005B77D2" w:rsidRDefault="005B77D2"/>
        </w:tc>
        <w:tc>
          <w:tcPr>
            <w:tcW w:w="1620" w:type="dxa"/>
            <w:tcBorders>
              <w:bottom w:val="dotted" w:sz="4" w:space="0" w:color="auto"/>
            </w:tcBorders>
            <w:vAlign w:val="center"/>
          </w:tcPr>
          <w:p w14:paraId="3EC91F15" w14:textId="77777777" w:rsidR="005B77D2" w:rsidRDefault="005B77D2"/>
        </w:tc>
        <w:tc>
          <w:tcPr>
            <w:tcW w:w="1620" w:type="dxa"/>
            <w:tcBorders>
              <w:bottom w:val="dotted" w:sz="4" w:space="0" w:color="auto"/>
            </w:tcBorders>
            <w:vAlign w:val="center"/>
          </w:tcPr>
          <w:p w14:paraId="44BA404C" w14:textId="77777777" w:rsidR="005B77D2" w:rsidRDefault="005B77D2"/>
        </w:tc>
        <w:tc>
          <w:tcPr>
            <w:tcW w:w="1620" w:type="dxa"/>
            <w:tcBorders>
              <w:bottom w:val="dotted" w:sz="4" w:space="0" w:color="auto"/>
            </w:tcBorders>
            <w:vAlign w:val="center"/>
          </w:tcPr>
          <w:p w14:paraId="38416B04" w14:textId="77777777" w:rsidR="005B77D2" w:rsidRDefault="00AC56A1">
            <w:pPr>
              <w:jc w:val="left"/>
              <w:divId w:val="1"/>
            </w:pPr>
            <w:r>
              <w:rPr>
                <w:sz w:val="16"/>
              </w:rPr>
              <w:t>JHE00091</w:t>
            </w:r>
          </w:p>
        </w:tc>
        <w:tc>
          <w:tcPr>
            <w:tcW w:w="1620" w:type="dxa"/>
            <w:tcBorders>
              <w:bottom w:val="dotted" w:sz="4" w:space="0" w:color="auto"/>
            </w:tcBorders>
            <w:vAlign w:val="center"/>
          </w:tcPr>
          <w:p w14:paraId="40B35643" w14:textId="77777777" w:rsidR="005B77D2" w:rsidRDefault="00AC56A1">
            <w:pPr>
              <w:jc w:val="center"/>
              <w:divId w:val="1"/>
            </w:pPr>
            <w:r>
              <w:rPr>
                <w:rFonts w:eastAsia="Arial"/>
                <w:sz w:val="16"/>
              </w:rPr>
              <w:t xml:space="preserve">2 </w:t>
            </w:r>
          </w:p>
        </w:tc>
      </w:tr>
      <w:tr w:rsidR="005B77D2" w14:paraId="11171A97" w14:textId="77777777">
        <w:trPr>
          <w:trHeight w:val="320"/>
        </w:trPr>
        <w:tc>
          <w:tcPr>
            <w:tcW w:w="1620" w:type="dxa"/>
            <w:gridSpan w:val="2"/>
            <w:vMerge/>
          </w:tcPr>
          <w:p w14:paraId="37EA74F7" w14:textId="77777777" w:rsidR="005B77D2" w:rsidRDefault="005B77D2"/>
        </w:tc>
        <w:tc>
          <w:tcPr>
            <w:tcW w:w="1620" w:type="dxa"/>
            <w:gridSpan w:val="2"/>
            <w:tcBorders>
              <w:bottom w:val="dotted" w:sz="4" w:space="0" w:color="auto"/>
            </w:tcBorders>
            <w:vAlign w:val="center"/>
          </w:tcPr>
          <w:p w14:paraId="389609D0"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6F03417C" w14:textId="77777777" w:rsidR="005B77D2" w:rsidRDefault="005B77D2"/>
        </w:tc>
        <w:tc>
          <w:tcPr>
            <w:tcW w:w="1620" w:type="dxa"/>
            <w:tcBorders>
              <w:bottom w:val="dotted" w:sz="4" w:space="0" w:color="auto"/>
            </w:tcBorders>
            <w:vAlign w:val="center"/>
          </w:tcPr>
          <w:p w14:paraId="6AF4127A" w14:textId="77777777" w:rsidR="005B77D2" w:rsidRDefault="005B77D2"/>
        </w:tc>
        <w:tc>
          <w:tcPr>
            <w:tcW w:w="1620" w:type="dxa"/>
            <w:tcBorders>
              <w:bottom w:val="dotted" w:sz="4" w:space="0" w:color="auto"/>
            </w:tcBorders>
            <w:vAlign w:val="center"/>
          </w:tcPr>
          <w:p w14:paraId="3075C9D5" w14:textId="77777777" w:rsidR="005B77D2" w:rsidRDefault="005B77D2"/>
        </w:tc>
        <w:tc>
          <w:tcPr>
            <w:tcW w:w="1620" w:type="dxa"/>
            <w:tcBorders>
              <w:bottom w:val="dotted" w:sz="4" w:space="0" w:color="auto"/>
            </w:tcBorders>
            <w:vAlign w:val="center"/>
          </w:tcPr>
          <w:p w14:paraId="31CCBF6E" w14:textId="77777777" w:rsidR="005B77D2" w:rsidRDefault="00AC56A1">
            <w:pPr>
              <w:jc w:val="left"/>
              <w:divId w:val="1"/>
            </w:pPr>
            <w:r>
              <w:rPr>
                <w:sz w:val="16"/>
              </w:rPr>
              <w:t>HL 1024</w:t>
            </w:r>
          </w:p>
        </w:tc>
        <w:tc>
          <w:tcPr>
            <w:tcW w:w="1620" w:type="dxa"/>
            <w:tcBorders>
              <w:bottom w:val="dotted" w:sz="4" w:space="0" w:color="auto"/>
            </w:tcBorders>
            <w:vAlign w:val="center"/>
          </w:tcPr>
          <w:p w14:paraId="16D8AAA4" w14:textId="77777777" w:rsidR="005B77D2" w:rsidRDefault="00AC56A1">
            <w:pPr>
              <w:jc w:val="center"/>
              <w:divId w:val="1"/>
            </w:pPr>
            <w:r>
              <w:rPr>
                <w:rFonts w:eastAsia="Arial"/>
                <w:sz w:val="16"/>
              </w:rPr>
              <w:t xml:space="preserve">3 </w:t>
            </w:r>
          </w:p>
        </w:tc>
      </w:tr>
      <w:tr w:rsidR="005B77D2" w14:paraId="39F632DE" w14:textId="77777777">
        <w:trPr>
          <w:trHeight w:val="320"/>
        </w:trPr>
        <w:tc>
          <w:tcPr>
            <w:tcW w:w="1620" w:type="dxa"/>
            <w:gridSpan w:val="2"/>
            <w:vMerge/>
          </w:tcPr>
          <w:p w14:paraId="3E63D17F" w14:textId="77777777" w:rsidR="005B77D2" w:rsidRDefault="005B77D2"/>
        </w:tc>
        <w:tc>
          <w:tcPr>
            <w:tcW w:w="1620" w:type="dxa"/>
            <w:gridSpan w:val="2"/>
            <w:tcBorders>
              <w:bottom w:val="dotted" w:sz="4" w:space="0" w:color="auto"/>
            </w:tcBorders>
            <w:vAlign w:val="center"/>
          </w:tcPr>
          <w:p w14:paraId="1668C949" w14:textId="77777777" w:rsidR="005B77D2" w:rsidRDefault="00AC56A1">
            <w:pPr>
              <w:jc w:val="left"/>
              <w:divId w:val="1"/>
            </w:pPr>
            <w:r>
              <w:rPr>
                <w:sz w:val="16"/>
              </w:rPr>
              <w:t>broad</w:t>
            </w:r>
          </w:p>
        </w:tc>
        <w:tc>
          <w:tcPr>
            <w:tcW w:w="1620" w:type="dxa"/>
            <w:gridSpan w:val="2"/>
            <w:tcBorders>
              <w:bottom w:val="dotted" w:sz="4" w:space="0" w:color="auto"/>
            </w:tcBorders>
            <w:vAlign w:val="center"/>
          </w:tcPr>
          <w:p w14:paraId="4CFEA852" w14:textId="77777777" w:rsidR="005B77D2" w:rsidRDefault="005B77D2"/>
        </w:tc>
        <w:tc>
          <w:tcPr>
            <w:tcW w:w="1620" w:type="dxa"/>
            <w:tcBorders>
              <w:bottom w:val="dotted" w:sz="4" w:space="0" w:color="auto"/>
            </w:tcBorders>
            <w:vAlign w:val="center"/>
          </w:tcPr>
          <w:p w14:paraId="608C3179" w14:textId="77777777" w:rsidR="005B77D2" w:rsidRDefault="005B77D2"/>
        </w:tc>
        <w:tc>
          <w:tcPr>
            <w:tcW w:w="1620" w:type="dxa"/>
            <w:tcBorders>
              <w:bottom w:val="dotted" w:sz="4" w:space="0" w:color="auto"/>
            </w:tcBorders>
            <w:vAlign w:val="center"/>
          </w:tcPr>
          <w:p w14:paraId="7D52C712" w14:textId="77777777" w:rsidR="005B77D2" w:rsidRDefault="005B77D2"/>
        </w:tc>
        <w:tc>
          <w:tcPr>
            <w:tcW w:w="1620" w:type="dxa"/>
            <w:tcBorders>
              <w:bottom w:val="dotted" w:sz="4" w:space="0" w:color="auto"/>
            </w:tcBorders>
            <w:vAlign w:val="center"/>
          </w:tcPr>
          <w:p w14:paraId="6BABEEC1" w14:textId="77777777" w:rsidR="005B77D2" w:rsidRDefault="00AC56A1">
            <w:pPr>
              <w:jc w:val="left"/>
              <w:divId w:val="1"/>
            </w:pPr>
            <w:r>
              <w:rPr>
                <w:sz w:val="16"/>
              </w:rPr>
              <w:t>HG 1410</w:t>
            </w:r>
          </w:p>
        </w:tc>
        <w:tc>
          <w:tcPr>
            <w:tcW w:w="1620" w:type="dxa"/>
            <w:tcBorders>
              <w:bottom w:val="dotted" w:sz="4" w:space="0" w:color="auto"/>
            </w:tcBorders>
            <w:vAlign w:val="center"/>
          </w:tcPr>
          <w:p w14:paraId="3DF34DA3" w14:textId="77777777" w:rsidR="005B77D2" w:rsidRDefault="00AC56A1">
            <w:pPr>
              <w:jc w:val="center"/>
              <w:divId w:val="1"/>
            </w:pPr>
            <w:r>
              <w:rPr>
                <w:rFonts w:eastAsia="Arial"/>
                <w:sz w:val="16"/>
              </w:rPr>
              <w:t xml:space="preserve">4 </w:t>
            </w:r>
          </w:p>
        </w:tc>
      </w:tr>
      <w:tr w:rsidR="005B77D2" w14:paraId="5EF4E0CF" w14:textId="77777777">
        <w:trPr>
          <w:trHeight w:val="320"/>
        </w:trPr>
        <w:tc>
          <w:tcPr>
            <w:tcW w:w="1620" w:type="dxa"/>
            <w:gridSpan w:val="2"/>
            <w:vMerge/>
          </w:tcPr>
          <w:p w14:paraId="350A4185" w14:textId="77777777" w:rsidR="005B77D2" w:rsidRDefault="005B77D2"/>
        </w:tc>
        <w:tc>
          <w:tcPr>
            <w:tcW w:w="1620" w:type="dxa"/>
            <w:gridSpan w:val="2"/>
            <w:tcBorders>
              <w:bottom w:val="dotted" w:sz="4" w:space="0" w:color="auto"/>
            </w:tcBorders>
            <w:vAlign w:val="center"/>
          </w:tcPr>
          <w:p w14:paraId="6580611B" w14:textId="77777777" w:rsidR="005B77D2" w:rsidRDefault="00AC56A1">
            <w:pPr>
              <w:jc w:val="left"/>
              <w:divId w:val="1"/>
            </w:pPr>
            <w:r>
              <w:rPr>
                <w:sz w:val="16"/>
              </w:rPr>
              <w:t>very broad</w:t>
            </w:r>
          </w:p>
        </w:tc>
        <w:tc>
          <w:tcPr>
            <w:tcW w:w="1620" w:type="dxa"/>
            <w:gridSpan w:val="2"/>
            <w:tcBorders>
              <w:bottom w:val="dotted" w:sz="4" w:space="0" w:color="auto"/>
            </w:tcBorders>
            <w:vAlign w:val="center"/>
          </w:tcPr>
          <w:p w14:paraId="091A4831" w14:textId="77777777" w:rsidR="005B77D2" w:rsidRDefault="005B77D2"/>
        </w:tc>
        <w:tc>
          <w:tcPr>
            <w:tcW w:w="1620" w:type="dxa"/>
            <w:tcBorders>
              <w:bottom w:val="dotted" w:sz="4" w:space="0" w:color="auto"/>
            </w:tcBorders>
            <w:vAlign w:val="center"/>
          </w:tcPr>
          <w:p w14:paraId="50502B2F" w14:textId="77777777" w:rsidR="005B77D2" w:rsidRDefault="005B77D2"/>
        </w:tc>
        <w:tc>
          <w:tcPr>
            <w:tcW w:w="1620" w:type="dxa"/>
            <w:tcBorders>
              <w:bottom w:val="dotted" w:sz="4" w:space="0" w:color="auto"/>
            </w:tcBorders>
            <w:vAlign w:val="center"/>
          </w:tcPr>
          <w:p w14:paraId="2E958A6F" w14:textId="77777777" w:rsidR="005B77D2" w:rsidRDefault="005B77D2"/>
        </w:tc>
        <w:tc>
          <w:tcPr>
            <w:tcW w:w="1620" w:type="dxa"/>
            <w:tcBorders>
              <w:bottom w:val="dotted" w:sz="4" w:space="0" w:color="auto"/>
            </w:tcBorders>
            <w:vAlign w:val="center"/>
          </w:tcPr>
          <w:p w14:paraId="39EC8E6E" w14:textId="77777777" w:rsidR="005B77D2" w:rsidRDefault="00AC56A1">
            <w:pPr>
              <w:jc w:val="left"/>
              <w:divId w:val="1"/>
            </w:pPr>
            <w:r>
              <w:rPr>
                <w:sz w:val="16"/>
              </w:rPr>
              <w:t>ET EPB 716</w:t>
            </w:r>
          </w:p>
        </w:tc>
        <w:tc>
          <w:tcPr>
            <w:tcW w:w="1620" w:type="dxa"/>
            <w:tcBorders>
              <w:bottom w:val="dotted" w:sz="4" w:space="0" w:color="auto"/>
            </w:tcBorders>
            <w:vAlign w:val="center"/>
          </w:tcPr>
          <w:p w14:paraId="4320DE17" w14:textId="77777777" w:rsidR="005B77D2" w:rsidRDefault="00AC56A1">
            <w:pPr>
              <w:jc w:val="center"/>
              <w:divId w:val="1"/>
            </w:pPr>
            <w:r>
              <w:rPr>
                <w:rFonts w:eastAsia="Arial"/>
                <w:sz w:val="16"/>
              </w:rPr>
              <w:t xml:space="preserve">5 </w:t>
            </w:r>
          </w:p>
        </w:tc>
      </w:tr>
      <w:tr w:rsidR="005B77D2" w14:paraId="251D4BC5" w14:textId="77777777">
        <w:trPr>
          <w:trHeight w:val="360"/>
        </w:trPr>
        <w:tc>
          <w:tcPr>
            <w:tcW w:w="810" w:type="dxa"/>
            <w:tcBorders>
              <w:right w:val="dotted" w:sz="4" w:space="0" w:color="auto"/>
            </w:tcBorders>
            <w:shd w:val="clear" w:color="auto" w:fill="DFDFD7"/>
            <w:vAlign w:val="center"/>
          </w:tcPr>
          <w:p w14:paraId="736157D6" w14:textId="77777777" w:rsidR="005B77D2" w:rsidRDefault="00AC56A1">
            <w:r>
              <w:rPr>
                <w:rFonts w:eastAsia="Arial"/>
                <w:b/>
                <w:sz w:val="16"/>
              </w:rPr>
              <w:t>8.</w:t>
            </w:r>
          </w:p>
        </w:tc>
        <w:tc>
          <w:tcPr>
            <w:tcW w:w="810" w:type="dxa"/>
            <w:tcBorders>
              <w:right w:val="dotted" w:sz="4" w:space="0" w:color="auto"/>
            </w:tcBorders>
            <w:shd w:val="clear" w:color="auto" w:fill="DFDFD7"/>
            <w:vAlign w:val="center"/>
          </w:tcPr>
          <w:p w14:paraId="7873A97F"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083A579D" w14:textId="77777777" w:rsidR="005B77D2" w:rsidRDefault="00AC56A1">
            <w:r>
              <w:rPr>
                <w:rFonts w:eastAsia="Arial"/>
                <w:b/>
                <w:sz w:val="16"/>
              </w:rPr>
              <w:t>PQ</w:t>
            </w:r>
          </w:p>
        </w:tc>
        <w:tc>
          <w:tcPr>
            <w:tcW w:w="810" w:type="dxa"/>
            <w:tcBorders>
              <w:right w:val="dotted" w:sz="4" w:space="0" w:color="auto"/>
            </w:tcBorders>
            <w:shd w:val="clear" w:color="auto" w:fill="DFDFD7"/>
            <w:vAlign w:val="center"/>
          </w:tcPr>
          <w:p w14:paraId="413FD9DB"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49958CC3"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0945E564" w14:textId="77777777" w:rsidR="005B77D2" w:rsidRDefault="00AC56A1">
            <w:r>
              <w:rPr>
                <w:rFonts w:eastAsia="Arial"/>
                <w:b/>
                <w:sz w:val="16"/>
              </w:rPr>
              <w:t>(a), (b)</w:t>
            </w:r>
          </w:p>
        </w:tc>
        <w:tc>
          <w:tcPr>
            <w:tcW w:w="1620" w:type="dxa"/>
            <w:shd w:val="clear" w:color="auto" w:fill="DFDFD7"/>
            <w:vAlign w:val="center"/>
          </w:tcPr>
          <w:p w14:paraId="597DEAEB" w14:textId="77777777" w:rsidR="005B77D2" w:rsidRDefault="005B77D2"/>
        </w:tc>
        <w:tc>
          <w:tcPr>
            <w:tcW w:w="1620" w:type="dxa"/>
            <w:shd w:val="clear" w:color="auto" w:fill="DFDFD7"/>
          </w:tcPr>
          <w:p w14:paraId="4EAA1F0C" w14:textId="77777777" w:rsidR="005B77D2" w:rsidRDefault="005B77D2"/>
        </w:tc>
        <w:tc>
          <w:tcPr>
            <w:tcW w:w="1620" w:type="dxa"/>
            <w:shd w:val="clear" w:color="auto" w:fill="DFDFD7"/>
          </w:tcPr>
          <w:p w14:paraId="6F75FBDA" w14:textId="77777777" w:rsidR="005B77D2" w:rsidRDefault="005B77D2"/>
        </w:tc>
        <w:tc>
          <w:tcPr>
            <w:tcW w:w="1620" w:type="dxa"/>
            <w:shd w:val="clear" w:color="auto" w:fill="DFDFD7"/>
          </w:tcPr>
          <w:p w14:paraId="1C4BDB00" w14:textId="77777777" w:rsidR="005B77D2" w:rsidRDefault="005B77D2"/>
        </w:tc>
      </w:tr>
      <w:tr w:rsidR="005B77D2" w14:paraId="73F8EC5B" w14:textId="77777777">
        <w:trPr>
          <w:trHeight w:val="440"/>
        </w:trPr>
        <w:tc>
          <w:tcPr>
            <w:tcW w:w="1620" w:type="dxa"/>
            <w:gridSpan w:val="2"/>
            <w:vMerge w:val="restart"/>
          </w:tcPr>
          <w:p w14:paraId="6FF083F4" w14:textId="77777777" w:rsidR="005B77D2" w:rsidRDefault="005B77D2"/>
        </w:tc>
        <w:tc>
          <w:tcPr>
            <w:tcW w:w="1620" w:type="dxa"/>
            <w:gridSpan w:val="2"/>
            <w:tcBorders>
              <w:bottom w:val="dotted" w:sz="4" w:space="0" w:color="auto"/>
            </w:tcBorders>
          </w:tcPr>
          <w:p w14:paraId="79031B1A" w14:textId="77777777" w:rsidR="005B77D2" w:rsidRDefault="00AC56A1">
            <w:pPr>
              <w:spacing w:before="113" w:after="113"/>
              <w:jc w:val="left"/>
              <w:divId w:val="1"/>
            </w:pPr>
            <w:r>
              <w:rPr>
                <w:b/>
                <w:sz w:val="16"/>
              </w:rPr>
              <w:t>Terminal leaflet: color</w:t>
            </w:r>
          </w:p>
        </w:tc>
        <w:tc>
          <w:tcPr>
            <w:tcW w:w="1620" w:type="dxa"/>
            <w:gridSpan w:val="2"/>
            <w:tcBorders>
              <w:bottom w:val="dotted" w:sz="4" w:space="0" w:color="auto"/>
            </w:tcBorders>
          </w:tcPr>
          <w:p w14:paraId="0733B134" w14:textId="77777777" w:rsidR="005B77D2" w:rsidRDefault="005B77D2"/>
        </w:tc>
        <w:tc>
          <w:tcPr>
            <w:tcW w:w="1620" w:type="dxa"/>
            <w:tcBorders>
              <w:bottom w:val="dotted" w:sz="4" w:space="0" w:color="auto"/>
            </w:tcBorders>
          </w:tcPr>
          <w:p w14:paraId="6521DC00" w14:textId="77777777" w:rsidR="005B77D2" w:rsidRDefault="005B77D2"/>
        </w:tc>
        <w:tc>
          <w:tcPr>
            <w:tcW w:w="1620" w:type="dxa"/>
            <w:tcBorders>
              <w:bottom w:val="dotted" w:sz="4" w:space="0" w:color="auto"/>
            </w:tcBorders>
          </w:tcPr>
          <w:p w14:paraId="5F01CA1C" w14:textId="77777777" w:rsidR="005B77D2" w:rsidRDefault="005B77D2"/>
        </w:tc>
        <w:tc>
          <w:tcPr>
            <w:tcW w:w="1620" w:type="dxa"/>
            <w:tcBorders>
              <w:bottom w:val="dotted" w:sz="4" w:space="0" w:color="auto"/>
            </w:tcBorders>
          </w:tcPr>
          <w:p w14:paraId="62B37367" w14:textId="77777777" w:rsidR="005B77D2" w:rsidRDefault="005B77D2"/>
        </w:tc>
        <w:tc>
          <w:tcPr>
            <w:tcW w:w="1620" w:type="dxa"/>
            <w:tcBorders>
              <w:bottom w:val="dotted" w:sz="4" w:space="0" w:color="auto"/>
            </w:tcBorders>
          </w:tcPr>
          <w:p w14:paraId="195F3174" w14:textId="77777777" w:rsidR="005B77D2" w:rsidRDefault="005B77D2"/>
        </w:tc>
      </w:tr>
      <w:tr w:rsidR="005B77D2" w14:paraId="26E14B83" w14:textId="77777777">
        <w:trPr>
          <w:trHeight w:val="320"/>
        </w:trPr>
        <w:tc>
          <w:tcPr>
            <w:tcW w:w="1620" w:type="dxa"/>
            <w:gridSpan w:val="2"/>
            <w:vMerge/>
          </w:tcPr>
          <w:p w14:paraId="2F904842" w14:textId="77777777" w:rsidR="005B77D2" w:rsidRDefault="005B77D2"/>
        </w:tc>
        <w:tc>
          <w:tcPr>
            <w:tcW w:w="1620" w:type="dxa"/>
            <w:gridSpan w:val="2"/>
            <w:tcBorders>
              <w:bottom w:val="dotted" w:sz="4" w:space="0" w:color="auto"/>
            </w:tcBorders>
            <w:vAlign w:val="center"/>
          </w:tcPr>
          <w:p w14:paraId="4D30E6B7" w14:textId="77777777" w:rsidR="005B77D2" w:rsidRDefault="00AC56A1">
            <w:pPr>
              <w:jc w:val="left"/>
              <w:divId w:val="1"/>
            </w:pPr>
            <w:r>
              <w:rPr>
                <w:sz w:val="16"/>
              </w:rPr>
              <w:t>light green</w:t>
            </w:r>
          </w:p>
        </w:tc>
        <w:tc>
          <w:tcPr>
            <w:tcW w:w="1620" w:type="dxa"/>
            <w:gridSpan w:val="2"/>
            <w:tcBorders>
              <w:bottom w:val="dotted" w:sz="4" w:space="0" w:color="auto"/>
            </w:tcBorders>
            <w:vAlign w:val="center"/>
          </w:tcPr>
          <w:p w14:paraId="680FD30B" w14:textId="77777777" w:rsidR="005B77D2" w:rsidRDefault="005B77D2"/>
        </w:tc>
        <w:tc>
          <w:tcPr>
            <w:tcW w:w="1620" w:type="dxa"/>
            <w:tcBorders>
              <w:bottom w:val="dotted" w:sz="4" w:space="0" w:color="auto"/>
            </w:tcBorders>
            <w:vAlign w:val="center"/>
          </w:tcPr>
          <w:p w14:paraId="422041A9" w14:textId="77777777" w:rsidR="005B77D2" w:rsidRDefault="005B77D2"/>
        </w:tc>
        <w:tc>
          <w:tcPr>
            <w:tcW w:w="1620" w:type="dxa"/>
            <w:tcBorders>
              <w:bottom w:val="dotted" w:sz="4" w:space="0" w:color="auto"/>
            </w:tcBorders>
            <w:vAlign w:val="center"/>
          </w:tcPr>
          <w:p w14:paraId="6A83C31D" w14:textId="77777777" w:rsidR="005B77D2" w:rsidRDefault="005B77D2"/>
        </w:tc>
        <w:tc>
          <w:tcPr>
            <w:tcW w:w="1620" w:type="dxa"/>
            <w:tcBorders>
              <w:bottom w:val="dotted" w:sz="4" w:space="0" w:color="auto"/>
            </w:tcBorders>
            <w:vAlign w:val="center"/>
          </w:tcPr>
          <w:p w14:paraId="5BE11DC1" w14:textId="77777777" w:rsidR="005B77D2" w:rsidRDefault="00AC56A1">
            <w:pPr>
              <w:jc w:val="left"/>
              <w:divId w:val="1"/>
            </w:pPr>
            <w:r>
              <w:rPr>
                <w:sz w:val="16"/>
              </w:rPr>
              <w:t>HLR 150</w:t>
            </w:r>
          </w:p>
        </w:tc>
        <w:tc>
          <w:tcPr>
            <w:tcW w:w="1620" w:type="dxa"/>
            <w:tcBorders>
              <w:bottom w:val="dotted" w:sz="4" w:space="0" w:color="auto"/>
            </w:tcBorders>
            <w:vAlign w:val="center"/>
          </w:tcPr>
          <w:p w14:paraId="663F565E" w14:textId="77777777" w:rsidR="005B77D2" w:rsidRDefault="00AC56A1">
            <w:pPr>
              <w:jc w:val="center"/>
              <w:divId w:val="1"/>
            </w:pPr>
            <w:r>
              <w:rPr>
                <w:rFonts w:eastAsia="Arial"/>
                <w:sz w:val="16"/>
              </w:rPr>
              <w:t xml:space="preserve">1 </w:t>
            </w:r>
          </w:p>
        </w:tc>
      </w:tr>
      <w:tr w:rsidR="005B77D2" w14:paraId="7F64D4E1" w14:textId="77777777">
        <w:trPr>
          <w:trHeight w:val="320"/>
        </w:trPr>
        <w:tc>
          <w:tcPr>
            <w:tcW w:w="1620" w:type="dxa"/>
            <w:gridSpan w:val="2"/>
            <w:vMerge/>
          </w:tcPr>
          <w:p w14:paraId="2C1AA1A1" w14:textId="77777777" w:rsidR="005B77D2" w:rsidRDefault="005B77D2"/>
        </w:tc>
        <w:tc>
          <w:tcPr>
            <w:tcW w:w="1620" w:type="dxa"/>
            <w:gridSpan w:val="2"/>
            <w:tcBorders>
              <w:bottom w:val="dotted" w:sz="4" w:space="0" w:color="auto"/>
            </w:tcBorders>
            <w:vAlign w:val="center"/>
          </w:tcPr>
          <w:p w14:paraId="14B76A71" w14:textId="77777777" w:rsidR="005B77D2" w:rsidRDefault="00AC56A1">
            <w:pPr>
              <w:jc w:val="left"/>
              <w:divId w:val="1"/>
            </w:pPr>
            <w:r>
              <w:rPr>
                <w:sz w:val="16"/>
              </w:rPr>
              <w:t>medium green</w:t>
            </w:r>
          </w:p>
        </w:tc>
        <w:tc>
          <w:tcPr>
            <w:tcW w:w="1620" w:type="dxa"/>
            <w:gridSpan w:val="2"/>
            <w:tcBorders>
              <w:bottom w:val="dotted" w:sz="4" w:space="0" w:color="auto"/>
            </w:tcBorders>
            <w:vAlign w:val="center"/>
          </w:tcPr>
          <w:p w14:paraId="5B7B396E" w14:textId="77777777" w:rsidR="005B77D2" w:rsidRDefault="005B77D2"/>
        </w:tc>
        <w:tc>
          <w:tcPr>
            <w:tcW w:w="1620" w:type="dxa"/>
            <w:tcBorders>
              <w:bottom w:val="dotted" w:sz="4" w:space="0" w:color="auto"/>
            </w:tcBorders>
            <w:vAlign w:val="center"/>
          </w:tcPr>
          <w:p w14:paraId="21571CA3" w14:textId="77777777" w:rsidR="005B77D2" w:rsidRDefault="005B77D2"/>
        </w:tc>
        <w:tc>
          <w:tcPr>
            <w:tcW w:w="1620" w:type="dxa"/>
            <w:tcBorders>
              <w:bottom w:val="dotted" w:sz="4" w:space="0" w:color="auto"/>
            </w:tcBorders>
            <w:vAlign w:val="center"/>
          </w:tcPr>
          <w:p w14:paraId="25F24D5E" w14:textId="77777777" w:rsidR="005B77D2" w:rsidRDefault="005B77D2"/>
        </w:tc>
        <w:tc>
          <w:tcPr>
            <w:tcW w:w="1620" w:type="dxa"/>
            <w:tcBorders>
              <w:bottom w:val="dotted" w:sz="4" w:space="0" w:color="auto"/>
            </w:tcBorders>
            <w:vAlign w:val="center"/>
          </w:tcPr>
          <w:p w14:paraId="5B8ED2CF" w14:textId="77777777" w:rsidR="005B77D2" w:rsidRDefault="00AC56A1">
            <w:pPr>
              <w:jc w:val="left"/>
              <w:divId w:val="1"/>
            </w:pPr>
            <w:r>
              <w:rPr>
                <w:sz w:val="16"/>
              </w:rPr>
              <w:t>JHE00091</w:t>
            </w:r>
          </w:p>
        </w:tc>
        <w:tc>
          <w:tcPr>
            <w:tcW w:w="1620" w:type="dxa"/>
            <w:tcBorders>
              <w:bottom w:val="dotted" w:sz="4" w:space="0" w:color="auto"/>
            </w:tcBorders>
            <w:vAlign w:val="center"/>
          </w:tcPr>
          <w:p w14:paraId="113A29DE" w14:textId="77777777" w:rsidR="005B77D2" w:rsidRDefault="00AC56A1">
            <w:pPr>
              <w:jc w:val="center"/>
              <w:divId w:val="1"/>
            </w:pPr>
            <w:r>
              <w:rPr>
                <w:rFonts w:eastAsia="Arial"/>
                <w:sz w:val="16"/>
              </w:rPr>
              <w:t xml:space="preserve">2 </w:t>
            </w:r>
          </w:p>
        </w:tc>
      </w:tr>
      <w:tr w:rsidR="005B77D2" w14:paraId="728E67FD" w14:textId="77777777">
        <w:trPr>
          <w:trHeight w:val="320"/>
        </w:trPr>
        <w:tc>
          <w:tcPr>
            <w:tcW w:w="1620" w:type="dxa"/>
            <w:gridSpan w:val="2"/>
            <w:vMerge/>
          </w:tcPr>
          <w:p w14:paraId="5A47B485" w14:textId="77777777" w:rsidR="005B77D2" w:rsidRDefault="005B77D2"/>
        </w:tc>
        <w:tc>
          <w:tcPr>
            <w:tcW w:w="1620" w:type="dxa"/>
            <w:gridSpan w:val="2"/>
            <w:tcBorders>
              <w:bottom w:val="dotted" w:sz="4" w:space="0" w:color="auto"/>
            </w:tcBorders>
            <w:vAlign w:val="center"/>
          </w:tcPr>
          <w:p w14:paraId="0BE54B08" w14:textId="77777777" w:rsidR="005B77D2" w:rsidRDefault="00AC56A1">
            <w:pPr>
              <w:jc w:val="left"/>
              <w:divId w:val="1"/>
            </w:pPr>
            <w:r>
              <w:rPr>
                <w:sz w:val="16"/>
              </w:rPr>
              <w:t>dark green</w:t>
            </w:r>
          </w:p>
        </w:tc>
        <w:tc>
          <w:tcPr>
            <w:tcW w:w="1620" w:type="dxa"/>
            <w:gridSpan w:val="2"/>
            <w:tcBorders>
              <w:bottom w:val="dotted" w:sz="4" w:space="0" w:color="auto"/>
            </w:tcBorders>
            <w:vAlign w:val="center"/>
          </w:tcPr>
          <w:p w14:paraId="767C16EB" w14:textId="77777777" w:rsidR="005B77D2" w:rsidRDefault="005B77D2"/>
        </w:tc>
        <w:tc>
          <w:tcPr>
            <w:tcW w:w="1620" w:type="dxa"/>
            <w:tcBorders>
              <w:bottom w:val="dotted" w:sz="4" w:space="0" w:color="auto"/>
            </w:tcBorders>
            <w:vAlign w:val="center"/>
          </w:tcPr>
          <w:p w14:paraId="11882B3D" w14:textId="77777777" w:rsidR="005B77D2" w:rsidRDefault="005B77D2"/>
        </w:tc>
        <w:tc>
          <w:tcPr>
            <w:tcW w:w="1620" w:type="dxa"/>
            <w:tcBorders>
              <w:bottom w:val="dotted" w:sz="4" w:space="0" w:color="auto"/>
            </w:tcBorders>
            <w:vAlign w:val="center"/>
          </w:tcPr>
          <w:p w14:paraId="2FEF6BFF" w14:textId="77777777" w:rsidR="005B77D2" w:rsidRDefault="005B77D2"/>
        </w:tc>
        <w:tc>
          <w:tcPr>
            <w:tcW w:w="1620" w:type="dxa"/>
            <w:tcBorders>
              <w:bottom w:val="dotted" w:sz="4" w:space="0" w:color="auto"/>
            </w:tcBorders>
            <w:vAlign w:val="center"/>
          </w:tcPr>
          <w:p w14:paraId="0F0EEF41" w14:textId="77777777" w:rsidR="005B77D2" w:rsidRDefault="00AC56A1">
            <w:pPr>
              <w:jc w:val="left"/>
              <w:divId w:val="1"/>
            </w:pPr>
            <w:r>
              <w:rPr>
                <w:sz w:val="16"/>
              </w:rPr>
              <w:t>JHE00325</w:t>
            </w:r>
          </w:p>
        </w:tc>
        <w:tc>
          <w:tcPr>
            <w:tcW w:w="1620" w:type="dxa"/>
            <w:tcBorders>
              <w:bottom w:val="dotted" w:sz="4" w:space="0" w:color="auto"/>
            </w:tcBorders>
            <w:vAlign w:val="center"/>
          </w:tcPr>
          <w:p w14:paraId="4AFD4D61" w14:textId="77777777" w:rsidR="005B77D2" w:rsidRDefault="00AC56A1">
            <w:pPr>
              <w:jc w:val="center"/>
              <w:divId w:val="1"/>
            </w:pPr>
            <w:r>
              <w:rPr>
                <w:rFonts w:eastAsia="Arial"/>
                <w:sz w:val="16"/>
              </w:rPr>
              <w:t xml:space="preserve">3 </w:t>
            </w:r>
          </w:p>
        </w:tc>
      </w:tr>
      <w:tr w:rsidR="005B77D2" w14:paraId="22FF0704" w14:textId="77777777">
        <w:trPr>
          <w:trHeight w:val="320"/>
        </w:trPr>
        <w:tc>
          <w:tcPr>
            <w:tcW w:w="1620" w:type="dxa"/>
            <w:gridSpan w:val="2"/>
            <w:vMerge/>
          </w:tcPr>
          <w:p w14:paraId="5C384860" w14:textId="77777777" w:rsidR="005B77D2" w:rsidRDefault="005B77D2"/>
        </w:tc>
        <w:tc>
          <w:tcPr>
            <w:tcW w:w="1620" w:type="dxa"/>
            <w:gridSpan w:val="2"/>
            <w:tcBorders>
              <w:bottom w:val="dotted" w:sz="4" w:space="0" w:color="auto"/>
            </w:tcBorders>
            <w:vAlign w:val="center"/>
          </w:tcPr>
          <w:p w14:paraId="763D6144" w14:textId="77777777" w:rsidR="005B77D2" w:rsidRDefault="00AC56A1">
            <w:pPr>
              <w:jc w:val="left"/>
              <w:divId w:val="1"/>
            </w:pPr>
            <w:r>
              <w:rPr>
                <w:sz w:val="16"/>
              </w:rPr>
              <w:t>grey green</w:t>
            </w:r>
          </w:p>
        </w:tc>
        <w:tc>
          <w:tcPr>
            <w:tcW w:w="1620" w:type="dxa"/>
            <w:gridSpan w:val="2"/>
            <w:tcBorders>
              <w:bottom w:val="dotted" w:sz="4" w:space="0" w:color="auto"/>
            </w:tcBorders>
            <w:vAlign w:val="center"/>
          </w:tcPr>
          <w:p w14:paraId="2BC9581A" w14:textId="77777777" w:rsidR="005B77D2" w:rsidRDefault="005B77D2"/>
        </w:tc>
        <w:tc>
          <w:tcPr>
            <w:tcW w:w="1620" w:type="dxa"/>
            <w:tcBorders>
              <w:bottom w:val="dotted" w:sz="4" w:space="0" w:color="auto"/>
            </w:tcBorders>
            <w:vAlign w:val="center"/>
          </w:tcPr>
          <w:p w14:paraId="6645B496" w14:textId="77777777" w:rsidR="005B77D2" w:rsidRDefault="005B77D2"/>
        </w:tc>
        <w:tc>
          <w:tcPr>
            <w:tcW w:w="1620" w:type="dxa"/>
            <w:tcBorders>
              <w:bottom w:val="dotted" w:sz="4" w:space="0" w:color="auto"/>
            </w:tcBorders>
            <w:vAlign w:val="center"/>
          </w:tcPr>
          <w:p w14:paraId="1B2DC1DA" w14:textId="77777777" w:rsidR="005B77D2" w:rsidRDefault="005B77D2"/>
        </w:tc>
        <w:tc>
          <w:tcPr>
            <w:tcW w:w="1620" w:type="dxa"/>
            <w:tcBorders>
              <w:bottom w:val="dotted" w:sz="4" w:space="0" w:color="auto"/>
            </w:tcBorders>
            <w:vAlign w:val="center"/>
          </w:tcPr>
          <w:p w14:paraId="45727620" w14:textId="77777777" w:rsidR="005B77D2" w:rsidRDefault="00AC56A1">
            <w:pPr>
              <w:jc w:val="left"/>
              <w:divId w:val="1"/>
            </w:pPr>
            <w:r>
              <w:rPr>
                <w:sz w:val="16"/>
              </w:rPr>
              <w:t>Diego Ice</w:t>
            </w:r>
          </w:p>
        </w:tc>
        <w:tc>
          <w:tcPr>
            <w:tcW w:w="1620" w:type="dxa"/>
            <w:tcBorders>
              <w:bottom w:val="dotted" w:sz="4" w:space="0" w:color="auto"/>
            </w:tcBorders>
            <w:vAlign w:val="center"/>
          </w:tcPr>
          <w:p w14:paraId="532A90BA" w14:textId="77777777" w:rsidR="005B77D2" w:rsidRDefault="00AC56A1">
            <w:pPr>
              <w:jc w:val="center"/>
              <w:divId w:val="1"/>
            </w:pPr>
            <w:r>
              <w:rPr>
                <w:rFonts w:eastAsia="Arial"/>
                <w:sz w:val="16"/>
              </w:rPr>
              <w:t xml:space="preserve">4 </w:t>
            </w:r>
          </w:p>
        </w:tc>
      </w:tr>
      <w:tr w:rsidR="005B77D2" w14:paraId="50C34060" w14:textId="77777777">
        <w:trPr>
          <w:trHeight w:val="360"/>
        </w:trPr>
        <w:tc>
          <w:tcPr>
            <w:tcW w:w="810" w:type="dxa"/>
            <w:tcBorders>
              <w:right w:val="dotted" w:sz="4" w:space="0" w:color="auto"/>
            </w:tcBorders>
            <w:shd w:val="clear" w:color="auto" w:fill="DFDFD7"/>
            <w:vAlign w:val="center"/>
          </w:tcPr>
          <w:p w14:paraId="2CBCD6F5" w14:textId="42C4C861" w:rsidR="005B77D2" w:rsidRDefault="00AC56A1">
            <w:del w:id="51" w:author="OERTEL Romy" w:date="2026-07-06T19:12:00Z" w16du:dateUtc="2026-07-06T17:12:00Z">
              <w:r w:rsidDel="002A4AB6">
                <w:rPr>
                  <w:rFonts w:eastAsia="Arial"/>
                  <w:b/>
                  <w:sz w:val="16"/>
                </w:rPr>
                <w:delText>9.</w:delText>
              </w:r>
            </w:del>
          </w:p>
        </w:tc>
        <w:tc>
          <w:tcPr>
            <w:tcW w:w="810" w:type="dxa"/>
            <w:tcBorders>
              <w:right w:val="dotted" w:sz="4" w:space="0" w:color="auto"/>
            </w:tcBorders>
            <w:shd w:val="clear" w:color="auto" w:fill="DFDFD7"/>
            <w:vAlign w:val="center"/>
          </w:tcPr>
          <w:p w14:paraId="638F38D0" w14:textId="3263A8B5" w:rsidR="005B77D2" w:rsidRDefault="005B77D2"/>
        </w:tc>
        <w:tc>
          <w:tcPr>
            <w:tcW w:w="810" w:type="dxa"/>
            <w:tcBorders>
              <w:right w:val="dotted" w:sz="4" w:space="0" w:color="auto"/>
            </w:tcBorders>
            <w:shd w:val="clear" w:color="auto" w:fill="DFDFD7"/>
            <w:vAlign w:val="center"/>
          </w:tcPr>
          <w:p w14:paraId="08836C2B" w14:textId="69321E64" w:rsidR="005B77D2" w:rsidRDefault="001E5356">
            <w:del w:id="52" w:author="OERTEL Romy" w:date="2026-07-06T19:12:00Z" w16du:dateUtc="2026-07-06T17:12:00Z">
              <w:r w:rsidDel="002A4AB6">
                <w:rPr>
                  <w:rFonts w:eastAsia="Arial"/>
                  <w:b/>
                  <w:sz w:val="16"/>
                </w:rPr>
                <w:delText>QL</w:delText>
              </w:r>
            </w:del>
          </w:p>
        </w:tc>
        <w:tc>
          <w:tcPr>
            <w:tcW w:w="810" w:type="dxa"/>
            <w:tcBorders>
              <w:right w:val="dotted" w:sz="4" w:space="0" w:color="auto"/>
            </w:tcBorders>
            <w:shd w:val="clear" w:color="auto" w:fill="DFDFD7"/>
            <w:vAlign w:val="center"/>
          </w:tcPr>
          <w:p w14:paraId="34D9509D" w14:textId="495551DB" w:rsidR="005B77D2" w:rsidRDefault="00AC56A1">
            <w:del w:id="53" w:author="OERTEL Romy" w:date="2026-07-06T19:12:00Z" w16du:dateUtc="2026-07-06T17:12:00Z">
              <w:r w:rsidDel="002A4AB6">
                <w:rPr>
                  <w:rFonts w:eastAsia="Arial"/>
                  <w:b/>
                  <w:sz w:val="16"/>
                </w:rPr>
                <w:delText>VG</w:delText>
              </w:r>
            </w:del>
          </w:p>
        </w:tc>
        <w:tc>
          <w:tcPr>
            <w:tcW w:w="810" w:type="dxa"/>
            <w:tcBorders>
              <w:right w:val="dotted" w:sz="4" w:space="0" w:color="auto"/>
            </w:tcBorders>
            <w:shd w:val="clear" w:color="auto" w:fill="DFDFD7"/>
            <w:vAlign w:val="center"/>
          </w:tcPr>
          <w:p w14:paraId="0FF66A35" w14:textId="18713044" w:rsidR="005B77D2" w:rsidRDefault="00AC56A1">
            <w:del w:id="54" w:author="OERTEL Romy" w:date="2026-07-06T19:12:00Z" w16du:dateUtc="2026-07-06T17:12:00Z">
              <w:r w:rsidDel="002A4AB6">
                <w:rPr>
                  <w:rFonts w:eastAsia="Arial"/>
                  <w:b/>
                  <w:sz w:val="16"/>
                </w:rPr>
                <w:delText>(+)</w:delText>
              </w:r>
            </w:del>
          </w:p>
        </w:tc>
        <w:tc>
          <w:tcPr>
            <w:tcW w:w="810" w:type="dxa"/>
            <w:tcBorders>
              <w:right w:val="dotted" w:sz="4" w:space="0" w:color="auto"/>
            </w:tcBorders>
            <w:shd w:val="clear" w:color="auto" w:fill="DFDFD7"/>
            <w:vAlign w:val="center"/>
          </w:tcPr>
          <w:p w14:paraId="7B553E8E" w14:textId="4F555A2C" w:rsidR="005B77D2" w:rsidRDefault="00AC56A1">
            <w:del w:id="55" w:author="OERTEL Romy" w:date="2026-07-06T19:12:00Z" w16du:dateUtc="2026-07-06T17:12:00Z">
              <w:r w:rsidDel="002A4AB6">
                <w:rPr>
                  <w:rFonts w:eastAsia="Arial"/>
                  <w:b/>
                  <w:sz w:val="16"/>
                </w:rPr>
                <w:delText>(a), (b)</w:delText>
              </w:r>
            </w:del>
          </w:p>
        </w:tc>
        <w:tc>
          <w:tcPr>
            <w:tcW w:w="1620" w:type="dxa"/>
            <w:shd w:val="clear" w:color="auto" w:fill="DFDFD7"/>
            <w:vAlign w:val="center"/>
          </w:tcPr>
          <w:p w14:paraId="104DBC7C" w14:textId="77777777" w:rsidR="005B77D2" w:rsidRDefault="005B77D2"/>
        </w:tc>
        <w:tc>
          <w:tcPr>
            <w:tcW w:w="1620" w:type="dxa"/>
            <w:shd w:val="clear" w:color="auto" w:fill="DFDFD7"/>
          </w:tcPr>
          <w:p w14:paraId="11448DEF" w14:textId="77777777" w:rsidR="005B77D2" w:rsidRDefault="005B77D2"/>
        </w:tc>
        <w:tc>
          <w:tcPr>
            <w:tcW w:w="1620" w:type="dxa"/>
            <w:shd w:val="clear" w:color="auto" w:fill="DFDFD7"/>
          </w:tcPr>
          <w:p w14:paraId="0E05B5BC" w14:textId="77777777" w:rsidR="005B77D2" w:rsidRDefault="005B77D2"/>
        </w:tc>
        <w:tc>
          <w:tcPr>
            <w:tcW w:w="1620" w:type="dxa"/>
            <w:shd w:val="clear" w:color="auto" w:fill="DFDFD7"/>
          </w:tcPr>
          <w:p w14:paraId="0C19B1B6" w14:textId="77777777" w:rsidR="005B77D2" w:rsidRDefault="005B77D2"/>
        </w:tc>
      </w:tr>
      <w:tr w:rsidR="00FB0D09" w14:paraId="615D9C4E" w14:textId="77777777">
        <w:trPr>
          <w:trHeight w:val="440"/>
        </w:trPr>
        <w:tc>
          <w:tcPr>
            <w:tcW w:w="1620" w:type="dxa"/>
            <w:gridSpan w:val="2"/>
            <w:vMerge w:val="restart"/>
          </w:tcPr>
          <w:p w14:paraId="6B73115A" w14:textId="77777777" w:rsidR="00FB0D09" w:rsidRDefault="00FB0D09"/>
        </w:tc>
        <w:tc>
          <w:tcPr>
            <w:tcW w:w="1620" w:type="dxa"/>
            <w:gridSpan w:val="2"/>
            <w:tcBorders>
              <w:bottom w:val="dotted" w:sz="4" w:space="0" w:color="auto"/>
            </w:tcBorders>
          </w:tcPr>
          <w:p w14:paraId="386D9751" w14:textId="12481A37" w:rsidR="00FB0D09" w:rsidRDefault="001E5356">
            <w:pPr>
              <w:spacing w:before="113" w:after="113"/>
              <w:jc w:val="left"/>
              <w:divId w:val="1"/>
            </w:pPr>
            <w:del w:id="56" w:author="OERTEL Romy" w:date="2026-07-06T19:12:00Z" w16du:dateUtc="2026-07-06T17:12:00Z">
              <w:r w:rsidDel="002A4AB6">
                <w:rPr>
                  <w:b/>
                  <w:sz w:val="16"/>
                </w:rPr>
                <w:delText>Young terminal leaflet: marbling</w:delText>
              </w:r>
            </w:del>
          </w:p>
        </w:tc>
        <w:tc>
          <w:tcPr>
            <w:tcW w:w="1620" w:type="dxa"/>
            <w:gridSpan w:val="2"/>
            <w:tcBorders>
              <w:bottom w:val="dotted" w:sz="4" w:space="0" w:color="auto"/>
            </w:tcBorders>
          </w:tcPr>
          <w:p w14:paraId="5F52CE5F" w14:textId="77777777" w:rsidR="00FB0D09" w:rsidRDefault="00FB0D09"/>
        </w:tc>
        <w:tc>
          <w:tcPr>
            <w:tcW w:w="1620" w:type="dxa"/>
            <w:tcBorders>
              <w:bottom w:val="dotted" w:sz="4" w:space="0" w:color="auto"/>
            </w:tcBorders>
          </w:tcPr>
          <w:p w14:paraId="06C40B73" w14:textId="77777777" w:rsidR="00FB0D09" w:rsidRDefault="00FB0D09"/>
        </w:tc>
        <w:tc>
          <w:tcPr>
            <w:tcW w:w="1620" w:type="dxa"/>
            <w:tcBorders>
              <w:bottom w:val="dotted" w:sz="4" w:space="0" w:color="auto"/>
            </w:tcBorders>
          </w:tcPr>
          <w:p w14:paraId="29F7F4B3" w14:textId="77777777" w:rsidR="00FB0D09" w:rsidRDefault="00FB0D09"/>
        </w:tc>
        <w:tc>
          <w:tcPr>
            <w:tcW w:w="1620" w:type="dxa"/>
            <w:tcBorders>
              <w:bottom w:val="dotted" w:sz="4" w:space="0" w:color="auto"/>
            </w:tcBorders>
          </w:tcPr>
          <w:p w14:paraId="28733A2A" w14:textId="77777777" w:rsidR="00FB0D09" w:rsidRDefault="00FB0D09"/>
        </w:tc>
        <w:tc>
          <w:tcPr>
            <w:tcW w:w="1620" w:type="dxa"/>
            <w:tcBorders>
              <w:bottom w:val="dotted" w:sz="4" w:space="0" w:color="auto"/>
            </w:tcBorders>
          </w:tcPr>
          <w:p w14:paraId="678B2D81" w14:textId="77777777" w:rsidR="00FB0D09" w:rsidRDefault="00FB0D09"/>
        </w:tc>
      </w:tr>
      <w:tr w:rsidR="00FB0D09" w14:paraId="39BBD708" w14:textId="77777777">
        <w:trPr>
          <w:trHeight w:val="320"/>
        </w:trPr>
        <w:tc>
          <w:tcPr>
            <w:tcW w:w="1620" w:type="dxa"/>
            <w:gridSpan w:val="2"/>
            <w:vMerge/>
          </w:tcPr>
          <w:p w14:paraId="5F42527F" w14:textId="77777777" w:rsidR="00FB0D09" w:rsidRDefault="00FB0D09"/>
        </w:tc>
        <w:tc>
          <w:tcPr>
            <w:tcW w:w="1620" w:type="dxa"/>
            <w:gridSpan w:val="2"/>
            <w:tcBorders>
              <w:bottom w:val="dotted" w:sz="4" w:space="0" w:color="auto"/>
            </w:tcBorders>
            <w:vAlign w:val="center"/>
          </w:tcPr>
          <w:p w14:paraId="0E63BD23" w14:textId="732275D0" w:rsidR="00FB0D09" w:rsidRDefault="001E5356">
            <w:pPr>
              <w:jc w:val="left"/>
              <w:divId w:val="1"/>
            </w:pPr>
            <w:del w:id="57" w:author="OERTEL Romy" w:date="2026-07-06T19:12:00Z" w16du:dateUtc="2026-07-06T17:12:00Z">
              <w:r w:rsidDel="002A4AB6">
                <w:rPr>
                  <w:sz w:val="16"/>
                </w:rPr>
                <w:delText>absent</w:delText>
              </w:r>
            </w:del>
          </w:p>
        </w:tc>
        <w:tc>
          <w:tcPr>
            <w:tcW w:w="1620" w:type="dxa"/>
            <w:gridSpan w:val="2"/>
            <w:tcBorders>
              <w:bottom w:val="dotted" w:sz="4" w:space="0" w:color="auto"/>
            </w:tcBorders>
            <w:vAlign w:val="center"/>
          </w:tcPr>
          <w:p w14:paraId="235BA9E1" w14:textId="77777777" w:rsidR="00FB0D09" w:rsidRDefault="00FB0D09"/>
        </w:tc>
        <w:tc>
          <w:tcPr>
            <w:tcW w:w="1620" w:type="dxa"/>
            <w:tcBorders>
              <w:bottom w:val="dotted" w:sz="4" w:space="0" w:color="auto"/>
            </w:tcBorders>
            <w:vAlign w:val="center"/>
          </w:tcPr>
          <w:p w14:paraId="0E90DF21" w14:textId="77777777" w:rsidR="00FB0D09" w:rsidRDefault="00FB0D09"/>
        </w:tc>
        <w:tc>
          <w:tcPr>
            <w:tcW w:w="1620" w:type="dxa"/>
            <w:tcBorders>
              <w:bottom w:val="dotted" w:sz="4" w:space="0" w:color="auto"/>
            </w:tcBorders>
            <w:vAlign w:val="center"/>
          </w:tcPr>
          <w:p w14:paraId="66CCA5EA" w14:textId="77777777" w:rsidR="00FB0D09" w:rsidRDefault="00FB0D09"/>
        </w:tc>
        <w:tc>
          <w:tcPr>
            <w:tcW w:w="1620" w:type="dxa"/>
            <w:tcBorders>
              <w:bottom w:val="dotted" w:sz="4" w:space="0" w:color="auto"/>
            </w:tcBorders>
            <w:vAlign w:val="center"/>
          </w:tcPr>
          <w:p w14:paraId="5405F34C" w14:textId="6556EDB6" w:rsidR="00FB0D09" w:rsidRDefault="001E5356">
            <w:pPr>
              <w:jc w:val="left"/>
              <w:divId w:val="1"/>
            </w:pPr>
            <w:del w:id="58" w:author="OERTEL Romy" w:date="2026-07-06T19:12:00Z" w16du:dateUtc="2026-07-06T17:12:00Z">
              <w:r w:rsidDel="002A4AB6">
                <w:rPr>
                  <w:sz w:val="16"/>
                </w:rPr>
                <w:delText>COSEH 4200</w:delText>
              </w:r>
            </w:del>
          </w:p>
        </w:tc>
        <w:tc>
          <w:tcPr>
            <w:tcW w:w="1620" w:type="dxa"/>
            <w:tcBorders>
              <w:bottom w:val="dotted" w:sz="4" w:space="0" w:color="auto"/>
            </w:tcBorders>
            <w:vAlign w:val="center"/>
          </w:tcPr>
          <w:p w14:paraId="03539D07" w14:textId="0C27939F" w:rsidR="00FB0D09" w:rsidRDefault="001E5356">
            <w:pPr>
              <w:jc w:val="center"/>
              <w:divId w:val="1"/>
            </w:pPr>
            <w:del w:id="59" w:author="OERTEL Romy" w:date="2026-07-06T19:12:00Z" w16du:dateUtc="2026-07-06T17:12:00Z">
              <w:r w:rsidDel="002A4AB6">
                <w:rPr>
                  <w:rFonts w:eastAsia="Arial"/>
                  <w:sz w:val="16"/>
                </w:rPr>
                <w:delText xml:space="preserve">1 </w:delText>
              </w:r>
            </w:del>
          </w:p>
        </w:tc>
      </w:tr>
      <w:tr w:rsidR="00FB0D09" w14:paraId="17170E16" w14:textId="77777777">
        <w:trPr>
          <w:trHeight w:val="320"/>
        </w:trPr>
        <w:tc>
          <w:tcPr>
            <w:tcW w:w="1620" w:type="dxa"/>
            <w:gridSpan w:val="2"/>
            <w:vMerge/>
          </w:tcPr>
          <w:p w14:paraId="76351E4E" w14:textId="77777777" w:rsidR="00FB0D09" w:rsidRDefault="00FB0D09"/>
        </w:tc>
        <w:tc>
          <w:tcPr>
            <w:tcW w:w="1620" w:type="dxa"/>
            <w:gridSpan w:val="2"/>
            <w:tcBorders>
              <w:bottom w:val="dotted" w:sz="4" w:space="0" w:color="auto"/>
            </w:tcBorders>
            <w:vAlign w:val="center"/>
          </w:tcPr>
          <w:p w14:paraId="6ED8835B" w14:textId="0C0E917F" w:rsidR="00FB0D09" w:rsidRDefault="001E5356">
            <w:pPr>
              <w:jc w:val="left"/>
              <w:divId w:val="1"/>
            </w:pPr>
            <w:del w:id="60" w:author="OERTEL Romy" w:date="2026-07-06T19:12:00Z" w16du:dateUtc="2026-07-06T17:12:00Z">
              <w:r w:rsidDel="002A4AB6">
                <w:rPr>
                  <w:sz w:val="16"/>
                </w:rPr>
                <w:delText>present</w:delText>
              </w:r>
            </w:del>
          </w:p>
        </w:tc>
        <w:tc>
          <w:tcPr>
            <w:tcW w:w="1620" w:type="dxa"/>
            <w:gridSpan w:val="2"/>
            <w:tcBorders>
              <w:bottom w:val="dotted" w:sz="4" w:space="0" w:color="auto"/>
            </w:tcBorders>
            <w:vAlign w:val="center"/>
          </w:tcPr>
          <w:p w14:paraId="03341EFE" w14:textId="77777777" w:rsidR="00FB0D09" w:rsidRDefault="00FB0D09"/>
        </w:tc>
        <w:tc>
          <w:tcPr>
            <w:tcW w:w="1620" w:type="dxa"/>
            <w:tcBorders>
              <w:bottom w:val="dotted" w:sz="4" w:space="0" w:color="auto"/>
            </w:tcBorders>
            <w:vAlign w:val="center"/>
          </w:tcPr>
          <w:p w14:paraId="01959D2A" w14:textId="77777777" w:rsidR="00FB0D09" w:rsidRDefault="00FB0D09"/>
        </w:tc>
        <w:tc>
          <w:tcPr>
            <w:tcW w:w="1620" w:type="dxa"/>
            <w:tcBorders>
              <w:bottom w:val="dotted" w:sz="4" w:space="0" w:color="auto"/>
            </w:tcBorders>
            <w:vAlign w:val="center"/>
          </w:tcPr>
          <w:p w14:paraId="63BB1226" w14:textId="77777777" w:rsidR="00FB0D09" w:rsidRDefault="00FB0D09"/>
        </w:tc>
        <w:tc>
          <w:tcPr>
            <w:tcW w:w="1620" w:type="dxa"/>
            <w:tcBorders>
              <w:bottom w:val="dotted" w:sz="4" w:space="0" w:color="auto"/>
            </w:tcBorders>
            <w:vAlign w:val="center"/>
          </w:tcPr>
          <w:p w14:paraId="1AB42DFE" w14:textId="018EBE8A" w:rsidR="00FB0D09" w:rsidRDefault="001E5356">
            <w:pPr>
              <w:jc w:val="left"/>
              <w:divId w:val="1"/>
            </w:pPr>
            <w:del w:id="61" w:author="OERTEL Romy" w:date="2026-07-06T19:12:00Z" w16du:dateUtc="2026-07-06T17:12:00Z">
              <w:r w:rsidDel="002A4AB6">
                <w:rPr>
                  <w:sz w:val="16"/>
                </w:rPr>
                <w:delText>JHE00316</w:delText>
              </w:r>
            </w:del>
          </w:p>
        </w:tc>
        <w:tc>
          <w:tcPr>
            <w:tcW w:w="1620" w:type="dxa"/>
            <w:tcBorders>
              <w:bottom w:val="dotted" w:sz="4" w:space="0" w:color="auto"/>
            </w:tcBorders>
            <w:vAlign w:val="center"/>
          </w:tcPr>
          <w:p w14:paraId="0D55291E" w14:textId="52EA4CBD" w:rsidR="00FB0D09" w:rsidRDefault="001E5356">
            <w:pPr>
              <w:jc w:val="center"/>
              <w:divId w:val="1"/>
            </w:pPr>
            <w:del w:id="62" w:author="OERTEL Romy" w:date="2026-07-06T19:12:00Z" w16du:dateUtc="2026-07-06T17:12:00Z">
              <w:r w:rsidDel="002A4AB6">
                <w:rPr>
                  <w:rFonts w:eastAsia="Arial"/>
                  <w:sz w:val="16"/>
                </w:rPr>
                <w:delText xml:space="preserve">9 </w:delText>
              </w:r>
            </w:del>
          </w:p>
        </w:tc>
      </w:tr>
      <w:tr w:rsidR="00FB0D09" w14:paraId="1F0C2957" w14:textId="77777777">
        <w:trPr>
          <w:trHeight w:val="360"/>
        </w:trPr>
        <w:tc>
          <w:tcPr>
            <w:tcW w:w="810" w:type="dxa"/>
            <w:tcBorders>
              <w:right w:val="dotted" w:sz="4" w:space="0" w:color="auto"/>
            </w:tcBorders>
            <w:shd w:val="clear" w:color="auto" w:fill="DFDFD7"/>
            <w:vAlign w:val="center"/>
          </w:tcPr>
          <w:p w14:paraId="6A841F95" w14:textId="0BC733F7" w:rsidR="00FB0D09" w:rsidRDefault="001E5356">
            <w:del w:id="63" w:author="OERTEL Romy" w:date="2026-07-06T19:12:00Z" w16du:dateUtc="2026-07-06T17:12:00Z">
              <w:r w:rsidDel="002A4AB6">
                <w:rPr>
                  <w:rFonts w:eastAsia="Arial"/>
                  <w:b/>
                  <w:sz w:val="16"/>
                </w:rPr>
                <w:delText>10</w:delText>
              </w:r>
            </w:del>
            <w:ins w:id="64" w:author="OERTEL Romy" w:date="2026-07-06T19:12:00Z" w16du:dateUtc="2026-07-06T17:12:00Z">
              <w:r w:rsidR="002A4AB6">
                <w:rPr>
                  <w:rFonts w:eastAsia="Arial"/>
                  <w:b/>
                  <w:sz w:val="16"/>
                </w:rPr>
                <w:t>9</w:t>
              </w:r>
            </w:ins>
            <w:r>
              <w:rPr>
                <w:rFonts w:eastAsia="Arial"/>
                <w:b/>
                <w:sz w:val="16"/>
              </w:rPr>
              <w:t>.</w:t>
            </w:r>
          </w:p>
        </w:tc>
        <w:tc>
          <w:tcPr>
            <w:tcW w:w="810" w:type="dxa"/>
            <w:tcBorders>
              <w:right w:val="dotted" w:sz="4" w:space="0" w:color="auto"/>
            </w:tcBorders>
            <w:shd w:val="clear" w:color="auto" w:fill="DFDFD7"/>
            <w:vAlign w:val="center"/>
          </w:tcPr>
          <w:p w14:paraId="69BC7CCE" w14:textId="77777777" w:rsidR="00FB0D09" w:rsidRDefault="001E5356">
            <w:r>
              <w:rPr>
                <w:rFonts w:eastAsia="Arial"/>
                <w:b/>
                <w:sz w:val="16"/>
              </w:rPr>
              <w:t>(*)</w:t>
            </w:r>
          </w:p>
        </w:tc>
        <w:tc>
          <w:tcPr>
            <w:tcW w:w="810" w:type="dxa"/>
            <w:tcBorders>
              <w:right w:val="dotted" w:sz="4" w:space="0" w:color="auto"/>
            </w:tcBorders>
            <w:shd w:val="clear" w:color="auto" w:fill="DFDFD7"/>
            <w:vAlign w:val="center"/>
          </w:tcPr>
          <w:p w14:paraId="7F0CD754" w14:textId="77777777" w:rsidR="00FB0D09" w:rsidRDefault="001E5356">
            <w:r>
              <w:rPr>
                <w:rFonts w:eastAsia="Arial"/>
                <w:b/>
                <w:sz w:val="16"/>
              </w:rPr>
              <w:t>QN</w:t>
            </w:r>
          </w:p>
        </w:tc>
        <w:tc>
          <w:tcPr>
            <w:tcW w:w="810" w:type="dxa"/>
            <w:tcBorders>
              <w:right w:val="dotted" w:sz="4" w:space="0" w:color="auto"/>
            </w:tcBorders>
            <w:shd w:val="clear" w:color="auto" w:fill="DFDFD7"/>
            <w:vAlign w:val="center"/>
          </w:tcPr>
          <w:p w14:paraId="2AADB252" w14:textId="77777777" w:rsidR="00FB0D09" w:rsidRDefault="001E5356">
            <w:r>
              <w:rPr>
                <w:rFonts w:eastAsia="Arial"/>
                <w:b/>
                <w:sz w:val="16"/>
              </w:rPr>
              <w:t>VG</w:t>
            </w:r>
          </w:p>
        </w:tc>
        <w:tc>
          <w:tcPr>
            <w:tcW w:w="810" w:type="dxa"/>
            <w:tcBorders>
              <w:right w:val="dotted" w:sz="4" w:space="0" w:color="auto"/>
            </w:tcBorders>
            <w:shd w:val="clear" w:color="auto" w:fill="DFDFD7"/>
            <w:vAlign w:val="center"/>
          </w:tcPr>
          <w:p w14:paraId="649EB08E" w14:textId="77777777" w:rsidR="00FB0D09" w:rsidRDefault="001E5356">
            <w:r>
              <w:rPr>
                <w:rFonts w:eastAsia="Arial"/>
                <w:b/>
                <w:sz w:val="16"/>
              </w:rPr>
              <w:t>(+)</w:t>
            </w:r>
          </w:p>
        </w:tc>
        <w:tc>
          <w:tcPr>
            <w:tcW w:w="810" w:type="dxa"/>
            <w:tcBorders>
              <w:right w:val="dotted" w:sz="4" w:space="0" w:color="auto"/>
            </w:tcBorders>
            <w:shd w:val="clear" w:color="auto" w:fill="DFDFD7"/>
            <w:vAlign w:val="center"/>
          </w:tcPr>
          <w:p w14:paraId="36E81D57" w14:textId="77777777" w:rsidR="00FB0D09" w:rsidRDefault="001E5356">
            <w:r>
              <w:rPr>
                <w:rFonts w:eastAsia="Arial"/>
                <w:b/>
                <w:sz w:val="16"/>
              </w:rPr>
              <w:t>(a), (b)</w:t>
            </w:r>
          </w:p>
        </w:tc>
        <w:tc>
          <w:tcPr>
            <w:tcW w:w="1620" w:type="dxa"/>
            <w:shd w:val="clear" w:color="auto" w:fill="DFDFD7"/>
            <w:vAlign w:val="center"/>
          </w:tcPr>
          <w:p w14:paraId="01BA5FB6" w14:textId="77777777" w:rsidR="00FB0D09" w:rsidRDefault="00FB0D09"/>
        </w:tc>
        <w:tc>
          <w:tcPr>
            <w:tcW w:w="1620" w:type="dxa"/>
            <w:shd w:val="clear" w:color="auto" w:fill="DFDFD7"/>
          </w:tcPr>
          <w:p w14:paraId="65F67912" w14:textId="77777777" w:rsidR="00FB0D09" w:rsidRDefault="00FB0D09"/>
        </w:tc>
        <w:tc>
          <w:tcPr>
            <w:tcW w:w="1620" w:type="dxa"/>
            <w:shd w:val="clear" w:color="auto" w:fill="DFDFD7"/>
          </w:tcPr>
          <w:p w14:paraId="3B8F8AF9" w14:textId="77777777" w:rsidR="00FB0D09" w:rsidRDefault="00FB0D09"/>
        </w:tc>
        <w:tc>
          <w:tcPr>
            <w:tcW w:w="1620" w:type="dxa"/>
            <w:shd w:val="clear" w:color="auto" w:fill="DFDFD7"/>
          </w:tcPr>
          <w:p w14:paraId="0CD33E5D" w14:textId="77777777" w:rsidR="00FB0D09" w:rsidRDefault="00FB0D09"/>
        </w:tc>
      </w:tr>
      <w:tr w:rsidR="005B77D2" w14:paraId="19F07A1E" w14:textId="77777777">
        <w:trPr>
          <w:trHeight w:val="440"/>
        </w:trPr>
        <w:tc>
          <w:tcPr>
            <w:tcW w:w="1620" w:type="dxa"/>
            <w:gridSpan w:val="2"/>
            <w:vMerge w:val="restart"/>
          </w:tcPr>
          <w:p w14:paraId="6D89719F" w14:textId="77777777" w:rsidR="005B77D2" w:rsidRDefault="005B77D2"/>
        </w:tc>
        <w:tc>
          <w:tcPr>
            <w:tcW w:w="1620" w:type="dxa"/>
            <w:gridSpan w:val="2"/>
            <w:tcBorders>
              <w:bottom w:val="dotted" w:sz="4" w:space="0" w:color="auto"/>
            </w:tcBorders>
          </w:tcPr>
          <w:p w14:paraId="4CD8DD4B" w14:textId="77777777" w:rsidR="005B77D2" w:rsidRDefault="00AC56A1">
            <w:pPr>
              <w:spacing w:before="113" w:after="113"/>
              <w:jc w:val="left"/>
              <w:divId w:val="1"/>
            </w:pPr>
            <w:r>
              <w:rPr>
                <w:b/>
                <w:sz w:val="16"/>
              </w:rPr>
              <w:t>Terminal leaflet: area of marbling</w:t>
            </w:r>
          </w:p>
        </w:tc>
        <w:tc>
          <w:tcPr>
            <w:tcW w:w="1620" w:type="dxa"/>
            <w:gridSpan w:val="2"/>
            <w:tcBorders>
              <w:bottom w:val="dotted" w:sz="4" w:space="0" w:color="auto"/>
            </w:tcBorders>
          </w:tcPr>
          <w:p w14:paraId="36AE5BE4" w14:textId="77777777" w:rsidR="005B77D2" w:rsidRDefault="005B77D2"/>
        </w:tc>
        <w:tc>
          <w:tcPr>
            <w:tcW w:w="1620" w:type="dxa"/>
            <w:tcBorders>
              <w:bottom w:val="dotted" w:sz="4" w:space="0" w:color="auto"/>
            </w:tcBorders>
          </w:tcPr>
          <w:p w14:paraId="5A0804E8" w14:textId="77777777" w:rsidR="005B77D2" w:rsidRDefault="005B77D2"/>
        </w:tc>
        <w:tc>
          <w:tcPr>
            <w:tcW w:w="1620" w:type="dxa"/>
            <w:tcBorders>
              <w:bottom w:val="dotted" w:sz="4" w:space="0" w:color="auto"/>
            </w:tcBorders>
          </w:tcPr>
          <w:p w14:paraId="00B11246" w14:textId="77777777" w:rsidR="005B77D2" w:rsidRDefault="005B77D2"/>
        </w:tc>
        <w:tc>
          <w:tcPr>
            <w:tcW w:w="1620" w:type="dxa"/>
            <w:tcBorders>
              <w:bottom w:val="dotted" w:sz="4" w:space="0" w:color="auto"/>
            </w:tcBorders>
          </w:tcPr>
          <w:p w14:paraId="2416C0AD" w14:textId="77777777" w:rsidR="005B77D2" w:rsidRDefault="005B77D2"/>
        </w:tc>
        <w:tc>
          <w:tcPr>
            <w:tcW w:w="1620" w:type="dxa"/>
            <w:tcBorders>
              <w:bottom w:val="dotted" w:sz="4" w:space="0" w:color="auto"/>
            </w:tcBorders>
          </w:tcPr>
          <w:p w14:paraId="17EA7E00" w14:textId="77777777" w:rsidR="005B77D2" w:rsidRDefault="005B77D2"/>
        </w:tc>
      </w:tr>
      <w:tr w:rsidR="005B77D2" w14:paraId="511299FA" w14:textId="77777777">
        <w:trPr>
          <w:trHeight w:val="320"/>
        </w:trPr>
        <w:tc>
          <w:tcPr>
            <w:tcW w:w="1620" w:type="dxa"/>
            <w:gridSpan w:val="2"/>
            <w:vMerge/>
          </w:tcPr>
          <w:p w14:paraId="39897DE5" w14:textId="77777777" w:rsidR="005B77D2" w:rsidRDefault="005B77D2"/>
        </w:tc>
        <w:tc>
          <w:tcPr>
            <w:tcW w:w="1620" w:type="dxa"/>
            <w:gridSpan w:val="2"/>
            <w:tcBorders>
              <w:bottom w:val="dotted" w:sz="4" w:space="0" w:color="auto"/>
            </w:tcBorders>
            <w:vAlign w:val="center"/>
          </w:tcPr>
          <w:p w14:paraId="6AAF83BB" w14:textId="77777777" w:rsidR="005B77D2" w:rsidRDefault="00AC56A1">
            <w:pPr>
              <w:jc w:val="left"/>
              <w:divId w:val="1"/>
            </w:pPr>
            <w:r>
              <w:rPr>
                <w:sz w:val="16"/>
              </w:rPr>
              <w:t>absent or very small</w:t>
            </w:r>
          </w:p>
        </w:tc>
        <w:tc>
          <w:tcPr>
            <w:tcW w:w="1620" w:type="dxa"/>
            <w:gridSpan w:val="2"/>
            <w:tcBorders>
              <w:bottom w:val="dotted" w:sz="4" w:space="0" w:color="auto"/>
            </w:tcBorders>
            <w:vAlign w:val="center"/>
          </w:tcPr>
          <w:p w14:paraId="6A5D94AB" w14:textId="77777777" w:rsidR="005B77D2" w:rsidRDefault="005B77D2"/>
        </w:tc>
        <w:tc>
          <w:tcPr>
            <w:tcW w:w="1620" w:type="dxa"/>
            <w:tcBorders>
              <w:bottom w:val="dotted" w:sz="4" w:space="0" w:color="auto"/>
            </w:tcBorders>
            <w:vAlign w:val="center"/>
          </w:tcPr>
          <w:p w14:paraId="231D4801" w14:textId="77777777" w:rsidR="005B77D2" w:rsidRDefault="005B77D2"/>
        </w:tc>
        <w:tc>
          <w:tcPr>
            <w:tcW w:w="1620" w:type="dxa"/>
            <w:tcBorders>
              <w:bottom w:val="dotted" w:sz="4" w:space="0" w:color="auto"/>
            </w:tcBorders>
            <w:vAlign w:val="center"/>
          </w:tcPr>
          <w:p w14:paraId="356006B6" w14:textId="77777777" w:rsidR="005B77D2" w:rsidRDefault="005B77D2"/>
        </w:tc>
        <w:tc>
          <w:tcPr>
            <w:tcW w:w="1620" w:type="dxa"/>
            <w:tcBorders>
              <w:bottom w:val="dotted" w:sz="4" w:space="0" w:color="auto"/>
            </w:tcBorders>
            <w:vAlign w:val="center"/>
          </w:tcPr>
          <w:p w14:paraId="3FEE3E5F" w14:textId="77777777" w:rsidR="005B77D2" w:rsidRDefault="00AC56A1">
            <w:pPr>
              <w:jc w:val="left"/>
              <w:divId w:val="1"/>
            </w:pPr>
            <w:r>
              <w:rPr>
                <w:sz w:val="16"/>
              </w:rPr>
              <w:t>COSEH 4200</w:t>
            </w:r>
          </w:p>
        </w:tc>
        <w:tc>
          <w:tcPr>
            <w:tcW w:w="1620" w:type="dxa"/>
            <w:tcBorders>
              <w:bottom w:val="dotted" w:sz="4" w:space="0" w:color="auto"/>
            </w:tcBorders>
            <w:vAlign w:val="center"/>
          </w:tcPr>
          <w:p w14:paraId="31DB9C94" w14:textId="77777777" w:rsidR="005B77D2" w:rsidRDefault="00AC56A1">
            <w:pPr>
              <w:jc w:val="center"/>
              <w:divId w:val="1"/>
            </w:pPr>
            <w:r>
              <w:rPr>
                <w:rFonts w:eastAsia="Arial"/>
                <w:sz w:val="16"/>
              </w:rPr>
              <w:t xml:space="preserve">1 </w:t>
            </w:r>
          </w:p>
        </w:tc>
      </w:tr>
      <w:tr w:rsidR="005B77D2" w14:paraId="50A4B04C" w14:textId="77777777">
        <w:trPr>
          <w:trHeight w:val="320"/>
        </w:trPr>
        <w:tc>
          <w:tcPr>
            <w:tcW w:w="1620" w:type="dxa"/>
            <w:gridSpan w:val="2"/>
            <w:vMerge/>
          </w:tcPr>
          <w:p w14:paraId="51A9FF36" w14:textId="77777777" w:rsidR="005B77D2" w:rsidRDefault="005B77D2"/>
        </w:tc>
        <w:tc>
          <w:tcPr>
            <w:tcW w:w="1620" w:type="dxa"/>
            <w:gridSpan w:val="2"/>
            <w:tcBorders>
              <w:bottom w:val="dotted" w:sz="4" w:space="0" w:color="auto"/>
            </w:tcBorders>
            <w:vAlign w:val="center"/>
          </w:tcPr>
          <w:p w14:paraId="01B089F8" w14:textId="77777777" w:rsidR="005B77D2" w:rsidRDefault="00AC56A1">
            <w:pPr>
              <w:jc w:val="left"/>
              <w:divId w:val="1"/>
            </w:pPr>
            <w:r>
              <w:rPr>
                <w:sz w:val="16"/>
              </w:rPr>
              <w:t>small</w:t>
            </w:r>
          </w:p>
        </w:tc>
        <w:tc>
          <w:tcPr>
            <w:tcW w:w="1620" w:type="dxa"/>
            <w:gridSpan w:val="2"/>
            <w:tcBorders>
              <w:bottom w:val="dotted" w:sz="4" w:space="0" w:color="auto"/>
            </w:tcBorders>
            <w:vAlign w:val="center"/>
          </w:tcPr>
          <w:p w14:paraId="6CA9B047" w14:textId="77777777" w:rsidR="005B77D2" w:rsidRDefault="005B77D2"/>
        </w:tc>
        <w:tc>
          <w:tcPr>
            <w:tcW w:w="1620" w:type="dxa"/>
            <w:tcBorders>
              <w:bottom w:val="dotted" w:sz="4" w:space="0" w:color="auto"/>
            </w:tcBorders>
            <w:vAlign w:val="center"/>
          </w:tcPr>
          <w:p w14:paraId="44DC950C" w14:textId="77777777" w:rsidR="005B77D2" w:rsidRDefault="005B77D2"/>
        </w:tc>
        <w:tc>
          <w:tcPr>
            <w:tcW w:w="1620" w:type="dxa"/>
            <w:tcBorders>
              <w:bottom w:val="dotted" w:sz="4" w:space="0" w:color="auto"/>
            </w:tcBorders>
            <w:vAlign w:val="center"/>
          </w:tcPr>
          <w:p w14:paraId="5D4EC480" w14:textId="77777777" w:rsidR="005B77D2" w:rsidRDefault="005B77D2"/>
        </w:tc>
        <w:tc>
          <w:tcPr>
            <w:tcW w:w="1620" w:type="dxa"/>
            <w:tcBorders>
              <w:bottom w:val="dotted" w:sz="4" w:space="0" w:color="auto"/>
            </w:tcBorders>
            <w:vAlign w:val="center"/>
          </w:tcPr>
          <w:p w14:paraId="31D545DB" w14:textId="77777777" w:rsidR="005B77D2" w:rsidRDefault="00AC56A1">
            <w:pPr>
              <w:jc w:val="left"/>
              <w:divId w:val="1"/>
            </w:pPr>
            <w:r>
              <w:rPr>
                <w:sz w:val="16"/>
              </w:rPr>
              <w:t>EPB 31</w:t>
            </w:r>
          </w:p>
        </w:tc>
        <w:tc>
          <w:tcPr>
            <w:tcW w:w="1620" w:type="dxa"/>
            <w:tcBorders>
              <w:bottom w:val="dotted" w:sz="4" w:space="0" w:color="auto"/>
            </w:tcBorders>
            <w:vAlign w:val="center"/>
          </w:tcPr>
          <w:p w14:paraId="5DE5B6DA" w14:textId="77777777" w:rsidR="005B77D2" w:rsidRDefault="00AC56A1">
            <w:pPr>
              <w:jc w:val="center"/>
              <w:divId w:val="1"/>
            </w:pPr>
            <w:r>
              <w:rPr>
                <w:rFonts w:eastAsia="Arial"/>
                <w:sz w:val="16"/>
              </w:rPr>
              <w:t xml:space="preserve">2 </w:t>
            </w:r>
          </w:p>
        </w:tc>
      </w:tr>
      <w:tr w:rsidR="005B77D2" w14:paraId="2C80C74D" w14:textId="77777777">
        <w:trPr>
          <w:trHeight w:val="320"/>
        </w:trPr>
        <w:tc>
          <w:tcPr>
            <w:tcW w:w="1620" w:type="dxa"/>
            <w:gridSpan w:val="2"/>
            <w:vMerge/>
          </w:tcPr>
          <w:p w14:paraId="590C2B0D" w14:textId="77777777" w:rsidR="005B77D2" w:rsidRDefault="005B77D2"/>
        </w:tc>
        <w:tc>
          <w:tcPr>
            <w:tcW w:w="1620" w:type="dxa"/>
            <w:gridSpan w:val="2"/>
            <w:tcBorders>
              <w:bottom w:val="dotted" w:sz="4" w:space="0" w:color="auto"/>
            </w:tcBorders>
            <w:vAlign w:val="center"/>
          </w:tcPr>
          <w:p w14:paraId="42DC6A96"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1CF1E6AB" w14:textId="77777777" w:rsidR="005B77D2" w:rsidRDefault="005B77D2"/>
        </w:tc>
        <w:tc>
          <w:tcPr>
            <w:tcW w:w="1620" w:type="dxa"/>
            <w:tcBorders>
              <w:bottom w:val="dotted" w:sz="4" w:space="0" w:color="auto"/>
            </w:tcBorders>
            <w:vAlign w:val="center"/>
          </w:tcPr>
          <w:p w14:paraId="072AF05D" w14:textId="77777777" w:rsidR="005B77D2" w:rsidRDefault="005B77D2"/>
        </w:tc>
        <w:tc>
          <w:tcPr>
            <w:tcW w:w="1620" w:type="dxa"/>
            <w:tcBorders>
              <w:bottom w:val="dotted" w:sz="4" w:space="0" w:color="auto"/>
            </w:tcBorders>
            <w:vAlign w:val="center"/>
          </w:tcPr>
          <w:p w14:paraId="1553C2C8" w14:textId="77777777" w:rsidR="005B77D2" w:rsidRDefault="005B77D2"/>
        </w:tc>
        <w:tc>
          <w:tcPr>
            <w:tcW w:w="1620" w:type="dxa"/>
            <w:tcBorders>
              <w:bottom w:val="dotted" w:sz="4" w:space="0" w:color="auto"/>
            </w:tcBorders>
            <w:vAlign w:val="center"/>
          </w:tcPr>
          <w:p w14:paraId="49641F77" w14:textId="77777777" w:rsidR="005B77D2" w:rsidRDefault="00AC56A1">
            <w:pPr>
              <w:jc w:val="left"/>
              <w:divId w:val="1"/>
            </w:pPr>
            <w:r>
              <w:rPr>
                <w:sz w:val="16"/>
              </w:rPr>
              <w:t>EPBRD01</w:t>
            </w:r>
          </w:p>
        </w:tc>
        <w:tc>
          <w:tcPr>
            <w:tcW w:w="1620" w:type="dxa"/>
            <w:tcBorders>
              <w:bottom w:val="dotted" w:sz="4" w:space="0" w:color="auto"/>
            </w:tcBorders>
            <w:vAlign w:val="center"/>
          </w:tcPr>
          <w:p w14:paraId="2117E389" w14:textId="77777777" w:rsidR="005B77D2" w:rsidRDefault="00AC56A1">
            <w:pPr>
              <w:jc w:val="center"/>
              <w:divId w:val="1"/>
            </w:pPr>
            <w:r>
              <w:rPr>
                <w:rFonts w:eastAsia="Arial"/>
                <w:sz w:val="16"/>
              </w:rPr>
              <w:t xml:space="preserve">3 </w:t>
            </w:r>
          </w:p>
        </w:tc>
      </w:tr>
      <w:tr w:rsidR="005B77D2" w14:paraId="583F434F" w14:textId="77777777">
        <w:trPr>
          <w:trHeight w:val="320"/>
        </w:trPr>
        <w:tc>
          <w:tcPr>
            <w:tcW w:w="1620" w:type="dxa"/>
            <w:gridSpan w:val="2"/>
            <w:vMerge/>
          </w:tcPr>
          <w:p w14:paraId="636AA837" w14:textId="77777777" w:rsidR="005B77D2" w:rsidRDefault="005B77D2"/>
        </w:tc>
        <w:tc>
          <w:tcPr>
            <w:tcW w:w="1620" w:type="dxa"/>
            <w:gridSpan w:val="2"/>
            <w:tcBorders>
              <w:bottom w:val="dotted" w:sz="4" w:space="0" w:color="auto"/>
            </w:tcBorders>
            <w:vAlign w:val="center"/>
          </w:tcPr>
          <w:p w14:paraId="0DC43E9E" w14:textId="77777777" w:rsidR="005B77D2" w:rsidRDefault="00AC56A1">
            <w:pPr>
              <w:jc w:val="left"/>
              <w:divId w:val="1"/>
            </w:pPr>
            <w:r>
              <w:rPr>
                <w:sz w:val="16"/>
              </w:rPr>
              <w:t>large</w:t>
            </w:r>
          </w:p>
        </w:tc>
        <w:tc>
          <w:tcPr>
            <w:tcW w:w="1620" w:type="dxa"/>
            <w:gridSpan w:val="2"/>
            <w:tcBorders>
              <w:bottom w:val="dotted" w:sz="4" w:space="0" w:color="auto"/>
            </w:tcBorders>
            <w:vAlign w:val="center"/>
          </w:tcPr>
          <w:p w14:paraId="3CA2F7CF" w14:textId="77777777" w:rsidR="005B77D2" w:rsidRDefault="005B77D2"/>
        </w:tc>
        <w:tc>
          <w:tcPr>
            <w:tcW w:w="1620" w:type="dxa"/>
            <w:tcBorders>
              <w:bottom w:val="dotted" w:sz="4" w:space="0" w:color="auto"/>
            </w:tcBorders>
            <w:vAlign w:val="center"/>
          </w:tcPr>
          <w:p w14:paraId="530993D1" w14:textId="77777777" w:rsidR="005B77D2" w:rsidRDefault="005B77D2"/>
        </w:tc>
        <w:tc>
          <w:tcPr>
            <w:tcW w:w="1620" w:type="dxa"/>
            <w:tcBorders>
              <w:bottom w:val="dotted" w:sz="4" w:space="0" w:color="auto"/>
            </w:tcBorders>
            <w:vAlign w:val="center"/>
          </w:tcPr>
          <w:p w14:paraId="3178AE0A" w14:textId="77777777" w:rsidR="005B77D2" w:rsidRDefault="005B77D2"/>
        </w:tc>
        <w:tc>
          <w:tcPr>
            <w:tcW w:w="1620" w:type="dxa"/>
            <w:tcBorders>
              <w:bottom w:val="dotted" w:sz="4" w:space="0" w:color="auto"/>
            </w:tcBorders>
            <w:vAlign w:val="center"/>
          </w:tcPr>
          <w:p w14:paraId="7DB98BCC" w14:textId="77777777" w:rsidR="005B77D2" w:rsidRDefault="00AC56A1">
            <w:pPr>
              <w:jc w:val="left"/>
              <w:divId w:val="1"/>
            </w:pPr>
            <w:r>
              <w:rPr>
                <w:sz w:val="16"/>
              </w:rPr>
              <w:t>EPB 30</w:t>
            </w:r>
          </w:p>
        </w:tc>
        <w:tc>
          <w:tcPr>
            <w:tcW w:w="1620" w:type="dxa"/>
            <w:tcBorders>
              <w:bottom w:val="dotted" w:sz="4" w:space="0" w:color="auto"/>
            </w:tcBorders>
            <w:vAlign w:val="center"/>
          </w:tcPr>
          <w:p w14:paraId="52350CF7" w14:textId="77777777" w:rsidR="005B77D2" w:rsidRDefault="00AC56A1">
            <w:pPr>
              <w:jc w:val="center"/>
              <w:divId w:val="1"/>
            </w:pPr>
            <w:r>
              <w:rPr>
                <w:rFonts w:eastAsia="Arial"/>
                <w:sz w:val="16"/>
              </w:rPr>
              <w:t xml:space="preserve">4 </w:t>
            </w:r>
          </w:p>
        </w:tc>
      </w:tr>
      <w:tr w:rsidR="005B77D2" w14:paraId="5A9C2B2A" w14:textId="77777777">
        <w:trPr>
          <w:trHeight w:val="320"/>
        </w:trPr>
        <w:tc>
          <w:tcPr>
            <w:tcW w:w="1620" w:type="dxa"/>
            <w:gridSpan w:val="2"/>
            <w:vMerge/>
          </w:tcPr>
          <w:p w14:paraId="0E0616E7" w14:textId="77777777" w:rsidR="005B77D2" w:rsidRDefault="005B77D2"/>
        </w:tc>
        <w:tc>
          <w:tcPr>
            <w:tcW w:w="1620" w:type="dxa"/>
            <w:gridSpan w:val="2"/>
            <w:tcBorders>
              <w:bottom w:val="dotted" w:sz="4" w:space="0" w:color="auto"/>
            </w:tcBorders>
            <w:vAlign w:val="center"/>
          </w:tcPr>
          <w:p w14:paraId="1AA9504C" w14:textId="77777777" w:rsidR="005B77D2" w:rsidRDefault="00AC56A1">
            <w:pPr>
              <w:jc w:val="left"/>
              <w:divId w:val="1"/>
            </w:pPr>
            <w:r>
              <w:rPr>
                <w:sz w:val="16"/>
              </w:rPr>
              <w:t>very large</w:t>
            </w:r>
          </w:p>
        </w:tc>
        <w:tc>
          <w:tcPr>
            <w:tcW w:w="1620" w:type="dxa"/>
            <w:gridSpan w:val="2"/>
            <w:tcBorders>
              <w:bottom w:val="dotted" w:sz="4" w:space="0" w:color="auto"/>
            </w:tcBorders>
            <w:vAlign w:val="center"/>
          </w:tcPr>
          <w:p w14:paraId="6C7A25CF" w14:textId="77777777" w:rsidR="005B77D2" w:rsidRDefault="005B77D2"/>
        </w:tc>
        <w:tc>
          <w:tcPr>
            <w:tcW w:w="1620" w:type="dxa"/>
            <w:tcBorders>
              <w:bottom w:val="dotted" w:sz="4" w:space="0" w:color="auto"/>
            </w:tcBorders>
            <w:vAlign w:val="center"/>
          </w:tcPr>
          <w:p w14:paraId="25096ADD" w14:textId="77777777" w:rsidR="005B77D2" w:rsidRDefault="005B77D2"/>
        </w:tc>
        <w:tc>
          <w:tcPr>
            <w:tcW w:w="1620" w:type="dxa"/>
            <w:tcBorders>
              <w:bottom w:val="dotted" w:sz="4" w:space="0" w:color="auto"/>
            </w:tcBorders>
            <w:vAlign w:val="center"/>
          </w:tcPr>
          <w:p w14:paraId="75557314" w14:textId="77777777" w:rsidR="005B77D2" w:rsidRDefault="005B77D2"/>
        </w:tc>
        <w:tc>
          <w:tcPr>
            <w:tcW w:w="1620" w:type="dxa"/>
            <w:tcBorders>
              <w:bottom w:val="dotted" w:sz="4" w:space="0" w:color="auto"/>
            </w:tcBorders>
            <w:vAlign w:val="center"/>
          </w:tcPr>
          <w:p w14:paraId="6A2CBB74" w14:textId="77777777" w:rsidR="005B77D2" w:rsidRDefault="00AC56A1">
            <w:pPr>
              <w:jc w:val="left"/>
              <w:divId w:val="1"/>
            </w:pPr>
            <w:r>
              <w:rPr>
                <w:sz w:val="16"/>
              </w:rPr>
              <w:t>EPB 29</w:t>
            </w:r>
          </w:p>
        </w:tc>
        <w:tc>
          <w:tcPr>
            <w:tcW w:w="1620" w:type="dxa"/>
            <w:tcBorders>
              <w:bottom w:val="dotted" w:sz="4" w:space="0" w:color="auto"/>
            </w:tcBorders>
            <w:vAlign w:val="center"/>
          </w:tcPr>
          <w:p w14:paraId="51202E47" w14:textId="77777777" w:rsidR="005B77D2" w:rsidRDefault="00AC56A1">
            <w:pPr>
              <w:jc w:val="center"/>
              <w:divId w:val="1"/>
            </w:pPr>
            <w:r>
              <w:rPr>
                <w:rFonts w:eastAsia="Arial"/>
                <w:sz w:val="16"/>
              </w:rPr>
              <w:t xml:space="preserve">5 </w:t>
            </w:r>
          </w:p>
        </w:tc>
      </w:tr>
      <w:tr w:rsidR="005B77D2" w14:paraId="29EC0D90" w14:textId="77777777">
        <w:trPr>
          <w:trHeight w:val="360"/>
          <w:ins w:id="65" w:author="TWO" w:date="2026-07-06T19:09:00Z"/>
        </w:trPr>
        <w:tc>
          <w:tcPr>
            <w:tcW w:w="810" w:type="dxa"/>
            <w:tcBorders>
              <w:right w:val="dotted" w:sz="4" w:space="0" w:color="auto"/>
            </w:tcBorders>
            <w:shd w:val="clear" w:color="auto" w:fill="DFDFD7"/>
            <w:vAlign w:val="center"/>
          </w:tcPr>
          <w:p w14:paraId="3430CE23" w14:textId="77777777" w:rsidR="005B77D2" w:rsidRDefault="00AC56A1" w:rsidP="002A4AB6">
            <w:pPr>
              <w:keepNext/>
              <w:rPr>
                <w:ins w:id="66" w:author="TWO" w:date="2026-07-06T19:09:00Z" w16du:dateUtc="2026-07-06T17:09:00Z"/>
              </w:rPr>
            </w:pPr>
            <w:ins w:id="67" w:author="TWO" w:date="2026-07-06T19:09:00Z" w16du:dateUtc="2026-07-06T17:09:00Z">
              <w:r>
                <w:rPr>
                  <w:rFonts w:eastAsia="Arial"/>
                  <w:b/>
                  <w:sz w:val="16"/>
                </w:rPr>
                <w:lastRenderedPageBreak/>
                <w:t>10.</w:t>
              </w:r>
            </w:ins>
          </w:p>
        </w:tc>
        <w:tc>
          <w:tcPr>
            <w:tcW w:w="810" w:type="dxa"/>
            <w:tcBorders>
              <w:right w:val="dotted" w:sz="4" w:space="0" w:color="auto"/>
            </w:tcBorders>
            <w:shd w:val="clear" w:color="auto" w:fill="DFDFD7"/>
            <w:vAlign w:val="center"/>
          </w:tcPr>
          <w:p w14:paraId="4F60F36C" w14:textId="77777777" w:rsidR="005B77D2" w:rsidRDefault="005B77D2" w:rsidP="002A4AB6">
            <w:pPr>
              <w:keepNext/>
              <w:rPr>
                <w:ins w:id="68" w:author="TWO" w:date="2026-07-06T19:09:00Z" w16du:dateUtc="2026-07-06T17:09:00Z"/>
              </w:rPr>
            </w:pPr>
          </w:p>
        </w:tc>
        <w:tc>
          <w:tcPr>
            <w:tcW w:w="810" w:type="dxa"/>
            <w:tcBorders>
              <w:right w:val="dotted" w:sz="4" w:space="0" w:color="auto"/>
            </w:tcBorders>
            <w:shd w:val="clear" w:color="auto" w:fill="DFDFD7"/>
            <w:vAlign w:val="center"/>
          </w:tcPr>
          <w:p w14:paraId="556766DA" w14:textId="77777777" w:rsidR="005B77D2" w:rsidRDefault="00AC56A1" w:rsidP="002A4AB6">
            <w:pPr>
              <w:keepNext/>
              <w:rPr>
                <w:ins w:id="69" w:author="TWO" w:date="2026-07-06T19:09:00Z" w16du:dateUtc="2026-07-06T17:09:00Z"/>
              </w:rPr>
            </w:pPr>
            <w:ins w:id="70" w:author="TWO" w:date="2026-07-06T19:09:00Z" w16du:dateUtc="2026-07-06T17:09:00Z">
              <w:r>
                <w:rPr>
                  <w:rFonts w:eastAsia="Arial"/>
                  <w:b/>
                  <w:sz w:val="16"/>
                </w:rPr>
                <w:t>QL</w:t>
              </w:r>
            </w:ins>
          </w:p>
        </w:tc>
        <w:tc>
          <w:tcPr>
            <w:tcW w:w="810" w:type="dxa"/>
            <w:tcBorders>
              <w:right w:val="dotted" w:sz="4" w:space="0" w:color="auto"/>
            </w:tcBorders>
            <w:shd w:val="clear" w:color="auto" w:fill="DFDFD7"/>
            <w:vAlign w:val="center"/>
          </w:tcPr>
          <w:p w14:paraId="7AE19341" w14:textId="77777777" w:rsidR="005B77D2" w:rsidRDefault="00AC56A1" w:rsidP="002A4AB6">
            <w:pPr>
              <w:keepNext/>
              <w:rPr>
                <w:ins w:id="71" w:author="TWO" w:date="2026-07-06T19:09:00Z" w16du:dateUtc="2026-07-06T17:09:00Z"/>
              </w:rPr>
            </w:pPr>
            <w:ins w:id="72" w:author="TWO" w:date="2026-07-06T19:09:00Z" w16du:dateUtc="2026-07-06T17:09:00Z">
              <w:r>
                <w:rPr>
                  <w:rFonts w:eastAsia="Arial"/>
                  <w:b/>
                  <w:sz w:val="16"/>
                </w:rPr>
                <w:t>VG</w:t>
              </w:r>
            </w:ins>
          </w:p>
        </w:tc>
        <w:tc>
          <w:tcPr>
            <w:tcW w:w="810" w:type="dxa"/>
            <w:tcBorders>
              <w:right w:val="dotted" w:sz="4" w:space="0" w:color="auto"/>
            </w:tcBorders>
            <w:shd w:val="clear" w:color="auto" w:fill="DFDFD7"/>
            <w:vAlign w:val="center"/>
          </w:tcPr>
          <w:p w14:paraId="3ADB318E" w14:textId="77777777" w:rsidR="005B77D2" w:rsidRDefault="00AC56A1" w:rsidP="002A4AB6">
            <w:pPr>
              <w:keepNext/>
              <w:rPr>
                <w:ins w:id="73" w:author="TWO" w:date="2026-07-06T19:09:00Z" w16du:dateUtc="2026-07-06T17:09:00Z"/>
              </w:rPr>
            </w:pPr>
            <w:ins w:id="74" w:author="TWO" w:date="2026-07-06T19:09:00Z" w16du:dateUtc="2026-07-06T17:09:00Z">
              <w:r>
                <w:rPr>
                  <w:rFonts w:eastAsia="Arial"/>
                  <w:b/>
                  <w:sz w:val="16"/>
                </w:rPr>
                <w:t>(+)</w:t>
              </w:r>
            </w:ins>
          </w:p>
        </w:tc>
        <w:tc>
          <w:tcPr>
            <w:tcW w:w="810" w:type="dxa"/>
            <w:tcBorders>
              <w:right w:val="dotted" w:sz="4" w:space="0" w:color="auto"/>
            </w:tcBorders>
            <w:shd w:val="clear" w:color="auto" w:fill="DFDFD7"/>
            <w:vAlign w:val="center"/>
          </w:tcPr>
          <w:p w14:paraId="0608E1B1" w14:textId="77777777" w:rsidR="005B77D2" w:rsidRDefault="00AC56A1" w:rsidP="002A4AB6">
            <w:pPr>
              <w:keepNext/>
              <w:rPr>
                <w:ins w:id="75" w:author="TWO" w:date="2026-07-06T19:09:00Z" w16du:dateUtc="2026-07-06T17:09:00Z"/>
              </w:rPr>
            </w:pPr>
            <w:ins w:id="76" w:author="TWO" w:date="2026-07-06T19:09:00Z" w16du:dateUtc="2026-07-06T17:09:00Z">
              <w:r>
                <w:rPr>
                  <w:rFonts w:eastAsia="Arial"/>
                  <w:b/>
                  <w:sz w:val="16"/>
                </w:rPr>
                <w:t>(b)</w:t>
              </w:r>
            </w:ins>
          </w:p>
        </w:tc>
        <w:tc>
          <w:tcPr>
            <w:tcW w:w="1620" w:type="dxa"/>
            <w:shd w:val="clear" w:color="auto" w:fill="DFDFD7"/>
            <w:vAlign w:val="center"/>
          </w:tcPr>
          <w:p w14:paraId="1DC6F342" w14:textId="77777777" w:rsidR="005B77D2" w:rsidRDefault="005B77D2" w:rsidP="002A4AB6">
            <w:pPr>
              <w:keepNext/>
              <w:rPr>
                <w:ins w:id="77" w:author="TWO" w:date="2026-07-06T19:09:00Z" w16du:dateUtc="2026-07-06T17:09:00Z"/>
              </w:rPr>
            </w:pPr>
          </w:p>
        </w:tc>
        <w:tc>
          <w:tcPr>
            <w:tcW w:w="1620" w:type="dxa"/>
            <w:shd w:val="clear" w:color="auto" w:fill="DFDFD7"/>
          </w:tcPr>
          <w:p w14:paraId="746EE80A" w14:textId="77777777" w:rsidR="005B77D2" w:rsidRDefault="005B77D2" w:rsidP="002A4AB6">
            <w:pPr>
              <w:keepNext/>
              <w:rPr>
                <w:ins w:id="78" w:author="TWO" w:date="2026-07-06T19:09:00Z" w16du:dateUtc="2026-07-06T17:09:00Z"/>
              </w:rPr>
            </w:pPr>
          </w:p>
        </w:tc>
        <w:tc>
          <w:tcPr>
            <w:tcW w:w="1620" w:type="dxa"/>
            <w:shd w:val="clear" w:color="auto" w:fill="DFDFD7"/>
          </w:tcPr>
          <w:p w14:paraId="5DC8C942" w14:textId="77777777" w:rsidR="005B77D2" w:rsidRDefault="005B77D2" w:rsidP="002A4AB6">
            <w:pPr>
              <w:keepNext/>
              <w:rPr>
                <w:ins w:id="79" w:author="TWO" w:date="2026-07-06T19:09:00Z" w16du:dateUtc="2026-07-06T17:09:00Z"/>
              </w:rPr>
            </w:pPr>
          </w:p>
        </w:tc>
        <w:tc>
          <w:tcPr>
            <w:tcW w:w="1620" w:type="dxa"/>
            <w:shd w:val="clear" w:color="auto" w:fill="DFDFD7"/>
          </w:tcPr>
          <w:p w14:paraId="7ADDCC1A" w14:textId="77777777" w:rsidR="005B77D2" w:rsidRDefault="005B77D2" w:rsidP="002A4AB6">
            <w:pPr>
              <w:keepNext/>
              <w:rPr>
                <w:ins w:id="80" w:author="TWO" w:date="2026-07-06T19:09:00Z" w16du:dateUtc="2026-07-06T17:09:00Z"/>
              </w:rPr>
            </w:pPr>
          </w:p>
        </w:tc>
      </w:tr>
      <w:tr w:rsidR="005B77D2" w14:paraId="5804C8E4" w14:textId="77777777">
        <w:trPr>
          <w:trHeight w:val="440"/>
          <w:ins w:id="81" w:author="TWO" w:date="2026-07-06T19:09:00Z"/>
        </w:trPr>
        <w:tc>
          <w:tcPr>
            <w:tcW w:w="1620" w:type="dxa"/>
            <w:gridSpan w:val="2"/>
            <w:vMerge w:val="restart"/>
          </w:tcPr>
          <w:p w14:paraId="5FD11A90" w14:textId="77777777" w:rsidR="005B77D2" w:rsidRDefault="005B77D2" w:rsidP="002A4AB6">
            <w:pPr>
              <w:keepNext/>
              <w:rPr>
                <w:ins w:id="82" w:author="TWO" w:date="2026-07-06T19:09:00Z" w16du:dateUtc="2026-07-06T17:09:00Z"/>
              </w:rPr>
            </w:pPr>
          </w:p>
        </w:tc>
        <w:tc>
          <w:tcPr>
            <w:tcW w:w="1620" w:type="dxa"/>
            <w:gridSpan w:val="2"/>
            <w:tcBorders>
              <w:bottom w:val="dotted" w:sz="4" w:space="0" w:color="auto"/>
            </w:tcBorders>
          </w:tcPr>
          <w:p w14:paraId="73F4EA90" w14:textId="77777777" w:rsidR="005B77D2" w:rsidRDefault="00AC56A1" w:rsidP="002A4AB6">
            <w:pPr>
              <w:keepNext/>
              <w:spacing w:before="113" w:after="113"/>
              <w:jc w:val="left"/>
              <w:divId w:val="1"/>
              <w:rPr>
                <w:ins w:id="83" w:author="TWO" w:date="2026-07-06T19:09:00Z" w16du:dateUtc="2026-07-06T17:09:00Z"/>
              </w:rPr>
            </w:pPr>
            <w:ins w:id="84" w:author="TWO" w:date="2026-07-06T19:09:00Z" w16du:dateUtc="2026-07-06T17:09:00Z">
              <w:r>
                <w:rPr>
                  <w:b/>
                  <w:sz w:val="16"/>
                  <w:u w:val="single"/>
                </w:rPr>
                <w:t>Only varieties with Terminal leaflet: area of marbling: absent or very small</w:t>
              </w:r>
              <w:r>
                <w:rPr>
                  <w:b/>
                  <w:sz w:val="16"/>
                </w:rPr>
                <w:t>: Young terminal leaflet: marbling</w:t>
              </w:r>
            </w:ins>
          </w:p>
        </w:tc>
        <w:tc>
          <w:tcPr>
            <w:tcW w:w="1620" w:type="dxa"/>
            <w:gridSpan w:val="2"/>
            <w:tcBorders>
              <w:bottom w:val="dotted" w:sz="4" w:space="0" w:color="auto"/>
            </w:tcBorders>
          </w:tcPr>
          <w:p w14:paraId="15D797DE" w14:textId="77777777" w:rsidR="005B77D2" w:rsidRDefault="005B77D2" w:rsidP="002A4AB6">
            <w:pPr>
              <w:keepNext/>
              <w:rPr>
                <w:ins w:id="85" w:author="TWO" w:date="2026-07-06T19:09:00Z" w16du:dateUtc="2026-07-06T17:09:00Z"/>
              </w:rPr>
            </w:pPr>
          </w:p>
        </w:tc>
        <w:tc>
          <w:tcPr>
            <w:tcW w:w="1620" w:type="dxa"/>
            <w:tcBorders>
              <w:bottom w:val="dotted" w:sz="4" w:space="0" w:color="auto"/>
            </w:tcBorders>
          </w:tcPr>
          <w:p w14:paraId="0AE9D560" w14:textId="77777777" w:rsidR="005B77D2" w:rsidRDefault="005B77D2" w:rsidP="002A4AB6">
            <w:pPr>
              <w:keepNext/>
              <w:rPr>
                <w:ins w:id="86" w:author="TWO" w:date="2026-07-06T19:09:00Z" w16du:dateUtc="2026-07-06T17:09:00Z"/>
              </w:rPr>
            </w:pPr>
          </w:p>
        </w:tc>
        <w:tc>
          <w:tcPr>
            <w:tcW w:w="1620" w:type="dxa"/>
            <w:tcBorders>
              <w:bottom w:val="dotted" w:sz="4" w:space="0" w:color="auto"/>
            </w:tcBorders>
          </w:tcPr>
          <w:p w14:paraId="47AB806B" w14:textId="77777777" w:rsidR="005B77D2" w:rsidRDefault="005B77D2" w:rsidP="002A4AB6">
            <w:pPr>
              <w:keepNext/>
              <w:rPr>
                <w:ins w:id="87" w:author="TWO" w:date="2026-07-06T19:09:00Z" w16du:dateUtc="2026-07-06T17:09:00Z"/>
              </w:rPr>
            </w:pPr>
          </w:p>
        </w:tc>
        <w:tc>
          <w:tcPr>
            <w:tcW w:w="1620" w:type="dxa"/>
            <w:tcBorders>
              <w:bottom w:val="dotted" w:sz="4" w:space="0" w:color="auto"/>
            </w:tcBorders>
          </w:tcPr>
          <w:p w14:paraId="196A59B9" w14:textId="77777777" w:rsidR="005B77D2" w:rsidRDefault="005B77D2" w:rsidP="002A4AB6">
            <w:pPr>
              <w:keepNext/>
              <w:rPr>
                <w:ins w:id="88" w:author="TWO" w:date="2026-07-06T19:09:00Z" w16du:dateUtc="2026-07-06T17:09:00Z"/>
              </w:rPr>
            </w:pPr>
          </w:p>
        </w:tc>
        <w:tc>
          <w:tcPr>
            <w:tcW w:w="1620" w:type="dxa"/>
            <w:tcBorders>
              <w:bottom w:val="dotted" w:sz="4" w:space="0" w:color="auto"/>
            </w:tcBorders>
          </w:tcPr>
          <w:p w14:paraId="2000C14F" w14:textId="77777777" w:rsidR="005B77D2" w:rsidRDefault="005B77D2" w:rsidP="002A4AB6">
            <w:pPr>
              <w:keepNext/>
              <w:rPr>
                <w:ins w:id="89" w:author="TWO" w:date="2026-07-06T19:09:00Z" w16du:dateUtc="2026-07-06T17:09:00Z"/>
              </w:rPr>
            </w:pPr>
          </w:p>
        </w:tc>
      </w:tr>
      <w:tr w:rsidR="005B77D2" w14:paraId="1AF6D0C0" w14:textId="77777777">
        <w:trPr>
          <w:trHeight w:val="320"/>
          <w:ins w:id="90" w:author="TWO" w:date="2026-07-06T19:09:00Z"/>
        </w:trPr>
        <w:tc>
          <w:tcPr>
            <w:tcW w:w="1620" w:type="dxa"/>
            <w:gridSpan w:val="2"/>
            <w:vMerge/>
          </w:tcPr>
          <w:p w14:paraId="4A9BC0D3" w14:textId="77777777" w:rsidR="005B77D2" w:rsidRDefault="005B77D2" w:rsidP="002A4AB6">
            <w:pPr>
              <w:keepNext/>
              <w:rPr>
                <w:ins w:id="91" w:author="TWO" w:date="2026-07-06T19:09:00Z" w16du:dateUtc="2026-07-06T17:09:00Z"/>
              </w:rPr>
            </w:pPr>
          </w:p>
        </w:tc>
        <w:tc>
          <w:tcPr>
            <w:tcW w:w="1620" w:type="dxa"/>
            <w:gridSpan w:val="2"/>
            <w:tcBorders>
              <w:bottom w:val="dotted" w:sz="4" w:space="0" w:color="auto"/>
            </w:tcBorders>
            <w:vAlign w:val="center"/>
          </w:tcPr>
          <w:p w14:paraId="54412B01" w14:textId="77777777" w:rsidR="005B77D2" w:rsidRDefault="00AC56A1" w:rsidP="002A4AB6">
            <w:pPr>
              <w:keepNext/>
              <w:jc w:val="left"/>
              <w:divId w:val="1"/>
              <w:rPr>
                <w:ins w:id="92" w:author="TWO" w:date="2026-07-06T19:09:00Z" w16du:dateUtc="2026-07-06T17:09:00Z"/>
              </w:rPr>
            </w:pPr>
            <w:ins w:id="93" w:author="TWO" w:date="2026-07-06T19:09:00Z" w16du:dateUtc="2026-07-06T17:09:00Z">
              <w:r>
                <w:rPr>
                  <w:sz w:val="16"/>
                </w:rPr>
                <w:t>absent</w:t>
              </w:r>
            </w:ins>
          </w:p>
        </w:tc>
        <w:tc>
          <w:tcPr>
            <w:tcW w:w="1620" w:type="dxa"/>
            <w:gridSpan w:val="2"/>
            <w:tcBorders>
              <w:bottom w:val="dotted" w:sz="4" w:space="0" w:color="auto"/>
            </w:tcBorders>
            <w:vAlign w:val="center"/>
          </w:tcPr>
          <w:p w14:paraId="631BA2B9" w14:textId="77777777" w:rsidR="005B77D2" w:rsidRDefault="005B77D2" w:rsidP="002A4AB6">
            <w:pPr>
              <w:keepNext/>
              <w:rPr>
                <w:ins w:id="94" w:author="TWO" w:date="2026-07-06T19:09:00Z" w16du:dateUtc="2026-07-06T17:09:00Z"/>
              </w:rPr>
            </w:pPr>
          </w:p>
        </w:tc>
        <w:tc>
          <w:tcPr>
            <w:tcW w:w="1620" w:type="dxa"/>
            <w:tcBorders>
              <w:bottom w:val="dotted" w:sz="4" w:space="0" w:color="auto"/>
            </w:tcBorders>
            <w:vAlign w:val="center"/>
          </w:tcPr>
          <w:p w14:paraId="363E797C" w14:textId="77777777" w:rsidR="005B77D2" w:rsidRDefault="005B77D2" w:rsidP="002A4AB6">
            <w:pPr>
              <w:keepNext/>
              <w:rPr>
                <w:ins w:id="95" w:author="TWO" w:date="2026-07-06T19:09:00Z" w16du:dateUtc="2026-07-06T17:09:00Z"/>
              </w:rPr>
            </w:pPr>
          </w:p>
        </w:tc>
        <w:tc>
          <w:tcPr>
            <w:tcW w:w="1620" w:type="dxa"/>
            <w:tcBorders>
              <w:bottom w:val="dotted" w:sz="4" w:space="0" w:color="auto"/>
            </w:tcBorders>
            <w:vAlign w:val="center"/>
          </w:tcPr>
          <w:p w14:paraId="15C76191" w14:textId="77777777" w:rsidR="005B77D2" w:rsidRDefault="005B77D2" w:rsidP="002A4AB6">
            <w:pPr>
              <w:keepNext/>
              <w:rPr>
                <w:ins w:id="96" w:author="TWO" w:date="2026-07-06T19:09:00Z" w16du:dateUtc="2026-07-06T17:09:00Z"/>
              </w:rPr>
            </w:pPr>
          </w:p>
        </w:tc>
        <w:tc>
          <w:tcPr>
            <w:tcW w:w="1620" w:type="dxa"/>
            <w:tcBorders>
              <w:bottom w:val="dotted" w:sz="4" w:space="0" w:color="auto"/>
            </w:tcBorders>
            <w:vAlign w:val="center"/>
          </w:tcPr>
          <w:p w14:paraId="1CF6B126" w14:textId="77777777" w:rsidR="005B77D2" w:rsidRDefault="00AC56A1" w:rsidP="002A4AB6">
            <w:pPr>
              <w:keepNext/>
              <w:jc w:val="left"/>
              <w:divId w:val="1"/>
              <w:rPr>
                <w:ins w:id="97" w:author="TWO" w:date="2026-07-06T19:09:00Z" w16du:dateUtc="2026-07-06T17:09:00Z"/>
              </w:rPr>
            </w:pPr>
            <w:ins w:id="98" w:author="TWO" w:date="2026-07-06T19:09:00Z" w16du:dateUtc="2026-07-06T17:09:00Z">
              <w:r>
                <w:rPr>
                  <w:sz w:val="16"/>
                </w:rPr>
                <w:t>COSEH 4200</w:t>
              </w:r>
            </w:ins>
          </w:p>
        </w:tc>
        <w:tc>
          <w:tcPr>
            <w:tcW w:w="1620" w:type="dxa"/>
            <w:tcBorders>
              <w:bottom w:val="dotted" w:sz="4" w:space="0" w:color="auto"/>
            </w:tcBorders>
            <w:vAlign w:val="center"/>
          </w:tcPr>
          <w:p w14:paraId="3EF6BE7E" w14:textId="77777777" w:rsidR="005B77D2" w:rsidRDefault="00AC56A1" w:rsidP="002A4AB6">
            <w:pPr>
              <w:keepNext/>
              <w:jc w:val="center"/>
              <w:divId w:val="1"/>
              <w:rPr>
                <w:ins w:id="99" w:author="TWO" w:date="2026-07-06T19:09:00Z" w16du:dateUtc="2026-07-06T17:09:00Z"/>
              </w:rPr>
            </w:pPr>
            <w:ins w:id="100" w:author="TWO" w:date="2026-07-06T19:09:00Z" w16du:dateUtc="2026-07-06T17:09:00Z">
              <w:r>
                <w:rPr>
                  <w:rFonts w:eastAsia="Arial"/>
                  <w:sz w:val="16"/>
                </w:rPr>
                <w:t xml:space="preserve">1 </w:t>
              </w:r>
            </w:ins>
          </w:p>
        </w:tc>
      </w:tr>
      <w:tr w:rsidR="005B77D2" w14:paraId="22795353" w14:textId="77777777">
        <w:trPr>
          <w:trHeight w:val="320"/>
          <w:ins w:id="101" w:author="TWO" w:date="2026-07-06T19:09:00Z"/>
        </w:trPr>
        <w:tc>
          <w:tcPr>
            <w:tcW w:w="1620" w:type="dxa"/>
            <w:gridSpan w:val="2"/>
            <w:vMerge/>
          </w:tcPr>
          <w:p w14:paraId="09B31B96" w14:textId="77777777" w:rsidR="005B77D2" w:rsidRDefault="005B77D2" w:rsidP="002A4AB6">
            <w:pPr>
              <w:keepNext/>
              <w:rPr>
                <w:ins w:id="102" w:author="TWO" w:date="2026-07-06T19:09:00Z" w16du:dateUtc="2026-07-06T17:09:00Z"/>
              </w:rPr>
            </w:pPr>
          </w:p>
        </w:tc>
        <w:tc>
          <w:tcPr>
            <w:tcW w:w="1620" w:type="dxa"/>
            <w:gridSpan w:val="2"/>
            <w:tcBorders>
              <w:bottom w:val="dotted" w:sz="4" w:space="0" w:color="auto"/>
            </w:tcBorders>
            <w:vAlign w:val="center"/>
          </w:tcPr>
          <w:p w14:paraId="3736080F" w14:textId="77777777" w:rsidR="005B77D2" w:rsidRDefault="00AC56A1" w:rsidP="002A4AB6">
            <w:pPr>
              <w:keepNext/>
              <w:jc w:val="left"/>
              <w:divId w:val="1"/>
              <w:rPr>
                <w:ins w:id="103" w:author="TWO" w:date="2026-07-06T19:09:00Z" w16du:dateUtc="2026-07-06T17:09:00Z"/>
              </w:rPr>
            </w:pPr>
            <w:ins w:id="104" w:author="TWO" w:date="2026-07-06T19:09:00Z" w16du:dateUtc="2026-07-06T17:09:00Z">
              <w:r>
                <w:rPr>
                  <w:sz w:val="16"/>
                </w:rPr>
                <w:t>present</w:t>
              </w:r>
            </w:ins>
          </w:p>
        </w:tc>
        <w:tc>
          <w:tcPr>
            <w:tcW w:w="1620" w:type="dxa"/>
            <w:gridSpan w:val="2"/>
            <w:tcBorders>
              <w:bottom w:val="dotted" w:sz="4" w:space="0" w:color="auto"/>
            </w:tcBorders>
            <w:vAlign w:val="center"/>
          </w:tcPr>
          <w:p w14:paraId="2EDFF4A0" w14:textId="77777777" w:rsidR="005B77D2" w:rsidRDefault="005B77D2" w:rsidP="002A4AB6">
            <w:pPr>
              <w:keepNext/>
              <w:rPr>
                <w:ins w:id="105" w:author="TWO" w:date="2026-07-06T19:09:00Z" w16du:dateUtc="2026-07-06T17:09:00Z"/>
              </w:rPr>
            </w:pPr>
          </w:p>
        </w:tc>
        <w:tc>
          <w:tcPr>
            <w:tcW w:w="1620" w:type="dxa"/>
            <w:tcBorders>
              <w:bottom w:val="dotted" w:sz="4" w:space="0" w:color="auto"/>
            </w:tcBorders>
            <w:vAlign w:val="center"/>
          </w:tcPr>
          <w:p w14:paraId="60B87B69" w14:textId="77777777" w:rsidR="005B77D2" w:rsidRDefault="005B77D2" w:rsidP="002A4AB6">
            <w:pPr>
              <w:keepNext/>
              <w:rPr>
                <w:ins w:id="106" w:author="TWO" w:date="2026-07-06T19:09:00Z" w16du:dateUtc="2026-07-06T17:09:00Z"/>
              </w:rPr>
            </w:pPr>
          </w:p>
        </w:tc>
        <w:tc>
          <w:tcPr>
            <w:tcW w:w="1620" w:type="dxa"/>
            <w:tcBorders>
              <w:bottom w:val="dotted" w:sz="4" w:space="0" w:color="auto"/>
            </w:tcBorders>
            <w:vAlign w:val="center"/>
          </w:tcPr>
          <w:p w14:paraId="20634A75" w14:textId="77777777" w:rsidR="005B77D2" w:rsidRDefault="005B77D2" w:rsidP="002A4AB6">
            <w:pPr>
              <w:keepNext/>
              <w:rPr>
                <w:ins w:id="107" w:author="TWO" w:date="2026-07-06T19:09:00Z" w16du:dateUtc="2026-07-06T17:09:00Z"/>
              </w:rPr>
            </w:pPr>
          </w:p>
        </w:tc>
        <w:tc>
          <w:tcPr>
            <w:tcW w:w="1620" w:type="dxa"/>
            <w:tcBorders>
              <w:bottom w:val="dotted" w:sz="4" w:space="0" w:color="auto"/>
            </w:tcBorders>
            <w:vAlign w:val="center"/>
          </w:tcPr>
          <w:p w14:paraId="1C2C1FC8" w14:textId="77777777" w:rsidR="005B77D2" w:rsidRDefault="00AC56A1" w:rsidP="002A4AB6">
            <w:pPr>
              <w:keepNext/>
              <w:jc w:val="left"/>
              <w:divId w:val="1"/>
              <w:rPr>
                <w:ins w:id="108" w:author="TWO" w:date="2026-07-06T19:09:00Z" w16du:dateUtc="2026-07-06T17:09:00Z"/>
              </w:rPr>
            </w:pPr>
            <w:ins w:id="109" w:author="TWO" w:date="2026-07-06T19:09:00Z" w16du:dateUtc="2026-07-06T17:09:00Z">
              <w:r>
                <w:rPr>
                  <w:sz w:val="16"/>
                </w:rPr>
                <w:t>JHE00316</w:t>
              </w:r>
            </w:ins>
          </w:p>
        </w:tc>
        <w:tc>
          <w:tcPr>
            <w:tcW w:w="1620" w:type="dxa"/>
            <w:tcBorders>
              <w:bottom w:val="dotted" w:sz="4" w:space="0" w:color="auto"/>
            </w:tcBorders>
            <w:vAlign w:val="center"/>
          </w:tcPr>
          <w:p w14:paraId="63CBF4C0" w14:textId="77777777" w:rsidR="005B77D2" w:rsidRDefault="00AC56A1" w:rsidP="002A4AB6">
            <w:pPr>
              <w:keepNext/>
              <w:jc w:val="center"/>
              <w:divId w:val="1"/>
              <w:rPr>
                <w:ins w:id="110" w:author="TWO" w:date="2026-07-06T19:09:00Z" w16du:dateUtc="2026-07-06T17:09:00Z"/>
              </w:rPr>
            </w:pPr>
            <w:ins w:id="111" w:author="TWO" w:date="2026-07-06T19:09:00Z" w16du:dateUtc="2026-07-06T17:09:00Z">
              <w:r>
                <w:rPr>
                  <w:rFonts w:eastAsia="Arial"/>
                  <w:sz w:val="16"/>
                </w:rPr>
                <w:t xml:space="preserve">9 </w:t>
              </w:r>
            </w:ins>
          </w:p>
        </w:tc>
      </w:tr>
      <w:tr w:rsidR="005B77D2" w14:paraId="3973D107" w14:textId="77777777">
        <w:trPr>
          <w:trHeight w:val="360"/>
        </w:trPr>
        <w:tc>
          <w:tcPr>
            <w:tcW w:w="810" w:type="dxa"/>
            <w:tcBorders>
              <w:right w:val="dotted" w:sz="4" w:space="0" w:color="auto"/>
            </w:tcBorders>
            <w:shd w:val="clear" w:color="auto" w:fill="DFDFD7"/>
            <w:vAlign w:val="center"/>
          </w:tcPr>
          <w:p w14:paraId="237E6E5F" w14:textId="77777777" w:rsidR="005B77D2" w:rsidRDefault="00AC56A1">
            <w:r>
              <w:rPr>
                <w:rFonts w:eastAsia="Arial"/>
                <w:b/>
                <w:sz w:val="16"/>
              </w:rPr>
              <w:t>11.</w:t>
            </w:r>
          </w:p>
        </w:tc>
        <w:tc>
          <w:tcPr>
            <w:tcW w:w="810" w:type="dxa"/>
            <w:tcBorders>
              <w:right w:val="dotted" w:sz="4" w:space="0" w:color="auto"/>
            </w:tcBorders>
            <w:shd w:val="clear" w:color="auto" w:fill="DFDFD7"/>
            <w:vAlign w:val="center"/>
          </w:tcPr>
          <w:p w14:paraId="445CF679"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3D685021" w14:textId="77777777" w:rsidR="005B77D2" w:rsidRDefault="00AC56A1">
            <w:r>
              <w:rPr>
                <w:rFonts w:eastAsia="Arial"/>
                <w:b/>
                <w:sz w:val="16"/>
              </w:rPr>
              <w:t>QL</w:t>
            </w:r>
          </w:p>
        </w:tc>
        <w:tc>
          <w:tcPr>
            <w:tcW w:w="810" w:type="dxa"/>
            <w:tcBorders>
              <w:right w:val="dotted" w:sz="4" w:space="0" w:color="auto"/>
            </w:tcBorders>
            <w:shd w:val="clear" w:color="auto" w:fill="DFDFD7"/>
            <w:vAlign w:val="center"/>
          </w:tcPr>
          <w:p w14:paraId="65D6E976"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00C74E28"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790DF26D" w14:textId="77777777" w:rsidR="005B77D2" w:rsidRDefault="00AC56A1">
            <w:r>
              <w:rPr>
                <w:rFonts w:eastAsia="Arial"/>
                <w:b/>
                <w:sz w:val="16"/>
              </w:rPr>
              <w:t>(a), (b)</w:t>
            </w:r>
          </w:p>
        </w:tc>
        <w:tc>
          <w:tcPr>
            <w:tcW w:w="1620" w:type="dxa"/>
            <w:shd w:val="clear" w:color="auto" w:fill="DFDFD7"/>
            <w:vAlign w:val="center"/>
          </w:tcPr>
          <w:p w14:paraId="271A2BA6" w14:textId="77777777" w:rsidR="005B77D2" w:rsidRDefault="005B77D2"/>
        </w:tc>
        <w:tc>
          <w:tcPr>
            <w:tcW w:w="1620" w:type="dxa"/>
            <w:shd w:val="clear" w:color="auto" w:fill="DFDFD7"/>
          </w:tcPr>
          <w:p w14:paraId="32093B79" w14:textId="77777777" w:rsidR="005B77D2" w:rsidRDefault="005B77D2"/>
        </w:tc>
        <w:tc>
          <w:tcPr>
            <w:tcW w:w="1620" w:type="dxa"/>
            <w:shd w:val="clear" w:color="auto" w:fill="DFDFD7"/>
          </w:tcPr>
          <w:p w14:paraId="273B6554" w14:textId="77777777" w:rsidR="005B77D2" w:rsidRDefault="005B77D2"/>
        </w:tc>
        <w:tc>
          <w:tcPr>
            <w:tcW w:w="1620" w:type="dxa"/>
            <w:shd w:val="clear" w:color="auto" w:fill="DFDFD7"/>
          </w:tcPr>
          <w:p w14:paraId="2CAB0F39" w14:textId="77777777" w:rsidR="005B77D2" w:rsidRDefault="005B77D2"/>
        </w:tc>
      </w:tr>
      <w:tr w:rsidR="005B77D2" w14:paraId="69DD5B0F" w14:textId="77777777">
        <w:trPr>
          <w:trHeight w:val="440"/>
        </w:trPr>
        <w:tc>
          <w:tcPr>
            <w:tcW w:w="1620" w:type="dxa"/>
            <w:gridSpan w:val="2"/>
            <w:vMerge w:val="restart"/>
          </w:tcPr>
          <w:p w14:paraId="2B26D2C9" w14:textId="77777777" w:rsidR="005B77D2" w:rsidRDefault="005B77D2"/>
        </w:tc>
        <w:tc>
          <w:tcPr>
            <w:tcW w:w="1620" w:type="dxa"/>
            <w:gridSpan w:val="2"/>
            <w:tcBorders>
              <w:bottom w:val="dotted" w:sz="4" w:space="0" w:color="auto"/>
            </w:tcBorders>
          </w:tcPr>
          <w:p w14:paraId="0B712950" w14:textId="77777777" w:rsidR="005B77D2" w:rsidRDefault="00AC56A1">
            <w:pPr>
              <w:spacing w:before="113" w:after="113"/>
              <w:jc w:val="left"/>
              <w:divId w:val="1"/>
            </w:pPr>
            <w:r>
              <w:rPr>
                <w:b/>
                <w:sz w:val="16"/>
              </w:rPr>
              <w:t>Terminal leaflet: variegation</w:t>
            </w:r>
          </w:p>
        </w:tc>
        <w:tc>
          <w:tcPr>
            <w:tcW w:w="1620" w:type="dxa"/>
            <w:gridSpan w:val="2"/>
            <w:tcBorders>
              <w:bottom w:val="dotted" w:sz="4" w:space="0" w:color="auto"/>
            </w:tcBorders>
          </w:tcPr>
          <w:p w14:paraId="0F4A8FB2" w14:textId="77777777" w:rsidR="005B77D2" w:rsidRDefault="005B77D2"/>
        </w:tc>
        <w:tc>
          <w:tcPr>
            <w:tcW w:w="1620" w:type="dxa"/>
            <w:tcBorders>
              <w:bottom w:val="dotted" w:sz="4" w:space="0" w:color="auto"/>
            </w:tcBorders>
          </w:tcPr>
          <w:p w14:paraId="3A776AE5" w14:textId="77777777" w:rsidR="005B77D2" w:rsidRDefault="005B77D2"/>
        </w:tc>
        <w:tc>
          <w:tcPr>
            <w:tcW w:w="1620" w:type="dxa"/>
            <w:tcBorders>
              <w:bottom w:val="dotted" w:sz="4" w:space="0" w:color="auto"/>
            </w:tcBorders>
          </w:tcPr>
          <w:p w14:paraId="124C94C2" w14:textId="77777777" w:rsidR="005B77D2" w:rsidRDefault="005B77D2"/>
        </w:tc>
        <w:tc>
          <w:tcPr>
            <w:tcW w:w="1620" w:type="dxa"/>
            <w:tcBorders>
              <w:bottom w:val="dotted" w:sz="4" w:space="0" w:color="auto"/>
            </w:tcBorders>
          </w:tcPr>
          <w:p w14:paraId="1EF3877B" w14:textId="77777777" w:rsidR="005B77D2" w:rsidRDefault="005B77D2"/>
        </w:tc>
        <w:tc>
          <w:tcPr>
            <w:tcW w:w="1620" w:type="dxa"/>
            <w:tcBorders>
              <w:bottom w:val="dotted" w:sz="4" w:space="0" w:color="auto"/>
            </w:tcBorders>
          </w:tcPr>
          <w:p w14:paraId="7FA14B94" w14:textId="77777777" w:rsidR="005B77D2" w:rsidRDefault="005B77D2"/>
        </w:tc>
      </w:tr>
      <w:tr w:rsidR="005B77D2" w14:paraId="12878887" w14:textId="77777777">
        <w:trPr>
          <w:trHeight w:val="320"/>
        </w:trPr>
        <w:tc>
          <w:tcPr>
            <w:tcW w:w="1620" w:type="dxa"/>
            <w:gridSpan w:val="2"/>
            <w:vMerge/>
          </w:tcPr>
          <w:p w14:paraId="6BFB36AC" w14:textId="77777777" w:rsidR="005B77D2" w:rsidRDefault="005B77D2"/>
        </w:tc>
        <w:tc>
          <w:tcPr>
            <w:tcW w:w="1620" w:type="dxa"/>
            <w:gridSpan w:val="2"/>
            <w:tcBorders>
              <w:bottom w:val="dotted" w:sz="4" w:space="0" w:color="auto"/>
            </w:tcBorders>
            <w:vAlign w:val="center"/>
          </w:tcPr>
          <w:p w14:paraId="1F6D57BA" w14:textId="77777777" w:rsidR="005B77D2" w:rsidRDefault="00AC56A1">
            <w:pPr>
              <w:jc w:val="left"/>
              <w:divId w:val="1"/>
            </w:pPr>
            <w:r>
              <w:rPr>
                <w:sz w:val="16"/>
              </w:rPr>
              <w:t>absent</w:t>
            </w:r>
          </w:p>
        </w:tc>
        <w:tc>
          <w:tcPr>
            <w:tcW w:w="1620" w:type="dxa"/>
            <w:gridSpan w:val="2"/>
            <w:tcBorders>
              <w:bottom w:val="dotted" w:sz="4" w:space="0" w:color="auto"/>
            </w:tcBorders>
            <w:vAlign w:val="center"/>
          </w:tcPr>
          <w:p w14:paraId="40CB3C22" w14:textId="77777777" w:rsidR="005B77D2" w:rsidRDefault="005B77D2"/>
        </w:tc>
        <w:tc>
          <w:tcPr>
            <w:tcW w:w="1620" w:type="dxa"/>
            <w:tcBorders>
              <w:bottom w:val="dotted" w:sz="4" w:space="0" w:color="auto"/>
            </w:tcBorders>
            <w:vAlign w:val="center"/>
          </w:tcPr>
          <w:p w14:paraId="4FCEBBB8" w14:textId="77777777" w:rsidR="005B77D2" w:rsidRDefault="005B77D2"/>
        </w:tc>
        <w:tc>
          <w:tcPr>
            <w:tcW w:w="1620" w:type="dxa"/>
            <w:tcBorders>
              <w:bottom w:val="dotted" w:sz="4" w:space="0" w:color="auto"/>
            </w:tcBorders>
            <w:vAlign w:val="center"/>
          </w:tcPr>
          <w:p w14:paraId="490453BD" w14:textId="77777777" w:rsidR="005B77D2" w:rsidRDefault="005B77D2"/>
        </w:tc>
        <w:tc>
          <w:tcPr>
            <w:tcW w:w="1620" w:type="dxa"/>
            <w:tcBorders>
              <w:bottom w:val="dotted" w:sz="4" w:space="0" w:color="auto"/>
            </w:tcBorders>
            <w:vAlign w:val="center"/>
          </w:tcPr>
          <w:p w14:paraId="460D67F4" w14:textId="77777777" w:rsidR="005B77D2" w:rsidRDefault="00AC56A1">
            <w:pPr>
              <w:jc w:val="left"/>
              <w:divId w:val="1"/>
            </w:pPr>
            <w:r>
              <w:rPr>
                <w:sz w:val="16"/>
              </w:rPr>
              <w:t>COSEH 750</w:t>
            </w:r>
          </w:p>
        </w:tc>
        <w:tc>
          <w:tcPr>
            <w:tcW w:w="1620" w:type="dxa"/>
            <w:tcBorders>
              <w:bottom w:val="dotted" w:sz="4" w:space="0" w:color="auto"/>
            </w:tcBorders>
            <w:vAlign w:val="center"/>
          </w:tcPr>
          <w:p w14:paraId="0B59E3DF" w14:textId="77777777" w:rsidR="005B77D2" w:rsidRDefault="00AC56A1">
            <w:pPr>
              <w:jc w:val="center"/>
              <w:divId w:val="1"/>
            </w:pPr>
            <w:r>
              <w:rPr>
                <w:rFonts w:eastAsia="Arial"/>
                <w:sz w:val="16"/>
              </w:rPr>
              <w:t xml:space="preserve">1 </w:t>
            </w:r>
          </w:p>
        </w:tc>
      </w:tr>
      <w:tr w:rsidR="005B77D2" w14:paraId="185291FB" w14:textId="77777777">
        <w:trPr>
          <w:trHeight w:val="320"/>
        </w:trPr>
        <w:tc>
          <w:tcPr>
            <w:tcW w:w="1620" w:type="dxa"/>
            <w:gridSpan w:val="2"/>
            <w:vMerge/>
          </w:tcPr>
          <w:p w14:paraId="748D6474" w14:textId="77777777" w:rsidR="005B77D2" w:rsidRDefault="005B77D2"/>
        </w:tc>
        <w:tc>
          <w:tcPr>
            <w:tcW w:w="1620" w:type="dxa"/>
            <w:gridSpan w:val="2"/>
            <w:tcBorders>
              <w:bottom w:val="dotted" w:sz="4" w:space="0" w:color="auto"/>
            </w:tcBorders>
            <w:vAlign w:val="center"/>
          </w:tcPr>
          <w:p w14:paraId="6F53A5EE" w14:textId="77777777" w:rsidR="005B77D2" w:rsidRDefault="00AC56A1">
            <w:pPr>
              <w:jc w:val="left"/>
              <w:divId w:val="1"/>
            </w:pPr>
            <w:r>
              <w:rPr>
                <w:sz w:val="16"/>
              </w:rPr>
              <w:t>present</w:t>
            </w:r>
          </w:p>
        </w:tc>
        <w:tc>
          <w:tcPr>
            <w:tcW w:w="1620" w:type="dxa"/>
            <w:gridSpan w:val="2"/>
            <w:tcBorders>
              <w:bottom w:val="dotted" w:sz="4" w:space="0" w:color="auto"/>
            </w:tcBorders>
            <w:vAlign w:val="center"/>
          </w:tcPr>
          <w:p w14:paraId="77119BF6" w14:textId="77777777" w:rsidR="005B77D2" w:rsidRDefault="005B77D2"/>
        </w:tc>
        <w:tc>
          <w:tcPr>
            <w:tcW w:w="1620" w:type="dxa"/>
            <w:tcBorders>
              <w:bottom w:val="dotted" w:sz="4" w:space="0" w:color="auto"/>
            </w:tcBorders>
            <w:vAlign w:val="center"/>
          </w:tcPr>
          <w:p w14:paraId="799919FC" w14:textId="77777777" w:rsidR="005B77D2" w:rsidRDefault="005B77D2"/>
        </w:tc>
        <w:tc>
          <w:tcPr>
            <w:tcW w:w="1620" w:type="dxa"/>
            <w:tcBorders>
              <w:bottom w:val="dotted" w:sz="4" w:space="0" w:color="auto"/>
            </w:tcBorders>
            <w:vAlign w:val="center"/>
          </w:tcPr>
          <w:p w14:paraId="0186CEDD" w14:textId="77777777" w:rsidR="005B77D2" w:rsidRDefault="005B77D2"/>
        </w:tc>
        <w:tc>
          <w:tcPr>
            <w:tcW w:w="1620" w:type="dxa"/>
            <w:tcBorders>
              <w:bottom w:val="dotted" w:sz="4" w:space="0" w:color="auto"/>
            </w:tcBorders>
            <w:vAlign w:val="center"/>
          </w:tcPr>
          <w:p w14:paraId="2BBAA092" w14:textId="77777777" w:rsidR="005B77D2" w:rsidRDefault="00AC56A1">
            <w:pPr>
              <w:jc w:val="left"/>
              <w:divId w:val="1"/>
            </w:pPr>
            <w:r>
              <w:rPr>
                <w:sz w:val="16"/>
              </w:rPr>
              <w:t>COSEH 900</w:t>
            </w:r>
          </w:p>
        </w:tc>
        <w:tc>
          <w:tcPr>
            <w:tcW w:w="1620" w:type="dxa"/>
            <w:tcBorders>
              <w:bottom w:val="dotted" w:sz="4" w:space="0" w:color="auto"/>
            </w:tcBorders>
            <w:vAlign w:val="center"/>
          </w:tcPr>
          <w:p w14:paraId="31AEC1EE" w14:textId="77777777" w:rsidR="005B77D2" w:rsidRDefault="00AC56A1">
            <w:pPr>
              <w:jc w:val="center"/>
              <w:divId w:val="1"/>
            </w:pPr>
            <w:r>
              <w:rPr>
                <w:rFonts w:eastAsia="Arial"/>
                <w:sz w:val="16"/>
              </w:rPr>
              <w:t xml:space="preserve">9 </w:t>
            </w:r>
          </w:p>
        </w:tc>
      </w:tr>
      <w:tr w:rsidR="005B77D2" w14:paraId="060E968E" w14:textId="77777777">
        <w:trPr>
          <w:trHeight w:val="360"/>
        </w:trPr>
        <w:tc>
          <w:tcPr>
            <w:tcW w:w="810" w:type="dxa"/>
            <w:tcBorders>
              <w:right w:val="dotted" w:sz="4" w:space="0" w:color="auto"/>
            </w:tcBorders>
            <w:shd w:val="clear" w:color="auto" w:fill="DFDFD7"/>
            <w:vAlign w:val="center"/>
          </w:tcPr>
          <w:p w14:paraId="32B70318" w14:textId="77777777" w:rsidR="005B77D2" w:rsidRDefault="00AC56A1">
            <w:r>
              <w:rPr>
                <w:rFonts w:eastAsia="Arial"/>
                <w:b/>
                <w:sz w:val="16"/>
              </w:rPr>
              <w:t>12.</w:t>
            </w:r>
          </w:p>
        </w:tc>
        <w:tc>
          <w:tcPr>
            <w:tcW w:w="810" w:type="dxa"/>
            <w:tcBorders>
              <w:right w:val="dotted" w:sz="4" w:space="0" w:color="auto"/>
            </w:tcBorders>
            <w:shd w:val="clear" w:color="auto" w:fill="DFDFD7"/>
            <w:vAlign w:val="center"/>
          </w:tcPr>
          <w:p w14:paraId="31FE74B1" w14:textId="77777777" w:rsidR="005B77D2" w:rsidRDefault="005B77D2"/>
        </w:tc>
        <w:tc>
          <w:tcPr>
            <w:tcW w:w="810" w:type="dxa"/>
            <w:tcBorders>
              <w:right w:val="dotted" w:sz="4" w:space="0" w:color="auto"/>
            </w:tcBorders>
            <w:shd w:val="clear" w:color="auto" w:fill="DFDFD7"/>
            <w:vAlign w:val="center"/>
          </w:tcPr>
          <w:p w14:paraId="09CF78A4"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7753EE99"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69F562EC" w14:textId="77777777" w:rsidR="005B77D2" w:rsidRDefault="005B77D2"/>
        </w:tc>
        <w:tc>
          <w:tcPr>
            <w:tcW w:w="810" w:type="dxa"/>
            <w:tcBorders>
              <w:right w:val="dotted" w:sz="4" w:space="0" w:color="auto"/>
            </w:tcBorders>
            <w:shd w:val="clear" w:color="auto" w:fill="DFDFD7"/>
            <w:vAlign w:val="center"/>
          </w:tcPr>
          <w:p w14:paraId="05E0D938" w14:textId="77777777" w:rsidR="005B77D2" w:rsidRDefault="00AC56A1">
            <w:r>
              <w:rPr>
                <w:rFonts w:eastAsia="Arial"/>
                <w:b/>
                <w:sz w:val="16"/>
              </w:rPr>
              <w:t>(a), (b)</w:t>
            </w:r>
          </w:p>
        </w:tc>
        <w:tc>
          <w:tcPr>
            <w:tcW w:w="1620" w:type="dxa"/>
            <w:shd w:val="clear" w:color="auto" w:fill="DFDFD7"/>
            <w:vAlign w:val="center"/>
          </w:tcPr>
          <w:p w14:paraId="1DF9F8E3" w14:textId="77777777" w:rsidR="005B77D2" w:rsidRDefault="005B77D2"/>
        </w:tc>
        <w:tc>
          <w:tcPr>
            <w:tcW w:w="1620" w:type="dxa"/>
            <w:shd w:val="clear" w:color="auto" w:fill="DFDFD7"/>
          </w:tcPr>
          <w:p w14:paraId="19CDD124" w14:textId="77777777" w:rsidR="005B77D2" w:rsidRDefault="005B77D2"/>
        </w:tc>
        <w:tc>
          <w:tcPr>
            <w:tcW w:w="1620" w:type="dxa"/>
            <w:shd w:val="clear" w:color="auto" w:fill="DFDFD7"/>
          </w:tcPr>
          <w:p w14:paraId="07DD2028" w14:textId="77777777" w:rsidR="005B77D2" w:rsidRDefault="005B77D2"/>
        </w:tc>
        <w:tc>
          <w:tcPr>
            <w:tcW w:w="1620" w:type="dxa"/>
            <w:shd w:val="clear" w:color="auto" w:fill="DFDFD7"/>
          </w:tcPr>
          <w:p w14:paraId="49275C59" w14:textId="77777777" w:rsidR="005B77D2" w:rsidRDefault="005B77D2"/>
        </w:tc>
      </w:tr>
      <w:tr w:rsidR="005B77D2" w14:paraId="24822671" w14:textId="77777777">
        <w:trPr>
          <w:trHeight w:val="440"/>
        </w:trPr>
        <w:tc>
          <w:tcPr>
            <w:tcW w:w="1620" w:type="dxa"/>
            <w:gridSpan w:val="2"/>
            <w:vMerge w:val="restart"/>
          </w:tcPr>
          <w:p w14:paraId="78B27F5A" w14:textId="77777777" w:rsidR="005B77D2" w:rsidRDefault="005B77D2"/>
        </w:tc>
        <w:tc>
          <w:tcPr>
            <w:tcW w:w="1620" w:type="dxa"/>
            <w:gridSpan w:val="2"/>
            <w:tcBorders>
              <w:bottom w:val="dotted" w:sz="4" w:space="0" w:color="auto"/>
            </w:tcBorders>
          </w:tcPr>
          <w:p w14:paraId="72CCA19E" w14:textId="77777777" w:rsidR="005B77D2" w:rsidRDefault="00AC56A1">
            <w:pPr>
              <w:spacing w:before="113" w:after="113"/>
              <w:jc w:val="left"/>
              <w:divId w:val="1"/>
            </w:pPr>
            <w:r>
              <w:rPr>
                <w:b/>
                <w:sz w:val="16"/>
              </w:rPr>
              <w:t>Terminal leaflet: glossiness</w:t>
            </w:r>
          </w:p>
        </w:tc>
        <w:tc>
          <w:tcPr>
            <w:tcW w:w="1620" w:type="dxa"/>
            <w:gridSpan w:val="2"/>
            <w:tcBorders>
              <w:bottom w:val="dotted" w:sz="4" w:space="0" w:color="auto"/>
            </w:tcBorders>
          </w:tcPr>
          <w:p w14:paraId="2F612967" w14:textId="77777777" w:rsidR="005B77D2" w:rsidRDefault="005B77D2"/>
        </w:tc>
        <w:tc>
          <w:tcPr>
            <w:tcW w:w="1620" w:type="dxa"/>
            <w:tcBorders>
              <w:bottom w:val="dotted" w:sz="4" w:space="0" w:color="auto"/>
            </w:tcBorders>
          </w:tcPr>
          <w:p w14:paraId="3D7E29C3" w14:textId="77777777" w:rsidR="005B77D2" w:rsidRDefault="005B77D2"/>
        </w:tc>
        <w:tc>
          <w:tcPr>
            <w:tcW w:w="1620" w:type="dxa"/>
            <w:tcBorders>
              <w:bottom w:val="dotted" w:sz="4" w:space="0" w:color="auto"/>
            </w:tcBorders>
          </w:tcPr>
          <w:p w14:paraId="2C14F369" w14:textId="77777777" w:rsidR="005B77D2" w:rsidRDefault="005B77D2"/>
        </w:tc>
        <w:tc>
          <w:tcPr>
            <w:tcW w:w="1620" w:type="dxa"/>
            <w:tcBorders>
              <w:bottom w:val="dotted" w:sz="4" w:space="0" w:color="auto"/>
            </w:tcBorders>
          </w:tcPr>
          <w:p w14:paraId="3ACAC741" w14:textId="77777777" w:rsidR="005B77D2" w:rsidRDefault="005B77D2"/>
        </w:tc>
        <w:tc>
          <w:tcPr>
            <w:tcW w:w="1620" w:type="dxa"/>
            <w:tcBorders>
              <w:bottom w:val="dotted" w:sz="4" w:space="0" w:color="auto"/>
            </w:tcBorders>
          </w:tcPr>
          <w:p w14:paraId="104AE6BA" w14:textId="77777777" w:rsidR="005B77D2" w:rsidRDefault="005B77D2"/>
        </w:tc>
      </w:tr>
      <w:tr w:rsidR="005B77D2" w14:paraId="6CA30882" w14:textId="77777777">
        <w:trPr>
          <w:trHeight w:val="320"/>
        </w:trPr>
        <w:tc>
          <w:tcPr>
            <w:tcW w:w="1620" w:type="dxa"/>
            <w:gridSpan w:val="2"/>
            <w:vMerge/>
          </w:tcPr>
          <w:p w14:paraId="300991B9" w14:textId="77777777" w:rsidR="005B77D2" w:rsidRDefault="005B77D2"/>
        </w:tc>
        <w:tc>
          <w:tcPr>
            <w:tcW w:w="1620" w:type="dxa"/>
            <w:gridSpan w:val="2"/>
            <w:tcBorders>
              <w:bottom w:val="dotted" w:sz="4" w:space="0" w:color="auto"/>
            </w:tcBorders>
            <w:vAlign w:val="center"/>
          </w:tcPr>
          <w:p w14:paraId="7A28236C" w14:textId="77777777" w:rsidR="005B77D2" w:rsidRDefault="00AC56A1">
            <w:pPr>
              <w:jc w:val="left"/>
              <w:divId w:val="1"/>
            </w:pPr>
            <w:r>
              <w:rPr>
                <w:sz w:val="16"/>
              </w:rPr>
              <w:t>absent or weak</w:t>
            </w:r>
          </w:p>
        </w:tc>
        <w:tc>
          <w:tcPr>
            <w:tcW w:w="1620" w:type="dxa"/>
            <w:gridSpan w:val="2"/>
            <w:tcBorders>
              <w:bottom w:val="dotted" w:sz="4" w:space="0" w:color="auto"/>
            </w:tcBorders>
            <w:vAlign w:val="center"/>
          </w:tcPr>
          <w:p w14:paraId="70E3CF6E" w14:textId="77777777" w:rsidR="005B77D2" w:rsidRDefault="005B77D2"/>
        </w:tc>
        <w:tc>
          <w:tcPr>
            <w:tcW w:w="1620" w:type="dxa"/>
            <w:tcBorders>
              <w:bottom w:val="dotted" w:sz="4" w:space="0" w:color="auto"/>
            </w:tcBorders>
            <w:vAlign w:val="center"/>
          </w:tcPr>
          <w:p w14:paraId="6E99B00F" w14:textId="77777777" w:rsidR="005B77D2" w:rsidRDefault="005B77D2"/>
        </w:tc>
        <w:tc>
          <w:tcPr>
            <w:tcW w:w="1620" w:type="dxa"/>
            <w:tcBorders>
              <w:bottom w:val="dotted" w:sz="4" w:space="0" w:color="auto"/>
            </w:tcBorders>
            <w:vAlign w:val="center"/>
          </w:tcPr>
          <w:p w14:paraId="19042E75" w14:textId="77777777" w:rsidR="005B77D2" w:rsidRDefault="005B77D2"/>
        </w:tc>
        <w:tc>
          <w:tcPr>
            <w:tcW w:w="1620" w:type="dxa"/>
            <w:tcBorders>
              <w:bottom w:val="dotted" w:sz="4" w:space="0" w:color="auto"/>
            </w:tcBorders>
            <w:vAlign w:val="center"/>
          </w:tcPr>
          <w:p w14:paraId="5076ED7C" w14:textId="77777777" w:rsidR="005B77D2" w:rsidRDefault="00AC56A1">
            <w:pPr>
              <w:jc w:val="left"/>
              <w:divId w:val="1"/>
            </w:pPr>
            <w:r>
              <w:rPr>
                <w:sz w:val="16"/>
              </w:rPr>
              <w:t>Diego Ice</w:t>
            </w:r>
          </w:p>
        </w:tc>
        <w:tc>
          <w:tcPr>
            <w:tcW w:w="1620" w:type="dxa"/>
            <w:tcBorders>
              <w:bottom w:val="dotted" w:sz="4" w:space="0" w:color="auto"/>
            </w:tcBorders>
            <w:vAlign w:val="center"/>
          </w:tcPr>
          <w:p w14:paraId="7D81839D" w14:textId="77777777" w:rsidR="005B77D2" w:rsidRDefault="00AC56A1">
            <w:pPr>
              <w:jc w:val="center"/>
              <w:divId w:val="1"/>
            </w:pPr>
            <w:r>
              <w:rPr>
                <w:rFonts w:eastAsia="Arial"/>
                <w:sz w:val="16"/>
              </w:rPr>
              <w:t xml:space="preserve">1 </w:t>
            </w:r>
          </w:p>
        </w:tc>
      </w:tr>
      <w:tr w:rsidR="005B77D2" w14:paraId="776943A9" w14:textId="77777777">
        <w:trPr>
          <w:trHeight w:val="320"/>
        </w:trPr>
        <w:tc>
          <w:tcPr>
            <w:tcW w:w="1620" w:type="dxa"/>
            <w:gridSpan w:val="2"/>
            <w:vMerge/>
          </w:tcPr>
          <w:p w14:paraId="458A4169" w14:textId="77777777" w:rsidR="005B77D2" w:rsidRDefault="005B77D2"/>
        </w:tc>
        <w:tc>
          <w:tcPr>
            <w:tcW w:w="1620" w:type="dxa"/>
            <w:gridSpan w:val="2"/>
            <w:tcBorders>
              <w:bottom w:val="dotted" w:sz="4" w:space="0" w:color="auto"/>
            </w:tcBorders>
            <w:vAlign w:val="center"/>
          </w:tcPr>
          <w:p w14:paraId="63FC3F6B"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5F19E9C0" w14:textId="77777777" w:rsidR="005B77D2" w:rsidRDefault="005B77D2"/>
        </w:tc>
        <w:tc>
          <w:tcPr>
            <w:tcW w:w="1620" w:type="dxa"/>
            <w:tcBorders>
              <w:bottom w:val="dotted" w:sz="4" w:space="0" w:color="auto"/>
            </w:tcBorders>
            <w:vAlign w:val="center"/>
          </w:tcPr>
          <w:p w14:paraId="00294A96" w14:textId="77777777" w:rsidR="005B77D2" w:rsidRDefault="005B77D2"/>
        </w:tc>
        <w:tc>
          <w:tcPr>
            <w:tcW w:w="1620" w:type="dxa"/>
            <w:tcBorders>
              <w:bottom w:val="dotted" w:sz="4" w:space="0" w:color="auto"/>
            </w:tcBorders>
            <w:vAlign w:val="center"/>
          </w:tcPr>
          <w:p w14:paraId="4B1F1C2E" w14:textId="77777777" w:rsidR="005B77D2" w:rsidRDefault="005B77D2"/>
        </w:tc>
        <w:tc>
          <w:tcPr>
            <w:tcW w:w="1620" w:type="dxa"/>
            <w:tcBorders>
              <w:bottom w:val="dotted" w:sz="4" w:space="0" w:color="auto"/>
            </w:tcBorders>
            <w:vAlign w:val="center"/>
          </w:tcPr>
          <w:p w14:paraId="0388F9B1" w14:textId="77777777" w:rsidR="005B77D2" w:rsidRDefault="00AC56A1">
            <w:pPr>
              <w:jc w:val="left"/>
              <w:divId w:val="1"/>
            </w:pPr>
            <w:r>
              <w:rPr>
                <w:sz w:val="16"/>
              </w:rPr>
              <w:t>HLR 150</w:t>
            </w:r>
          </w:p>
        </w:tc>
        <w:tc>
          <w:tcPr>
            <w:tcW w:w="1620" w:type="dxa"/>
            <w:tcBorders>
              <w:bottom w:val="dotted" w:sz="4" w:space="0" w:color="auto"/>
            </w:tcBorders>
            <w:vAlign w:val="center"/>
          </w:tcPr>
          <w:p w14:paraId="38DFA928" w14:textId="77777777" w:rsidR="005B77D2" w:rsidRDefault="00AC56A1">
            <w:pPr>
              <w:jc w:val="center"/>
              <w:divId w:val="1"/>
            </w:pPr>
            <w:r>
              <w:rPr>
                <w:rFonts w:eastAsia="Arial"/>
                <w:sz w:val="16"/>
              </w:rPr>
              <w:t xml:space="preserve">2 </w:t>
            </w:r>
          </w:p>
        </w:tc>
      </w:tr>
      <w:tr w:rsidR="005B77D2" w14:paraId="06C3B5C6" w14:textId="77777777">
        <w:trPr>
          <w:trHeight w:val="320"/>
        </w:trPr>
        <w:tc>
          <w:tcPr>
            <w:tcW w:w="1620" w:type="dxa"/>
            <w:gridSpan w:val="2"/>
            <w:vMerge/>
          </w:tcPr>
          <w:p w14:paraId="1C55AC53" w14:textId="77777777" w:rsidR="005B77D2" w:rsidRDefault="005B77D2"/>
        </w:tc>
        <w:tc>
          <w:tcPr>
            <w:tcW w:w="1620" w:type="dxa"/>
            <w:gridSpan w:val="2"/>
            <w:tcBorders>
              <w:bottom w:val="dotted" w:sz="4" w:space="0" w:color="auto"/>
            </w:tcBorders>
            <w:vAlign w:val="center"/>
          </w:tcPr>
          <w:p w14:paraId="1DC09E6F" w14:textId="77777777" w:rsidR="005B77D2" w:rsidRDefault="00AC56A1">
            <w:pPr>
              <w:jc w:val="left"/>
              <w:divId w:val="1"/>
            </w:pPr>
            <w:r>
              <w:rPr>
                <w:sz w:val="16"/>
              </w:rPr>
              <w:t>strong</w:t>
            </w:r>
          </w:p>
        </w:tc>
        <w:tc>
          <w:tcPr>
            <w:tcW w:w="1620" w:type="dxa"/>
            <w:gridSpan w:val="2"/>
            <w:tcBorders>
              <w:bottom w:val="dotted" w:sz="4" w:space="0" w:color="auto"/>
            </w:tcBorders>
            <w:vAlign w:val="center"/>
          </w:tcPr>
          <w:p w14:paraId="018AB73C" w14:textId="77777777" w:rsidR="005B77D2" w:rsidRDefault="005B77D2"/>
        </w:tc>
        <w:tc>
          <w:tcPr>
            <w:tcW w:w="1620" w:type="dxa"/>
            <w:tcBorders>
              <w:bottom w:val="dotted" w:sz="4" w:space="0" w:color="auto"/>
            </w:tcBorders>
            <w:vAlign w:val="center"/>
          </w:tcPr>
          <w:p w14:paraId="41A42109" w14:textId="77777777" w:rsidR="005B77D2" w:rsidRDefault="005B77D2"/>
        </w:tc>
        <w:tc>
          <w:tcPr>
            <w:tcW w:w="1620" w:type="dxa"/>
            <w:tcBorders>
              <w:bottom w:val="dotted" w:sz="4" w:space="0" w:color="auto"/>
            </w:tcBorders>
            <w:vAlign w:val="center"/>
          </w:tcPr>
          <w:p w14:paraId="50941E80" w14:textId="77777777" w:rsidR="005B77D2" w:rsidRDefault="005B77D2"/>
        </w:tc>
        <w:tc>
          <w:tcPr>
            <w:tcW w:w="1620" w:type="dxa"/>
            <w:tcBorders>
              <w:bottom w:val="dotted" w:sz="4" w:space="0" w:color="auto"/>
            </w:tcBorders>
            <w:vAlign w:val="center"/>
          </w:tcPr>
          <w:p w14:paraId="5D62FDB3" w14:textId="77777777" w:rsidR="005B77D2" w:rsidRDefault="00AC56A1">
            <w:pPr>
              <w:jc w:val="left"/>
              <w:divId w:val="1"/>
            </w:pPr>
            <w:r>
              <w:rPr>
                <w:sz w:val="16"/>
              </w:rPr>
              <w:t>HG 1412</w:t>
            </w:r>
          </w:p>
        </w:tc>
        <w:tc>
          <w:tcPr>
            <w:tcW w:w="1620" w:type="dxa"/>
            <w:tcBorders>
              <w:bottom w:val="dotted" w:sz="4" w:space="0" w:color="auto"/>
            </w:tcBorders>
            <w:vAlign w:val="center"/>
          </w:tcPr>
          <w:p w14:paraId="39AB96C4" w14:textId="77777777" w:rsidR="005B77D2" w:rsidRDefault="00AC56A1">
            <w:pPr>
              <w:jc w:val="center"/>
              <w:divId w:val="1"/>
            </w:pPr>
            <w:r>
              <w:rPr>
                <w:rFonts w:eastAsia="Arial"/>
                <w:sz w:val="16"/>
              </w:rPr>
              <w:t xml:space="preserve">3 </w:t>
            </w:r>
          </w:p>
        </w:tc>
      </w:tr>
      <w:tr w:rsidR="005B77D2" w14:paraId="41D8C28C" w14:textId="77777777">
        <w:trPr>
          <w:trHeight w:val="360"/>
        </w:trPr>
        <w:tc>
          <w:tcPr>
            <w:tcW w:w="810" w:type="dxa"/>
            <w:tcBorders>
              <w:right w:val="dotted" w:sz="4" w:space="0" w:color="auto"/>
            </w:tcBorders>
            <w:shd w:val="clear" w:color="auto" w:fill="DFDFD7"/>
            <w:vAlign w:val="center"/>
          </w:tcPr>
          <w:p w14:paraId="1D2114DE" w14:textId="77777777" w:rsidR="005B77D2" w:rsidRDefault="00AC56A1">
            <w:r>
              <w:rPr>
                <w:rFonts w:eastAsia="Arial"/>
                <w:b/>
                <w:sz w:val="16"/>
              </w:rPr>
              <w:t>13.</w:t>
            </w:r>
          </w:p>
        </w:tc>
        <w:tc>
          <w:tcPr>
            <w:tcW w:w="810" w:type="dxa"/>
            <w:tcBorders>
              <w:right w:val="dotted" w:sz="4" w:space="0" w:color="auto"/>
            </w:tcBorders>
            <w:shd w:val="clear" w:color="auto" w:fill="DFDFD7"/>
            <w:vAlign w:val="center"/>
          </w:tcPr>
          <w:p w14:paraId="192A5B5F"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0900135F"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62F3DE67"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40A80CC7"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09FF15B3" w14:textId="77777777" w:rsidR="005B77D2" w:rsidRDefault="00AC56A1">
            <w:r>
              <w:rPr>
                <w:rFonts w:eastAsia="Arial"/>
                <w:b/>
                <w:sz w:val="16"/>
              </w:rPr>
              <w:t>(a), (b)</w:t>
            </w:r>
          </w:p>
        </w:tc>
        <w:tc>
          <w:tcPr>
            <w:tcW w:w="1620" w:type="dxa"/>
            <w:shd w:val="clear" w:color="auto" w:fill="DFDFD7"/>
            <w:vAlign w:val="center"/>
          </w:tcPr>
          <w:p w14:paraId="19F01A9E" w14:textId="77777777" w:rsidR="005B77D2" w:rsidRDefault="005B77D2"/>
        </w:tc>
        <w:tc>
          <w:tcPr>
            <w:tcW w:w="1620" w:type="dxa"/>
            <w:shd w:val="clear" w:color="auto" w:fill="DFDFD7"/>
          </w:tcPr>
          <w:p w14:paraId="2B39E7C8" w14:textId="77777777" w:rsidR="005B77D2" w:rsidRDefault="005B77D2"/>
        </w:tc>
        <w:tc>
          <w:tcPr>
            <w:tcW w:w="1620" w:type="dxa"/>
            <w:shd w:val="clear" w:color="auto" w:fill="DFDFD7"/>
          </w:tcPr>
          <w:p w14:paraId="677DA8F6" w14:textId="77777777" w:rsidR="005B77D2" w:rsidRDefault="005B77D2"/>
        </w:tc>
        <w:tc>
          <w:tcPr>
            <w:tcW w:w="1620" w:type="dxa"/>
            <w:shd w:val="clear" w:color="auto" w:fill="DFDFD7"/>
          </w:tcPr>
          <w:p w14:paraId="5AC7E63E" w14:textId="77777777" w:rsidR="005B77D2" w:rsidRDefault="005B77D2"/>
        </w:tc>
      </w:tr>
      <w:tr w:rsidR="005B77D2" w14:paraId="01884D3F" w14:textId="77777777">
        <w:trPr>
          <w:trHeight w:val="440"/>
        </w:trPr>
        <w:tc>
          <w:tcPr>
            <w:tcW w:w="1620" w:type="dxa"/>
            <w:gridSpan w:val="2"/>
            <w:vMerge w:val="restart"/>
          </w:tcPr>
          <w:p w14:paraId="33AC4F86" w14:textId="77777777" w:rsidR="005B77D2" w:rsidRDefault="005B77D2"/>
        </w:tc>
        <w:tc>
          <w:tcPr>
            <w:tcW w:w="1620" w:type="dxa"/>
            <w:gridSpan w:val="2"/>
            <w:tcBorders>
              <w:bottom w:val="dotted" w:sz="4" w:space="0" w:color="auto"/>
            </w:tcBorders>
          </w:tcPr>
          <w:p w14:paraId="74739946" w14:textId="77777777" w:rsidR="005B77D2" w:rsidRDefault="00AC56A1">
            <w:pPr>
              <w:spacing w:before="113" w:after="113"/>
              <w:jc w:val="left"/>
              <w:divId w:val="1"/>
            </w:pPr>
            <w:r>
              <w:rPr>
                <w:b/>
                <w:sz w:val="16"/>
              </w:rPr>
              <w:t>Terminal leaflet: density of incisions</w:t>
            </w:r>
          </w:p>
        </w:tc>
        <w:tc>
          <w:tcPr>
            <w:tcW w:w="1620" w:type="dxa"/>
            <w:gridSpan w:val="2"/>
            <w:tcBorders>
              <w:bottom w:val="dotted" w:sz="4" w:space="0" w:color="auto"/>
            </w:tcBorders>
          </w:tcPr>
          <w:p w14:paraId="11CC0B38" w14:textId="77777777" w:rsidR="005B77D2" w:rsidRDefault="005B77D2"/>
        </w:tc>
        <w:tc>
          <w:tcPr>
            <w:tcW w:w="1620" w:type="dxa"/>
            <w:tcBorders>
              <w:bottom w:val="dotted" w:sz="4" w:space="0" w:color="auto"/>
            </w:tcBorders>
          </w:tcPr>
          <w:p w14:paraId="5BD70F53" w14:textId="77777777" w:rsidR="005B77D2" w:rsidRDefault="005B77D2"/>
        </w:tc>
        <w:tc>
          <w:tcPr>
            <w:tcW w:w="1620" w:type="dxa"/>
            <w:tcBorders>
              <w:bottom w:val="dotted" w:sz="4" w:space="0" w:color="auto"/>
            </w:tcBorders>
          </w:tcPr>
          <w:p w14:paraId="6473D4E4" w14:textId="77777777" w:rsidR="005B77D2" w:rsidRDefault="005B77D2"/>
        </w:tc>
        <w:tc>
          <w:tcPr>
            <w:tcW w:w="1620" w:type="dxa"/>
            <w:tcBorders>
              <w:bottom w:val="dotted" w:sz="4" w:space="0" w:color="auto"/>
            </w:tcBorders>
          </w:tcPr>
          <w:p w14:paraId="4ABB24B1" w14:textId="77777777" w:rsidR="005B77D2" w:rsidRDefault="005B77D2"/>
        </w:tc>
        <w:tc>
          <w:tcPr>
            <w:tcW w:w="1620" w:type="dxa"/>
            <w:tcBorders>
              <w:bottom w:val="dotted" w:sz="4" w:space="0" w:color="auto"/>
            </w:tcBorders>
          </w:tcPr>
          <w:p w14:paraId="087B696E" w14:textId="77777777" w:rsidR="005B77D2" w:rsidRDefault="005B77D2"/>
        </w:tc>
      </w:tr>
      <w:tr w:rsidR="005B77D2" w14:paraId="7943EEB2" w14:textId="77777777">
        <w:trPr>
          <w:trHeight w:val="320"/>
        </w:trPr>
        <w:tc>
          <w:tcPr>
            <w:tcW w:w="1620" w:type="dxa"/>
            <w:gridSpan w:val="2"/>
            <w:vMerge/>
          </w:tcPr>
          <w:p w14:paraId="65082AC6" w14:textId="77777777" w:rsidR="005B77D2" w:rsidRDefault="005B77D2"/>
        </w:tc>
        <w:tc>
          <w:tcPr>
            <w:tcW w:w="1620" w:type="dxa"/>
            <w:gridSpan w:val="2"/>
            <w:tcBorders>
              <w:bottom w:val="dotted" w:sz="4" w:space="0" w:color="auto"/>
            </w:tcBorders>
            <w:vAlign w:val="center"/>
          </w:tcPr>
          <w:p w14:paraId="055DD350" w14:textId="77777777" w:rsidR="005B77D2" w:rsidRDefault="00AC56A1">
            <w:pPr>
              <w:jc w:val="left"/>
              <w:divId w:val="1"/>
            </w:pPr>
            <w:r>
              <w:rPr>
                <w:sz w:val="16"/>
              </w:rPr>
              <w:t>absent or very sparse</w:t>
            </w:r>
          </w:p>
        </w:tc>
        <w:tc>
          <w:tcPr>
            <w:tcW w:w="1620" w:type="dxa"/>
            <w:gridSpan w:val="2"/>
            <w:tcBorders>
              <w:bottom w:val="dotted" w:sz="4" w:space="0" w:color="auto"/>
            </w:tcBorders>
            <w:vAlign w:val="center"/>
          </w:tcPr>
          <w:p w14:paraId="7B8059C8" w14:textId="77777777" w:rsidR="005B77D2" w:rsidRDefault="005B77D2"/>
        </w:tc>
        <w:tc>
          <w:tcPr>
            <w:tcW w:w="1620" w:type="dxa"/>
            <w:tcBorders>
              <w:bottom w:val="dotted" w:sz="4" w:space="0" w:color="auto"/>
            </w:tcBorders>
            <w:vAlign w:val="center"/>
          </w:tcPr>
          <w:p w14:paraId="060156EE" w14:textId="77777777" w:rsidR="005B77D2" w:rsidRDefault="005B77D2"/>
        </w:tc>
        <w:tc>
          <w:tcPr>
            <w:tcW w:w="1620" w:type="dxa"/>
            <w:tcBorders>
              <w:bottom w:val="dotted" w:sz="4" w:space="0" w:color="auto"/>
            </w:tcBorders>
            <w:vAlign w:val="center"/>
          </w:tcPr>
          <w:p w14:paraId="7C7092F1" w14:textId="77777777" w:rsidR="005B77D2" w:rsidRDefault="005B77D2"/>
        </w:tc>
        <w:tc>
          <w:tcPr>
            <w:tcW w:w="1620" w:type="dxa"/>
            <w:tcBorders>
              <w:bottom w:val="dotted" w:sz="4" w:space="0" w:color="auto"/>
            </w:tcBorders>
            <w:vAlign w:val="center"/>
          </w:tcPr>
          <w:p w14:paraId="05C22762" w14:textId="77777777" w:rsidR="005B77D2" w:rsidRDefault="005B77D2"/>
        </w:tc>
        <w:tc>
          <w:tcPr>
            <w:tcW w:w="1620" w:type="dxa"/>
            <w:tcBorders>
              <w:bottom w:val="dotted" w:sz="4" w:space="0" w:color="auto"/>
            </w:tcBorders>
            <w:vAlign w:val="center"/>
          </w:tcPr>
          <w:p w14:paraId="046D8996" w14:textId="77777777" w:rsidR="005B77D2" w:rsidRDefault="00AC56A1">
            <w:pPr>
              <w:jc w:val="center"/>
              <w:divId w:val="1"/>
            </w:pPr>
            <w:r>
              <w:rPr>
                <w:rFonts w:eastAsia="Arial"/>
                <w:sz w:val="16"/>
              </w:rPr>
              <w:t xml:space="preserve">1 </w:t>
            </w:r>
          </w:p>
        </w:tc>
      </w:tr>
      <w:tr w:rsidR="005B77D2" w14:paraId="18B1B847" w14:textId="77777777">
        <w:trPr>
          <w:trHeight w:val="320"/>
        </w:trPr>
        <w:tc>
          <w:tcPr>
            <w:tcW w:w="1620" w:type="dxa"/>
            <w:gridSpan w:val="2"/>
            <w:vMerge/>
          </w:tcPr>
          <w:p w14:paraId="3E290D23" w14:textId="77777777" w:rsidR="005B77D2" w:rsidRDefault="005B77D2"/>
        </w:tc>
        <w:tc>
          <w:tcPr>
            <w:tcW w:w="1620" w:type="dxa"/>
            <w:gridSpan w:val="2"/>
            <w:tcBorders>
              <w:bottom w:val="dotted" w:sz="4" w:space="0" w:color="auto"/>
            </w:tcBorders>
            <w:vAlign w:val="center"/>
          </w:tcPr>
          <w:p w14:paraId="47E9D5E6" w14:textId="77777777" w:rsidR="005B77D2" w:rsidRDefault="00AC56A1">
            <w:pPr>
              <w:jc w:val="left"/>
              <w:divId w:val="1"/>
            </w:pPr>
            <w:r>
              <w:rPr>
                <w:sz w:val="16"/>
              </w:rPr>
              <w:t>very sparse to sparse</w:t>
            </w:r>
          </w:p>
        </w:tc>
        <w:tc>
          <w:tcPr>
            <w:tcW w:w="1620" w:type="dxa"/>
            <w:gridSpan w:val="2"/>
            <w:tcBorders>
              <w:bottom w:val="dotted" w:sz="4" w:space="0" w:color="auto"/>
            </w:tcBorders>
            <w:vAlign w:val="center"/>
          </w:tcPr>
          <w:p w14:paraId="70BFBEC1" w14:textId="77777777" w:rsidR="005B77D2" w:rsidRDefault="005B77D2"/>
        </w:tc>
        <w:tc>
          <w:tcPr>
            <w:tcW w:w="1620" w:type="dxa"/>
            <w:tcBorders>
              <w:bottom w:val="dotted" w:sz="4" w:space="0" w:color="auto"/>
            </w:tcBorders>
            <w:vAlign w:val="center"/>
          </w:tcPr>
          <w:p w14:paraId="0705E907" w14:textId="77777777" w:rsidR="005B77D2" w:rsidRDefault="005B77D2"/>
        </w:tc>
        <w:tc>
          <w:tcPr>
            <w:tcW w:w="1620" w:type="dxa"/>
            <w:tcBorders>
              <w:bottom w:val="dotted" w:sz="4" w:space="0" w:color="auto"/>
            </w:tcBorders>
            <w:vAlign w:val="center"/>
          </w:tcPr>
          <w:p w14:paraId="08C96F36" w14:textId="77777777" w:rsidR="005B77D2" w:rsidRDefault="005B77D2"/>
        </w:tc>
        <w:tc>
          <w:tcPr>
            <w:tcW w:w="1620" w:type="dxa"/>
            <w:tcBorders>
              <w:bottom w:val="dotted" w:sz="4" w:space="0" w:color="auto"/>
            </w:tcBorders>
            <w:vAlign w:val="center"/>
          </w:tcPr>
          <w:p w14:paraId="32BC30E7" w14:textId="77777777" w:rsidR="005B77D2" w:rsidRDefault="005B77D2"/>
        </w:tc>
        <w:tc>
          <w:tcPr>
            <w:tcW w:w="1620" w:type="dxa"/>
            <w:tcBorders>
              <w:bottom w:val="dotted" w:sz="4" w:space="0" w:color="auto"/>
            </w:tcBorders>
            <w:vAlign w:val="center"/>
          </w:tcPr>
          <w:p w14:paraId="78ACCFED" w14:textId="77777777" w:rsidR="005B77D2" w:rsidRDefault="00AC56A1">
            <w:pPr>
              <w:jc w:val="center"/>
              <w:divId w:val="1"/>
            </w:pPr>
            <w:r>
              <w:rPr>
                <w:rFonts w:eastAsia="Arial"/>
                <w:sz w:val="16"/>
              </w:rPr>
              <w:t xml:space="preserve">2 </w:t>
            </w:r>
          </w:p>
        </w:tc>
      </w:tr>
      <w:tr w:rsidR="005B77D2" w14:paraId="42C13509" w14:textId="77777777">
        <w:trPr>
          <w:trHeight w:val="320"/>
        </w:trPr>
        <w:tc>
          <w:tcPr>
            <w:tcW w:w="1620" w:type="dxa"/>
            <w:gridSpan w:val="2"/>
            <w:vMerge/>
          </w:tcPr>
          <w:p w14:paraId="74F734F6" w14:textId="77777777" w:rsidR="005B77D2" w:rsidRDefault="005B77D2"/>
        </w:tc>
        <w:tc>
          <w:tcPr>
            <w:tcW w:w="1620" w:type="dxa"/>
            <w:gridSpan w:val="2"/>
            <w:tcBorders>
              <w:bottom w:val="dotted" w:sz="4" w:space="0" w:color="auto"/>
            </w:tcBorders>
            <w:vAlign w:val="center"/>
          </w:tcPr>
          <w:p w14:paraId="4AB7B1E9" w14:textId="77777777" w:rsidR="005B77D2" w:rsidRDefault="00AC56A1">
            <w:pPr>
              <w:jc w:val="left"/>
              <w:divId w:val="1"/>
            </w:pPr>
            <w:r>
              <w:rPr>
                <w:sz w:val="16"/>
              </w:rPr>
              <w:t>sparse</w:t>
            </w:r>
          </w:p>
        </w:tc>
        <w:tc>
          <w:tcPr>
            <w:tcW w:w="1620" w:type="dxa"/>
            <w:gridSpan w:val="2"/>
            <w:tcBorders>
              <w:bottom w:val="dotted" w:sz="4" w:space="0" w:color="auto"/>
            </w:tcBorders>
            <w:vAlign w:val="center"/>
          </w:tcPr>
          <w:p w14:paraId="04310AE5" w14:textId="77777777" w:rsidR="005B77D2" w:rsidRDefault="005B77D2"/>
        </w:tc>
        <w:tc>
          <w:tcPr>
            <w:tcW w:w="1620" w:type="dxa"/>
            <w:tcBorders>
              <w:bottom w:val="dotted" w:sz="4" w:space="0" w:color="auto"/>
            </w:tcBorders>
            <w:vAlign w:val="center"/>
          </w:tcPr>
          <w:p w14:paraId="687B9F19" w14:textId="77777777" w:rsidR="005B77D2" w:rsidRDefault="005B77D2"/>
        </w:tc>
        <w:tc>
          <w:tcPr>
            <w:tcW w:w="1620" w:type="dxa"/>
            <w:tcBorders>
              <w:bottom w:val="dotted" w:sz="4" w:space="0" w:color="auto"/>
            </w:tcBorders>
            <w:vAlign w:val="center"/>
          </w:tcPr>
          <w:p w14:paraId="69936CDA" w14:textId="77777777" w:rsidR="005B77D2" w:rsidRDefault="005B77D2"/>
        </w:tc>
        <w:tc>
          <w:tcPr>
            <w:tcW w:w="1620" w:type="dxa"/>
            <w:tcBorders>
              <w:bottom w:val="dotted" w:sz="4" w:space="0" w:color="auto"/>
            </w:tcBorders>
            <w:vAlign w:val="center"/>
          </w:tcPr>
          <w:p w14:paraId="57C3E12D" w14:textId="77777777" w:rsidR="005B77D2" w:rsidRDefault="00AC56A1">
            <w:pPr>
              <w:jc w:val="left"/>
              <w:divId w:val="1"/>
            </w:pPr>
            <w:r>
              <w:rPr>
                <w:sz w:val="16"/>
              </w:rPr>
              <w:t>COSEH 1000</w:t>
            </w:r>
          </w:p>
        </w:tc>
        <w:tc>
          <w:tcPr>
            <w:tcW w:w="1620" w:type="dxa"/>
            <w:tcBorders>
              <w:bottom w:val="dotted" w:sz="4" w:space="0" w:color="auto"/>
            </w:tcBorders>
            <w:vAlign w:val="center"/>
          </w:tcPr>
          <w:p w14:paraId="10A27077" w14:textId="77777777" w:rsidR="005B77D2" w:rsidRDefault="00AC56A1">
            <w:pPr>
              <w:jc w:val="center"/>
              <w:divId w:val="1"/>
            </w:pPr>
            <w:r>
              <w:rPr>
                <w:rFonts w:eastAsia="Arial"/>
                <w:sz w:val="16"/>
              </w:rPr>
              <w:t xml:space="preserve">3 </w:t>
            </w:r>
          </w:p>
        </w:tc>
      </w:tr>
      <w:tr w:rsidR="005B77D2" w14:paraId="6CFFA275" w14:textId="77777777">
        <w:trPr>
          <w:trHeight w:val="320"/>
        </w:trPr>
        <w:tc>
          <w:tcPr>
            <w:tcW w:w="1620" w:type="dxa"/>
            <w:gridSpan w:val="2"/>
            <w:vMerge/>
          </w:tcPr>
          <w:p w14:paraId="091C6FC4" w14:textId="77777777" w:rsidR="005B77D2" w:rsidRDefault="005B77D2"/>
        </w:tc>
        <w:tc>
          <w:tcPr>
            <w:tcW w:w="1620" w:type="dxa"/>
            <w:gridSpan w:val="2"/>
            <w:tcBorders>
              <w:bottom w:val="dotted" w:sz="4" w:space="0" w:color="auto"/>
            </w:tcBorders>
            <w:vAlign w:val="center"/>
          </w:tcPr>
          <w:p w14:paraId="22F86F59" w14:textId="77777777" w:rsidR="005B77D2" w:rsidRDefault="00AC56A1">
            <w:pPr>
              <w:jc w:val="left"/>
              <w:divId w:val="1"/>
            </w:pPr>
            <w:r>
              <w:rPr>
                <w:sz w:val="16"/>
              </w:rPr>
              <w:t>sparse to medium</w:t>
            </w:r>
          </w:p>
        </w:tc>
        <w:tc>
          <w:tcPr>
            <w:tcW w:w="1620" w:type="dxa"/>
            <w:gridSpan w:val="2"/>
            <w:tcBorders>
              <w:bottom w:val="dotted" w:sz="4" w:space="0" w:color="auto"/>
            </w:tcBorders>
            <w:vAlign w:val="center"/>
          </w:tcPr>
          <w:p w14:paraId="2FD46533" w14:textId="77777777" w:rsidR="005B77D2" w:rsidRDefault="005B77D2"/>
        </w:tc>
        <w:tc>
          <w:tcPr>
            <w:tcW w:w="1620" w:type="dxa"/>
            <w:tcBorders>
              <w:bottom w:val="dotted" w:sz="4" w:space="0" w:color="auto"/>
            </w:tcBorders>
            <w:vAlign w:val="center"/>
          </w:tcPr>
          <w:p w14:paraId="023B3464" w14:textId="77777777" w:rsidR="005B77D2" w:rsidRDefault="005B77D2"/>
        </w:tc>
        <w:tc>
          <w:tcPr>
            <w:tcW w:w="1620" w:type="dxa"/>
            <w:tcBorders>
              <w:bottom w:val="dotted" w:sz="4" w:space="0" w:color="auto"/>
            </w:tcBorders>
            <w:vAlign w:val="center"/>
          </w:tcPr>
          <w:p w14:paraId="34559228" w14:textId="77777777" w:rsidR="005B77D2" w:rsidRDefault="005B77D2"/>
        </w:tc>
        <w:tc>
          <w:tcPr>
            <w:tcW w:w="1620" w:type="dxa"/>
            <w:tcBorders>
              <w:bottom w:val="dotted" w:sz="4" w:space="0" w:color="auto"/>
            </w:tcBorders>
            <w:vAlign w:val="center"/>
          </w:tcPr>
          <w:p w14:paraId="51D4DA5B" w14:textId="77777777" w:rsidR="005B77D2" w:rsidRDefault="005B77D2"/>
        </w:tc>
        <w:tc>
          <w:tcPr>
            <w:tcW w:w="1620" w:type="dxa"/>
            <w:tcBorders>
              <w:bottom w:val="dotted" w:sz="4" w:space="0" w:color="auto"/>
            </w:tcBorders>
            <w:vAlign w:val="center"/>
          </w:tcPr>
          <w:p w14:paraId="6DC9AD06" w14:textId="77777777" w:rsidR="005B77D2" w:rsidRDefault="00AC56A1">
            <w:pPr>
              <w:jc w:val="center"/>
              <w:divId w:val="1"/>
            </w:pPr>
            <w:r>
              <w:rPr>
                <w:rFonts w:eastAsia="Arial"/>
                <w:sz w:val="16"/>
              </w:rPr>
              <w:t xml:space="preserve">4 </w:t>
            </w:r>
          </w:p>
        </w:tc>
      </w:tr>
      <w:tr w:rsidR="005B77D2" w14:paraId="3583A00B" w14:textId="77777777">
        <w:trPr>
          <w:trHeight w:val="320"/>
        </w:trPr>
        <w:tc>
          <w:tcPr>
            <w:tcW w:w="1620" w:type="dxa"/>
            <w:gridSpan w:val="2"/>
            <w:vMerge/>
          </w:tcPr>
          <w:p w14:paraId="26085645" w14:textId="77777777" w:rsidR="005B77D2" w:rsidRDefault="005B77D2"/>
        </w:tc>
        <w:tc>
          <w:tcPr>
            <w:tcW w:w="1620" w:type="dxa"/>
            <w:gridSpan w:val="2"/>
            <w:tcBorders>
              <w:bottom w:val="dotted" w:sz="4" w:space="0" w:color="auto"/>
            </w:tcBorders>
            <w:vAlign w:val="center"/>
          </w:tcPr>
          <w:p w14:paraId="28E260F8"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0FAEE403" w14:textId="77777777" w:rsidR="005B77D2" w:rsidRDefault="005B77D2"/>
        </w:tc>
        <w:tc>
          <w:tcPr>
            <w:tcW w:w="1620" w:type="dxa"/>
            <w:tcBorders>
              <w:bottom w:val="dotted" w:sz="4" w:space="0" w:color="auto"/>
            </w:tcBorders>
            <w:vAlign w:val="center"/>
          </w:tcPr>
          <w:p w14:paraId="436DF95E" w14:textId="77777777" w:rsidR="005B77D2" w:rsidRDefault="005B77D2"/>
        </w:tc>
        <w:tc>
          <w:tcPr>
            <w:tcW w:w="1620" w:type="dxa"/>
            <w:tcBorders>
              <w:bottom w:val="dotted" w:sz="4" w:space="0" w:color="auto"/>
            </w:tcBorders>
            <w:vAlign w:val="center"/>
          </w:tcPr>
          <w:p w14:paraId="6D04606A" w14:textId="77777777" w:rsidR="005B77D2" w:rsidRDefault="005B77D2"/>
        </w:tc>
        <w:tc>
          <w:tcPr>
            <w:tcW w:w="1620" w:type="dxa"/>
            <w:tcBorders>
              <w:bottom w:val="dotted" w:sz="4" w:space="0" w:color="auto"/>
            </w:tcBorders>
            <w:vAlign w:val="center"/>
          </w:tcPr>
          <w:p w14:paraId="5BF3B778" w14:textId="77777777" w:rsidR="005B77D2" w:rsidRDefault="00AC56A1">
            <w:pPr>
              <w:jc w:val="left"/>
              <w:divId w:val="1"/>
            </w:pPr>
            <w:r>
              <w:rPr>
                <w:sz w:val="16"/>
              </w:rPr>
              <w:t>HG 1426</w:t>
            </w:r>
          </w:p>
        </w:tc>
        <w:tc>
          <w:tcPr>
            <w:tcW w:w="1620" w:type="dxa"/>
            <w:tcBorders>
              <w:bottom w:val="dotted" w:sz="4" w:space="0" w:color="auto"/>
            </w:tcBorders>
            <w:vAlign w:val="center"/>
          </w:tcPr>
          <w:p w14:paraId="2FD26544" w14:textId="77777777" w:rsidR="005B77D2" w:rsidRDefault="00AC56A1">
            <w:pPr>
              <w:jc w:val="center"/>
              <w:divId w:val="1"/>
            </w:pPr>
            <w:r>
              <w:rPr>
                <w:rFonts w:eastAsia="Arial"/>
                <w:sz w:val="16"/>
              </w:rPr>
              <w:t xml:space="preserve">5 </w:t>
            </w:r>
          </w:p>
        </w:tc>
      </w:tr>
      <w:tr w:rsidR="005B77D2" w14:paraId="57468F0A" w14:textId="77777777">
        <w:trPr>
          <w:trHeight w:val="320"/>
        </w:trPr>
        <w:tc>
          <w:tcPr>
            <w:tcW w:w="1620" w:type="dxa"/>
            <w:gridSpan w:val="2"/>
            <w:vMerge/>
          </w:tcPr>
          <w:p w14:paraId="159FA4A2" w14:textId="77777777" w:rsidR="005B77D2" w:rsidRDefault="005B77D2"/>
        </w:tc>
        <w:tc>
          <w:tcPr>
            <w:tcW w:w="1620" w:type="dxa"/>
            <w:gridSpan w:val="2"/>
            <w:tcBorders>
              <w:bottom w:val="dotted" w:sz="4" w:space="0" w:color="auto"/>
            </w:tcBorders>
            <w:vAlign w:val="center"/>
          </w:tcPr>
          <w:p w14:paraId="287B9E24" w14:textId="77777777" w:rsidR="005B77D2" w:rsidRDefault="00AC56A1">
            <w:pPr>
              <w:jc w:val="left"/>
              <w:divId w:val="1"/>
            </w:pPr>
            <w:r>
              <w:rPr>
                <w:sz w:val="16"/>
              </w:rPr>
              <w:t>medium to dense</w:t>
            </w:r>
          </w:p>
        </w:tc>
        <w:tc>
          <w:tcPr>
            <w:tcW w:w="1620" w:type="dxa"/>
            <w:gridSpan w:val="2"/>
            <w:tcBorders>
              <w:bottom w:val="dotted" w:sz="4" w:space="0" w:color="auto"/>
            </w:tcBorders>
            <w:vAlign w:val="center"/>
          </w:tcPr>
          <w:p w14:paraId="296E82E7" w14:textId="77777777" w:rsidR="005B77D2" w:rsidRDefault="005B77D2"/>
        </w:tc>
        <w:tc>
          <w:tcPr>
            <w:tcW w:w="1620" w:type="dxa"/>
            <w:tcBorders>
              <w:bottom w:val="dotted" w:sz="4" w:space="0" w:color="auto"/>
            </w:tcBorders>
            <w:vAlign w:val="center"/>
          </w:tcPr>
          <w:p w14:paraId="0FA097C3" w14:textId="77777777" w:rsidR="005B77D2" w:rsidRDefault="005B77D2"/>
        </w:tc>
        <w:tc>
          <w:tcPr>
            <w:tcW w:w="1620" w:type="dxa"/>
            <w:tcBorders>
              <w:bottom w:val="dotted" w:sz="4" w:space="0" w:color="auto"/>
            </w:tcBorders>
            <w:vAlign w:val="center"/>
          </w:tcPr>
          <w:p w14:paraId="1EEABE07" w14:textId="77777777" w:rsidR="005B77D2" w:rsidRDefault="005B77D2"/>
        </w:tc>
        <w:tc>
          <w:tcPr>
            <w:tcW w:w="1620" w:type="dxa"/>
            <w:tcBorders>
              <w:bottom w:val="dotted" w:sz="4" w:space="0" w:color="auto"/>
            </w:tcBorders>
            <w:vAlign w:val="center"/>
          </w:tcPr>
          <w:p w14:paraId="2E88D023" w14:textId="77777777" w:rsidR="005B77D2" w:rsidRDefault="005B77D2"/>
        </w:tc>
        <w:tc>
          <w:tcPr>
            <w:tcW w:w="1620" w:type="dxa"/>
            <w:tcBorders>
              <w:bottom w:val="dotted" w:sz="4" w:space="0" w:color="auto"/>
            </w:tcBorders>
            <w:vAlign w:val="center"/>
          </w:tcPr>
          <w:p w14:paraId="51A58E07" w14:textId="77777777" w:rsidR="005B77D2" w:rsidRDefault="00AC56A1">
            <w:pPr>
              <w:jc w:val="center"/>
              <w:divId w:val="1"/>
            </w:pPr>
            <w:r>
              <w:rPr>
                <w:rFonts w:eastAsia="Arial"/>
                <w:sz w:val="16"/>
              </w:rPr>
              <w:t xml:space="preserve">6 </w:t>
            </w:r>
          </w:p>
        </w:tc>
      </w:tr>
      <w:tr w:rsidR="005B77D2" w14:paraId="18BF31B8" w14:textId="77777777">
        <w:trPr>
          <w:trHeight w:val="320"/>
        </w:trPr>
        <w:tc>
          <w:tcPr>
            <w:tcW w:w="1620" w:type="dxa"/>
            <w:gridSpan w:val="2"/>
            <w:vMerge/>
          </w:tcPr>
          <w:p w14:paraId="48EA4D12" w14:textId="77777777" w:rsidR="005B77D2" w:rsidRDefault="005B77D2"/>
        </w:tc>
        <w:tc>
          <w:tcPr>
            <w:tcW w:w="1620" w:type="dxa"/>
            <w:gridSpan w:val="2"/>
            <w:tcBorders>
              <w:bottom w:val="dotted" w:sz="4" w:space="0" w:color="auto"/>
            </w:tcBorders>
            <w:vAlign w:val="center"/>
          </w:tcPr>
          <w:p w14:paraId="5F9B8E98" w14:textId="77777777" w:rsidR="005B77D2" w:rsidRDefault="00AC56A1">
            <w:pPr>
              <w:jc w:val="left"/>
              <w:divId w:val="1"/>
            </w:pPr>
            <w:r>
              <w:rPr>
                <w:sz w:val="16"/>
              </w:rPr>
              <w:t>dense</w:t>
            </w:r>
          </w:p>
        </w:tc>
        <w:tc>
          <w:tcPr>
            <w:tcW w:w="1620" w:type="dxa"/>
            <w:gridSpan w:val="2"/>
            <w:tcBorders>
              <w:bottom w:val="dotted" w:sz="4" w:space="0" w:color="auto"/>
            </w:tcBorders>
            <w:vAlign w:val="center"/>
          </w:tcPr>
          <w:p w14:paraId="6DBA3C00" w14:textId="77777777" w:rsidR="005B77D2" w:rsidRDefault="005B77D2"/>
        </w:tc>
        <w:tc>
          <w:tcPr>
            <w:tcW w:w="1620" w:type="dxa"/>
            <w:tcBorders>
              <w:bottom w:val="dotted" w:sz="4" w:space="0" w:color="auto"/>
            </w:tcBorders>
            <w:vAlign w:val="center"/>
          </w:tcPr>
          <w:p w14:paraId="1C9CC397" w14:textId="77777777" w:rsidR="005B77D2" w:rsidRDefault="005B77D2"/>
        </w:tc>
        <w:tc>
          <w:tcPr>
            <w:tcW w:w="1620" w:type="dxa"/>
            <w:tcBorders>
              <w:bottom w:val="dotted" w:sz="4" w:space="0" w:color="auto"/>
            </w:tcBorders>
            <w:vAlign w:val="center"/>
          </w:tcPr>
          <w:p w14:paraId="4508276F" w14:textId="77777777" w:rsidR="005B77D2" w:rsidRDefault="005B77D2"/>
        </w:tc>
        <w:tc>
          <w:tcPr>
            <w:tcW w:w="1620" w:type="dxa"/>
            <w:tcBorders>
              <w:bottom w:val="dotted" w:sz="4" w:space="0" w:color="auto"/>
            </w:tcBorders>
            <w:vAlign w:val="center"/>
          </w:tcPr>
          <w:p w14:paraId="64DDB446" w14:textId="77777777" w:rsidR="005B77D2" w:rsidRDefault="00AC56A1">
            <w:pPr>
              <w:jc w:val="left"/>
              <w:divId w:val="1"/>
            </w:pPr>
            <w:r>
              <w:rPr>
                <w:sz w:val="16"/>
              </w:rPr>
              <w:t>COSEH 4200</w:t>
            </w:r>
          </w:p>
        </w:tc>
        <w:tc>
          <w:tcPr>
            <w:tcW w:w="1620" w:type="dxa"/>
            <w:tcBorders>
              <w:bottom w:val="dotted" w:sz="4" w:space="0" w:color="auto"/>
            </w:tcBorders>
            <w:vAlign w:val="center"/>
          </w:tcPr>
          <w:p w14:paraId="2859D14D" w14:textId="77777777" w:rsidR="005B77D2" w:rsidRDefault="00AC56A1">
            <w:pPr>
              <w:jc w:val="center"/>
              <w:divId w:val="1"/>
            </w:pPr>
            <w:r>
              <w:rPr>
                <w:rFonts w:eastAsia="Arial"/>
                <w:sz w:val="16"/>
              </w:rPr>
              <w:t xml:space="preserve">7 </w:t>
            </w:r>
          </w:p>
        </w:tc>
      </w:tr>
      <w:tr w:rsidR="005B77D2" w14:paraId="45102DF4" w14:textId="77777777">
        <w:trPr>
          <w:trHeight w:val="320"/>
        </w:trPr>
        <w:tc>
          <w:tcPr>
            <w:tcW w:w="1620" w:type="dxa"/>
            <w:gridSpan w:val="2"/>
            <w:vMerge/>
          </w:tcPr>
          <w:p w14:paraId="79E322E7" w14:textId="77777777" w:rsidR="005B77D2" w:rsidRDefault="005B77D2"/>
        </w:tc>
        <w:tc>
          <w:tcPr>
            <w:tcW w:w="1620" w:type="dxa"/>
            <w:gridSpan w:val="2"/>
            <w:tcBorders>
              <w:bottom w:val="dotted" w:sz="4" w:space="0" w:color="auto"/>
            </w:tcBorders>
            <w:vAlign w:val="center"/>
          </w:tcPr>
          <w:p w14:paraId="19BEE790" w14:textId="77777777" w:rsidR="005B77D2" w:rsidRDefault="00AC56A1">
            <w:pPr>
              <w:jc w:val="left"/>
              <w:divId w:val="1"/>
            </w:pPr>
            <w:r>
              <w:rPr>
                <w:sz w:val="16"/>
              </w:rPr>
              <w:t>dense to very dense</w:t>
            </w:r>
          </w:p>
        </w:tc>
        <w:tc>
          <w:tcPr>
            <w:tcW w:w="1620" w:type="dxa"/>
            <w:gridSpan w:val="2"/>
            <w:tcBorders>
              <w:bottom w:val="dotted" w:sz="4" w:space="0" w:color="auto"/>
            </w:tcBorders>
            <w:vAlign w:val="center"/>
          </w:tcPr>
          <w:p w14:paraId="4BC64BAA" w14:textId="77777777" w:rsidR="005B77D2" w:rsidRDefault="005B77D2"/>
        </w:tc>
        <w:tc>
          <w:tcPr>
            <w:tcW w:w="1620" w:type="dxa"/>
            <w:tcBorders>
              <w:bottom w:val="dotted" w:sz="4" w:space="0" w:color="auto"/>
            </w:tcBorders>
            <w:vAlign w:val="center"/>
          </w:tcPr>
          <w:p w14:paraId="1151961F" w14:textId="77777777" w:rsidR="005B77D2" w:rsidRDefault="005B77D2"/>
        </w:tc>
        <w:tc>
          <w:tcPr>
            <w:tcW w:w="1620" w:type="dxa"/>
            <w:tcBorders>
              <w:bottom w:val="dotted" w:sz="4" w:space="0" w:color="auto"/>
            </w:tcBorders>
            <w:vAlign w:val="center"/>
          </w:tcPr>
          <w:p w14:paraId="01F8E32E" w14:textId="77777777" w:rsidR="005B77D2" w:rsidRDefault="005B77D2"/>
        </w:tc>
        <w:tc>
          <w:tcPr>
            <w:tcW w:w="1620" w:type="dxa"/>
            <w:tcBorders>
              <w:bottom w:val="dotted" w:sz="4" w:space="0" w:color="auto"/>
            </w:tcBorders>
            <w:vAlign w:val="center"/>
          </w:tcPr>
          <w:p w14:paraId="44300CDD" w14:textId="77777777" w:rsidR="005B77D2" w:rsidRDefault="005B77D2"/>
        </w:tc>
        <w:tc>
          <w:tcPr>
            <w:tcW w:w="1620" w:type="dxa"/>
            <w:tcBorders>
              <w:bottom w:val="dotted" w:sz="4" w:space="0" w:color="auto"/>
            </w:tcBorders>
            <w:vAlign w:val="center"/>
          </w:tcPr>
          <w:p w14:paraId="026A5A20" w14:textId="77777777" w:rsidR="005B77D2" w:rsidRDefault="00AC56A1">
            <w:pPr>
              <w:jc w:val="center"/>
              <w:divId w:val="1"/>
            </w:pPr>
            <w:r>
              <w:rPr>
                <w:rFonts w:eastAsia="Arial"/>
                <w:sz w:val="16"/>
              </w:rPr>
              <w:t xml:space="preserve">8 </w:t>
            </w:r>
          </w:p>
        </w:tc>
      </w:tr>
      <w:tr w:rsidR="005B77D2" w14:paraId="595651AF" w14:textId="77777777">
        <w:trPr>
          <w:trHeight w:val="320"/>
        </w:trPr>
        <w:tc>
          <w:tcPr>
            <w:tcW w:w="1620" w:type="dxa"/>
            <w:gridSpan w:val="2"/>
            <w:vMerge/>
          </w:tcPr>
          <w:p w14:paraId="18BFC98E" w14:textId="77777777" w:rsidR="005B77D2" w:rsidRDefault="005B77D2"/>
        </w:tc>
        <w:tc>
          <w:tcPr>
            <w:tcW w:w="1620" w:type="dxa"/>
            <w:gridSpan w:val="2"/>
            <w:tcBorders>
              <w:bottom w:val="dotted" w:sz="4" w:space="0" w:color="auto"/>
            </w:tcBorders>
            <w:vAlign w:val="center"/>
          </w:tcPr>
          <w:p w14:paraId="10A403E3" w14:textId="77777777" w:rsidR="005B77D2" w:rsidRDefault="00AC56A1">
            <w:pPr>
              <w:jc w:val="left"/>
              <w:divId w:val="1"/>
            </w:pPr>
            <w:r>
              <w:rPr>
                <w:sz w:val="16"/>
              </w:rPr>
              <w:t>very dense</w:t>
            </w:r>
          </w:p>
        </w:tc>
        <w:tc>
          <w:tcPr>
            <w:tcW w:w="1620" w:type="dxa"/>
            <w:gridSpan w:val="2"/>
            <w:tcBorders>
              <w:bottom w:val="dotted" w:sz="4" w:space="0" w:color="auto"/>
            </w:tcBorders>
            <w:vAlign w:val="center"/>
          </w:tcPr>
          <w:p w14:paraId="7F35D0E3" w14:textId="77777777" w:rsidR="005B77D2" w:rsidRDefault="005B77D2"/>
        </w:tc>
        <w:tc>
          <w:tcPr>
            <w:tcW w:w="1620" w:type="dxa"/>
            <w:tcBorders>
              <w:bottom w:val="dotted" w:sz="4" w:space="0" w:color="auto"/>
            </w:tcBorders>
            <w:vAlign w:val="center"/>
          </w:tcPr>
          <w:p w14:paraId="4E9B81DC" w14:textId="77777777" w:rsidR="005B77D2" w:rsidRDefault="005B77D2"/>
        </w:tc>
        <w:tc>
          <w:tcPr>
            <w:tcW w:w="1620" w:type="dxa"/>
            <w:tcBorders>
              <w:bottom w:val="dotted" w:sz="4" w:space="0" w:color="auto"/>
            </w:tcBorders>
            <w:vAlign w:val="center"/>
          </w:tcPr>
          <w:p w14:paraId="3ED1B641" w14:textId="77777777" w:rsidR="005B77D2" w:rsidRDefault="005B77D2"/>
        </w:tc>
        <w:tc>
          <w:tcPr>
            <w:tcW w:w="1620" w:type="dxa"/>
            <w:tcBorders>
              <w:bottom w:val="dotted" w:sz="4" w:space="0" w:color="auto"/>
            </w:tcBorders>
            <w:vAlign w:val="center"/>
          </w:tcPr>
          <w:p w14:paraId="0E49B395" w14:textId="77777777" w:rsidR="005B77D2" w:rsidRDefault="00AC56A1">
            <w:pPr>
              <w:jc w:val="left"/>
              <w:divId w:val="1"/>
            </w:pPr>
            <w:r>
              <w:rPr>
                <w:sz w:val="16"/>
              </w:rPr>
              <w:t>JHE00291</w:t>
            </w:r>
          </w:p>
        </w:tc>
        <w:tc>
          <w:tcPr>
            <w:tcW w:w="1620" w:type="dxa"/>
            <w:tcBorders>
              <w:bottom w:val="dotted" w:sz="4" w:space="0" w:color="auto"/>
            </w:tcBorders>
            <w:vAlign w:val="center"/>
          </w:tcPr>
          <w:p w14:paraId="3C7B180C" w14:textId="77777777" w:rsidR="005B77D2" w:rsidRDefault="00AC56A1">
            <w:pPr>
              <w:jc w:val="center"/>
              <w:divId w:val="1"/>
            </w:pPr>
            <w:r>
              <w:rPr>
                <w:rFonts w:eastAsia="Arial"/>
                <w:sz w:val="16"/>
              </w:rPr>
              <w:t xml:space="preserve">9 </w:t>
            </w:r>
          </w:p>
        </w:tc>
      </w:tr>
      <w:tr w:rsidR="005B77D2" w14:paraId="28FD3DBD" w14:textId="77777777">
        <w:trPr>
          <w:trHeight w:val="360"/>
        </w:trPr>
        <w:tc>
          <w:tcPr>
            <w:tcW w:w="810" w:type="dxa"/>
            <w:tcBorders>
              <w:right w:val="dotted" w:sz="4" w:space="0" w:color="auto"/>
            </w:tcBorders>
            <w:shd w:val="clear" w:color="auto" w:fill="DFDFD7"/>
            <w:vAlign w:val="center"/>
          </w:tcPr>
          <w:p w14:paraId="5F8891CC" w14:textId="77777777" w:rsidR="005B77D2" w:rsidRDefault="00AC56A1" w:rsidP="00E21473">
            <w:pPr>
              <w:keepNext/>
            </w:pPr>
            <w:r>
              <w:rPr>
                <w:rFonts w:eastAsia="Arial"/>
                <w:b/>
                <w:sz w:val="16"/>
              </w:rPr>
              <w:lastRenderedPageBreak/>
              <w:t>14.</w:t>
            </w:r>
          </w:p>
        </w:tc>
        <w:tc>
          <w:tcPr>
            <w:tcW w:w="810" w:type="dxa"/>
            <w:tcBorders>
              <w:right w:val="dotted" w:sz="4" w:space="0" w:color="auto"/>
            </w:tcBorders>
            <w:shd w:val="clear" w:color="auto" w:fill="DFDFD7"/>
            <w:vAlign w:val="center"/>
          </w:tcPr>
          <w:p w14:paraId="154E162E" w14:textId="77777777" w:rsidR="005B77D2" w:rsidRDefault="00AC56A1" w:rsidP="00E21473">
            <w:pPr>
              <w:keepNext/>
            </w:pPr>
            <w:r>
              <w:rPr>
                <w:rFonts w:eastAsia="Arial"/>
                <w:b/>
                <w:sz w:val="16"/>
              </w:rPr>
              <w:t>(*)</w:t>
            </w:r>
          </w:p>
        </w:tc>
        <w:tc>
          <w:tcPr>
            <w:tcW w:w="810" w:type="dxa"/>
            <w:tcBorders>
              <w:right w:val="dotted" w:sz="4" w:space="0" w:color="auto"/>
            </w:tcBorders>
            <w:shd w:val="clear" w:color="auto" w:fill="DFDFD7"/>
            <w:vAlign w:val="center"/>
          </w:tcPr>
          <w:p w14:paraId="6FB598BB" w14:textId="77777777" w:rsidR="005B77D2" w:rsidRDefault="00AC56A1" w:rsidP="00E21473">
            <w:pPr>
              <w:keepNext/>
            </w:pPr>
            <w:r>
              <w:rPr>
                <w:rFonts w:eastAsia="Arial"/>
                <w:b/>
                <w:sz w:val="16"/>
              </w:rPr>
              <w:t>QN</w:t>
            </w:r>
          </w:p>
        </w:tc>
        <w:tc>
          <w:tcPr>
            <w:tcW w:w="810" w:type="dxa"/>
            <w:tcBorders>
              <w:right w:val="dotted" w:sz="4" w:space="0" w:color="auto"/>
            </w:tcBorders>
            <w:shd w:val="clear" w:color="auto" w:fill="DFDFD7"/>
            <w:vAlign w:val="center"/>
          </w:tcPr>
          <w:p w14:paraId="24B13CB7" w14:textId="77777777" w:rsidR="005B77D2" w:rsidRDefault="00AC56A1" w:rsidP="00E21473">
            <w:pPr>
              <w:keepNext/>
            </w:pPr>
            <w:r>
              <w:rPr>
                <w:rFonts w:eastAsia="Arial"/>
                <w:b/>
                <w:sz w:val="16"/>
              </w:rPr>
              <w:t>VG</w:t>
            </w:r>
          </w:p>
        </w:tc>
        <w:tc>
          <w:tcPr>
            <w:tcW w:w="810" w:type="dxa"/>
            <w:tcBorders>
              <w:right w:val="dotted" w:sz="4" w:space="0" w:color="auto"/>
            </w:tcBorders>
            <w:shd w:val="clear" w:color="auto" w:fill="DFDFD7"/>
            <w:vAlign w:val="center"/>
          </w:tcPr>
          <w:p w14:paraId="3E72F8D8" w14:textId="77777777" w:rsidR="005B77D2" w:rsidRDefault="00AC56A1" w:rsidP="00E21473">
            <w:pPr>
              <w:keepNext/>
            </w:pPr>
            <w:r>
              <w:rPr>
                <w:rFonts w:eastAsia="Arial"/>
                <w:b/>
                <w:sz w:val="16"/>
              </w:rPr>
              <w:t>(+)</w:t>
            </w:r>
          </w:p>
        </w:tc>
        <w:tc>
          <w:tcPr>
            <w:tcW w:w="810" w:type="dxa"/>
            <w:tcBorders>
              <w:right w:val="dotted" w:sz="4" w:space="0" w:color="auto"/>
            </w:tcBorders>
            <w:shd w:val="clear" w:color="auto" w:fill="DFDFD7"/>
            <w:vAlign w:val="center"/>
          </w:tcPr>
          <w:p w14:paraId="5BC1516E" w14:textId="77777777" w:rsidR="005B77D2" w:rsidRDefault="00AC56A1" w:rsidP="00E21473">
            <w:pPr>
              <w:keepNext/>
            </w:pPr>
            <w:r>
              <w:rPr>
                <w:rFonts w:eastAsia="Arial"/>
                <w:b/>
                <w:sz w:val="16"/>
              </w:rPr>
              <w:t>(a), (b)</w:t>
            </w:r>
          </w:p>
        </w:tc>
        <w:tc>
          <w:tcPr>
            <w:tcW w:w="1620" w:type="dxa"/>
            <w:shd w:val="clear" w:color="auto" w:fill="DFDFD7"/>
            <w:vAlign w:val="center"/>
          </w:tcPr>
          <w:p w14:paraId="225DD66F" w14:textId="77777777" w:rsidR="005B77D2" w:rsidRDefault="005B77D2" w:rsidP="00E21473">
            <w:pPr>
              <w:keepNext/>
            </w:pPr>
          </w:p>
        </w:tc>
        <w:tc>
          <w:tcPr>
            <w:tcW w:w="1620" w:type="dxa"/>
            <w:shd w:val="clear" w:color="auto" w:fill="DFDFD7"/>
          </w:tcPr>
          <w:p w14:paraId="04F82244" w14:textId="77777777" w:rsidR="005B77D2" w:rsidRDefault="005B77D2" w:rsidP="00E21473">
            <w:pPr>
              <w:keepNext/>
            </w:pPr>
          </w:p>
        </w:tc>
        <w:tc>
          <w:tcPr>
            <w:tcW w:w="1620" w:type="dxa"/>
            <w:shd w:val="clear" w:color="auto" w:fill="DFDFD7"/>
          </w:tcPr>
          <w:p w14:paraId="3E47382F" w14:textId="77777777" w:rsidR="005B77D2" w:rsidRDefault="005B77D2" w:rsidP="00E21473">
            <w:pPr>
              <w:keepNext/>
            </w:pPr>
          </w:p>
        </w:tc>
        <w:tc>
          <w:tcPr>
            <w:tcW w:w="1620" w:type="dxa"/>
            <w:shd w:val="clear" w:color="auto" w:fill="DFDFD7"/>
          </w:tcPr>
          <w:p w14:paraId="4D4346BA" w14:textId="77777777" w:rsidR="005B77D2" w:rsidRDefault="005B77D2" w:rsidP="00E21473">
            <w:pPr>
              <w:keepNext/>
            </w:pPr>
          </w:p>
        </w:tc>
      </w:tr>
      <w:tr w:rsidR="005B77D2" w14:paraId="15288516" w14:textId="77777777">
        <w:trPr>
          <w:trHeight w:val="440"/>
        </w:trPr>
        <w:tc>
          <w:tcPr>
            <w:tcW w:w="1620" w:type="dxa"/>
            <w:gridSpan w:val="2"/>
            <w:vMerge w:val="restart"/>
          </w:tcPr>
          <w:p w14:paraId="16365248" w14:textId="77777777" w:rsidR="005B77D2" w:rsidRDefault="005B77D2" w:rsidP="00E21473">
            <w:pPr>
              <w:keepNext/>
            </w:pPr>
          </w:p>
        </w:tc>
        <w:tc>
          <w:tcPr>
            <w:tcW w:w="1620" w:type="dxa"/>
            <w:gridSpan w:val="2"/>
            <w:tcBorders>
              <w:bottom w:val="dotted" w:sz="4" w:space="0" w:color="auto"/>
            </w:tcBorders>
          </w:tcPr>
          <w:p w14:paraId="3CFF46BC" w14:textId="77777777" w:rsidR="005B77D2" w:rsidRDefault="00AC56A1" w:rsidP="00E21473">
            <w:pPr>
              <w:keepNext/>
              <w:spacing w:before="113" w:after="113"/>
              <w:jc w:val="left"/>
              <w:divId w:val="1"/>
            </w:pPr>
            <w:r>
              <w:rPr>
                <w:b/>
                <w:sz w:val="16"/>
              </w:rPr>
              <w:t>Terminal leaflet: depth of incisions</w:t>
            </w:r>
          </w:p>
        </w:tc>
        <w:tc>
          <w:tcPr>
            <w:tcW w:w="1620" w:type="dxa"/>
            <w:gridSpan w:val="2"/>
            <w:tcBorders>
              <w:bottom w:val="dotted" w:sz="4" w:space="0" w:color="auto"/>
            </w:tcBorders>
          </w:tcPr>
          <w:p w14:paraId="28496514" w14:textId="77777777" w:rsidR="005B77D2" w:rsidRDefault="005B77D2" w:rsidP="00E21473">
            <w:pPr>
              <w:keepNext/>
            </w:pPr>
          </w:p>
        </w:tc>
        <w:tc>
          <w:tcPr>
            <w:tcW w:w="1620" w:type="dxa"/>
            <w:tcBorders>
              <w:bottom w:val="dotted" w:sz="4" w:space="0" w:color="auto"/>
            </w:tcBorders>
          </w:tcPr>
          <w:p w14:paraId="22B76E62" w14:textId="77777777" w:rsidR="005B77D2" w:rsidRDefault="005B77D2" w:rsidP="00E21473">
            <w:pPr>
              <w:keepNext/>
            </w:pPr>
          </w:p>
        </w:tc>
        <w:tc>
          <w:tcPr>
            <w:tcW w:w="1620" w:type="dxa"/>
            <w:tcBorders>
              <w:bottom w:val="dotted" w:sz="4" w:space="0" w:color="auto"/>
            </w:tcBorders>
          </w:tcPr>
          <w:p w14:paraId="72126F54" w14:textId="77777777" w:rsidR="005B77D2" w:rsidRDefault="005B77D2" w:rsidP="00E21473">
            <w:pPr>
              <w:keepNext/>
            </w:pPr>
          </w:p>
        </w:tc>
        <w:tc>
          <w:tcPr>
            <w:tcW w:w="1620" w:type="dxa"/>
            <w:tcBorders>
              <w:bottom w:val="dotted" w:sz="4" w:space="0" w:color="auto"/>
            </w:tcBorders>
          </w:tcPr>
          <w:p w14:paraId="4845DF87" w14:textId="77777777" w:rsidR="005B77D2" w:rsidRDefault="005B77D2" w:rsidP="00E21473">
            <w:pPr>
              <w:keepNext/>
            </w:pPr>
          </w:p>
        </w:tc>
        <w:tc>
          <w:tcPr>
            <w:tcW w:w="1620" w:type="dxa"/>
            <w:tcBorders>
              <w:bottom w:val="dotted" w:sz="4" w:space="0" w:color="auto"/>
            </w:tcBorders>
          </w:tcPr>
          <w:p w14:paraId="3B9D1B2E" w14:textId="77777777" w:rsidR="005B77D2" w:rsidRDefault="005B77D2" w:rsidP="00E21473">
            <w:pPr>
              <w:keepNext/>
            </w:pPr>
          </w:p>
        </w:tc>
      </w:tr>
      <w:tr w:rsidR="005B77D2" w14:paraId="6A44BCD5" w14:textId="77777777">
        <w:trPr>
          <w:trHeight w:val="320"/>
        </w:trPr>
        <w:tc>
          <w:tcPr>
            <w:tcW w:w="1620" w:type="dxa"/>
            <w:gridSpan w:val="2"/>
            <w:vMerge/>
          </w:tcPr>
          <w:p w14:paraId="4E865A82" w14:textId="77777777" w:rsidR="005B77D2" w:rsidRDefault="005B77D2" w:rsidP="00E21473">
            <w:pPr>
              <w:keepNext/>
            </w:pPr>
          </w:p>
        </w:tc>
        <w:tc>
          <w:tcPr>
            <w:tcW w:w="1620" w:type="dxa"/>
            <w:gridSpan w:val="2"/>
            <w:tcBorders>
              <w:bottom w:val="dotted" w:sz="4" w:space="0" w:color="auto"/>
            </w:tcBorders>
            <w:vAlign w:val="center"/>
          </w:tcPr>
          <w:p w14:paraId="134B0BF0" w14:textId="77777777" w:rsidR="005B77D2" w:rsidRDefault="00AC56A1" w:rsidP="00E21473">
            <w:pPr>
              <w:keepNext/>
              <w:jc w:val="left"/>
              <w:divId w:val="1"/>
            </w:pPr>
            <w:r>
              <w:rPr>
                <w:sz w:val="16"/>
              </w:rPr>
              <w:t>absent or very shallow</w:t>
            </w:r>
          </w:p>
        </w:tc>
        <w:tc>
          <w:tcPr>
            <w:tcW w:w="1620" w:type="dxa"/>
            <w:gridSpan w:val="2"/>
            <w:tcBorders>
              <w:bottom w:val="dotted" w:sz="4" w:space="0" w:color="auto"/>
            </w:tcBorders>
            <w:vAlign w:val="center"/>
          </w:tcPr>
          <w:p w14:paraId="4115C071" w14:textId="77777777" w:rsidR="005B77D2" w:rsidRDefault="005B77D2" w:rsidP="00E21473">
            <w:pPr>
              <w:keepNext/>
            </w:pPr>
          </w:p>
        </w:tc>
        <w:tc>
          <w:tcPr>
            <w:tcW w:w="1620" w:type="dxa"/>
            <w:tcBorders>
              <w:bottom w:val="dotted" w:sz="4" w:space="0" w:color="auto"/>
            </w:tcBorders>
            <w:vAlign w:val="center"/>
          </w:tcPr>
          <w:p w14:paraId="7A84891D" w14:textId="77777777" w:rsidR="005B77D2" w:rsidRDefault="005B77D2" w:rsidP="00E21473">
            <w:pPr>
              <w:keepNext/>
            </w:pPr>
          </w:p>
        </w:tc>
        <w:tc>
          <w:tcPr>
            <w:tcW w:w="1620" w:type="dxa"/>
            <w:tcBorders>
              <w:bottom w:val="dotted" w:sz="4" w:space="0" w:color="auto"/>
            </w:tcBorders>
            <w:vAlign w:val="center"/>
          </w:tcPr>
          <w:p w14:paraId="498D041D" w14:textId="77777777" w:rsidR="005B77D2" w:rsidRDefault="005B77D2" w:rsidP="00E21473">
            <w:pPr>
              <w:keepNext/>
            </w:pPr>
          </w:p>
        </w:tc>
        <w:tc>
          <w:tcPr>
            <w:tcW w:w="1620" w:type="dxa"/>
            <w:tcBorders>
              <w:bottom w:val="dotted" w:sz="4" w:space="0" w:color="auto"/>
            </w:tcBorders>
            <w:vAlign w:val="center"/>
          </w:tcPr>
          <w:p w14:paraId="41E399A3" w14:textId="77777777" w:rsidR="005B77D2" w:rsidRDefault="00AC56A1" w:rsidP="00E21473">
            <w:pPr>
              <w:keepNext/>
              <w:jc w:val="left"/>
              <w:divId w:val="1"/>
            </w:pPr>
            <w:r>
              <w:rPr>
                <w:sz w:val="16"/>
              </w:rPr>
              <w:t>Winter Princess</w:t>
            </w:r>
          </w:p>
        </w:tc>
        <w:tc>
          <w:tcPr>
            <w:tcW w:w="1620" w:type="dxa"/>
            <w:tcBorders>
              <w:bottom w:val="dotted" w:sz="4" w:space="0" w:color="auto"/>
            </w:tcBorders>
            <w:vAlign w:val="center"/>
          </w:tcPr>
          <w:p w14:paraId="5389D888" w14:textId="77777777" w:rsidR="005B77D2" w:rsidRDefault="00AC56A1" w:rsidP="00E21473">
            <w:pPr>
              <w:keepNext/>
              <w:jc w:val="center"/>
              <w:divId w:val="1"/>
            </w:pPr>
            <w:r>
              <w:rPr>
                <w:rFonts w:eastAsia="Arial"/>
                <w:sz w:val="16"/>
              </w:rPr>
              <w:t xml:space="preserve">1 </w:t>
            </w:r>
          </w:p>
        </w:tc>
      </w:tr>
      <w:tr w:rsidR="005B77D2" w14:paraId="5E22DD5E" w14:textId="77777777">
        <w:trPr>
          <w:trHeight w:val="320"/>
        </w:trPr>
        <w:tc>
          <w:tcPr>
            <w:tcW w:w="1620" w:type="dxa"/>
            <w:gridSpan w:val="2"/>
            <w:vMerge/>
          </w:tcPr>
          <w:p w14:paraId="6A0D3901" w14:textId="77777777" w:rsidR="005B77D2" w:rsidRDefault="005B77D2" w:rsidP="00E21473">
            <w:pPr>
              <w:keepNext/>
            </w:pPr>
          </w:p>
        </w:tc>
        <w:tc>
          <w:tcPr>
            <w:tcW w:w="1620" w:type="dxa"/>
            <w:gridSpan w:val="2"/>
            <w:tcBorders>
              <w:bottom w:val="dotted" w:sz="4" w:space="0" w:color="auto"/>
            </w:tcBorders>
            <w:vAlign w:val="center"/>
          </w:tcPr>
          <w:p w14:paraId="1850BE59" w14:textId="77777777" w:rsidR="005B77D2" w:rsidRDefault="00AC56A1" w:rsidP="00E21473">
            <w:pPr>
              <w:keepNext/>
              <w:jc w:val="left"/>
              <w:divId w:val="1"/>
            </w:pPr>
            <w:r>
              <w:rPr>
                <w:sz w:val="16"/>
              </w:rPr>
              <w:t>very shallow to shallow</w:t>
            </w:r>
          </w:p>
        </w:tc>
        <w:tc>
          <w:tcPr>
            <w:tcW w:w="1620" w:type="dxa"/>
            <w:gridSpan w:val="2"/>
            <w:tcBorders>
              <w:bottom w:val="dotted" w:sz="4" w:space="0" w:color="auto"/>
            </w:tcBorders>
            <w:vAlign w:val="center"/>
          </w:tcPr>
          <w:p w14:paraId="6CA30DC8" w14:textId="77777777" w:rsidR="005B77D2" w:rsidRDefault="005B77D2" w:rsidP="00E21473">
            <w:pPr>
              <w:keepNext/>
            </w:pPr>
          </w:p>
        </w:tc>
        <w:tc>
          <w:tcPr>
            <w:tcW w:w="1620" w:type="dxa"/>
            <w:tcBorders>
              <w:bottom w:val="dotted" w:sz="4" w:space="0" w:color="auto"/>
            </w:tcBorders>
            <w:vAlign w:val="center"/>
          </w:tcPr>
          <w:p w14:paraId="4654AD5D" w14:textId="77777777" w:rsidR="005B77D2" w:rsidRDefault="005B77D2" w:rsidP="00E21473">
            <w:pPr>
              <w:keepNext/>
            </w:pPr>
          </w:p>
        </w:tc>
        <w:tc>
          <w:tcPr>
            <w:tcW w:w="1620" w:type="dxa"/>
            <w:tcBorders>
              <w:bottom w:val="dotted" w:sz="4" w:space="0" w:color="auto"/>
            </w:tcBorders>
            <w:vAlign w:val="center"/>
          </w:tcPr>
          <w:p w14:paraId="398B9E6E" w14:textId="77777777" w:rsidR="005B77D2" w:rsidRDefault="005B77D2" w:rsidP="00E21473">
            <w:pPr>
              <w:keepNext/>
            </w:pPr>
          </w:p>
        </w:tc>
        <w:tc>
          <w:tcPr>
            <w:tcW w:w="1620" w:type="dxa"/>
            <w:tcBorders>
              <w:bottom w:val="dotted" w:sz="4" w:space="0" w:color="auto"/>
            </w:tcBorders>
            <w:vAlign w:val="center"/>
          </w:tcPr>
          <w:p w14:paraId="3C49AD0A" w14:textId="77777777" w:rsidR="005B77D2" w:rsidRDefault="005B77D2" w:rsidP="00E21473">
            <w:pPr>
              <w:keepNext/>
            </w:pPr>
          </w:p>
        </w:tc>
        <w:tc>
          <w:tcPr>
            <w:tcW w:w="1620" w:type="dxa"/>
            <w:tcBorders>
              <w:bottom w:val="dotted" w:sz="4" w:space="0" w:color="auto"/>
            </w:tcBorders>
            <w:vAlign w:val="center"/>
          </w:tcPr>
          <w:p w14:paraId="7180329E" w14:textId="77777777" w:rsidR="005B77D2" w:rsidRDefault="00AC56A1" w:rsidP="00E21473">
            <w:pPr>
              <w:keepNext/>
              <w:jc w:val="center"/>
              <w:divId w:val="1"/>
            </w:pPr>
            <w:r>
              <w:rPr>
                <w:rFonts w:eastAsia="Arial"/>
                <w:sz w:val="16"/>
              </w:rPr>
              <w:t xml:space="preserve">2 </w:t>
            </w:r>
          </w:p>
        </w:tc>
      </w:tr>
      <w:tr w:rsidR="005B77D2" w14:paraId="7FC1DF8B" w14:textId="77777777">
        <w:trPr>
          <w:trHeight w:val="320"/>
        </w:trPr>
        <w:tc>
          <w:tcPr>
            <w:tcW w:w="1620" w:type="dxa"/>
            <w:gridSpan w:val="2"/>
            <w:vMerge/>
          </w:tcPr>
          <w:p w14:paraId="7A9356A8" w14:textId="77777777" w:rsidR="005B77D2" w:rsidRDefault="005B77D2" w:rsidP="00E21473">
            <w:pPr>
              <w:keepNext/>
            </w:pPr>
          </w:p>
        </w:tc>
        <w:tc>
          <w:tcPr>
            <w:tcW w:w="1620" w:type="dxa"/>
            <w:gridSpan w:val="2"/>
            <w:tcBorders>
              <w:bottom w:val="dotted" w:sz="4" w:space="0" w:color="auto"/>
            </w:tcBorders>
            <w:vAlign w:val="center"/>
          </w:tcPr>
          <w:p w14:paraId="01706060" w14:textId="77777777" w:rsidR="005B77D2" w:rsidRDefault="00AC56A1" w:rsidP="00E21473">
            <w:pPr>
              <w:keepNext/>
              <w:jc w:val="left"/>
              <w:divId w:val="1"/>
            </w:pPr>
            <w:r>
              <w:rPr>
                <w:sz w:val="16"/>
              </w:rPr>
              <w:t>shallow</w:t>
            </w:r>
          </w:p>
        </w:tc>
        <w:tc>
          <w:tcPr>
            <w:tcW w:w="1620" w:type="dxa"/>
            <w:gridSpan w:val="2"/>
            <w:tcBorders>
              <w:bottom w:val="dotted" w:sz="4" w:space="0" w:color="auto"/>
            </w:tcBorders>
            <w:vAlign w:val="center"/>
          </w:tcPr>
          <w:p w14:paraId="4F2DE15F" w14:textId="77777777" w:rsidR="005B77D2" w:rsidRDefault="005B77D2" w:rsidP="00E21473">
            <w:pPr>
              <w:keepNext/>
            </w:pPr>
          </w:p>
        </w:tc>
        <w:tc>
          <w:tcPr>
            <w:tcW w:w="1620" w:type="dxa"/>
            <w:tcBorders>
              <w:bottom w:val="dotted" w:sz="4" w:space="0" w:color="auto"/>
            </w:tcBorders>
            <w:vAlign w:val="center"/>
          </w:tcPr>
          <w:p w14:paraId="2E2BD095" w14:textId="77777777" w:rsidR="005B77D2" w:rsidRDefault="005B77D2" w:rsidP="00E21473">
            <w:pPr>
              <w:keepNext/>
            </w:pPr>
          </w:p>
        </w:tc>
        <w:tc>
          <w:tcPr>
            <w:tcW w:w="1620" w:type="dxa"/>
            <w:tcBorders>
              <w:bottom w:val="dotted" w:sz="4" w:space="0" w:color="auto"/>
            </w:tcBorders>
            <w:vAlign w:val="center"/>
          </w:tcPr>
          <w:p w14:paraId="61EDA59D" w14:textId="77777777" w:rsidR="005B77D2" w:rsidRDefault="005B77D2" w:rsidP="00E21473">
            <w:pPr>
              <w:keepNext/>
            </w:pPr>
          </w:p>
        </w:tc>
        <w:tc>
          <w:tcPr>
            <w:tcW w:w="1620" w:type="dxa"/>
            <w:tcBorders>
              <w:bottom w:val="dotted" w:sz="4" w:space="0" w:color="auto"/>
            </w:tcBorders>
            <w:vAlign w:val="center"/>
          </w:tcPr>
          <w:p w14:paraId="74F76ECB" w14:textId="77777777" w:rsidR="005B77D2" w:rsidRDefault="00AC56A1" w:rsidP="00E21473">
            <w:pPr>
              <w:keepNext/>
              <w:jc w:val="left"/>
              <w:divId w:val="1"/>
            </w:pPr>
            <w:r>
              <w:rPr>
                <w:sz w:val="16"/>
              </w:rPr>
              <w:t>JHE00291</w:t>
            </w:r>
          </w:p>
        </w:tc>
        <w:tc>
          <w:tcPr>
            <w:tcW w:w="1620" w:type="dxa"/>
            <w:tcBorders>
              <w:bottom w:val="dotted" w:sz="4" w:space="0" w:color="auto"/>
            </w:tcBorders>
            <w:vAlign w:val="center"/>
          </w:tcPr>
          <w:p w14:paraId="53625E20" w14:textId="77777777" w:rsidR="005B77D2" w:rsidRDefault="00AC56A1" w:rsidP="00E21473">
            <w:pPr>
              <w:keepNext/>
              <w:jc w:val="center"/>
              <w:divId w:val="1"/>
            </w:pPr>
            <w:r>
              <w:rPr>
                <w:rFonts w:eastAsia="Arial"/>
                <w:sz w:val="16"/>
              </w:rPr>
              <w:t xml:space="preserve">3 </w:t>
            </w:r>
          </w:p>
        </w:tc>
      </w:tr>
      <w:tr w:rsidR="005B77D2" w14:paraId="6AAD8497" w14:textId="77777777">
        <w:trPr>
          <w:trHeight w:val="320"/>
        </w:trPr>
        <w:tc>
          <w:tcPr>
            <w:tcW w:w="1620" w:type="dxa"/>
            <w:gridSpan w:val="2"/>
            <w:vMerge/>
          </w:tcPr>
          <w:p w14:paraId="4BA9C33E" w14:textId="77777777" w:rsidR="005B77D2" w:rsidRDefault="005B77D2" w:rsidP="00E21473">
            <w:pPr>
              <w:keepNext/>
            </w:pPr>
          </w:p>
        </w:tc>
        <w:tc>
          <w:tcPr>
            <w:tcW w:w="1620" w:type="dxa"/>
            <w:gridSpan w:val="2"/>
            <w:tcBorders>
              <w:bottom w:val="dotted" w:sz="4" w:space="0" w:color="auto"/>
            </w:tcBorders>
            <w:vAlign w:val="center"/>
          </w:tcPr>
          <w:p w14:paraId="4AB40328" w14:textId="77777777" w:rsidR="005B77D2" w:rsidRDefault="00AC56A1" w:rsidP="00E21473">
            <w:pPr>
              <w:keepNext/>
              <w:jc w:val="left"/>
              <w:divId w:val="1"/>
            </w:pPr>
            <w:r>
              <w:rPr>
                <w:sz w:val="16"/>
              </w:rPr>
              <w:t>shallow to medium</w:t>
            </w:r>
          </w:p>
        </w:tc>
        <w:tc>
          <w:tcPr>
            <w:tcW w:w="1620" w:type="dxa"/>
            <w:gridSpan w:val="2"/>
            <w:tcBorders>
              <w:bottom w:val="dotted" w:sz="4" w:space="0" w:color="auto"/>
            </w:tcBorders>
            <w:vAlign w:val="center"/>
          </w:tcPr>
          <w:p w14:paraId="76E9E301" w14:textId="77777777" w:rsidR="005B77D2" w:rsidRDefault="005B77D2" w:rsidP="00E21473">
            <w:pPr>
              <w:keepNext/>
            </w:pPr>
          </w:p>
        </w:tc>
        <w:tc>
          <w:tcPr>
            <w:tcW w:w="1620" w:type="dxa"/>
            <w:tcBorders>
              <w:bottom w:val="dotted" w:sz="4" w:space="0" w:color="auto"/>
            </w:tcBorders>
            <w:vAlign w:val="center"/>
          </w:tcPr>
          <w:p w14:paraId="05B69687" w14:textId="77777777" w:rsidR="005B77D2" w:rsidRDefault="005B77D2" w:rsidP="00E21473">
            <w:pPr>
              <w:keepNext/>
            </w:pPr>
          </w:p>
        </w:tc>
        <w:tc>
          <w:tcPr>
            <w:tcW w:w="1620" w:type="dxa"/>
            <w:tcBorders>
              <w:bottom w:val="dotted" w:sz="4" w:space="0" w:color="auto"/>
            </w:tcBorders>
            <w:vAlign w:val="center"/>
          </w:tcPr>
          <w:p w14:paraId="48B96194" w14:textId="77777777" w:rsidR="005B77D2" w:rsidRDefault="005B77D2" w:rsidP="00E21473">
            <w:pPr>
              <w:keepNext/>
            </w:pPr>
          </w:p>
        </w:tc>
        <w:tc>
          <w:tcPr>
            <w:tcW w:w="1620" w:type="dxa"/>
            <w:tcBorders>
              <w:bottom w:val="dotted" w:sz="4" w:space="0" w:color="auto"/>
            </w:tcBorders>
            <w:vAlign w:val="center"/>
          </w:tcPr>
          <w:p w14:paraId="0AE14EE0" w14:textId="77777777" w:rsidR="005B77D2" w:rsidRDefault="005B77D2" w:rsidP="00E21473">
            <w:pPr>
              <w:keepNext/>
            </w:pPr>
          </w:p>
        </w:tc>
        <w:tc>
          <w:tcPr>
            <w:tcW w:w="1620" w:type="dxa"/>
            <w:tcBorders>
              <w:bottom w:val="dotted" w:sz="4" w:space="0" w:color="auto"/>
            </w:tcBorders>
            <w:vAlign w:val="center"/>
          </w:tcPr>
          <w:p w14:paraId="009B8E44" w14:textId="77777777" w:rsidR="005B77D2" w:rsidRDefault="00AC56A1" w:rsidP="00E21473">
            <w:pPr>
              <w:keepNext/>
              <w:jc w:val="center"/>
              <w:divId w:val="1"/>
            </w:pPr>
            <w:r>
              <w:rPr>
                <w:rFonts w:eastAsia="Arial"/>
                <w:sz w:val="16"/>
              </w:rPr>
              <w:t xml:space="preserve">4 </w:t>
            </w:r>
          </w:p>
        </w:tc>
      </w:tr>
      <w:tr w:rsidR="005B77D2" w14:paraId="3A1108E3" w14:textId="77777777">
        <w:trPr>
          <w:trHeight w:val="320"/>
        </w:trPr>
        <w:tc>
          <w:tcPr>
            <w:tcW w:w="1620" w:type="dxa"/>
            <w:gridSpan w:val="2"/>
            <w:vMerge/>
          </w:tcPr>
          <w:p w14:paraId="1DC49669" w14:textId="77777777" w:rsidR="005B77D2" w:rsidRDefault="005B77D2" w:rsidP="00E21473">
            <w:pPr>
              <w:keepNext/>
            </w:pPr>
          </w:p>
        </w:tc>
        <w:tc>
          <w:tcPr>
            <w:tcW w:w="1620" w:type="dxa"/>
            <w:gridSpan w:val="2"/>
            <w:tcBorders>
              <w:bottom w:val="dotted" w:sz="4" w:space="0" w:color="auto"/>
            </w:tcBorders>
            <w:vAlign w:val="center"/>
          </w:tcPr>
          <w:p w14:paraId="19CAFB43" w14:textId="77777777" w:rsidR="005B77D2" w:rsidRDefault="00AC56A1" w:rsidP="00E21473">
            <w:pPr>
              <w:keepNext/>
              <w:jc w:val="left"/>
              <w:divId w:val="1"/>
            </w:pPr>
            <w:r>
              <w:rPr>
                <w:sz w:val="16"/>
              </w:rPr>
              <w:t>medium</w:t>
            </w:r>
          </w:p>
        </w:tc>
        <w:tc>
          <w:tcPr>
            <w:tcW w:w="1620" w:type="dxa"/>
            <w:gridSpan w:val="2"/>
            <w:tcBorders>
              <w:bottom w:val="dotted" w:sz="4" w:space="0" w:color="auto"/>
            </w:tcBorders>
            <w:vAlign w:val="center"/>
          </w:tcPr>
          <w:p w14:paraId="1B15E6E6" w14:textId="77777777" w:rsidR="005B77D2" w:rsidRDefault="005B77D2" w:rsidP="00E21473">
            <w:pPr>
              <w:keepNext/>
            </w:pPr>
          </w:p>
        </w:tc>
        <w:tc>
          <w:tcPr>
            <w:tcW w:w="1620" w:type="dxa"/>
            <w:tcBorders>
              <w:bottom w:val="dotted" w:sz="4" w:space="0" w:color="auto"/>
            </w:tcBorders>
            <w:vAlign w:val="center"/>
          </w:tcPr>
          <w:p w14:paraId="3247C9D1" w14:textId="77777777" w:rsidR="005B77D2" w:rsidRDefault="005B77D2" w:rsidP="00E21473">
            <w:pPr>
              <w:keepNext/>
            </w:pPr>
          </w:p>
        </w:tc>
        <w:tc>
          <w:tcPr>
            <w:tcW w:w="1620" w:type="dxa"/>
            <w:tcBorders>
              <w:bottom w:val="dotted" w:sz="4" w:space="0" w:color="auto"/>
            </w:tcBorders>
            <w:vAlign w:val="center"/>
          </w:tcPr>
          <w:p w14:paraId="07161C9D" w14:textId="77777777" w:rsidR="005B77D2" w:rsidRDefault="005B77D2" w:rsidP="00E21473">
            <w:pPr>
              <w:keepNext/>
            </w:pPr>
          </w:p>
        </w:tc>
        <w:tc>
          <w:tcPr>
            <w:tcW w:w="1620" w:type="dxa"/>
            <w:tcBorders>
              <w:bottom w:val="dotted" w:sz="4" w:space="0" w:color="auto"/>
            </w:tcBorders>
            <w:vAlign w:val="center"/>
          </w:tcPr>
          <w:p w14:paraId="765463A9" w14:textId="77777777" w:rsidR="005B77D2" w:rsidRDefault="00AC56A1" w:rsidP="00E21473">
            <w:pPr>
              <w:keepNext/>
              <w:jc w:val="left"/>
              <w:divId w:val="1"/>
            </w:pPr>
            <w:r>
              <w:rPr>
                <w:sz w:val="16"/>
              </w:rPr>
              <w:t>COSEH 4200</w:t>
            </w:r>
          </w:p>
        </w:tc>
        <w:tc>
          <w:tcPr>
            <w:tcW w:w="1620" w:type="dxa"/>
            <w:tcBorders>
              <w:bottom w:val="dotted" w:sz="4" w:space="0" w:color="auto"/>
            </w:tcBorders>
            <w:vAlign w:val="center"/>
          </w:tcPr>
          <w:p w14:paraId="1E80462E" w14:textId="77777777" w:rsidR="005B77D2" w:rsidRDefault="00AC56A1" w:rsidP="00E21473">
            <w:pPr>
              <w:keepNext/>
              <w:jc w:val="center"/>
              <w:divId w:val="1"/>
            </w:pPr>
            <w:r>
              <w:rPr>
                <w:rFonts w:eastAsia="Arial"/>
                <w:sz w:val="16"/>
              </w:rPr>
              <w:t xml:space="preserve">5 </w:t>
            </w:r>
          </w:p>
        </w:tc>
      </w:tr>
      <w:tr w:rsidR="005B77D2" w14:paraId="33B87956" w14:textId="77777777">
        <w:trPr>
          <w:trHeight w:val="320"/>
        </w:trPr>
        <w:tc>
          <w:tcPr>
            <w:tcW w:w="1620" w:type="dxa"/>
            <w:gridSpan w:val="2"/>
            <w:vMerge/>
          </w:tcPr>
          <w:p w14:paraId="3A8EAC74" w14:textId="77777777" w:rsidR="005B77D2" w:rsidRDefault="005B77D2" w:rsidP="00E21473">
            <w:pPr>
              <w:keepNext/>
            </w:pPr>
          </w:p>
        </w:tc>
        <w:tc>
          <w:tcPr>
            <w:tcW w:w="1620" w:type="dxa"/>
            <w:gridSpan w:val="2"/>
            <w:tcBorders>
              <w:bottom w:val="dotted" w:sz="4" w:space="0" w:color="auto"/>
            </w:tcBorders>
            <w:vAlign w:val="center"/>
          </w:tcPr>
          <w:p w14:paraId="0E7ABCA1" w14:textId="77777777" w:rsidR="005B77D2" w:rsidRDefault="00AC56A1" w:rsidP="00E21473">
            <w:pPr>
              <w:keepNext/>
              <w:jc w:val="left"/>
              <w:divId w:val="1"/>
            </w:pPr>
            <w:r>
              <w:rPr>
                <w:sz w:val="16"/>
              </w:rPr>
              <w:t>medium to deep</w:t>
            </w:r>
          </w:p>
        </w:tc>
        <w:tc>
          <w:tcPr>
            <w:tcW w:w="1620" w:type="dxa"/>
            <w:gridSpan w:val="2"/>
            <w:tcBorders>
              <w:bottom w:val="dotted" w:sz="4" w:space="0" w:color="auto"/>
            </w:tcBorders>
            <w:vAlign w:val="center"/>
          </w:tcPr>
          <w:p w14:paraId="15A321D7" w14:textId="77777777" w:rsidR="005B77D2" w:rsidRDefault="005B77D2" w:rsidP="00E21473">
            <w:pPr>
              <w:keepNext/>
            </w:pPr>
          </w:p>
        </w:tc>
        <w:tc>
          <w:tcPr>
            <w:tcW w:w="1620" w:type="dxa"/>
            <w:tcBorders>
              <w:bottom w:val="dotted" w:sz="4" w:space="0" w:color="auto"/>
            </w:tcBorders>
            <w:vAlign w:val="center"/>
          </w:tcPr>
          <w:p w14:paraId="2E55F52C" w14:textId="77777777" w:rsidR="005B77D2" w:rsidRDefault="005B77D2" w:rsidP="00E21473">
            <w:pPr>
              <w:keepNext/>
            </w:pPr>
          </w:p>
        </w:tc>
        <w:tc>
          <w:tcPr>
            <w:tcW w:w="1620" w:type="dxa"/>
            <w:tcBorders>
              <w:bottom w:val="dotted" w:sz="4" w:space="0" w:color="auto"/>
            </w:tcBorders>
            <w:vAlign w:val="center"/>
          </w:tcPr>
          <w:p w14:paraId="32AB5813" w14:textId="77777777" w:rsidR="005B77D2" w:rsidRDefault="005B77D2" w:rsidP="00E21473">
            <w:pPr>
              <w:keepNext/>
            </w:pPr>
          </w:p>
        </w:tc>
        <w:tc>
          <w:tcPr>
            <w:tcW w:w="1620" w:type="dxa"/>
            <w:tcBorders>
              <w:bottom w:val="dotted" w:sz="4" w:space="0" w:color="auto"/>
            </w:tcBorders>
            <w:vAlign w:val="center"/>
          </w:tcPr>
          <w:p w14:paraId="725EA87E" w14:textId="77777777" w:rsidR="005B77D2" w:rsidRDefault="005B77D2" w:rsidP="00E21473">
            <w:pPr>
              <w:keepNext/>
            </w:pPr>
          </w:p>
        </w:tc>
        <w:tc>
          <w:tcPr>
            <w:tcW w:w="1620" w:type="dxa"/>
            <w:tcBorders>
              <w:bottom w:val="dotted" w:sz="4" w:space="0" w:color="auto"/>
            </w:tcBorders>
            <w:vAlign w:val="center"/>
          </w:tcPr>
          <w:p w14:paraId="3472D093" w14:textId="77777777" w:rsidR="005B77D2" w:rsidRDefault="00AC56A1" w:rsidP="00E21473">
            <w:pPr>
              <w:keepNext/>
              <w:jc w:val="center"/>
              <w:divId w:val="1"/>
            </w:pPr>
            <w:r>
              <w:rPr>
                <w:rFonts w:eastAsia="Arial"/>
                <w:sz w:val="16"/>
              </w:rPr>
              <w:t xml:space="preserve">6 </w:t>
            </w:r>
          </w:p>
        </w:tc>
      </w:tr>
      <w:tr w:rsidR="005B77D2" w14:paraId="18E4F23D" w14:textId="77777777">
        <w:trPr>
          <w:trHeight w:val="320"/>
        </w:trPr>
        <w:tc>
          <w:tcPr>
            <w:tcW w:w="1620" w:type="dxa"/>
            <w:gridSpan w:val="2"/>
            <w:vMerge/>
          </w:tcPr>
          <w:p w14:paraId="47139B3A" w14:textId="77777777" w:rsidR="005B77D2" w:rsidRDefault="005B77D2" w:rsidP="00E21473">
            <w:pPr>
              <w:keepNext/>
            </w:pPr>
          </w:p>
        </w:tc>
        <w:tc>
          <w:tcPr>
            <w:tcW w:w="1620" w:type="dxa"/>
            <w:gridSpan w:val="2"/>
            <w:tcBorders>
              <w:bottom w:val="dotted" w:sz="4" w:space="0" w:color="auto"/>
            </w:tcBorders>
            <w:vAlign w:val="center"/>
          </w:tcPr>
          <w:p w14:paraId="5636E8BE" w14:textId="77777777" w:rsidR="005B77D2" w:rsidRDefault="00AC56A1" w:rsidP="00E21473">
            <w:pPr>
              <w:keepNext/>
              <w:jc w:val="left"/>
              <w:divId w:val="1"/>
            </w:pPr>
            <w:r>
              <w:rPr>
                <w:sz w:val="16"/>
              </w:rPr>
              <w:t>deep</w:t>
            </w:r>
          </w:p>
        </w:tc>
        <w:tc>
          <w:tcPr>
            <w:tcW w:w="1620" w:type="dxa"/>
            <w:gridSpan w:val="2"/>
            <w:tcBorders>
              <w:bottom w:val="dotted" w:sz="4" w:space="0" w:color="auto"/>
            </w:tcBorders>
            <w:vAlign w:val="center"/>
          </w:tcPr>
          <w:p w14:paraId="138BB7B6" w14:textId="77777777" w:rsidR="005B77D2" w:rsidRDefault="005B77D2" w:rsidP="00E21473">
            <w:pPr>
              <w:keepNext/>
            </w:pPr>
          </w:p>
        </w:tc>
        <w:tc>
          <w:tcPr>
            <w:tcW w:w="1620" w:type="dxa"/>
            <w:tcBorders>
              <w:bottom w:val="dotted" w:sz="4" w:space="0" w:color="auto"/>
            </w:tcBorders>
            <w:vAlign w:val="center"/>
          </w:tcPr>
          <w:p w14:paraId="7213902A" w14:textId="77777777" w:rsidR="005B77D2" w:rsidRDefault="005B77D2" w:rsidP="00E21473">
            <w:pPr>
              <w:keepNext/>
            </w:pPr>
          </w:p>
        </w:tc>
        <w:tc>
          <w:tcPr>
            <w:tcW w:w="1620" w:type="dxa"/>
            <w:tcBorders>
              <w:bottom w:val="dotted" w:sz="4" w:space="0" w:color="auto"/>
            </w:tcBorders>
            <w:vAlign w:val="center"/>
          </w:tcPr>
          <w:p w14:paraId="738E8D4C" w14:textId="77777777" w:rsidR="005B77D2" w:rsidRDefault="005B77D2" w:rsidP="00E21473">
            <w:pPr>
              <w:keepNext/>
            </w:pPr>
          </w:p>
        </w:tc>
        <w:tc>
          <w:tcPr>
            <w:tcW w:w="1620" w:type="dxa"/>
            <w:tcBorders>
              <w:bottom w:val="dotted" w:sz="4" w:space="0" w:color="auto"/>
            </w:tcBorders>
            <w:vAlign w:val="center"/>
          </w:tcPr>
          <w:p w14:paraId="3ECF8822" w14:textId="77777777" w:rsidR="005B77D2" w:rsidRDefault="00AC56A1" w:rsidP="00E21473">
            <w:pPr>
              <w:keepNext/>
              <w:jc w:val="left"/>
              <w:divId w:val="1"/>
            </w:pPr>
            <w:r>
              <w:rPr>
                <w:sz w:val="16"/>
              </w:rPr>
              <w:t>Winter Passion</w:t>
            </w:r>
          </w:p>
        </w:tc>
        <w:tc>
          <w:tcPr>
            <w:tcW w:w="1620" w:type="dxa"/>
            <w:tcBorders>
              <w:bottom w:val="dotted" w:sz="4" w:space="0" w:color="auto"/>
            </w:tcBorders>
            <w:vAlign w:val="center"/>
          </w:tcPr>
          <w:p w14:paraId="3AA64D01" w14:textId="77777777" w:rsidR="005B77D2" w:rsidRDefault="00AC56A1" w:rsidP="00E21473">
            <w:pPr>
              <w:keepNext/>
              <w:jc w:val="center"/>
              <w:divId w:val="1"/>
            </w:pPr>
            <w:r>
              <w:rPr>
                <w:rFonts w:eastAsia="Arial"/>
                <w:sz w:val="16"/>
              </w:rPr>
              <w:t xml:space="preserve">7 </w:t>
            </w:r>
          </w:p>
        </w:tc>
      </w:tr>
      <w:tr w:rsidR="005B77D2" w14:paraId="5DA3E2EE" w14:textId="77777777">
        <w:trPr>
          <w:trHeight w:val="320"/>
        </w:trPr>
        <w:tc>
          <w:tcPr>
            <w:tcW w:w="1620" w:type="dxa"/>
            <w:gridSpan w:val="2"/>
            <w:vMerge/>
          </w:tcPr>
          <w:p w14:paraId="222DBD98" w14:textId="77777777" w:rsidR="005B77D2" w:rsidRDefault="005B77D2" w:rsidP="00E21473">
            <w:pPr>
              <w:keepNext/>
            </w:pPr>
          </w:p>
        </w:tc>
        <w:tc>
          <w:tcPr>
            <w:tcW w:w="1620" w:type="dxa"/>
            <w:gridSpan w:val="2"/>
            <w:tcBorders>
              <w:bottom w:val="dotted" w:sz="4" w:space="0" w:color="auto"/>
            </w:tcBorders>
            <w:vAlign w:val="center"/>
          </w:tcPr>
          <w:p w14:paraId="4FCF22DF" w14:textId="77777777" w:rsidR="005B77D2" w:rsidRDefault="00AC56A1" w:rsidP="00E21473">
            <w:pPr>
              <w:keepNext/>
              <w:jc w:val="left"/>
              <w:divId w:val="1"/>
            </w:pPr>
            <w:r>
              <w:rPr>
                <w:sz w:val="16"/>
              </w:rPr>
              <w:t>deep to very deep</w:t>
            </w:r>
          </w:p>
        </w:tc>
        <w:tc>
          <w:tcPr>
            <w:tcW w:w="1620" w:type="dxa"/>
            <w:gridSpan w:val="2"/>
            <w:tcBorders>
              <w:bottom w:val="dotted" w:sz="4" w:space="0" w:color="auto"/>
            </w:tcBorders>
            <w:vAlign w:val="center"/>
          </w:tcPr>
          <w:p w14:paraId="587996C2" w14:textId="77777777" w:rsidR="005B77D2" w:rsidRDefault="005B77D2" w:rsidP="00E21473">
            <w:pPr>
              <w:keepNext/>
            </w:pPr>
          </w:p>
        </w:tc>
        <w:tc>
          <w:tcPr>
            <w:tcW w:w="1620" w:type="dxa"/>
            <w:tcBorders>
              <w:bottom w:val="dotted" w:sz="4" w:space="0" w:color="auto"/>
            </w:tcBorders>
            <w:vAlign w:val="center"/>
          </w:tcPr>
          <w:p w14:paraId="4B9970D5" w14:textId="77777777" w:rsidR="005B77D2" w:rsidRDefault="005B77D2" w:rsidP="00E21473">
            <w:pPr>
              <w:keepNext/>
            </w:pPr>
          </w:p>
        </w:tc>
        <w:tc>
          <w:tcPr>
            <w:tcW w:w="1620" w:type="dxa"/>
            <w:tcBorders>
              <w:bottom w:val="dotted" w:sz="4" w:space="0" w:color="auto"/>
            </w:tcBorders>
            <w:vAlign w:val="center"/>
          </w:tcPr>
          <w:p w14:paraId="588A8BD8" w14:textId="77777777" w:rsidR="005B77D2" w:rsidRDefault="005B77D2" w:rsidP="00E21473">
            <w:pPr>
              <w:keepNext/>
            </w:pPr>
          </w:p>
        </w:tc>
        <w:tc>
          <w:tcPr>
            <w:tcW w:w="1620" w:type="dxa"/>
            <w:tcBorders>
              <w:bottom w:val="dotted" w:sz="4" w:space="0" w:color="auto"/>
            </w:tcBorders>
            <w:vAlign w:val="center"/>
          </w:tcPr>
          <w:p w14:paraId="5623CFF5" w14:textId="77777777" w:rsidR="005B77D2" w:rsidRDefault="005B77D2" w:rsidP="00E21473">
            <w:pPr>
              <w:keepNext/>
            </w:pPr>
          </w:p>
        </w:tc>
        <w:tc>
          <w:tcPr>
            <w:tcW w:w="1620" w:type="dxa"/>
            <w:tcBorders>
              <w:bottom w:val="dotted" w:sz="4" w:space="0" w:color="auto"/>
            </w:tcBorders>
            <w:vAlign w:val="center"/>
          </w:tcPr>
          <w:p w14:paraId="36EDD8D3" w14:textId="77777777" w:rsidR="005B77D2" w:rsidRDefault="00AC56A1" w:rsidP="00E21473">
            <w:pPr>
              <w:keepNext/>
              <w:jc w:val="center"/>
              <w:divId w:val="1"/>
            </w:pPr>
            <w:r>
              <w:rPr>
                <w:rFonts w:eastAsia="Arial"/>
                <w:sz w:val="16"/>
              </w:rPr>
              <w:t xml:space="preserve">8 </w:t>
            </w:r>
          </w:p>
        </w:tc>
      </w:tr>
      <w:tr w:rsidR="005B77D2" w14:paraId="37754427" w14:textId="77777777">
        <w:trPr>
          <w:trHeight w:val="320"/>
        </w:trPr>
        <w:tc>
          <w:tcPr>
            <w:tcW w:w="1620" w:type="dxa"/>
            <w:gridSpan w:val="2"/>
            <w:vMerge/>
          </w:tcPr>
          <w:p w14:paraId="73459ADA" w14:textId="77777777" w:rsidR="005B77D2" w:rsidRDefault="005B77D2" w:rsidP="00E21473">
            <w:pPr>
              <w:keepNext/>
            </w:pPr>
          </w:p>
        </w:tc>
        <w:tc>
          <w:tcPr>
            <w:tcW w:w="1620" w:type="dxa"/>
            <w:gridSpan w:val="2"/>
            <w:tcBorders>
              <w:bottom w:val="dotted" w:sz="4" w:space="0" w:color="auto"/>
            </w:tcBorders>
            <w:vAlign w:val="center"/>
          </w:tcPr>
          <w:p w14:paraId="50528798" w14:textId="77777777" w:rsidR="005B77D2" w:rsidRDefault="00AC56A1" w:rsidP="00E21473">
            <w:pPr>
              <w:keepNext/>
              <w:jc w:val="left"/>
              <w:divId w:val="1"/>
            </w:pPr>
            <w:r>
              <w:rPr>
                <w:sz w:val="16"/>
              </w:rPr>
              <w:t>very deep</w:t>
            </w:r>
          </w:p>
        </w:tc>
        <w:tc>
          <w:tcPr>
            <w:tcW w:w="1620" w:type="dxa"/>
            <w:gridSpan w:val="2"/>
            <w:tcBorders>
              <w:bottom w:val="dotted" w:sz="4" w:space="0" w:color="auto"/>
            </w:tcBorders>
            <w:vAlign w:val="center"/>
          </w:tcPr>
          <w:p w14:paraId="0928A95D" w14:textId="77777777" w:rsidR="005B77D2" w:rsidRDefault="005B77D2" w:rsidP="00E21473">
            <w:pPr>
              <w:keepNext/>
            </w:pPr>
          </w:p>
        </w:tc>
        <w:tc>
          <w:tcPr>
            <w:tcW w:w="1620" w:type="dxa"/>
            <w:tcBorders>
              <w:bottom w:val="dotted" w:sz="4" w:space="0" w:color="auto"/>
            </w:tcBorders>
            <w:vAlign w:val="center"/>
          </w:tcPr>
          <w:p w14:paraId="77F611C6" w14:textId="77777777" w:rsidR="005B77D2" w:rsidRDefault="005B77D2" w:rsidP="00E21473">
            <w:pPr>
              <w:keepNext/>
            </w:pPr>
          </w:p>
        </w:tc>
        <w:tc>
          <w:tcPr>
            <w:tcW w:w="1620" w:type="dxa"/>
            <w:tcBorders>
              <w:bottom w:val="dotted" w:sz="4" w:space="0" w:color="auto"/>
            </w:tcBorders>
            <w:vAlign w:val="center"/>
          </w:tcPr>
          <w:p w14:paraId="3614D397" w14:textId="77777777" w:rsidR="005B77D2" w:rsidRDefault="005B77D2" w:rsidP="00E21473">
            <w:pPr>
              <w:keepNext/>
            </w:pPr>
          </w:p>
        </w:tc>
        <w:tc>
          <w:tcPr>
            <w:tcW w:w="1620" w:type="dxa"/>
            <w:tcBorders>
              <w:bottom w:val="dotted" w:sz="4" w:space="0" w:color="auto"/>
            </w:tcBorders>
            <w:vAlign w:val="center"/>
          </w:tcPr>
          <w:p w14:paraId="580608AB" w14:textId="77777777" w:rsidR="005B77D2" w:rsidRDefault="00AC56A1" w:rsidP="00E21473">
            <w:pPr>
              <w:keepNext/>
              <w:jc w:val="left"/>
              <w:divId w:val="1"/>
            </w:pPr>
            <w:r>
              <w:rPr>
                <w:sz w:val="16"/>
              </w:rPr>
              <w:t>HG 1414</w:t>
            </w:r>
          </w:p>
        </w:tc>
        <w:tc>
          <w:tcPr>
            <w:tcW w:w="1620" w:type="dxa"/>
            <w:tcBorders>
              <w:bottom w:val="dotted" w:sz="4" w:space="0" w:color="auto"/>
            </w:tcBorders>
            <w:vAlign w:val="center"/>
          </w:tcPr>
          <w:p w14:paraId="7A876687" w14:textId="77777777" w:rsidR="005B77D2" w:rsidRDefault="00AC56A1" w:rsidP="00E21473">
            <w:pPr>
              <w:keepNext/>
              <w:jc w:val="center"/>
              <w:divId w:val="1"/>
            </w:pPr>
            <w:r>
              <w:rPr>
                <w:rFonts w:eastAsia="Arial"/>
                <w:sz w:val="16"/>
              </w:rPr>
              <w:t xml:space="preserve">9 </w:t>
            </w:r>
          </w:p>
        </w:tc>
      </w:tr>
      <w:tr w:rsidR="005B77D2" w14:paraId="6770E5E3" w14:textId="77777777">
        <w:trPr>
          <w:trHeight w:val="360"/>
        </w:trPr>
        <w:tc>
          <w:tcPr>
            <w:tcW w:w="810" w:type="dxa"/>
            <w:tcBorders>
              <w:right w:val="dotted" w:sz="4" w:space="0" w:color="auto"/>
            </w:tcBorders>
            <w:shd w:val="clear" w:color="auto" w:fill="DFDFD7"/>
            <w:vAlign w:val="center"/>
          </w:tcPr>
          <w:p w14:paraId="28C4506E" w14:textId="77777777" w:rsidR="005B77D2" w:rsidRDefault="00AC56A1">
            <w:r>
              <w:rPr>
                <w:rFonts w:eastAsia="Arial"/>
                <w:b/>
                <w:sz w:val="16"/>
              </w:rPr>
              <w:t>15.</w:t>
            </w:r>
          </w:p>
        </w:tc>
        <w:tc>
          <w:tcPr>
            <w:tcW w:w="810" w:type="dxa"/>
            <w:tcBorders>
              <w:right w:val="dotted" w:sz="4" w:space="0" w:color="auto"/>
            </w:tcBorders>
            <w:shd w:val="clear" w:color="auto" w:fill="DFDFD7"/>
            <w:vAlign w:val="center"/>
          </w:tcPr>
          <w:p w14:paraId="0E4E51A6" w14:textId="77777777" w:rsidR="005B77D2" w:rsidRDefault="005B77D2"/>
        </w:tc>
        <w:tc>
          <w:tcPr>
            <w:tcW w:w="810" w:type="dxa"/>
            <w:tcBorders>
              <w:right w:val="dotted" w:sz="4" w:space="0" w:color="auto"/>
            </w:tcBorders>
            <w:shd w:val="clear" w:color="auto" w:fill="DFDFD7"/>
            <w:vAlign w:val="center"/>
          </w:tcPr>
          <w:p w14:paraId="6D9EFDEE"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07808F3F"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6A041A0F"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3A6897CD" w14:textId="77777777" w:rsidR="005B77D2" w:rsidRDefault="00AC56A1">
            <w:r>
              <w:rPr>
                <w:rFonts w:eastAsia="Arial"/>
                <w:b/>
                <w:sz w:val="16"/>
              </w:rPr>
              <w:t>(a), (b)</w:t>
            </w:r>
          </w:p>
        </w:tc>
        <w:tc>
          <w:tcPr>
            <w:tcW w:w="1620" w:type="dxa"/>
            <w:shd w:val="clear" w:color="auto" w:fill="DFDFD7"/>
            <w:vAlign w:val="center"/>
          </w:tcPr>
          <w:p w14:paraId="599471F5" w14:textId="77777777" w:rsidR="005B77D2" w:rsidRDefault="005B77D2"/>
        </w:tc>
        <w:tc>
          <w:tcPr>
            <w:tcW w:w="1620" w:type="dxa"/>
            <w:shd w:val="clear" w:color="auto" w:fill="DFDFD7"/>
          </w:tcPr>
          <w:p w14:paraId="2EE49FB8" w14:textId="77777777" w:rsidR="005B77D2" w:rsidRDefault="005B77D2"/>
        </w:tc>
        <w:tc>
          <w:tcPr>
            <w:tcW w:w="1620" w:type="dxa"/>
            <w:shd w:val="clear" w:color="auto" w:fill="DFDFD7"/>
          </w:tcPr>
          <w:p w14:paraId="13D015E9" w14:textId="77777777" w:rsidR="005B77D2" w:rsidRDefault="005B77D2"/>
        </w:tc>
        <w:tc>
          <w:tcPr>
            <w:tcW w:w="1620" w:type="dxa"/>
            <w:shd w:val="clear" w:color="auto" w:fill="DFDFD7"/>
          </w:tcPr>
          <w:p w14:paraId="30E54ABC" w14:textId="77777777" w:rsidR="005B77D2" w:rsidRDefault="005B77D2"/>
        </w:tc>
      </w:tr>
      <w:tr w:rsidR="005B77D2" w14:paraId="1E989F69" w14:textId="77777777">
        <w:trPr>
          <w:trHeight w:val="440"/>
        </w:trPr>
        <w:tc>
          <w:tcPr>
            <w:tcW w:w="1620" w:type="dxa"/>
            <w:gridSpan w:val="2"/>
            <w:vMerge w:val="restart"/>
          </w:tcPr>
          <w:p w14:paraId="71301C44" w14:textId="77777777" w:rsidR="005B77D2" w:rsidRDefault="005B77D2"/>
        </w:tc>
        <w:tc>
          <w:tcPr>
            <w:tcW w:w="1620" w:type="dxa"/>
            <w:gridSpan w:val="2"/>
            <w:tcBorders>
              <w:bottom w:val="dotted" w:sz="4" w:space="0" w:color="auto"/>
            </w:tcBorders>
          </w:tcPr>
          <w:p w14:paraId="5DB93EA2" w14:textId="77777777" w:rsidR="005B77D2" w:rsidRDefault="00AC56A1">
            <w:pPr>
              <w:spacing w:before="113" w:after="113"/>
              <w:jc w:val="left"/>
              <w:divId w:val="1"/>
            </w:pPr>
            <w:r>
              <w:rPr>
                <w:b/>
                <w:sz w:val="16"/>
              </w:rPr>
              <w:t xml:space="preserve">Terminal leaflet: undulation </w:t>
            </w:r>
          </w:p>
        </w:tc>
        <w:tc>
          <w:tcPr>
            <w:tcW w:w="1620" w:type="dxa"/>
            <w:gridSpan w:val="2"/>
            <w:tcBorders>
              <w:bottom w:val="dotted" w:sz="4" w:space="0" w:color="auto"/>
            </w:tcBorders>
          </w:tcPr>
          <w:p w14:paraId="26A4B647" w14:textId="77777777" w:rsidR="005B77D2" w:rsidRDefault="005B77D2"/>
        </w:tc>
        <w:tc>
          <w:tcPr>
            <w:tcW w:w="1620" w:type="dxa"/>
            <w:tcBorders>
              <w:bottom w:val="dotted" w:sz="4" w:space="0" w:color="auto"/>
            </w:tcBorders>
          </w:tcPr>
          <w:p w14:paraId="17F18B13" w14:textId="77777777" w:rsidR="005B77D2" w:rsidRDefault="005B77D2"/>
        </w:tc>
        <w:tc>
          <w:tcPr>
            <w:tcW w:w="1620" w:type="dxa"/>
            <w:tcBorders>
              <w:bottom w:val="dotted" w:sz="4" w:space="0" w:color="auto"/>
            </w:tcBorders>
          </w:tcPr>
          <w:p w14:paraId="2871241B" w14:textId="77777777" w:rsidR="005B77D2" w:rsidRDefault="005B77D2"/>
        </w:tc>
        <w:tc>
          <w:tcPr>
            <w:tcW w:w="1620" w:type="dxa"/>
            <w:tcBorders>
              <w:bottom w:val="dotted" w:sz="4" w:space="0" w:color="auto"/>
            </w:tcBorders>
          </w:tcPr>
          <w:p w14:paraId="1782EF3C" w14:textId="77777777" w:rsidR="005B77D2" w:rsidRDefault="005B77D2"/>
        </w:tc>
        <w:tc>
          <w:tcPr>
            <w:tcW w:w="1620" w:type="dxa"/>
            <w:tcBorders>
              <w:bottom w:val="dotted" w:sz="4" w:space="0" w:color="auto"/>
            </w:tcBorders>
          </w:tcPr>
          <w:p w14:paraId="152098F5" w14:textId="77777777" w:rsidR="005B77D2" w:rsidRDefault="005B77D2"/>
        </w:tc>
      </w:tr>
      <w:tr w:rsidR="005B77D2" w14:paraId="64871C51" w14:textId="77777777">
        <w:trPr>
          <w:trHeight w:val="320"/>
        </w:trPr>
        <w:tc>
          <w:tcPr>
            <w:tcW w:w="1620" w:type="dxa"/>
            <w:gridSpan w:val="2"/>
            <w:vMerge/>
          </w:tcPr>
          <w:p w14:paraId="60283FA8" w14:textId="77777777" w:rsidR="005B77D2" w:rsidRDefault="005B77D2"/>
        </w:tc>
        <w:tc>
          <w:tcPr>
            <w:tcW w:w="1620" w:type="dxa"/>
            <w:gridSpan w:val="2"/>
            <w:tcBorders>
              <w:bottom w:val="dotted" w:sz="4" w:space="0" w:color="auto"/>
            </w:tcBorders>
            <w:vAlign w:val="center"/>
          </w:tcPr>
          <w:p w14:paraId="031EF8EF" w14:textId="77777777" w:rsidR="005B77D2" w:rsidRDefault="00AC56A1">
            <w:pPr>
              <w:jc w:val="left"/>
              <w:divId w:val="1"/>
            </w:pPr>
            <w:r>
              <w:rPr>
                <w:sz w:val="16"/>
              </w:rPr>
              <w:t>absent or weak</w:t>
            </w:r>
          </w:p>
        </w:tc>
        <w:tc>
          <w:tcPr>
            <w:tcW w:w="1620" w:type="dxa"/>
            <w:gridSpan w:val="2"/>
            <w:tcBorders>
              <w:bottom w:val="dotted" w:sz="4" w:space="0" w:color="auto"/>
            </w:tcBorders>
            <w:vAlign w:val="center"/>
          </w:tcPr>
          <w:p w14:paraId="5640A7B0" w14:textId="77777777" w:rsidR="005B77D2" w:rsidRDefault="005B77D2"/>
        </w:tc>
        <w:tc>
          <w:tcPr>
            <w:tcW w:w="1620" w:type="dxa"/>
            <w:tcBorders>
              <w:bottom w:val="dotted" w:sz="4" w:space="0" w:color="auto"/>
            </w:tcBorders>
            <w:vAlign w:val="center"/>
          </w:tcPr>
          <w:p w14:paraId="096DF3FE" w14:textId="77777777" w:rsidR="005B77D2" w:rsidRDefault="005B77D2"/>
        </w:tc>
        <w:tc>
          <w:tcPr>
            <w:tcW w:w="1620" w:type="dxa"/>
            <w:tcBorders>
              <w:bottom w:val="dotted" w:sz="4" w:space="0" w:color="auto"/>
            </w:tcBorders>
            <w:vAlign w:val="center"/>
          </w:tcPr>
          <w:p w14:paraId="5A3614B7" w14:textId="77777777" w:rsidR="005B77D2" w:rsidRDefault="005B77D2"/>
        </w:tc>
        <w:tc>
          <w:tcPr>
            <w:tcW w:w="1620" w:type="dxa"/>
            <w:tcBorders>
              <w:bottom w:val="dotted" w:sz="4" w:space="0" w:color="auto"/>
            </w:tcBorders>
            <w:vAlign w:val="center"/>
          </w:tcPr>
          <w:p w14:paraId="67C58838" w14:textId="77777777" w:rsidR="005B77D2" w:rsidRDefault="00AC56A1">
            <w:pPr>
              <w:jc w:val="left"/>
              <w:divId w:val="1"/>
            </w:pPr>
            <w:r>
              <w:rPr>
                <w:sz w:val="16"/>
              </w:rPr>
              <w:t>Winter Passion</w:t>
            </w:r>
          </w:p>
        </w:tc>
        <w:tc>
          <w:tcPr>
            <w:tcW w:w="1620" w:type="dxa"/>
            <w:tcBorders>
              <w:bottom w:val="dotted" w:sz="4" w:space="0" w:color="auto"/>
            </w:tcBorders>
            <w:vAlign w:val="center"/>
          </w:tcPr>
          <w:p w14:paraId="2007C116" w14:textId="77777777" w:rsidR="005B77D2" w:rsidRDefault="00AC56A1">
            <w:pPr>
              <w:jc w:val="center"/>
              <w:divId w:val="1"/>
            </w:pPr>
            <w:r>
              <w:rPr>
                <w:rFonts w:eastAsia="Arial"/>
                <w:sz w:val="16"/>
              </w:rPr>
              <w:t xml:space="preserve">1 </w:t>
            </w:r>
          </w:p>
        </w:tc>
      </w:tr>
      <w:tr w:rsidR="005B77D2" w14:paraId="67537080" w14:textId="77777777">
        <w:trPr>
          <w:trHeight w:val="320"/>
        </w:trPr>
        <w:tc>
          <w:tcPr>
            <w:tcW w:w="1620" w:type="dxa"/>
            <w:gridSpan w:val="2"/>
            <w:vMerge/>
          </w:tcPr>
          <w:p w14:paraId="2E563987" w14:textId="77777777" w:rsidR="005B77D2" w:rsidRDefault="005B77D2"/>
        </w:tc>
        <w:tc>
          <w:tcPr>
            <w:tcW w:w="1620" w:type="dxa"/>
            <w:gridSpan w:val="2"/>
            <w:tcBorders>
              <w:bottom w:val="dotted" w:sz="4" w:space="0" w:color="auto"/>
            </w:tcBorders>
            <w:vAlign w:val="center"/>
          </w:tcPr>
          <w:p w14:paraId="3CE9AB50"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6B5DE989" w14:textId="77777777" w:rsidR="005B77D2" w:rsidRDefault="005B77D2"/>
        </w:tc>
        <w:tc>
          <w:tcPr>
            <w:tcW w:w="1620" w:type="dxa"/>
            <w:tcBorders>
              <w:bottom w:val="dotted" w:sz="4" w:space="0" w:color="auto"/>
            </w:tcBorders>
            <w:vAlign w:val="center"/>
          </w:tcPr>
          <w:p w14:paraId="0CD525EF" w14:textId="77777777" w:rsidR="005B77D2" w:rsidRDefault="005B77D2"/>
        </w:tc>
        <w:tc>
          <w:tcPr>
            <w:tcW w:w="1620" w:type="dxa"/>
            <w:tcBorders>
              <w:bottom w:val="dotted" w:sz="4" w:space="0" w:color="auto"/>
            </w:tcBorders>
            <w:vAlign w:val="center"/>
          </w:tcPr>
          <w:p w14:paraId="681CEA5C" w14:textId="77777777" w:rsidR="005B77D2" w:rsidRDefault="005B77D2"/>
        </w:tc>
        <w:tc>
          <w:tcPr>
            <w:tcW w:w="1620" w:type="dxa"/>
            <w:tcBorders>
              <w:bottom w:val="dotted" w:sz="4" w:space="0" w:color="auto"/>
            </w:tcBorders>
            <w:vAlign w:val="center"/>
          </w:tcPr>
          <w:p w14:paraId="3857AF87" w14:textId="77777777" w:rsidR="005B77D2" w:rsidRDefault="00AC56A1">
            <w:pPr>
              <w:jc w:val="left"/>
              <w:divId w:val="1"/>
            </w:pPr>
            <w:r>
              <w:rPr>
                <w:sz w:val="16"/>
              </w:rPr>
              <w:t>COSEH 4100</w:t>
            </w:r>
          </w:p>
        </w:tc>
        <w:tc>
          <w:tcPr>
            <w:tcW w:w="1620" w:type="dxa"/>
            <w:tcBorders>
              <w:bottom w:val="dotted" w:sz="4" w:space="0" w:color="auto"/>
            </w:tcBorders>
            <w:vAlign w:val="center"/>
          </w:tcPr>
          <w:p w14:paraId="16F59B4C" w14:textId="77777777" w:rsidR="005B77D2" w:rsidRDefault="00AC56A1">
            <w:pPr>
              <w:jc w:val="center"/>
              <w:divId w:val="1"/>
            </w:pPr>
            <w:r>
              <w:rPr>
                <w:rFonts w:eastAsia="Arial"/>
                <w:sz w:val="16"/>
              </w:rPr>
              <w:t xml:space="preserve">2 </w:t>
            </w:r>
          </w:p>
        </w:tc>
      </w:tr>
      <w:tr w:rsidR="005B77D2" w14:paraId="2758C9A6" w14:textId="77777777">
        <w:trPr>
          <w:trHeight w:val="320"/>
        </w:trPr>
        <w:tc>
          <w:tcPr>
            <w:tcW w:w="1620" w:type="dxa"/>
            <w:gridSpan w:val="2"/>
            <w:vMerge/>
          </w:tcPr>
          <w:p w14:paraId="070FB9B1" w14:textId="77777777" w:rsidR="005B77D2" w:rsidRDefault="005B77D2"/>
        </w:tc>
        <w:tc>
          <w:tcPr>
            <w:tcW w:w="1620" w:type="dxa"/>
            <w:gridSpan w:val="2"/>
            <w:tcBorders>
              <w:bottom w:val="dotted" w:sz="4" w:space="0" w:color="auto"/>
            </w:tcBorders>
            <w:vAlign w:val="center"/>
          </w:tcPr>
          <w:p w14:paraId="015370F4" w14:textId="77777777" w:rsidR="005B77D2" w:rsidRDefault="00AC56A1">
            <w:pPr>
              <w:jc w:val="left"/>
              <w:divId w:val="1"/>
            </w:pPr>
            <w:r>
              <w:rPr>
                <w:sz w:val="16"/>
              </w:rPr>
              <w:t>strong</w:t>
            </w:r>
          </w:p>
        </w:tc>
        <w:tc>
          <w:tcPr>
            <w:tcW w:w="1620" w:type="dxa"/>
            <w:gridSpan w:val="2"/>
            <w:tcBorders>
              <w:bottom w:val="dotted" w:sz="4" w:space="0" w:color="auto"/>
            </w:tcBorders>
            <w:vAlign w:val="center"/>
          </w:tcPr>
          <w:p w14:paraId="7920F636" w14:textId="77777777" w:rsidR="005B77D2" w:rsidRDefault="005B77D2"/>
        </w:tc>
        <w:tc>
          <w:tcPr>
            <w:tcW w:w="1620" w:type="dxa"/>
            <w:tcBorders>
              <w:bottom w:val="dotted" w:sz="4" w:space="0" w:color="auto"/>
            </w:tcBorders>
            <w:vAlign w:val="center"/>
          </w:tcPr>
          <w:p w14:paraId="009270F4" w14:textId="77777777" w:rsidR="005B77D2" w:rsidRDefault="005B77D2"/>
        </w:tc>
        <w:tc>
          <w:tcPr>
            <w:tcW w:w="1620" w:type="dxa"/>
            <w:tcBorders>
              <w:bottom w:val="dotted" w:sz="4" w:space="0" w:color="auto"/>
            </w:tcBorders>
            <w:vAlign w:val="center"/>
          </w:tcPr>
          <w:p w14:paraId="0D03FEE9" w14:textId="77777777" w:rsidR="005B77D2" w:rsidRDefault="005B77D2"/>
        </w:tc>
        <w:tc>
          <w:tcPr>
            <w:tcW w:w="1620" w:type="dxa"/>
            <w:tcBorders>
              <w:bottom w:val="dotted" w:sz="4" w:space="0" w:color="auto"/>
            </w:tcBorders>
            <w:vAlign w:val="center"/>
          </w:tcPr>
          <w:p w14:paraId="6D56E1F2" w14:textId="77777777" w:rsidR="005B77D2" w:rsidRDefault="00AC56A1">
            <w:pPr>
              <w:jc w:val="left"/>
              <w:divId w:val="1"/>
            </w:pPr>
            <w:r>
              <w:rPr>
                <w:sz w:val="16"/>
              </w:rPr>
              <w:t>HG 1426</w:t>
            </w:r>
          </w:p>
        </w:tc>
        <w:tc>
          <w:tcPr>
            <w:tcW w:w="1620" w:type="dxa"/>
            <w:tcBorders>
              <w:bottom w:val="dotted" w:sz="4" w:space="0" w:color="auto"/>
            </w:tcBorders>
            <w:vAlign w:val="center"/>
          </w:tcPr>
          <w:p w14:paraId="3926FA30" w14:textId="77777777" w:rsidR="005B77D2" w:rsidRDefault="00AC56A1">
            <w:pPr>
              <w:jc w:val="center"/>
              <w:divId w:val="1"/>
            </w:pPr>
            <w:r>
              <w:rPr>
                <w:rFonts w:eastAsia="Arial"/>
                <w:sz w:val="16"/>
              </w:rPr>
              <w:t xml:space="preserve">3 </w:t>
            </w:r>
          </w:p>
        </w:tc>
      </w:tr>
      <w:tr w:rsidR="005B77D2" w14:paraId="6AA54455" w14:textId="77777777">
        <w:trPr>
          <w:trHeight w:val="360"/>
        </w:trPr>
        <w:tc>
          <w:tcPr>
            <w:tcW w:w="810" w:type="dxa"/>
            <w:tcBorders>
              <w:right w:val="dotted" w:sz="4" w:space="0" w:color="auto"/>
            </w:tcBorders>
            <w:shd w:val="clear" w:color="auto" w:fill="DFDFD7"/>
            <w:vAlign w:val="center"/>
          </w:tcPr>
          <w:p w14:paraId="143CA05A" w14:textId="77777777" w:rsidR="005B77D2" w:rsidRDefault="00AC56A1">
            <w:r>
              <w:rPr>
                <w:rFonts w:eastAsia="Arial"/>
                <w:b/>
                <w:sz w:val="16"/>
              </w:rPr>
              <w:t>16.</w:t>
            </w:r>
          </w:p>
        </w:tc>
        <w:tc>
          <w:tcPr>
            <w:tcW w:w="810" w:type="dxa"/>
            <w:tcBorders>
              <w:right w:val="dotted" w:sz="4" w:space="0" w:color="auto"/>
            </w:tcBorders>
            <w:shd w:val="clear" w:color="auto" w:fill="DFDFD7"/>
            <w:vAlign w:val="center"/>
          </w:tcPr>
          <w:p w14:paraId="74E05543"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5D33F0DC"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2CAC1C23" w14:textId="77777777" w:rsidR="005B77D2" w:rsidRDefault="00AC56A1">
            <w:r>
              <w:rPr>
                <w:rFonts w:eastAsia="Arial"/>
                <w:b/>
                <w:sz w:val="16"/>
              </w:rPr>
              <w:t>MG/MS/VG</w:t>
            </w:r>
          </w:p>
        </w:tc>
        <w:tc>
          <w:tcPr>
            <w:tcW w:w="810" w:type="dxa"/>
            <w:tcBorders>
              <w:right w:val="dotted" w:sz="4" w:space="0" w:color="auto"/>
            </w:tcBorders>
            <w:shd w:val="clear" w:color="auto" w:fill="DFDFD7"/>
            <w:vAlign w:val="center"/>
          </w:tcPr>
          <w:p w14:paraId="61C039FD"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267D7F7F" w14:textId="77777777" w:rsidR="005B77D2" w:rsidRDefault="005B77D2"/>
        </w:tc>
        <w:tc>
          <w:tcPr>
            <w:tcW w:w="1620" w:type="dxa"/>
            <w:shd w:val="clear" w:color="auto" w:fill="DFDFD7"/>
            <w:vAlign w:val="center"/>
          </w:tcPr>
          <w:p w14:paraId="3790E3C9" w14:textId="77777777" w:rsidR="005B77D2" w:rsidRDefault="005B77D2"/>
        </w:tc>
        <w:tc>
          <w:tcPr>
            <w:tcW w:w="1620" w:type="dxa"/>
            <w:shd w:val="clear" w:color="auto" w:fill="DFDFD7"/>
          </w:tcPr>
          <w:p w14:paraId="4C7F55C8" w14:textId="77777777" w:rsidR="005B77D2" w:rsidRDefault="005B77D2"/>
        </w:tc>
        <w:tc>
          <w:tcPr>
            <w:tcW w:w="1620" w:type="dxa"/>
            <w:shd w:val="clear" w:color="auto" w:fill="DFDFD7"/>
          </w:tcPr>
          <w:p w14:paraId="4C0AC999" w14:textId="77777777" w:rsidR="005B77D2" w:rsidRDefault="005B77D2"/>
        </w:tc>
        <w:tc>
          <w:tcPr>
            <w:tcW w:w="1620" w:type="dxa"/>
            <w:shd w:val="clear" w:color="auto" w:fill="DFDFD7"/>
          </w:tcPr>
          <w:p w14:paraId="54E4DAA8" w14:textId="77777777" w:rsidR="005B77D2" w:rsidRDefault="005B77D2"/>
        </w:tc>
      </w:tr>
      <w:tr w:rsidR="005B77D2" w14:paraId="3E01C77B" w14:textId="77777777">
        <w:trPr>
          <w:trHeight w:val="440"/>
        </w:trPr>
        <w:tc>
          <w:tcPr>
            <w:tcW w:w="1620" w:type="dxa"/>
            <w:gridSpan w:val="2"/>
            <w:vMerge w:val="restart"/>
          </w:tcPr>
          <w:p w14:paraId="613B60E5" w14:textId="77777777" w:rsidR="005B77D2" w:rsidRDefault="005B77D2"/>
        </w:tc>
        <w:tc>
          <w:tcPr>
            <w:tcW w:w="1620" w:type="dxa"/>
            <w:gridSpan w:val="2"/>
            <w:tcBorders>
              <w:bottom w:val="dotted" w:sz="4" w:space="0" w:color="auto"/>
            </w:tcBorders>
          </w:tcPr>
          <w:p w14:paraId="3E01203C" w14:textId="77777777" w:rsidR="005B77D2" w:rsidRDefault="00AC56A1">
            <w:pPr>
              <w:spacing w:before="113" w:after="113"/>
              <w:jc w:val="left"/>
              <w:divId w:val="1"/>
            </w:pPr>
            <w:r>
              <w:rPr>
                <w:b/>
                <w:sz w:val="16"/>
              </w:rPr>
              <w:t>Flowering stem: length</w:t>
            </w:r>
          </w:p>
        </w:tc>
        <w:tc>
          <w:tcPr>
            <w:tcW w:w="1620" w:type="dxa"/>
            <w:gridSpan w:val="2"/>
            <w:tcBorders>
              <w:bottom w:val="dotted" w:sz="4" w:space="0" w:color="auto"/>
            </w:tcBorders>
          </w:tcPr>
          <w:p w14:paraId="4C3E7EFA" w14:textId="77777777" w:rsidR="005B77D2" w:rsidRDefault="005B77D2"/>
        </w:tc>
        <w:tc>
          <w:tcPr>
            <w:tcW w:w="1620" w:type="dxa"/>
            <w:tcBorders>
              <w:bottom w:val="dotted" w:sz="4" w:space="0" w:color="auto"/>
            </w:tcBorders>
          </w:tcPr>
          <w:p w14:paraId="149A2D37" w14:textId="77777777" w:rsidR="005B77D2" w:rsidRDefault="005B77D2"/>
        </w:tc>
        <w:tc>
          <w:tcPr>
            <w:tcW w:w="1620" w:type="dxa"/>
            <w:tcBorders>
              <w:bottom w:val="dotted" w:sz="4" w:space="0" w:color="auto"/>
            </w:tcBorders>
          </w:tcPr>
          <w:p w14:paraId="79C55C23" w14:textId="77777777" w:rsidR="005B77D2" w:rsidRDefault="005B77D2"/>
        </w:tc>
        <w:tc>
          <w:tcPr>
            <w:tcW w:w="1620" w:type="dxa"/>
            <w:tcBorders>
              <w:bottom w:val="dotted" w:sz="4" w:space="0" w:color="auto"/>
            </w:tcBorders>
          </w:tcPr>
          <w:p w14:paraId="236C9DA8" w14:textId="77777777" w:rsidR="005B77D2" w:rsidRDefault="005B77D2"/>
        </w:tc>
        <w:tc>
          <w:tcPr>
            <w:tcW w:w="1620" w:type="dxa"/>
            <w:tcBorders>
              <w:bottom w:val="dotted" w:sz="4" w:space="0" w:color="auto"/>
            </w:tcBorders>
          </w:tcPr>
          <w:p w14:paraId="18E90216" w14:textId="77777777" w:rsidR="005B77D2" w:rsidRDefault="005B77D2"/>
        </w:tc>
      </w:tr>
      <w:tr w:rsidR="005B77D2" w14:paraId="1E7ACEDA" w14:textId="77777777">
        <w:trPr>
          <w:trHeight w:val="320"/>
        </w:trPr>
        <w:tc>
          <w:tcPr>
            <w:tcW w:w="1620" w:type="dxa"/>
            <w:gridSpan w:val="2"/>
            <w:vMerge/>
          </w:tcPr>
          <w:p w14:paraId="654E8A14" w14:textId="77777777" w:rsidR="005B77D2" w:rsidRDefault="005B77D2"/>
        </w:tc>
        <w:tc>
          <w:tcPr>
            <w:tcW w:w="1620" w:type="dxa"/>
            <w:gridSpan w:val="2"/>
            <w:tcBorders>
              <w:bottom w:val="dotted" w:sz="4" w:space="0" w:color="auto"/>
            </w:tcBorders>
            <w:vAlign w:val="center"/>
          </w:tcPr>
          <w:p w14:paraId="11141DA6" w14:textId="77777777" w:rsidR="005B77D2" w:rsidRDefault="00AC56A1">
            <w:pPr>
              <w:jc w:val="left"/>
              <w:divId w:val="1"/>
            </w:pPr>
            <w:r>
              <w:rPr>
                <w:sz w:val="16"/>
              </w:rPr>
              <w:t>very short</w:t>
            </w:r>
          </w:p>
        </w:tc>
        <w:tc>
          <w:tcPr>
            <w:tcW w:w="1620" w:type="dxa"/>
            <w:gridSpan w:val="2"/>
            <w:tcBorders>
              <w:bottom w:val="dotted" w:sz="4" w:space="0" w:color="auto"/>
            </w:tcBorders>
            <w:vAlign w:val="center"/>
          </w:tcPr>
          <w:p w14:paraId="4BC230DC" w14:textId="77777777" w:rsidR="005B77D2" w:rsidRDefault="005B77D2"/>
        </w:tc>
        <w:tc>
          <w:tcPr>
            <w:tcW w:w="1620" w:type="dxa"/>
            <w:tcBorders>
              <w:bottom w:val="dotted" w:sz="4" w:space="0" w:color="auto"/>
            </w:tcBorders>
            <w:vAlign w:val="center"/>
          </w:tcPr>
          <w:p w14:paraId="73D953AA" w14:textId="77777777" w:rsidR="005B77D2" w:rsidRDefault="005B77D2"/>
        </w:tc>
        <w:tc>
          <w:tcPr>
            <w:tcW w:w="1620" w:type="dxa"/>
            <w:tcBorders>
              <w:bottom w:val="dotted" w:sz="4" w:space="0" w:color="auto"/>
            </w:tcBorders>
            <w:vAlign w:val="center"/>
          </w:tcPr>
          <w:p w14:paraId="736BA89A" w14:textId="77777777" w:rsidR="005B77D2" w:rsidRDefault="005B77D2"/>
        </w:tc>
        <w:tc>
          <w:tcPr>
            <w:tcW w:w="1620" w:type="dxa"/>
            <w:tcBorders>
              <w:bottom w:val="dotted" w:sz="4" w:space="0" w:color="auto"/>
            </w:tcBorders>
            <w:vAlign w:val="center"/>
          </w:tcPr>
          <w:p w14:paraId="043001ED" w14:textId="77777777" w:rsidR="005B77D2" w:rsidRDefault="00AC56A1">
            <w:pPr>
              <w:jc w:val="left"/>
              <w:divId w:val="1"/>
            </w:pPr>
            <w:r>
              <w:rPr>
                <w:sz w:val="16"/>
              </w:rPr>
              <w:t>COSEH 900</w:t>
            </w:r>
          </w:p>
        </w:tc>
        <w:tc>
          <w:tcPr>
            <w:tcW w:w="1620" w:type="dxa"/>
            <w:tcBorders>
              <w:bottom w:val="dotted" w:sz="4" w:space="0" w:color="auto"/>
            </w:tcBorders>
            <w:vAlign w:val="center"/>
          </w:tcPr>
          <w:p w14:paraId="40C69CD1" w14:textId="77777777" w:rsidR="005B77D2" w:rsidRDefault="00AC56A1">
            <w:pPr>
              <w:jc w:val="center"/>
              <w:divId w:val="1"/>
            </w:pPr>
            <w:r>
              <w:rPr>
                <w:rFonts w:eastAsia="Arial"/>
                <w:sz w:val="16"/>
              </w:rPr>
              <w:t xml:space="preserve">1 </w:t>
            </w:r>
          </w:p>
        </w:tc>
      </w:tr>
      <w:tr w:rsidR="005B77D2" w14:paraId="1FD33300" w14:textId="77777777">
        <w:trPr>
          <w:trHeight w:val="320"/>
        </w:trPr>
        <w:tc>
          <w:tcPr>
            <w:tcW w:w="1620" w:type="dxa"/>
            <w:gridSpan w:val="2"/>
            <w:vMerge/>
          </w:tcPr>
          <w:p w14:paraId="685E3B43" w14:textId="77777777" w:rsidR="005B77D2" w:rsidRDefault="005B77D2"/>
        </w:tc>
        <w:tc>
          <w:tcPr>
            <w:tcW w:w="1620" w:type="dxa"/>
            <w:gridSpan w:val="2"/>
            <w:tcBorders>
              <w:bottom w:val="dotted" w:sz="4" w:space="0" w:color="auto"/>
            </w:tcBorders>
            <w:vAlign w:val="center"/>
          </w:tcPr>
          <w:p w14:paraId="021470C8" w14:textId="77777777" w:rsidR="005B77D2" w:rsidRDefault="00AC56A1">
            <w:pPr>
              <w:jc w:val="left"/>
              <w:divId w:val="1"/>
            </w:pPr>
            <w:r>
              <w:rPr>
                <w:sz w:val="16"/>
              </w:rPr>
              <w:t>very short to short</w:t>
            </w:r>
          </w:p>
        </w:tc>
        <w:tc>
          <w:tcPr>
            <w:tcW w:w="1620" w:type="dxa"/>
            <w:gridSpan w:val="2"/>
            <w:tcBorders>
              <w:bottom w:val="dotted" w:sz="4" w:space="0" w:color="auto"/>
            </w:tcBorders>
            <w:vAlign w:val="center"/>
          </w:tcPr>
          <w:p w14:paraId="65374A4C" w14:textId="77777777" w:rsidR="005B77D2" w:rsidRDefault="005B77D2"/>
        </w:tc>
        <w:tc>
          <w:tcPr>
            <w:tcW w:w="1620" w:type="dxa"/>
            <w:tcBorders>
              <w:bottom w:val="dotted" w:sz="4" w:space="0" w:color="auto"/>
            </w:tcBorders>
            <w:vAlign w:val="center"/>
          </w:tcPr>
          <w:p w14:paraId="152A34CF" w14:textId="77777777" w:rsidR="005B77D2" w:rsidRDefault="005B77D2"/>
        </w:tc>
        <w:tc>
          <w:tcPr>
            <w:tcW w:w="1620" w:type="dxa"/>
            <w:tcBorders>
              <w:bottom w:val="dotted" w:sz="4" w:space="0" w:color="auto"/>
            </w:tcBorders>
            <w:vAlign w:val="center"/>
          </w:tcPr>
          <w:p w14:paraId="0F38A299" w14:textId="77777777" w:rsidR="005B77D2" w:rsidRDefault="005B77D2"/>
        </w:tc>
        <w:tc>
          <w:tcPr>
            <w:tcW w:w="1620" w:type="dxa"/>
            <w:tcBorders>
              <w:bottom w:val="dotted" w:sz="4" w:space="0" w:color="auto"/>
            </w:tcBorders>
            <w:vAlign w:val="center"/>
          </w:tcPr>
          <w:p w14:paraId="0AC2804E" w14:textId="77777777" w:rsidR="005B77D2" w:rsidRDefault="005B77D2"/>
        </w:tc>
        <w:tc>
          <w:tcPr>
            <w:tcW w:w="1620" w:type="dxa"/>
            <w:tcBorders>
              <w:bottom w:val="dotted" w:sz="4" w:space="0" w:color="auto"/>
            </w:tcBorders>
            <w:vAlign w:val="center"/>
          </w:tcPr>
          <w:p w14:paraId="62C0F711" w14:textId="77777777" w:rsidR="005B77D2" w:rsidRDefault="00AC56A1">
            <w:pPr>
              <w:jc w:val="center"/>
              <w:divId w:val="1"/>
            </w:pPr>
            <w:r>
              <w:rPr>
                <w:rFonts w:eastAsia="Arial"/>
                <w:sz w:val="16"/>
              </w:rPr>
              <w:t xml:space="preserve">2 </w:t>
            </w:r>
          </w:p>
        </w:tc>
      </w:tr>
      <w:tr w:rsidR="005B77D2" w14:paraId="6329576B" w14:textId="77777777">
        <w:trPr>
          <w:trHeight w:val="320"/>
        </w:trPr>
        <w:tc>
          <w:tcPr>
            <w:tcW w:w="1620" w:type="dxa"/>
            <w:gridSpan w:val="2"/>
            <w:vMerge/>
          </w:tcPr>
          <w:p w14:paraId="04584917" w14:textId="77777777" w:rsidR="005B77D2" w:rsidRDefault="005B77D2"/>
        </w:tc>
        <w:tc>
          <w:tcPr>
            <w:tcW w:w="1620" w:type="dxa"/>
            <w:gridSpan w:val="2"/>
            <w:tcBorders>
              <w:bottom w:val="dotted" w:sz="4" w:space="0" w:color="auto"/>
            </w:tcBorders>
            <w:vAlign w:val="center"/>
          </w:tcPr>
          <w:p w14:paraId="49F8B2C6" w14:textId="77777777" w:rsidR="005B77D2" w:rsidRDefault="00AC56A1">
            <w:pPr>
              <w:jc w:val="left"/>
              <w:divId w:val="1"/>
            </w:pPr>
            <w:r>
              <w:rPr>
                <w:sz w:val="16"/>
              </w:rPr>
              <w:t>short</w:t>
            </w:r>
          </w:p>
        </w:tc>
        <w:tc>
          <w:tcPr>
            <w:tcW w:w="1620" w:type="dxa"/>
            <w:gridSpan w:val="2"/>
            <w:tcBorders>
              <w:bottom w:val="dotted" w:sz="4" w:space="0" w:color="auto"/>
            </w:tcBorders>
            <w:vAlign w:val="center"/>
          </w:tcPr>
          <w:p w14:paraId="64EF3157" w14:textId="77777777" w:rsidR="005B77D2" w:rsidRDefault="005B77D2"/>
        </w:tc>
        <w:tc>
          <w:tcPr>
            <w:tcW w:w="1620" w:type="dxa"/>
            <w:tcBorders>
              <w:bottom w:val="dotted" w:sz="4" w:space="0" w:color="auto"/>
            </w:tcBorders>
            <w:vAlign w:val="center"/>
          </w:tcPr>
          <w:p w14:paraId="4744C786" w14:textId="77777777" w:rsidR="005B77D2" w:rsidRDefault="005B77D2"/>
        </w:tc>
        <w:tc>
          <w:tcPr>
            <w:tcW w:w="1620" w:type="dxa"/>
            <w:tcBorders>
              <w:bottom w:val="dotted" w:sz="4" w:space="0" w:color="auto"/>
            </w:tcBorders>
            <w:vAlign w:val="center"/>
          </w:tcPr>
          <w:p w14:paraId="34A72F41" w14:textId="77777777" w:rsidR="005B77D2" w:rsidRDefault="005B77D2"/>
        </w:tc>
        <w:tc>
          <w:tcPr>
            <w:tcW w:w="1620" w:type="dxa"/>
            <w:tcBorders>
              <w:bottom w:val="dotted" w:sz="4" w:space="0" w:color="auto"/>
            </w:tcBorders>
            <w:vAlign w:val="center"/>
          </w:tcPr>
          <w:p w14:paraId="0CCCA6B6" w14:textId="77777777" w:rsidR="005B77D2" w:rsidRDefault="00AC56A1">
            <w:pPr>
              <w:jc w:val="left"/>
              <w:divId w:val="1"/>
            </w:pPr>
            <w:r>
              <w:rPr>
                <w:sz w:val="16"/>
              </w:rPr>
              <w:t>HG 1426</w:t>
            </w:r>
          </w:p>
        </w:tc>
        <w:tc>
          <w:tcPr>
            <w:tcW w:w="1620" w:type="dxa"/>
            <w:tcBorders>
              <w:bottom w:val="dotted" w:sz="4" w:space="0" w:color="auto"/>
            </w:tcBorders>
            <w:vAlign w:val="center"/>
          </w:tcPr>
          <w:p w14:paraId="22243C48" w14:textId="77777777" w:rsidR="005B77D2" w:rsidRDefault="00AC56A1">
            <w:pPr>
              <w:jc w:val="center"/>
              <w:divId w:val="1"/>
            </w:pPr>
            <w:r>
              <w:rPr>
                <w:rFonts w:eastAsia="Arial"/>
                <w:sz w:val="16"/>
              </w:rPr>
              <w:t xml:space="preserve">3 </w:t>
            </w:r>
          </w:p>
        </w:tc>
      </w:tr>
      <w:tr w:rsidR="005B77D2" w14:paraId="5B39EE1B" w14:textId="77777777">
        <w:trPr>
          <w:trHeight w:val="320"/>
        </w:trPr>
        <w:tc>
          <w:tcPr>
            <w:tcW w:w="1620" w:type="dxa"/>
            <w:gridSpan w:val="2"/>
            <w:vMerge/>
          </w:tcPr>
          <w:p w14:paraId="440B85BA" w14:textId="77777777" w:rsidR="005B77D2" w:rsidRDefault="005B77D2"/>
        </w:tc>
        <w:tc>
          <w:tcPr>
            <w:tcW w:w="1620" w:type="dxa"/>
            <w:gridSpan w:val="2"/>
            <w:tcBorders>
              <w:bottom w:val="dotted" w:sz="4" w:space="0" w:color="auto"/>
            </w:tcBorders>
            <w:vAlign w:val="center"/>
          </w:tcPr>
          <w:p w14:paraId="091612F4" w14:textId="77777777" w:rsidR="005B77D2" w:rsidRDefault="00AC56A1">
            <w:pPr>
              <w:jc w:val="left"/>
              <w:divId w:val="1"/>
            </w:pPr>
            <w:r>
              <w:rPr>
                <w:sz w:val="16"/>
              </w:rPr>
              <w:t>short to medium</w:t>
            </w:r>
          </w:p>
        </w:tc>
        <w:tc>
          <w:tcPr>
            <w:tcW w:w="1620" w:type="dxa"/>
            <w:gridSpan w:val="2"/>
            <w:tcBorders>
              <w:bottom w:val="dotted" w:sz="4" w:space="0" w:color="auto"/>
            </w:tcBorders>
            <w:vAlign w:val="center"/>
          </w:tcPr>
          <w:p w14:paraId="2EE1E113" w14:textId="77777777" w:rsidR="005B77D2" w:rsidRDefault="005B77D2"/>
        </w:tc>
        <w:tc>
          <w:tcPr>
            <w:tcW w:w="1620" w:type="dxa"/>
            <w:tcBorders>
              <w:bottom w:val="dotted" w:sz="4" w:space="0" w:color="auto"/>
            </w:tcBorders>
            <w:vAlign w:val="center"/>
          </w:tcPr>
          <w:p w14:paraId="2A8465DA" w14:textId="77777777" w:rsidR="005B77D2" w:rsidRDefault="005B77D2"/>
        </w:tc>
        <w:tc>
          <w:tcPr>
            <w:tcW w:w="1620" w:type="dxa"/>
            <w:tcBorders>
              <w:bottom w:val="dotted" w:sz="4" w:space="0" w:color="auto"/>
            </w:tcBorders>
            <w:vAlign w:val="center"/>
          </w:tcPr>
          <w:p w14:paraId="34442EC4" w14:textId="77777777" w:rsidR="005B77D2" w:rsidRDefault="005B77D2"/>
        </w:tc>
        <w:tc>
          <w:tcPr>
            <w:tcW w:w="1620" w:type="dxa"/>
            <w:tcBorders>
              <w:bottom w:val="dotted" w:sz="4" w:space="0" w:color="auto"/>
            </w:tcBorders>
            <w:vAlign w:val="center"/>
          </w:tcPr>
          <w:p w14:paraId="36C2F57D" w14:textId="77777777" w:rsidR="005B77D2" w:rsidRDefault="005B77D2"/>
        </w:tc>
        <w:tc>
          <w:tcPr>
            <w:tcW w:w="1620" w:type="dxa"/>
            <w:tcBorders>
              <w:bottom w:val="dotted" w:sz="4" w:space="0" w:color="auto"/>
            </w:tcBorders>
            <w:vAlign w:val="center"/>
          </w:tcPr>
          <w:p w14:paraId="70507F8B" w14:textId="77777777" w:rsidR="005B77D2" w:rsidRDefault="00AC56A1">
            <w:pPr>
              <w:jc w:val="center"/>
              <w:divId w:val="1"/>
            </w:pPr>
            <w:r>
              <w:rPr>
                <w:rFonts w:eastAsia="Arial"/>
                <w:sz w:val="16"/>
              </w:rPr>
              <w:t xml:space="preserve">4 </w:t>
            </w:r>
          </w:p>
        </w:tc>
      </w:tr>
      <w:tr w:rsidR="005B77D2" w14:paraId="23F7322C" w14:textId="77777777">
        <w:trPr>
          <w:trHeight w:val="320"/>
        </w:trPr>
        <w:tc>
          <w:tcPr>
            <w:tcW w:w="1620" w:type="dxa"/>
            <w:gridSpan w:val="2"/>
            <w:vMerge/>
          </w:tcPr>
          <w:p w14:paraId="58707054" w14:textId="77777777" w:rsidR="005B77D2" w:rsidRDefault="005B77D2"/>
        </w:tc>
        <w:tc>
          <w:tcPr>
            <w:tcW w:w="1620" w:type="dxa"/>
            <w:gridSpan w:val="2"/>
            <w:tcBorders>
              <w:bottom w:val="dotted" w:sz="4" w:space="0" w:color="auto"/>
            </w:tcBorders>
            <w:vAlign w:val="center"/>
          </w:tcPr>
          <w:p w14:paraId="6C921D48"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3C7A3A09" w14:textId="77777777" w:rsidR="005B77D2" w:rsidRDefault="005B77D2"/>
        </w:tc>
        <w:tc>
          <w:tcPr>
            <w:tcW w:w="1620" w:type="dxa"/>
            <w:tcBorders>
              <w:bottom w:val="dotted" w:sz="4" w:space="0" w:color="auto"/>
            </w:tcBorders>
            <w:vAlign w:val="center"/>
          </w:tcPr>
          <w:p w14:paraId="38112DE2" w14:textId="77777777" w:rsidR="005B77D2" w:rsidRDefault="005B77D2"/>
        </w:tc>
        <w:tc>
          <w:tcPr>
            <w:tcW w:w="1620" w:type="dxa"/>
            <w:tcBorders>
              <w:bottom w:val="dotted" w:sz="4" w:space="0" w:color="auto"/>
            </w:tcBorders>
            <w:vAlign w:val="center"/>
          </w:tcPr>
          <w:p w14:paraId="0619FCF0" w14:textId="77777777" w:rsidR="005B77D2" w:rsidRDefault="005B77D2"/>
        </w:tc>
        <w:tc>
          <w:tcPr>
            <w:tcW w:w="1620" w:type="dxa"/>
            <w:tcBorders>
              <w:bottom w:val="dotted" w:sz="4" w:space="0" w:color="auto"/>
            </w:tcBorders>
            <w:vAlign w:val="center"/>
          </w:tcPr>
          <w:p w14:paraId="2E0941C1" w14:textId="77777777" w:rsidR="005B77D2" w:rsidRDefault="00AC56A1">
            <w:pPr>
              <w:jc w:val="left"/>
              <w:divId w:val="1"/>
            </w:pPr>
            <w:r>
              <w:rPr>
                <w:sz w:val="16"/>
              </w:rPr>
              <w:t>HL 1044</w:t>
            </w:r>
          </w:p>
        </w:tc>
        <w:tc>
          <w:tcPr>
            <w:tcW w:w="1620" w:type="dxa"/>
            <w:tcBorders>
              <w:bottom w:val="dotted" w:sz="4" w:space="0" w:color="auto"/>
            </w:tcBorders>
            <w:vAlign w:val="center"/>
          </w:tcPr>
          <w:p w14:paraId="342C564A" w14:textId="77777777" w:rsidR="005B77D2" w:rsidRDefault="00AC56A1">
            <w:pPr>
              <w:jc w:val="center"/>
              <w:divId w:val="1"/>
            </w:pPr>
            <w:r>
              <w:rPr>
                <w:rFonts w:eastAsia="Arial"/>
                <w:sz w:val="16"/>
              </w:rPr>
              <w:t xml:space="preserve">5 </w:t>
            </w:r>
          </w:p>
        </w:tc>
      </w:tr>
      <w:tr w:rsidR="005B77D2" w14:paraId="2539D9AD" w14:textId="77777777">
        <w:trPr>
          <w:trHeight w:val="320"/>
        </w:trPr>
        <w:tc>
          <w:tcPr>
            <w:tcW w:w="1620" w:type="dxa"/>
            <w:gridSpan w:val="2"/>
            <w:vMerge/>
          </w:tcPr>
          <w:p w14:paraId="5D4C7AEE" w14:textId="77777777" w:rsidR="005B77D2" w:rsidRDefault="005B77D2"/>
        </w:tc>
        <w:tc>
          <w:tcPr>
            <w:tcW w:w="1620" w:type="dxa"/>
            <w:gridSpan w:val="2"/>
            <w:tcBorders>
              <w:bottom w:val="dotted" w:sz="4" w:space="0" w:color="auto"/>
            </w:tcBorders>
            <w:vAlign w:val="center"/>
          </w:tcPr>
          <w:p w14:paraId="5A14D819" w14:textId="77777777" w:rsidR="005B77D2" w:rsidRDefault="00AC56A1">
            <w:pPr>
              <w:jc w:val="left"/>
              <w:divId w:val="1"/>
            </w:pPr>
            <w:r>
              <w:rPr>
                <w:sz w:val="16"/>
              </w:rPr>
              <w:t>medium to long</w:t>
            </w:r>
          </w:p>
        </w:tc>
        <w:tc>
          <w:tcPr>
            <w:tcW w:w="1620" w:type="dxa"/>
            <w:gridSpan w:val="2"/>
            <w:tcBorders>
              <w:bottom w:val="dotted" w:sz="4" w:space="0" w:color="auto"/>
            </w:tcBorders>
            <w:vAlign w:val="center"/>
          </w:tcPr>
          <w:p w14:paraId="6CB3168A" w14:textId="77777777" w:rsidR="005B77D2" w:rsidRDefault="005B77D2"/>
        </w:tc>
        <w:tc>
          <w:tcPr>
            <w:tcW w:w="1620" w:type="dxa"/>
            <w:tcBorders>
              <w:bottom w:val="dotted" w:sz="4" w:space="0" w:color="auto"/>
            </w:tcBorders>
            <w:vAlign w:val="center"/>
          </w:tcPr>
          <w:p w14:paraId="2D7495B5" w14:textId="77777777" w:rsidR="005B77D2" w:rsidRDefault="005B77D2"/>
        </w:tc>
        <w:tc>
          <w:tcPr>
            <w:tcW w:w="1620" w:type="dxa"/>
            <w:tcBorders>
              <w:bottom w:val="dotted" w:sz="4" w:space="0" w:color="auto"/>
            </w:tcBorders>
            <w:vAlign w:val="center"/>
          </w:tcPr>
          <w:p w14:paraId="6CA0180B" w14:textId="77777777" w:rsidR="005B77D2" w:rsidRDefault="005B77D2"/>
        </w:tc>
        <w:tc>
          <w:tcPr>
            <w:tcW w:w="1620" w:type="dxa"/>
            <w:tcBorders>
              <w:bottom w:val="dotted" w:sz="4" w:space="0" w:color="auto"/>
            </w:tcBorders>
            <w:vAlign w:val="center"/>
          </w:tcPr>
          <w:p w14:paraId="54C74F49" w14:textId="77777777" w:rsidR="005B77D2" w:rsidRDefault="005B77D2"/>
        </w:tc>
        <w:tc>
          <w:tcPr>
            <w:tcW w:w="1620" w:type="dxa"/>
            <w:tcBorders>
              <w:bottom w:val="dotted" w:sz="4" w:space="0" w:color="auto"/>
            </w:tcBorders>
            <w:vAlign w:val="center"/>
          </w:tcPr>
          <w:p w14:paraId="7D3995EE" w14:textId="77777777" w:rsidR="005B77D2" w:rsidRDefault="00AC56A1">
            <w:pPr>
              <w:jc w:val="center"/>
              <w:divId w:val="1"/>
            </w:pPr>
            <w:r>
              <w:rPr>
                <w:rFonts w:eastAsia="Arial"/>
                <w:sz w:val="16"/>
              </w:rPr>
              <w:t xml:space="preserve">6 </w:t>
            </w:r>
          </w:p>
        </w:tc>
      </w:tr>
      <w:tr w:rsidR="005B77D2" w14:paraId="61508060" w14:textId="77777777">
        <w:trPr>
          <w:trHeight w:val="320"/>
        </w:trPr>
        <w:tc>
          <w:tcPr>
            <w:tcW w:w="1620" w:type="dxa"/>
            <w:gridSpan w:val="2"/>
            <w:vMerge/>
          </w:tcPr>
          <w:p w14:paraId="37609265" w14:textId="77777777" w:rsidR="005B77D2" w:rsidRDefault="005B77D2"/>
        </w:tc>
        <w:tc>
          <w:tcPr>
            <w:tcW w:w="1620" w:type="dxa"/>
            <w:gridSpan w:val="2"/>
            <w:tcBorders>
              <w:bottom w:val="dotted" w:sz="4" w:space="0" w:color="auto"/>
            </w:tcBorders>
            <w:vAlign w:val="center"/>
          </w:tcPr>
          <w:p w14:paraId="0EDD10A6" w14:textId="77777777" w:rsidR="005B77D2" w:rsidRDefault="00AC56A1">
            <w:pPr>
              <w:jc w:val="left"/>
              <w:divId w:val="1"/>
            </w:pPr>
            <w:r>
              <w:rPr>
                <w:sz w:val="16"/>
              </w:rPr>
              <w:t>long</w:t>
            </w:r>
          </w:p>
        </w:tc>
        <w:tc>
          <w:tcPr>
            <w:tcW w:w="1620" w:type="dxa"/>
            <w:gridSpan w:val="2"/>
            <w:tcBorders>
              <w:bottom w:val="dotted" w:sz="4" w:space="0" w:color="auto"/>
            </w:tcBorders>
            <w:vAlign w:val="center"/>
          </w:tcPr>
          <w:p w14:paraId="51D46F9E" w14:textId="77777777" w:rsidR="005B77D2" w:rsidRDefault="005B77D2"/>
        </w:tc>
        <w:tc>
          <w:tcPr>
            <w:tcW w:w="1620" w:type="dxa"/>
            <w:tcBorders>
              <w:bottom w:val="dotted" w:sz="4" w:space="0" w:color="auto"/>
            </w:tcBorders>
            <w:vAlign w:val="center"/>
          </w:tcPr>
          <w:p w14:paraId="5DCAECE5" w14:textId="77777777" w:rsidR="005B77D2" w:rsidRDefault="005B77D2"/>
        </w:tc>
        <w:tc>
          <w:tcPr>
            <w:tcW w:w="1620" w:type="dxa"/>
            <w:tcBorders>
              <w:bottom w:val="dotted" w:sz="4" w:space="0" w:color="auto"/>
            </w:tcBorders>
            <w:vAlign w:val="center"/>
          </w:tcPr>
          <w:p w14:paraId="4CEEE7A1" w14:textId="77777777" w:rsidR="005B77D2" w:rsidRDefault="005B77D2"/>
        </w:tc>
        <w:tc>
          <w:tcPr>
            <w:tcW w:w="1620" w:type="dxa"/>
            <w:tcBorders>
              <w:bottom w:val="dotted" w:sz="4" w:space="0" w:color="auto"/>
            </w:tcBorders>
            <w:vAlign w:val="center"/>
          </w:tcPr>
          <w:p w14:paraId="0438EE8C" w14:textId="77777777" w:rsidR="005B77D2" w:rsidRDefault="00AC56A1">
            <w:pPr>
              <w:jc w:val="left"/>
              <w:divId w:val="1"/>
            </w:pPr>
            <w:r>
              <w:rPr>
                <w:sz w:val="16"/>
              </w:rPr>
              <w:t>HM 1212</w:t>
            </w:r>
          </w:p>
        </w:tc>
        <w:tc>
          <w:tcPr>
            <w:tcW w:w="1620" w:type="dxa"/>
            <w:tcBorders>
              <w:bottom w:val="dotted" w:sz="4" w:space="0" w:color="auto"/>
            </w:tcBorders>
            <w:vAlign w:val="center"/>
          </w:tcPr>
          <w:p w14:paraId="17242948" w14:textId="77777777" w:rsidR="005B77D2" w:rsidRDefault="00AC56A1">
            <w:pPr>
              <w:jc w:val="center"/>
              <w:divId w:val="1"/>
            </w:pPr>
            <w:r>
              <w:rPr>
                <w:rFonts w:eastAsia="Arial"/>
                <w:sz w:val="16"/>
              </w:rPr>
              <w:t xml:space="preserve">7 </w:t>
            </w:r>
          </w:p>
        </w:tc>
      </w:tr>
      <w:tr w:rsidR="005B77D2" w14:paraId="253999CA" w14:textId="77777777">
        <w:trPr>
          <w:trHeight w:val="320"/>
        </w:trPr>
        <w:tc>
          <w:tcPr>
            <w:tcW w:w="1620" w:type="dxa"/>
            <w:gridSpan w:val="2"/>
            <w:vMerge/>
          </w:tcPr>
          <w:p w14:paraId="6859DF2E" w14:textId="77777777" w:rsidR="005B77D2" w:rsidRDefault="005B77D2"/>
        </w:tc>
        <w:tc>
          <w:tcPr>
            <w:tcW w:w="1620" w:type="dxa"/>
            <w:gridSpan w:val="2"/>
            <w:tcBorders>
              <w:bottom w:val="dotted" w:sz="4" w:space="0" w:color="auto"/>
            </w:tcBorders>
            <w:vAlign w:val="center"/>
          </w:tcPr>
          <w:p w14:paraId="5AD3CEA9" w14:textId="77777777" w:rsidR="005B77D2" w:rsidRDefault="00AC56A1">
            <w:pPr>
              <w:jc w:val="left"/>
              <w:divId w:val="1"/>
            </w:pPr>
            <w:r>
              <w:rPr>
                <w:sz w:val="16"/>
              </w:rPr>
              <w:t>long to very long</w:t>
            </w:r>
          </w:p>
        </w:tc>
        <w:tc>
          <w:tcPr>
            <w:tcW w:w="1620" w:type="dxa"/>
            <w:gridSpan w:val="2"/>
            <w:tcBorders>
              <w:bottom w:val="dotted" w:sz="4" w:space="0" w:color="auto"/>
            </w:tcBorders>
            <w:vAlign w:val="center"/>
          </w:tcPr>
          <w:p w14:paraId="0AAC1944" w14:textId="77777777" w:rsidR="005B77D2" w:rsidRDefault="005B77D2"/>
        </w:tc>
        <w:tc>
          <w:tcPr>
            <w:tcW w:w="1620" w:type="dxa"/>
            <w:tcBorders>
              <w:bottom w:val="dotted" w:sz="4" w:space="0" w:color="auto"/>
            </w:tcBorders>
            <w:vAlign w:val="center"/>
          </w:tcPr>
          <w:p w14:paraId="07520073" w14:textId="77777777" w:rsidR="005B77D2" w:rsidRDefault="005B77D2"/>
        </w:tc>
        <w:tc>
          <w:tcPr>
            <w:tcW w:w="1620" w:type="dxa"/>
            <w:tcBorders>
              <w:bottom w:val="dotted" w:sz="4" w:space="0" w:color="auto"/>
            </w:tcBorders>
            <w:vAlign w:val="center"/>
          </w:tcPr>
          <w:p w14:paraId="6FE7FED6" w14:textId="77777777" w:rsidR="005B77D2" w:rsidRDefault="005B77D2"/>
        </w:tc>
        <w:tc>
          <w:tcPr>
            <w:tcW w:w="1620" w:type="dxa"/>
            <w:tcBorders>
              <w:bottom w:val="dotted" w:sz="4" w:space="0" w:color="auto"/>
            </w:tcBorders>
            <w:vAlign w:val="center"/>
          </w:tcPr>
          <w:p w14:paraId="32284763" w14:textId="77777777" w:rsidR="005B77D2" w:rsidRDefault="00AC56A1">
            <w:pPr>
              <w:jc w:val="left"/>
              <w:divId w:val="1"/>
            </w:pPr>
            <w:r>
              <w:rPr>
                <w:sz w:val="16"/>
              </w:rPr>
              <w:t>HL 1028</w:t>
            </w:r>
          </w:p>
        </w:tc>
        <w:tc>
          <w:tcPr>
            <w:tcW w:w="1620" w:type="dxa"/>
            <w:tcBorders>
              <w:bottom w:val="dotted" w:sz="4" w:space="0" w:color="auto"/>
            </w:tcBorders>
            <w:vAlign w:val="center"/>
          </w:tcPr>
          <w:p w14:paraId="4E476D51" w14:textId="77777777" w:rsidR="005B77D2" w:rsidRDefault="00AC56A1">
            <w:pPr>
              <w:jc w:val="center"/>
              <w:divId w:val="1"/>
            </w:pPr>
            <w:r>
              <w:rPr>
                <w:rFonts w:eastAsia="Arial"/>
                <w:sz w:val="16"/>
              </w:rPr>
              <w:t xml:space="preserve">8 </w:t>
            </w:r>
          </w:p>
        </w:tc>
      </w:tr>
      <w:tr w:rsidR="005B77D2" w14:paraId="60BDD5C3" w14:textId="77777777">
        <w:trPr>
          <w:trHeight w:val="320"/>
        </w:trPr>
        <w:tc>
          <w:tcPr>
            <w:tcW w:w="1620" w:type="dxa"/>
            <w:gridSpan w:val="2"/>
            <w:vMerge/>
          </w:tcPr>
          <w:p w14:paraId="2DCD9A4C" w14:textId="77777777" w:rsidR="005B77D2" w:rsidRDefault="005B77D2"/>
        </w:tc>
        <w:tc>
          <w:tcPr>
            <w:tcW w:w="1620" w:type="dxa"/>
            <w:gridSpan w:val="2"/>
            <w:tcBorders>
              <w:bottom w:val="dotted" w:sz="4" w:space="0" w:color="auto"/>
            </w:tcBorders>
            <w:vAlign w:val="center"/>
          </w:tcPr>
          <w:p w14:paraId="43A52D20" w14:textId="77777777" w:rsidR="005B77D2" w:rsidRDefault="00AC56A1">
            <w:pPr>
              <w:jc w:val="left"/>
              <w:divId w:val="1"/>
            </w:pPr>
            <w:r>
              <w:rPr>
                <w:sz w:val="16"/>
              </w:rPr>
              <w:t>very long</w:t>
            </w:r>
          </w:p>
        </w:tc>
        <w:tc>
          <w:tcPr>
            <w:tcW w:w="1620" w:type="dxa"/>
            <w:gridSpan w:val="2"/>
            <w:tcBorders>
              <w:bottom w:val="dotted" w:sz="4" w:space="0" w:color="auto"/>
            </w:tcBorders>
            <w:vAlign w:val="center"/>
          </w:tcPr>
          <w:p w14:paraId="32C10476" w14:textId="77777777" w:rsidR="005B77D2" w:rsidRDefault="005B77D2"/>
        </w:tc>
        <w:tc>
          <w:tcPr>
            <w:tcW w:w="1620" w:type="dxa"/>
            <w:tcBorders>
              <w:bottom w:val="dotted" w:sz="4" w:space="0" w:color="auto"/>
            </w:tcBorders>
            <w:vAlign w:val="center"/>
          </w:tcPr>
          <w:p w14:paraId="31D4E28F" w14:textId="77777777" w:rsidR="005B77D2" w:rsidRDefault="005B77D2"/>
        </w:tc>
        <w:tc>
          <w:tcPr>
            <w:tcW w:w="1620" w:type="dxa"/>
            <w:tcBorders>
              <w:bottom w:val="dotted" w:sz="4" w:space="0" w:color="auto"/>
            </w:tcBorders>
            <w:vAlign w:val="center"/>
          </w:tcPr>
          <w:p w14:paraId="4F044A8F" w14:textId="77777777" w:rsidR="005B77D2" w:rsidRDefault="005B77D2"/>
        </w:tc>
        <w:tc>
          <w:tcPr>
            <w:tcW w:w="1620" w:type="dxa"/>
            <w:tcBorders>
              <w:bottom w:val="dotted" w:sz="4" w:space="0" w:color="auto"/>
            </w:tcBorders>
            <w:vAlign w:val="center"/>
          </w:tcPr>
          <w:p w14:paraId="72AD3C25" w14:textId="77777777" w:rsidR="005B77D2" w:rsidRDefault="00AC56A1">
            <w:pPr>
              <w:jc w:val="left"/>
              <w:divId w:val="1"/>
            </w:pPr>
            <w:r>
              <w:rPr>
                <w:sz w:val="16"/>
              </w:rPr>
              <w:t>HG 1410</w:t>
            </w:r>
          </w:p>
        </w:tc>
        <w:tc>
          <w:tcPr>
            <w:tcW w:w="1620" w:type="dxa"/>
            <w:tcBorders>
              <w:bottom w:val="dotted" w:sz="4" w:space="0" w:color="auto"/>
            </w:tcBorders>
            <w:vAlign w:val="center"/>
          </w:tcPr>
          <w:p w14:paraId="7AE93C5E" w14:textId="77777777" w:rsidR="005B77D2" w:rsidRDefault="00AC56A1">
            <w:pPr>
              <w:jc w:val="center"/>
              <w:divId w:val="1"/>
            </w:pPr>
            <w:r>
              <w:rPr>
                <w:rFonts w:eastAsia="Arial"/>
                <w:sz w:val="16"/>
              </w:rPr>
              <w:t xml:space="preserve">9 </w:t>
            </w:r>
          </w:p>
        </w:tc>
      </w:tr>
      <w:tr w:rsidR="005B77D2" w14:paraId="59B03F87" w14:textId="77777777">
        <w:trPr>
          <w:trHeight w:val="360"/>
        </w:trPr>
        <w:tc>
          <w:tcPr>
            <w:tcW w:w="810" w:type="dxa"/>
            <w:tcBorders>
              <w:right w:val="dotted" w:sz="4" w:space="0" w:color="auto"/>
            </w:tcBorders>
            <w:shd w:val="clear" w:color="auto" w:fill="DFDFD7"/>
            <w:vAlign w:val="center"/>
          </w:tcPr>
          <w:p w14:paraId="6DBE7E2B" w14:textId="77777777" w:rsidR="005B77D2" w:rsidRDefault="00AC56A1">
            <w:r>
              <w:rPr>
                <w:rFonts w:eastAsia="Arial"/>
                <w:b/>
                <w:sz w:val="16"/>
              </w:rPr>
              <w:t>17.</w:t>
            </w:r>
          </w:p>
        </w:tc>
        <w:tc>
          <w:tcPr>
            <w:tcW w:w="810" w:type="dxa"/>
            <w:tcBorders>
              <w:right w:val="dotted" w:sz="4" w:space="0" w:color="auto"/>
            </w:tcBorders>
            <w:shd w:val="clear" w:color="auto" w:fill="DFDFD7"/>
            <w:vAlign w:val="center"/>
          </w:tcPr>
          <w:p w14:paraId="3FFB19C7"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1F18BF56"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13710A21" w14:textId="77777777" w:rsidR="005B77D2" w:rsidRDefault="00AC56A1">
            <w:r>
              <w:rPr>
                <w:rFonts w:eastAsia="Arial"/>
                <w:b/>
                <w:sz w:val="16"/>
              </w:rPr>
              <w:t>MG/VG</w:t>
            </w:r>
          </w:p>
        </w:tc>
        <w:tc>
          <w:tcPr>
            <w:tcW w:w="810" w:type="dxa"/>
            <w:tcBorders>
              <w:right w:val="dotted" w:sz="4" w:space="0" w:color="auto"/>
            </w:tcBorders>
            <w:shd w:val="clear" w:color="auto" w:fill="DFDFD7"/>
            <w:vAlign w:val="center"/>
          </w:tcPr>
          <w:p w14:paraId="729E5D31"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406A0C66" w14:textId="77777777" w:rsidR="005B77D2" w:rsidRDefault="005B77D2"/>
        </w:tc>
        <w:tc>
          <w:tcPr>
            <w:tcW w:w="1620" w:type="dxa"/>
            <w:shd w:val="clear" w:color="auto" w:fill="DFDFD7"/>
            <w:vAlign w:val="center"/>
          </w:tcPr>
          <w:p w14:paraId="3F6A789A" w14:textId="77777777" w:rsidR="005B77D2" w:rsidRDefault="005B77D2"/>
        </w:tc>
        <w:tc>
          <w:tcPr>
            <w:tcW w:w="1620" w:type="dxa"/>
            <w:shd w:val="clear" w:color="auto" w:fill="DFDFD7"/>
          </w:tcPr>
          <w:p w14:paraId="72A173B9" w14:textId="77777777" w:rsidR="005B77D2" w:rsidRDefault="005B77D2"/>
        </w:tc>
        <w:tc>
          <w:tcPr>
            <w:tcW w:w="1620" w:type="dxa"/>
            <w:shd w:val="clear" w:color="auto" w:fill="DFDFD7"/>
          </w:tcPr>
          <w:p w14:paraId="36E180DC" w14:textId="77777777" w:rsidR="005B77D2" w:rsidRDefault="005B77D2"/>
        </w:tc>
        <w:tc>
          <w:tcPr>
            <w:tcW w:w="1620" w:type="dxa"/>
            <w:shd w:val="clear" w:color="auto" w:fill="DFDFD7"/>
          </w:tcPr>
          <w:p w14:paraId="04194D1F" w14:textId="77777777" w:rsidR="005B77D2" w:rsidRDefault="005B77D2"/>
        </w:tc>
      </w:tr>
      <w:tr w:rsidR="005B77D2" w14:paraId="5259AAFC" w14:textId="77777777">
        <w:trPr>
          <w:trHeight w:val="440"/>
        </w:trPr>
        <w:tc>
          <w:tcPr>
            <w:tcW w:w="1620" w:type="dxa"/>
            <w:gridSpan w:val="2"/>
            <w:vMerge w:val="restart"/>
          </w:tcPr>
          <w:p w14:paraId="598210C2" w14:textId="77777777" w:rsidR="005B77D2" w:rsidRDefault="005B77D2"/>
        </w:tc>
        <w:tc>
          <w:tcPr>
            <w:tcW w:w="1620" w:type="dxa"/>
            <w:gridSpan w:val="2"/>
            <w:tcBorders>
              <w:bottom w:val="dotted" w:sz="4" w:space="0" w:color="auto"/>
            </w:tcBorders>
          </w:tcPr>
          <w:p w14:paraId="6DC9BFD6" w14:textId="77777777" w:rsidR="005B77D2" w:rsidRDefault="00AC56A1">
            <w:pPr>
              <w:spacing w:before="113" w:after="113"/>
              <w:jc w:val="left"/>
              <w:divId w:val="1"/>
            </w:pPr>
            <w:r>
              <w:rPr>
                <w:b/>
                <w:sz w:val="16"/>
              </w:rPr>
              <w:t>Flowering stem: diameter</w:t>
            </w:r>
          </w:p>
        </w:tc>
        <w:tc>
          <w:tcPr>
            <w:tcW w:w="1620" w:type="dxa"/>
            <w:gridSpan w:val="2"/>
            <w:tcBorders>
              <w:bottom w:val="dotted" w:sz="4" w:space="0" w:color="auto"/>
            </w:tcBorders>
          </w:tcPr>
          <w:p w14:paraId="6FD15B04" w14:textId="77777777" w:rsidR="005B77D2" w:rsidRDefault="005B77D2"/>
        </w:tc>
        <w:tc>
          <w:tcPr>
            <w:tcW w:w="1620" w:type="dxa"/>
            <w:tcBorders>
              <w:bottom w:val="dotted" w:sz="4" w:space="0" w:color="auto"/>
            </w:tcBorders>
          </w:tcPr>
          <w:p w14:paraId="4D9DA668" w14:textId="77777777" w:rsidR="005B77D2" w:rsidRDefault="005B77D2"/>
        </w:tc>
        <w:tc>
          <w:tcPr>
            <w:tcW w:w="1620" w:type="dxa"/>
            <w:tcBorders>
              <w:bottom w:val="dotted" w:sz="4" w:space="0" w:color="auto"/>
            </w:tcBorders>
          </w:tcPr>
          <w:p w14:paraId="3405CAA9" w14:textId="77777777" w:rsidR="005B77D2" w:rsidRDefault="005B77D2"/>
        </w:tc>
        <w:tc>
          <w:tcPr>
            <w:tcW w:w="1620" w:type="dxa"/>
            <w:tcBorders>
              <w:bottom w:val="dotted" w:sz="4" w:space="0" w:color="auto"/>
            </w:tcBorders>
          </w:tcPr>
          <w:p w14:paraId="5D3C77EE" w14:textId="77777777" w:rsidR="005B77D2" w:rsidRDefault="005B77D2"/>
        </w:tc>
        <w:tc>
          <w:tcPr>
            <w:tcW w:w="1620" w:type="dxa"/>
            <w:tcBorders>
              <w:bottom w:val="dotted" w:sz="4" w:space="0" w:color="auto"/>
            </w:tcBorders>
          </w:tcPr>
          <w:p w14:paraId="73D1CAB0" w14:textId="77777777" w:rsidR="005B77D2" w:rsidRDefault="005B77D2"/>
        </w:tc>
      </w:tr>
      <w:tr w:rsidR="005B77D2" w14:paraId="7CCE3761" w14:textId="77777777">
        <w:trPr>
          <w:trHeight w:val="320"/>
        </w:trPr>
        <w:tc>
          <w:tcPr>
            <w:tcW w:w="1620" w:type="dxa"/>
            <w:gridSpan w:val="2"/>
            <w:vMerge/>
          </w:tcPr>
          <w:p w14:paraId="550178DC" w14:textId="77777777" w:rsidR="005B77D2" w:rsidRDefault="005B77D2"/>
        </w:tc>
        <w:tc>
          <w:tcPr>
            <w:tcW w:w="1620" w:type="dxa"/>
            <w:gridSpan w:val="2"/>
            <w:tcBorders>
              <w:bottom w:val="dotted" w:sz="4" w:space="0" w:color="auto"/>
            </w:tcBorders>
            <w:vAlign w:val="center"/>
          </w:tcPr>
          <w:p w14:paraId="34867EAB" w14:textId="77777777" w:rsidR="005B77D2" w:rsidRDefault="00AC56A1">
            <w:pPr>
              <w:jc w:val="left"/>
              <w:divId w:val="1"/>
            </w:pPr>
            <w:r>
              <w:rPr>
                <w:sz w:val="16"/>
              </w:rPr>
              <w:t>very small</w:t>
            </w:r>
          </w:p>
        </w:tc>
        <w:tc>
          <w:tcPr>
            <w:tcW w:w="1620" w:type="dxa"/>
            <w:gridSpan w:val="2"/>
            <w:tcBorders>
              <w:bottom w:val="dotted" w:sz="4" w:space="0" w:color="auto"/>
            </w:tcBorders>
            <w:vAlign w:val="center"/>
          </w:tcPr>
          <w:p w14:paraId="26B62B6E" w14:textId="77777777" w:rsidR="005B77D2" w:rsidRDefault="005B77D2"/>
        </w:tc>
        <w:tc>
          <w:tcPr>
            <w:tcW w:w="1620" w:type="dxa"/>
            <w:tcBorders>
              <w:bottom w:val="dotted" w:sz="4" w:space="0" w:color="auto"/>
            </w:tcBorders>
            <w:vAlign w:val="center"/>
          </w:tcPr>
          <w:p w14:paraId="35ACF57A" w14:textId="77777777" w:rsidR="005B77D2" w:rsidRDefault="005B77D2"/>
        </w:tc>
        <w:tc>
          <w:tcPr>
            <w:tcW w:w="1620" w:type="dxa"/>
            <w:tcBorders>
              <w:bottom w:val="dotted" w:sz="4" w:space="0" w:color="auto"/>
            </w:tcBorders>
            <w:vAlign w:val="center"/>
          </w:tcPr>
          <w:p w14:paraId="47520CFB" w14:textId="77777777" w:rsidR="005B77D2" w:rsidRDefault="005B77D2"/>
        </w:tc>
        <w:tc>
          <w:tcPr>
            <w:tcW w:w="1620" w:type="dxa"/>
            <w:tcBorders>
              <w:bottom w:val="dotted" w:sz="4" w:space="0" w:color="auto"/>
            </w:tcBorders>
            <w:vAlign w:val="center"/>
          </w:tcPr>
          <w:p w14:paraId="31C8D3D9" w14:textId="77777777" w:rsidR="005B77D2" w:rsidRDefault="00AC56A1">
            <w:pPr>
              <w:jc w:val="left"/>
              <w:divId w:val="1"/>
            </w:pPr>
            <w:r>
              <w:rPr>
                <w:sz w:val="16"/>
              </w:rPr>
              <w:t>HLR 210</w:t>
            </w:r>
          </w:p>
        </w:tc>
        <w:tc>
          <w:tcPr>
            <w:tcW w:w="1620" w:type="dxa"/>
            <w:tcBorders>
              <w:bottom w:val="dotted" w:sz="4" w:space="0" w:color="auto"/>
            </w:tcBorders>
            <w:vAlign w:val="center"/>
          </w:tcPr>
          <w:p w14:paraId="0073FD6F" w14:textId="77777777" w:rsidR="005B77D2" w:rsidRDefault="00AC56A1">
            <w:pPr>
              <w:jc w:val="center"/>
              <w:divId w:val="1"/>
            </w:pPr>
            <w:r>
              <w:rPr>
                <w:rFonts w:eastAsia="Arial"/>
                <w:sz w:val="16"/>
              </w:rPr>
              <w:t xml:space="preserve">1 </w:t>
            </w:r>
          </w:p>
        </w:tc>
      </w:tr>
      <w:tr w:rsidR="005B77D2" w14:paraId="51DE337C" w14:textId="77777777">
        <w:trPr>
          <w:trHeight w:val="320"/>
        </w:trPr>
        <w:tc>
          <w:tcPr>
            <w:tcW w:w="1620" w:type="dxa"/>
            <w:gridSpan w:val="2"/>
            <w:vMerge/>
          </w:tcPr>
          <w:p w14:paraId="0E2F7CF4" w14:textId="77777777" w:rsidR="005B77D2" w:rsidRDefault="005B77D2"/>
        </w:tc>
        <w:tc>
          <w:tcPr>
            <w:tcW w:w="1620" w:type="dxa"/>
            <w:gridSpan w:val="2"/>
            <w:tcBorders>
              <w:bottom w:val="dotted" w:sz="4" w:space="0" w:color="auto"/>
            </w:tcBorders>
            <w:vAlign w:val="center"/>
          </w:tcPr>
          <w:p w14:paraId="4ED94D45" w14:textId="77777777" w:rsidR="005B77D2" w:rsidRDefault="00AC56A1">
            <w:pPr>
              <w:jc w:val="left"/>
              <w:divId w:val="1"/>
            </w:pPr>
            <w:r>
              <w:rPr>
                <w:sz w:val="16"/>
              </w:rPr>
              <w:t>small</w:t>
            </w:r>
          </w:p>
        </w:tc>
        <w:tc>
          <w:tcPr>
            <w:tcW w:w="1620" w:type="dxa"/>
            <w:gridSpan w:val="2"/>
            <w:tcBorders>
              <w:bottom w:val="dotted" w:sz="4" w:space="0" w:color="auto"/>
            </w:tcBorders>
            <w:vAlign w:val="center"/>
          </w:tcPr>
          <w:p w14:paraId="0176257D" w14:textId="77777777" w:rsidR="005B77D2" w:rsidRDefault="005B77D2"/>
        </w:tc>
        <w:tc>
          <w:tcPr>
            <w:tcW w:w="1620" w:type="dxa"/>
            <w:tcBorders>
              <w:bottom w:val="dotted" w:sz="4" w:space="0" w:color="auto"/>
            </w:tcBorders>
            <w:vAlign w:val="center"/>
          </w:tcPr>
          <w:p w14:paraId="2C88E296" w14:textId="77777777" w:rsidR="005B77D2" w:rsidRDefault="005B77D2"/>
        </w:tc>
        <w:tc>
          <w:tcPr>
            <w:tcW w:w="1620" w:type="dxa"/>
            <w:tcBorders>
              <w:bottom w:val="dotted" w:sz="4" w:space="0" w:color="auto"/>
            </w:tcBorders>
            <w:vAlign w:val="center"/>
          </w:tcPr>
          <w:p w14:paraId="1A69547C" w14:textId="77777777" w:rsidR="005B77D2" w:rsidRDefault="005B77D2"/>
        </w:tc>
        <w:tc>
          <w:tcPr>
            <w:tcW w:w="1620" w:type="dxa"/>
            <w:tcBorders>
              <w:bottom w:val="dotted" w:sz="4" w:space="0" w:color="auto"/>
            </w:tcBorders>
            <w:vAlign w:val="center"/>
          </w:tcPr>
          <w:p w14:paraId="55DADCAB" w14:textId="77777777" w:rsidR="005B77D2" w:rsidRDefault="00AC56A1">
            <w:pPr>
              <w:jc w:val="left"/>
              <w:divId w:val="1"/>
            </w:pPr>
            <w:r>
              <w:rPr>
                <w:sz w:val="16"/>
              </w:rPr>
              <w:t>HLR 150</w:t>
            </w:r>
          </w:p>
        </w:tc>
        <w:tc>
          <w:tcPr>
            <w:tcW w:w="1620" w:type="dxa"/>
            <w:tcBorders>
              <w:bottom w:val="dotted" w:sz="4" w:space="0" w:color="auto"/>
            </w:tcBorders>
            <w:vAlign w:val="center"/>
          </w:tcPr>
          <w:p w14:paraId="4850767B" w14:textId="77777777" w:rsidR="005B77D2" w:rsidRDefault="00AC56A1">
            <w:pPr>
              <w:jc w:val="center"/>
              <w:divId w:val="1"/>
            </w:pPr>
            <w:r>
              <w:rPr>
                <w:rFonts w:eastAsia="Arial"/>
                <w:sz w:val="16"/>
              </w:rPr>
              <w:t xml:space="preserve">2 </w:t>
            </w:r>
          </w:p>
        </w:tc>
      </w:tr>
      <w:tr w:rsidR="005B77D2" w14:paraId="693E289D" w14:textId="77777777">
        <w:trPr>
          <w:trHeight w:val="320"/>
        </w:trPr>
        <w:tc>
          <w:tcPr>
            <w:tcW w:w="1620" w:type="dxa"/>
            <w:gridSpan w:val="2"/>
            <w:vMerge/>
          </w:tcPr>
          <w:p w14:paraId="5469FDFA" w14:textId="77777777" w:rsidR="005B77D2" w:rsidRDefault="005B77D2"/>
        </w:tc>
        <w:tc>
          <w:tcPr>
            <w:tcW w:w="1620" w:type="dxa"/>
            <w:gridSpan w:val="2"/>
            <w:tcBorders>
              <w:bottom w:val="dotted" w:sz="4" w:space="0" w:color="auto"/>
            </w:tcBorders>
            <w:vAlign w:val="center"/>
          </w:tcPr>
          <w:p w14:paraId="0141492C"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40A0DF4C" w14:textId="77777777" w:rsidR="005B77D2" w:rsidRDefault="005B77D2"/>
        </w:tc>
        <w:tc>
          <w:tcPr>
            <w:tcW w:w="1620" w:type="dxa"/>
            <w:tcBorders>
              <w:bottom w:val="dotted" w:sz="4" w:space="0" w:color="auto"/>
            </w:tcBorders>
            <w:vAlign w:val="center"/>
          </w:tcPr>
          <w:p w14:paraId="76A336EE" w14:textId="77777777" w:rsidR="005B77D2" w:rsidRDefault="005B77D2"/>
        </w:tc>
        <w:tc>
          <w:tcPr>
            <w:tcW w:w="1620" w:type="dxa"/>
            <w:tcBorders>
              <w:bottom w:val="dotted" w:sz="4" w:space="0" w:color="auto"/>
            </w:tcBorders>
            <w:vAlign w:val="center"/>
          </w:tcPr>
          <w:p w14:paraId="6E7F4956" w14:textId="77777777" w:rsidR="005B77D2" w:rsidRDefault="005B77D2"/>
        </w:tc>
        <w:tc>
          <w:tcPr>
            <w:tcW w:w="1620" w:type="dxa"/>
            <w:tcBorders>
              <w:bottom w:val="dotted" w:sz="4" w:space="0" w:color="auto"/>
            </w:tcBorders>
            <w:vAlign w:val="center"/>
          </w:tcPr>
          <w:p w14:paraId="242D5245" w14:textId="77777777" w:rsidR="005B77D2" w:rsidRDefault="00AC56A1">
            <w:pPr>
              <w:jc w:val="left"/>
              <w:divId w:val="1"/>
            </w:pPr>
            <w:r>
              <w:rPr>
                <w:sz w:val="16"/>
              </w:rPr>
              <w:t>COSEH 6200</w:t>
            </w:r>
          </w:p>
        </w:tc>
        <w:tc>
          <w:tcPr>
            <w:tcW w:w="1620" w:type="dxa"/>
            <w:tcBorders>
              <w:bottom w:val="dotted" w:sz="4" w:space="0" w:color="auto"/>
            </w:tcBorders>
            <w:vAlign w:val="center"/>
          </w:tcPr>
          <w:p w14:paraId="79B9D570" w14:textId="77777777" w:rsidR="005B77D2" w:rsidRDefault="00AC56A1">
            <w:pPr>
              <w:jc w:val="center"/>
              <w:divId w:val="1"/>
            </w:pPr>
            <w:r>
              <w:rPr>
                <w:rFonts w:eastAsia="Arial"/>
                <w:sz w:val="16"/>
              </w:rPr>
              <w:t xml:space="preserve">3 </w:t>
            </w:r>
          </w:p>
        </w:tc>
      </w:tr>
      <w:tr w:rsidR="005B77D2" w14:paraId="35B39419" w14:textId="77777777">
        <w:trPr>
          <w:trHeight w:val="320"/>
        </w:trPr>
        <w:tc>
          <w:tcPr>
            <w:tcW w:w="1620" w:type="dxa"/>
            <w:gridSpan w:val="2"/>
            <w:vMerge/>
          </w:tcPr>
          <w:p w14:paraId="10A903DA" w14:textId="77777777" w:rsidR="005B77D2" w:rsidRDefault="005B77D2"/>
        </w:tc>
        <w:tc>
          <w:tcPr>
            <w:tcW w:w="1620" w:type="dxa"/>
            <w:gridSpan w:val="2"/>
            <w:tcBorders>
              <w:bottom w:val="dotted" w:sz="4" w:space="0" w:color="auto"/>
            </w:tcBorders>
            <w:vAlign w:val="center"/>
          </w:tcPr>
          <w:p w14:paraId="3F057C7D" w14:textId="77777777" w:rsidR="005B77D2" w:rsidRDefault="00AC56A1">
            <w:pPr>
              <w:jc w:val="left"/>
              <w:divId w:val="1"/>
            </w:pPr>
            <w:r>
              <w:rPr>
                <w:sz w:val="16"/>
              </w:rPr>
              <w:t>large</w:t>
            </w:r>
          </w:p>
        </w:tc>
        <w:tc>
          <w:tcPr>
            <w:tcW w:w="1620" w:type="dxa"/>
            <w:gridSpan w:val="2"/>
            <w:tcBorders>
              <w:bottom w:val="dotted" w:sz="4" w:space="0" w:color="auto"/>
            </w:tcBorders>
            <w:vAlign w:val="center"/>
          </w:tcPr>
          <w:p w14:paraId="5085AD63" w14:textId="77777777" w:rsidR="005B77D2" w:rsidRDefault="005B77D2"/>
        </w:tc>
        <w:tc>
          <w:tcPr>
            <w:tcW w:w="1620" w:type="dxa"/>
            <w:tcBorders>
              <w:bottom w:val="dotted" w:sz="4" w:space="0" w:color="auto"/>
            </w:tcBorders>
            <w:vAlign w:val="center"/>
          </w:tcPr>
          <w:p w14:paraId="335990F9" w14:textId="77777777" w:rsidR="005B77D2" w:rsidRDefault="005B77D2"/>
        </w:tc>
        <w:tc>
          <w:tcPr>
            <w:tcW w:w="1620" w:type="dxa"/>
            <w:tcBorders>
              <w:bottom w:val="dotted" w:sz="4" w:space="0" w:color="auto"/>
            </w:tcBorders>
            <w:vAlign w:val="center"/>
          </w:tcPr>
          <w:p w14:paraId="0E1B6A6A" w14:textId="77777777" w:rsidR="005B77D2" w:rsidRDefault="005B77D2"/>
        </w:tc>
        <w:tc>
          <w:tcPr>
            <w:tcW w:w="1620" w:type="dxa"/>
            <w:tcBorders>
              <w:bottom w:val="dotted" w:sz="4" w:space="0" w:color="auto"/>
            </w:tcBorders>
            <w:vAlign w:val="center"/>
          </w:tcPr>
          <w:p w14:paraId="4CCE22B3" w14:textId="77777777" w:rsidR="005B77D2" w:rsidRDefault="00AC56A1">
            <w:pPr>
              <w:jc w:val="left"/>
              <w:divId w:val="1"/>
            </w:pPr>
            <w:r>
              <w:rPr>
                <w:sz w:val="16"/>
              </w:rPr>
              <w:t>ET EPB 1717</w:t>
            </w:r>
          </w:p>
        </w:tc>
        <w:tc>
          <w:tcPr>
            <w:tcW w:w="1620" w:type="dxa"/>
            <w:tcBorders>
              <w:bottom w:val="dotted" w:sz="4" w:space="0" w:color="auto"/>
            </w:tcBorders>
            <w:vAlign w:val="center"/>
          </w:tcPr>
          <w:p w14:paraId="1B15FDBA" w14:textId="77777777" w:rsidR="005B77D2" w:rsidRDefault="00AC56A1">
            <w:pPr>
              <w:jc w:val="center"/>
              <w:divId w:val="1"/>
            </w:pPr>
            <w:r>
              <w:rPr>
                <w:rFonts w:eastAsia="Arial"/>
                <w:sz w:val="16"/>
              </w:rPr>
              <w:t xml:space="preserve">4 </w:t>
            </w:r>
          </w:p>
        </w:tc>
      </w:tr>
      <w:tr w:rsidR="005B77D2" w14:paraId="453E0D13" w14:textId="77777777">
        <w:trPr>
          <w:trHeight w:val="320"/>
        </w:trPr>
        <w:tc>
          <w:tcPr>
            <w:tcW w:w="1620" w:type="dxa"/>
            <w:gridSpan w:val="2"/>
            <w:vMerge/>
          </w:tcPr>
          <w:p w14:paraId="45456085" w14:textId="77777777" w:rsidR="005B77D2" w:rsidRDefault="005B77D2"/>
        </w:tc>
        <w:tc>
          <w:tcPr>
            <w:tcW w:w="1620" w:type="dxa"/>
            <w:gridSpan w:val="2"/>
            <w:tcBorders>
              <w:bottom w:val="dotted" w:sz="4" w:space="0" w:color="auto"/>
            </w:tcBorders>
            <w:vAlign w:val="center"/>
          </w:tcPr>
          <w:p w14:paraId="11949534" w14:textId="77777777" w:rsidR="005B77D2" w:rsidRDefault="00AC56A1">
            <w:pPr>
              <w:jc w:val="left"/>
              <w:divId w:val="1"/>
            </w:pPr>
            <w:r>
              <w:rPr>
                <w:sz w:val="16"/>
              </w:rPr>
              <w:t>very large</w:t>
            </w:r>
          </w:p>
        </w:tc>
        <w:tc>
          <w:tcPr>
            <w:tcW w:w="1620" w:type="dxa"/>
            <w:gridSpan w:val="2"/>
            <w:tcBorders>
              <w:bottom w:val="dotted" w:sz="4" w:space="0" w:color="auto"/>
            </w:tcBorders>
            <w:vAlign w:val="center"/>
          </w:tcPr>
          <w:p w14:paraId="0C2C98ED" w14:textId="77777777" w:rsidR="005B77D2" w:rsidRDefault="005B77D2"/>
        </w:tc>
        <w:tc>
          <w:tcPr>
            <w:tcW w:w="1620" w:type="dxa"/>
            <w:tcBorders>
              <w:bottom w:val="dotted" w:sz="4" w:space="0" w:color="auto"/>
            </w:tcBorders>
            <w:vAlign w:val="center"/>
          </w:tcPr>
          <w:p w14:paraId="25F375F2" w14:textId="77777777" w:rsidR="005B77D2" w:rsidRDefault="005B77D2"/>
        </w:tc>
        <w:tc>
          <w:tcPr>
            <w:tcW w:w="1620" w:type="dxa"/>
            <w:tcBorders>
              <w:bottom w:val="dotted" w:sz="4" w:space="0" w:color="auto"/>
            </w:tcBorders>
            <w:vAlign w:val="center"/>
          </w:tcPr>
          <w:p w14:paraId="08008116" w14:textId="77777777" w:rsidR="005B77D2" w:rsidRDefault="005B77D2"/>
        </w:tc>
        <w:tc>
          <w:tcPr>
            <w:tcW w:w="1620" w:type="dxa"/>
            <w:tcBorders>
              <w:bottom w:val="dotted" w:sz="4" w:space="0" w:color="auto"/>
            </w:tcBorders>
            <w:vAlign w:val="center"/>
          </w:tcPr>
          <w:p w14:paraId="1664D700" w14:textId="77777777" w:rsidR="005B77D2" w:rsidRDefault="00AC56A1">
            <w:pPr>
              <w:jc w:val="left"/>
              <w:divId w:val="1"/>
            </w:pPr>
            <w:r>
              <w:rPr>
                <w:sz w:val="16"/>
              </w:rPr>
              <w:t>JHE00316</w:t>
            </w:r>
          </w:p>
        </w:tc>
        <w:tc>
          <w:tcPr>
            <w:tcW w:w="1620" w:type="dxa"/>
            <w:tcBorders>
              <w:bottom w:val="dotted" w:sz="4" w:space="0" w:color="auto"/>
            </w:tcBorders>
            <w:vAlign w:val="center"/>
          </w:tcPr>
          <w:p w14:paraId="3598E2B5" w14:textId="77777777" w:rsidR="005B77D2" w:rsidRDefault="00AC56A1">
            <w:pPr>
              <w:jc w:val="center"/>
              <w:divId w:val="1"/>
            </w:pPr>
            <w:r>
              <w:rPr>
                <w:rFonts w:eastAsia="Arial"/>
                <w:sz w:val="16"/>
              </w:rPr>
              <w:t xml:space="preserve">5 </w:t>
            </w:r>
          </w:p>
        </w:tc>
      </w:tr>
      <w:tr w:rsidR="005B77D2" w14:paraId="0CCBD951" w14:textId="77777777">
        <w:trPr>
          <w:trHeight w:val="360"/>
        </w:trPr>
        <w:tc>
          <w:tcPr>
            <w:tcW w:w="810" w:type="dxa"/>
            <w:tcBorders>
              <w:right w:val="dotted" w:sz="4" w:space="0" w:color="auto"/>
            </w:tcBorders>
            <w:shd w:val="clear" w:color="auto" w:fill="DFDFD7"/>
            <w:vAlign w:val="center"/>
          </w:tcPr>
          <w:p w14:paraId="78886B24" w14:textId="77777777" w:rsidR="005B77D2" w:rsidRDefault="00AC56A1" w:rsidP="00E21473">
            <w:pPr>
              <w:keepNext/>
            </w:pPr>
            <w:r>
              <w:rPr>
                <w:rFonts w:eastAsia="Arial"/>
                <w:b/>
                <w:sz w:val="16"/>
              </w:rPr>
              <w:lastRenderedPageBreak/>
              <w:t>18.</w:t>
            </w:r>
          </w:p>
        </w:tc>
        <w:tc>
          <w:tcPr>
            <w:tcW w:w="810" w:type="dxa"/>
            <w:tcBorders>
              <w:right w:val="dotted" w:sz="4" w:space="0" w:color="auto"/>
            </w:tcBorders>
            <w:shd w:val="clear" w:color="auto" w:fill="DFDFD7"/>
            <w:vAlign w:val="center"/>
          </w:tcPr>
          <w:p w14:paraId="24832ABB" w14:textId="77777777" w:rsidR="005B77D2" w:rsidRDefault="005B77D2" w:rsidP="00E21473">
            <w:pPr>
              <w:keepNext/>
            </w:pPr>
          </w:p>
        </w:tc>
        <w:tc>
          <w:tcPr>
            <w:tcW w:w="810" w:type="dxa"/>
            <w:tcBorders>
              <w:right w:val="dotted" w:sz="4" w:space="0" w:color="auto"/>
            </w:tcBorders>
            <w:shd w:val="clear" w:color="auto" w:fill="DFDFD7"/>
            <w:vAlign w:val="center"/>
          </w:tcPr>
          <w:p w14:paraId="570B1C14" w14:textId="77777777" w:rsidR="005B77D2" w:rsidRDefault="00AC56A1" w:rsidP="00E21473">
            <w:pPr>
              <w:keepNext/>
            </w:pPr>
            <w:r>
              <w:rPr>
                <w:rFonts w:eastAsia="Arial"/>
                <w:b/>
                <w:sz w:val="16"/>
              </w:rPr>
              <w:t>QN</w:t>
            </w:r>
          </w:p>
        </w:tc>
        <w:tc>
          <w:tcPr>
            <w:tcW w:w="810" w:type="dxa"/>
            <w:tcBorders>
              <w:right w:val="dotted" w:sz="4" w:space="0" w:color="auto"/>
            </w:tcBorders>
            <w:shd w:val="clear" w:color="auto" w:fill="DFDFD7"/>
            <w:vAlign w:val="center"/>
          </w:tcPr>
          <w:p w14:paraId="6041046E" w14:textId="77777777" w:rsidR="005B77D2" w:rsidRDefault="00AC56A1" w:rsidP="00E21473">
            <w:pPr>
              <w:keepNext/>
            </w:pPr>
            <w:r>
              <w:rPr>
                <w:rFonts w:eastAsia="Arial"/>
                <w:b/>
                <w:sz w:val="16"/>
              </w:rPr>
              <w:t>VG</w:t>
            </w:r>
          </w:p>
        </w:tc>
        <w:tc>
          <w:tcPr>
            <w:tcW w:w="810" w:type="dxa"/>
            <w:tcBorders>
              <w:right w:val="dotted" w:sz="4" w:space="0" w:color="auto"/>
            </w:tcBorders>
            <w:shd w:val="clear" w:color="auto" w:fill="DFDFD7"/>
            <w:vAlign w:val="center"/>
          </w:tcPr>
          <w:p w14:paraId="3953CFA5" w14:textId="77777777" w:rsidR="005B77D2" w:rsidRDefault="00AC56A1" w:rsidP="00E21473">
            <w:pPr>
              <w:keepNext/>
            </w:pPr>
            <w:r>
              <w:rPr>
                <w:rFonts w:eastAsia="Arial"/>
                <w:b/>
                <w:sz w:val="16"/>
              </w:rPr>
              <w:t>(+)</w:t>
            </w:r>
          </w:p>
        </w:tc>
        <w:tc>
          <w:tcPr>
            <w:tcW w:w="810" w:type="dxa"/>
            <w:tcBorders>
              <w:right w:val="dotted" w:sz="4" w:space="0" w:color="auto"/>
            </w:tcBorders>
            <w:shd w:val="clear" w:color="auto" w:fill="DFDFD7"/>
            <w:vAlign w:val="center"/>
          </w:tcPr>
          <w:p w14:paraId="5F51C50E" w14:textId="77777777" w:rsidR="005B77D2" w:rsidRDefault="005B77D2" w:rsidP="00E21473">
            <w:pPr>
              <w:keepNext/>
            </w:pPr>
          </w:p>
        </w:tc>
        <w:tc>
          <w:tcPr>
            <w:tcW w:w="1620" w:type="dxa"/>
            <w:shd w:val="clear" w:color="auto" w:fill="DFDFD7"/>
            <w:vAlign w:val="center"/>
          </w:tcPr>
          <w:p w14:paraId="5F019B4D" w14:textId="77777777" w:rsidR="005B77D2" w:rsidRDefault="005B77D2" w:rsidP="00E21473">
            <w:pPr>
              <w:keepNext/>
            </w:pPr>
          </w:p>
        </w:tc>
        <w:tc>
          <w:tcPr>
            <w:tcW w:w="1620" w:type="dxa"/>
            <w:shd w:val="clear" w:color="auto" w:fill="DFDFD7"/>
          </w:tcPr>
          <w:p w14:paraId="5BAFC46B" w14:textId="77777777" w:rsidR="005B77D2" w:rsidRDefault="005B77D2" w:rsidP="00E21473">
            <w:pPr>
              <w:keepNext/>
            </w:pPr>
          </w:p>
        </w:tc>
        <w:tc>
          <w:tcPr>
            <w:tcW w:w="1620" w:type="dxa"/>
            <w:shd w:val="clear" w:color="auto" w:fill="DFDFD7"/>
          </w:tcPr>
          <w:p w14:paraId="010F28D9" w14:textId="77777777" w:rsidR="005B77D2" w:rsidRDefault="005B77D2" w:rsidP="00E21473">
            <w:pPr>
              <w:keepNext/>
            </w:pPr>
          </w:p>
        </w:tc>
        <w:tc>
          <w:tcPr>
            <w:tcW w:w="1620" w:type="dxa"/>
            <w:shd w:val="clear" w:color="auto" w:fill="DFDFD7"/>
          </w:tcPr>
          <w:p w14:paraId="3D9EB67E" w14:textId="77777777" w:rsidR="005B77D2" w:rsidRDefault="005B77D2" w:rsidP="00E21473">
            <w:pPr>
              <w:keepNext/>
            </w:pPr>
          </w:p>
        </w:tc>
      </w:tr>
      <w:tr w:rsidR="005B77D2" w14:paraId="1F5ADA35" w14:textId="77777777">
        <w:trPr>
          <w:trHeight w:val="440"/>
        </w:trPr>
        <w:tc>
          <w:tcPr>
            <w:tcW w:w="1620" w:type="dxa"/>
            <w:gridSpan w:val="2"/>
            <w:vMerge w:val="restart"/>
          </w:tcPr>
          <w:p w14:paraId="035CB9B1" w14:textId="77777777" w:rsidR="005B77D2" w:rsidRDefault="005B77D2" w:rsidP="00E21473">
            <w:pPr>
              <w:keepNext/>
            </w:pPr>
          </w:p>
        </w:tc>
        <w:tc>
          <w:tcPr>
            <w:tcW w:w="1620" w:type="dxa"/>
            <w:gridSpan w:val="2"/>
            <w:tcBorders>
              <w:bottom w:val="dotted" w:sz="4" w:space="0" w:color="auto"/>
            </w:tcBorders>
          </w:tcPr>
          <w:p w14:paraId="174C76CC" w14:textId="77777777" w:rsidR="005B77D2" w:rsidRDefault="00AC56A1" w:rsidP="00E21473">
            <w:pPr>
              <w:keepNext/>
              <w:spacing w:before="113" w:after="113"/>
              <w:jc w:val="left"/>
              <w:divId w:val="1"/>
            </w:pPr>
            <w:r>
              <w:rPr>
                <w:b/>
                <w:sz w:val="16"/>
              </w:rPr>
              <w:t>Flowering stem: anthocyanin coloration</w:t>
            </w:r>
          </w:p>
        </w:tc>
        <w:tc>
          <w:tcPr>
            <w:tcW w:w="1620" w:type="dxa"/>
            <w:gridSpan w:val="2"/>
            <w:tcBorders>
              <w:bottom w:val="dotted" w:sz="4" w:space="0" w:color="auto"/>
            </w:tcBorders>
          </w:tcPr>
          <w:p w14:paraId="6B762C20" w14:textId="77777777" w:rsidR="005B77D2" w:rsidRDefault="005B77D2" w:rsidP="00E21473">
            <w:pPr>
              <w:keepNext/>
            </w:pPr>
          </w:p>
        </w:tc>
        <w:tc>
          <w:tcPr>
            <w:tcW w:w="1620" w:type="dxa"/>
            <w:tcBorders>
              <w:bottom w:val="dotted" w:sz="4" w:space="0" w:color="auto"/>
            </w:tcBorders>
          </w:tcPr>
          <w:p w14:paraId="2F87B46C" w14:textId="77777777" w:rsidR="005B77D2" w:rsidRDefault="005B77D2" w:rsidP="00E21473">
            <w:pPr>
              <w:keepNext/>
            </w:pPr>
          </w:p>
        </w:tc>
        <w:tc>
          <w:tcPr>
            <w:tcW w:w="1620" w:type="dxa"/>
            <w:tcBorders>
              <w:bottom w:val="dotted" w:sz="4" w:space="0" w:color="auto"/>
            </w:tcBorders>
          </w:tcPr>
          <w:p w14:paraId="04216330" w14:textId="77777777" w:rsidR="005B77D2" w:rsidRDefault="005B77D2" w:rsidP="00E21473">
            <w:pPr>
              <w:keepNext/>
            </w:pPr>
          </w:p>
        </w:tc>
        <w:tc>
          <w:tcPr>
            <w:tcW w:w="1620" w:type="dxa"/>
            <w:tcBorders>
              <w:bottom w:val="dotted" w:sz="4" w:space="0" w:color="auto"/>
            </w:tcBorders>
          </w:tcPr>
          <w:p w14:paraId="0FE6D4A6" w14:textId="77777777" w:rsidR="005B77D2" w:rsidRDefault="005B77D2" w:rsidP="00E21473">
            <w:pPr>
              <w:keepNext/>
            </w:pPr>
          </w:p>
        </w:tc>
        <w:tc>
          <w:tcPr>
            <w:tcW w:w="1620" w:type="dxa"/>
            <w:tcBorders>
              <w:bottom w:val="dotted" w:sz="4" w:space="0" w:color="auto"/>
            </w:tcBorders>
          </w:tcPr>
          <w:p w14:paraId="25789E3A" w14:textId="77777777" w:rsidR="005B77D2" w:rsidRDefault="005B77D2" w:rsidP="00E21473">
            <w:pPr>
              <w:keepNext/>
            </w:pPr>
          </w:p>
        </w:tc>
      </w:tr>
      <w:tr w:rsidR="005B77D2" w14:paraId="145A6809" w14:textId="77777777">
        <w:trPr>
          <w:trHeight w:val="320"/>
        </w:trPr>
        <w:tc>
          <w:tcPr>
            <w:tcW w:w="1620" w:type="dxa"/>
            <w:gridSpan w:val="2"/>
            <w:vMerge/>
          </w:tcPr>
          <w:p w14:paraId="7B71F380" w14:textId="77777777" w:rsidR="005B77D2" w:rsidRDefault="005B77D2" w:rsidP="00E21473">
            <w:pPr>
              <w:keepNext/>
            </w:pPr>
          </w:p>
        </w:tc>
        <w:tc>
          <w:tcPr>
            <w:tcW w:w="1620" w:type="dxa"/>
            <w:gridSpan w:val="2"/>
            <w:tcBorders>
              <w:bottom w:val="dotted" w:sz="4" w:space="0" w:color="auto"/>
            </w:tcBorders>
            <w:vAlign w:val="center"/>
          </w:tcPr>
          <w:p w14:paraId="5D9763F1" w14:textId="77777777" w:rsidR="005B77D2" w:rsidRDefault="00AC56A1" w:rsidP="00E21473">
            <w:pPr>
              <w:keepNext/>
              <w:jc w:val="left"/>
              <w:divId w:val="1"/>
            </w:pPr>
            <w:r>
              <w:rPr>
                <w:sz w:val="16"/>
              </w:rPr>
              <w:t>absent or very weak</w:t>
            </w:r>
          </w:p>
        </w:tc>
        <w:tc>
          <w:tcPr>
            <w:tcW w:w="1620" w:type="dxa"/>
            <w:gridSpan w:val="2"/>
            <w:tcBorders>
              <w:bottom w:val="dotted" w:sz="4" w:space="0" w:color="auto"/>
            </w:tcBorders>
            <w:vAlign w:val="center"/>
          </w:tcPr>
          <w:p w14:paraId="13E20ADE" w14:textId="77777777" w:rsidR="005B77D2" w:rsidRDefault="005B77D2" w:rsidP="00E21473">
            <w:pPr>
              <w:keepNext/>
            </w:pPr>
          </w:p>
        </w:tc>
        <w:tc>
          <w:tcPr>
            <w:tcW w:w="1620" w:type="dxa"/>
            <w:tcBorders>
              <w:bottom w:val="dotted" w:sz="4" w:space="0" w:color="auto"/>
            </w:tcBorders>
            <w:vAlign w:val="center"/>
          </w:tcPr>
          <w:p w14:paraId="61C792DB" w14:textId="77777777" w:rsidR="005B77D2" w:rsidRDefault="005B77D2" w:rsidP="00E21473">
            <w:pPr>
              <w:keepNext/>
            </w:pPr>
          </w:p>
        </w:tc>
        <w:tc>
          <w:tcPr>
            <w:tcW w:w="1620" w:type="dxa"/>
            <w:tcBorders>
              <w:bottom w:val="dotted" w:sz="4" w:space="0" w:color="auto"/>
            </w:tcBorders>
            <w:vAlign w:val="center"/>
          </w:tcPr>
          <w:p w14:paraId="4059BBD7" w14:textId="77777777" w:rsidR="005B77D2" w:rsidRDefault="005B77D2" w:rsidP="00E21473">
            <w:pPr>
              <w:keepNext/>
            </w:pPr>
          </w:p>
        </w:tc>
        <w:tc>
          <w:tcPr>
            <w:tcW w:w="1620" w:type="dxa"/>
            <w:tcBorders>
              <w:bottom w:val="dotted" w:sz="4" w:space="0" w:color="auto"/>
            </w:tcBorders>
            <w:vAlign w:val="center"/>
          </w:tcPr>
          <w:p w14:paraId="4D88109B" w14:textId="77777777" w:rsidR="005B77D2" w:rsidRDefault="00AC56A1" w:rsidP="00E21473">
            <w:pPr>
              <w:keepNext/>
              <w:jc w:val="left"/>
              <w:divId w:val="1"/>
            </w:pPr>
            <w:r>
              <w:rPr>
                <w:sz w:val="16"/>
              </w:rPr>
              <w:t>HLR 210</w:t>
            </w:r>
          </w:p>
        </w:tc>
        <w:tc>
          <w:tcPr>
            <w:tcW w:w="1620" w:type="dxa"/>
            <w:tcBorders>
              <w:bottom w:val="dotted" w:sz="4" w:space="0" w:color="auto"/>
            </w:tcBorders>
            <w:vAlign w:val="center"/>
          </w:tcPr>
          <w:p w14:paraId="77F1DA8E" w14:textId="77777777" w:rsidR="005B77D2" w:rsidRDefault="00AC56A1" w:rsidP="00E21473">
            <w:pPr>
              <w:keepNext/>
              <w:jc w:val="center"/>
              <w:divId w:val="1"/>
            </w:pPr>
            <w:r>
              <w:rPr>
                <w:rFonts w:eastAsia="Arial"/>
                <w:sz w:val="16"/>
              </w:rPr>
              <w:t xml:space="preserve">1 </w:t>
            </w:r>
          </w:p>
        </w:tc>
      </w:tr>
      <w:tr w:rsidR="005B77D2" w14:paraId="77D8EE09" w14:textId="77777777">
        <w:trPr>
          <w:trHeight w:val="320"/>
        </w:trPr>
        <w:tc>
          <w:tcPr>
            <w:tcW w:w="1620" w:type="dxa"/>
            <w:gridSpan w:val="2"/>
            <w:vMerge/>
          </w:tcPr>
          <w:p w14:paraId="6B55CADA" w14:textId="77777777" w:rsidR="005B77D2" w:rsidRDefault="005B77D2" w:rsidP="00E21473">
            <w:pPr>
              <w:keepNext/>
            </w:pPr>
          </w:p>
        </w:tc>
        <w:tc>
          <w:tcPr>
            <w:tcW w:w="1620" w:type="dxa"/>
            <w:gridSpan w:val="2"/>
            <w:tcBorders>
              <w:bottom w:val="dotted" w:sz="4" w:space="0" w:color="auto"/>
            </w:tcBorders>
            <w:vAlign w:val="center"/>
          </w:tcPr>
          <w:p w14:paraId="55540621" w14:textId="77777777" w:rsidR="005B77D2" w:rsidRDefault="00AC56A1" w:rsidP="00E21473">
            <w:pPr>
              <w:keepNext/>
              <w:jc w:val="left"/>
              <w:divId w:val="1"/>
            </w:pPr>
            <w:r>
              <w:rPr>
                <w:sz w:val="16"/>
              </w:rPr>
              <w:t>weak</w:t>
            </w:r>
          </w:p>
        </w:tc>
        <w:tc>
          <w:tcPr>
            <w:tcW w:w="1620" w:type="dxa"/>
            <w:gridSpan w:val="2"/>
            <w:tcBorders>
              <w:bottom w:val="dotted" w:sz="4" w:space="0" w:color="auto"/>
            </w:tcBorders>
            <w:vAlign w:val="center"/>
          </w:tcPr>
          <w:p w14:paraId="137C006D" w14:textId="77777777" w:rsidR="005B77D2" w:rsidRDefault="005B77D2" w:rsidP="00E21473">
            <w:pPr>
              <w:keepNext/>
            </w:pPr>
          </w:p>
        </w:tc>
        <w:tc>
          <w:tcPr>
            <w:tcW w:w="1620" w:type="dxa"/>
            <w:tcBorders>
              <w:bottom w:val="dotted" w:sz="4" w:space="0" w:color="auto"/>
            </w:tcBorders>
            <w:vAlign w:val="center"/>
          </w:tcPr>
          <w:p w14:paraId="1729004F" w14:textId="77777777" w:rsidR="005B77D2" w:rsidRDefault="005B77D2" w:rsidP="00E21473">
            <w:pPr>
              <w:keepNext/>
            </w:pPr>
          </w:p>
        </w:tc>
        <w:tc>
          <w:tcPr>
            <w:tcW w:w="1620" w:type="dxa"/>
            <w:tcBorders>
              <w:bottom w:val="dotted" w:sz="4" w:space="0" w:color="auto"/>
            </w:tcBorders>
            <w:vAlign w:val="center"/>
          </w:tcPr>
          <w:p w14:paraId="1AFD9EB5" w14:textId="77777777" w:rsidR="005B77D2" w:rsidRDefault="005B77D2" w:rsidP="00E21473">
            <w:pPr>
              <w:keepNext/>
            </w:pPr>
          </w:p>
        </w:tc>
        <w:tc>
          <w:tcPr>
            <w:tcW w:w="1620" w:type="dxa"/>
            <w:tcBorders>
              <w:bottom w:val="dotted" w:sz="4" w:space="0" w:color="auto"/>
            </w:tcBorders>
            <w:vAlign w:val="center"/>
          </w:tcPr>
          <w:p w14:paraId="0EBE4E96" w14:textId="77777777" w:rsidR="005B77D2" w:rsidRDefault="00AC56A1" w:rsidP="00E21473">
            <w:pPr>
              <w:keepNext/>
              <w:jc w:val="left"/>
              <w:divId w:val="1"/>
            </w:pPr>
            <w:r>
              <w:rPr>
                <w:sz w:val="16"/>
              </w:rPr>
              <w:t>HF 1116</w:t>
            </w:r>
          </w:p>
        </w:tc>
        <w:tc>
          <w:tcPr>
            <w:tcW w:w="1620" w:type="dxa"/>
            <w:tcBorders>
              <w:bottom w:val="dotted" w:sz="4" w:space="0" w:color="auto"/>
            </w:tcBorders>
            <w:vAlign w:val="center"/>
          </w:tcPr>
          <w:p w14:paraId="35D99940" w14:textId="77777777" w:rsidR="005B77D2" w:rsidRDefault="00AC56A1" w:rsidP="00E21473">
            <w:pPr>
              <w:keepNext/>
              <w:jc w:val="center"/>
              <w:divId w:val="1"/>
            </w:pPr>
            <w:r>
              <w:rPr>
                <w:rFonts w:eastAsia="Arial"/>
                <w:sz w:val="16"/>
              </w:rPr>
              <w:t xml:space="preserve">2 </w:t>
            </w:r>
          </w:p>
        </w:tc>
      </w:tr>
      <w:tr w:rsidR="005B77D2" w14:paraId="40429BF1" w14:textId="77777777">
        <w:trPr>
          <w:trHeight w:val="320"/>
        </w:trPr>
        <w:tc>
          <w:tcPr>
            <w:tcW w:w="1620" w:type="dxa"/>
            <w:gridSpan w:val="2"/>
            <w:vMerge/>
          </w:tcPr>
          <w:p w14:paraId="5830BB8A" w14:textId="77777777" w:rsidR="005B77D2" w:rsidRDefault="005B77D2" w:rsidP="00E21473">
            <w:pPr>
              <w:keepNext/>
            </w:pPr>
          </w:p>
        </w:tc>
        <w:tc>
          <w:tcPr>
            <w:tcW w:w="1620" w:type="dxa"/>
            <w:gridSpan w:val="2"/>
            <w:tcBorders>
              <w:bottom w:val="dotted" w:sz="4" w:space="0" w:color="auto"/>
            </w:tcBorders>
            <w:vAlign w:val="center"/>
          </w:tcPr>
          <w:p w14:paraId="6097891A" w14:textId="77777777" w:rsidR="005B77D2" w:rsidRDefault="00AC56A1" w:rsidP="00E21473">
            <w:pPr>
              <w:keepNext/>
              <w:jc w:val="left"/>
              <w:divId w:val="1"/>
            </w:pPr>
            <w:r>
              <w:rPr>
                <w:sz w:val="16"/>
              </w:rPr>
              <w:t>medium</w:t>
            </w:r>
          </w:p>
        </w:tc>
        <w:tc>
          <w:tcPr>
            <w:tcW w:w="1620" w:type="dxa"/>
            <w:gridSpan w:val="2"/>
            <w:tcBorders>
              <w:bottom w:val="dotted" w:sz="4" w:space="0" w:color="auto"/>
            </w:tcBorders>
            <w:vAlign w:val="center"/>
          </w:tcPr>
          <w:p w14:paraId="3073A0D5" w14:textId="77777777" w:rsidR="005B77D2" w:rsidRDefault="005B77D2" w:rsidP="00E21473">
            <w:pPr>
              <w:keepNext/>
            </w:pPr>
          </w:p>
        </w:tc>
        <w:tc>
          <w:tcPr>
            <w:tcW w:w="1620" w:type="dxa"/>
            <w:tcBorders>
              <w:bottom w:val="dotted" w:sz="4" w:space="0" w:color="auto"/>
            </w:tcBorders>
            <w:vAlign w:val="center"/>
          </w:tcPr>
          <w:p w14:paraId="5EEDE4EB" w14:textId="77777777" w:rsidR="005B77D2" w:rsidRDefault="005B77D2" w:rsidP="00E21473">
            <w:pPr>
              <w:keepNext/>
            </w:pPr>
          </w:p>
        </w:tc>
        <w:tc>
          <w:tcPr>
            <w:tcW w:w="1620" w:type="dxa"/>
            <w:tcBorders>
              <w:bottom w:val="dotted" w:sz="4" w:space="0" w:color="auto"/>
            </w:tcBorders>
            <w:vAlign w:val="center"/>
          </w:tcPr>
          <w:p w14:paraId="6773E788" w14:textId="77777777" w:rsidR="005B77D2" w:rsidRDefault="005B77D2" w:rsidP="00E21473">
            <w:pPr>
              <w:keepNext/>
            </w:pPr>
          </w:p>
        </w:tc>
        <w:tc>
          <w:tcPr>
            <w:tcW w:w="1620" w:type="dxa"/>
            <w:tcBorders>
              <w:bottom w:val="dotted" w:sz="4" w:space="0" w:color="auto"/>
            </w:tcBorders>
            <w:vAlign w:val="center"/>
          </w:tcPr>
          <w:p w14:paraId="64863647" w14:textId="77777777" w:rsidR="005B77D2" w:rsidRDefault="00AC56A1" w:rsidP="00E21473">
            <w:pPr>
              <w:keepNext/>
              <w:jc w:val="left"/>
              <w:divId w:val="1"/>
            </w:pPr>
            <w:r>
              <w:rPr>
                <w:sz w:val="16"/>
              </w:rPr>
              <w:t>HL 1028</w:t>
            </w:r>
          </w:p>
        </w:tc>
        <w:tc>
          <w:tcPr>
            <w:tcW w:w="1620" w:type="dxa"/>
            <w:tcBorders>
              <w:bottom w:val="dotted" w:sz="4" w:space="0" w:color="auto"/>
            </w:tcBorders>
            <w:vAlign w:val="center"/>
          </w:tcPr>
          <w:p w14:paraId="0BDD34E3" w14:textId="77777777" w:rsidR="005B77D2" w:rsidRDefault="00AC56A1" w:rsidP="00E21473">
            <w:pPr>
              <w:keepNext/>
              <w:jc w:val="center"/>
              <w:divId w:val="1"/>
            </w:pPr>
            <w:r>
              <w:rPr>
                <w:rFonts w:eastAsia="Arial"/>
                <w:sz w:val="16"/>
              </w:rPr>
              <w:t xml:space="preserve">3 </w:t>
            </w:r>
          </w:p>
        </w:tc>
      </w:tr>
      <w:tr w:rsidR="005B77D2" w14:paraId="62E0C8F4" w14:textId="77777777">
        <w:trPr>
          <w:trHeight w:val="320"/>
        </w:trPr>
        <w:tc>
          <w:tcPr>
            <w:tcW w:w="1620" w:type="dxa"/>
            <w:gridSpan w:val="2"/>
            <w:vMerge/>
          </w:tcPr>
          <w:p w14:paraId="56653E39" w14:textId="77777777" w:rsidR="005B77D2" w:rsidRDefault="005B77D2" w:rsidP="00E21473">
            <w:pPr>
              <w:keepNext/>
            </w:pPr>
          </w:p>
        </w:tc>
        <w:tc>
          <w:tcPr>
            <w:tcW w:w="1620" w:type="dxa"/>
            <w:gridSpan w:val="2"/>
            <w:tcBorders>
              <w:bottom w:val="dotted" w:sz="4" w:space="0" w:color="auto"/>
            </w:tcBorders>
            <w:vAlign w:val="center"/>
          </w:tcPr>
          <w:p w14:paraId="0510EA1A" w14:textId="77777777" w:rsidR="005B77D2" w:rsidRDefault="00AC56A1" w:rsidP="00E21473">
            <w:pPr>
              <w:keepNext/>
              <w:jc w:val="left"/>
              <w:divId w:val="1"/>
            </w:pPr>
            <w:r>
              <w:rPr>
                <w:sz w:val="16"/>
              </w:rPr>
              <w:t>strong</w:t>
            </w:r>
          </w:p>
        </w:tc>
        <w:tc>
          <w:tcPr>
            <w:tcW w:w="1620" w:type="dxa"/>
            <w:gridSpan w:val="2"/>
            <w:tcBorders>
              <w:bottom w:val="dotted" w:sz="4" w:space="0" w:color="auto"/>
            </w:tcBorders>
            <w:vAlign w:val="center"/>
          </w:tcPr>
          <w:p w14:paraId="74F18F4E" w14:textId="77777777" w:rsidR="005B77D2" w:rsidRDefault="005B77D2" w:rsidP="00E21473">
            <w:pPr>
              <w:keepNext/>
            </w:pPr>
          </w:p>
        </w:tc>
        <w:tc>
          <w:tcPr>
            <w:tcW w:w="1620" w:type="dxa"/>
            <w:tcBorders>
              <w:bottom w:val="dotted" w:sz="4" w:space="0" w:color="auto"/>
            </w:tcBorders>
            <w:vAlign w:val="center"/>
          </w:tcPr>
          <w:p w14:paraId="72139573" w14:textId="77777777" w:rsidR="005B77D2" w:rsidRDefault="005B77D2" w:rsidP="00E21473">
            <w:pPr>
              <w:keepNext/>
            </w:pPr>
          </w:p>
        </w:tc>
        <w:tc>
          <w:tcPr>
            <w:tcW w:w="1620" w:type="dxa"/>
            <w:tcBorders>
              <w:bottom w:val="dotted" w:sz="4" w:space="0" w:color="auto"/>
            </w:tcBorders>
            <w:vAlign w:val="center"/>
          </w:tcPr>
          <w:p w14:paraId="74594F31" w14:textId="77777777" w:rsidR="005B77D2" w:rsidRDefault="005B77D2" w:rsidP="00E21473">
            <w:pPr>
              <w:keepNext/>
            </w:pPr>
          </w:p>
        </w:tc>
        <w:tc>
          <w:tcPr>
            <w:tcW w:w="1620" w:type="dxa"/>
            <w:tcBorders>
              <w:bottom w:val="dotted" w:sz="4" w:space="0" w:color="auto"/>
            </w:tcBorders>
            <w:vAlign w:val="center"/>
          </w:tcPr>
          <w:p w14:paraId="213FF2BB" w14:textId="77777777" w:rsidR="005B77D2" w:rsidRDefault="00AC56A1" w:rsidP="00E21473">
            <w:pPr>
              <w:keepNext/>
              <w:jc w:val="left"/>
              <w:divId w:val="1"/>
            </w:pPr>
            <w:r>
              <w:rPr>
                <w:sz w:val="16"/>
              </w:rPr>
              <w:t>ET EPB 716</w:t>
            </w:r>
          </w:p>
        </w:tc>
        <w:tc>
          <w:tcPr>
            <w:tcW w:w="1620" w:type="dxa"/>
            <w:tcBorders>
              <w:bottom w:val="dotted" w:sz="4" w:space="0" w:color="auto"/>
            </w:tcBorders>
            <w:vAlign w:val="center"/>
          </w:tcPr>
          <w:p w14:paraId="2D4FA103" w14:textId="77777777" w:rsidR="005B77D2" w:rsidRDefault="00AC56A1" w:rsidP="00E21473">
            <w:pPr>
              <w:keepNext/>
              <w:jc w:val="center"/>
              <w:divId w:val="1"/>
            </w:pPr>
            <w:r>
              <w:rPr>
                <w:rFonts w:eastAsia="Arial"/>
                <w:sz w:val="16"/>
              </w:rPr>
              <w:t xml:space="preserve">4 </w:t>
            </w:r>
          </w:p>
        </w:tc>
      </w:tr>
      <w:tr w:rsidR="005B77D2" w14:paraId="7F1A317D" w14:textId="77777777">
        <w:trPr>
          <w:trHeight w:val="320"/>
        </w:trPr>
        <w:tc>
          <w:tcPr>
            <w:tcW w:w="1620" w:type="dxa"/>
            <w:gridSpan w:val="2"/>
            <w:vMerge/>
          </w:tcPr>
          <w:p w14:paraId="648A22D0" w14:textId="77777777" w:rsidR="005B77D2" w:rsidRDefault="005B77D2" w:rsidP="00E21473">
            <w:pPr>
              <w:keepNext/>
            </w:pPr>
          </w:p>
        </w:tc>
        <w:tc>
          <w:tcPr>
            <w:tcW w:w="1620" w:type="dxa"/>
            <w:gridSpan w:val="2"/>
            <w:tcBorders>
              <w:bottom w:val="dotted" w:sz="4" w:space="0" w:color="auto"/>
            </w:tcBorders>
            <w:vAlign w:val="center"/>
          </w:tcPr>
          <w:p w14:paraId="22666E2A" w14:textId="77777777" w:rsidR="005B77D2" w:rsidRDefault="00AC56A1" w:rsidP="00E21473">
            <w:pPr>
              <w:keepNext/>
              <w:jc w:val="left"/>
              <w:divId w:val="1"/>
            </w:pPr>
            <w:r>
              <w:rPr>
                <w:sz w:val="16"/>
              </w:rPr>
              <w:t>very strong</w:t>
            </w:r>
          </w:p>
        </w:tc>
        <w:tc>
          <w:tcPr>
            <w:tcW w:w="1620" w:type="dxa"/>
            <w:gridSpan w:val="2"/>
            <w:tcBorders>
              <w:bottom w:val="dotted" w:sz="4" w:space="0" w:color="auto"/>
            </w:tcBorders>
            <w:vAlign w:val="center"/>
          </w:tcPr>
          <w:p w14:paraId="4E9D0A9D" w14:textId="77777777" w:rsidR="005B77D2" w:rsidRDefault="005B77D2" w:rsidP="00E21473">
            <w:pPr>
              <w:keepNext/>
            </w:pPr>
          </w:p>
        </w:tc>
        <w:tc>
          <w:tcPr>
            <w:tcW w:w="1620" w:type="dxa"/>
            <w:tcBorders>
              <w:bottom w:val="dotted" w:sz="4" w:space="0" w:color="auto"/>
            </w:tcBorders>
            <w:vAlign w:val="center"/>
          </w:tcPr>
          <w:p w14:paraId="79ACFC34" w14:textId="77777777" w:rsidR="005B77D2" w:rsidRDefault="005B77D2" w:rsidP="00E21473">
            <w:pPr>
              <w:keepNext/>
            </w:pPr>
          </w:p>
        </w:tc>
        <w:tc>
          <w:tcPr>
            <w:tcW w:w="1620" w:type="dxa"/>
            <w:tcBorders>
              <w:bottom w:val="dotted" w:sz="4" w:space="0" w:color="auto"/>
            </w:tcBorders>
            <w:vAlign w:val="center"/>
          </w:tcPr>
          <w:p w14:paraId="7C54488E" w14:textId="77777777" w:rsidR="005B77D2" w:rsidRDefault="005B77D2" w:rsidP="00E21473">
            <w:pPr>
              <w:keepNext/>
            </w:pPr>
          </w:p>
        </w:tc>
        <w:tc>
          <w:tcPr>
            <w:tcW w:w="1620" w:type="dxa"/>
            <w:tcBorders>
              <w:bottom w:val="dotted" w:sz="4" w:space="0" w:color="auto"/>
            </w:tcBorders>
            <w:vAlign w:val="center"/>
          </w:tcPr>
          <w:p w14:paraId="48705E8E" w14:textId="77777777" w:rsidR="005B77D2" w:rsidRDefault="00AC56A1" w:rsidP="00E21473">
            <w:pPr>
              <w:keepNext/>
              <w:jc w:val="left"/>
              <w:divId w:val="1"/>
            </w:pPr>
            <w:r>
              <w:rPr>
                <w:sz w:val="16"/>
              </w:rPr>
              <w:t>ET EPB 1717</w:t>
            </w:r>
          </w:p>
        </w:tc>
        <w:tc>
          <w:tcPr>
            <w:tcW w:w="1620" w:type="dxa"/>
            <w:tcBorders>
              <w:bottom w:val="dotted" w:sz="4" w:space="0" w:color="auto"/>
            </w:tcBorders>
            <w:vAlign w:val="center"/>
          </w:tcPr>
          <w:p w14:paraId="19E847E1" w14:textId="77777777" w:rsidR="005B77D2" w:rsidRDefault="00AC56A1" w:rsidP="00E21473">
            <w:pPr>
              <w:keepNext/>
              <w:jc w:val="center"/>
              <w:divId w:val="1"/>
            </w:pPr>
            <w:r>
              <w:rPr>
                <w:rFonts w:eastAsia="Arial"/>
                <w:sz w:val="16"/>
              </w:rPr>
              <w:t xml:space="preserve">5 </w:t>
            </w:r>
          </w:p>
        </w:tc>
      </w:tr>
      <w:tr w:rsidR="005B77D2" w14:paraId="127A57CB" w14:textId="77777777">
        <w:trPr>
          <w:trHeight w:val="360"/>
        </w:trPr>
        <w:tc>
          <w:tcPr>
            <w:tcW w:w="810" w:type="dxa"/>
            <w:tcBorders>
              <w:right w:val="dotted" w:sz="4" w:space="0" w:color="auto"/>
            </w:tcBorders>
            <w:shd w:val="clear" w:color="auto" w:fill="DFDFD7"/>
            <w:vAlign w:val="center"/>
          </w:tcPr>
          <w:p w14:paraId="2AE995CD" w14:textId="77777777" w:rsidR="005B77D2" w:rsidRDefault="00AC56A1">
            <w:r>
              <w:rPr>
                <w:rFonts w:eastAsia="Arial"/>
                <w:b/>
                <w:sz w:val="16"/>
              </w:rPr>
              <w:t>19.</w:t>
            </w:r>
          </w:p>
        </w:tc>
        <w:tc>
          <w:tcPr>
            <w:tcW w:w="810" w:type="dxa"/>
            <w:tcBorders>
              <w:right w:val="dotted" w:sz="4" w:space="0" w:color="auto"/>
            </w:tcBorders>
            <w:shd w:val="clear" w:color="auto" w:fill="DFDFD7"/>
            <w:vAlign w:val="center"/>
          </w:tcPr>
          <w:p w14:paraId="5E24AA05"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3F9B65C5"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479C1C3E"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4AF46305"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1C879142" w14:textId="77777777" w:rsidR="005B77D2" w:rsidRDefault="005B77D2"/>
        </w:tc>
        <w:tc>
          <w:tcPr>
            <w:tcW w:w="1620" w:type="dxa"/>
            <w:shd w:val="clear" w:color="auto" w:fill="DFDFD7"/>
            <w:vAlign w:val="center"/>
          </w:tcPr>
          <w:p w14:paraId="17DC4DAC" w14:textId="77777777" w:rsidR="005B77D2" w:rsidRDefault="005B77D2"/>
        </w:tc>
        <w:tc>
          <w:tcPr>
            <w:tcW w:w="1620" w:type="dxa"/>
            <w:shd w:val="clear" w:color="auto" w:fill="DFDFD7"/>
          </w:tcPr>
          <w:p w14:paraId="799C77E7" w14:textId="77777777" w:rsidR="005B77D2" w:rsidRDefault="005B77D2"/>
        </w:tc>
        <w:tc>
          <w:tcPr>
            <w:tcW w:w="1620" w:type="dxa"/>
            <w:shd w:val="clear" w:color="auto" w:fill="DFDFD7"/>
          </w:tcPr>
          <w:p w14:paraId="02B0D082" w14:textId="77777777" w:rsidR="005B77D2" w:rsidRDefault="005B77D2"/>
        </w:tc>
        <w:tc>
          <w:tcPr>
            <w:tcW w:w="1620" w:type="dxa"/>
            <w:shd w:val="clear" w:color="auto" w:fill="DFDFD7"/>
          </w:tcPr>
          <w:p w14:paraId="543BBACE" w14:textId="77777777" w:rsidR="005B77D2" w:rsidRDefault="005B77D2"/>
        </w:tc>
      </w:tr>
      <w:tr w:rsidR="005B77D2" w14:paraId="18CE6C39" w14:textId="77777777">
        <w:trPr>
          <w:trHeight w:val="440"/>
        </w:trPr>
        <w:tc>
          <w:tcPr>
            <w:tcW w:w="1620" w:type="dxa"/>
            <w:gridSpan w:val="2"/>
            <w:vMerge w:val="restart"/>
          </w:tcPr>
          <w:p w14:paraId="7A86C0E3" w14:textId="77777777" w:rsidR="005B77D2" w:rsidRDefault="005B77D2"/>
        </w:tc>
        <w:tc>
          <w:tcPr>
            <w:tcW w:w="1620" w:type="dxa"/>
            <w:gridSpan w:val="2"/>
            <w:tcBorders>
              <w:bottom w:val="dotted" w:sz="4" w:space="0" w:color="auto"/>
            </w:tcBorders>
          </w:tcPr>
          <w:p w14:paraId="1EA2C2DF" w14:textId="77777777" w:rsidR="005B77D2" w:rsidRDefault="00AC56A1">
            <w:pPr>
              <w:spacing w:before="113" w:after="113"/>
              <w:jc w:val="left"/>
              <w:divId w:val="1"/>
            </w:pPr>
            <w:r>
              <w:rPr>
                <w:b/>
                <w:sz w:val="16"/>
              </w:rPr>
              <w:t xml:space="preserve">Inflorescence: attitude </w:t>
            </w:r>
          </w:p>
        </w:tc>
        <w:tc>
          <w:tcPr>
            <w:tcW w:w="1620" w:type="dxa"/>
            <w:gridSpan w:val="2"/>
            <w:tcBorders>
              <w:bottom w:val="dotted" w:sz="4" w:space="0" w:color="auto"/>
            </w:tcBorders>
          </w:tcPr>
          <w:p w14:paraId="651AA8F8" w14:textId="77777777" w:rsidR="005B77D2" w:rsidRDefault="005B77D2"/>
        </w:tc>
        <w:tc>
          <w:tcPr>
            <w:tcW w:w="1620" w:type="dxa"/>
            <w:tcBorders>
              <w:bottom w:val="dotted" w:sz="4" w:space="0" w:color="auto"/>
            </w:tcBorders>
          </w:tcPr>
          <w:p w14:paraId="4AD128A1" w14:textId="77777777" w:rsidR="005B77D2" w:rsidRDefault="005B77D2"/>
        </w:tc>
        <w:tc>
          <w:tcPr>
            <w:tcW w:w="1620" w:type="dxa"/>
            <w:tcBorders>
              <w:bottom w:val="dotted" w:sz="4" w:space="0" w:color="auto"/>
            </w:tcBorders>
          </w:tcPr>
          <w:p w14:paraId="55108FF7" w14:textId="77777777" w:rsidR="005B77D2" w:rsidRDefault="005B77D2"/>
        </w:tc>
        <w:tc>
          <w:tcPr>
            <w:tcW w:w="1620" w:type="dxa"/>
            <w:tcBorders>
              <w:bottom w:val="dotted" w:sz="4" w:space="0" w:color="auto"/>
            </w:tcBorders>
          </w:tcPr>
          <w:p w14:paraId="776FCAA6" w14:textId="77777777" w:rsidR="005B77D2" w:rsidRDefault="005B77D2"/>
        </w:tc>
        <w:tc>
          <w:tcPr>
            <w:tcW w:w="1620" w:type="dxa"/>
            <w:tcBorders>
              <w:bottom w:val="dotted" w:sz="4" w:space="0" w:color="auto"/>
            </w:tcBorders>
          </w:tcPr>
          <w:p w14:paraId="16BE2CEE" w14:textId="77777777" w:rsidR="005B77D2" w:rsidRDefault="005B77D2"/>
        </w:tc>
      </w:tr>
      <w:tr w:rsidR="005B77D2" w14:paraId="0D3E8EB0" w14:textId="77777777">
        <w:trPr>
          <w:trHeight w:val="320"/>
        </w:trPr>
        <w:tc>
          <w:tcPr>
            <w:tcW w:w="1620" w:type="dxa"/>
            <w:gridSpan w:val="2"/>
            <w:vMerge/>
          </w:tcPr>
          <w:p w14:paraId="421A7E4E" w14:textId="77777777" w:rsidR="005B77D2" w:rsidRDefault="005B77D2"/>
        </w:tc>
        <w:tc>
          <w:tcPr>
            <w:tcW w:w="1620" w:type="dxa"/>
            <w:gridSpan w:val="2"/>
            <w:tcBorders>
              <w:bottom w:val="dotted" w:sz="4" w:space="0" w:color="auto"/>
            </w:tcBorders>
            <w:vAlign w:val="center"/>
          </w:tcPr>
          <w:p w14:paraId="0D6C47A3" w14:textId="77777777" w:rsidR="005B77D2" w:rsidRDefault="00AC56A1">
            <w:pPr>
              <w:jc w:val="left"/>
              <w:divId w:val="1"/>
            </w:pPr>
            <w:r>
              <w:rPr>
                <w:sz w:val="16"/>
              </w:rPr>
              <w:t>erect</w:t>
            </w:r>
          </w:p>
        </w:tc>
        <w:tc>
          <w:tcPr>
            <w:tcW w:w="1620" w:type="dxa"/>
            <w:gridSpan w:val="2"/>
            <w:tcBorders>
              <w:bottom w:val="dotted" w:sz="4" w:space="0" w:color="auto"/>
            </w:tcBorders>
            <w:vAlign w:val="center"/>
          </w:tcPr>
          <w:p w14:paraId="0E04EEC4" w14:textId="77777777" w:rsidR="005B77D2" w:rsidRDefault="005B77D2"/>
        </w:tc>
        <w:tc>
          <w:tcPr>
            <w:tcW w:w="1620" w:type="dxa"/>
            <w:tcBorders>
              <w:bottom w:val="dotted" w:sz="4" w:space="0" w:color="auto"/>
            </w:tcBorders>
            <w:vAlign w:val="center"/>
          </w:tcPr>
          <w:p w14:paraId="6E4891AB" w14:textId="77777777" w:rsidR="005B77D2" w:rsidRDefault="005B77D2"/>
        </w:tc>
        <w:tc>
          <w:tcPr>
            <w:tcW w:w="1620" w:type="dxa"/>
            <w:tcBorders>
              <w:bottom w:val="dotted" w:sz="4" w:space="0" w:color="auto"/>
            </w:tcBorders>
            <w:vAlign w:val="center"/>
          </w:tcPr>
          <w:p w14:paraId="71093D5C" w14:textId="77777777" w:rsidR="005B77D2" w:rsidRDefault="005B77D2"/>
        </w:tc>
        <w:tc>
          <w:tcPr>
            <w:tcW w:w="1620" w:type="dxa"/>
            <w:tcBorders>
              <w:bottom w:val="dotted" w:sz="4" w:space="0" w:color="auto"/>
            </w:tcBorders>
            <w:vAlign w:val="center"/>
          </w:tcPr>
          <w:p w14:paraId="0A83F686" w14:textId="77777777" w:rsidR="005B77D2" w:rsidRDefault="00AC56A1">
            <w:pPr>
              <w:jc w:val="left"/>
              <w:divId w:val="1"/>
            </w:pPr>
            <w:r>
              <w:rPr>
                <w:sz w:val="16"/>
              </w:rPr>
              <w:t>HG 1412</w:t>
            </w:r>
          </w:p>
        </w:tc>
        <w:tc>
          <w:tcPr>
            <w:tcW w:w="1620" w:type="dxa"/>
            <w:tcBorders>
              <w:bottom w:val="dotted" w:sz="4" w:space="0" w:color="auto"/>
            </w:tcBorders>
            <w:vAlign w:val="center"/>
          </w:tcPr>
          <w:p w14:paraId="03952F27" w14:textId="77777777" w:rsidR="005B77D2" w:rsidRDefault="00AC56A1">
            <w:pPr>
              <w:jc w:val="center"/>
              <w:divId w:val="1"/>
            </w:pPr>
            <w:r>
              <w:rPr>
                <w:rFonts w:eastAsia="Arial"/>
                <w:sz w:val="16"/>
              </w:rPr>
              <w:t xml:space="preserve">1 </w:t>
            </w:r>
          </w:p>
        </w:tc>
      </w:tr>
      <w:tr w:rsidR="005B77D2" w14:paraId="75598F41" w14:textId="77777777">
        <w:trPr>
          <w:trHeight w:val="320"/>
        </w:trPr>
        <w:tc>
          <w:tcPr>
            <w:tcW w:w="1620" w:type="dxa"/>
            <w:gridSpan w:val="2"/>
            <w:vMerge/>
          </w:tcPr>
          <w:p w14:paraId="33F4AD29" w14:textId="77777777" w:rsidR="005B77D2" w:rsidRDefault="005B77D2"/>
        </w:tc>
        <w:tc>
          <w:tcPr>
            <w:tcW w:w="1620" w:type="dxa"/>
            <w:gridSpan w:val="2"/>
            <w:tcBorders>
              <w:bottom w:val="dotted" w:sz="4" w:space="0" w:color="auto"/>
            </w:tcBorders>
            <w:vAlign w:val="center"/>
          </w:tcPr>
          <w:p w14:paraId="4CA3D2B7" w14:textId="77777777" w:rsidR="005B77D2" w:rsidRDefault="00AC56A1">
            <w:pPr>
              <w:jc w:val="left"/>
              <w:divId w:val="1"/>
            </w:pPr>
            <w:r>
              <w:rPr>
                <w:sz w:val="16"/>
              </w:rPr>
              <w:t>semi-erect</w:t>
            </w:r>
          </w:p>
        </w:tc>
        <w:tc>
          <w:tcPr>
            <w:tcW w:w="1620" w:type="dxa"/>
            <w:gridSpan w:val="2"/>
            <w:tcBorders>
              <w:bottom w:val="dotted" w:sz="4" w:space="0" w:color="auto"/>
            </w:tcBorders>
            <w:vAlign w:val="center"/>
          </w:tcPr>
          <w:p w14:paraId="43D781A2" w14:textId="77777777" w:rsidR="005B77D2" w:rsidRDefault="005B77D2"/>
        </w:tc>
        <w:tc>
          <w:tcPr>
            <w:tcW w:w="1620" w:type="dxa"/>
            <w:tcBorders>
              <w:bottom w:val="dotted" w:sz="4" w:space="0" w:color="auto"/>
            </w:tcBorders>
            <w:vAlign w:val="center"/>
          </w:tcPr>
          <w:p w14:paraId="3D9504CF" w14:textId="77777777" w:rsidR="005B77D2" w:rsidRDefault="005B77D2"/>
        </w:tc>
        <w:tc>
          <w:tcPr>
            <w:tcW w:w="1620" w:type="dxa"/>
            <w:tcBorders>
              <w:bottom w:val="dotted" w:sz="4" w:space="0" w:color="auto"/>
            </w:tcBorders>
            <w:vAlign w:val="center"/>
          </w:tcPr>
          <w:p w14:paraId="18E654B0" w14:textId="77777777" w:rsidR="005B77D2" w:rsidRDefault="005B77D2"/>
        </w:tc>
        <w:tc>
          <w:tcPr>
            <w:tcW w:w="1620" w:type="dxa"/>
            <w:tcBorders>
              <w:bottom w:val="dotted" w:sz="4" w:space="0" w:color="auto"/>
            </w:tcBorders>
            <w:vAlign w:val="center"/>
          </w:tcPr>
          <w:p w14:paraId="574BB575" w14:textId="77777777" w:rsidR="005B77D2" w:rsidRDefault="00AC56A1">
            <w:pPr>
              <w:jc w:val="left"/>
              <w:divId w:val="1"/>
            </w:pPr>
            <w:r>
              <w:rPr>
                <w:sz w:val="16"/>
              </w:rPr>
              <w:t>COSEH 7700</w:t>
            </w:r>
          </w:p>
        </w:tc>
        <w:tc>
          <w:tcPr>
            <w:tcW w:w="1620" w:type="dxa"/>
            <w:tcBorders>
              <w:bottom w:val="dotted" w:sz="4" w:space="0" w:color="auto"/>
            </w:tcBorders>
            <w:vAlign w:val="center"/>
          </w:tcPr>
          <w:p w14:paraId="0E7D3B53" w14:textId="77777777" w:rsidR="005B77D2" w:rsidRDefault="00AC56A1">
            <w:pPr>
              <w:jc w:val="center"/>
              <w:divId w:val="1"/>
            </w:pPr>
            <w:r>
              <w:rPr>
                <w:rFonts w:eastAsia="Arial"/>
                <w:sz w:val="16"/>
              </w:rPr>
              <w:t xml:space="preserve">2 </w:t>
            </w:r>
          </w:p>
        </w:tc>
      </w:tr>
      <w:tr w:rsidR="005B77D2" w14:paraId="6C63E905" w14:textId="77777777">
        <w:trPr>
          <w:trHeight w:val="320"/>
        </w:trPr>
        <w:tc>
          <w:tcPr>
            <w:tcW w:w="1620" w:type="dxa"/>
            <w:gridSpan w:val="2"/>
            <w:vMerge/>
          </w:tcPr>
          <w:p w14:paraId="07D9A1FC" w14:textId="77777777" w:rsidR="005B77D2" w:rsidRDefault="005B77D2"/>
        </w:tc>
        <w:tc>
          <w:tcPr>
            <w:tcW w:w="1620" w:type="dxa"/>
            <w:gridSpan w:val="2"/>
            <w:tcBorders>
              <w:bottom w:val="dotted" w:sz="4" w:space="0" w:color="auto"/>
            </w:tcBorders>
            <w:vAlign w:val="center"/>
          </w:tcPr>
          <w:p w14:paraId="4327ED47" w14:textId="77777777" w:rsidR="005B77D2" w:rsidRDefault="00AC56A1">
            <w:pPr>
              <w:jc w:val="left"/>
              <w:divId w:val="1"/>
            </w:pPr>
            <w:r>
              <w:rPr>
                <w:sz w:val="16"/>
              </w:rPr>
              <w:t>horizontal</w:t>
            </w:r>
          </w:p>
        </w:tc>
        <w:tc>
          <w:tcPr>
            <w:tcW w:w="1620" w:type="dxa"/>
            <w:gridSpan w:val="2"/>
            <w:tcBorders>
              <w:bottom w:val="dotted" w:sz="4" w:space="0" w:color="auto"/>
            </w:tcBorders>
            <w:vAlign w:val="center"/>
          </w:tcPr>
          <w:p w14:paraId="6DC6A77D" w14:textId="77777777" w:rsidR="005B77D2" w:rsidRDefault="005B77D2"/>
        </w:tc>
        <w:tc>
          <w:tcPr>
            <w:tcW w:w="1620" w:type="dxa"/>
            <w:tcBorders>
              <w:bottom w:val="dotted" w:sz="4" w:space="0" w:color="auto"/>
            </w:tcBorders>
            <w:vAlign w:val="center"/>
          </w:tcPr>
          <w:p w14:paraId="7914596C" w14:textId="77777777" w:rsidR="005B77D2" w:rsidRDefault="005B77D2"/>
        </w:tc>
        <w:tc>
          <w:tcPr>
            <w:tcW w:w="1620" w:type="dxa"/>
            <w:tcBorders>
              <w:bottom w:val="dotted" w:sz="4" w:space="0" w:color="auto"/>
            </w:tcBorders>
            <w:vAlign w:val="center"/>
          </w:tcPr>
          <w:p w14:paraId="1CB77D8C" w14:textId="77777777" w:rsidR="005B77D2" w:rsidRDefault="005B77D2"/>
        </w:tc>
        <w:tc>
          <w:tcPr>
            <w:tcW w:w="1620" w:type="dxa"/>
            <w:tcBorders>
              <w:bottom w:val="dotted" w:sz="4" w:space="0" w:color="auto"/>
            </w:tcBorders>
            <w:vAlign w:val="center"/>
          </w:tcPr>
          <w:p w14:paraId="46581A55" w14:textId="77777777" w:rsidR="005B77D2" w:rsidRDefault="00AC56A1">
            <w:pPr>
              <w:jc w:val="left"/>
              <w:divId w:val="1"/>
            </w:pPr>
            <w:r>
              <w:rPr>
                <w:sz w:val="16"/>
              </w:rPr>
              <w:t>Pirouette</w:t>
            </w:r>
          </w:p>
        </w:tc>
        <w:tc>
          <w:tcPr>
            <w:tcW w:w="1620" w:type="dxa"/>
            <w:tcBorders>
              <w:bottom w:val="dotted" w:sz="4" w:space="0" w:color="auto"/>
            </w:tcBorders>
            <w:vAlign w:val="center"/>
          </w:tcPr>
          <w:p w14:paraId="3CF70ABE" w14:textId="77777777" w:rsidR="005B77D2" w:rsidRDefault="00AC56A1">
            <w:pPr>
              <w:jc w:val="center"/>
              <w:divId w:val="1"/>
            </w:pPr>
            <w:r>
              <w:rPr>
                <w:rFonts w:eastAsia="Arial"/>
                <w:sz w:val="16"/>
              </w:rPr>
              <w:t xml:space="preserve">3 </w:t>
            </w:r>
          </w:p>
        </w:tc>
      </w:tr>
      <w:tr w:rsidR="005B77D2" w14:paraId="4C2C2E65" w14:textId="77777777">
        <w:trPr>
          <w:trHeight w:val="320"/>
        </w:trPr>
        <w:tc>
          <w:tcPr>
            <w:tcW w:w="1620" w:type="dxa"/>
            <w:gridSpan w:val="2"/>
            <w:vMerge/>
          </w:tcPr>
          <w:p w14:paraId="4FEF6864" w14:textId="77777777" w:rsidR="005B77D2" w:rsidRDefault="005B77D2"/>
        </w:tc>
        <w:tc>
          <w:tcPr>
            <w:tcW w:w="1620" w:type="dxa"/>
            <w:gridSpan w:val="2"/>
            <w:tcBorders>
              <w:bottom w:val="dotted" w:sz="4" w:space="0" w:color="auto"/>
            </w:tcBorders>
            <w:vAlign w:val="center"/>
          </w:tcPr>
          <w:p w14:paraId="2E849CAC" w14:textId="77777777" w:rsidR="005B77D2" w:rsidRDefault="00AC56A1">
            <w:pPr>
              <w:jc w:val="left"/>
              <w:divId w:val="1"/>
            </w:pPr>
            <w:r>
              <w:rPr>
                <w:sz w:val="16"/>
              </w:rPr>
              <w:t>semi-drooping</w:t>
            </w:r>
          </w:p>
        </w:tc>
        <w:tc>
          <w:tcPr>
            <w:tcW w:w="1620" w:type="dxa"/>
            <w:gridSpan w:val="2"/>
            <w:tcBorders>
              <w:bottom w:val="dotted" w:sz="4" w:space="0" w:color="auto"/>
            </w:tcBorders>
            <w:vAlign w:val="center"/>
          </w:tcPr>
          <w:p w14:paraId="307B2BE1" w14:textId="77777777" w:rsidR="005B77D2" w:rsidRDefault="005B77D2"/>
        </w:tc>
        <w:tc>
          <w:tcPr>
            <w:tcW w:w="1620" w:type="dxa"/>
            <w:tcBorders>
              <w:bottom w:val="dotted" w:sz="4" w:space="0" w:color="auto"/>
            </w:tcBorders>
            <w:vAlign w:val="center"/>
          </w:tcPr>
          <w:p w14:paraId="004F35D4" w14:textId="77777777" w:rsidR="005B77D2" w:rsidRDefault="005B77D2"/>
        </w:tc>
        <w:tc>
          <w:tcPr>
            <w:tcW w:w="1620" w:type="dxa"/>
            <w:tcBorders>
              <w:bottom w:val="dotted" w:sz="4" w:space="0" w:color="auto"/>
            </w:tcBorders>
            <w:vAlign w:val="center"/>
          </w:tcPr>
          <w:p w14:paraId="79D0A662" w14:textId="77777777" w:rsidR="005B77D2" w:rsidRDefault="005B77D2"/>
        </w:tc>
        <w:tc>
          <w:tcPr>
            <w:tcW w:w="1620" w:type="dxa"/>
            <w:tcBorders>
              <w:bottom w:val="dotted" w:sz="4" w:space="0" w:color="auto"/>
            </w:tcBorders>
            <w:vAlign w:val="center"/>
          </w:tcPr>
          <w:p w14:paraId="548BE96D" w14:textId="77777777" w:rsidR="005B77D2" w:rsidRDefault="00AC56A1">
            <w:pPr>
              <w:jc w:val="left"/>
              <w:divId w:val="1"/>
            </w:pPr>
            <w:r>
              <w:rPr>
                <w:sz w:val="16"/>
              </w:rPr>
              <w:t>JHE00221</w:t>
            </w:r>
          </w:p>
        </w:tc>
        <w:tc>
          <w:tcPr>
            <w:tcW w:w="1620" w:type="dxa"/>
            <w:tcBorders>
              <w:bottom w:val="dotted" w:sz="4" w:space="0" w:color="auto"/>
            </w:tcBorders>
            <w:vAlign w:val="center"/>
          </w:tcPr>
          <w:p w14:paraId="1686CB26" w14:textId="77777777" w:rsidR="005B77D2" w:rsidRDefault="00AC56A1">
            <w:pPr>
              <w:jc w:val="center"/>
              <w:divId w:val="1"/>
            </w:pPr>
            <w:r>
              <w:rPr>
                <w:rFonts w:eastAsia="Arial"/>
                <w:sz w:val="16"/>
              </w:rPr>
              <w:t xml:space="preserve">4 </w:t>
            </w:r>
          </w:p>
        </w:tc>
      </w:tr>
      <w:tr w:rsidR="005B77D2" w14:paraId="30B8CE2D" w14:textId="77777777">
        <w:trPr>
          <w:trHeight w:val="320"/>
        </w:trPr>
        <w:tc>
          <w:tcPr>
            <w:tcW w:w="1620" w:type="dxa"/>
            <w:gridSpan w:val="2"/>
            <w:vMerge/>
          </w:tcPr>
          <w:p w14:paraId="55FCBE5E" w14:textId="77777777" w:rsidR="005B77D2" w:rsidRDefault="005B77D2"/>
        </w:tc>
        <w:tc>
          <w:tcPr>
            <w:tcW w:w="1620" w:type="dxa"/>
            <w:gridSpan w:val="2"/>
            <w:tcBorders>
              <w:bottom w:val="dotted" w:sz="4" w:space="0" w:color="auto"/>
            </w:tcBorders>
            <w:vAlign w:val="center"/>
          </w:tcPr>
          <w:p w14:paraId="5C2008A5" w14:textId="77777777" w:rsidR="005B77D2" w:rsidRDefault="00AC56A1">
            <w:pPr>
              <w:jc w:val="left"/>
              <w:divId w:val="1"/>
            </w:pPr>
            <w:r>
              <w:rPr>
                <w:sz w:val="16"/>
              </w:rPr>
              <w:t>drooping</w:t>
            </w:r>
          </w:p>
        </w:tc>
        <w:tc>
          <w:tcPr>
            <w:tcW w:w="1620" w:type="dxa"/>
            <w:gridSpan w:val="2"/>
            <w:tcBorders>
              <w:bottom w:val="dotted" w:sz="4" w:space="0" w:color="auto"/>
            </w:tcBorders>
            <w:vAlign w:val="center"/>
          </w:tcPr>
          <w:p w14:paraId="53F87C61" w14:textId="77777777" w:rsidR="005B77D2" w:rsidRDefault="005B77D2"/>
        </w:tc>
        <w:tc>
          <w:tcPr>
            <w:tcW w:w="1620" w:type="dxa"/>
            <w:tcBorders>
              <w:bottom w:val="dotted" w:sz="4" w:space="0" w:color="auto"/>
            </w:tcBorders>
            <w:vAlign w:val="center"/>
          </w:tcPr>
          <w:p w14:paraId="7EC8784A" w14:textId="77777777" w:rsidR="005B77D2" w:rsidRDefault="005B77D2"/>
        </w:tc>
        <w:tc>
          <w:tcPr>
            <w:tcW w:w="1620" w:type="dxa"/>
            <w:tcBorders>
              <w:bottom w:val="dotted" w:sz="4" w:space="0" w:color="auto"/>
            </w:tcBorders>
            <w:vAlign w:val="center"/>
          </w:tcPr>
          <w:p w14:paraId="6BBBB407" w14:textId="77777777" w:rsidR="005B77D2" w:rsidRDefault="005B77D2"/>
        </w:tc>
        <w:tc>
          <w:tcPr>
            <w:tcW w:w="1620" w:type="dxa"/>
            <w:tcBorders>
              <w:bottom w:val="dotted" w:sz="4" w:space="0" w:color="auto"/>
            </w:tcBorders>
            <w:vAlign w:val="center"/>
          </w:tcPr>
          <w:p w14:paraId="1AF66835" w14:textId="77777777" w:rsidR="005B77D2" w:rsidRDefault="00AC56A1">
            <w:pPr>
              <w:jc w:val="left"/>
              <w:divId w:val="1"/>
            </w:pPr>
            <w:r>
              <w:rPr>
                <w:sz w:val="16"/>
              </w:rPr>
              <w:t>JHE00208</w:t>
            </w:r>
          </w:p>
        </w:tc>
        <w:tc>
          <w:tcPr>
            <w:tcW w:w="1620" w:type="dxa"/>
            <w:tcBorders>
              <w:bottom w:val="dotted" w:sz="4" w:space="0" w:color="auto"/>
            </w:tcBorders>
            <w:vAlign w:val="center"/>
          </w:tcPr>
          <w:p w14:paraId="7A086FE0" w14:textId="77777777" w:rsidR="005B77D2" w:rsidRDefault="00AC56A1">
            <w:pPr>
              <w:jc w:val="center"/>
              <w:divId w:val="1"/>
            </w:pPr>
            <w:r>
              <w:rPr>
                <w:rFonts w:eastAsia="Arial"/>
                <w:sz w:val="16"/>
              </w:rPr>
              <w:t xml:space="preserve">5 </w:t>
            </w:r>
          </w:p>
        </w:tc>
      </w:tr>
      <w:tr w:rsidR="005B77D2" w14:paraId="2500F5E2" w14:textId="77777777">
        <w:trPr>
          <w:trHeight w:val="360"/>
        </w:trPr>
        <w:tc>
          <w:tcPr>
            <w:tcW w:w="810" w:type="dxa"/>
            <w:tcBorders>
              <w:right w:val="dotted" w:sz="4" w:space="0" w:color="auto"/>
            </w:tcBorders>
            <w:shd w:val="clear" w:color="auto" w:fill="DFDFD7"/>
            <w:vAlign w:val="center"/>
          </w:tcPr>
          <w:p w14:paraId="3CCA5A1B" w14:textId="77777777" w:rsidR="005B77D2" w:rsidRDefault="00AC56A1">
            <w:r>
              <w:rPr>
                <w:rFonts w:eastAsia="Arial"/>
                <w:b/>
                <w:sz w:val="16"/>
              </w:rPr>
              <w:t>20.</w:t>
            </w:r>
          </w:p>
        </w:tc>
        <w:tc>
          <w:tcPr>
            <w:tcW w:w="810" w:type="dxa"/>
            <w:tcBorders>
              <w:right w:val="dotted" w:sz="4" w:space="0" w:color="auto"/>
            </w:tcBorders>
            <w:shd w:val="clear" w:color="auto" w:fill="DFDFD7"/>
            <w:vAlign w:val="center"/>
          </w:tcPr>
          <w:p w14:paraId="39EF9BC5"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3837A5DD"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49E2EC32"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218C1CFF"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17412C85" w14:textId="77777777" w:rsidR="005B77D2" w:rsidRDefault="00AC56A1">
            <w:r>
              <w:rPr>
                <w:rFonts w:eastAsia="Arial"/>
                <w:b/>
                <w:sz w:val="16"/>
              </w:rPr>
              <w:t>(c)</w:t>
            </w:r>
          </w:p>
        </w:tc>
        <w:tc>
          <w:tcPr>
            <w:tcW w:w="1620" w:type="dxa"/>
            <w:shd w:val="clear" w:color="auto" w:fill="DFDFD7"/>
            <w:vAlign w:val="center"/>
          </w:tcPr>
          <w:p w14:paraId="3A55A18A" w14:textId="77777777" w:rsidR="005B77D2" w:rsidRDefault="005B77D2"/>
        </w:tc>
        <w:tc>
          <w:tcPr>
            <w:tcW w:w="1620" w:type="dxa"/>
            <w:shd w:val="clear" w:color="auto" w:fill="DFDFD7"/>
          </w:tcPr>
          <w:p w14:paraId="0222FFF5" w14:textId="77777777" w:rsidR="005B77D2" w:rsidRDefault="005B77D2"/>
        </w:tc>
        <w:tc>
          <w:tcPr>
            <w:tcW w:w="1620" w:type="dxa"/>
            <w:shd w:val="clear" w:color="auto" w:fill="DFDFD7"/>
          </w:tcPr>
          <w:p w14:paraId="13C1FECC" w14:textId="77777777" w:rsidR="005B77D2" w:rsidRDefault="005B77D2"/>
        </w:tc>
        <w:tc>
          <w:tcPr>
            <w:tcW w:w="1620" w:type="dxa"/>
            <w:shd w:val="clear" w:color="auto" w:fill="DFDFD7"/>
          </w:tcPr>
          <w:p w14:paraId="145892B5" w14:textId="77777777" w:rsidR="005B77D2" w:rsidRDefault="005B77D2"/>
        </w:tc>
      </w:tr>
      <w:tr w:rsidR="005B77D2" w14:paraId="54801588" w14:textId="77777777">
        <w:trPr>
          <w:trHeight w:val="440"/>
        </w:trPr>
        <w:tc>
          <w:tcPr>
            <w:tcW w:w="1620" w:type="dxa"/>
            <w:gridSpan w:val="2"/>
            <w:vMerge w:val="restart"/>
          </w:tcPr>
          <w:p w14:paraId="30E5A78F" w14:textId="77777777" w:rsidR="005B77D2" w:rsidRDefault="005B77D2"/>
        </w:tc>
        <w:tc>
          <w:tcPr>
            <w:tcW w:w="1620" w:type="dxa"/>
            <w:gridSpan w:val="2"/>
            <w:tcBorders>
              <w:bottom w:val="dotted" w:sz="4" w:space="0" w:color="auto"/>
            </w:tcBorders>
          </w:tcPr>
          <w:p w14:paraId="7559E539" w14:textId="77777777" w:rsidR="005B77D2" w:rsidRDefault="00AC56A1">
            <w:pPr>
              <w:spacing w:before="113" w:after="113"/>
              <w:jc w:val="left"/>
              <w:divId w:val="1"/>
            </w:pPr>
            <w:r>
              <w:rPr>
                <w:b/>
                <w:sz w:val="16"/>
              </w:rPr>
              <w:t>Flower bud: conspicuousness of veins</w:t>
            </w:r>
          </w:p>
        </w:tc>
        <w:tc>
          <w:tcPr>
            <w:tcW w:w="1620" w:type="dxa"/>
            <w:gridSpan w:val="2"/>
            <w:tcBorders>
              <w:bottom w:val="dotted" w:sz="4" w:space="0" w:color="auto"/>
            </w:tcBorders>
          </w:tcPr>
          <w:p w14:paraId="14BBB877" w14:textId="77777777" w:rsidR="005B77D2" w:rsidRDefault="005B77D2"/>
        </w:tc>
        <w:tc>
          <w:tcPr>
            <w:tcW w:w="1620" w:type="dxa"/>
            <w:tcBorders>
              <w:bottom w:val="dotted" w:sz="4" w:space="0" w:color="auto"/>
            </w:tcBorders>
          </w:tcPr>
          <w:p w14:paraId="00A07158" w14:textId="77777777" w:rsidR="005B77D2" w:rsidRDefault="005B77D2"/>
        </w:tc>
        <w:tc>
          <w:tcPr>
            <w:tcW w:w="1620" w:type="dxa"/>
            <w:tcBorders>
              <w:bottom w:val="dotted" w:sz="4" w:space="0" w:color="auto"/>
            </w:tcBorders>
          </w:tcPr>
          <w:p w14:paraId="2628F4B8" w14:textId="77777777" w:rsidR="005B77D2" w:rsidRDefault="005B77D2"/>
        </w:tc>
        <w:tc>
          <w:tcPr>
            <w:tcW w:w="1620" w:type="dxa"/>
            <w:tcBorders>
              <w:bottom w:val="dotted" w:sz="4" w:space="0" w:color="auto"/>
            </w:tcBorders>
          </w:tcPr>
          <w:p w14:paraId="0C40EFB8" w14:textId="77777777" w:rsidR="005B77D2" w:rsidRDefault="005B77D2"/>
        </w:tc>
        <w:tc>
          <w:tcPr>
            <w:tcW w:w="1620" w:type="dxa"/>
            <w:tcBorders>
              <w:bottom w:val="dotted" w:sz="4" w:space="0" w:color="auto"/>
            </w:tcBorders>
          </w:tcPr>
          <w:p w14:paraId="32391FA7" w14:textId="77777777" w:rsidR="005B77D2" w:rsidRDefault="005B77D2"/>
        </w:tc>
      </w:tr>
      <w:tr w:rsidR="005B77D2" w14:paraId="51E9A364" w14:textId="77777777">
        <w:trPr>
          <w:trHeight w:val="320"/>
        </w:trPr>
        <w:tc>
          <w:tcPr>
            <w:tcW w:w="1620" w:type="dxa"/>
            <w:gridSpan w:val="2"/>
            <w:vMerge/>
          </w:tcPr>
          <w:p w14:paraId="50C6EC04" w14:textId="77777777" w:rsidR="005B77D2" w:rsidRDefault="005B77D2"/>
        </w:tc>
        <w:tc>
          <w:tcPr>
            <w:tcW w:w="1620" w:type="dxa"/>
            <w:gridSpan w:val="2"/>
            <w:tcBorders>
              <w:bottom w:val="dotted" w:sz="4" w:space="0" w:color="auto"/>
            </w:tcBorders>
            <w:vAlign w:val="center"/>
          </w:tcPr>
          <w:p w14:paraId="7A59434B" w14:textId="77777777" w:rsidR="005B77D2" w:rsidRDefault="00AC56A1">
            <w:pPr>
              <w:jc w:val="left"/>
              <w:divId w:val="1"/>
            </w:pPr>
            <w:r>
              <w:rPr>
                <w:sz w:val="16"/>
              </w:rPr>
              <w:t>absent or weak</w:t>
            </w:r>
          </w:p>
        </w:tc>
        <w:tc>
          <w:tcPr>
            <w:tcW w:w="1620" w:type="dxa"/>
            <w:gridSpan w:val="2"/>
            <w:tcBorders>
              <w:bottom w:val="dotted" w:sz="4" w:space="0" w:color="auto"/>
            </w:tcBorders>
            <w:vAlign w:val="center"/>
          </w:tcPr>
          <w:p w14:paraId="4D779F63" w14:textId="77777777" w:rsidR="005B77D2" w:rsidRDefault="005B77D2"/>
        </w:tc>
        <w:tc>
          <w:tcPr>
            <w:tcW w:w="1620" w:type="dxa"/>
            <w:tcBorders>
              <w:bottom w:val="dotted" w:sz="4" w:space="0" w:color="auto"/>
            </w:tcBorders>
            <w:vAlign w:val="center"/>
          </w:tcPr>
          <w:p w14:paraId="012A7EA6" w14:textId="77777777" w:rsidR="005B77D2" w:rsidRDefault="005B77D2"/>
        </w:tc>
        <w:tc>
          <w:tcPr>
            <w:tcW w:w="1620" w:type="dxa"/>
            <w:tcBorders>
              <w:bottom w:val="dotted" w:sz="4" w:space="0" w:color="auto"/>
            </w:tcBorders>
            <w:vAlign w:val="center"/>
          </w:tcPr>
          <w:p w14:paraId="56494613" w14:textId="77777777" w:rsidR="005B77D2" w:rsidRDefault="005B77D2"/>
        </w:tc>
        <w:tc>
          <w:tcPr>
            <w:tcW w:w="1620" w:type="dxa"/>
            <w:tcBorders>
              <w:bottom w:val="dotted" w:sz="4" w:space="0" w:color="auto"/>
            </w:tcBorders>
            <w:vAlign w:val="center"/>
          </w:tcPr>
          <w:p w14:paraId="54122157" w14:textId="77777777" w:rsidR="005B77D2" w:rsidRDefault="00AC56A1">
            <w:pPr>
              <w:jc w:val="left"/>
              <w:divId w:val="1"/>
            </w:pPr>
            <w:r>
              <w:rPr>
                <w:sz w:val="16"/>
              </w:rPr>
              <w:t>EPB 29</w:t>
            </w:r>
          </w:p>
        </w:tc>
        <w:tc>
          <w:tcPr>
            <w:tcW w:w="1620" w:type="dxa"/>
            <w:tcBorders>
              <w:bottom w:val="dotted" w:sz="4" w:space="0" w:color="auto"/>
            </w:tcBorders>
            <w:vAlign w:val="center"/>
          </w:tcPr>
          <w:p w14:paraId="5695F520" w14:textId="77777777" w:rsidR="005B77D2" w:rsidRDefault="00AC56A1">
            <w:pPr>
              <w:jc w:val="center"/>
              <w:divId w:val="1"/>
            </w:pPr>
            <w:r>
              <w:rPr>
                <w:rFonts w:eastAsia="Arial"/>
                <w:sz w:val="16"/>
              </w:rPr>
              <w:t xml:space="preserve">1 </w:t>
            </w:r>
          </w:p>
        </w:tc>
      </w:tr>
      <w:tr w:rsidR="005B77D2" w14:paraId="6C733DCD" w14:textId="77777777">
        <w:trPr>
          <w:trHeight w:val="320"/>
        </w:trPr>
        <w:tc>
          <w:tcPr>
            <w:tcW w:w="1620" w:type="dxa"/>
            <w:gridSpan w:val="2"/>
            <w:vMerge/>
          </w:tcPr>
          <w:p w14:paraId="0B2E1A35" w14:textId="77777777" w:rsidR="005B77D2" w:rsidRDefault="005B77D2"/>
        </w:tc>
        <w:tc>
          <w:tcPr>
            <w:tcW w:w="1620" w:type="dxa"/>
            <w:gridSpan w:val="2"/>
            <w:tcBorders>
              <w:bottom w:val="dotted" w:sz="4" w:space="0" w:color="auto"/>
            </w:tcBorders>
            <w:vAlign w:val="center"/>
          </w:tcPr>
          <w:p w14:paraId="02B025CB"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3AA69B9D" w14:textId="77777777" w:rsidR="005B77D2" w:rsidRDefault="005B77D2"/>
        </w:tc>
        <w:tc>
          <w:tcPr>
            <w:tcW w:w="1620" w:type="dxa"/>
            <w:tcBorders>
              <w:bottom w:val="dotted" w:sz="4" w:space="0" w:color="auto"/>
            </w:tcBorders>
            <w:vAlign w:val="center"/>
          </w:tcPr>
          <w:p w14:paraId="24AC98BA" w14:textId="77777777" w:rsidR="005B77D2" w:rsidRDefault="005B77D2"/>
        </w:tc>
        <w:tc>
          <w:tcPr>
            <w:tcW w:w="1620" w:type="dxa"/>
            <w:tcBorders>
              <w:bottom w:val="dotted" w:sz="4" w:space="0" w:color="auto"/>
            </w:tcBorders>
            <w:vAlign w:val="center"/>
          </w:tcPr>
          <w:p w14:paraId="0C6BD504" w14:textId="77777777" w:rsidR="005B77D2" w:rsidRDefault="005B77D2"/>
        </w:tc>
        <w:tc>
          <w:tcPr>
            <w:tcW w:w="1620" w:type="dxa"/>
            <w:tcBorders>
              <w:bottom w:val="dotted" w:sz="4" w:space="0" w:color="auto"/>
            </w:tcBorders>
            <w:vAlign w:val="center"/>
          </w:tcPr>
          <w:p w14:paraId="1FD7ABD5" w14:textId="77777777" w:rsidR="005B77D2" w:rsidRDefault="00AC56A1">
            <w:pPr>
              <w:jc w:val="left"/>
              <w:divId w:val="1"/>
            </w:pPr>
            <w:r>
              <w:rPr>
                <w:sz w:val="16"/>
              </w:rPr>
              <w:t>ET EPB 728</w:t>
            </w:r>
          </w:p>
        </w:tc>
        <w:tc>
          <w:tcPr>
            <w:tcW w:w="1620" w:type="dxa"/>
            <w:tcBorders>
              <w:bottom w:val="dotted" w:sz="4" w:space="0" w:color="auto"/>
            </w:tcBorders>
            <w:vAlign w:val="center"/>
          </w:tcPr>
          <w:p w14:paraId="2FE7D8C1" w14:textId="77777777" w:rsidR="005B77D2" w:rsidRDefault="00AC56A1">
            <w:pPr>
              <w:jc w:val="center"/>
              <w:divId w:val="1"/>
            </w:pPr>
            <w:r>
              <w:rPr>
                <w:rFonts w:eastAsia="Arial"/>
                <w:sz w:val="16"/>
              </w:rPr>
              <w:t xml:space="preserve">2 </w:t>
            </w:r>
          </w:p>
        </w:tc>
      </w:tr>
      <w:tr w:rsidR="005B77D2" w14:paraId="47311F7C" w14:textId="77777777">
        <w:trPr>
          <w:trHeight w:val="320"/>
        </w:trPr>
        <w:tc>
          <w:tcPr>
            <w:tcW w:w="1620" w:type="dxa"/>
            <w:gridSpan w:val="2"/>
            <w:vMerge/>
          </w:tcPr>
          <w:p w14:paraId="1C16CB93" w14:textId="77777777" w:rsidR="005B77D2" w:rsidRDefault="005B77D2"/>
        </w:tc>
        <w:tc>
          <w:tcPr>
            <w:tcW w:w="1620" w:type="dxa"/>
            <w:gridSpan w:val="2"/>
            <w:tcBorders>
              <w:bottom w:val="dotted" w:sz="4" w:space="0" w:color="auto"/>
            </w:tcBorders>
            <w:vAlign w:val="center"/>
          </w:tcPr>
          <w:p w14:paraId="318C81AC" w14:textId="77777777" w:rsidR="005B77D2" w:rsidRDefault="00AC56A1">
            <w:pPr>
              <w:jc w:val="left"/>
              <w:divId w:val="1"/>
            </w:pPr>
            <w:r>
              <w:rPr>
                <w:sz w:val="16"/>
              </w:rPr>
              <w:t>strong</w:t>
            </w:r>
          </w:p>
        </w:tc>
        <w:tc>
          <w:tcPr>
            <w:tcW w:w="1620" w:type="dxa"/>
            <w:gridSpan w:val="2"/>
            <w:tcBorders>
              <w:bottom w:val="dotted" w:sz="4" w:space="0" w:color="auto"/>
            </w:tcBorders>
            <w:vAlign w:val="center"/>
          </w:tcPr>
          <w:p w14:paraId="765770F5" w14:textId="77777777" w:rsidR="005B77D2" w:rsidRDefault="005B77D2"/>
        </w:tc>
        <w:tc>
          <w:tcPr>
            <w:tcW w:w="1620" w:type="dxa"/>
            <w:tcBorders>
              <w:bottom w:val="dotted" w:sz="4" w:space="0" w:color="auto"/>
            </w:tcBorders>
            <w:vAlign w:val="center"/>
          </w:tcPr>
          <w:p w14:paraId="1395602A" w14:textId="77777777" w:rsidR="005B77D2" w:rsidRDefault="005B77D2"/>
        </w:tc>
        <w:tc>
          <w:tcPr>
            <w:tcW w:w="1620" w:type="dxa"/>
            <w:tcBorders>
              <w:bottom w:val="dotted" w:sz="4" w:space="0" w:color="auto"/>
            </w:tcBorders>
            <w:vAlign w:val="center"/>
          </w:tcPr>
          <w:p w14:paraId="6496FA28" w14:textId="77777777" w:rsidR="005B77D2" w:rsidRDefault="005B77D2"/>
        </w:tc>
        <w:tc>
          <w:tcPr>
            <w:tcW w:w="1620" w:type="dxa"/>
            <w:tcBorders>
              <w:bottom w:val="dotted" w:sz="4" w:space="0" w:color="auto"/>
            </w:tcBorders>
            <w:vAlign w:val="center"/>
          </w:tcPr>
          <w:p w14:paraId="0F07B4A4" w14:textId="77777777" w:rsidR="005B77D2" w:rsidRDefault="00AC56A1">
            <w:pPr>
              <w:jc w:val="left"/>
              <w:divId w:val="1"/>
            </w:pPr>
            <w:r>
              <w:rPr>
                <w:sz w:val="16"/>
              </w:rPr>
              <w:t>RD06</w:t>
            </w:r>
          </w:p>
        </w:tc>
        <w:tc>
          <w:tcPr>
            <w:tcW w:w="1620" w:type="dxa"/>
            <w:tcBorders>
              <w:bottom w:val="dotted" w:sz="4" w:space="0" w:color="auto"/>
            </w:tcBorders>
            <w:vAlign w:val="center"/>
          </w:tcPr>
          <w:p w14:paraId="35A99E78" w14:textId="77777777" w:rsidR="005B77D2" w:rsidRDefault="00AC56A1">
            <w:pPr>
              <w:jc w:val="center"/>
              <w:divId w:val="1"/>
            </w:pPr>
            <w:r>
              <w:rPr>
                <w:rFonts w:eastAsia="Arial"/>
                <w:sz w:val="16"/>
              </w:rPr>
              <w:t xml:space="preserve">3 </w:t>
            </w:r>
          </w:p>
        </w:tc>
      </w:tr>
      <w:tr w:rsidR="005B77D2" w14:paraId="677CB741" w14:textId="77777777">
        <w:trPr>
          <w:trHeight w:val="360"/>
        </w:trPr>
        <w:tc>
          <w:tcPr>
            <w:tcW w:w="810" w:type="dxa"/>
            <w:tcBorders>
              <w:right w:val="dotted" w:sz="4" w:space="0" w:color="auto"/>
            </w:tcBorders>
            <w:shd w:val="clear" w:color="auto" w:fill="DFDFD7"/>
            <w:vAlign w:val="center"/>
          </w:tcPr>
          <w:p w14:paraId="4291B33C" w14:textId="77777777" w:rsidR="005B77D2" w:rsidRDefault="00AC56A1">
            <w:r>
              <w:rPr>
                <w:rFonts w:eastAsia="Arial"/>
                <w:b/>
                <w:sz w:val="16"/>
              </w:rPr>
              <w:t>21.</w:t>
            </w:r>
          </w:p>
        </w:tc>
        <w:tc>
          <w:tcPr>
            <w:tcW w:w="810" w:type="dxa"/>
            <w:tcBorders>
              <w:right w:val="dotted" w:sz="4" w:space="0" w:color="auto"/>
            </w:tcBorders>
            <w:shd w:val="clear" w:color="auto" w:fill="DFDFD7"/>
            <w:vAlign w:val="center"/>
          </w:tcPr>
          <w:p w14:paraId="6A95E0CE"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12DE4124" w14:textId="77777777" w:rsidR="005B77D2" w:rsidRDefault="00AC56A1">
            <w:r>
              <w:rPr>
                <w:rFonts w:eastAsia="Arial"/>
                <w:b/>
                <w:sz w:val="16"/>
              </w:rPr>
              <w:t>PQ</w:t>
            </w:r>
          </w:p>
        </w:tc>
        <w:tc>
          <w:tcPr>
            <w:tcW w:w="810" w:type="dxa"/>
            <w:tcBorders>
              <w:right w:val="dotted" w:sz="4" w:space="0" w:color="auto"/>
            </w:tcBorders>
            <w:shd w:val="clear" w:color="auto" w:fill="DFDFD7"/>
            <w:vAlign w:val="center"/>
          </w:tcPr>
          <w:p w14:paraId="7375B0AE"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050802AB" w14:textId="77777777" w:rsidR="005B77D2" w:rsidRDefault="005B77D2"/>
        </w:tc>
        <w:tc>
          <w:tcPr>
            <w:tcW w:w="810" w:type="dxa"/>
            <w:tcBorders>
              <w:right w:val="dotted" w:sz="4" w:space="0" w:color="auto"/>
            </w:tcBorders>
            <w:shd w:val="clear" w:color="auto" w:fill="DFDFD7"/>
            <w:vAlign w:val="center"/>
          </w:tcPr>
          <w:p w14:paraId="1F5B0C8D" w14:textId="309AA0E2" w:rsidR="005B77D2" w:rsidRDefault="00AC56A1">
            <w:r>
              <w:rPr>
                <w:rFonts w:eastAsia="Arial"/>
                <w:b/>
                <w:sz w:val="16"/>
              </w:rPr>
              <w:t>(c), (</w:t>
            </w:r>
            <w:del w:id="112" w:author="TWO" w:date="2026-07-06T19:09:00Z" w16du:dateUtc="2026-07-06T17:09:00Z">
              <w:r w:rsidR="001E5356">
                <w:rPr>
                  <w:rFonts w:eastAsia="Arial"/>
                  <w:b/>
                  <w:sz w:val="16"/>
                </w:rPr>
                <w:delText>g</w:delText>
              </w:r>
            </w:del>
            <w:ins w:id="113" w:author="TWO" w:date="2026-07-06T19:09:00Z" w16du:dateUtc="2026-07-06T17:09:00Z">
              <w:r>
                <w:rPr>
                  <w:rFonts w:eastAsia="Arial"/>
                  <w:b/>
                  <w:sz w:val="16"/>
                </w:rPr>
                <w:t>d</w:t>
              </w:r>
            </w:ins>
            <w:r>
              <w:rPr>
                <w:rFonts w:eastAsia="Arial"/>
                <w:b/>
                <w:sz w:val="16"/>
              </w:rPr>
              <w:t>)</w:t>
            </w:r>
          </w:p>
        </w:tc>
        <w:tc>
          <w:tcPr>
            <w:tcW w:w="1620" w:type="dxa"/>
            <w:shd w:val="clear" w:color="auto" w:fill="DFDFD7"/>
            <w:vAlign w:val="center"/>
          </w:tcPr>
          <w:p w14:paraId="02FD3A12" w14:textId="77777777" w:rsidR="005B77D2" w:rsidRDefault="005B77D2"/>
        </w:tc>
        <w:tc>
          <w:tcPr>
            <w:tcW w:w="1620" w:type="dxa"/>
            <w:shd w:val="clear" w:color="auto" w:fill="DFDFD7"/>
          </w:tcPr>
          <w:p w14:paraId="47A96489" w14:textId="77777777" w:rsidR="005B77D2" w:rsidRDefault="005B77D2"/>
        </w:tc>
        <w:tc>
          <w:tcPr>
            <w:tcW w:w="1620" w:type="dxa"/>
            <w:shd w:val="clear" w:color="auto" w:fill="DFDFD7"/>
          </w:tcPr>
          <w:p w14:paraId="4882A4C0" w14:textId="77777777" w:rsidR="005B77D2" w:rsidRDefault="005B77D2"/>
        </w:tc>
        <w:tc>
          <w:tcPr>
            <w:tcW w:w="1620" w:type="dxa"/>
            <w:shd w:val="clear" w:color="auto" w:fill="DFDFD7"/>
          </w:tcPr>
          <w:p w14:paraId="56F74772" w14:textId="77777777" w:rsidR="005B77D2" w:rsidRDefault="005B77D2"/>
        </w:tc>
      </w:tr>
      <w:tr w:rsidR="005B77D2" w14:paraId="11B7D765" w14:textId="77777777">
        <w:trPr>
          <w:trHeight w:val="440"/>
        </w:trPr>
        <w:tc>
          <w:tcPr>
            <w:tcW w:w="1620" w:type="dxa"/>
            <w:gridSpan w:val="2"/>
            <w:vMerge w:val="restart"/>
          </w:tcPr>
          <w:p w14:paraId="368F2676" w14:textId="77777777" w:rsidR="005B77D2" w:rsidRDefault="005B77D2"/>
        </w:tc>
        <w:tc>
          <w:tcPr>
            <w:tcW w:w="1620" w:type="dxa"/>
            <w:gridSpan w:val="2"/>
            <w:tcBorders>
              <w:bottom w:val="dotted" w:sz="4" w:space="0" w:color="auto"/>
            </w:tcBorders>
          </w:tcPr>
          <w:p w14:paraId="2CC33B49" w14:textId="77777777" w:rsidR="005B77D2" w:rsidRDefault="00AC56A1">
            <w:pPr>
              <w:spacing w:before="113" w:after="113"/>
              <w:jc w:val="left"/>
              <w:divId w:val="1"/>
            </w:pPr>
            <w:r>
              <w:rPr>
                <w:b/>
                <w:sz w:val="16"/>
              </w:rPr>
              <w:t>Flower bud: ground color</w:t>
            </w:r>
          </w:p>
        </w:tc>
        <w:tc>
          <w:tcPr>
            <w:tcW w:w="1620" w:type="dxa"/>
            <w:gridSpan w:val="2"/>
            <w:tcBorders>
              <w:bottom w:val="dotted" w:sz="4" w:space="0" w:color="auto"/>
            </w:tcBorders>
          </w:tcPr>
          <w:p w14:paraId="58C61EC2" w14:textId="77777777" w:rsidR="005B77D2" w:rsidRDefault="005B77D2"/>
        </w:tc>
        <w:tc>
          <w:tcPr>
            <w:tcW w:w="1620" w:type="dxa"/>
            <w:tcBorders>
              <w:bottom w:val="dotted" w:sz="4" w:space="0" w:color="auto"/>
            </w:tcBorders>
          </w:tcPr>
          <w:p w14:paraId="4396DE01" w14:textId="77777777" w:rsidR="005B77D2" w:rsidRDefault="005B77D2"/>
        </w:tc>
        <w:tc>
          <w:tcPr>
            <w:tcW w:w="1620" w:type="dxa"/>
            <w:tcBorders>
              <w:bottom w:val="dotted" w:sz="4" w:space="0" w:color="auto"/>
            </w:tcBorders>
          </w:tcPr>
          <w:p w14:paraId="0DCFAAED" w14:textId="77777777" w:rsidR="005B77D2" w:rsidRDefault="005B77D2"/>
        </w:tc>
        <w:tc>
          <w:tcPr>
            <w:tcW w:w="1620" w:type="dxa"/>
            <w:tcBorders>
              <w:bottom w:val="dotted" w:sz="4" w:space="0" w:color="auto"/>
            </w:tcBorders>
          </w:tcPr>
          <w:p w14:paraId="72DD026A" w14:textId="77777777" w:rsidR="005B77D2" w:rsidRDefault="005B77D2"/>
        </w:tc>
        <w:tc>
          <w:tcPr>
            <w:tcW w:w="1620" w:type="dxa"/>
            <w:tcBorders>
              <w:bottom w:val="dotted" w:sz="4" w:space="0" w:color="auto"/>
            </w:tcBorders>
          </w:tcPr>
          <w:p w14:paraId="23B27ED1" w14:textId="77777777" w:rsidR="005B77D2" w:rsidRDefault="005B77D2"/>
        </w:tc>
      </w:tr>
      <w:tr w:rsidR="005B77D2" w14:paraId="6CAC0BA2" w14:textId="77777777">
        <w:trPr>
          <w:trHeight w:val="320"/>
        </w:trPr>
        <w:tc>
          <w:tcPr>
            <w:tcW w:w="1620" w:type="dxa"/>
            <w:gridSpan w:val="2"/>
            <w:vMerge/>
          </w:tcPr>
          <w:p w14:paraId="54CEEB66" w14:textId="77777777" w:rsidR="005B77D2" w:rsidRDefault="005B77D2"/>
        </w:tc>
        <w:tc>
          <w:tcPr>
            <w:tcW w:w="1620" w:type="dxa"/>
            <w:gridSpan w:val="2"/>
            <w:tcBorders>
              <w:bottom w:val="dotted" w:sz="4" w:space="0" w:color="auto"/>
            </w:tcBorders>
            <w:vAlign w:val="center"/>
          </w:tcPr>
          <w:p w14:paraId="21297A41" w14:textId="77777777" w:rsidR="005B77D2" w:rsidRDefault="00AC56A1">
            <w:pPr>
              <w:jc w:val="left"/>
              <w:divId w:val="1"/>
            </w:pPr>
            <w:r>
              <w:rPr>
                <w:sz w:val="16"/>
              </w:rPr>
              <w:t>RHS Colour Chart (indicate reference number)</w:t>
            </w:r>
          </w:p>
        </w:tc>
        <w:tc>
          <w:tcPr>
            <w:tcW w:w="1620" w:type="dxa"/>
            <w:gridSpan w:val="2"/>
            <w:tcBorders>
              <w:bottom w:val="dotted" w:sz="4" w:space="0" w:color="auto"/>
            </w:tcBorders>
            <w:vAlign w:val="center"/>
          </w:tcPr>
          <w:p w14:paraId="4F43CD0E" w14:textId="77777777" w:rsidR="005B77D2" w:rsidRDefault="005B77D2"/>
        </w:tc>
        <w:tc>
          <w:tcPr>
            <w:tcW w:w="1620" w:type="dxa"/>
            <w:tcBorders>
              <w:bottom w:val="dotted" w:sz="4" w:space="0" w:color="auto"/>
            </w:tcBorders>
            <w:vAlign w:val="center"/>
          </w:tcPr>
          <w:p w14:paraId="771E69D3" w14:textId="77777777" w:rsidR="005B77D2" w:rsidRDefault="005B77D2"/>
        </w:tc>
        <w:tc>
          <w:tcPr>
            <w:tcW w:w="1620" w:type="dxa"/>
            <w:tcBorders>
              <w:bottom w:val="dotted" w:sz="4" w:space="0" w:color="auto"/>
            </w:tcBorders>
            <w:vAlign w:val="center"/>
          </w:tcPr>
          <w:p w14:paraId="64CEB864" w14:textId="77777777" w:rsidR="005B77D2" w:rsidRDefault="005B77D2"/>
        </w:tc>
        <w:tc>
          <w:tcPr>
            <w:tcW w:w="1620" w:type="dxa"/>
            <w:tcBorders>
              <w:bottom w:val="dotted" w:sz="4" w:space="0" w:color="auto"/>
            </w:tcBorders>
            <w:vAlign w:val="center"/>
          </w:tcPr>
          <w:p w14:paraId="6984AE2A" w14:textId="77777777" w:rsidR="005B77D2" w:rsidRDefault="005B77D2"/>
        </w:tc>
        <w:tc>
          <w:tcPr>
            <w:tcW w:w="1620" w:type="dxa"/>
            <w:tcBorders>
              <w:bottom w:val="dotted" w:sz="4" w:space="0" w:color="auto"/>
            </w:tcBorders>
            <w:vAlign w:val="center"/>
          </w:tcPr>
          <w:p w14:paraId="221A794C" w14:textId="77777777" w:rsidR="005B77D2" w:rsidRDefault="005B77D2"/>
        </w:tc>
      </w:tr>
      <w:tr w:rsidR="005B77D2" w14:paraId="40849446" w14:textId="77777777">
        <w:trPr>
          <w:trHeight w:val="360"/>
        </w:trPr>
        <w:tc>
          <w:tcPr>
            <w:tcW w:w="810" w:type="dxa"/>
            <w:tcBorders>
              <w:right w:val="dotted" w:sz="4" w:space="0" w:color="auto"/>
            </w:tcBorders>
            <w:shd w:val="clear" w:color="auto" w:fill="DFDFD7"/>
            <w:vAlign w:val="center"/>
          </w:tcPr>
          <w:p w14:paraId="1F473A71" w14:textId="77777777" w:rsidR="005B77D2" w:rsidRDefault="00AC56A1">
            <w:r>
              <w:rPr>
                <w:rFonts w:eastAsia="Arial"/>
                <w:b/>
                <w:sz w:val="16"/>
              </w:rPr>
              <w:t>22.</w:t>
            </w:r>
          </w:p>
        </w:tc>
        <w:tc>
          <w:tcPr>
            <w:tcW w:w="810" w:type="dxa"/>
            <w:tcBorders>
              <w:right w:val="dotted" w:sz="4" w:space="0" w:color="auto"/>
            </w:tcBorders>
            <w:shd w:val="clear" w:color="auto" w:fill="DFDFD7"/>
            <w:vAlign w:val="center"/>
          </w:tcPr>
          <w:p w14:paraId="0A99CCCF"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4952C6D0" w14:textId="77777777" w:rsidR="005B77D2" w:rsidRDefault="00AC56A1">
            <w:r>
              <w:rPr>
                <w:rFonts w:eastAsia="Arial"/>
                <w:b/>
                <w:sz w:val="16"/>
              </w:rPr>
              <w:t>PQ</w:t>
            </w:r>
          </w:p>
        </w:tc>
        <w:tc>
          <w:tcPr>
            <w:tcW w:w="810" w:type="dxa"/>
            <w:tcBorders>
              <w:right w:val="dotted" w:sz="4" w:space="0" w:color="auto"/>
            </w:tcBorders>
            <w:shd w:val="clear" w:color="auto" w:fill="DFDFD7"/>
            <w:vAlign w:val="center"/>
          </w:tcPr>
          <w:p w14:paraId="07A1FA73"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6C11BBEE"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7F639577" w14:textId="371AD35F" w:rsidR="005B77D2" w:rsidRDefault="00AC56A1">
            <w:r>
              <w:rPr>
                <w:rFonts w:eastAsia="Arial"/>
                <w:b/>
                <w:sz w:val="16"/>
              </w:rPr>
              <w:t>(c), (</w:t>
            </w:r>
            <w:del w:id="114" w:author="TWO" w:date="2026-07-06T19:09:00Z" w16du:dateUtc="2026-07-06T17:09:00Z">
              <w:r w:rsidR="001E5356">
                <w:rPr>
                  <w:rFonts w:eastAsia="Arial"/>
                  <w:b/>
                  <w:sz w:val="16"/>
                </w:rPr>
                <w:delText>g</w:delText>
              </w:r>
            </w:del>
            <w:ins w:id="115" w:author="TWO" w:date="2026-07-06T19:09:00Z" w16du:dateUtc="2026-07-06T17:09:00Z">
              <w:r>
                <w:rPr>
                  <w:rFonts w:eastAsia="Arial"/>
                  <w:b/>
                  <w:sz w:val="16"/>
                </w:rPr>
                <w:t>d</w:t>
              </w:r>
            </w:ins>
            <w:r>
              <w:rPr>
                <w:rFonts w:eastAsia="Arial"/>
                <w:b/>
                <w:sz w:val="16"/>
              </w:rPr>
              <w:t>)</w:t>
            </w:r>
          </w:p>
        </w:tc>
        <w:tc>
          <w:tcPr>
            <w:tcW w:w="1620" w:type="dxa"/>
            <w:shd w:val="clear" w:color="auto" w:fill="DFDFD7"/>
            <w:vAlign w:val="center"/>
          </w:tcPr>
          <w:p w14:paraId="2A69E7C0" w14:textId="77777777" w:rsidR="005B77D2" w:rsidRDefault="005B77D2"/>
        </w:tc>
        <w:tc>
          <w:tcPr>
            <w:tcW w:w="1620" w:type="dxa"/>
            <w:shd w:val="clear" w:color="auto" w:fill="DFDFD7"/>
          </w:tcPr>
          <w:p w14:paraId="3BEC6B6B" w14:textId="77777777" w:rsidR="005B77D2" w:rsidRDefault="005B77D2"/>
        </w:tc>
        <w:tc>
          <w:tcPr>
            <w:tcW w:w="1620" w:type="dxa"/>
            <w:shd w:val="clear" w:color="auto" w:fill="DFDFD7"/>
          </w:tcPr>
          <w:p w14:paraId="77E1CA53" w14:textId="77777777" w:rsidR="005B77D2" w:rsidRDefault="005B77D2"/>
        </w:tc>
        <w:tc>
          <w:tcPr>
            <w:tcW w:w="1620" w:type="dxa"/>
            <w:shd w:val="clear" w:color="auto" w:fill="DFDFD7"/>
          </w:tcPr>
          <w:p w14:paraId="2C1BC5EB" w14:textId="77777777" w:rsidR="005B77D2" w:rsidRDefault="005B77D2"/>
        </w:tc>
      </w:tr>
      <w:tr w:rsidR="005B77D2" w14:paraId="259961FE" w14:textId="77777777">
        <w:trPr>
          <w:trHeight w:val="440"/>
        </w:trPr>
        <w:tc>
          <w:tcPr>
            <w:tcW w:w="1620" w:type="dxa"/>
            <w:gridSpan w:val="2"/>
            <w:vMerge w:val="restart"/>
          </w:tcPr>
          <w:p w14:paraId="39391B58" w14:textId="77777777" w:rsidR="005B77D2" w:rsidRDefault="005B77D2"/>
        </w:tc>
        <w:tc>
          <w:tcPr>
            <w:tcW w:w="1620" w:type="dxa"/>
            <w:gridSpan w:val="2"/>
            <w:tcBorders>
              <w:bottom w:val="dotted" w:sz="4" w:space="0" w:color="auto"/>
            </w:tcBorders>
          </w:tcPr>
          <w:p w14:paraId="5EDAD79B" w14:textId="77777777" w:rsidR="005B77D2" w:rsidRDefault="00AC56A1">
            <w:pPr>
              <w:spacing w:before="113" w:after="113"/>
              <w:jc w:val="left"/>
              <w:divId w:val="1"/>
            </w:pPr>
            <w:r>
              <w:rPr>
                <w:b/>
                <w:sz w:val="16"/>
              </w:rPr>
              <w:t>Flower bud: over color</w:t>
            </w:r>
          </w:p>
        </w:tc>
        <w:tc>
          <w:tcPr>
            <w:tcW w:w="1620" w:type="dxa"/>
            <w:gridSpan w:val="2"/>
            <w:tcBorders>
              <w:bottom w:val="dotted" w:sz="4" w:space="0" w:color="auto"/>
            </w:tcBorders>
          </w:tcPr>
          <w:p w14:paraId="0C8E50F2" w14:textId="77777777" w:rsidR="005B77D2" w:rsidRDefault="005B77D2"/>
        </w:tc>
        <w:tc>
          <w:tcPr>
            <w:tcW w:w="1620" w:type="dxa"/>
            <w:tcBorders>
              <w:bottom w:val="dotted" w:sz="4" w:space="0" w:color="auto"/>
            </w:tcBorders>
          </w:tcPr>
          <w:p w14:paraId="4AC3FC26" w14:textId="77777777" w:rsidR="005B77D2" w:rsidRDefault="005B77D2"/>
        </w:tc>
        <w:tc>
          <w:tcPr>
            <w:tcW w:w="1620" w:type="dxa"/>
            <w:tcBorders>
              <w:bottom w:val="dotted" w:sz="4" w:space="0" w:color="auto"/>
            </w:tcBorders>
          </w:tcPr>
          <w:p w14:paraId="5BAD2C66" w14:textId="77777777" w:rsidR="005B77D2" w:rsidRDefault="005B77D2"/>
        </w:tc>
        <w:tc>
          <w:tcPr>
            <w:tcW w:w="1620" w:type="dxa"/>
            <w:tcBorders>
              <w:bottom w:val="dotted" w:sz="4" w:space="0" w:color="auto"/>
            </w:tcBorders>
          </w:tcPr>
          <w:p w14:paraId="1D8D22CB" w14:textId="77777777" w:rsidR="005B77D2" w:rsidRDefault="005B77D2"/>
        </w:tc>
        <w:tc>
          <w:tcPr>
            <w:tcW w:w="1620" w:type="dxa"/>
            <w:tcBorders>
              <w:bottom w:val="dotted" w:sz="4" w:space="0" w:color="auto"/>
            </w:tcBorders>
          </w:tcPr>
          <w:p w14:paraId="4A7C8223" w14:textId="77777777" w:rsidR="005B77D2" w:rsidRDefault="005B77D2"/>
        </w:tc>
      </w:tr>
      <w:tr w:rsidR="005B77D2" w14:paraId="713E6A15" w14:textId="77777777">
        <w:trPr>
          <w:trHeight w:val="320"/>
        </w:trPr>
        <w:tc>
          <w:tcPr>
            <w:tcW w:w="1620" w:type="dxa"/>
            <w:gridSpan w:val="2"/>
            <w:vMerge/>
          </w:tcPr>
          <w:p w14:paraId="0851089F" w14:textId="77777777" w:rsidR="005B77D2" w:rsidRDefault="005B77D2"/>
        </w:tc>
        <w:tc>
          <w:tcPr>
            <w:tcW w:w="1620" w:type="dxa"/>
            <w:gridSpan w:val="2"/>
            <w:tcBorders>
              <w:bottom w:val="dotted" w:sz="4" w:space="0" w:color="auto"/>
            </w:tcBorders>
            <w:vAlign w:val="center"/>
          </w:tcPr>
          <w:p w14:paraId="27C469D8" w14:textId="77777777" w:rsidR="005B77D2" w:rsidRDefault="00AC56A1">
            <w:pPr>
              <w:jc w:val="left"/>
              <w:divId w:val="1"/>
            </w:pPr>
            <w:r>
              <w:rPr>
                <w:sz w:val="16"/>
              </w:rPr>
              <w:t>RHS Colour Chart (indicate reference number)</w:t>
            </w:r>
          </w:p>
        </w:tc>
        <w:tc>
          <w:tcPr>
            <w:tcW w:w="1620" w:type="dxa"/>
            <w:gridSpan w:val="2"/>
            <w:tcBorders>
              <w:bottom w:val="dotted" w:sz="4" w:space="0" w:color="auto"/>
            </w:tcBorders>
            <w:vAlign w:val="center"/>
          </w:tcPr>
          <w:p w14:paraId="351D5225" w14:textId="77777777" w:rsidR="005B77D2" w:rsidRDefault="005B77D2"/>
        </w:tc>
        <w:tc>
          <w:tcPr>
            <w:tcW w:w="1620" w:type="dxa"/>
            <w:tcBorders>
              <w:bottom w:val="dotted" w:sz="4" w:space="0" w:color="auto"/>
            </w:tcBorders>
            <w:vAlign w:val="center"/>
          </w:tcPr>
          <w:p w14:paraId="40E524A4" w14:textId="77777777" w:rsidR="005B77D2" w:rsidRDefault="005B77D2"/>
        </w:tc>
        <w:tc>
          <w:tcPr>
            <w:tcW w:w="1620" w:type="dxa"/>
            <w:tcBorders>
              <w:bottom w:val="dotted" w:sz="4" w:space="0" w:color="auto"/>
            </w:tcBorders>
            <w:vAlign w:val="center"/>
          </w:tcPr>
          <w:p w14:paraId="31BB8132" w14:textId="77777777" w:rsidR="005B77D2" w:rsidRDefault="005B77D2"/>
        </w:tc>
        <w:tc>
          <w:tcPr>
            <w:tcW w:w="1620" w:type="dxa"/>
            <w:tcBorders>
              <w:bottom w:val="dotted" w:sz="4" w:space="0" w:color="auto"/>
            </w:tcBorders>
            <w:vAlign w:val="center"/>
          </w:tcPr>
          <w:p w14:paraId="015817EF" w14:textId="77777777" w:rsidR="005B77D2" w:rsidRDefault="005B77D2"/>
        </w:tc>
        <w:tc>
          <w:tcPr>
            <w:tcW w:w="1620" w:type="dxa"/>
            <w:tcBorders>
              <w:bottom w:val="dotted" w:sz="4" w:space="0" w:color="auto"/>
            </w:tcBorders>
            <w:vAlign w:val="center"/>
          </w:tcPr>
          <w:p w14:paraId="2B9AEB37" w14:textId="77777777" w:rsidR="005B77D2" w:rsidRDefault="005B77D2"/>
        </w:tc>
      </w:tr>
      <w:tr w:rsidR="005B77D2" w14:paraId="158AE258" w14:textId="77777777">
        <w:trPr>
          <w:trHeight w:val="360"/>
        </w:trPr>
        <w:tc>
          <w:tcPr>
            <w:tcW w:w="810" w:type="dxa"/>
            <w:tcBorders>
              <w:right w:val="dotted" w:sz="4" w:space="0" w:color="auto"/>
            </w:tcBorders>
            <w:shd w:val="clear" w:color="auto" w:fill="DFDFD7"/>
            <w:vAlign w:val="center"/>
          </w:tcPr>
          <w:p w14:paraId="02788974" w14:textId="77777777" w:rsidR="005B77D2" w:rsidRDefault="00AC56A1">
            <w:r>
              <w:rPr>
                <w:rFonts w:eastAsia="Arial"/>
                <w:b/>
                <w:sz w:val="16"/>
              </w:rPr>
              <w:t>23.</w:t>
            </w:r>
          </w:p>
        </w:tc>
        <w:tc>
          <w:tcPr>
            <w:tcW w:w="810" w:type="dxa"/>
            <w:tcBorders>
              <w:right w:val="dotted" w:sz="4" w:space="0" w:color="auto"/>
            </w:tcBorders>
            <w:shd w:val="clear" w:color="auto" w:fill="DFDFD7"/>
            <w:vAlign w:val="center"/>
          </w:tcPr>
          <w:p w14:paraId="653DCC87"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0EDC4964"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33F82C7D"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52CF82DD"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7DDC2EC0" w14:textId="1B2BB21D" w:rsidR="005B77D2" w:rsidRDefault="00AC56A1">
            <w:r>
              <w:rPr>
                <w:rFonts w:eastAsia="Arial"/>
                <w:b/>
                <w:sz w:val="16"/>
              </w:rPr>
              <w:t>(</w:t>
            </w:r>
            <w:del w:id="116" w:author="TWO" w:date="2026-07-06T19:09:00Z" w16du:dateUtc="2026-07-06T17:09:00Z">
              <w:r w:rsidR="001E5356">
                <w:rPr>
                  <w:rFonts w:eastAsia="Arial"/>
                  <w:b/>
                  <w:sz w:val="16"/>
                </w:rPr>
                <w:delText>d</w:delText>
              </w:r>
            </w:del>
            <w:ins w:id="117" w:author="TWO" w:date="2026-07-06T19:09:00Z" w16du:dateUtc="2026-07-06T17:09:00Z">
              <w:r>
                <w:rPr>
                  <w:rFonts w:eastAsia="Arial"/>
                  <w:b/>
                  <w:sz w:val="16"/>
                </w:rPr>
                <w:t>e</w:t>
              </w:r>
            </w:ins>
            <w:r>
              <w:rPr>
                <w:rFonts w:eastAsia="Arial"/>
                <w:b/>
                <w:sz w:val="16"/>
              </w:rPr>
              <w:t>)</w:t>
            </w:r>
          </w:p>
        </w:tc>
        <w:tc>
          <w:tcPr>
            <w:tcW w:w="1620" w:type="dxa"/>
            <w:shd w:val="clear" w:color="auto" w:fill="DFDFD7"/>
            <w:vAlign w:val="center"/>
          </w:tcPr>
          <w:p w14:paraId="02FA6D1F" w14:textId="77777777" w:rsidR="005B77D2" w:rsidRDefault="005B77D2"/>
        </w:tc>
        <w:tc>
          <w:tcPr>
            <w:tcW w:w="1620" w:type="dxa"/>
            <w:shd w:val="clear" w:color="auto" w:fill="DFDFD7"/>
          </w:tcPr>
          <w:p w14:paraId="5C38EAFE" w14:textId="77777777" w:rsidR="005B77D2" w:rsidRDefault="005B77D2"/>
        </w:tc>
        <w:tc>
          <w:tcPr>
            <w:tcW w:w="1620" w:type="dxa"/>
            <w:shd w:val="clear" w:color="auto" w:fill="DFDFD7"/>
          </w:tcPr>
          <w:p w14:paraId="0E9BFCFA" w14:textId="77777777" w:rsidR="005B77D2" w:rsidRDefault="005B77D2"/>
        </w:tc>
        <w:tc>
          <w:tcPr>
            <w:tcW w:w="1620" w:type="dxa"/>
            <w:shd w:val="clear" w:color="auto" w:fill="DFDFD7"/>
          </w:tcPr>
          <w:p w14:paraId="1144C01D" w14:textId="77777777" w:rsidR="005B77D2" w:rsidRDefault="005B77D2"/>
        </w:tc>
      </w:tr>
      <w:tr w:rsidR="005B77D2" w14:paraId="3CA8F9EF" w14:textId="77777777">
        <w:trPr>
          <w:trHeight w:val="440"/>
        </w:trPr>
        <w:tc>
          <w:tcPr>
            <w:tcW w:w="1620" w:type="dxa"/>
            <w:gridSpan w:val="2"/>
            <w:vMerge w:val="restart"/>
          </w:tcPr>
          <w:p w14:paraId="0C19FA3A" w14:textId="77777777" w:rsidR="005B77D2" w:rsidRDefault="005B77D2"/>
        </w:tc>
        <w:tc>
          <w:tcPr>
            <w:tcW w:w="1620" w:type="dxa"/>
            <w:gridSpan w:val="2"/>
            <w:tcBorders>
              <w:bottom w:val="dotted" w:sz="4" w:space="0" w:color="auto"/>
            </w:tcBorders>
          </w:tcPr>
          <w:p w14:paraId="5BA135A5" w14:textId="77777777" w:rsidR="005B77D2" w:rsidRDefault="00AC56A1">
            <w:pPr>
              <w:spacing w:before="113" w:after="113"/>
              <w:jc w:val="left"/>
              <w:divId w:val="1"/>
            </w:pPr>
            <w:r>
              <w:rPr>
                <w:b/>
                <w:sz w:val="16"/>
              </w:rPr>
              <w:t>Flower: attitude</w:t>
            </w:r>
          </w:p>
        </w:tc>
        <w:tc>
          <w:tcPr>
            <w:tcW w:w="1620" w:type="dxa"/>
            <w:gridSpan w:val="2"/>
            <w:tcBorders>
              <w:bottom w:val="dotted" w:sz="4" w:space="0" w:color="auto"/>
            </w:tcBorders>
          </w:tcPr>
          <w:p w14:paraId="5293EC15" w14:textId="77777777" w:rsidR="005B77D2" w:rsidRDefault="005B77D2"/>
        </w:tc>
        <w:tc>
          <w:tcPr>
            <w:tcW w:w="1620" w:type="dxa"/>
            <w:tcBorders>
              <w:bottom w:val="dotted" w:sz="4" w:space="0" w:color="auto"/>
            </w:tcBorders>
          </w:tcPr>
          <w:p w14:paraId="0FD4C61C" w14:textId="77777777" w:rsidR="005B77D2" w:rsidRDefault="005B77D2"/>
        </w:tc>
        <w:tc>
          <w:tcPr>
            <w:tcW w:w="1620" w:type="dxa"/>
            <w:tcBorders>
              <w:bottom w:val="dotted" w:sz="4" w:space="0" w:color="auto"/>
            </w:tcBorders>
          </w:tcPr>
          <w:p w14:paraId="70C0E9E6" w14:textId="77777777" w:rsidR="005B77D2" w:rsidRDefault="005B77D2"/>
        </w:tc>
        <w:tc>
          <w:tcPr>
            <w:tcW w:w="1620" w:type="dxa"/>
            <w:tcBorders>
              <w:bottom w:val="dotted" w:sz="4" w:space="0" w:color="auto"/>
            </w:tcBorders>
          </w:tcPr>
          <w:p w14:paraId="33DA1291" w14:textId="77777777" w:rsidR="005B77D2" w:rsidRDefault="005B77D2"/>
        </w:tc>
        <w:tc>
          <w:tcPr>
            <w:tcW w:w="1620" w:type="dxa"/>
            <w:tcBorders>
              <w:bottom w:val="dotted" w:sz="4" w:space="0" w:color="auto"/>
            </w:tcBorders>
          </w:tcPr>
          <w:p w14:paraId="500721D0" w14:textId="77777777" w:rsidR="005B77D2" w:rsidRDefault="005B77D2"/>
        </w:tc>
      </w:tr>
      <w:tr w:rsidR="005B77D2" w14:paraId="3C29C00C" w14:textId="77777777">
        <w:trPr>
          <w:trHeight w:val="320"/>
        </w:trPr>
        <w:tc>
          <w:tcPr>
            <w:tcW w:w="1620" w:type="dxa"/>
            <w:gridSpan w:val="2"/>
            <w:vMerge/>
          </w:tcPr>
          <w:p w14:paraId="398929B4" w14:textId="77777777" w:rsidR="005B77D2" w:rsidRDefault="005B77D2"/>
        </w:tc>
        <w:tc>
          <w:tcPr>
            <w:tcW w:w="1620" w:type="dxa"/>
            <w:gridSpan w:val="2"/>
            <w:tcBorders>
              <w:bottom w:val="dotted" w:sz="4" w:space="0" w:color="auto"/>
            </w:tcBorders>
            <w:vAlign w:val="center"/>
          </w:tcPr>
          <w:p w14:paraId="5E11BD19" w14:textId="77777777" w:rsidR="005B77D2" w:rsidRDefault="00AC56A1">
            <w:pPr>
              <w:jc w:val="left"/>
              <w:divId w:val="1"/>
            </w:pPr>
            <w:r>
              <w:rPr>
                <w:sz w:val="16"/>
              </w:rPr>
              <w:t>erect</w:t>
            </w:r>
          </w:p>
        </w:tc>
        <w:tc>
          <w:tcPr>
            <w:tcW w:w="1620" w:type="dxa"/>
            <w:gridSpan w:val="2"/>
            <w:tcBorders>
              <w:bottom w:val="dotted" w:sz="4" w:space="0" w:color="auto"/>
            </w:tcBorders>
            <w:vAlign w:val="center"/>
          </w:tcPr>
          <w:p w14:paraId="699058B2" w14:textId="77777777" w:rsidR="005B77D2" w:rsidRDefault="005B77D2"/>
        </w:tc>
        <w:tc>
          <w:tcPr>
            <w:tcW w:w="1620" w:type="dxa"/>
            <w:tcBorders>
              <w:bottom w:val="dotted" w:sz="4" w:space="0" w:color="auto"/>
            </w:tcBorders>
            <w:vAlign w:val="center"/>
          </w:tcPr>
          <w:p w14:paraId="61A7A517" w14:textId="77777777" w:rsidR="005B77D2" w:rsidRDefault="005B77D2"/>
        </w:tc>
        <w:tc>
          <w:tcPr>
            <w:tcW w:w="1620" w:type="dxa"/>
            <w:tcBorders>
              <w:bottom w:val="dotted" w:sz="4" w:space="0" w:color="auto"/>
            </w:tcBorders>
            <w:vAlign w:val="center"/>
          </w:tcPr>
          <w:p w14:paraId="777549EE" w14:textId="77777777" w:rsidR="005B77D2" w:rsidRDefault="005B77D2"/>
        </w:tc>
        <w:tc>
          <w:tcPr>
            <w:tcW w:w="1620" w:type="dxa"/>
            <w:tcBorders>
              <w:bottom w:val="dotted" w:sz="4" w:space="0" w:color="auto"/>
            </w:tcBorders>
            <w:vAlign w:val="center"/>
          </w:tcPr>
          <w:p w14:paraId="69A222D9" w14:textId="77777777" w:rsidR="005B77D2" w:rsidRDefault="00AC56A1">
            <w:pPr>
              <w:jc w:val="left"/>
              <w:divId w:val="1"/>
            </w:pPr>
            <w:r>
              <w:rPr>
                <w:sz w:val="16"/>
              </w:rPr>
              <w:t>JHE00091</w:t>
            </w:r>
          </w:p>
        </w:tc>
        <w:tc>
          <w:tcPr>
            <w:tcW w:w="1620" w:type="dxa"/>
            <w:tcBorders>
              <w:bottom w:val="dotted" w:sz="4" w:space="0" w:color="auto"/>
            </w:tcBorders>
            <w:vAlign w:val="center"/>
          </w:tcPr>
          <w:p w14:paraId="0C1FD48C" w14:textId="77777777" w:rsidR="005B77D2" w:rsidRDefault="00AC56A1">
            <w:pPr>
              <w:jc w:val="center"/>
              <w:divId w:val="1"/>
            </w:pPr>
            <w:r>
              <w:rPr>
                <w:rFonts w:eastAsia="Arial"/>
                <w:sz w:val="16"/>
              </w:rPr>
              <w:t xml:space="preserve">1 </w:t>
            </w:r>
          </w:p>
        </w:tc>
      </w:tr>
      <w:tr w:rsidR="005B77D2" w14:paraId="50FDA8D3" w14:textId="77777777">
        <w:trPr>
          <w:trHeight w:val="320"/>
        </w:trPr>
        <w:tc>
          <w:tcPr>
            <w:tcW w:w="1620" w:type="dxa"/>
            <w:gridSpan w:val="2"/>
            <w:vMerge/>
          </w:tcPr>
          <w:p w14:paraId="28B96740" w14:textId="77777777" w:rsidR="005B77D2" w:rsidRDefault="005B77D2"/>
        </w:tc>
        <w:tc>
          <w:tcPr>
            <w:tcW w:w="1620" w:type="dxa"/>
            <w:gridSpan w:val="2"/>
            <w:tcBorders>
              <w:bottom w:val="dotted" w:sz="4" w:space="0" w:color="auto"/>
            </w:tcBorders>
            <w:vAlign w:val="center"/>
          </w:tcPr>
          <w:p w14:paraId="6BBAC263" w14:textId="77777777" w:rsidR="005B77D2" w:rsidRDefault="00AC56A1">
            <w:pPr>
              <w:jc w:val="left"/>
              <w:divId w:val="1"/>
            </w:pPr>
            <w:r>
              <w:rPr>
                <w:sz w:val="16"/>
              </w:rPr>
              <w:t>semi-erect</w:t>
            </w:r>
          </w:p>
        </w:tc>
        <w:tc>
          <w:tcPr>
            <w:tcW w:w="1620" w:type="dxa"/>
            <w:gridSpan w:val="2"/>
            <w:tcBorders>
              <w:bottom w:val="dotted" w:sz="4" w:space="0" w:color="auto"/>
            </w:tcBorders>
            <w:vAlign w:val="center"/>
          </w:tcPr>
          <w:p w14:paraId="76C03C62" w14:textId="77777777" w:rsidR="005B77D2" w:rsidRDefault="005B77D2"/>
        </w:tc>
        <w:tc>
          <w:tcPr>
            <w:tcW w:w="1620" w:type="dxa"/>
            <w:tcBorders>
              <w:bottom w:val="dotted" w:sz="4" w:space="0" w:color="auto"/>
            </w:tcBorders>
            <w:vAlign w:val="center"/>
          </w:tcPr>
          <w:p w14:paraId="47D97582" w14:textId="77777777" w:rsidR="005B77D2" w:rsidRDefault="005B77D2"/>
        </w:tc>
        <w:tc>
          <w:tcPr>
            <w:tcW w:w="1620" w:type="dxa"/>
            <w:tcBorders>
              <w:bottom w:val="dotted" w:sz="4" w:space="0" w:color="auto"/>
            </w:tcBorders>
            <w:vAlign w:val="center"/>
          </w:tcPr>
          <w:p w14:paraId="7C7DEA71" w14:textId="77777777" w:rsidR="005B77D2" w:rsidRDefault="005B77D2"/>
        </w:tc>
        <w:tc>
          <w:tcPr>
            <w:tcW w:w="1620" w:type="dxa"/>
            <w:tcBorders>
              <w:bottom w:val="dotted" w:sz="4" w:space="0" w:color="auto"/>
            </w:tcBorders>
            <w:vAlign w:val="center"/>
          </w:tcPr>
          <w:p w14:paraId="0597F8AD" w14:textId="77777777" w:rsidR="005B77D2" w:rsidRDefault="00AC56A1">
            <w:pPr>
              <w:jc w:val="left"/>
              <w:divId w:val="1"/>
            </w:pPr>
            <w:r>
              <w:rPr>
                <w:sz w:val="16"/>
              </w:rPr>
              <w:t>COSEH 900</w:t>
            </w:r>
          </w:p>
        </w:tc>
        <w:tc>
          <w:tcPr>
            <w:tcW w:w="1620" w:type="dxa"/>
            <w:tcBorders>
              <w:bottom w:val="dotted" w:sz="4" w:space="0" w:color="auto"/>
            </w:tcBorders>
            <w:vAlign w:val="center"/>
          </w:tcPr>
          <w:p w14:paraId="322BAFA2" w14:textId="77777777" w:rsidR="005B77D2" w:rsidRDefault="00AC56A1">
            <w:pPr>
              <w:jc w:val="center"/>
              <w:divId w:val="1"/>
            </w:pPr>
            <w:r>
              <w:rPr>
                <w:rFonts w:eastAsia="Arial"/>
                <w:sz w:val="16"/>
              </w:rPr>
              <w:t xml:space="preserve">2 </w:t>
            </w:r>
          </w:p>
        </w:tc>
      </w:tr>
      <w:tr w:rsidR="005B77D2" w14:paraId="76675FF1" w14:textId="77777777">
        <w:trPr>
          <w:trHeight w:val="320"/>
        </w:trPr>
        <w:tc>
          <w:tcPr>
            <w:tcW w:w="1620" w:type="dxa"/>
            <w:gridSpan w:val="2"/>
            <w:vMerge/>
          </w:tcPr>
          <w:p w14:paraId="2E4291BA" w14:textId="77777777" w:rsidR="005B77D2" w:rsidRDefault="005B77D2"/>
        </w:tc>
        <w:tc>
          <w:tcPr>
            <w:tcW w:w="1620" w:type="dxa"/>
            <w:gridSpan w:val="2"/>
            <w:tcBorders>
              <w:bottom w:val="dotted" w:sz="4" w:space="0" w:color="auto"/>
            </w:tcBorders>
            <w:vAlign w:val="center"/>
          </w:tcPr>
          <w:p w14:paraId="4ADD55B3" w14:textId="77777777" w:rsidR="005B77D2" w:rsidRDefault="00AC56A1">
            <w:pPr>
              <w:jc w:val="left"/>
              <w:divId w:val="1"/>
            </w:pPr>
            <w:r>
              <w:rPr>
                <w:sz w:val="16"/>
              </w:rPr>
              <w:t>horizontal</w:t>
            </w:r>
          </w:p>
        </w:tc>
        <w:tc>
          <w:tcPr>
            <w:tcW w:w="1620" w:type="dxa"/>
            <w:gridSpan w:val="2"/>
            <w:tcBorders>
              <w:bottom w:val="dotted" w:sz="4" w:space="0" w:color="auto"/>
            </w:tcBorders>
            <w:vAlign w:val="center"/>
          </w:tcPr>
          <w:p w14:paraId="282D98A8" w14:textId="77777777" w:rsidR="005B77D2" w:rsidRDefault="005B77D2"/>
        </w:tc>
        <w:tc>
          <w:tcPr>
            <w:tcW w:w="1620" w:type="dxa"/>
            <w:tcBorders>
              <w:bottom w:val="dotted" w:sz="4" w:space="0" w:color="auto"/>
            </w:tcBorders>
            <w:vAlign w:val="center"/>
          </w:tcPr>
          <w:p w14:paraId="78463CB2" w14:textId="77777777" w:rsidR="005B77D2" w:rsidRDefault="005B77D2"/>
        </w:tc>
        <w:tc>
          <w:tcPr>
            <w:tcW w:w="1620" w:type="dxa"/>
            <w:tcBorders>
              <w:bottom w:val="dotted" w:sz="4" w:space="0" w:color="auto"/>
            </w:tcBorders>
            <w:vAlign w:val="center"/>
          </w:tcPr>
          <w:p w14:paraId="3993666F" w14:textId="77777777" w:rsidR="005B77D2" w:rsidRDefault="005B77D2"/>
        </w:tc>
        <w:tc>
          <w:tcPr>
            <w:tcW w:w="1620" w:type="dxa"/>
            <w:tcBorders>
              <w:bottom w:val="dotted" w:sz="4" w:space="0" w:color="auto"/>
            </w:tcBorders>
            <w:vAlign w:val="center"/>
          </w:tcPr>
          <w:p w14:paraId="66CD8E35" w14:textId="77777777" w:rsidR="005B77D2" w:rsidRDefault="00AC56A1">
            <w:pPr>
              <w:jc w:val="left"/>
              <w:divId w:val="1"/>
            </w:pPr>
            <w:r>
              <w:rPr>
                <w:sz w:val="16"/>
              </w:rPr>
              <w:t>HLR 150</w:t>
            </w:r>
          </w:p>
        </w:tc>
        <w:tc>
          <w:tcPr>
            <w:tcW w:w="1620" w:type="dxa"/>
            <w:tcBorders>
              <w:bottom w:val="dotted" w:sz="4" w:space="0" w:color="auto"/>
            </w:tcBorders>
            <w:vAlign w:val="center"/>
          </w:tcPr>
          <w:p w14:paraId="76D577F1" w14:textId="77777777" w:rsidR="005B77D2" w:rsidRDefault="00AC56A1">
            <w:pPr>
              <w:jc w:val="center"/>
              <w:divId w:val="1"/>
            </w:pPr>
            <w:r>
              <w:rPr>
                <w:rFonts w:eastAsia="Arial"/>
                <w:sz w:val="16"/>
              </w:rPr>
              <w:t xml:space="preserve">3 </w:t>
            </w:r>
          </w:p>
        </w:tc>
      </w:tr>
      <w:tr w:rsidR="005B77D2" w14:paraId="0A0721C0" w14:textId="77777777">
        <w:trPr>
          <w:trHeight w:val="320"/>
        </w:trPr>
        <w:tc>
          <w:tcPr>
            <w:tcW w:w="1620" w:type="dxa"/>
            <w:gridSpan w:val="2"/>
            <w:vMerge/>
          </w:tcPr>
          <w:p w14:paraId="76D8A971" w14:textId="77777777" w:rsidR="005B77D2" w:rsidRDefault="005B77D2"/>
        </w:tc>
        <w:tc>
          <w:tcPr>
            <w:tcW w:w="1620" w:type="dxa"/>
            <w:gridSpan w:val="2"/>
            <w:tcBorders>
              <w:bottom w:val="dotted" w:sz="4" w:space="0" w:color="auto"/>
            </w:tcBorders>
            <w:vAlign w:val="center"/>
          </w:tcPr>
          <w:p w14:paraId="70E94EDB" w14:textId="77777777" w:rsidR="005B77D2" w:rsidRDefault="00AC56A1">
            <w:pPr>
              <w:jc w:val="left"/>
              <w:divId w:val="1"/>
            </w:pPr>
            <w:r>
              <w:rPr>
                <w:sz w:val="16"/>
              </w:rPr>
              <w:t>semi-drooping</w:t>
            </w:r>
          </w:p>
        </w:tc>
        <w:tc>
          <w:tcPr>
            <w:tcW w:w="1620" w:type="dxa"/>
            <w:gridSpan w:val="2"/>
            <w:tcBorders>
              <w:bottom w:val="dotted" w:sz="4" w:space="0" w:color="auto"/>
            </w:tcBorders>
            <w:vAlign w:val="center"/>
          </w:tcPr>
          <w:p w14:paraId="41831CAC" w14:textId="77777777" w:rsidR="005B77D2" w:rsidRDefault="005B77D2"/>
        </w:tc>
        <w:tc>
          <w:tcPr>
            <w:tcW w:w="1620" w:type="dxa"/>
            <w:tcBorders>
              <w:bottom w:val="dotted" w:sz="4" w:space="0" w:color="auto"/>
            </w:tcBorders>
            <w:vAlign w:val="center"/>
          </w:tcPr>
          <w:p w14:paraId="5DEFC8BA" w14:textId="77777777" w:rsidR="005B77D2" w:rsidRDefault="005B77D2"/>
        </w:tc>
        <w:tc>
          <w:tcPr>
            <w:tcW w:w="1620" w:type="dxa"/>
            <w:tcBorders>
              <w:bottom w:val="dotted" w:sz="4" w:space="0" w:color="auto"/>
            </w:tcBorders>
            <w:vAlign w:val="center"/>
          </w:tcPr>
          <w:p w14:paraId="52F46408" w14:textId="77777777" w:rsidR="005B77D2" w:rsidRDefault="005B77D2"/>
        </w:tc>
        <w:tc>
          <w:tcPr>
            <w:tcW w:w="1620" w:type="dxa"/>
            <w:tcBorders>
              <w:bottom w:val="dotted" w:sz="4" w:space="0" w:color="auto"/>
            </w:tcBorders>
            <w:vAlign w:val="center"/>
          </w:tcPr>
          <w:p w14:paraId="04AE664B" w14:textId="77777777" w:rsidR="005B77D2" w:rsidRDefault="00AC56A1">
            <w:pPr>
              <w:jc w:val="left"/>
              <w:divId w:val="1"/>
            </w:pPr>
            <w:r>
              <w:rPr>
                <w:sz w:val="16"/>
              </w:rPr>
              <w:t>EPB 29</w:t>
            </w:r>
          </w:p>
        </w:tc>
        <w:tc>
          <w:tcPr>
            <w:tcW w:w="1620" w:type="dxa"/>
            <w:tcBorders>
              <w:bottom w:val="dotted" w:sz="4" w:space="0" w:color="auto"/>
            </w:tcBorders>
            <w:vAlign w:val="center"/>
          </w:tcPr>
          <w:p w14:paraId="3197077D" w14:textId="77777777" w:rsidR="005B77D2" w:rsidRDefault="00AC56A1">
            <w:pPr>
              <w:jc w:val="center"/>
              <w:divId w:val="1"/>
            </w:pPr>
            <w:r>
              <w:rPr>
                <w:rFonts w:eastAsia="Arial"/>
                <w:sz w:val="16"/>
              </w:rPr>
              <w:t xml:space="preserve">4 </w:t>
            </w:r>
          </w:p>
        </w:tc>
      </w:tr>
      <w:tr w:rsidR="005B77D2" w14:paraId="208A50D6" w14:textId="77777777">
        <w:trPr>
          <w:trHeight w:val="320"/>
        </w:trPr>
        <w:tc>
          <w:tcPr>
            <w:tcW w:w="1620" w:type="dxa"/>
            <w:gridSpan w:val="2"/>
            <w:vMerge/>
          </w:tcPr>
          <w:p w14:paraId="4EA68656" w14:textId="77777777" w:rsidR="005B77D2" w:rsidRDefault="005B77D2"/>
        </w:tc>
        <w:tc>
          <w:tcPr>
            <w:tcW w:w="1620" w:type="dxa"/>
            <w:gridSpan w:val="2"/>
            <w:tcBorders>
              <w:bottom w:val="dotted" w:sz="4" w:space="0" w:color="auto"/>
            </w:tcBorders>
            <w:vAlign w:val="center"/>
          </w:tcPr>
          <w:p w14:paraId="657C64EF" w14:textId="77777777" w:rsidR="005B77D2" w:rsidRDefault="00AC56A1">
            <w:pPr>
              <w:jc w:val="left"/>
              <w:divId w:val="1"/>
            </w:pPr>
            <w:r>
              <w:rPr>
                <w:sz w:val="16"/>
              </w:rPr>
              <w:t>drooping</w:t>
            </w:r>
          </w:p>
        </w:tc>
        <w:tc>
          <w:tcPr>
            <w:tcW w:w="1620" w:type="dxa"/>
            <w:gridSpan w:val="2"/>
            <w:tcBorders>
              <w:bottom w:val="dotted" w:sz="4" w:space="0" w:color="auto"/>
            </w:tcBorders>
            <w:vAlign w:val="center"/>
          </w:tcPr>
          <w:p w14:paraId="703920E7" w14:textId="77777777" w:rsidR="005B77D2" w:rsidRDefault="005B77D2"/>
        </w:tc>
        <w:tc>
          <w:tcPr>
            <w:tcW w:w="1620" w:type="dxa"/>
            <w:tcBorders>
              <w:bottom w:val="dotted" w:sz="4" w:space="0" w:color="auto"/>
            </w:tcBorders>
            <w:vAlign w:val="center"/>
          </w:tcPr>
          <w:p w14:paraId="5AB03654" w14:textId="77777777" w:rsidR="005B77D2" w:rsidRDefault="005B77D2"/>
        </w:tc>
        <w:tc>
          <w:tcPr>
            <w:tcW w:w="1620" w:type="dxa"/>
            <w:tcBorders>
              <w:bottom w:val="dotted" w:sz="4" w:space="0" w:color="auto"/>
            </w:tcBorders>
            <w:vAlign w:val="center"/>
          </w:tcPr>
          <w:p w14:paraId="35210A76" w14:textId="77777777" w:rsidR="005B77D2" w:rsidRDefault="005B77D2"/>
        </w:tc>
        <w:tc>
          <w:tcPr>
            <w:tcW w:w="1620" w:type="dxa"/>
            <w:tcBorders>
              <w:bottom w:val="dotted" w:sz="4" w:space="0" w:color="auto"/>
            </w:tcBorders>
            <w:vAlign w:val="center"/>
          </w:tcPr>
          <w:p w14:paraId="4F9B1174" w14:textId="77777777" w:rsidR="005B77D2" w:rsidRDefault="00AC56A1">
            <w:pPr>
              <w:jc w:val="left"/>
              <w:divId w:val="1"/>
            </w:pPr>
            <w:r>
              <w:rPr>
                <w:sz w:val="16"/>
              </w:rPr>
              <w:t>HLR 210</w:t>
            </w:r>
          </w:p>
        </w:tc>
        <w:tc>
          <w:tcPr>
            <w:tcW w:w="1620" w:type="dxa"/>
            <w:tcBorders>
              <w:bottom w:val="dotted" w:sz="4" w:space="0" w:color="auto"/>
            </w:tcBorders>
            <w:vAlign w:val="center"/>
          </w:tcPr>
          <w:p w14:paraId="0AF97F03" w14:textId="77777777" w:rsidR="005B77D2" w:rsidRDefault="00AC56A1">
            <w:pPr>
              <w:jc w:val="center"/>
              <w:divId w:val="1"/>
            </w:pPr>
            <w:r>
              <w:rPr>
                <w:rFonts w:eastAsia="Arial"/>
                <w:sz w:val="16"/>
              </w:rPr>
              <w:t xml:space="preserve">5 </w:t>
            </w:r>
          </w:p>
        </w:tc>
      </w:tr>
      <w:tr w:rsidR="005B77D2" w14:paraId="6AE3B099" w14:textId="77777777">
        <w:trPr>
          <w:trHeight w:val="360"/>
        </w:trPr>
        <w:tc>
          <w:tcPr>
            <w:tcW w:w="810" w:type="dxa"/>
            <w:tcBorders>
              <w:right w:val="dotted" w:sz="4" w:space="0" w:color="auto"/>
            </w:tcBorders>
            <w:shd w:val="clear" w:color="auto" w:fill="DFDFD7"/>
            <w:vAlign w:val="center"/>
          </w:tcPr>
          <w:p w14:paraId="754BE4CD" w14:textId="77777777" w:rsidR="005B77D2" w:rsidRDefault="00AC56A1" w:rsidP="00E21473">
            <w:pPr>
              <w:keepNext/>
            </w:pPr>
            <w:r>
              <w:rPr>
                <w:rFonts w:eastAsia="Arial"/>
                <w:b/>
                <w:sz w:val="16"/>
              </w:rPr>
              <w:lastRenderedPageBreak/>
              <w:t>24.</w:t>
            </w:r>
          </w:p>
        </w:tc>
        <w:tc>
          <w:tcPr>
            <w:tcW w:w="810" w:type="dxa"/>
            <w:tcBorders>
              <w:right w:val="dotted" w:sz="4" w:space="0" w:color="auto"/>
            </w:tcBorders>
            <w:shd w:val="clear" w:color="auto" w:fill="DFDFD7"/>
            <w:vAlign w:val="center"/>
          </w:tcPr>
          <w:p w14:paraId="7B957C1D" w14:textId="77777777" w:rsidR="005B77D2" w:rsidRDefault="00AC56A1" w:rsidP="00E21473">
            <w:pPr>
              <w:keepNext/>
            </w:pPr>
            <w:r>
              <w:rPr>
                <w:rFonts w:eastAsia="Arial"/>
                <w:b/>
                <w:sz w:val="16"/>
              </w:rPr>
              <w:t>(*)</w:t>
            </w:r>
          </w:p>
        </w:tc>
        <w:tc>
          <w:tcPr>
            <w:tcW w:w="810" w:type="dxa"/>
            <w:tcBorders>
              <w:right w:val="dotted" w:sz="4" w:space="0" w:color="auto"/>
            </w:tcBorders>
            <w:shd w:val="clear" w:color="auto" w:fill="DFDFD7"/>
            <w:vAlign w:val="center"/>
          </w:tcPr>
          <w:p w14:paraId="30C75740" w14:textId="77777777" w:rsidR="005B77D2" w:rsidRDefault="00AC56A1" w:rsidP="00E21473">
            <w:pPr>
              <w:keepNext/>
            </w:pPr>
            <w:r>
              <w:rPr>
                <w:rFonts w:eastAsia="Arial"/>
                <w:b/>
                <w:sz w:val="16"/>
              </w:rPr>
              <w:t>QN</w:t>
            </w:r>
          </w:p>
        </w:tc>
        <w:tc>
          <w:tcPr>
            <w:tcW w:w="810" w:type="dxa"/>
            <w:tcBorders>
              <w:right w:val="dotted" w:sz="4" w:space="0" w:color="auto"/>
            </w:tcBorders>
            <w:shd w:val="clear" w:color="auto" w:fill="DFDFD7"/>
            <w:vAlign w:val="center"/>
          </w:tcPr>
          <w:p w14:paraId="6A6B0FAF" w14:textId="77777777" w:rsidR="005B77D2" w:rsidRDefault="00AC56A1" w:rsidP="00E21473">
            <w:pPr>
              <w:keepNext/>
            </w:pPr>
            <w:r>
              <w:rPr>
                <w:rFonts w:eastAsia="Arial"/>
                <w:b/>
                <w:sz w:val="16"/>
              </w:rPr>
              <w:t>VG</w:t>
            </w:r>
          </w:p>
        </w:tc>
        <w:tc>
          <w:tcPr>
            <w:tcW w:w="810" w:type="dxa"/>
            <w:tcBorders>
              <w:right w:val="dotted" w:sz="4" w:space="0" w:color="auto"/>
            </w:tcBorders>
            <w:shd w:val="clear" w:color="auto" w:fill="DFDFD7"/>
            <w:vAlign w:val="center"/>
          </w:tcPr>
          <w:p w14:paraId="284599D2" w14:textId="77777777" w:rsidR="005B77D2" w:rsidRDefault="00AC56A1" w:rsidP="00E21473">
            <w:pPr>
              <w:keepNext/>
            </w:pPr>
            <w:r>
              <w:rPr>
                <w:rFonts w:eastAsia="Arial"/>
                <w:b/>
                <w:sz w:val="16"/>
              </w:rPr>
              <w:t>(+)</w:t>
            </w:r>
          </w:p>
        </w:tc>
        <w:tc>
          <w:tcPr>
            <w:tcW w:w="810" w:type="dxa"/>
            <w:tcBorders>
              <w:right w:val="dotted" w:sz="4" w:space="0" w:color="auto"/>
            </w:tcBorders>
            <w:shd w:val="clear" w:color="auto" w:fill="DFDFD7"/>
            <w:vAlign w:val="center"/>
          </w:tcPr>
          <w:p w14:paraId="112AE0B0" w14:textId="765CCAC3" w:rsidR="005B77D2" w:rsidRDefault="00AC56A1" w:rsidP="00E21473">
            <w:pPr>
              <w:keepNext/>
            </w:pPr>
            <w:r>
              <w:rPr>
                <w:rFonts w:eastAsia="Arial"/>
                <w:b/>
                <w:sz w:val="16"/>
              </w:rPr>
              <w:t>(</w:t>
            </w:r>
            <w:del w:id="118" w:author="TWO" w:date="2026-07-06T19:09:00Z" w16du:dateUtc="2026-07-06T17:09:00Z">
              <w:r w:rsidR="001E5356">
                <w:rPr>
                  <w:rFonts w:eastAsia="Arial"/>
                  <w:b/>
                  <w:sz w:val="16"/>
                </w:rPr>
                <w:delText>d</w:delText>
              </w:r>
            </w:del>
            <w:ins w:id="119" w:author="TWO" w:date="2026-07-06T19:09:00Z" w16du:dateUtc="2026-07-06T17:09:00Z">
              <w:r>
                <w:rPr>
                  <w:rFonts w:eastAsia="Arial"/>
                  <w:b/>
                  <w:sz w:val="16"/>
                </w:rPr>
                <w:t>e</w:t>
              </w:r>
            </w:ins>
            <w:r>
              <w:rPr>
                <w:rFonts w:eastAsia="Arial"/>
                <w:b/>
                <w:sz w:val="16"/>
              </w:rPr>
              <w:t>)</w:t>
            </w:r>
          </w:p>
        </w:tc>
        <w:tc>
          <w:tcPr>
            <w:tcW w:w="1620" w:type="dxa"/>
            <w:shd w:val="clear" w:color="auto" w:fill="DFDFD7"/>
            <w:vAlign w:val="center"/>
          </w:tcPr>
          <w:p w14:paraId="34FA79C8" w14:textId="77777777" w:rsidR="005B77D2" w:rsidRDefault="005B77D2" w:rsidP="00E21473">
            <w:pPr>
              <w:keepNext/>
            </w:pPr>
          </w:p>
        </w:tc>
        <w:tc>
          <w:tcPr>
            <w:tcW w:w="1620" w:type="dxa"/>
            <w:shd w:val="clear" w:color="auto" w:fill="DFDFD7"/>
          </w:tcPr>
          <w:p w14:paraId="081ED031" w14:textId="77777777" w:rsidR="005B77D2" w:rsidRDefault="005B77D2" w:rsidP="00E21473">
            <w:pPr>
              <w:keepNext/>
            </w:pPr>
          </w:p>
        </w:tc>
        <w:tc>
          <w:tcPr>
            <w:tcW w:w="1620" w:type="dxa"/>
            <w:shd w:val="clear" w:color="auto" w:fill="DFDFD7"/>
          </w:tcPr>
          <w:p w14:paraId="212595CF" w14:textId="77777777" w:rsidR="005B77D2" w:rsidRDefault="005B77D2" w:rsidP="00E21473">
            <w:pPr>
              <w:keepNext/>
            </w:pPr>
          </w:p>
        </w:tc>
        <w:tc>
          <w:tcPr>
            <w:tcW w:w="1620" w:type="dxa"/>
            <w:shd w:val="clear" w:color="auto" w:fill="DFDFD7"/>
          </w:tcPr>
          <w:p w14:paraId="39F0EDE8" w14:textId="77777777" w:rsidR="005B77D2" w:rsidRDefault="005B77D2" w:rsidP="00E21473">
            <w:pPr>
              <w:keepNext/>
            </w:pPr>
          </w:p>
        </w:tc>
      </w:tr>
      <w:tr w:rsidR="005B77D2" w14:paraId="680CBEA9" w14:textId="77777777">
        <w:trPr>
          <w:trHeight w:val="440"/>
        </w:trPr>
        <w:tc>
          <w:tcPr>
            <w:tcW w:w="1620" w:type="dxa"/>
            <w:gridSpan w:val="2"/>
            <w:vMerge w:val="restart"/>
          </w:tcPr>
          <w:p w14:paraId="3BFADD2F" w14:textId="77777777" w:rsidR="005B77D2" w:rsidRDefault="005B77D2" w:rsidP="00E21473">
            <w:pPr>
              <w:keepNext/>
            </w:pPr>
          </w:p>
        </w:tc>
        <w:tc>
          <w:tcPr>
            <w:tcW w:w="1620" w:type="dxa"/>
            <w:gridSpan w:val="2"/>
            <w:tcBorders>
              <w:bottom w:val="dotted" w:sz="4" w:space="0" w:color="auto"/>
            </w:tcBorders>
          </w:tcPr>
          <w:p w14:paraId="22043ACE" w14:textId="77777777" w:rsidR="005B77D2" w:rsidRDefault="00AC56A1" w:rsidP="00E21473">
            <w:pPr>
              <w:keepNext/>
              <w:spacing w:before="113" w:after="113"/>
              <w:jc w:val="left"/>
              <w:divId w:val="1"/>
            </w:pPr>
            <w:r>
              <w:rPr>
                <w:b/>
                <w:sz w:val="16"/>
              </w:rPr>
              <w:t>Flower: shape in lateral view</w:t>
            </w:r>
          </w:p>
        </w:tc>
        <w:tc>
          <w:tcPr>
            <w:tcW w:w="1620" w:type="dxa"/>
            <w:gridSpan w:val="2"/>
            <w:tcBorders>
              <w:bottom w:val="dotted" w:sz="4" w:space="0" w:color="auto"/>
            </w:tcBorders>
          </w:tcPr>
          <w:p w14:paraId="1750A570" w14:textId="77777777" w:rsidR="005B77D2" w:rsidRDefault="005B77D2" w:rsidP="00E21473">
            <w:pPr>
              <w:keepNext/>
            </w:pPr>
          </w:p>
        </w:tc>
        <w:tc>
          <w:tcPr>
            <w:tcW w:w="1620" w:type="dxa"/>
            <w:tcBorders>
              <w:bottom w:val="dotted" w:sz="4" w:space="0" w:color="auto"/>
            </w:tcBorders>
          </w:tcPr>
          <w:p w14:paraId="0BE780CC" w14:textId="77777777" w:rsidR="005B77D2" w:rsidRDefault="005B77D2" w:rsidP="00E21473">
            <w:pPr>
              <w:keepNext/>
            </w:pPr>
          </w:p>
        </w:tc>
        <w:tc>
          <w:tcPr>
            <w:tcW w:w="1620" w:type="dxa"/>
            <w:tcBorders>
              <w:bottom w:val="dotted" w:sz="4" w:space="0" w:color="auto"/>
            </w:tcBorders>
          </w:tcPr>
          <w:p w14:paraId="4B44D40C" w14:textId="77777777" w:rsidR="005B77D2" w:rsidRDefault="005B77D2" w:rsidP="00E21473">
            <w:pPr>
              <w:keepNext/>
            </w:pPr>
          </w:p>
        </w:tc>
        <w:tc>
          <w:tcPr>
            <w:tcW w:w="1620" w:type="dxa"/>
            <w:tcBorders>
              <w:bottom w:val="dotted" w:sz="4" w:space="0" w:color="auto"/>
            </w:tcBorders>
          </w:tcPr>
          <w:p w14:paraId="2A87A435" w14:textId="77777777" w:rsidR="005B77D2" w:rsidRDefault="005B77D2" w:rsidP="00E21473">
            <w:pPr>
              <w:keepNext/>
            </w:pPr>
          </w:p>
        </w:tc>
        <w:tc>
          <w:tcPr>
            <w:tcW w:w="1620" w:type="dxa"/>
            <w:tcBorders>
              <w:bottom w:val="dotted" w:sz="4" w:space="0" w:color="auto"/>
            </w:tcBorders>
          </w:tcPr>
          <w:p w14:paraId="30B3428C" w14:textId="77777777" w:rsidR="005B77D2" w:rsidRDefault="005B77D2" w:rsidP="00E21473">
            <w:pPr>
              <w:keepNext/>
            </w:pPr>
          </w:p>
        </w:tc>
      </w:tr>
      <w:tr w:rsidR="005B77D2" w14:paraId="5812B243" w14:textId="77777777">
        <w:trPr>
          <w:trHeight w:val="320"/>
        </w:trPr>
        <w:tc>
          <w:tcPr>
            <w:tcW w:w="1620" w:type="dxa"/>
            <w:gridSpan w:val="2"/>
            <w:vMerge/>
          </w:tcPr>
          <w:p w14:paraId="4BFB5660" w14:textId="77777777" w:rsidR="005B77D2" w:rsidRDefault="005B77D2"/>
        </w:tc>
        <w:tc>
          <w:tcPr>
            <w:tcW w:w="1620" w:type="dxa"/>
            <w:gridSpan w:val="2"/>
            <w:tcBorders>
              <w:bottom w:val="dotted" w:sz="4" w:space="0" w:color="auto"/>
            </w:tcBorders>
            <w:vAlign w:val="center"/>
          </w:tcPr>
          <w:p w14:paraId="042D79D2" w14:textId="77777777" w:rsidR="005B77D2" w:rsidRDefault="00AC56A1">
            <w:pPr>
              <w:jc w:val="left"/>
              <w:divId w:val="1"/>
            </w:pPr>
            <w:r>
              <w:rPr>
                <w:sz w:val="16"/>
              </w:rPr>
              <w:t>flat or slightly concave</w:t>
            </w:r>
          </w:p>
        </w:tc>
        <w:tc>
          <w:tcPr>
            <w:tcW w:w="1620" w:type="dxa"/>
            <w:gridSpan w:val="2"/>
            <w:tcBorders>
              <w:bottom w:val="dotted" w:sz="4" w:space="0" w:color="auto"/>
            </w:tcBorders>
            <w:vAlign w:val="center"/>
          </w:tcPr>
          <w:p w14:paraId="5FA711B4" w14:textId="77777777" w:rsidR="005B77D2" w:rsidRDefault="005B77D2"/>
        </w:tc>
        <w:tc>
          <w:tcPr>
            <w:tcW w:w="1620" w:type="dxa"/>
            <w:tcBorders>
              <w:bottom w:val="dotted" w:sz="4" w:space="0" w:color="auto"/>
            </w:tcBorders>
            <w:vAlign w:val="center"/>
          </w:tcPr>
          <w:p w14:paraId="275F0ADF" w14:textId="77777777" w:rsidR="005B77D2" w:rsidRDefault="005B77D2"/>
        </w:tc>
        <w:tc>
          <w:tcPr>
            <w:tcW w:w="1620" w:type="dxa"/>
            <w:tcBorders>
              <w:bottom w:val="dotted" w:sz="4" w:space="0" w:color="auto"/>
            </w:tcBorders>
            <w:vAlign w:val="center"/>
          </w:tcPr>
          <w:p w14:paraId="0430D6BF" w14:textId="77777777" w:rsidR="005B77D2" w:rsidRDefault="005B77D2"/>
        </w:tc>
        <w:tc>
          <w:tcPr>
            <w:tcW w:w="1620" w:type="dxa"/>
            <w:tcBorders>
              <w:bottom w:val="dotted" w:sz="4" w:space="0" w:color="auto"/>
            </w:tcBorders>
            <w:vAlign w:val="center"/>
          </w:tcPr>
          <w:p w14:paraId="60AB06AC" w14:textId="77777777" w:rsidR="005B77D2" w:rsidRDefault="00AC56A1">
            <w:pPr>
              <w:jc w:val="left"/>
              <w:divId w:val="1"/>
            </w:pPr>
            <w:r>
              <w:rPr>
                <w:sz w:val="16"/>
              </w:rPr>
              <w:t>COSEH 750</w:t>
            </w:r>
          </w:p>
        </w:tc>
        <w:tc>
          <w:tcPr>
            <w:tcW w:w="1620" w:type="dxa"/>
            <w:tcBorders>
              <w:bottom w:val="dotted" w:sz="4" w:space="0" w:color="auto"/>
            </w:tcBorders>
            <w:vAlign w:val="center"/>
          </w:tcPr>
          <w:p w14:paraId="1C2BD18C" w14:textId="77777777" w:rsidR="005B77D2" w:rsidRDefault="00AC56A1">
            <w:pPr>
              <w:jc w:val="center"/>
              <w:divId w:val="1"/>
            </w:pPr>
            <w:r>
              <w:rPr>
                <w:rFonts w:eastAsia="Arial"/>
                <w:sz w:val="16"/>
              </w:rPr>
              <w:t xml:space="preserve">1 </w:t>
            </w:r>
          </w:p>
        </w:tc>
      </w:tr>
      <w:tr w:rsidR="005B77D2" w14:paraId="0EBFB3A6" w14:textId="77777777">
        <w:trPr>
          <w:trHeight w:val="320"/>
        </w:trPr>
        <w:tc>
          <w:tcPr>
            <w:tcW w:w="1620" w:type="dxa"/>
            <w:gridSpan w:val="2"/>
            <w:vMerge/>
          </w:tcPr>
          <w:p w14:paraId="604D9C57" w14:textId="77777777" w:rsidR="005B77D2" w:rsidRDefault="005B77D2"/>
        </w:tc>
        <w:tc>
          <w:tcPr>
            <w:tcW w:w="1620" w:type="dxa"/>
            <w:gridSpan w:val="2"/>
            <w:tcBorders>
              <w:bottom w:val="dotted" w:sz="4" w:space="0" w:color="auto"/>
            </w:tcBorders>
            <w:vAlign w:val="center"/>
          </w:tcPr>
          <w:p w14:paraId="1C7393F1" w14:textId="77777777" w:rsidR="005B77D2" w:rsidRDefault="00AC56A1">
            <w:pPr>
              <w:jc w:val="left"/>
              <w:divId w:val="1"/>
            </w:pPr>
            <w:r>
              <w:rPr>
                <w:sz w:val="16"/>
              </w:rPr>
              <w:t>moderately concave</w:t>
            </w:r>
          </w:p>
        </w:tc>
        <w:tc>
          <w:tcPr>
            <w:tcW w:w="1620" w:type="dxa"/>
            <w:gridSpan w:val="2"/>
            <w:tcBorders>
              <w:bottom w:val="dotted" w:sz="4" w:space="0" w:color="auto"/>
            </w:tcBorders>
            <w:vAlign w:val="center"/>
          </w:tcPr>
          <w:p w14:paraId="18FF5254" w14:textId="77777777" w:rsidR="005B77D2" w:rsidRDefault="005B77D2"/>
        </w:tc>
        <w:tc>
          <w:tcPr>
            <w:tcW w:w="1620" w:type="dxa"/>
            <w:tcBorders>
              <w:bottom w:val="dotted" w:sz="4" w:space="0" w:color="auto"/>
            </w:tcBorders>
            <w:vAlign w:val="center"/>
          </w:tcPr>
          <w:p w14:paraId="160628D3" w14:textId="77777777" w:rsidR="005B77D2" w:rsidRDefault="005B77D2"/>
        </w:tc>
        <w:tc>
          <w:tcPr>
            <w:tcW w:w="1620" w:type="dxa"/>
            <w:tcBorders>
              <w:bottom w:val="dotted" w:sz="4" w:space="0" w:color="auto"/>
            </w:tcBorders>
            <w:vAlign w:val="center"/>
          </w:tcPr>
          <w:p w14:paraId="0558E4FF" w14:textId="77777777" w:rsidR="005B77D2" w:rsidRDefault="005B77D2"/>
        </w:tc>
        <w:tc>
          <w:tcPr>
            <w:tcW w:w="1620" w:type="dxa"/>
            <w:tcBorders>
              <w:bottom w:val="dotted" w:sz="4" w:space="0" w:color="auto"/>
            </w:tcBorders>
            <w:vAlign w:val="center"/>
          </w:tcPr>
          <w:p w14:paraId="3E55C2E9" w14:textId="77777777" w:rsidR="005B77D2" w:rsidRDefault="00AC56A1">
            <w:pPr>
              <w:jc w:val="left"/>
              <w:divId w:val="1"/>
            </w:pPr>
            <w:r>
              <w:rPr>
                <w:sz w:val="16"/>
              </w:rPr>
              <w:t>ET EPB 716</w:t>
            </w:r>
          </w:p>
        </w:tc>
        <w:tc>
          <w:tcPr>
            <w:tcW w:w="1620" w:type="dxa"/>
            <w:tcBorders>
              <w:bottom w:val="dotted" w:sz="4" w:space="0" w:color="auto"/>
            </w:tcBorders>
            <w:vAlign w:val="center"/>
          </w:tcPr>
          <w:p w14:paraId="7B2327ED" w14:textId="77777777" w:rsidR="005B77D2" w:rsidRDefault="00AC56A1">
            <w:pPr>
              <w:jc w:val="center"/>
              <w:divId w:val="1"/>
            </w:pPr>
            <w:r>
              <w:rPr>
                <w:rFonts w:eastAsia="Arial"/>
                <w:sz w:val="16"/>
              </w:rPr>
              <w:t xml:space="preserve">2 </w:t>
            </w:r>
          </w:p>
        </w:tc>
      </w:tr>
      <w:tr w:rsidR="005B77D2" w14:paraId="0561B920" w14:textId="77777777">
        <w:trPr>
          <w:trHeight w:val="320"/>
        </w:trPr>
        <w:tc>
          <w:tcPr>
            <w:tcW w:w="1620" w:type="dxa"/>
            <w:gridSpan w:val="2"/>
            <w:vMerge/>
          </w:tcPr>
          <w:p w14:paraId="6B5BA737" w14:textId="77777777" w:rsidR="005B77D2" w:rsidRDefault="005B77D2"/>
        </w:tc>
        <w:tc>
          <w:tcPr>
            <w:tcW w:w="1620" w:type="dxa"/>
            <w:gridSpan w:val="2"/>
            <w:tcBorders>
              <w:bottom w:val="dotted" w:sz="4" w:space="0" w:color="auto"/>
            </w:tcBorders>
            <w:vAlign w:val="center"/>
          </w:tcPr>
          <w:p w14:paraId="362AE6DC" w14:textId="77777777" w:rsidR="005B77D2" w:rsidRDefault="00AC56A1">
            <w:pPr>
              <w:jc w:val="left"/>
              <w:divId w:val="1"/>
            </w:pPr>
            <w:r>
              <w:rPr>
                <w:sz w:val="16"/>
              </w:rPr>
              <w:t>strongly concave</w:t>
            </w:r>
          </w:p>
        </w:tc>
        <w:tc>
          <w:tcPr>
            <w:tcW w:w="1620" w:type="dxa"/>
            <w:gridSpan w:val="2"/>
            <w:tcBorders>
              <w:bottom w:val="dotted" w:sz="4" w:space="0" w:color="auto"/>
            </w:tcBorders>
            <w:vAlign w:val="center"/>
          </w:tcPr>
          <w:p w14:paraId="26E765C2" w14:textId="77777777" w:rsidR="005B77D2" w:rsidRDefault="005B77D2"/>
        </w:tc>
        <w:tc>
          <w:tcPr>
            <w:tcW w:w="1620" w:type="dxa"/>
            <w:tcBorders>
              <w:bottom w:val="dotted" w:sz="4" w:space="0" w:color="auto"/>
            </w:tcBorders>
            <w:vAlign w:val="center"/>
          </w:tcPr>
          <w:p w14:paraId="1637832B" w14:textId="77777777" w:rsidR="005B77D2" w:rsidRDefault="005B77D2"/>
        </w:tc>
        <w:tc>
          <w:tcPr>
            <w:tcW w:w="1620" w:type="dxa"/>
            <w:tcBorders>
              <w:bottom w:val="dotted" w:sz="4" w:space="0" w:color="auto"/>
            </w:tcBorders>
            <w:vAlign w:val="center"/>
          </w:tcPr>
          <w:p w14:paraId="6AAFCB3B" w14:textId="77777777" w:rsidR="005B77D2" w:rsidRDefault="005B77D2"/>
        </w:tc>
        <w:tc>
          <w:tcPr>
            <w:tcW w:w="1620" w:type="dxa"/>
            <w:tcBorders>
              <w:bottom w:val="dotted" w:sz="4" w:space="0" w:color="auto"/>
            </w:tcBorders>
            <w:vAlign w:val="center"/>
          </w:tcPr>
          <w:p w14:paraId="751482A1" w14:textId="77777777" w:rsidR="005B77D2" w:rsidRDefault="00AC56A1">
            <w:pPr>
              <w:jc w:val="left"/>
              <w:divId w:val="1"/>
            </w:pPr>
            <w:r>
              <w:rPr>
                <w:sz w:val="16"/>
              </w:rPr>
              <w:t>ET EPB 728</w:t>
            </w:r>
          </w:p>
        </w:tc>
        <w:tc>
          <w:tcPr>
            <w:tcW w:w="1620" w:type="dxa"/>
            <w:tcBorders>
              <w:bottom w:val="dotted" w:sz="4" w:space="0" w:color="auto"/>
            </w:tcBorders>
            <w:vAlign w:val="center"/>
          </w:tcPr>
          <w:p w14:paraId="2EE43F6B" w14:textId="77777777" w:rsidR="005B77D2" w:rsidRDefault="00AC56A1">
            <w:pPr>
              <w:jc w:val="center"/>
              <w:divId w:val="1"/>
            </w:pPr>
            <w:r>
              <w:rPr>
                <w:rFonts w:eastAsia="Arial"/>
                <w:sz w:val="16"/>
              </w:rPr>
              <w:t xml:space="preserve">3 </w:t>
            </w:r>
          </w:p>
        </w:tc>
      </w:tr>
      <w:tr w:rsidR="005B77D2" w14:paraId="77122B5A" w14:textId="77777777">
        <w:trPr>
          <w:trHeight w:val="360"/>
        </w:trPr>
        <w:tc>
          <w:tcPr>
            <w:tcW w:w="810" w:type="dxa"/>
            <w:tcBorders>
              <w:right w:val="dotted" w:sz="4" w:space="0" w:color="auto"/>
            </w:tcBorders>
            <w:shd w:val="clear" w:color="auto" w:fill="DFDFD7"/>
            <w:vAlign w:val="center"/>
          </w:tcPr>
          <w:p w14:paraId="1107BE85" w14:textId="77777777" w:rsidR="005B77D2" w:rsidRDefault="00AC56A1">
            <w:r>
              <w:rPr>
                <w:rFonts w:eastAsia="Arial"/>
                <w:b/>
                <w:sz w:val="16"/>
              </w:rPr>
              <w:t>25.</w:t>
            </w:r>
          </w:p>
        </w:tc>
        <w:tc>
          <w:tcPr>
            <w:tcW w:w="810" w:type="dxa"/>
            <w:tcBorders>
              <w:right w:val="dotted" w:sz="4" w:space="0" w:color="auto"/>
            </w:tcBorders>
            <w:shd w:val="clear" w:color="auto" w:fill="DFDFD7"/>
            <w:vAlign w:val="center"/>
          </w:tcPr>
          <w:p w14:paraId="7124A923"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2679A618" w14:textId="77777777" w:rsidR="005B77D2" w:rsidRDefault="00AC56A1">
            <w:r>
              <w:rPr>
                <w:rFonts w:eastAsia="Arial"/>
                <w:b/>
                <w:sz w:val="16"/>
              </w:rPr>
              <w:t>QL</w:t>
            </w:r>
          </w:p>
        </w:tc>
        <w:tc>
          <w:tcPr>
            <w:tcW w:w="810" w:type="dxa"/>
            <w:tcBorders>
              <w:right w:val="dotted" w:sz="4" w:space="0" w:color="auto"/>
            </w:tcBorders>
            <w:shd w:val="clear" w:color="auto" w:fill="DFDFD7"/>
            <w:vAlign w:val="center"/>
          </w:tcPr>
          <w:p w14:paraId="23E59C4B"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3AA9BE37"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1CF31D13" w14:textId="60DB9EF0" w:rsidR="005B77D2" w:rsidRDefault="00AC56A1">
            <w:r>
              <w:rPr>
                <w:rFonts w:eastAsia="Arial"/>
                <w:b/>
                <w:sz w:val="16"/>
              </w:rPr>
              <w:t>(</w:t>
            </w:r>
            <w:del w:id="120" w:author="TWO" w:date="2026-07-06T19:09:00Z" w16du:dateUtc="2026-07-06T17:09:00Z">
              <w:r w:rsidR="001E5356">
                <w:rPr>
                  <w:rFonts w:eastAsia="Arial"/>
                  <w:b/>
                  <w:sz w:val="16"/>
                </w:rPr>
                <w:delText>d</w:delText>
              </w:r>
            </w:del>
            <w:ins w:id="121" w:author="TWO" w:date="2026-07-06T19:09:00Z" w16du:dateUtc="2026-07-06T17:09:00Z">
              <w:r>
                <w:rPr>
                  <w:rFonts w:eastAsia="Arial"/>
                  <w:b/>
                  <w:sz w:val="16"/>
                </w:rPr>
                <w:t>e</w:t>
              </w:r>
            </w:ins>
            <w:r>
              <w:rPr>
                <w:rFonts w:eastAsia="Arial"/>
                <w:b/>
                <w:sz w:val="16"/>
              </w:rPr>
              <w:t>)</w:t>
            </w:r>
          </w:p>
        </w:tc>
        <w:tc>
          <w:tcPr>
            <w:tcW w:w="1620" w:type="dxa"/>
            <w:shd w:val="clear" w:color="auto" w:fill="DFDFD7"/>
            <w:vAlign w:val="center"/>
          </w:tcPr>
          <w:p w14:paraId="35AF1441" w14:textId="77777777" w:rsidR="005B77D2" w:rsidRDefault="005B77D2"/>
        </w:tc>
        <w:tc>
          <w:tcPr>
            <w:tcW w:w="1620" w:type="dxa"/>
            <w:shd w:val="clear" w:color="auto" w:fill="DFDFD7"/>
          </w:tcPr>
          <w:p w14:paraId="18A8DDDA" w14:textId="77777777" w:rsidR="005B77D2" w:rsidRDefault="005B77D2"/>
        </w:tc>
        <w:tc>
          <w:tcPr>
            <w:tcW w:w="1620" w:type="dxa"/>
            <w:shd w:val="clear" w:color="auto" w:fill="DFDFD7"/>
          </w:tcPr>
          <w:p w14:paraId="2153BEAD" w14:textId="77777777" w:rsidR="005B77D2" w:rsidRDefault="005B77D2"/>
        </w:tc>
        <w:tc>
          <w:tcPr>
            <w:tcW w:w="1620" w:type="dxa"/>
            <w:shd w:val="clear" w:color="auto" w:fill="DFDFD7"/>
          </w:tcPr>
          <w:p w14:paraId="24C6BB75" w14:textId="77777777" w:rsidR="005B77D2" w:rsidRDefault="005B77D2"/>
        </w:tc>
      </w:tr>
      <w:tr w:rsidR="005B77D2" w14:paraId="6FE3D16C" w14:textId="77777777">
        <w:trPr>
          <w:trHeight w:val="440"/>
        </w:trPr>
        <w:tc>
          <w:tcPr>
            <w:tcW w:w="1620" w:type="dxa"/>
            <w:gridSpan w:val="2"/>
            <w:vMerge w:val="restart"/>
          </w:tcPr>
          <w:p w14:paraId="0F161036" w14:textId="77777777" w:rsidR="005B77D2" w:rsidRDefault="005B77D2"/>
        </w:tc>
        <w:tc>
          <w:tcPr>
            <w:tcW w:w="1620" w:type="dxa"/>
            <w:gridSpan w:val="2"/>
            <w:tcBorders>
              <w:bottom w:val="dotted" w:sz="4" w:space="0" w:color="auto"/>
            </w:tcBorders>
          </w:tcPr>
          <w:p w14:paraId="5C78AC7A" w14:textId="77777777" w:rsidR="005B77D2" w:rsidRDefault="00AC56A1">
            <w:pPr>
              <w:spacing w:before="113" w:after="113"/>
              <w:jc w:val="left"/>
              <w:divId w:val="1"/>
            </w:pPr>
            <w:r>
              <w:rPr>
                <w:b/>
                <w:sz w:val="16"/>
              </w:rPr>
              <w:t xml:space="preserve">Flower: type </w:t>
            </w:r>
          </w:p>
        </w:tc>
        <w:tc>
          <w:tcPr>
            <w:tcW w:w="1620" w:type="dxa"/>
            <w:gridSpan w:val="2"/>
            <w:tcBorders>
              <w:bottom w:val="dotted" w:sz="4" w:space="0" w:color="auto"/>
            </w:tcBorders>
          </w:tcPr>
          <w:p w14:paraId="1C7D9B64" w14:textId="77777777" w:rsidR="005B77D2" w:rsidRDefault="005B77D2"/>
        </w:tc>
        <w:tc>
          <w:tcPr>
            <w:tcW w:w="1620" w:type="dxa"/>
            <w:tcBorders>
              <w:bottom w:val="dotted" w:sz="4" w:space="0" w:color="auto"/>
            </w:tcBorders>
          </w:tcPr>
          <w:p w14:paraId="19BF015B" w14:textId="77777777" w:rsidR="005B77D2" w:rsidRDefault="005B77D2"/>
        </w:tc>
        <w:tc>
          <w:tcPr>
            <w:tcW w:w="1620" w:type="dxa"/>
            <w:tcBorders>
              <w:bottom w:val="dotted" w:sz="4" w:space="0" w:color="auto"/>
            </w:tcBorders>
          </w:tcPr>
          <w:p w14:paraId="4FA3B21C" w14:textId="77777777" w:rsidR="005B77D2" w:rsidRDefault="005B77D2"/>
        </w:tc>
        <w:tc>
          <w:tcPr>
            <w:tcW w:w="1620" w:type="dxa"/>
            <w:tcBorders>
              <w:bottom w:val="dotted" w:sz="4" w:space="0" w:color="auto"/>
            </w:tcBorders>
          </w:tcPr>
          <w:p w14:paraId="55F4C2E6" w14:textId="77777777" w:rsidR="005B77D2" w:rsidRDefault="005B77D2"/>
        </w:tc>
        <w:tc>
          <w:tcPr>
            <w:tcW w:w="1620" w:type="dxa"/>
            <w:tcBorders>
              <w:bottom w:val="dotted" w:sz="4" w:space="0" w:color="auto"/>
            </w:tcBorders>
          </w:tcPr>
          <w:p w14:paraId="29E5CC85" w14:textId="77777777" w:rsidR="005B77D2" w:rsidRDefault="005B77D2"/>
        </w:tc>
      </w:tr>
      <w:tr w:rsidR="005B77D2" w14:paraId="740E9845" w14:textId="77777777">
        <w:trPr>
          <w:trHeight w:val="320"/>
        </w:trPr>
        <w:tc>
          <w:tcPr>
            <w:tcW w:w="1620" w:type="dxa"/>
            <w:gridSpan w:val="2"/>
            <w:vMerge/>
          </w:tcPr>
          <w:p w14:paraId="11E6048A" w14:textId="77777777" w:rsidR="005B77D2" w:rsidRDefault="005B77D2"/>
        </w:tc>
        <w:tc>
          <w:tcPr>
            <w:tcW w:w="1620" w:type="dxa"/>
            <w:gridSpan w:val="2"/>
            <w:tcBorders>
              <w:bottom w:val="dotted" w:sz="4" w:space="0" w:color="auto"/>
            </w:tcBorders>
            <w:vAlign w:val="center"/>
          </w:tcPr>
          <w:p w14:paraId="4048CF9D" w14:textId="77777777" w:rsidR="005B77D2" w:rsidRDefault="00AC56A1">
            <w:pPr>
              <w:jc w:val="left"/>
              <w:divId w:val="1"/>
            </w:pPr>
            <w:r>
              <w:rPr>
                <w:sz w:val="16"/>
              </w:rPr>
              <w:t>single</w:t>
            </w:r>
          </w:p>
        </w:tc>
        <w:tc>
          <w:tcPr>
            <w:tcW w:w="1620" w:type="dxa"/>
            <w:gridSpan w:val="2"/>
            <w:tcBorders>
              <w:bottom w:val="dotted" w:sz="4" w:space="0" w:color="auto"/>
            </w:tcBorders>
            <w:vAlign w:val="center"/>
          </w:tcPr>
          <w:p w14:paraId="44519DB1" w14:textId="77777777" w:rsidR="005B77D2" w:rsidRDefault="005B77D2"/>
        </w:tc>
        <w:tc>
          <w:tcPr>
            <w:tcW w:w="1620" w:type="dxa"/>
            <w:tcBorders>
              <w:bottom w:val="dotted" w:sz="4" w:space="0" w:color="auto"/>
            </w:tcBorders>
            <w:vAlign w:val="center"/>
          </w:tcPr>
          <w:p w14:paraId="0A1B591C" w14:textId="77777777" w:rsidR="005B77D2" w:rsidRDefault="005B77D2"/>
        </w:tc>
        <w:tc>
          <w:tcPr>
            <w:tcW w:w="1620" w:type="dxa"/>
            <w:tcBorders>
              <w:bottom w:val="dotted" w:sz="4" w:space="0" w:color="auto"/>
            </w:tcBorders>
            <w:vAlign w:val="center"/>
          </w:tcPr>
          <w:p w14:paraId="5636376D" w14:textId="77777777" w:rsidR="005B77D2" w:rsidRDefault="005B77D2"/>
        </w:tc>
        <w:tc>
          <w:tcPr>
            <w:tcW w:w="1620" w:type="dxa"/>
            <w:tcBorders>
              <w:bottom w:val="dotted" w:sz="4" w:space="0" w:color="auto"/>
            </w:tcBorders>
            <w:vAlign w:val="center"/>
          </w:tcPr>
          <w:p w14:paraId="78F92989" w14:textId="77777777" w:rsidR="005B77D2" w:rsidRDefault="00AC56A1">
            <w:pPr>
              <w:jc w:val="left"/>
              <w:divId w:val="1"/>
            </w:pPr>
            <w:r>
              <w:rPr>
                <w:sz w:val="16"/>
              </w:rPr>
              <w:t>EPB 31</w:t>
            </w:r>
          </w:p>
        </w:tc>
        <w:tc>
          <w:tcPr>
            <w:tcW w:w="1620" w:type="dxa"/>
            <w:tcBorders>
              <w:bottom w:val="dotted" w:sz="4" w:space="0" w:color="auto"/>
            </w:tcBorders>
            <w:vAlign w:val="center"/>
          </w:tcPr>
          <w:p w14:paraId="09BB5DEA" w14:textId="77777777" w:rsidR="005B77D2" w:rsidRDefault="00AC56A1">
            <w:pPr>
              <w:jc w:val="center"/>
              <w:divId w:val="1"/>
            </w:pPr>
            <w:r>
              <w:rPr>
                <w:rFonts w:eastAsia="Arial"/>
                <w:sz w:val="16"/>
              </w:rPr>
              <w:t xml:space="preserve">1 </w:t>
            </w:r>
          </w:p>
        </w:tc>
      </w:tr>
      <w:tr w:rsidR="005B77D2" w14:paraId="597F6596" w14:textId="77777777">
        <w:trPr>
          <w:trHeight w:val="320"/>
        </w:trPr>
        <w:tc>
          <w:tcPr>
            <w:tcW w:w="1620" w:type="dxa"/>
            <w:gridSpan w:val="2"/>
            <w:vMerge/>
          </w:tcPr>
          <w:p w14:paraId="6EF48D18" w14:textId="77777777" w:rsidR="005B77D2" w:rsidRDefault="005B77D2"/>
        </w:tc>
        <w:tc>
          <w:tcPr>
            <w:tcW w:w="1620" w:type="dxa"/>
            <w:gridSpan w:val="2"/>
            <w:tcBorders>
              <w:bottom w:val="dotted" w:sz="4" w:space="0" w:color="auto"/>
            </w:tcBorders>
            <w:vAlign w:val="center"/>
          </w:tcPr>
          <w:p w14:paraId="36D5BFA4" w14:textId="77777777" w:rsidR="005B77D2" w:rsidRDefault="00AC56A1">
            <w:pPr>
              <w:jc w:val="left"/>
              <w:divId w:val="1"/>
            </w:pPr>
            <w:r>
              <w:rPr>
                <w:sz w:val="16"/>
              </w:rPr>
              <w:t>anemone</w:t>
            </w:r>
          </w:p>
        </w:tc>
        <w:tc>
          <w:tcPr>
            <w:tcW w:w="1620" w:type="dxa"/>
            <w:gridSpan w:val="2"/>
            <w:tcBorders>
              <w:bottom w:val="dotted" w:sz="4" w:space="0" w:color="auto"/>
            </w:tcBorders>
            <w:vAlign w:val="center"/>
          </w:tcPr>
          <w:p w14:paraId="4125BC09" w14:textId="77777777" w:rsidR="005B77D2" w:rsidRDefault="005B77D2"/>
        </w:tc>
        <w:tc>
          <w:tcPr>
            <w:tcW w:w="1620" w:type="dxa"/>
            <w:tcBorders>
              <w:bottom w:val="dotted" w:sz="4" w:space="0" w:color="auto"/>
            </w:tcBorders>
            <w:vAlign w:val="center"/>
          </w:tcPr>
          <w:p w14:paraId="5FAB8DB8" w14:textId="77777777" w:rsidR="005B77D2" w:rsidRDefault="005B77D2"/>
        </w:tc>
        <w:tc>
          <w:tcPr>
            <w:tcW w:w="1620" w:type="dxa"/>
            <w:tcBorders>
              <w:bottom w:val="dotted" w:sz="4" w:space="0" w:color="auto"/>
            </w:tcBorders>
            <w:vAlign w:val="center"/>
          </w:tcPr>
          <w:p w14:paraId="5368ADA0" w14:textId="77777777" w:rsidR="005B77D2" w:rsidRDefault="005B77D2"/>
        </w:tc>
        <w:tc>
          <w:tcPr>
            <w:tcW w:w="1620" w:type="dxa"/>
            <w:tcBorders>
              <w:bottom w:val="dotted" w:sz="4" w:space="0" w:color="auto"/>
            </w:tcBorders>
            <w:vAlign w:val="center"/>
          </w:tcPr>
          <w:p w14:paraId="71D9AE89" w14:textId="77777777" w:rsidR="005B77D2" w:rsidRDefault="00AC56A1">
            <w:pPr>
              <w:jc w:val="left"/>
              <w:divId w:val="1"/>
            </w:pPr>
            <w:r>
              <w:rPr>
                <w:sz w:val="16"/>
              </w:rPr>
              <w:t>Tutu</w:t>
            </w:r>
          </w:p>
        </w:tc>
        <w:tc>
          <w:tcPr>
            <w:tcW w:w="1620" w:type="dxa"/>
            <w:tcBorders>
              <w:bottom w:val="dotted" w:sz="4" w:space="0" w:color="auto"/>
            </w:tcBorders>
            <w:vAlign w:val="center"/>
          </w:tcPr>
          <w:p w14:paraId="4709AEB0" w14:textId="77777777" w:rsidR="005B77D2" w:rsidRDefault="00AC56A1">
            <w:pPr>
              <w:jc w:val="center"/>
              <w:divId w:val="1"/>
            </w:pPr>
            <w:r>
              <w:rPr>
                <w:rFonts w:eastAsia="Arial"/>
                <w:sz w:val="16"/>
              </w:rPr>
              <w:t xml:space="preserve">2 </w:t>
            </w:r>
          </w:p>
        </w:tc>
      </w:tr>
      <w:tr w:rsidR="005B77D2" w14:paraId="1DE1B7DB" w14:textId="77777777">
        <w:trPr>
          <w:trHeight w:val="320"/>
        </w:trPr>
        <w:tc>
          <w:tcPr>
            <w:tcW w:w="1620" w:type="dxa"/>
            <w:gridSpan w:val="2"/>
            <w:vMerge/>
          </w:tcPr>
          <w:p w14:paraId="0769088F" w14:textId="77777777" w:rsidR="005B77D2" w:rsidRDefault="005B77D2"/>
        </w:tc>
        <w:tc>
          <w:tcPr>
            <w:tcW w:w="1620" w:type="dxa"/>
            <w:gridSpan w:val="2"/>
            <w:tcBorders>
              <w:bottom w:val="dotted" w:sz="4" w:space="0" w:color="auto"/>
            </w:tcBorders>
            <w:vAlign w:val="center"/>
          </w:tcPr>
          <w:p w14:paraId="6379F9FD" w14:textId="77777777" w:rsidR="005B77D2" w:rsidRDefault="00AC56A1">
            <w:pPr>
              <w:jc w:val="left"/>
              <w:divId w:val="1"/>
            </w:pPr>
            <w:r>
              <w:rPr>
                <w:sz w:val="16"/>
              </w:rPr>
              <w:t>double</w:t>
            </w:r>
          </w:p>
        </w:tc>
        <w:tc>
          <w:tcPr>
            <w:tcW w:w="1620" w:type="dxa"/>
            <w:gridSpan w:val="2"/>
            <w:tcBorders>
              <w:bottom w:val="dotted" w:sz="4" w:space="0" w:color="auto"/>
            </w:tcBorders>
            <w:vAlign w:val="center"/>
          </w:tcPr>
          <w:p w14:paraId="597846E9" w14:textId="77777777" w:rsidR="005B77D2" w:rsidRDefault="005B77D2"/>
        </w:tc>
        <w:tc>
          <w:tcPr>
            <w:tcW w:w="1620" w:type="dxa"/>
            <w:tcBorders>
              <w:bottom w:val="dotted" w:sz="4" w:space="0" w:color="auto"/>
            </w:tcBorders>
            <w:vAlign w:val="center"/>
          </w:tcPr>
          <w:p w14:paraId="764536FA" w14:textId="77777777" w:rsidR="005B77D2" w:rsidRDefault="005B77D2"/>
        </w:tc>
        <w:tc>
          <w:tcPr>
            <w:tcW w:w="1620" w:type="dxa"/>
            <w:tcBorders>
              <w:bottom w:val="dotted" w:sz="4" w:space="0" w:color="auto"/>
            </w:tcBorders>
            <w:vAlign w:val="center"/>
          </w:tcPr>
          <w:p w14:paraId="585B08F5" w14:textId="77777777" w:rsidR="005B77D2" w:rsidRDefault="005B77D2"/>
        </w:tc>
        <w:tc>
          <w:tcPr>
            <w:tcW w:w="1620" w:type="dxa"/>
            <w:tcBorders>
              <w:bottom w:val="dotted" w:sz="4" w:space="0" w:color="auto"/>
            </w:tcBorders>
            <w:vAlign w:val="center"/>
          </w:tcPr>
          <w:p w14:paraId="37738DD3" w14:textId="77777777" w:rsidR="005B77D2" w:rsidRDefault="00AC56A1">
            <w:pPr>
              <w:jc w:val="left"/>
              <w:divId w:val="1"/>
            </w:pPr>
            <w:r>
              <w:rPr>
                <w:sz w:val="16"/>
              </w:rPr>
              <w:t>HLR 210</w:t>
            </w:r>
          </w:p>
        </w:tc>
        <w:tc>
          <w:tcPr>
            <w:tcW w:w="1620" w:type="dxa"/>
            <w:tcBorders>
              <w:bottom w:val="dotted" w:sz="4" w:space="0" w:color="auto"/>
            </w:tcBorders>
            <w:vAlign w:val="center"/>
          </w:tcPr>
          <w:p w14:paraId="6714A3ED" w14:textId="77777777" w:rsidR="005B77D2" w:rsidRDefault="00AC56A1">
            <w:pPr>
              <w:jc w:val="center"/>
              <w:divId w:val="1"/>
            </w:pPr>
            <w:r>
              <w:rPr>
                <w:rFonts w:eastAsia="Arial"/>
                <w:sz w:val="16"/>
              </w:rPr>
              <w:t xml:space="preserve">3 </w:t>
            </w:r>
          </w:p>
        </w:tc>
      </w:tr>
      <w:tr w:rsidR="005B77D2" w14:paraId="7F132259" w14:textId="77777777">
        <w:trPr>
          <w:trHeight w:val="360"/>
        </w:trPr>
        <w:tc>
          <w:tcPr>
            <w:tcW w:w="810" w:type="dxa"/>
            <w:tcBorders>
              <w:right w:val="dotted" w:sz="4" w:space="0" w:color="auto"/>
            </w:tcBorders>
            <w:shd w:val="clear" w:color="auto" w:fill="DFDFD7"/>
            <w:vAlign w:val="center"/>
          </w:tcPr>
          <w:p w14:paraId="77571097" w14:textId="77777777" w:rsidR="005B77D2" w:rsidRDefault="00AC56A1">
            <w:r>
              <w:rPr>
                <w:rFonts w:eastAsia="Arial"/>
                <w:b/>
                <w:sz w:val="16"/>
              </w:rPr>
              <w:t>26.</w:t>
            </w:r>
          </w:p>
        </w:tc>
        <w:tc>
          <w:tcPr>
            <w:tcW w:w="810" w:type="dxa"/>
            <w:tcBorders>
              <w:right w:val="dotted" w:sz="4" w:space="0" w:color="auto"/>
            </w:tcBorders>
            <w:shd w:val="clear" w:color="auto" w:fill="DFDFD7"/>
            <w:vAlign w:val="center"/>
          </w:tcPr>
          <w:p w14:paraId="62246E5C"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2AAAA2DA"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6F366075"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141F4B7D"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0F9FABF1" w14:textId="646D4004" w:rsidR="005B77D2" w:rsidRDefault="00AC56A1">
            <w:r>
              <w:rPr>
                <w:rFonts w:eastAsia="Arial"/>
                <w:b/>
                <w:sz w:val="16"/>
              </w:rPr>
              <w:t>(</w:t>
            </w:r>
            <w:del w:id="122" w:author="TWO" w:date="2026-07-06T19:09:00Z" w16du:dateUtc="2026-07-06T17:09:00Z">
              <w:r w:rsidR="001E5356">
                <w:rPr>
                  <w:rFonts w:eastAsia="Arial"/>
                  <w:b/>
                  <w:sz w:val="16"/>
                </w:rPr>
                <w:delText>d</w:delText>
              </w:r>
            </w:del>
            <w:ins w:id="123" w:author="TWO" w:date="2026-07-06T19:09:00Z" w16du:dateUtc="2026-07-06T17:09:00Z">
              <w:r>
                <w:rPr>
                  <w:rFonts w:eastAsia="Arial"/>
                  <w:b/>
                  <w:sz w:val="16"/>
                </w:rPr>
                <w:t>e</w:t>
              </w:r>
            </w:ins>
            <w:r>
              <w:rPr>
                <w:rFonts w:eastAsia="Arial"/>
                <w:b/>
                <w:sz w:val="16"/>
              </w:rPr>
              <w:t>)</w:t>
            </w:r>
          </w:p>
        </w:tc>
        <w:tc>
          <w:tcPr>
            <w:tcW w:w="1620" w:type="dxa"/>
            <w:shd w:val="clear" w:color="auto" w:fill="DFDFD7"/>
            <w:vAlign w:val="center"/>
          </w:tcPr>
          <w:p w14:paraId="7B93F27F" w14:textId="77777777" w:rsidR="005B77D2" w:rsidRDefault="005B77D2"/>
        </w:tc>
        <w:tc>
          <w:tcPr>
            <w:tcW w:w="1620" w:type="dxa"/>
            <w:shd w:val="clear" w:color="auto" w:fill="DFDFD7"/>
          </w:tcPr>
          <w:p w14:paraId="75CAE9F2" w14:textId="77777777" w:rsidR="005B77D2" w:rsidRDefault="005B77D2"/>
        </w:tc>
        <w:tc>
          <w:tcPr>
            <w:tcW w:w="1620" w:type="dxa"/>
            <w:shd w:val="clear" w:color="auto" w:fill="DFDFD7"/>
          </w:tcPr>
          <w:p w14:paraId="047DD3D7" w14:textId="77777777" w:rsidR="005B77D2" w:rsidRDefault="005B77D2"/>
        </w:tc>
        <w:tc>
          <w:tcPr>
            <w:tcW w:w="1620" w:type="dxa"/>
            <w:shd w:val="clear" w:color="auto" w:fill="DFDFD7"/>
          </w:tcPr>
          <w:p w14:paraId="6A349A5F" w14:textId="77777777" w:rsidR="005B77D2" w:rsidRDefault="005B77D2"/>
        </w:tc>
      </w:tr>
      <w:tr w:rsidR="005B77D2" w14:paraId="36593107" w14:textId="77777777">
        <w:trPr>
          <w:trHeight w:val="440"/>
        </w:trPr>
        <w:tc>
          <w:tcPr>
            <w:tcW w:w="1620" w:type="dxa"/>
            <w:gridSpan w:val="2"/>
            <w:vMerge w:val="restart"/>
          </w:tcPr>
          <w:p w14:paraId="1C19A97E" w14:textId="77777777" w:rsidR="005B77D2" w:rsidRDefault="005B77D2"/>
        </w:tc>
        <w:tc>
          <w:tcPr>
            <w:tcW w:w="1620" w:type="dxa"/>
            <w:gridSpan w:val="2"/>
            <w:tcBorders>
              <w:bottom w:val="dotted" w:sz="4" w:space="0" w:color="auto"/>
            </w:tcBorders>
          </w:tcPr>
          <w:p w14:paraId="1F8815AD" w14:textId="77777777" w:rsidR="005B77D2" w:rsidRDefault="00AC56A1">
            <w:pPr>
              <w:spacing w:before="113" w:after="113"/>
              <w:jc w:val="left"/>
              <w:divId w:val="1"/>
            </w:pPr>
            <w:r>
              <w:rPr>
                <w:b/>
                <w:sz w:val="16"/>
                <w:u w:val="single"/>
              </w:rPr>
              <w:t xml:space="preserve">Only varieties with Flower: type: double: </w:t>
            </w:r>
            <w:r>
              <w:rPr>
                <w:b/>
                <w:sz w:val="16"/>
              </w:rPr>
              <w:t>Flower: density</w:t>
            </w:r>
          </w:p>
        </w:tc>
        <w:tc>
          <w:tcPr>
            <w:tcW w:w="1620" w:type="dxa"/>
            <w:gridSpan w:val="2"/>
            <w:tcBorders>
              <w:bottom w:val="dotted" w:sz="4" w:space="0" w:color="auto"/>
            </w:tcBorders>
          </w:tcPr>
          <w:p w14:paraId="42B44B97" w14:textId="77777777" w:rsidR="005B77D2" w:rsidRDefault="005B77D2"/>
        </w:tc>
        <w:tc>
          <w:tcPr>
            <w:tcW w:w="1620" w:type="dxa"/>
            <w:tcBorders>
              <w:bottom w:val="dotted" w:sz="4" w:space="0" w:color="auto"/>
            </w:tcBorders>
          </w:tcPr>
          <w:p w14:paraId="19C4AD1C" w14:textId="77777777" w:rsidR="005B77D2" w:rsidRDefault="005B77D2"/>
        </w:tc>
        <w:tc>
          <w:tcPr>
            <w:tcW w:w="1620" w:type="dxa"/>
            <w:tcBorders>
              <w:bottom w:val="dotted" w:sz="4" w:space="0" w:color="auto"/>
            </w:tcBorders>
          </w:tcPr>
          <w:p w14:paraId="2931C910" w14:textId="77777777" w:rsidR="005B77D2" w:rsidRDefault="005B77D2"/>
        </w:tc>
        <w:tc>
          <w:tcPr>
            <w:tcW w:w="1620" w:type="dxa"/>
            <w:tcBorders>
              <w:bottom w:val="dotted" w:sz="4" w:space="0" w:color="auto"/>
            </w:tcBorders>
          </w:tcPr>
          <w:p w14:paraId="75FB45FF" w14:textId="77777777" w:rsidR="005B77D2" w:rsidRDefault="005B77D2"/>
        </w:tc>
        <w:tc>
          <w:tcPr>
            <w:tcW w:w="1620" w:type="dxa"/>
            <w:tcBorders>
              <w:bottom w:val="dotted" w:sz="4" w:space="0" w:color="auto"/>
            </w:tcBorders>
          </w:tcPr>
          <w:p w14:paraId="43B94A03" w14:textId="77777777" w:rsidR="005B77D2" w:rsidRDefault="005B77D2"/>
        </w:tc>
      </w:tr>
      <w:tr w:rsidR="005B77D2" w14:paraId="28A41A64" w14:textId="77777777">
        <w:trPr>
          <w:trHeight w:val="320"/>
        </w:trPr>
        <w:tc>
          <w:tcPr>
            <w:tcW w:w="1620" w:type="dxa"/>
            <w:gridSpan w:val="2"/>
            <w:vMerge/>
          </w:tcPr>
          <w:p w14:paraId="16BAAE84" w14:textId="77777777" w:rsidR="005B77D2" w:rsidRDefault="005B77D2"/>
        </w:tc>
        <w:tc>
          <w:tcPr>
            <w:tcW w:w="1620" w:type="dxa"/>
            <w:gridSpan w:val="2"/>
            <w:tcBorders>
              <w:bottom w:val="dotted" w:sz="4" w:space="0" w:color="auto"/>
            </w:tcBorders>
            <w:vAlign w:val="center"/>
          </w:tcPr>
          <w:p w14:paraId="12C5B0AF" w14:textId="77777777" w:rsidR="005B77D2" w:rsidRDefault="00AC56A1">
            <w:pPr>
              <w:jc w:val="left"/>
              <w:divId w:val="1"/>
            </w:pPr>
            <w:r>
              <w:rPr>
                <w:sz w:val="16"/>
              </w:rPr>
              <w:t>very sparse</w:t>
            </w:r>
          </w:p>
        </w:tc>
        <w:tc>
          <w:tcPr>
            <w:tcW w:w="1620" w:type="dxa"/>
            <w:gridSpan w:val="2"/>
            <w:tcBorders>
              <w:bottom w:val="dotted" w:sz="4" w:space="0" w:color="auto"/>
            </w:tcBorders>
            <w:vAlign w:val="center"/>
          </w:tcPr>
          <w:p w14:paraId="4517DBED" w14:textId="77777777" w:rsidR="005B77D2" w:rsidRDefault="005B77D2"/>
        </w:tc>
        <w:tc>
          <w:tcPr>
            <w:tcW w:w="1620" w:type="dxa"/>
            <w:tcBorders>
              <w:bottom w:val="dotted" w:sz="4" w:space="0" w:color="auto"/>
            </w:tcBorders>
            <w:vAlign w:val="center"/>
          </w:tcPr>
          <w:p w14:paraId="3F5CEF56" w14:textId="77777777" w:rsidR="005B77D2" w:rsidRDefault="005B77D2"/>
        </w:tc>
        <w:tc>
          <w:tcPr>
            <w:tcW w:w="1620" w:type="dxa"/>
            <w:tcBorders>
              <w:bottom w:val="dotted" w:sz="4" w:space="0" w:color="auto"/>
            </w:tcBorders>
            <w:vAlign w:val="center"/>
          </w:tcPr>
          <w:p w14:paraId="6B5680B8" w14:textId="77777777" w:rsidR="005B77D2" w:rsidRDefault="005B77D2"/>
        </w:tc>
        <w:tc>
          <w:tcPr>
            <w:tcW w:w="1620" w:type="dxa"/>
            <w:tcBorders>
              <w:bottom w:val="dotted" w:sz="4" w:space="0" w:color="auto"/>
            </w:tcBorders>
            <w:vAlign w:val="center"/>
          </w:tcPr>
          <w:p w14:paraId="709501CF" w14:textId="77777777" w:rsidR="005B77D2" w:rsidRDefault="00AC56A1">
            <w:pPr>
              <w:jc w:val="left"/>
              <w:divId w:val="1"/>
            </w:pPr>
            <w:r>
              <w:rPr>
                <w:sz w:val="16"/>
              </w:rPr>
              <w:t>HL 1036</w:t>
            </w:r>
          </w:p>
        </w:tc>
        <w:tc>
          <w:tcPr>
            <w:tcW w:w="1620" w:type="dxa"/>
            <w:tcBorders>
              <w:bottom w:val="dotted" w:sz="4" w:space="0" w:color="auto"/>
            </w:tcBorders>
            <w:vAlign w:val="center"/>
          </w:tcPr>
          <w:p w14:paraId="1F7362DA" w14:textId="77777777" w:rsidR="005B77D2" w:rsidRDefault="00AC56A1">
            <w:pPr>
              <w:jc w:val="center"/>
              <w:divId w:val="1"/>
            </w:pPr>
            <w:r>
              <w:rPr>
                <w:rFonts w:eastAsia="Arial"/>
                <w:sz w:val="16"/>
              </w:rPr>
              <w:t xml:space="preserve">1 </w:t>
            </w:r>
          </w:p>
        </w:tc>
      </w:tr>
      <w:tr w:rsidR="005B77D2" w14:paraId="721339C4" w14:textId="77777777">
        <w:trPr>
          <w:trHeight w:val="320"/>
        </w:trPr>
        <w:tc>
          <w:tcPr>
            <w:tcW w:w="1620" w:type="dxa"/>
            <w:gridSpan w:val="2"/>
            <w:vMerge/>
          </w:tcPr>
          <w:p w14:paraId="3A9535F6" w14:textId="77777777" w:rsidR="005B77D2" w:rsidRDefault="005B77D2"/>
        </w:tc>
        <w:tc>
          <w:tcPr>
            <w:tcW w:w="1620" w:type="dxa"/>
            <w:gridSpan w:val="2"/>
            <w:tcBorders>
              <w:bottom w:val="dotted" w:sz="4" w:space="0" w:color="auto"/>
            </w:tcBorders>
            <w:vAlign w:val="center"/>
          </w:tcPr>
          <w:p w14:paraId="0943EAB9" w14:textId="77777777" w:rsidR="005B77D2" w:rsidRDefault="00AC56A1">
            <w:pPr>
              <w:jc w:val="left"/>
              <w:divId w:val="1"/>
            </w:pPr>
            <w:r>
              <w:rPr>
                <w:sz w:val="16"/>
              </w:rPr>
              <w:t>sparse</w:t>
            </w:r>
          </w:p>
        </w:tc>
        <w:tc>
          <w:tcPr>
            <w:tcW w:w="1620" w:type="dxa"/>
            <w:gridSpan w:val="2"/>
            <w:tcBorders>
              <w:bottom w:val="dotted" w:sz="4" w:space="0" w:color="auto"/>
            </w:tcBorders>
            <w:vAlign w:val="center"/>
          </w:tcPr>
          <w:p w14:paraId="0D907235" w14:textId="77777777" w:rsidR="005B77D2" w:rsidRDefault="005B77D2"/>
        </w:tc>
        <w:tc>
          <w:tcPr>
            <w:tcW w:w="1620" w:type="dxa"/>
            <w:tcBorders>
              <w:bottom w:val="dotted" w:sz="4" w:space="0" w:color="auto"/>
            </w:tcBorders>
            <w:vAlign w:val="center"/>
          </w:tcPr>
          <w:p w14:paraId="797A1B2A" w14:textId="77777777" w:rsidR="005B77D2" w:rsidRDefault="005B77D2"/>
        </w:tc>
        <w:tc>
          <w:tcPr>
            <w:tcW w:w="1620" w:type="dxa"/>
            <w:tcBorders>
              <w:bottom w:val="dotted" w:sz="4" w:space="0" w:color="auto"/>
            </w:tcBorders>
            <w:vAlign w:val="center"/>
          </w:tcPr>
          <w:p w14:paraId="5C711823" w14:textId="77777777" w:rsidR="005B77D2" w:rsidRDefault="005B77D2"/>
        </w:tc>
        <w:tc>
          <w:tcPr>
            <w:tcW w:w="1620" w:type="dxa"/>
            <w:tcBorders>
              <w:bottom w:val="dotted" w:sz="4" w:space="0" w:color="auto"/>
            </w:tcBorders>
            <w:vAlign w:val="center"/>
          </w:tcPr>
          <w:p w14:paraId="79B7D68C" w14:textId="77777777" w:rsidR="005B77D2" w:rsidRDefault="00AC56A1">
            <w:pPr>
              <w:jc w:val="left"/>
              <w:divId w:val="1"/>
            </w:pPr>
            <w:r>
              <w:rPr>
                <w:sz w:val="16"/>
              </w:rPr>
              <w:t>HLR 210</w:t>
            </w:r>
          </w:p>
        </w:tc>
        <w:tc>
          <w:tcPr>
            <w:tcW w:w="1620" w:type="dxa"/>
            <w:tcBorders>
              <w:bottom w:val="dotted" w:sz="4" w:space="0" w:color="auto"/>
            </w:tcBorders>
            <w:vAlign w:val="center"/>
          </w:tcPr>
          <w:p w14:paraId="1CAE9EEA" w14:textId="77777777" w:rsidR="005B77D2" w:rsidRDefault="00AC56A1">
            <w:pPr>
              <w:jc w:val="center"/>
              <w:divId w:val="1"/>
            </w:pPr>
            <w:r>
              <w:rPr>
                <w:rFonts w:eastAsia="Arial"/>
                <w:sz w:val="16"/>
              </w:rPr>
              <w:t xml:space="preserve">2 </w:t>
            </w:r>
          </w:p>
        </w:tc>
      </w:tr>
      <w:tr w:rsidR="005B77D2" w14:paraId="048A0BAE" w14:textId="77777777">
        <w:trPr>
          <w:trHeight w:val="320"/>
        </w:trPr>
        <w:tc>
          <w:tcPr>
            <w:tcW w:w="1620" w:type="dxa"/>
            <w:gridSpan w:val="2"/>
            <w:vMerge/>
          </w:tcPr>
          <w:p w14:paraId="669C0E56" w14:textId="77777777" w:rsidR="005B77D2" w:rsidRDefault="005B77D2"/>
        </w:tc>
        <w:tc>
          <w:tcPr>
            <w:tcW w:w="1620" w:type="dxa"/>
            <w:gridSpan w:val="2"/>
            <w:tcBorders>
              <w:bottom w:val="dotted" w:sz="4" w:space="0" w:color="auto"/>
            </w:tcBorders>
            <w:vAlign w:val="center"/>
          </w:tcPr>
          <w:p w14:paraId="0BDED615"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7EC79920" w14:textId="77777777" w:rsidR="005B77D2" w:rsidRDefault="005B77D2"/>
        </w:tc>
        <w:tc>
          <w:tcPr>
            <w:tcW w:w="1620" w:type="dxa"/>
            <w:tcBorders>
              <w:bottom w:val="dotted" w:sz="4" w:space="0" w:color="auto"/>
            </w:tcBorders>
            <w:vAlign w:val="center"/>
          </w:tcPr>
          <w:p w14:paraId="4A4A54FD" w14:textId="77777777" w:rsidR="005B77D2" w:rsidRDefault="005B77D2"/>
        </w:tc>
        <w:tc>
          <w:tcPr>
            <w:tcW w:w="1620" w:type="dxa"/>
            <w:tcBorders>
              <w:bottom w:val="dotted" w:sz="4" w:space="0" w:color="auto"/>
            </w:tcBorders>
            <w:vAlign w:val="center"/>
          </w:tcPr>
          <w:p w14:paraId="20AB4B33" w14:textId="77777777" w:rsidR="005B77D2" w:rsidRDefault="005B77D2"/>
        </w:tc>
        <w:tc>
          <w:tcPr>
            <w:tcW w:w="1620" w:type="dxa"/>
            <w:tcBorders>
              <w:bottom w:val="dotted" w:sz="4" w:space="0" w:color="auto"/>
            </w:tcBorders>
            <w:vAlign w:val="center"/>
          </w:tcPr>
          <w:p w14:paraId="66709C79" w14:textId="77777777" w:rsidR="005B77D2" w:rsidRDefault="005B77D2"/>
        </w:tc>
        <w:tc>
          <w:tcPr>
            <w:tcW w:w="1620" w:type="dxa"/>
            <w:tcBorders>
              <w:bottom w:val="dotted" w:sz="4" w:space="0" w:color="auto"/>
            </w:tcBorders>
            <w:vAlign w:val="center"/>
          </w:tcPr>
          <w:p w14:paraId="092FA999" w14:textId="77777777" w:rsidR="005B77D2" w:rsidRDefault="00AC56A1">
            <w:pPr>
              <w:jc w:val="center"/>
              <w:divId w:val="1"/>
            </w:pPr>
            <w:r>
              <w:rPr>
                <w:rFonts w:eastAsia="Arial"/>
                <w:sz w:val="16"/>
              </w:rPr>
              <w:t xml:space="preserve">3 </w:t>
            </w:r>
          </w:p>
        </w:tc>
      </w:tr>
      <w:tr w:rsidR="005B77D2" w14:paraId="45972028" w14:textId="77777777">
        <w:trPr>
          <w:trHeight w:val="320"/>
        </w:trPr>
        <w:tc>
          <w:tcPr>
            <w:tcW w:w="1620" w:type="dxa"/>
            <w:gridSpan w:val="2"/>
            <w:vMerge/>
          </w:tcPr>
          <w:p w14:paraId="3EEED56C" w14:textId="77777777" w:rsidR="005B77D2" w:rsidRDefault="005B77D2"/>
        </w:tc>
        <w:tc>
          <w:tcPr>
            <w:tcW w:w="1620" w:type="dxa"/>
            <w:gridSpan w:val="2"/>
            <w:tcBorders>
              <w:bottom w:val="dotted" w:sz="4" w:space="0" w:color="auto"/>
            </w:tcBorders>
            <w:vAlign w:val="center"/>
          </w:tcPr>
          <w:p w14:paraId="6B7E6773" w14:textId="77777777" w:rsidR="005B77D2" w:rsidRDefault="00AC56A1">
            <w:pPr>
              <w:jc w:val="left"/>
              <w:divId w:val="1"/>
            </w:pPr>
            <w:r>
              <w:rPr>
                <w:sz w:val="16"/>
              </w:rPr>
              <w:t>dense</w:t>
            </w:r>
          </w:p>
        </w:tc>
        <w:tc>
          <w:tcPr>
            <w:tcW w:w="1620" w:type="dxa"/>
            <w:gridSpan w:val="2"/>
            <w:tcBorders>
              <w:bottom w:val="dotted" w:sz="4" w:space="0" w:color="auto"/>
            </w:tcBorders>
            <w:vAlign w:val="center"/>
          </w:tcPr>
          <w:p w14:paraId="6B539119" w14:textId="77777777" w:rsidR="005B77D2" w:rsidRDefault="005B77D2"/>
        </w:tc>
        <w:tc>
          <w:tcPr>
            <w:tcW w:w="1620" w:type="dxa"/>
            <w:tcBorders>
              <w:bottom w:val="dotted" w:sz="4" w:space="0" w:color="auto"/>
            </w:tcBorders>
            <w:vAlign w:val="center"/>
          </w:tcPr>
          <w:p w14:paraId="7FF262B1" w14:textId="77777777" w:rsidR="005B77D2" w:rsidRDefault="005B77D2"/>
        </w:tc>
        <w:tc>
          <w:tcPr>
            <w:tcW w:w="1620" w:type="dxa"/>
            <w:tcBorders>
              <w:bottom w:val="dotted" w:sz="4" w:space="0" w:color="auto"/>
            </w:tcBorders>
            <w:vAlign w:val="center"/>
          </w:tcPr>
          <w:p w14:paraId="10C10ED3" w14:textId="77777777" w:rsidR="005B77D2" w:rsidRDefault="005B77D2"/>
        </w:tc>
        <w:tc>
          <w:tcPr>
            <w:tcW w:w="1620" w:type="dxa"/>
            <w:tcBorders>
              <w:bottom w:val="dotted" w:sz="4" w:space="0" w:color="auto"/>
            </w:tcBorders>
            <w:vAlign w:val="center"/>
          </w:tcPr>
          <w:p w14:paraId="59626521" w14:textId="77777777" w:rsidR="005B77D2" w:rsidRDefault="00AC56A1">
            <w:pPr>
              <w:jc w:val="left"/>
              <w:divId w:val="1"/>
            </w:pPr>
            <w:r>
              <w:rPr>
                <w:sz w:val="16"/>
              </w:rPr>
              <w:t>Prima Dress Moon</w:t>
            </w:r>
          </w:p>
        </w:tc>
        <w:tc>
          <w:tcPr>
            <w:tcW w:w="1620" w:type="dxa"/>
            <w:tcBorders>
              <w:bottom w:val="dotted" w:sz="4" w:space="0" w:color="auto"/>
            </w:tcBorders>
            <w:vAlign w:val="center"/>
          </w:tcPr>
          <w:p w14:paraId="2ECE90D6" w14:textId="77777777" w:rsidR="005B77D2" w:rsidRDefault="00AC56A1">
            <w:pPr>
              <w:jc w:val="center"/>
              <w:divId w:val="1"/>
            </w:pPr>
            <w:r>
              <w:rPr>
                <w:rFonts w:eastAsia="Arial"/>
                <w:sz w:val="16"/>
              </w:rPr>
              <w:t xml:space="preserve">4 </w:t>
            </w:r>
          </w:p>
        </w:tc>
      </w:tr>
      <w:tr w:rsidR="005B77D2" w14:paraId="39696B20" w14:textId="77777777">
        <w:trPr>
          <w:trHeight w:val="320"/>
        </w:trPr>
        <w:tc>
          <w:tcPr>
            <w:tcW w:w="1620" w:type="dxa"/>
            <w:gridSpan w:val="2"/>
            <w:vMerge/>
          </w:tcPr>
          <w:p w14:paraId="51B98422" w14:textId="77777777" w:rsidR="005B77D2" w:rsidRDefault="005B77D2"/>
        </w:tc>
        <w:tc>
          <w:tcPr>
            <w:tcW w:w="1620" w:type="dxa"/>
            <w:gridSpan w:val="2"/>
            <w:tcBorders>
              <w:bottom w:val="dotted" w:sz="4" w:space="0" w:color="auto"/>
            </w:tcBorders>
            <w:vAlign w:val="center"/>
          </w:tcPr>
          <w:p w14:paraId="550EF1E1" w14:textId="77777777" w:rsidR="005B77D2" w:rsidRDefault="00AC56A1">
            <w:pPr>
              <w:jc w:val="left"/>
              <w:divId w:val="1"/>
            </w:pPr>
            <w:r>
              <w:rPr>
                <w:sz w:val="16"/>
              </w:rPr>
              <w:t>very dense</w:t>
            </w:r>
          </w:p>
        </w:tc>
        <w:tc>
          <w:tcPr>
            <w:tcW w:w="1620" w:type="dxa"/>
            <w:gridSpan w:val="2"/>
            <w:tcBorders>
              <w:bottom w:val="dotted" w:sz="4" w:space="0" w:color="auto"/>
            </w:tcBorders>
            <w:vAlign w:val="center"/>
          </w:tcPr>
          <w:p w14:paraId="3962234C" w14:textId="77777777" w:rsidR="005B77D2" w:rsidRDefault="005B77D2"/>
        </w:tc>
        <w:tc>
          <w:tcPr>
            <w:tcW w:w="1620" w:type="dxa"/>
            <w:tcBorders>
              <w:bottom w:val="dotted" w:sz="4" w:space="0" w:color="auto"/>
            </w:tcBorders>
            <w:vAlign w:val="center"/>
          </w:tcPr>
          <w:p w14:paraId="04F0FD4B" w14:textId="77777777" w:rsidR="005B77D2" w:rsidRDefault="005B77D2"/>
        </w:tc>
        <w:tc>
          <w:tcPr>
            <w:tcW w:w="1620" w:type="dxa"/>
            <w:tcBorders>
              <w:bottom w:val="dotted" w:sz="4" w:space="0" w:color="auto"/>
            </w:tcBorders>
            <w:vAlign w:val="center"/>
          </w:tcPr>
          <w:p w14:paraId="2C31E231" w14:textId="77777777" w:rsidR="005B77D2" w:rsidRDefault="005B77D2"/>
        </w:tc>
        <w:tc>
          <w:tcPr>
            <w:tcW w:w="1620" w:type="dxa"/>
            <w:tcBorders>
              <w:bottom w:val="dotted" w:sz="4" w:space="0" w:color="auto"/>
            </w:tcBorders>
            <w:vAlign w:val="center"/>
          </w:tcPr>
          <w:p w14:paraId="10BF3145" w14:textId="77777777" w:rsidR="005B77D2" w:rsidRDefault="005B77D2"/>
        </w:tc>
        <w:tc>
          <w:tcPr>
            <w:tcW w:w="1620" w:type="dxa"/>
            <w:tcBorders>
              <w:bottom w:val="dotted" w:sz="4" w:space="0" w:color="auto"/>
            </w:tcBorders>
            <w:vAlign w:val="center"/>
          </w:tcPr>
          <w:p w14:paraId="11D1D1C7" w14:textId="77777777" w:rsidR="005B77D2" w:rsidRDefault="00AC56A1">
            <w:pPr>
              <w:jc w:val="center"/>
              <w:divId w:val="1"/>
            </w:pPr>
            <w:r>
              <w:rPr>
                <w:rFonts w:eastAsia="Arial"/>
                <w:sz w:val="16"/>
              </w:rPr>
              <w:t xml:space="preserve">5 </w:t>
            </w:r>
          </w:p>
        </w:tc>
      </w:tr>
      <w:tr w:rsidR="005B77D2" w14:paraId="52C2D276" w14:textId="77777777">
        <w:trPr>
          <w:trHeight w:val="360"/>
        </w:trPr>
        <w:tc>
          <w:tcPr>
            <w:tcW w:w="810" w:type="dxa"/>
            <w:tcBorders>
              <w:right w:val="dotted" w:sz="4" w:space="0" w:color="auto"/>
            </w:tcBorders>
            <w:shd w:val="clear" w:color="auto" w:fill="DFDFD7"/>
            <w:vAlign w:val="center"/>
          </w:tcPr>
          <w:p w14:paraId="1C3F8E6F" w14:textId="77777777" w:rsidR="005B77D2" w:rsidRDefault="00AC56A1">
            <w:r>
              <w:rPr>
                <w:rFonts w:eastAsia="Arial"/>
                <w:b/>
                <w:sz w:val="16"/>
              </w:rPr>
              <w:t>27.</w:t>
            </w:r>
          </w:p>
        </w:tc>
        <w:tc>
          <w:tcPr>
            <w:tcW w:w="810" w:type="dxa"/>
            <w:tcBorders>
              <w:right w:val="dotted" w:sz="4" w:space="0" w:color="auto"/>
            </w:tcBorders>
            <w:shd w:val="clear" w:color="auto" w:fill="DFDFD7"/>
            <w:vAlign w:val="center"/>
          </w:tcPr>
          <w:p w14:paraId="4D47E9B4"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5ADD6CC4"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7BA274E4" w14:textId="77777777" w:rsidR="005B77D2" w:rsidRDefault="00AC56A1">
            <w:r>
              <w:rPr>
                <w:rFonts w:eastAsia="Arial"/>
                <w:b/>
                <w:sz w:val="16"/>
              </w:rPr>
              <w:t>MG/MS/VG</w:t>
            </w:r>
          </w:p>
        </w:tc>
        <w:tc>
          <w:tcPr>
            <w:tcW w:w="810" w:type="dxa"/>
            <w:tcBorders>
              <w:right w:val="dotted" w:sz="4" w:space="0" w:color="auto"/>
            </w:tcBorders>
            <w:shd w:val="clear" w:color="auto" w:fill="DFDFD7"/>
            <w:vAlign w:val="center"/>
          </w:tcPr>
          <w:p w14:paraId="226B38EE"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0673BDBC" w14:textId="4E3DC9B2" w:rsidR="005B77D2" w:rsidRDefault="00AC56A1">
            <w:r>
              <w:rPr>
                <w:rFonts w:eastAsia="Arial"/>
                <w:b/>
                <w:sz w:val="16"/>
              </w:rPr>
              <w:t>(</w:t>
            </w:r>
            <w:del w:id="124" w:author="TWO" w:date="2026-07-06T19:09:00Z" w16du:dateUtc="2026-07-06T17:09:00Z">
              <w:r w:rsidR="001E5356">
                <w:rPr>
                  <w:rFonts w:eastAsia="Arial"/>
                  <w:b/>
                  <w:sz w:val="16"/>
                </w:rPr>
                <w:delText>d</w:delText>
              </w:r>
            </w:del>
            <w:ins w:id="125" w:author="TWO" w:date="2026-07-06T19:09:00Z" w16du:dateUtc="2026-07-06T17:09:00Z">
              <w:r>
                <w:rPr>
                  <w:rFonts w:eastAsia="Arial"/>
                  <w:b/>
                  <w:sz w:val="16"/>
                </w:rPr>
                <w:t>e</w:t>
              </w:r>
            </w:ins>
            <w:r>
              <w:rPr>
                <w:rFonts w:eastAsia="Arial"/>
                <w:b/>
                <w:sz w:val="16"/>
              </w:rPr>
              <w:t>)</w:t>
            </w:r>
          </w:p>
        </w:tc>
        <w:tc>
          <w:tcPr>
            <w:tcW w:w="1620" w:type="dxa"/>
            <w:shd w:val="clear" w:color="auto" w:fill="DFDFD7"/>
            <w:vAlign w:val="center"/>
          </w:tcPr>
          <w:p w14:paraId="21427C69" w14:textId="77777777" w:rsidR="005B77D2" w:rsidRDefault="005B77D2"/>
        </w:tc>
        <w:tc>
          <w:tcPr>
            <w:tcW w:w="1620" w:type="dxa"/>
            <w:shd w:val="clear" w:color="auto" w:fill="DFDFD7"/>
          </w:tcPr>
          <w:p w14:paraId="0EAB9AF2" w14:textId="77777777" w:rsidR="005B77D2" w:rsidRDefault="005B77D2"/>
        </w:tc>
        <w:tc>
          <w:tcPr>
            <w:tcW w:w="1620" w:type="dxa"/>
            <w:shd w:val="clear" w:color="auto" w:fill="DFDFD7"/>
          </w:tcPr>
          <w:p w14:paraId="6863DE60" w14:textId="77777777" w:rsidR="005B77D2" w:rsidRDefault="005B77D2"/>
        </w:tc>
        <w:tc>
          <w:tcPr>
            <w:tcW w:w="1620" w:type="dxa"/>
            <w:shd w:val="clear" w:color="auto" w:fill="DFDFD7"/>
          </w:tcPr>
          <w:p w14:paraId="5A56E602" w14:textId="77777777" w:rsidR="005B77D2" w:rsidRDefault="005B77D2"/>
        </w:tc>
      </w:tr>
      <w:tr w:rsidR="005B77D2" w14:paraId="17ACAC52" w14:textId="77777777">
        <w:trPr>
          <w:trHeight w:val="440"/>
        </w:trPr>
        <w:tc>
          <w:tcPr>
            <w:tcW w:w="1620" w:type="dxa"/>
            <w:gridSpan w:val="2"/>
            <w:vMerge w:val="restart"/>
          </w:tcPr>
          <w:p w14:paraId="1710DCC0" w14:textId="77777777" w:rsidR="005B77D2" w:rsidRDefault="005B77D2"/>
        </w:tc>
        <w:tc>
          <w:tcPr>
            <w:tcW w:w="1620" w:type="dxa"/>
            <w:gridSpan w:val="2"/>
            <w:tcBorders>
              <w:bottom w:val="dotted" w:sz="4" w:space="0" w:color="auto"/>
            </w:tcBorders>
          </w:tcPr>
          <w:p w14:paraId="7CF16A18" w14:textId="77777777" w:rsidR="005B77D2" w:rsidRDefault="00AC56A1">
            <w:pPr>
              <w:spacing w:before="113" w:after="113"/>
              <w:jc w:val="left"/>
              <w:divId w:val="1"/>
            </w:pPr>
            <w:r>
              <w:rPr>
                <w:b/>
                <w:sz w:val="16"/>
              </w:rPr>
              <w:t>Flower: width</w:t>
            </w:r>
          </w:p>
        </w:tc>
        <w:tc>
          <w:tcPr>
            <w:tcW w:w="1620" w:type="dxa"/>
            <w:gridSpan w:val="2"/>
            <w:tcBorders>
              <w:bottom w:val="dotted" w:sz="4" w:space="0" w:color="auto"/>
            </w:tcBorders>
          </w:tcPr>
          <w:p w14:paraId="54800B56" w14:textId="77777777" w:rsidR="005B77D2" w:rsidRDefault="005B77D2"/>
        </w:tc>
        <w:tc>
          <w:tcPr>
            <w:tcW w:w="1620" w:type="dxa"/>
            <w:tcBorders>
              <w:bottom w:val="dotted" w:sz="4" w:space="0" w:color="auto"/>
            </w:tcBorders>
          </w:tcPr>
          <w:p w14:paraId="4F3FBC61" w14:textId="77777777" w:rsidR="005B77D2" w:rsidRDefault="005B77D2"/>
        </w:tc>
        <w:tc>
          <w:tcPr>
            <w:tcW w:w="1620" w:type="dxa"/>
            <w:tcBorders>
              <w:bottom w:val="dotted" w:sz="4" w:space="0" w:color="auto"/>
            </w:tcBorders>
          </w:tcPr>
          <w:p w14:paraId="5B2AC2C8" w14:textId="77777777" w:rsidR="005B77D2" w:rsidRDefault="005B77D2"/>
        </w:tc>
        <w:tc>
          <w:tcPr>
            <w:tcW w:w="1620" w:type="dxa"/>
            <w:tcBorders>
              <w:bottom w:val="dotted" w:sz="4" w:space="0" w:color="auto"/>
            </w:tcBorders>
          </w:tcPr>
          <w:p w14:paraId="127F61EE" w14:textId="77777777" w:rsidR="005B77D2" w:rsidRDefault="005B77D2"/>
        </w:tc>
        <w:tc>
          <w:tcPr>
            <w:tcW w:w="1620" w:type="dxa"/>
            <w:tcBorders>
              <w:bottom w:val="dotted" w:sz="4" w:space="0" w:color="auto"/>
            </w:tcBorders>
          </w:tcPr>
          <w:p w14:paraId="3BDC90D2" w14:textId="77777777" w:rsidR="005B77D2" w:rsidRDefault="005B77D2"/>
        </w:tc>
      </w:tr>
      <w:tr w:rsidR="005B77D2" w14:paraId="483BA7AF" w14:textId="77777777">
        <w:trPr>
          <w:trHeight w:val="320"/>
        </w:trPr>
        <w:tc>
          <w:tcPr>
            <w:tcW w:w="1620" w:type="dxa"/>
            <w:gridSpan w:val="2"/>
            <w:vMerge/>
          </w:tcPr>
          <w:p w14:paraId="565B8C12" w14:textId="77777777" w:rsidR="005B77D2" w:rsidRDefault="005B77D2"/>
        </w:tc>
        <w:tc>
          <w:tcPr>
            <w:tcW w:w="1620" w:type="dxa"/>
            <w:gridSpan w:val="2"/>
            <w:tcBorders>
              <w:bottom w:val="dotted" w:sz="4" w:space="0" w:color="auto"/>
            </w:tcBorders>
            <w:vAlign w:val="center"/>
          </w:tcPr>
          <w:p w14:paraId="111976EB" w14:textId="77777777" w:rsidR="005B77D2" w:rsidRDefault="00AC56A1">
            <w:pPr>
              <w:jc w:val="left"/>
              <w:divId w:val="1"/>
            </w:pPr>
            <w:r>
              <w:rPr>
                <w:sz w:val="16"/>
              </w:rPr>
              <w:t>very small</w:t>
            </w:r>
          </w:p>
        </w:tc>
        <w:tc>
          <w:tcPr>
            <w:tcW w:w="1620" w:type="dxa"/>
            <w:gridSpan w:val="2"/>
            <w:tcBorders>
              <w:bottom w:val="dotted" w:sz="4" w:space="0" w:color="auto"/>
            </w:tcBorders>
            <w:vAlign w:val="center"/>
          </w:tcPr>
          <w:p w14:paraId="18F3C9D3" w14:textId="77777777" w:rsidR="005B77D2" w:rsidRDefault="005B77D2"/>
        </w:tc>
        <w:tc>
          <w:tcPr>
            <w:tcW w:w="1620" w:type="dxa"/>
            <w:tcBorders>
              <w:bottom w:val="dotted" w:sz="4" w:space="0" w:color="auto"/>
            </w:tcBorders>
            <w:vAlign w:val="center"/>
          </w:tcPr>
          <w:p w14:paraId="5B925CD2" w14:textId="77777777" w:rsidR="005B77D2" w:rsidRDefault="005B77D2"/>
        </w:tc>
        <w:tc>
          <w:tcPr>
            <w:tcW w:w="1620" w:type="dxa"/>
            <w:tcBorders>
              <w:bottom w:val="dotted" w:sz="4" w:space="0" w:color="auto"/>
            </w:tcBorders>
            <w:vAlign w:val="center"/>
          </w:tcPr>
          <w:p w14:paraId="18FFD4D6" w14:textId="77777777" w:rsidR="005B77D2" w:rsidRDefault="005B77D2"/>
        </w:tc>
        <w:tc>
          <w:tcPr>
            <w:tcW w:w="1620" w:type="dxa"/>
            <w:tcBorders>
              <w:bottom w:val="dotted" w:sz="4" w:space="0" w:color="auto"/>
            </w:tcBorders>
            <w:vAlign w:val="center"/>
          </w:tcPr>
          <w:p w14:paraId="2994C27A" w14:textId="77777777" w:rsidR="005B77D2" w:rsidRDefault="00AC56A1">
            <w:pPr>
              <w:jc w:val="left"/>
              <w:divId w:val="1"/>
            </w:pPr>
            <w:r>
              <w:rPr>
                <w:sz w:val="16"/>
              </w:rPr>
              <w:t>COSEH 900</w:t>
            </w:r>
          </w:p>
        </w:tc>
        <w:tc>
          <w:tcPr>
            <w:tcW w:w="1620" w:type="dxa"/>
            <w:tcBorders>
              <w:bottom w:val="dotted" w:sz="4" w:space="0" w:color="auto"/>
            </w:tcBorders>
            <w:vAlign w:val="center"/>
          </w:tcPr>
          <w:p w14:paraId="4AF586A8" w14:textId="77777777" w:rsidR="005B77D2" w:rsidRDefault="00AC56A1">
            <w:pPr>
              <w:jc w:val="center"/>
              <w:divId w:val="1"/>
            </w:pPr>
            <w:r>
              <w:rPr>
                <w:rFonts w:eastAsia="Arial"/>
                <w:sz w:val="16"/>
              </w:rPr>
              <w:t xml:space="preserve">1 </w:t>
            </w:r>
          </w:p>
        </w:tc>
      </w:tr>
      <w:tr w:rsidR="005B77D2" w14:paraId="5EDCB040" w14:textId="77777777">
        <w:trPr>
          <w:trHeight w:val="320"/>
        </w:trPr>
        <w:tc>
          <w:tcPr>
            <w:tcW w:w="1620" w:type="dxa"/>
            <w:gridSpan w:val="2"/>
            <w:vMerge/>
          </w:tcPr>
          <w:p w14:paraId="339CB772" w14:textId="77777777" w:rsidR="005B77D2" w:rsidRDefault="005B77D2"/>
        </w:tc>
        <w:tc>
          <w:tcPr>
            <w:tcW w:w="1620" w:type="dxa"/>
            <w:gridSpan w:val="2"/>
            <w:tcBorders>
              <w:bottom w:val="dotted" w:sz="4" w:space="0" w:color="auto"/>
            </w:tcBorders>
            <w:vAlign w:val="center"/>
          </w:tcPr>
          <w:p w14:paraId="1E366636" w14:textId="77777777" w:rsidR="005B77D2" w:rsidRDefault="00AC56A1">
            <w:pPr>
              <w:jc w:val="left"/>
              <w:divId w:val="1"/>
            </w:pPr>
            <w:r>
              <w:rPr>
                <w:sz w:val="16"/>
              </w:rPr>
              <w:t>very small to small</w:t>
            </w:r>
          </w:p>
        </w:tc>
        <w:tc>
          <w:tcPr>
            <w:tcW w:w="1620" w:type="dxa"/>
            <w:gridSpan w:val="2"/>
            <w:tcBorders>
              <w:bottom w:val="dotted" w:sz="4" w:space="0" w:color="auto"/>
            </w:tcBorders>
            <w:vAlign w:val="center"/>
          </w:tcPr>
          <w:p w14:paraId="27FBD845" w14:textId="77777777" w:rsidR="005B77D2" w:rsidRDefault="005B77D2"/>
        </w:tc>
        <w:tc>
          <w:tcPr>
            <w:tcW w:w="1620" w:type="dxa"/>
            <w:tcBorders>
              <w:bottom w:val="dotted" w:sz="4" w:space="0" w:color="auto"/>
            </w:tcBorders>
            <w:vAlign w:val="center"/>
          </w:tcPr>
          <w:p w14:paraId="03A4A0D1" w14:textId="77777777" w:rsidR="005B77D2" w:rsidRDefault="005B77D2"/>
        </w:tc>
        <w:tc>
          <w:tcPr>
            <w:tcW w:w="1620" w:type="dxa"/>
            <w:tcBorders>
              <w:bottom w:val="dotted" w:sz="4" w:space="0" w:color="auto"/>
            </w:tcBorders>
            <w:vAlign w:val="center"/>
          </w:tcPr>
          <w:p w14:paraId="5DBA2BEB" w14:textId="77777777" w:rsidR="005B77D2" w:rsidRDefault="005B77D2"/>
        </w:tc>
        <w:tc>
          <w:tcPr>
            <w:tcW w:w="1620" w:type="dxa"/>
            <w:tcBorders>
              <w:bottom w:val="dotted" w:sz="4" w:space="0" w:color="auto"/>
            </w:tcBorders>
            <w:vAlign w:val="center"/>
          </w:tcPr>
          <w:p w14:paraId="4A33C6D7" w14:textId="77777777" w:rsidR="005B77D2" w:rsidRDefault="005B77D2"/>
        </w:tc>
        <w:tc>
          <w:tcPr>
            <w:tcW w:w="1620" w:type="dxa"/>
            <w:tcBorders>
              <w:bottom w:val="dotted" w:sz="4" w:space="0" w:color="auto"/>
            </w:tcBorders>
            <w:vAlign w:val="center"/>
          </w:tcPr>
          <w:p w14:paraId="3F5FF23C" w14:textId="77777777" w:rsidR="005B77D2" w:rsidRDefault="00AC56A1">
            <w:pPr>
              <w:jc w:val="center"/>
              <w:divId w:val="1"/>
            </w:pPr>
            <w:r>
              <w:rPr>
                <w:rFonts w:eastAsia="Arial"/>
                <w:sz w:val="16"/>
              </w:rPr>
              <w:t xml:space="preserve">2 </w:t>
            </w:r>
          </w:p>
        </w:tc>
      </w:tr>
      <w:tr w:rsidR="005B77D2" w14:paraId="54BCD2D7" w14:textId="77777777">
        <w:trPr>
          <w:trHeight w:val="320"/>
        </w:trPr>
        <w:tc>
          <w:tcPr>
            <w:tcW w:w="1620" w:type="dxa"/>
            <w:gridSpan w:val="2"/>
            <w:vMerge/>
          </w:tcPr>
          <w:p w14:paraId="536279E4" w14:textId="77777777" w:rsidR="005B77D2" w:rsidRDefault="005B77D2"/>
        </w:tc>
        <w:tc>
          <w:tcPr>
            <w:tcW w:w="1620" w:type="dxa"/>
            <w:gridSpan w:val="2"/>
            <w:tcBorders>
              <w:bottom w:val="dotted" w:sz="4" w:space="0" w:color="auto"/>
            </w:tcBorders>
            <w:vAlign w:val="center"/>
          </w:tcPr>
          <w:p w14:paraId="03EAF639" w14:textId="77777777" w:rsidR="005B77D2" w:rsidRDefault="00AC56A1">
            <w:pPr>
              <w:jc w:val="left"/>
              <w:divId w:val="1"/>
            </w:pPr>
            <w:r>
              <w:rPr>
                <w:sz w:val="16"/>
              </w:rPr>
              <w:t>small</w:t>
            </w:r>
          </w:p>
        </w:tc>
        <w:tc>
          <w:tcPr>
            <w:tcW w:w="1620" w:type="dxa"/>
            <w:gridSpan w:val="2"/>
            <w:tcBorders>
              <w:bottom w:val="dotted" w:sz="4" w:space="0" w:color="auto"/>
            </w:tcBorders>
            <w:vAlign w:val="center"/>
          </w:tcPr>
          <w:p w14:paraId="67F4ACBD" w14:textId="77777777" w:rsidR="005B77D2" w:rsidRDefault="005B77D2"/>
        </w:tc>
        <w:tc>
          <w:tcPr>
            <w:tcW w:w="1620" w:type="dxa"/>
            <w:tcBorders>
              <w:bottom w:val="dotted" w:sz="4" w:space="0" w:color="auto"/>
            </w:tcBorders>
            <w:vAlign w:val="center"/>
          </w:tcPr>
          <w:p w14:paraId="3093CC2B" w14:textId="77777777" w:rsidR="005B77D2" w:rsidRDefault="005B77D2"/>
        </w:tc>
        <w:tc>
          <w:tcPr>
            <w:tcW w:w="1620" w:type="dxa"/>
            <w:tcBorders>
              <w:bottom w:val="dotted" w:sz="4" w:space="0" w:color="auto"/>
            </w:tcBorders>
            <w:vAlign w:val="center"/>
          </w:tcPr>
          <w:p w14:paraId="310C4A9D" w14:textId="77777777" w:rsidR="005B77D2" w:rsidRDefault="005B77D2"/>
        </w:tc>
        <w:tc>
          <w:tcPr>
            <w:tcW w:w="1620" w:type="dxa"/>
            <w:tcBorders>
              <w:bottom w:val="dotted" w:sz="4" w:space="0" w:color="auto"/>
            </w:tcBorders>
            <w:vAlign w:val="center"/>
          </w:tcPr>
          <w:p w14:paraId="3F973D54" w14:textId="77777777" w:rsidR="005B77D2" w:rsidRDefault="00AC56A1">
            <w:pPr>
              <w:jc w:val="left"/>
              <w:divId w:val="1"/>
            </w:pPr>
            <w:r>
              <w:rPr>
                <w:sz w:val="16"/>
              </w:rPr>
              <w:t>HG 1414</w:t>
            </w:r>
          </w:p>
        </w:tc>
        <w:tc>
          <w:tcPr>
            <w:tcW w:w="1620" w:type="dxa"/>
            <w:tcBorders>
              <w:bottom w:val="dotted" w:sz="4" w:space="0" w:color="auto"/>
            </w:tcBorders>
            <w:vAlign w:val="center"/>
          </w:tcPr>
          <w:p w14:paraId="2818A69E" w14:textId="77777777" w:rsidR="005B77D2" w:rsidRDefault="00AC56A1">
            <w:pPr>
              <w:jc w:val="center"/>
              <w:divId w:val="1"/>
            </w:pPr>
            <w:r>
              <w:rPr>
                <w:rFonts w:eastAsia="Arial"/>
                <w:sz w:val="16"/>
              </w:rPr>
              <w:t xml:space="preserve">3 </w:t>
            </w:r>
          </w:p>
        </w:tc>
      </w:tr>
      <w:tr w:rsidR="005B77D2" w14:paraId="3CFD4B0E" w14:textId="77777777">
        <w:trPr>
          <w:trHeight w:val="320"/>
        </w:trPr>
        <w:tc>
          <w:tcPr>
            <w:tcW w:w="1620" w:type="dxa"/>
            <w:gridSpan w:val="2"/>
            <w:vMerge/>
          </w:tcPr>
          <w:p w14:paraId="6AF15AF8" w14:textId="77777777" w:rsidR="005B77D2" w:rsidRDefault="005B77D2"/>
        </w:tc>
        <w:tc>
          <w:tcPr>
            <w:tcW w:w="1620" w:type="dxa"/>
            <w:gridSpan w:val="2"/>
            <w:tcBorders>
              <w:bottom w:val="dotted" w:sz="4" w:space="0" w:color="auto"/>
            </w:tcBorders>
            <w:vAlign w:val="center"/>
          </w:tcPr>
          <w:p w14:paraId="483BC644" w14:textId="77777777" w:rsidR="005B77D2" w:rsidRDefault="00AC56A1">
            <w:pPr>
              <w:jc w:val="left"/>
              <w:divId w:val="1"/>
            </w:pPr>
            <w:r>
              <w:rPr>
                <w:sz w:val="16"/>
              </w:rPr>
              <w:t>small to medium</w:t>
            </w:r>
          </w:p>
        </w:tc>
        <w:tc>
          <w:tcPr>
            <w:tcW w:w="1620" w:type="dxa"/>
            <w:gridSpan w:val="2"/>
            <w:tcBorders>
              <w:bottom w:val="dotted" w:sz="4" w:space="0" w:color="auto"/>
            </w:tcBorders>
            <w:vAlign w:val="center"/>
          </w:tcPr>
          <w:p w14:paraId="38320761" w14:textId="77777777" w:rsidR="005B77D2" w:rsidRDefault="005B77D2"/>
        </w:tc>
        <w:tc>
          <w:tcPr>
            <w:tcW w:w="1620" w:type="dxa"/>
            <w:tcBorders>
              <w:bottom w:val="dotted" w:sz="4" w:space="0" w:color="auto"/>
            </w:tcBorders>
            <w:vAlign w:val="center"/>
          </w:tcPr>
          <w:p w14:paraId="7251E48F" w14:textId="77777777" w:rsidR="005B77D2" w:rsidRDefault="005B77D2"/>
        </w:tc>
        <w:tc>
          <w:tcPr>
            <w:tcW w:w="1620" w:type="dxa"/>
            <w:tcBorders>
              <w:bottom w:val="dotted" w:sz="4" w:space="0" w:color="auto"/>
            </w:tcBorders>
            <w:vAlign w:val="center"/>
          </w:tcPr>
          <w:p w14:paraId="4ABA375D" w14:textId="77777777" w:rsidR="005B77D2" w:rsidRDefault="005B77D2"/>
        </w:tc>
        <w:tc>
          <w:tcPr>
            <w:tcW w:w="1620" w:type="dxa"/>
            <w:tcBorders>
              <w:bottom w:val="dotted" w:sz="4" w:space="0" w:color="auto"/>
            </w:tcBorders>
            <w:vAlign w:val="center"/>
          </w:tcPr>
          <w:p w14:paraId="64EAB689" w14:textId="77777777" w:rsidR="005B77D2" w:rsidRDefault="005B77D2"/>
        </w:tc>
        <w:tc>
          <w:tcPr>
            <w:tcW w:w="1620" w:type="dxa"/>
            <w:tcBorders>
              <w:bottom w:val="dotted" w:sz="4" w:space="0" w:color="auto"/>
            </w:tcBorders>
            <w:vAlign w:val="center"/>
          </w:tcPr>
          <w:p w14:paraId="1B69981D" w14:textId="77777777" w:rsidR="005B77D2" w:rsidRDefault="00AC56A1">
            <w:pPr>
              <w:jc w:val="center"/>
              <w:divId w:val="1"/>
            </w:pPr>
            <w:r>
              <w:rPr>
                <w:rFonts w:eastAsia="Arial"/>
                <w:sz w:val="16"/>
              </w:rPr>
              <w:t xml:space="preserve">4 </w:t>
            </w:r>
          </w:p>
        </w:tc>
      </w:tr>
      <w:tr w:rsidR="005B77D2" w14:paraId="7C1E220B" w14:textId="77777777">
        <w:trPr>
          <w:trHeight w:val="320"/>
        </w:trPr>
        <w:tc>
          <w:tcPr>
            <w:tcW w:w="1620" w:type="dxa"/>
            <w:gridSpan w:val="2"/>
            <w:vMerge/>
          </w:tcPr>
          <w:p w14:paraId="5C352C9B" w14:textId="77777777" w:rsidR="005B77D2" w:rsidRDefault="005B77D2"/>
        </w:tc>
        <w:tc>
          <w:tcPr>
            <w:tcW w:w="1620" w:type="dxa"/>
            <w:gridSpan w:val="2"/>
            <w:tcBorders>
              <w:bottom w:val="dotted" w:sz="4" w:space="0" w:color="auto"/>
            </w:tcBorders>
            <w:vAlign w:val="center"/>
          </w:tcPr>
          <w:p w14:paraId="7EFD0BF3"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4CC05AB8" w14:textId="77777777" w:rsidR="005B77D2" w:rsidRDefault="005B77D2"/>
        </w:tc>
        <w:tc>
          <w:tcPr>
            <w:tcW w:w="1620" w:type="dxa"/>
            <w:tcBorders>
              <w:bottom w:val="dotted" w:sz="4" w:space="0" w:color="auto"/>
            </w:tcBorders>
            <w:vAlign w:val="center"/>
          </w:tcPr>
          <w:p w14:paraId="0A651EFC" w14:textId="77777777" w:rsidR="005B77D2" w:rsidRDefault="005B77D2"/>
        </w:tc>
        <w:tc>
          <w:tcPr>
            <w:tcW w:w="1620" w:type="dxa"/>
            <w:tcBorders>
              <w:bottom w:val="dotted" w:sz="4" w:space="0" w:color="auto"/>
            </w:tcBorders>
            <w:vAlign w:val="center"/>
          </w:tcPr>
          <w:p w14:paraId="646270BA" w14:textId="77777777" w:rsidR="005B77D2" w:rsidRDefault="005B77D2"/>
        </w:tc>
        <w:tc>
          <w:tcPr>
            <w:tcW w:w="1620" w:type="dxa"/>
            <w:tcBorders>
              <w:bottom w:val="dotted" w:sz="4" w:space="0" w:color="auto"/>
            </w:tcBorders>
            <w:vAlign w:val="center"/>
          </w:tcPr>
          <w:p w14:paraId="2F8B7ED7" w14:textId="77777777" w:rsidR="005B77D2" w:rsidRDefault="00AC56A1">
            <w:pPr>
              <w:jc w:val="left"/>
              <w:divId w:val="1"/>
            </w:pPr>
            <w:r>
              <w:rPr>
                <w:sz w:val="16"/>
              </w:rPr>
              <w:t>COSEH 750</w:t>
            </w:r>
          </w:p>
        </w:tc>
        <w:tc>
          <w:tcPr>
            <w:tcW w:w="1620" w:type="dxa"/>
            <w:tcBorders>
              <w:bottom w:val="dotted" w:sz="4" w:space="0" w:color="auto"/>
            </w:tcBorders>
            <w:vAlign w:val="center"/>
          </w:tcPr>
          <w:p w14:paraId="158DCDD5" w14:textId="77777777" w:rsidR="005B77D2" w:rsidRDefault="00AC56A1">
            <w:pPr>
              <w:jc w:val="center"/>
              <w:divId w:val="1"/>
            </w:pPr>
            <w:r>
              <w:rPr>
                <w:rFonts w:eastAsia="Arial"/>
                <w:sz w:val="16"/>
              </w:rPr>
              <w:t xml:space="preserve">5 </w:t>
            </w:r>
          </w:p>
        </w:tc>
      </w:tr>
      <w:tr w:rsidR="005B77D2" w14:paraId="1C0B722C" w14:textId="77777777">
        <w:trPr>
          <w:trHeight w:val="320"/>
        </w:trPr>
        <w:tc>
          <w:tcPr>
            <w:tcW w:w="1620" w:type="dxa"/>
            <w:gridSpan w:val="2"/>
            <w:vMerge/>
          </w:tcPr>
          <w:p w14:paraId="2B0CECA5" w14:textId="77777777" w:rsidR="005B77D2" w:rsidRDefault="005B77D2"/>
        </w:tc>
        <w:tc>
          <w:tcPr>
            <w:tcW w:w="1620" w:type="dxa"/>
            <w:gridSpan w:val="2"/>
            <w:tcBorders>
              <w:bottom w:val="dotted" w:sz="4" w:space="0" w:color="auto"/>
            </w:tcBorders>
            <w:vAlign w:val="center"/>
          </w:tcPr>
          <w:p w14:paraId="29DF381B" w14:textId="77777777" w:rsidR="005B77D2" w:rsidRDefault="00AC56A1">
            <w:pPr>
              <w:jc w:val="left"/>
              <w:divId w:val="1"/>
            </w:pPr>
            <w:r>
              <w:rPr>
                <w:sz w:val="16"/>
              </w:rPr>
              <w:t>medium to large</w:t>
            </w:r>
          </w:p>
        </w:tc>
        <w:tc>
          <w:tcPr>
            <w:tcW w:w="1620" w:type="dxa"/>
            <w:gridSpan w:val="2"/>
            <w:tcBorders>
              <w:bottom w:val="dotted" w:sz="4" w:space="0" w:color="auto"/>
            </w:tcBorders>
            <w:vAlign w:val="center"/>
          </w:tcPr>
          <w:p w14:paraId="73782631" w14:textId="77777777" w:rsidR="005B77D2" w:rsidRDefault="005B77D2"/>
        </w:tc>
        <w:tc>
          <w:tcPr>
            <w:tcW w:w="1620" w:type="dxa"/>
            <w:tcBorders>
              <w:bottom w:val="dotted" w:sz="4" w:space="0" w:color="auto"/>
            </w:tcBorders>
            <w:vAlign w:val="center"/>
          </w:tcPr>
          <w:p w14:paraId="635E2374" w14:textId="77777777" w:rsidR="005B77D2" w:rsidRDefault="005B77D2"/>
        </w:tc>
        <w:tc>
          <w:tcPr>
            <w:tcW w:w="1620" w:type="dxa"/>
            <w:tcBorders>
              <w:bottom w:val="dotted" w:sz="4" w:space="0" w:color="auto"/>
            </w:tcBorders>
            <w:vAlign w:val="center"/>
          </w:tcPr>
          <w:p w14:paraId="2D830A82" w14:textId="77777777" w:rsidR="005B77D2" w:rsidRDefault="005B77D2"/>
        </w:tc>
        <w:tc>
          <w:tcPr>
            <w:tcW w:w="1620" w:type="dxa"/>
            <w:tcBorders>
              <w:bottom w:val="dotted" w:sz="4" w:space="0" w:color="auto"/>
            </w:tcBorders>
            <w:vAlign w:val="center"/>
          </w:tcPr>
          <w:p w14:paraId="1736F040" w14:textId="77777777" w:rsidR="005B77D2" w:rsidRDefault="005B77D2"/>
        </w:tc>
        <w:tc>
          <w:tcPr>
            <w:tcW w:w="1620" w:type="dxa"/>
            <w:tcBorders>
              <w:bottom w:val="dotted" w:sz="4" w:space="0" w:color="auto"/>
            </w:tcBorders>
            <w:vAlign w:val="center"/>
          </w:tcPr>
          <w:p w14:paraId="31AB849E" w14:textId="77777777" w:rsidR="005B77D2" w:rsidRDefault="00AC56A1">
            <w:pPr>
              <w:jc w:val="center"/>
              <w:divId w:val="1"/>
            </w:pPr>
            <w:r>
              <w:rPr>
                <w:rFonts w:eastAsia="Arial"/>
                <w:sz w:val="16"/>
              </w:rPr>
              <w:t xml:space="preserve">6 </w:t>
            </w:r>
          </w:p>
        </w:tc>
      </w:tr>
      <w:tr w:rsidR="005B77D2" w14:paraId="788B203F" w14:textId="77777777">
        <w:trPr>
          <w:trHeight w:val="320"/>
        </w:trPr>
        <w:tc>
          <w:tcPr>
            <w:tcW w:w="1620" w:type="dxa"/>
            <w:gridSpan w:val="2"/>
            <w:vMerge/>
          </w:tcPr>
          <w:p w14:paraId="7E27D47A" w14:textId="77777777" w:rsidR="005B77D2" w:rsidRDefault="005B77D2"/>
        </w:tc>
        <w:tc>
          <w:tcPr>
            <w:tcW w:w="1620" w:type="dxa"/>
            <w:gridSpan w:val="2"/>
            <w:tcBorders>
              <w:bottom w:val="dotted" w:sz="4" w:space="0" w:color="auto"/>
            </w:tcBorders>
            <w:vAlign w:val="center"/>
          </w:tcPr>
          <w:p w14:paraId="590F4BFF" w14:textId="77777777" w:rsidR="005B77D2" w:rsidRDefault="00AC56A1">
            <w:pPr>
              <w:jc w:val="left"/>
              <w:divId w:val="1"/>
            </w:pPr>
            <w:r>
              <w:rPr>
                <w:sz w:val="16"/>
              </w:rPr>
              <w:t>large</w:t>
            </w:r>
          </w:p>
        </w:tc>
        <w:tc>
          <w:tcPr>
            <w:tcW w:w="1620" w:type="dxa"/>
            <w:gridSpan w:val="2"/>
            <w:tcBorders>
              <w:bottom w:val="dotted" w:sz="4" w:space="0" w:color="auto"/>
            </w:tcBorders>
            <w:vAlign w:val="center"/>
          </w:tcPr>
          <w:p w14:paraId="3AE36342" w14:textId="77777777" w:rsidR="005B77D2" w:rsidRDefault="005B77D2"/>
        </w:tc>
        <w:tc>
          <w:tcPr>
            <w:tcW w:w="1620" w:type="dxa"/>
            <w:tcBorders>
              <w:bottom w:val="dotted" w:sz="4" w:space="0" w:color="auto"/>
            </w:tcBorders>
            <w:vAlign w:val="center"/>
          </w:tcPr>
          <w:p w14:paraId="4063AADA" w14:textId="77777777" w:rsidR="005B77D2" w:rsidRDefault="005B77D2"/>
        </w:tc>
        <w:tc>
          <w:tcPr>
            <w:tcW w:w="1620" w:type="dxa"/>
            <w:tcBorders>
              <w:bottom w:val="dotted" w:sz="4" w:space="0" w:color="auto"/>
            </w:tcBorders>
            <w:vAlign w:val="center"/>
          </w:tcPr>
          <w:p w14:paraId="4A9E38CC" w14:textId="77777777" w:rsidR="005B77D2" w:rsidRDefault="005B77D2"/>
        </w:tc>
        <w:tc>
          <w:tcPr>
            <w:tcW w:w="1620" w:type="dxa"/>
            <w:tcBorders>
              <w:bottom w:val="dotted" w:sz="4" w:space="0" w:color="auto"/>
            </w:tcBorders>
            <w:vAlign w:val="center"/>
          </w:tcPr>
          <w:p w14:paraId="32F5CE84" w14:textId="77777777" w:rsidR="005B77D2" w:rsidRDefault="00AC56A1">
            <w:pPr>
              <w:jc w:val="left"/>
              <w:divId w:val="1"/>
            </w:pPr>
            <w:r>
              <w:rPr>
                <w:sz w:val="16"/>
              </w:rPr>
              <w:t>HM 1212</w:t>
            </w:r>
          </w:p>
        </w:tc>
        <w:tc>
          <w:tcPr>
            <w:tcW w:w="1620" w:type="dxa"/>
            <w:tcBorders>
              <w:bottom w:val="dotted" w:sz="4" w:space="0" w:color="auto"/>
            </w:tcBorders>
            <w:vAlign w:val="center"/>
          </w:tcPr>
          <w:p w14:paraId="1B0060B8" w14:textId="77777777" w:rsidR="005B77D2" w:rsidRDefault="00AC56A1">
            <w:pPr>
              <w:jc w:val="center"/>
              <w:divId w:val="1"/>
            </w:pPr>
            <w:r>
              <w:rPr>
                <w:rFonts w:eastAsia="Arial"/>
                <w:sz w:val="16"/>
              </w:rPr>
              <w:t xml:space="preserve">7 </w:t>
            </w:r>
          </w:p>
        </w:tc>
      </w:tr>
      <w:tr w:rsidR="005B77D2" w14:paraId="0EDFB0AB" w14:textId="77777777">
        <w:trPr>
          <w:trHeight w:val="320"/>
        </w:trPr>
        <w:tc>
          <w:tcPr>
            <w:tcW w:w="1620" w:type="dxa"/>
            <w:gridSpan w:val="2"/>
            <w:vMerge/>
          </w:tcPr>
          <w:p w14:paraId="0C6113F1" w14:textId="77777777" w:rsidR="005B77D2" w:rsidRDefault="005B77D2"/>
        </w:tc>
        <w:tc>
          <w:tcPr>
            <w:tcW w:w="1620" w:type="dxa"/>
            <w:gridSpan w:val="2"/>
            <w:tcBorders>
              <w:bottom w:val="dotted" w:sz="4" w:space="0" w:color="auto"/>
            </w:tcBorders>
            <w:vAlign w:val="center"/>
          </w:tcPr>
          <w:p w14:paraId="0346AC31" w14:textId="77777777" w:rsidR="005B77D2" w:rsidRDefault="00AC56A1">
            <w:pPr>
              <w:jc w:val="left"/>
              <w:divId w:val="1"/>
            </w:pPr>
            <w:r>
              <w:rPr>
                <w:sz w:val="16"/>
              </w:rPr>
              <w:t>large to very large</w:t>
            </w:r>
          </w:p>
        </w:tc>
        <w:tc>
          <w:tcPr>
            <w:tcW w:w="1620" w:type="dxa"/>
            <w:gridSpan w:val="2"/>
            <w:tcBorders>
              <w:bottom w:val="dotted" w:sz="4" w:space="0" w:color="auto"/>
            </w:tcBorders>
            <w:vAlign w:val="center"/>
          </w:tcPr>
          <w:p w14:paraId="49488AA6" w14:textId="77777777" w:rsidR="005B77D2" w:rsidRDefault="005B77D2"/>
        </w:tc>
        <w:tc>
          <w:tcPr>
            <w:tcW w:w="1620" w:type="dxa"/>
            <w:tcBorders>
              <w:bottom w:val="dotted" w:sz="4" w:space="0" w:color="auto"/>
            </w:tcBorders>
            <w:vAlign w:val="center"/>
          </w:tcPr>
          <w:p w14:paraId="7EFBDAA5" w14:textId="77777777" w:rsidR="005B77D2" w:rsidRDefault="005B77D2"/>
        </w:tc>
        <w:tc>
          <w:tcPr>
            <w:tcW w:w="1620" w:type="dxa"/>
            <w:tcBorders>
              <w:bottom w:val="dotted" w:sz="4" w:space="0" w:color="auto"/>
            </w:tcBorders>
            <w:vAlign w:val="center"/>
          </w:tcPr>
          <w:p w14:paraId="1EFFE2B5" w14:textId="77777777" w:rsidR="005B77D2" w:rsidRDefault="005B77D2"/>
        </w:tc>
        <w:tc>
          <w:tcPr>
            <w:tcW w:w="1620" w:type="dxa"/>
            <w:tcBorders>
              <w:bottom w:val="dotted" w:sz="4" w:space="0" w:color="auto"/>
            </w:tcBorders>
            <w:vAlign w:val="center"/>
          </w:tcPr>
          <w:p w14:paraId="59A8E97B" w14:textId="77777777" w:rsidR="005B77D2" w:rsidRDefault="00AC56A1">
            <w:pPr>
              <w:jc w:val="left"/>
              <w:divId w:val="1"/>
            </w:pPr>
            <w:r>
              <w:rPr>
                <w:sz w:val="16"/>
              </w:rPr>
              <w:t>HL 1028</w:t>
            </w:r>
          </w:p>
        </w:tc>
        <w:tc>
          <w:tcPr>
            <w:tcW w:w="1620" w:type="dxa"/>
            <w:tcBorders>
              <w:bottom w:val="dotted" w:sz="4" w:space="0" w:color="auto"/>
            </w:tcBorders>
            <w:vAlign w:val="center"/>
          </w:tcPr>
          <w:p w14:paraId="40120892" w14:textId="77777777" w:rsidR="005B77D2" w:rsidRDefault="00AC56A1">
            <w:pPr>
              <w:jc w:val="center"/>
              <w:divId w:val="1"/>
            </w:pPr>
            <w:r>
              <w:rPr>
                <w:rFonts w:eastAsia="Arial"/>
                <w:sz w:val="16"/>
              </w:rPr>
              <w:t xml:space="preserve">8 </w:t>
            </w:r>
          </w:p>
        </w:tc>
      </w:tr>
      <w:tr w:rsidR="005B77D2" w14:paraId="1A8D332A" w14:textId="77777777">
        <w:trPr>
          <w:trHeight w:val="320"/>
        </w:trPr>
        <w:tc>
          <w:tcPr>
            <w:tcW w:w="1620" w:type="dxa"/>
            <w:gridSpan w:val="2"/>
            <w:vMerge/>
          </w:tcPr>
          <w:p w14:paraId="36894B9D" w14:textId="77777777" w:rsidR="005B77D2" w:rsidRDefault="005B77D2"/>
        </w:tc>
        <w:tc>
          <w:tcPr>
            <w:tcW w:w="1620" w:type="dxa"/>
            <w:gridSpan w:val="2"/>
            <w:tcBorders>
              <w:bottom w:val="dotted" w:sz="4" w:space="0" w:color="auto"/>
            </w:tcBorders>
            <w:vAlign w:val="center"/>
          </w:tcPr>
          <w:p w14:paraId="4C26A86A" w14:textId="77777777" w:rsidR="005B77D2" w:rsidRDefault="00AC56A1">
            <w:pPr>
              <w:jc w:val="left"/>
              <w:divId w:val="1"/>
            </w:pPr>
            <w:r>
              <w:rPr>
                <w:sz w:val="16"/>
              </w:rPr>
              <w:t>very large</w:t>
            </w:r>
          </w:p>
        </w:tc>
        <w:tc>
          <w:tcPr>
            <w:tcW w:w="1620" w:type="dxa"/>
            <w:gridSpan w:val="2"/>
            <w:tcBorders>
              <w:bottom w:val="dotted" w:sz="4" w:space="0" w:color="auto"/>
            </w:tcBorders>
            <w:vAlign w:val="center"/>
          </w:tcPr>
          <w:p w14:paraId="0217D74F" w14:textId="77777777" w:rsidR="005B77D2" w:rsidRDefault="005B77D2"/>
        </w:tc>
        <w:tc>
          <w:tcPr>
            <w:tcW w:w="1620" w:type="dxa"/>
            <w:tcBorders>
              <w:bottom w:val="dotted" w:sz="4" w:space="0" w:color="auto"/>
            </w:tcBorders>
            <w:vAlign w:val="center"/>
          </w:tcPr>
          <w:p w14:paraId="67AB9B48" w14:textId="77777777" w:rsidR="005B77D2" w:rsidRDefault="005B77D2"/>
        </w:tc>
        <w:tc>
          <w:tcPr>
            <w:tcW w:w="1620" w:type="dxa"/>
            <w:tcBorders>
              <w:bottom w:val="dotted" w:sz="4" w:space="0" w:color="auto"/>
            </w:tcBorders>
            <w:vAlign w:val="center"/>
          </w:tcPr>
          <w:p w14:paraId="3D711218" w14:textId="77777777" w:rsidR="005B77D2" w:rsidRDefault="005B77D2"/>
        </w:tc>
        <w:tc>
          <w:tcPr>
            <w:tcW w:w="1620" w:type="dxa"/>
            <w:tcBorders>
              <w:bottom w:val="dotted" w:sz="4" w:space="0" w:color="auto"/>
            </w:tcBorders>
            <w:vAlign w:val="center"/>
          </w:tcPr>
          <w:p w14:paraId="35CFF3A4" w14:textId="77777777" w:rsidR="005B77D2" w:rsidRDefault="005B77D2"/>
        </w:tc>
        <w:tc>
          <w:tcPr>
            <w:tcW w:w="1620" w:type="dxa"/>
            <w:tcBorders>
              <w:bottom w:val="dotted" w:sz="4" w:space="0" w:color="auto"/>
            </w:tcBorders>
            <w:vAlign w:val="center"/>
          </w:tcPr>
          <w:p w14:paraId="05C2BB04" w14:textId="77777777" w:rsidR="005B77D2" w:rsidRDefault="00AC56A1">
            <w:pPr>
              <w:jc w:val="center"/>
              <w:divId w:val="1"/>
            </w:pPr>
            <w:r>
              <w:rPr>
                <w:rFonts w:eastAsia="Arial"/>
                <w:sz w:val="16"/>
              </w:rPr>
              <w:t xml:space="preserve">9 </w:t>
            </w:r>
          </w:p>
        </w:tc>
      </w:tr>
      <w:tr w:rsidR="005B77D2" w14:paraId="0BD0DCA2" w14:textId="77777777">
        <w:trPr>
          <w:trHeight w:val="360"/>
        </w:trPr>
        <w:tc>
          <w:tcPr>
            <w:tcW w:w="810" w:type="dxa"/>
            <w:tcBorders>
              <w:right w:val="dotted" w:sz="4" w:space="0" w:color="auto"/>
            </w:tcBorders>
            <w:shd w:val="clear" w:color="auto" w:fill="DFDFD7"/>
            <w:vAlign w:val="center"/>
          </w:tcPr>
          <w:p w14:paraId="35F09A44" w14:textId="77777777" w:rsidR="005B77D2" w:rsidRDefault="00AC56A1">
            <w:r>
              <w:rPr>
                <w:rFonts w:eastAsia="Arial"/>
                <w:b/>
                <w:sz w:val="16"/>
              </w:rPr>
              <w:t>28.</w:t>
            </w:r>
          </w:p>
        </w:tc>
        <w:tc>
          <w:tcPr>
            <w:tcW w:w="810" w:type="dxa"/>
            <w:tcBorders>
              <w:right w:val="dotted" w:sz="4" w:space="0" w:color="auto"/>
            </w:tcBorders>
            <w:shd w:val="clear" w:color="auto" w:fill="DFDFD7"/>
            <w:vAlign w:val="center"/>
          </w:tcPr>
          <w:p w14:paraId="6A5AEB88"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3D0AAF87"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5DFC8FD4"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3D26A44A"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0E79706B" w14:textId="336F8F40" w:rsidR="005B77D2" w:rsidRDefault="00AC56A1">
            <w:r>
              <w:rPr>
                <w:rFonts w:eastAsia="Arial"/>
                <w:b/>
                <w:sz w:val="16"/>
              </w:rPr>
              <w:t>(</w:t>
            </w:r>
            <w:del w:id="126" w:author="TWO" w:date="2026-07-06T19:09:00Z" w16du:dateUtc="2026-07-06T17:09:00Z">
              <w:r w:rsidR="001E5356">
                <w:rPr>
                  <w:rFonts w:eastAsia="Arial"/>
                  <w:b/>
                  <w:sz w:val="16"/>
                </w:rPr>
                <w:delText>d</w:delText>
              </w:r>
            </w:del>
            <w:ins w:id="127" w:author="TWO" w:date="2026-07-06T19:09:00Z" w16du:dateUtc="2026-07-06T17:09:00Z">
              <w:r>
                <w:rPr>
                  <w:rFonts w:eastAsia="Arial"/>
                  <w:b/>
                  <w:sz w:val="16"/>
                </w:rPr>
                <w:t>e</w:t>
              </w:r>
            </w:ins>
            <w:r>
              <w:rPr>
                <w:rFonts w:eastAsia="Arial"/>
                <w:b/>
                <w:sz w:val="16"/>
              </w:rPr>
              <w:t>)</w:t>
            </w:r>
          </w:p>
        </w:tc>
        <w:tc>
          <w:tcPr>
            <w:tcW w:w="1620" w:type="dxa"/>
            <w:shd w:val="clear" w:color="auto" w:fill="DFDFD7"/>
            <w:vAlign w:val="center"/>
          </w:tcPr>
          <w:p w14:paraId="63DA81ED" w14:textId="77777777" w:rsidR="005B77D2" w:rsidRDefault="005B77D2"/>
        </w:tc>
        <w:tc>
          <w:tcPr>
            <w:tcW w:w="1620" w:type="dxa"/>
            <w:shd w:val="clear" w:color="auto" w:fill="DFDFD7"/>
          </w:tcPr>
          <w:p w14:paraId="50B73EC2" w14:textId="77777777" w:rsidR="005B77D2" w:rsidRDefault="005B77D2"/>
        </w:tc>
        <w:tc>
          <w:tcPr>
            <w:tcW w:w="1620" w:type="dxa"/>
            <w:shd w:val="clear" w:color="auto" w:fill="DFDFD7"/>
          </w:tcPr>
          <w:p w14:paraId="20EF7444" w14:textId="77777777" w:rsidR="005B77D2" w:rsidRDefault="005B77D2"/>
        </w:tc>
        <w:tc>
          <w:tcPr>
            <w:tcW w:w="1620" w:type="dxa"/>
            <w:shd w:val="clear" w:color="auto" w:fill="DFDFD7"/>
          </w:tcPr>
          <w:p w14:paraId="1D4C1BBD" w14:textId="77777777" w:rsidR="005B77D2" w:rsidRDefault="005B77D2"/>
        </w:tc>
      </w:tr>
      <w:tr w:rsidR="005B77D2" w14:paraId="6AAB1B37" w14:textId="77777777">
        <w:trPr>
          <w:trHeight w:val="440"/>
        </w:trPr>
        <w:tc>
          <w:tcPr>
            <w:tcW w:w="1620" w:type="dxa"/>
            <w:gridSpan w:val="2"/>
            <w:vMerge w:val="restart"/>
          </w:tcPr>
          <w:p w14:paraId="66ACE474" w14:textId="77777777" w:rsidR="005B77D2" w:rsidRDefault="005B77D2"/>
        </w:tc>
        <w:tc>
          <w:tcPr>
            <w:tcW w:w="1620" w:type="dxa"/>
            <w:gridSpan w:val="2"/>
            <w:tcBorders>
              <w:bottom w:val="dotted" w:sz="4" w:space="0" w:color="auto"/>
            </w:tcBorders>
          </w:tcPr>
          <w:p w14:paraId="11C5196C" w14:textId="77777777" w:rsidR="005B77D2" w:rsidRDefault="00AC56A1">
            <w:pPr>
              <w:spacing w:before="113" w:after="113"/>
              <w:jc w:val="left"/>
              <w:divId w:val="1"/>
            </w:pPr>
            <w:r>
              <w:rPr>
                <w:b/>
                <w:sz w:val="16"/>
                <w:u w:val="single"/>
              </w:rPr>
              <w:t>Only varieties with Flower: type: single and anemone:</w:t>
            </w:r>
            <w:r>
              <w:rPr>
                <w:b/>
                <w:sz w:val="16"/>
              </w:rPr>
              <w:t xml:space="preserve"> Flower: overlapping of sepals </w:t>
            </w:r>
          </w:p>
        </w:tc>
        <w:tc>
          <w:tcPr>
            <w:tcW w:w="1620" w:type="dxa"/>
            <w:gridSpan w:val="2"/>
            <w:tcBorders>
              <w:bottom w:val="dotted" w:sz="4" w:space="0" w:color="auto"/>
            </w:tcBorders>
          </w:tcPr>
          <w:p w14:paraId="516D118F" w14:textId="77777777" w:rsidR="005B77D2" w:rsidRDefault="005B77D2"/>
        </w:tc>
        <w:tc>
          <w:tcPr>
            <w:tcW w:w="1620" w:type="dxa"/>
            <w:tcBorders>
              <w:bottom w:val="dotted" w:sz="4" w:space="0" w:color="auto"/>
            </w:tcBorders>
          </w:tcPr>
          <w:p w14:paraId="6047862C" w14:textId="77777777" w:rsidR="005B77D2" w:rsidRDefault="005B77D2"/>
        </w:tc>
        <w:tc>
          <w:tcPr>
            <w:tcW w:w="1620" w:type="dxa"/>
            <w:tcBorders>
              <w:bottom w:val="dotted" w:sz="4" w:space="0" w:color="auto"/>
            </w:tcBorders>
          </w:tcPr>
          <w:p w14:paraId="32F31D0D" w14:textId="77777777" w:rsidR="005B77D2" w:rsidRDefault="005B77D2"/>
        </w:tc>
        <w:tc>
          <w:tcPr>
            <w:tcW w:w="1620" w:type="dxa"/>
            <w:tcBorders>
              <w:bottom w:val="dotted" w:sz="4" w:space="0" w:color="auto"/>
            </w:tcBorders>
          </w:tcPr>
          <w:p w14:paraId="33AE581C" w14:textId="77777777" w:rsidR="005B77D2" w:rsidRDefault="005B77D2"/>
        </w:tc>
        <w:tc>
          <w:tcPr>
            <w:tcW w:w="1620" w:type="dxa"/>
            <w:tcBorders>
              <w:bottom w:val="dotted" w:sz="4" w:space="0" w:color="auto"/>
            </w:tcBorders>
          </w:tcPr>
          <w:p w14:paraId="42770296" w14:textId="77777777" w:rsidR="005B77D2" w:rsidRDefault="005B77D2"/>
        </w:tc>
      </w:tr>
      <w:tr w:rsidR="005B77D2" w14:paraId="7CADE51B" w14:textId="77777777">
        <w:trPr>
          <w:trHeight w:val="320"/>
        </w:trPr>
        <w:tc>
          <w:tcPr>
            <w:tcW w:w="1620" w:type="dxa"/>
            <w:gridSpan w:val="2"/>
            <w:vMerge/>
          </w:tcPr>
          <w:p w14:paraId="41400E4F" w14:textId="77777777" w:rsidR="005B77D2" w:rsidRDefault="005B77D2"/>
        </w:tc>
        <w:tc>
          <w:tcPr>
            <w:tcW w:w="1620" w:type="dxa"/>
            <w:gridSpan w:val="2"/>
            <w:tcBorders>
              <w:bottom w:val="dotted" w:sz="4" w:space="0" w:color="auto"/>
            </w:tcBorders>
            <w:vAlign w:val="center"/>
          </w:tcPr>
          <w:p w14:paraId="5171B3CE" w14:textId="77777777" w:rsidR="005B77D2" w:rsidRDefault="00AC56A1">
            <w:pPr>
              <w:jc w:val="left"/>
              <w:divId w:val="1"/>
            </w:pPr>
            <w:r>
              <w:rPr>
                <w:sz w:val="16"/>
              </w:rPr>
              <w:t>absent or weak</w:t>
            </w:r>
          </w:p>
        </w:tc>
        <w:tc>
          <w:tcPr>
            <w:tcW w:w="1620" w:type="dxa"/>
            <w:gridSpan w:val="2"/>
            <w:tcBorders>
              <w:bottom w:val="dotted" w:sz="4" w:space="0" w:color="auto"/>
            </w:tcBorders>
            <w:vAlign w:val="center"/>
          </w:tcPr>
          <w:p w14:paraId="120BCE24" w14:textId="77777777" w:rsidR="005B77D2" w:rsidRDefault="005B77D2"/>
        </w:tc>
        <w:tc>
          <w:tcPr>
            <w:tcW w:w="1620" w:type="dxa"/>
            <w:tcBorders>
              <w:bottom w:val="dotted" w:sz="4" w:space="0" w:color="auto"/>
            </w:tcBorders>
            <w:vAlign w:val="center"/>
          </w:tcPr>
          <w:p w14:paraId="69EFE88F" w14:textId="77777777" w:rsidR="005B77D2" w:rsidRDefault="005B77D2"/>
        </w:tc>
        <w:tc>
          <w:tcPr>
            <w:tcW w:w="1620" w:type="dxa"/>
            <w:tcBorders>
              <w:bottom w:val="dotted" w:sz="4" w:space="0" w:color="auto"/>
            </w:tcBorders>
            <w:vAlign w:val="center"/>
          </w:tcPr>
          <w:p w14:paraId="33B9999B" w14:textId="77777777" w:rsidR="005B77D2" w:rsidRDefault="005B77D2"/>
        </w:tc>
        <w:tc>
          <w:tcPr>
            <w:tcW w:w="1620" w:type="dxa"/>
            <w:tcBorders>
              <w:bottom w:val="dotted" w:sz="4" w:space="0" w:color="auto"/>
            </w:tcBorders>
            <w:vAlign w:val="center"/>
          </w:tcPr>
          <w:p w14:paraId="7246991C" w14:textId="77777777" w:rsidR="005B77D2" w:rsidRDefault="00AC56A1">
            <w:pPr>
              <w:jc w:val="left"/>
              <w:divId w:val="1"/>
            </w:pPr>
            <w:r>
              <w:rPr>
                <w:sz w:val="16"/>
              </w:rPr>
              <w:t>Winter Passion</w:t>
            </w:r>
          </w:p>
        </w:tc>
        <w:tc>
          <w:tcPr>
            <w:tcW w:w="1620" w:type="dxa"/>
            <w:tcBorders>
              <w:bottom w:val="dotted" w:sz="4" w:space="0" w:color="auto"/>
            </w:tcBorders>
            <w:vAlign w:val="center"/>
          </w:tcPr>
          <w:p w14:paraId="196CC428" w14:textId="77777777" w:rsidR="005B77D2" w:rsidRDefault="00AC56A1">
            <w:pPr>
              <w:jc w:val="center"/>
              <w:divId w:val="1"/>
            </w:pPr>
            <w:r>
              <w:rPr>
                <w:rFonts w:eastAsia="Arial"/>
                <w:sz w:val="16"/>
              </w:rPr>
              <w:t xml:space="preserve">1 </w:t>
            </w:r>
          </w:p>
        </w:tc>
      </w:tr>
      <w:tr w:rsidR="005B77D2" w14:paraId="17FDB64B" w14:textId="77777777">
        <w:trPr>
          <w:trHeight w:val="320"/>
        </w:trPr>
        <w:tc>
          <w:tcPr>
            <w:tcW w:w="1620" w:type="dxa"/>
            <w:gridSpan w:val="2"/>
            <w:vMerge/>
          </w:tcPr>
          <w:p w14:paraId="363B2DF4" w14:textId="77777777" w:rsidR="005B77D2" w:rsidRDefault="005B77D2"/>
        </w:tc>
        <w:tc>
          <w:tcPr>
            <w:tcW w:w="1620" w:type="dxa"/>
            <w:gridSpan w:val="2"/>
            <w:tcBorders>
              <w:bottom w:val="dotted" w:sz="4" w:space="0" w:color="auto"/>
            </w:tcBorders>
            <w:vAlign w:val="center"/>
          </w:tcPr>
          <w:p w14:paraId="175EA7E9"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255C46F3" w14:textId="77777777" w:rsidR="005B77D2" w:rsidRDefault="005B77D2"/>
        </w:tc>
        <w:tc>
          <w:tcPr>
            <w:tcW w:w="1620" w:type="dxa"/>
            <w:tcBorders>
              <w:bottom w:val="dotted" w:sz="4" w:space="0" w:color="auto"/>
            </w:tcBorders>
            <w:vAlign w:val="center"/>
          </w:tcPr>
          <w:p w14:paraId="601A9FAF" w14:textId="77777777" w:rsidR="005B77D2" w:rsidRDefault="005B77D2"/>
        </w:tc>
        <w:tc>
          <w:tcPr>
            <w:tcW w:w="1620" w:type="dxa"/>
            <w:tcBorders>
              <w:bottom w:val="dotted" w:sz="4" w:space="0" w:color="auto"/>
            </w:tcBorders>
            <w:vAlign w:val="center"/>
          </w:tcPr>
          <w:p w14:paraId="786CDA62" w14:textId="77777777" w:rsidR="005B77D2" w:rsidRDefault="005B77D2"/>
        </w:tc>
        <w:tc>
          <w:tcPr>
            <w:tcW w:w="1620" w:type="dxa"/>
            <w:tcBorders>
              <w:bottom w:val="dotted" w:sz="4" w:space="0" w:color="auto"/>
            </w:tcBorders>
            <w:vAlign w:val="center"/>
          </w:tcPr>
          <w:p w14:paraId="0302CB54" w14:textId="77777777" w:rsidR="005B77D2" w:rsidRDefault="00AC56A1">
            <w:pPr>
              <w:jc w:val="left"/>
              <w:divId w:val="1"/>
            </w:pPr>
            <w:r>
              <w:rPr>
                <w:sz w:val="16"/>
              </w:rPr>
              <w:t>HLR 150</w:t>
            </w:r>
          </w:p>
        </w:tc>
        <w:tc>
          <w:tcPr>
            <w:tcW w:w="1620" w:type="dxa"/>
            <w:tcBorders>
              <w:bottom w:val="dotted" w:sz="4" w:space="0" w:color="auto"/>
            </w:tcBorders>
            <w:vAlign w:val="center"/>
          </w:tcPr>
          <w:p w14:paraId="1D3F1462" w14:textId="77777777" w:rsidR="005B77D2" w:rsidRDefault="00AC56A1">
            <w:pPr>
              <w:jc w:val="center"/>
              <w:divId w:val="1"/>
            </w:pPr>
            <w:r>
              <w:rPr>
                <w:rFonts w:eastAsia="Arial"/>
                <w:sz w:val="16"/>
              </w:rPr>
              <w:t xml:space="preserve">2 </w:t>
            </w:r>
          </w:p>
        </w:tc>
      </w:tr>
      <w:tr w:rsidR="005B77D2" w14:paraId="3347BAD5" w14:textId="77777777">
        <w:trPr>
          <w:trHeight w:val="320"/>
        </w:trPr>
        <w:tc>
          <w:tcPr>
            <w:tcW w:w="1620" w:type="dxa"/>
            <w:gridSpan w:val="2"/>
            <w:vMerge/>
          </w:tcPr>
          <w:p w14:paraId="7B4718AF" w14:textId="77777777" w:rsidR="005B77D2" w:rsidRDefault="005B77D2"/>
        </w:tc>
        <w:tc>
          <w:tcPr>
            <w:tcW w:w="1620" w:type="dxa"/>
            <w:gridSpan w:val="2"/>
            <w:tcBorders>
              <w:bottom w:val="dotted" w:sz="4" w:space="0" w:color="auto"/>
            </w:tcBorders>
            <w:vAlign w:val="center"/>
          </w:tcPr>
          <w:p w14:paraId="718AEFAD" w14:textId="77777777" w:rsidR="005B77D2" w:rsidRDefault="00AC56A1">
            <w:pPr>
              <w:jc w:val="left"/>
              <w:divId w:val="1"/>
            </w:pPr>
            <w:r>
              <w:rPr>
                <w:sz w:val="16"/>
              </w:rPr>
              <w:t>strong</w:t>
            </w:r>
          </w:p>
        </w:tc>
        <w:tc>
          <w:tcPr>
            <w:tcW w:w="1620" w:type="dxa"/>
            <w:gridSpan w:val="2"/>
            <w:tcBorders>
              <w:bottom w:val="dotted" w:sz="4" w:space="0" w:color="auto"/>
            </w:tcBorders>
            <w:vAlign w:val="center"/>
          </w:tcPr>
          <w:p w14:paraId="7A19B4A8" w14:textId="77777777" w:rsidR="005B77D2" w:rsidRDefault="005B77D2"/>
        </w:tc>
        <w:tc>
          <w:tcPr>
            <w:tcW w:w="1620" w:type="dxa"/>
            <w:tcBorders>
              <w:bottom w:val="dotted" w:sz="4" w:space="0" w:color="auto"/>
            </w:tcBorders>
            <w:vAlign w:val="center"/>
          </w:tcPr>
          <w:p w14:paraId="47349820" w14:textId="77777777" w:rsidR="005B77D2" w:rsidRDefault="005B77D2"/>
        </w:tc>
        <w:tc>
          <w:tcPr>
            <w:tcW w:w="1620" w:type="dxa"/>
            <w:tcBorders>
              <w:bottom w:val="dotted" w:sz="4" w:space="0" w:color="auto"/>
            </w:tcBorders>
            <w:vAlign w:val="center"/>
          </w:tcPr>
          <w:p w14:paraId="47BCF0A5" w14:textId="77777777" w:rsidR="005B77D2" w:rsidRDefault="005B77D2"/>
        </w:tc>
        <w:tc>
          <w:tcPr>
            <w:tcW w:w="1620" w:type="dxa"/>
            <w:tcBorders>
              <w:bottom w:val="dotted" w:sz="4" w:space="0" w:color="auto"/>
            </w:tcBorders>
            <w:vAlign w:val="center"/>
          </w:tcPr>
          <w:p w14:paraId="3668CECC" w14:textId="77777777" w:rsidR="005B77D2" w:rsidRDefault="00AC56A1">
            <w:pPr>
              <w:jc w:val="left"/>
              <w:divId w:val="1"/>
            </w:pPr>
            <w:r>
              <w:rPr>
                <w:sz w:val="16"/>
              </w:rPr>
              <w:t>JHE00316</w:t>
            </w:r>
          </w:p>
        </w:tc>
        <w:tc>
          <w:tcPr>
            <w:tcW w:w="1620" w:type="dxa"/>
            <w:tcBorders>
              <w:bottom w:val="dotted" w:sz="4" w:space="0" w:color="auto"/>
            </w:tcBorders>
            <w:vAlign w:val="center"/>
          </w:tcPr>
          <w:p w14:paraId="6DD22E51" w14:textId="77777777" w:rsidR="005B77D2" w:rsidRDefault="00AC56A1">
            <w:pPr>
              <w:jc w:val="center"/>
              <w:divId w:val="1"/>
            </w:pPr>
            <w:r>
              <w:rPr>
                <w:rFonts w:eastAsia="Arial"/>
                <w:sz w:val="16"/>
              </w:rPr>
              <w:t xml:space="preserve">3 </w:t>
            </w:r>
          </w:p>
        </w:tc>
      </w:tr>
      <w:tr w:rsidR="005B77D2" w14:paraId="20A3DD3A" w14:textId="77777777">
        <w:trPr>
          <w:trHeight w:val="360"/>
        </w:trPr>
        <w:tc>
          <w:tcPr>
            <w:tcW w:w="810" w:type="dxa"/>
            <w:tcBorders>
              <w:right w:val="dotted" w:sz="4" w:space="0" w:color="auto"/>
            </w:tcBorders>
            <w:shd w:val="clear" w:color="auto" w:fill="DFDFD7"/>
            <w:vAlign w:val="center"/>
          </w:tcPr>
          <w:p w14:paraId="61D75C50" w14:textId="77777777" w:rsidR="005B77D2" w:rsidRDefault="00AC56A1" w:rsidP="00E21473">
            <w:pPr>
              <w:keepNext/>
            </w:pPr>
            <w:r>
              <w:rPr>
                <w:rFonts w:eastAsia="Arial"/>
                <w:b/>
                <w:sz w:val="16"/>
              </w:rPr>
              <w:lastRenderedPageBreak/>
              <w:t>29.</w:t>
            </w:r>
          </w:p>
        </w:tc>
        <w:tc>
          <w:tcPr>
            <w:tcW w:w="810" w:type="dxa"/>
            <w:tcBorders>
              <w:right w:val="dotted" w:sz="4" w:space="0" w:color="auto"/>
            </w:tcBorders>
            <w:shd w:val="clear" w:color="auto" w:fill="DFDFD7"/>
            <w:vAlign w:val="center"/>
          </w:tcPr>
          <w:p w14:paraId="1DFD4839" w14:textId="77777777" w:rsidR="005B77D2" w:rsidRDefault="00AC56A1" w:rsidP="00E21473">
            <w:pPr>
              <w:keepNext/>
            </w:pPr>
            <w:ins w:id="128" w:author="TWO" w:date="2026-07-06T19:09:00Z" w16du:dateUtc="2026-07-06T17:09:00Z">
              <w:r>
                <w:rPr>
                  <w:rFonts w:eastAsia="Arial"/>
                  <w:b/>
                  <w:sz w:val="16"/>
                </w:rPr>
                <w:t>(*)</w:t>
              </w:r>
            </w:ins>
          </w:p>
        </w:tc>
        <w:tc>
          <w:tcPr>
            <w:tcW w:w="810" w:type="dxa"/>
            <w:tcBorders>
              <w:right w:val="dotted" w:sz="4" w:space="0" w:color="auto"/>
            </w:tcBorders>
            <w:shd w:val="clear" w:color="auto" w:fill="DFDFD7"/>
            <w:vAlign w:val="center"/>
          </w:tcPr>
          <w:p w14:paraId="18C88069" w14:textId="77777777" w:rsidR="005B77D2" w:rsidRDefault="00AC56A1" w:rsidP="00E21473">
            <w:pPr>
              <w:keepNext/>
            </w:pPr>
            <w:r>
              <w:rPr>
                <w:rFonts w:eastAsia="Arial"/>
                <w:b/>
                <w:sz w:val="16"/>
              </w:rPr>
              <w:t>QN</w:t>
            </w:r>
          </w:p>
        </w:tc>
        <w:tc>
          <w:tcPr>
            <w:tcW w:w="810" w:type="dxa"/>
            <w:tcBorders>
              <w:right w:val="dotted" w:sz="4" w:space="0" w:color="auto"/>
            </w:tcBorders>
            <w:shd w:val="clear" w:color="auto" w:fill="DFDFD7"/>
            <w:vAlign w:val="center"/>
          </w:tcPr>
          <w:p w14:paraId="5EF2FD7B" w14:textId="77777777" w:rsidR="005B77D2" w:rsidRDefault="00AC56A1" w:rsidP="00E21473">
            <w:pPr>
              <w:keepNext/>
            </w:pPr>
            <w:r>
              <w:rPr>
                <w:rFonts w:eastAsia="Arial"/>
                <w:b/>
                <w:sz w:val="16"/>
              </w:rPr>
              <w:t>MG/MS/VG</w:t>
            </w:r>
          </w:p>
        </w:tc>
        <w:tc>
          <w:tcPr>
            <w:tcW w:w="810" w:type="dxa"/>
            <w:tcBorders>
              <w:right w:val="dotted" w:sz="4" w:space="0" w:color="auto"/>
            </w:tcBorders>
            <w:shd w:val="clear" w:color="auto" w:fill="DFDFD7"/>
            <w:vAlign w:val="center"/>
          </w:tcPr>
          <w:p w14:paraId="2AF34083" w14:textId="77777777" w:rsidR="005B77D2" w:rsidRDefault="00AC56A1" w:rsidP="00E21473">
            <w:pPr>
              <w:keepNext/>
            </w:pPr>
            <w:r>
              <w:rPr>
                <w:rFonts w:eastAsia="Arial"/>
                <w:b/>
                <w:sz w:val="16"/>
              </w:rPr>
              <w:t>(+)</w:t>
            </w:r>
          </w:p>
        </w:tc>
        <w:tc>
          <w:tcPr>
            <w:tcW w:w="810" w:type="dxa"/>
            <w:tcBorders>
              <w:right w:val="dotted" w:sz="4" w:space="0" w:color="auto"/>
            </w:tcBorders>
            <w:shd w:val="clear" w:color="auto" w:fill="DFDFD7"/>
            <w:vAlign w:val="center"/>
          </w:tcPr>
          <w:p w14:paraId="50FE997C" w14:textId="59D75F11" w:rsidR="005B77D2" w:rsidRDefault="001E5356" w:rsidP="00E21473">
            <w:pPr>
              <w:keepNext/>
            </w:pPr>
            <w:del w:id="129" w:author="TWO" w:date="2026-07-06T19:09:00Z" w16du:dateUtc="2026-07-06T17:09:00Z">
              <w:r>
                <w:rPr>
                  <w:rFonts w:eastAsia="Arial"/>
                  <w:b/>
                  <w:sz w:val="16"/>
                </w:rPr>
                <w:delText xml:space="preserve">(d), </w:delText>
              </w:r>
            </w:del>
            <w:r w:rsidR="00AC56A1">
              <w:rPr>
                <w:rFonts w:eastAsia="Arial"/>
                <w:b/>
                <w:sz w:val="16"/>
              </w:rPr>
              <w:t>(e</w:t>
            </w:r>
            <w:ins w:id="130" w:author="TWO" w:date="2026-07-06T19:09:00Z" w16du:dateUtc="2026-07-06T17:09:00Z">
              <w:r w:rsidR="00AC56A1">
                <w:rPr>
                  <w:rFonts w:eastAsia="Arial"/>
                  <w:b/>
                  <w:sz w:val="16"/>
                </w:rPr>
                <w:t>), (f</w:t>
              </w:r>
            </w:ins>
            <w:r w:rsidR="00AC56A1">
              <w:rPr>
                <w:rFonts w:eastAsia="Arial"/>
                <w:b/>
                <w:sz w:val="16"/>
              </w:rPr>
              <w:t>)</w:t>
            </w:r>
          </w:p>
        </w:tc>
        <w:tc>
          <w:tcPr>
            <w:tcW w:w="1620" w:type="dxa"/>
            <w:shd w:val="clear" w:color="auto" w:fill="DFDFD7"/>
            <w:vAlign w:val="center"/>
          </w:tcPr>
          <w:p w14:paraId="52531737" w14:textId="77777777" w:rsidR="005B77D2" w:rsidRDefault="005B77D2" w:rsidP="00E21473">
            <w:pPr>
              <w:keepNext/>
            </w:pPr>
          </w:p>
        </w:tc>
        <w:tc>
          <w:tcPr>
            <w:tcW w:w="1620" w:type="dxa"/>
            <w:shd w:val="clear" w:color="auto" w:fill="DFDFD7"/>
          </w:tcPr>
          <w:p w14:paraId="58AE8BC5" w14:textId="77777777" w:rsidR="005B77D2" w:rsidRDefault="005B77D2" w:rsidP="00E21473">
            <w:pPr>
              <w:keepNext/>
            </w:pPr>
          </w:p>
        </w:tc>
        <w:tc>
          <w:tcPr>
            <w:tcW w:w="1620" w:type="dxa"/>
            <w:shd w:val="clear" w:color="auto" w:fill="DFDFD7"/>
          </w:tcPr>
          <w:p w14:paraId="3B34E8E5" w14:textId="77777777" w:rsidR="005B77D2" w:rsidRDefault="005B77D2" w:rsidP="00E21473">
            <w:pPr>
              <w:keepNext/>
            </w:pPr>
          </w:p>
        </w:tc>
        <w:tc>
          <w:tcPr>
            <w:tcW w:w="1620" w:type="dxa"/>
            <w:shd w:val="clear" w:color="auto" w:fill="DFDFD7"/>
          </w:tcPr>
          <w:p w14:paraId="77D77B58" w14:textId="77777777" w:rsidR="005B77D2" w:rsidRDefault="005B77D2" w:rsidP="00E21473">
            <w:pPr>
              <w:keepNext/>
            </w:pPr>
          </w:p>
        </w:tc>
      </w:tr>
      <w:tr w:rsidR="005B77D2" w14:paraId="75539546" w14:textId="77777777">
        <w:trPr>
          <w:trHeight w:val="440"/>
        </w:trPr>
        <w:tc>
          <w:tcPr>
            <w:tcW w:w="1620" w:type="dxa"/>
            <w:gridSpan w:val="2"/>
            <w:vMerge w:val="restart"/>
          </w:tcPr>
          <w:p w14:paraId="496AB018" w14:textId="77777777" w:rsidR="005B77D2" w:rsidRDefault="005B77D2"/>
        </w:tc>
        <w:tc>
          <w:tcPr>
            <w:tcW w:w="1620" w:type="dxa"/>
            <w:gridSpan w:val="2"/>
            <w:tcBorders>
              <w:bottom w:val="dotted" w:sz="4" w:space="0" w:color="auto"/>
            </w:tcBorders>
          </w:tcPr>
          <w:p w14:paraId="1CF26123" w14:textId="77777777" w:rsidR="005B77D2" w:rsidRDefault="00AC56A1">
            <w:pPr>
              <w:spacing w:before="113" w:after="113"/>
              <w:jc w:val="left"/>
              <w:divId w:val="1"/>
            </w:pPr>
            <w:r>
              <w:rPr>
                <w:b/>
                <w:sz w:val="16"/>
              </w:rPr>
              <w:t>Sepal: length</w:t>
            </w:r>
          </w:p>
        </w:tc>
        <w:tc>
          <w:tcPr>
            <w:tcW w:w="1620" w:type="dxa"/>
            <w:gridSpan w:val="2"/>
            <w:tcBorders>
              <w:bottom w:val="dotted" w:sz="4" w:space="0" w:color="auto"/>
            </w:tcBorders>
          </w:tcPr>
          <w:p w14:paraId="19853C15" w14:textId="77777777" w:rsidR="005B77D2" w:rsidRDefault="005B77D2"/>
        </w:tc>
        <w:tc>
          <w:tcPr>
            <w:tcW w:w="1620" w:type="dxa"/>
            <w:tcBorders>
              <w:bottom w:val="dotted" w:sz="4" w:space="0" w:color="auto"/>
            </w:tcBorders>
          </w:tcPr>
          <w:p w14:paraId="275EA63B" w14:textId="77777777" w:rsidR="005B77D2" w:rsidRDefault="005B77D2"/>
        </w:tc>
        <w:tc>
          <w:tcPr>
            <w:tcW w:w="1620" w:type="dxa"/>
            <w:tcBorders>
              <w:bottom w:val="dotted" w:sz="4" w:space="0" w:color="auto"/>
            </w:tcBorders>
          </w:tcPr>
          <w:p w14:paraId="751BEC8A" w14:textId="77777777" w:rsidR="005B77D2" w:rsidRDefault="005B77D2"/>
        </w:tc>
        <w:tc>
          <w:tcPr>
            <w:tcW w:w="1620" w:type="dxa"/>
            <w:tcBorders>
              <w:bottom w:val="dotted" w:sz="4" w:space="0" w:color="auto"/>
            </w:tcBorders>
          </w:tcPr>
          <w:p w14:paraId="4B4E526F" w14:textId="77777777" w:rsidR="005B77D2" w:rsidRDefault="005B77D2"/>
        </w:tc>
        <w:tc>
          <w:tcPr>
            <w:tcW w:w="1620" w:type="dxa"/>
            <w:tcBorders>
              <w:bottom w:val="dotted" w:sz="4" w:space="0" w:color="auto"/>
            </w:tcBorders>
          </w:tcPr>
          <w:p w14:paraId="16BD402C" w14:textId="77777777" w:rsidR="005B77D2" w:rsidRDefault="005B77D2"/>
        </w:tc>
      </w:tr>
      <w:tr w:rsidR="005B77D2" w14:paraId="6DE5614E" w14:textId="77777777">
        <w:trPr>
          <w:trHeight w:val="320"/>
        </w:trPr>
        <w:tc>
          <w:tcPr>
            <w:tcW w:w="1620" w:type="dxa"/>
            <w:gridSpan w:val="2"/>
            <w:vMerge/>
          </w:tcPr>
          <w:p w14:paraId="22928E99" w14:textId="77777777" w:rsidR="005B77D2" w:rsidRDefault="005B77D2"/>
        </w:tc>
        <w:tc>
          <w:tcPr>
            <w:tcW w:w="1620" w:type="dxa"/>
            <w:gridSpan w:val="2"/>
            <w:tcBorders>
              <w:bottom w:val="dotted" w:sz="4" w:space="0" w:color="auto"/>
            </w:tcBorders>
            <w:vAlign w:val="center"/>
          </w:tcPr>
          <w:p w14:paraId="6B755A46" w14:textId="77777777" w:rsidR="005B77D2" w:rsidRDefault="00AC56A1">
            <w:pPr>
              <w:jc w:val="left"/>
              <w:divId w:val="1"/>
            </w:pPr>
            <w:r>
              <w:rPr>
                <w:sz w:val="16"/>
              </w:rPr>
              <w:t>very short</w:t>
            </w:r>
          </w:p>
        </w:tc>
        <w:tc>
          <w:tcPr>
            <w:tcW w:w="1620" w:type="dxa"/>
            <w:gridSpan w:val="2"/>
            <w:tcBorders>
              <w:bottom w:val="dotted" w:sz="4" w:space="0" w:color="auto"/>
            </w:tcBorders>
            <w:vAlign w:val="center"/>
          </w:tcPr>
          <w:p w14:paraId="10150F57" w14:textId="77777777" w:rsidR="005B77D2" w:rsidRDefault="005B77D2"/>
        </w:tc>
        <w:tc>
          <w:tcPr>
            <w:tcW w:w="1620" w:type="dxa"/>
            <w:tcBorders>
              <w:bottom w:val="dotted" w:sz="4" w:space="0" w:color="auto"/>
            </w:tcBorders>
            <w:vAlign w:val="center"/>
          </w:tcPr>
          <w:p w14:paraId="12FA4344" w14:textId="77777777" w:rsidR="005B77D2" w:rsidRDefault="005B77D2"/>
        </w:tc>
        <w:tc>
          <w:tcPr>
            <w:tcW w:w="1620" w:type="dxa"/>
            <w:tcBorders>
              <w:bottom w:val="dotted" w:sz="4" w:space="0" w:color="auto"/>
            </w:tcBorders>
            <w:vAlign w:val="center"/>
          </w:tcPr>
          <w:p w14:paraId="25F34632" w14:textId="77777777" w:rsidR="005B77D2" w:rsidRDefault="005B77D2"/>
        </w:tc>
        <w:tc>
          <w:tcPr>
            <w:tcW w:w="1620" w:type="dxa"/>
            <w:tcBorders>
              <w:bottom w:val="dotted" w:sz="4" w:space="0" w:color="auto"/>
            </w:tcBorders>
            <w:vAlign w:val="center"/>
          </w:tcPr>
          <w:p w14:paraId="00D8B260" w14:textId="77777777" w:rsidR="005B77D2" w:rsidRDefault="00AC56A1">
            <w:pPr>
              <w:jc w:val="left"/>
              <w:divId w:val="1"/>
            </w:pPr>
            <w:r>
              <w:rPr>
                <w:sz w:val="16"/>
              </w:rPr>
              <w:t>COSEH 900</w:t>
            </w:r>
          </w:p>
        </w:tc>
        <w:tc>
          <w:tcPr>
            <w:tcW w:w="1620" w:type="dxa"/>
            <w:tcBorders>
              <w:bottom w:val="dotted" w:sz="4" w:space="0" w:color="auto"/>
            </w:tcBorders>
            <w:vAlign w:val="center"/>
          </w:tcPr>
          <w:p w14:paraId="143FC7EC" w14:textId="77777777" w:rsidR="005B77D2" w:rsidRDefault="00AC56A1">
            <w:pPr>
              <w:jc w:val="center"/>
              <w:divId w:val="1"/>
            </w:pPr>
            <w:r>
              <w:rPr>
                <w:rFonts w:eastAsia="Arial"/>
                <w:sz w:val="16"/>
              </w:rPr>
              <w:t xml:space="preserve">1 </w:t>
            </w:r>
          </w:p>
        </w:tc>
      </w:tr>
      <w:tr w:rsidR="005B77D2" w14:paraId="21FAEC6A" w14:textId="77777777">
        <w:trPr>
          <w:trHeight w:val="320"/>
        </w:trPr>
        <w:tc>
          <w:tcPr>
            <w:tcW w:w="1620" w:type="dxa"/>
            <w:gridSpan w:val="2"/>
            <w:vMerge/>
          </w:tcPr>
          <w:p w14:paraId="13D2D800" w14:textId="77777777" w:rsidR="005B77D2" w:rsidRDefault="005B77D2"/>
        </w:tc>
        <w:tc>
          <w:tcPr>
            <w:tcW w:w="1620" w:type="dxa"/>
            <w:gridSpan w:val="2"/>
            <w:tcBorders>
              <w:bottom w:val="dotted" w:sz="4" w:space="0" w:color="auto"/>
            </w:tcBorders>
            <w:vAlign w:val="center"/>
          </w:tcPr>
          <w:p w14:paraId="1AB52E07" w14:textId="77777777" w:rsidR="005B77D2" w:rsidRDefault="00AC56A1">
            <w:pPr>
              <w:jc w:val="left"/>
              <w:divId w:val="1"/>
            </w:pPr>
            <w:r>
              <w:rPr>
                <w:sz w:val="16"/>
              </w:rPr>
              <w:t>very short to short</w:t>
            </w:r>
          </w:p>
        </w:tc>
        <w:tc>
          <w:tcPr>
            <w:tcW w:w="1620" w:type="dxa"/>
            <w:gridSpan w:val="2"/>
            <w:tcBorders>
              <w:bottom w:val="dotted" w:sz="4" w:space="0" w:color="auto"/>
            </w:tcBorders>
            <w:vAlign w:val="center"/>
          </w:tcPr>
          <w:p w14:paraId="33B37499" w14:textId="77777777" w:rsidR="005B77D2" w:rsidRDefault="005B77D2"/>
        </w:tc>
        <w:tc>
          <w:tcPr>
            <w:tcW w:w="1620" w:type="dxa"/>
            <w:tcBorders>
              <w:bottom w:val="dotted" w:sz="4" w:space="0" w:color="auto"/>
            </w:tcBorders>
            <w:vAlign w:val="center"/>
          </w:tcPr>
          <w:p w14:paraId="068CD1F3" w14:textId="77777777" w:rsidR="005B77D2" w:rsidRDefault="005B77D2"/>
        </w:tc>
        <w:tc>
          <w:tcPr>
            <w:tcW w:w="1620" w:type="dxa"/>
            <w:tcBorders>
              <w:bottom w:val="dotted" w:sz="4" w:space="0" w:color="auto"/>
            </w:tcBorders>
            <w:vAlign w:val="center"/>
          </w:tcPr>
          <w:p w14:paraId="635F0BE0" w14:textId="77777777" w:rsidR="005B77D2" w:rsidRDefault="005B77D2"/>
        </w:tc>
        <w:tc>
          <w:tcPr>
            <w:tcW w:w="1620" w:type="dxa"/>
            <w:tcBorders>
              <w:bottom w:val="dotted" w:sz="4" w:space="0" w:color="auto"/>
            </w:tcBorders>
            <w:vAlign w:val="center"/>
          </w:tcPr>
          <w:p w14:paraId="50577DD8" w14:textId="77777777" w:rsidR="005B77D2" w:rsidRDefault="005B77D2"/>
        </w:tc>
        <w:tc>
          <w:tcPr>
            <w:tcW w:w="1620" w:type="dxa"/>
            <w:tcBorders>
              <w:bottom w:val="dotted" w:sz="4" w:space="0" w:color="auto"/>
            </w:tcBorders>
            <w:vAlign w:val="center"/>
          </w:tcPr>
          <w:p w14:paraId="4783AFC5" w14:textId="77777777" w:rsidR="005B77D2" w:rsidRDefault="00AC56A1">
            <w:pPr>
              <w:jc w:val="center"/>
              <w:divId w:val="1"/>
            </w:pPr>
            <w:r>
              <w:rPr>
                <w:rFonts w:eastAsia="Arial"/>
                <w:sz w:val="16"/>
              </w:rPr>
              <w:t xml:space="preserve">2 </w:t>
            </w:r>
          </w:p>
        </w:tc>
      </w:tr>
      <w:tr w:rsidR="005B77D2" w14:paraId="4A852801" w14:textId="77777777">
        <w:trPr>
          <w:trHeight w:val="320"/>
        </w:trPr>
        <w:tc>
          <w:tcPr>
            <w:tcW w:w="1620" w:type="dxa"/>
            <w:gridSpan w:val="2"/>
            <w:vMerge/>
          </w:tcPr>
          <w:p w14:paraId="324C5BCD" w14:textId="77777777" w:rsidR="005B77D2" w:rsidRDefault="005B77D2"/>
        </w:tc>
        <w:tc>
          <w:tcPr>
            <w:tcW w:w="1620" w:type="dxa"/>
            <w:gridSpan w:val="2"/>
            <w:tcBorders>
              <w:bottom w:val="dotted" w:sz="4" w:space="0" w:color="auto"/>
            </w:tcBorders>
            <w:vAlign w:val="center"/>
          </w:tcPr>
          <w:p w14:paraId="366A9147" w14:textId="77777777" w:rsidR="005B77D2" w:rsidRDefault="00AC56A1">
            <w:pPr>
              <w:jc w:val="left"/>
              <w:divId w:val="1"/>
            </w:pPr>
            <w:r>
              <w:rPr>
                <w:sz w:val="16"/>
              </w:rPr>
              <w:t>short</w:t>
            </w:r>
          </w:p>
        </w:tc>
        <w:tc>
          <w:tcPr>
            <w:tcW w:w="1620" w:type="dxa"/>
            <w:gridSpan w:val="2"/>
            <w:tcBorders>
              <w:bottom w:val="dotted" w:sz="4" w:space="0" w:color="auto"/>
            </w:tcBorders>
            <w:vAlign w:val="center"/>
          </w:tcPr>
          <w:p w14:paraId="31542769" w14:textId="77777777" w:rsidR="005B77D2" w:rsidRDefault="005B77D2"/>
        </w:tc>
        <w:tc>
          <w:tcPr>
            <w:tcW w:w="1620" w:type="dxa"/>
            <w:tcBorders>
              <w:bottom w:val="dotted" w:sz="4" w:space="0" w:color="auto"/>
            </w:tcBorders>
            <w:vAlign w:val="center"/>
          </w:tcPr>
          <w:p w14:paraId="0478C017" w14:textId="77777777" w:rsidR="005B77D2" w:rsidRDefault="005B77D2"/>
        </w:tc>
        <w:tc>
          <w:tcPr>
            <w:tcW w:w="1620" w:type="dxa"/>
            <w:tcBorders>
              <w:bottom w:val="dotted" w:sz="4" w:space="0" w:color="auto"/>
            </w:tcBorders>
            <w:vAlign w:val="center"/>
          </w:tcPr>
          <w:p w14:paraId="276DD6C6" w14:textId="77777777" w:rsidR="005B77D2" w:rsidRDefault="005B77D2"/>
        </w:tc>
        <w:tc>
          <w:tcPr>
            <w:tcW w:w="1620" w:type="dxa"/>
            <w:tcBorders>
              <w:bottom w:val="dotted" w:sz="4" w:space="0" w:color="auto"/>
            </w:tcBorders>
            <w:vAlign w:val="center"/>
          </w:tcPr>
          <w:p w14:paraId="3BD5280C" w14:textId="77777777" w:rsidR="005B77D2" w:rsidRDefault="00AC56A1">
            <w:pPr>
              <w:jc w:val="left"/>
              <w:divId w:val="1"/>
            </w:pPr>
            <w:r>
              <w:rPr>
                <w:sz w:val="16"/>
              </w:rPr>
              <w:t>JHE00209</w:t>
            </w:r>
          </w:p>
        </w:tc>
        <w:tc>
          <w:tcPr>
            <w:tcW w:w="1620" w:type="dxa"/>
            <w:tcBorders>
              <w:bottom w:val="dotted" w:sz="4" w:space="0" w:color="auto"/>
            </w:tcBorders>
            <w:vAlign w:val="center"/>
          </w:tcPr>
          <w:p w14:paraId="7B6E1E16" w14:textId="77777777" w:rsidR="005B77D2" w:rsidRDefault="00AC56A1">
            <w:pPr>
              <w:jc w:val="center"/>
              <w:divId w:val="1"/>
            </w:pPr>
            <w:r>
              <w:rPr>
                <w:rFonts w:eastAsia="Arial"/>
                <w:sz w:val="16"/>
              </w:rPr>
              <w:t xml:space="preserve">3 </w:t>
            </w:r>
          </w:p>
        </w:tc>
      </w:tr>
      <w:tr w:rsidR="005B77D2" w14:paraId="1A0DA41B" w14:textId="77777777">
        <w:trPr>
          <w:trHeight w:val="320"/>
        </w:trPr>
        <w:tc>
          <w:tcPr>
            <w:tcW w:w="1620" w:type="dxa"/>
            <w:gridSpan w:val="2"/>
            <w:vMerge/>
          </w:tcPr>
          <w:p w14:paraId="715C8B7F" w14:textId="77777777" w:rsidR="005B77D2" w:rsidRDefault="005B77D2"/>
        </w:tc>
        <w:tc>
          <w:tcPr>
            <w:tcW w:w="1620" w:type="dxa"/>
            <w:gridSpan w:val="2"/>
            <w:tcBorders>
              <w:bottom w:val="dotted" w:sz="4" w:space="0" w:color="auto"/>
            </w:tcBorders>
            <w:vAlign w:val="center"/>
          </w:tcPr>
          <w:p w14:paraId="06607EE0" w14:textId="77777777" w:rsidR="005B77D2" w:rsidRDefault="00AC56A1">
            <w:pPr>
              <w:jc w:val="left"/>
              <w:divId w:val="1"/>
            </w:pPr>
            <w:r>
              <w:rPr>
                <w:sz w:val="16"/>
              </w:rPr>
              <w:t>short to medium</w:t>
            </w:r>
          </w:p>
        </w:tc>
        <w:tc>
          <w:tcPr>
            <w:tcW w:w="1620" w:type="dxa"/>
            <w:gridSpan w:val="2"/>
            <w:tcBorders>
              <w:bottom w:val="dotted" w:sz="4" w:space="0" w:color="auto"/>
            </w:tcBorders>
            <w:vAlign w:val="center"/>
          </w:tcPr>
          <w:p w14:paraId="3EF0150B" w14:textId="77777777" w:rsidR="005B77D2" w:rsidRDefault="005B77D2"/>
        </w:tc>
        <w:tc>
          <w:tcPr>
            <w:tcW w:w="1620" w:type="dxa"/>
            <w:tcBorders>
              <w:bottom w:val="dotted" w:sz="4" w:space="0" w:color="auto"/>
            </w:tcBorders>
            <w:vAlign w:val="center"/>
          </w:tcPr>
          <w:p w14:paraId="1B640D48" w14:textId="77777777" w:rsidR="005B77D2" w:rsidRDefault="005B77D2"/>
        </w:tc>
        <w:tc>
          <w:tcPr>
            <w:tcW w:w="1620" w:type="dxa"/>
            <w:tcBorders>
              <w:bottom w:val="dotted" w:sz="4" w:space="0" w:color="auto"/>
            </w:tcBorders>
            <w:vAlign w:val="center"/>
          </w:tcPr>
          <w:p w14:paraId="685E452A" w14:textId="77777777" w:rsidR="005B77D2" w:rsidRDefault="005B77D2"/>
        </w:tc>
        <w:tc>
          <w:tcPr>
            <w:tcW w:w="1620" w:type="dxa"/>
            <w:tcBorders>
              <w:bottom w:val="dotted" w:sz="4" w:space="0" w:color="auto"/>
            </w:tcBorders>
            <w:vAlign w:val="center"/>
          </w:tcPr>
          <w:p w14:paraId="03905D70" w14:textId="77777777" w:rsidR="005B77D2" w:rsidRDefault="005B77D2"/>
        </w:tc>
        <w:tc>
          <w:tcPr>
            <w:tcW w:w="1620" w:type="dxa"/>
            <w:tcBorders>
              <w:bottom w:val="dotted" w:sz="4" w:space="0" w:color="auto"/>
            </w:tcBorders>
            <w:vAlign w:val="center"/>
          </w:tcPr>
          <w:p w14:paraId="545D4ADB" w14:textId="77777777" w:rsidR="005B77D2" w:rsidRDefault="00AC56A1">
            <w:pPr>
              <w:jc w:val="center"/>
              <w:divId w:val="1"/>
            </w:pPr>
            <w:r>
              <w:rPr>
                <w:rFonts w:eastAsia="Arial"/>
                <w:sz w:val="16"/>
              </w:rPr>
              <w:t xml:space="preserve">4 </w:t>
            </w:r>
          </w:p>
        </w:tc>
      </w:tr>
      <w:tr w:rsidR="005B77D2" w14:paraId="1848BE51" w14:textId="77777777">
        <w:trPr>
          <w:trHeight w:val="320"/>
        </w:trPr>
        <w:tc>
          <w:tcPr>
            <w:tcW w:w="1620" w:type="dxa"/>
            <w:gridSpan w:val="2"/>
            <w:vMerge/>
          </w:tcPr>
          <w:p w14:paraId="185D4C8B" w14:textId="77777777" w:rsidR="005B77D2" w:rsidRDefault="005B77D2"/>
        </w:tc>
        <w:tc>
          <w:tcPr>
            <w:tcW w:w="1620" w:type="dxa"/>
            <w:gridSpan w:val="2"/>
            <w:tcBorders>
              <w:bottom w:val="dotted" w:sz="4" w:space="0" w:color="auto"/>
            </w:tcBorders>
            <w:vAlign w:val="center"/>
          </w:tcPr>
          <w:p w14:paraId="4E4E34D5"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294D9C08" w14:textId="77777777" w:rsidR="005B77D2" w:rsidRDefault="005B77D2"/>
        </w:tc>
        <w:tc>
          <w:tcPr>
            <w:tcW w:w="1620" w:type="dxa"/>
            <w:tcBorders>
              <w:bottom w:val="dotted" w:sz="4" w:space="0" w:color="auto"/>
            </w:tcBorders>
            <w:vAlign w:val="center"/>
          </w:tcPr>
          <w:p w14:paraId="2167B1C7" w14:textId="77777777" w:rsidR="005B77D2" w:rsidRDefault="005B77D2"/>
        </w:tc>
        <w:tc>
          <w:tcPr>
            <w:tcW w:w="1620" w:type="dxa"/>
            <w:tcBorders>
              <w:bottom w:val="dotted" w:sz="4" w:space="0" w:color="auto"/>
            </w:tcBorders>
            <w:vAlign w:val="center"/>
          </w:tcPr>
          <w:p w14:paraId="221BF517" w14:textId="77777777" w:rsidR="005B77D2" w:rsidRDefault="005B77D2"/>
        </w:tc>
        <w:tc>
          <w:tcPr>
            <w:tcW w:w="1620" w:type="dxa"/>
            <w:tcBorders>
              <w:bottom w:val="dotted" w:sz="4" w:space="0" w:color="auto"/>
            </w:tcBorders>
            <w:vAlign w:val="center"/>
          </w:tcPr>
          <w:p w14:paraId="25962602" w14:textId="77777777" w:rsidR="005B77D2" w:rsidRDefault="00AC56A1">
            <w:pPr>
              <w:jc w:val="left"/>
              <w:divId w:val="1"/>
            </w:pPr>
            <w:r>
              <w:rPr>
                <w:sz w:val="16"/>
              </w:rPr>
              <w:t>EPBRD01</w:t>
            </w:r>
          </w:p>
        </w:tc>
        <w:tc>
          <w:tcPr>
            <w:tcW w:w="1620" w:type="dxa"/>
            <w:tcBorders>
              <w:bottom w:val="dotted" w:sz="4" w:space="0" w:color="auto"/>
            </w:tcBorders>
            <w:vAlign w:val="center"/>
          </w:tcPr>
          <w:p w14:paraId="0C3CEC7A" w14:textId="77777777" w:rsidR="005B77D2" w:rsidRDefault="00AC56A1">
            <w:pPr>
              <w:jc w:val="center"/>
              <w:divId w:val="1"/>
            </w:pPr>
            <w:r>
              <w:rPr>
                <w:rFonts w:eastAsia="Arial"/>
                <w:sz w:val="16"/>
              </w:rPr>
              <w:t xml:space="preserve">5 </w:t>
            </w:r>
          </w:p>
        </w:tc>
      </w:tr>
      <w:tr w:rsidR="005B77D2" w14:paraId="5E9EFE06" w14:textId="77777777">
        <w:trPr>
          <w:trHeight w:val="320"/>
        </w:trPr>
        <w:tc>
          <w:tcPr>
            <w:tcW w:w="1620" w:type="dxa"/>
            <w:gridSpan w:val="2"/>
            <w:vMerge/>
          </w:tcPr>
          <w:p w14:paraId="39B9F388" w14:textId="77777777" w:rsidR="005B77D2" w:rsidRDefault="005B77D2"/>
        </w:tc>
        <w:tc>
          <w:tcPr>
            <w:tcW w:w="1620" w:type="dxa"/>
            <w:gridSpan w:val="2"/>
            <w:tcBorders>
              <w:bottom w:val="dotted" w:sz="4" w:space="0" w:color="auto"/>
            </w:tcBorders>
            <w:vAlign w:val="center"/>
          </w:tcPr>
          <w:p w14:paraId="2DC07489" w14:textId="77777777" w:rsidR="005B77D2" w:rsidRDefault="00AC56A1">
            <w:pPr>
              <w:jc w:val="left"/>
              <w:divId w:val="1"/>
            </w:pPr>
            <w:r>
              <w:rPr>
                <w:sz w:val="16"/>
              </w:rPr>
              <w:t>medium to long</w:t>
            </w:r>
          </w:p>
        </w:tc>
        <w:tc>
          <w:tcPr>
            <w:tcW w:w="1620" w:type="dxa"/>
            <w:gridSpan w:val="2"/>
            <w:tcBorders>
              <w:bottom w:val="dotted" w:sz="4" w:space="0" w:color="auto"/>
            </w:tcBorders>
            <w:vAlign w:val="center"/>
          </w:tcPr>
          <w:p w14:paraId="4B43743A" w14:textId="77777777" w:rsidR="005B77D2" w:rsidRDefault="005B77D2"/>
        </w:tc>
        <w:tc>
          <w:tcPr>
            <w:tcW w:w="1620" w:type="dxa"/>
            <w:tcBorders>
              <w:bottom w:val="dotted" w:sz="4" w:space="0" w:color="auto"/>
            </w:tcBorders>
            <w:vAlign w:val="center"/>
          </w:tcPr>
          <w:p w14:paraId="75CEA158" w14:textId="77777777" w:rsidR="005B77D2" w:rsidRDefault="005B77D2"/>
        </w:tc>
        <w:tc>
          <w:tcPr>
            <w:tcW w:w="1620" w:type="dxa"/>
            <w:tcBorders>
              <w:bottom w:val="dotted" w:sz="4" w:space="0" w:color="auto"/>
            </w:tcBorders>
            <w:vAlign w:val="center"/>
          </w:tcPr>
          <w:p w14:paraId="1310A9BA" w14:textId="77777777" w:rsidR="005B77D2" w:rsidRDefault="005B77D2"/>
        </w:tc>
        <w:tc>
          <w:tcPr>
            <w:tcW w:w="1620" w:type="dxa"/>
            <w:tcBorders>
              <w:bottom w:val="dotted" w:sz="4" w:space="0" w:color="auto"/>
            </w:tcBorders>
            <w:vAlign w:val="center"/>
          </w:tcPr>
          <w:p w14:paraId="014C08AF" w14:textId="77777777" w:rsidR="005B77D2" w:rsidRDefault="005B77D2"/>
        </w:tc>
        <w:tc>
          <w:tcPr>
            <w:tcW w:w="1620" w:type="dxa"/>
            <w:tcBorders>
              <w:bottom w:val="dotted" w:sz="4" w:space="0" w:color="auto"/>
            </w:tcBorders>
            <w:vAlign w:val="center"/>
          </w:tcPr>
          <w:p w14:paraId="5CF5D952" w14:textId="77777777" w:rsidR="005B77D2" w:rsidRDefault="00AC56A1">
            <w:pPr>
              <w:jc w:val="center"/>
              <w:divId w:val="1"/>
            </w:pPr>
            <w:r>
              <w:rPr>
                <w:rFonts w:eastAsia="Arial"/>
                <w:sz w:val="16"/>
              </w:rPr>
              <w:t xml:space="preserve">6 </w:t>
            </w:r>
          </w:p>
        </w:tc>
      </w:tr>
      <w:tr w:rsidR="005B77D2" w14:paraId="3744F46F" w14:textId="77777777">
        <w:trPr>
          <w:trHeight w:val="320"/>
        </w:trPr>
        <w:tc>
          <w:tcPr>
            <w:tcW w:w="1620" w:type="dxa"/>
            <w:gridSpan w:val="2"/>
            <w:vMerge/>
          </w:tcPr>
          <w:p w14:paraId="14840C51" w14:textId="77777777" w:rsidR="005B77D2" w:rsidRDefault="005B77D2"/>
        </w:tc>
        <w:tc>
          <w:tcPr>
            <w:tcW w:w="1620" w:type="dxa"/>
            <w:gridSpan w:val="2"/>
            <w:tcBorders>
              <w:bottom w:val="dotted" w:sz="4" w:space="0" w:color="auto"/>
            </w:tcBorders>
            <w:vAlign w:val="center"/>
          </w:tcPr>
          <w:p w14:paraId="28D934A0" w14:textId="77777777" w:rsidR="005B77D2" w:rsidRDefault="00AC56A1">
            <w:pPr>
              <w:jc w:val="left"/>
              <w:divId w:val="1"/>
            </w:pPr>
            <w:r>
              <w:rPr>
                <w:sz w:val="16"/>
              </w:rPr>
              <w:t>long</w:t>
            </w:r>
          </w:p>
        </w:tc>
        <w:tc>
          <w:tcPr>
            <w:tcW w:w="1620" w:type="dxa"/>
            <w:gridSpan w:val="2"/>
            <w:tcBorders>
              <w:bottom w:val="dotted" w:sz="4" w:space="0" w:color="auto"/>
            </w:tcBorders>
            <w:vAlign w:val="center"/>
          </w:tcPr>
          <w:p w14:paraId="2FC4B69E" w14:textId="77777777" w:rsidR="005B77D2" w:rsidRDefault="005B77D2"/>
        </w:tc>
        <w:tc>
          <w:tcPr>
            <w:tcW w:w="1620" w:type="dxa"/>
            <w:tcBorders>
              <w:bottom w:val="dotted" w:sz="4" w:space="0" w:color="auto"/>
            </w:tcBorders>
            <w:vAlign w:val="center"/>
          </w:tcPr>
          <w:p w14:paraId="289E92BB" w14:textId="77777777" w:rsidR="005B77D2" w:rsidRDefault="005B77D2"/>
        </w:tc>
        <w:tc>
          <w:tcPr>
            <w:tcW w:w="1620" w:type="dxa"/>
            <w:tcBorders>
              <w:bottom w:val="dotted" w:sz="4" w:space="0" w:color="auto"/>
            </w:tcBorders>
            <w:vAlign w:val="center"/>
          </w:tcPr>
          <w:p w14:paraId="666FE6C6" w14:textId="77777777" w:rsidR="005B77D2" w:rsidRDefault="005B77D2"/>
        </w:tc>
        <w:tc>
          <w:tcPr>
            <w:tcW w:w="1620" w:type="dxa"/>
            <w:tcBorders>
              <w:bottom w:val="dotted" w:sz="4" w:space="0" w:color="auto"/>
            </w:tcBorders>
            <w:vAlign w:val="center"/>
          </w:tcPr>
          <w:p w14:paraId="6DF527C6" w14:textId="77777777" w:rsidR="005B77D2" w:rsidRDefault="00AC56A1">
            <w:pPr>
              <w:jc w:val="left"/>
              <w:divId w:val="1"/>
            </w:pPr>
            <w:r>
              <w:rPr>
                <w:sz w:val="16"/>
              </w:rPr>
              <w:t>HM 1212</w:t>
            </w:r>
          </w:p>
        </w:tc>
        <w:tc>
          <w:tcPr>
            <w:tcW w:w="1620" w:type="dxa"/>
            <w:tcBorders>
              <w:bottom w:val="dotted" w:sz="4" w:space="0" w:color="auto"/>
            </w:tcBorders>
            <w:vAlign w:val="center"/>
          </w:tcPr>
          <w:p w14:paraId="7103BBB5" w14:textId="77777777" w:rsidR="005B77D2" w:rsidRDefault="00AC56A1">
            <w:pPr>
              <w:jc w:val="center"/>
              <w:divId w:val="1"/>
            </w:pPr>
            <w:r>
              <w:rPr>
                <w:rFonts w:eastAsia="Arial"/>
                <w:sz w:val="16"/>
              </w:rPr>
              <w:t xml:space="preserve">7 </w:t>
            </w:r>
          </w:p>
        </w:tc>
      </w:tr>
      <w:tr w:rsidR="005B77D2" w14:paraId="6DDECCFF" w14:textId="77777777">
        <w:trPr>
          <w:trHeight w:val="320"/>
        </w:trPr>
        <w:tc>
          <w:tcPr>
            <w:tcW w:w="1620" w:type="dxa"/>
            <w:gridSpan w:val="2"/>
            <w:vMerge/>
          </w:tcPr>
          <w:p w14:paraId="6B620C88" w14:textId="77777777" w:rsidR="005B77D2" w:rsidRDefault="005B77D2"/>
        </w:tc>
        <w:tc>
          <w:tcPr>
            <w:tcW w:w="1620" w:type="dxa"/>
            <w:gridSpan w:val="2"/>
            <w:tcBorders>
              <w:bottom w:val="dotted" w:sz="4" w:space="0" w:color="auto"/>
            </w:tcBorders>
            <w:vAlign w:val="center"/>
          </w:tcPr>
          <w:p w14:paraId="2B879ED1" w14:textId="77777777" w:rsidR="005B77D2" w:rsidRDefault="00AC56A1">
            <w:pPr>
              <w:jc w:val="left"/>
              <w:divId w:val="1"/>
            </w:pPr>
            <w:r>
              <w:rPr>
                <w:sz w:val="16"/>
              </w:rPr>
              <w:t>long to very long</w:t>
            </w:r>
          </w:p>
        </w:tc>
        <w:tc>
          <w:tcPr>
            <w:tcW w:w="1620" w:type="dxa"/>
            <w:gridSpan w:val="2"/>
            <w:tcBorders>
              <w:bottom w:val="dotted" w:sz="4" w:space="0" w:color="auto"/>
            </w:tcBorders>
            <w:vAlign w:val="center"/>
          </w:tcPr>
          <w:p w14:paraId="0CE47080" w14:textId="77777777" w:rsidR="005B77D2" w:rsidRDefault="005B77D2"/>
        </w:tc>
        <w:tc>
          <w:tcPr>
            <w:tcW w:w="1620" w:type="dxa"/>
            <w:tcBorders>
              <w:bottom w:val="dotted" w:sz="4" w:space="0" w:color="auto"/>
            </w:tcBorders>
            <w:vAlign w:val="center"/>
          </w:tcPr>
          <w:p w14:paraId="32BC974C" w14:textId="77777777" w:rsidR="005B77D2" w:rsidRDefault="005B77D2"/>
        </w:tc>
        <w:tc>
          <w:tcPr>
            <w:tcW w:w="1620" w:type="dxa"/>
            <w:tcBorders>
              <w:bottom w:val="dotted" w:sz="4" w:space="0" w:color="auto"/>
            </w:tcBorders>
            <w:vAlign w:val="center"/>
          </w:tcPr>
          <w:p w14:paraId="08050C50" w14:textId="77777777" w:rsidR="005B77D2" w:rsidRDefault="005B77D2"/>
        </w:tc>
        <w:tc>
          <w:tcPr>
            <w:tcW w:w="1620" w:type="dxa"/>
            <w:tcBorders>
              <w:bottom w:val="dotted" w:sz="4" w:space="0" w:color="auto"/>
            </w:tcBorders>
            <w:vAlign w:val="center"/>
          </w:tcPr>
          <w:p w14:paraId="44B61A66" w14:textId="77777777" w:rsidR="005B77D2" w:rsidRDefault="00AC56A1">
            <w:pPr>
              <w:jc w:val="left"/>
              <w:divId w:val="1"/>
            </w:pPr>
            <w:r>
              <w:rPr>
                <w:sz w:val="16"/>
              </w:rPr>
              <w:t>HL 1028</w:t>
            </w:r>
          </w:p>
        </w:tc>
        <w:tc>
          <w:tcPr>
            <w:tcW w:w="1620" w:type="dxa"/>
            <w:tcBorders>
              <w:bottom w:val="dotted" w:sz="4" w:space="0" w:color="auto"/>
            </w:tcBorders>
            <w:vAlign w:val="center"/>
          </w:tcPr>
          <w:p w14:paraId="191FA3E2" w14:textId="77777777" w:rsidR="005B77D2" w:rsidRDefault="00AC56A1">
            <w:pPr>
              <w:jc w:val="center"/>
              <w:divId w:val="1"/>
            </w:pPr>
            <w:r>
              <w:rPr>
                <w:rFonts w:eastAsia="Arial"/>
                <w:sz w:val="16"/>
              </w:rPr>
              <w:t xml:space="preserve">8 </w:t>
            </w:r>
          </w:p>
        </w:tc>
      </w:tr>
      <w:tr w:rsidR="005B77D2" w14:paraId="40557FBB" w14:textId="77777777">
        <w:trPr>
          <w:trHeight w:val="320"/>
        </w:trPr>
        <w:tc>
          <w:tcPr>
            <w:tcW w:w="1620" w:type="dxa"/>
            <w:gridSpan w:val="2"/>
            <w:vMerge/>
          </w:tcPr>
          <w:p w14:paraId="176B3FCF" w14:textId="77777777" w:rsidR="005B77D2" w:rsidRDefault="005B77D2"/>
        </w:tc>
        <w:tc>
          <w:tcPr>
            <w:tcW w:w="1620" w:type="dxa"/>
            <w:gridSpan w:val="2"/>
            <w:tcBorders>
              <w:bottom w:val="dotted" w:sz="4" w:space="0" w:color="auto"/>
            </w:tcBorders>
            <w:vAlign w:val="center"/>
          </w:tcPr>
          <w:p w14:paraId="087BB4B4" w14:textId="77777777" w:rsidR="005B77D2" w:rsidRDefault="00AC56A1">
            <w:pPr>
              <w:jc w:val="left"/>
              <w:divId w:val="1"/>
            </w:pPr>
            <w:r>
              <w:rPr>
                <w:sz w:val="16"/>
              </w:rPr>
              <w:t>very long</w:t>
            </w:r>
          </w:p>
        </w:tc>
        <w:tc>
          <w:tcPr>
            <w:tcW w:w="1620" w:type="dxa"/>
            <w:gridSpan w:val="2"/>
            <w:tcBorders>
              <w:bottom w:val="dotted" w:sz="4" w:space="0" w:color="auto"/>
            </w:tcBorders>
            <w:vAlign w:val="center"/>
          </w:tcPr>
          <w:p w14:paraId="0CD02254" w14:textId="77777777" w:rsidR="005B77D2" w:rsidRDefault="005B77D2"/>
        </w:tc>
        <w:tc>
          <w:tcPr>
            <w:tcW w:w="1620" w:type="dxa"/>
            <w:tcBorders>
              <w:bottom w:val="dotted" w:sz="4" w:space="0" w:color="auto"/>
            </w:tcBorders>
            <w:vAlign w:val="center"/>
          </w:tcPr>
          <w:p w14:paraId="27C1A830" w14:textId="77777777" w:rsidR="005B77D2" w:rsidRDefault="005B77D2"/>
        </w:tc>
        <w:tc>
          <w:tcPr>
            <w:tcW w:w="1620" w:type="dxa"/>
            <w:tcBorders>
              <w:bottom w:val="dotted" w:sz="4" w:space="0" w:color="auto"/>
            </w:tcBorders>
            <w:vAlign w:val="center"/>
          </w:tcPr>
          <w:p w14:paraId="4B5E11B4" w14:textId="77777777" w:rsidR="005B77D2" w:rsidRDefault="005B77D2"/>
        </w:tc>
        <w:tc>
          <w:tcPr>
            <w:tcW w:w="1620" w:type="dxa"/>
            <w:tcBorders>
              <w:bottom w:val="dotted" w:sz="4" w:space="0" w:color="auto"/>
            </w:tcBorders>
            <w:vAlign w:val="center"/>
          </w:tcPr>
          <w:p w14:paraId="72D9FF2E" w14:textId="77777777" w:rsidR="005B77D2" w:rsidRDefault="005B77D2"/>
        </w:tc>
        <w:tc>
          <w:tcPr>
            <w:tcW w:w="1620" w:type="dxa"/>
            <w:tcBorders>
              <w:bottom w:val="dotted" w:sz="4" w:space="0" w:color="auto"/>
            </w:tcBorders>
            <w:vAlign w:val="center"/>
          </w:tcPr>
          <w:p w14:paraId="301F6AEB" w14:textId="77777777" w:rsidR="005B77D2" w:rsidRDefault="00AC56A1">
            <w:pPr>
              <w:jc w:val="center"/>
              <w:divId w:val="1"/>
            </w:pPr>
            <w:r>
              <w:rPr>
                <w:rFonts w:eastAsia="Arial"/>
                <w:sz w:val="16"/>
              </w:rPr>
              <w:t xml:space="preserve">9 </w:t>
            </w:r>
          </w:p>
        </w:tc>
      </w:tr>
      <w:tr w:rsidR="005B77D2" w14:paraId="08C0E8DA" w14:textId="77777777">
        <w:trPr>
          <w:trHeight w:val="360"/>
        </w:trPr>
        <w:tc>
          <w:tcPr>
            <w:tcW w:w="810" w:type="dxa"/>
            <w:tcBorders>
              <w:right w:val="dotted" w:sz="4" w:space="0" w:color="auto"/>
            </w:tcBorders>
            <w:shd w:val="clear" w:color="auto" w:fill="DFDFD7"/>
            <w:vAlign w:val="center"/>
          </w:tcPr>
          <w:p w14:paraId="2B11F1EA" w14:textId="77777777" w:rsidR="005B77D2" w:rsidRDefault="00AC56A1">
            <w:r>
              <w:rPr>
                <w:rFonts w:eastAsia="Arial"/>
                <w:b/>
                <w:sz w:val="16"/>
              </w:rPr>
              <w:t>30.</w:t>
            </w:r>
          </w:p>
        </w:tc>
        <w:tc>
          <w:tcPr>
            <w:tcW w:w="810" w:type="dxa"/>
            <w:tcBorders>
              <w:right w:val="dotted" w:sz="4" w:space="0" w:color="auto"/>
            </w:tcBorders>
            <w:shd w:val="clear" w:color="auto" w:fill="DFDFD7"/>
            <w:vAlign w:val="center"/>
          </w:tcPr>
          <w:p w14:paraId="6A7A74B3" w14:textId="77777777" w:rsidR="005B77D2" w:rsidRDefault="00AC56A1">
            <w:ins w:id="131" w:author="TWO" w:date="2026-07-06T19:09:00Z" w16du:dateUtc="2026-07-06T17:09:00Z">
              <w:r>
                <w:rPr>
                  <w:rFonts w:eastAsia="Arial"/>
                  <w:b/>
                  <w:sz w:val="16"/>
                </w:rPr>
                <w:t>(*)</w:t>
              </w:r>
            </w:ins>
          </w:p>
        </w:tc>
        <w:tc>
          <w:tcPr>
            <w:tcW w:w="810" w:type="dxa"/>
            <w:tcBorders>
              <w:right w:val="dotted" w:sz="4" w:space="0" w:color="auto"/>
            </w:tcBorders>
            <w:shd w:val="clear" w:color="auto" w:fill="DFDFD7"/>
            <w:vAlign w:val="center"/>
          </w:tcPr>
          <w:p w14:paraId="76DBD6EF"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6AD17BD8" w14:textId="77777777" w:rsidR="005B77D2" w:rsidRDefault="00AC56A1">
            <w:r>
              <w:rPr>
                <w:rFonts w:eastAsia="Arial"/>
                <w:b/>
                <w:sz w:val="16"/>
              </w:rPr>
              <w:t>MG/MS/VG</w:t>
            </w:r>
          </w:p>
        </w:tc>
        <w:tc>
          <w:tcPr>
            <w:tcW w:w="810" w:type="dxa"/>
            <w:tcBorders>
              <w:right w:val="dotted" w:sz="4" w:space="0" w:color="auto"/>
            </w:tcBorders>
            <w:shd w:val="clear" w:color="auto" w:fill="DFDFD7"/>
            <w:vAlign w:val="center"/>
          </w:tcPr>
          <w:p w14:paraId="0188F267"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7DC8004D" w14:textId="366700B1" w:rsidR="005B77D2" w:rsidRDefault="001E5356">
            <w:del w:id="132" w:author="TWO" w:date="2026-07-06T19:09:00Z" w16du:dateUtc="2026-07-06T17:09:00Z">
              <w:r>
                <w:rPr>
                  <w:rFonts w:eastAsia="Arial"/>
                  <w:b/>
                  <w:sz w:val="16"/>
                </w:rPr>
                <w:delText xml:space="preserve">(d), </w:delText>
              </w:r>
            </w:del>
            <w:r w:rsidR="00AC56A1">
              <w:rPr>
                <w:rFonts w:eastAsia="Arial"/>
                <w:b/>
                <w:sz w:val="16"/>
              </w:rPr>
              <w:t>(e</w:t>
            </w:r>
            <w:ins w:id="133" w:author="TWO" w:date="2026-07-06T19:09:00Z" w16du:dateUtc="2026-07-06T17:09:00Z">
              <w:r w:rsidR="00AC56A1">
                <w:rPr>
                  <w:rFonts w:eastAsia="Arial"/>
                  <w:b/>
                  <w:sz w:val="16"/>
                </w:rPr>
                <w:t>), (f</w:t>
              </w:r>
            </w:ins>
            <w:r w:rsidR="00AC56A1">
              <w:rPr>
                <w:rFonts w:eastAsia="Arial"/>
                <w:b/>
                <w:sz w:val="16"/>
              </w:rPr>
              <w:t>)</w:t>
            </w:r>
          </w:p>
        </w:tc>
        <w:tc>
          <w:tcPr>
            <w:tcW w:w="1620" w:type="dxa"/>
            <w:shd w:val="clear" w:color="auto" w:fill="DFDFD7"/>
            <w:vAlign w:val="center"/>
          </w:tcPr>
          <w:p w14:paraId="7CC09496" w14:textId="77777777" w:rsidR="005B77D2" w:rsidRDefault="005B77D2"/>
        </w:tc>
        <w:tc>
          <w:tcPr>
            <w:tcW w:w="1620" w:type="dxa"/>
            <w:shd w:val="clear" w:color="auto" w:fill="DFDFD7"/>
          </w:tcPr>
          <w:p w14:paraId="03114B96" w14:textId="77777777" w:rsidR="005B77D2" w:rsidRDefault="005B77D2"/>
        </w:tc>
        <w:tc>
          <w:tcPr>
            <w:tcW w:w="1620" w:type="dxa"/>
            <w:shd w:val="clear" w:color="auto" w:fill="DFDFD7"/>
          </w:tcPr>
          <w:p w14:paraId="498D6E2B" w14:textId="77777777" w:rsidR="005B77D2" w:rsidRDefault="005B77D2"/>
        </w:tc>
        <w:tc>
          <w:tcPr>
            <w:tcW w:w="1620" w:type="dxa"/>
            <w:shd w:val="clear" w:color="auto" w:fill="DFDFD7"/>
          </w:tcPr>
          <w:p w14:paraId="51C835B3" w14:textId="77777777" w:rsidR="005B77D2" w:rsidRDefault="005B77D2"/>
        </w:tc>
      </w:tr>
      <w:tr w:rsidR="005B77D2" w14:paraId="7CBE0E65" w14:textId="77777777">
        <w:trPr>
          <w:trHeight w:val="440"/>
        </w:trPr>
        <w:tc>
          <w:tcPr>
            <w:tcW w:w="1620" w:type="dxa"/>
            <w:gridSpan w:val="2"/>
            <w:vMerge w:val="restart"/>
          </w:tcPr>
          <w:p w14:paraId="6BB197FC" w14:textId="77777777" w:rsidR="005B77D2" w:rsidRDefault="005B77D2"/>
        </w:tc>
        <w:tc>
          <w:tcPr>
            <w:tcW w:w="1620" w:type="dxa"/>
            <w:gridSpan w:val="2"/>
            <w:tcBorders>
              <w:bottom w:val="dotted" w:sz="4" w:space="0" w:color="auto"/>
            </w:tcBorders>
          </w:tcPr>
          <w:p w14:paraId="17207F82" w14:textId="77777777" w:rsidR="005B77D2" w:rsidRDefault="00AC56A1">
            <w:pPr>
              <w:spacing w:before="113" w:after="113"/>
              <w:jc w:val="left"/>
              <w:divId w:val="1"/>
            </w:pPr>
            <w:r>
              <w:rPr>
                <w:b/>
                <w:sz w:val="16"/>
              </w:rPr>
              <w:t>Sepal: width</w:t>
            </w:r>
          </w:p>
        </w:tc>
        <w:tc>
          <w:tcPr>
            <w:tcW w:w="1620" w:type="dxa"/>
            <w:gridSpan w:val="2"/>
            <w:tcBorders>
              <w:bottom w:val="dotted" w:sz="4" w:space="0" w:color="auto"/>
            </w:tcBorders>
          </w:tcPr>
          <w:p w14:paraId="54C85380" w14:textId="77777777" w:rsidR="005B77D2" w:rsidRDefault="005B77D2"/>
        </w:tc>
        <w:tc>
          <w:tcPr>
            <w:tcW w:w="1620" w:type="dxa"/>
            <w:tcBorders>
              <w:bottom w:val="dotted" w:sz="4" w:space="0" w:color="auto"/>
            </w:tcBorders>
          </w:tcPr>
          <w:p w14:paraId="243834F6" w14:textId="77777777" w:rsidR="005B77D2" w:rsidRDefault="005B77D2"/>
        </w:tc>
        <w:tc>
          <w:tcPr>
            <w:tcW w:w="1620" w:type="dxa"/>
            <w:tcBorders>
              <w:bottom w:val="dotted" w:sz="4" w:space="0" w:color="auto"/>
            </w:tcBorders>
          </w:tcPr>
          <w:p w14:paraId="1B548495" w14:textId="77777777" w:rsidR="005B77D2" w:rsidRDefault="005B77D2"/>
        </w:tc>
        <w:tc>
          <w:tcPr>
            <w:tcW w:w="1620" w:type="dxa"/>
            <w:tcBorders>
              <w:bottom w:val="dotted" w:sz="4" w:space="0" w:color="auto"/>
            </w:tcBorders>
          </w:tcPr>
          <w:p w14:paraId="146EF8FC" w14:textId="77777777" w:rsidR="005B77D2" w:rsidRDefault="005B77D2"/>
        </w:tc>
        <w:tc>
          <w:tcPr>
            <w:tcW w:w="1620" w:type="dxa"/>
            <w:tcBorders>
              <w:bottom w:val="dotted" w:sz="4" w:space="0" w:color="auto"/>
            </w:tcBorders>
          </w:tcPr>
          <w:p w14:paraId="00529F83" w14:textId="77777777" w:rsidR="005B77D2" w:rsidRDefault="005B77D2"/>
        </w:tc>
      </w:tr>
      <w:tr w:rsidR="005B77D2" w14:paraId="36A45102" w14:textId="77777777">
        <w:trPr>
          <w:trHeight w:val="320"/>
        </w:trPr>
        <w:tc>
          <w:tcPr>
            <w:tcW w:w="1620" w:type="dxa"/>
            <w:gridSpan w:val="2"/>
            <w:vMerge/>
          </w:tcPr>
          <w:p w14:paraId="223B4689" w14:textId="77777777" w:rsidR="005B77D2" w:rsidRDefault="005B77D2"/>
        </w:tc>
        <w:tc>
          <w:tcPr>
            <w:tcW w:w="1620" w:type="dxa"/>
            <w:gridSpan w:val="2"/>
            <w:tcBorders>
              <w:bottom w:val="dotted" w:sz="4" w:space="0" w:color="auto"/>
            </w:tcBorders>
            <w:vAlign w:val="center"/>
          </w:tcPr>
          <w:p w14:paraId="570DB1C9" w14:textId="77777777" w:rsidR="005B77D2" w:rsidRDefault="00AC56A1">
            <w:pPr>
              <w:jc w:val="left"/>
              <w:divId w:val="1"/>
            </w:pPr>
            <w:r>
              <w:rPr>
                <w:sz w:val="16"/>
              </w:rPr>
              <w:t>very narrow</w:t>
            </w:r>
          </w:p>
        </w:tc>
        <w:tc>
          <w:tcPr>
            <w:tcW w:w="1620" w:type="dxa"/>
            <w:gridSpan w:val="2"/>
            <w:tcBorders>
              <w:bottom w:val="dotted" w:sz="4" w:space="0" w:color="auto"/>
            </w:tcBorders>
            <w:vAlign w:val="center"/>
          </w:tcPr>
          <w:p w14:paraId="436A58D1" w14:textId="77777777" w:rsidR="005B77D2" w:rsidRDefault="005B77D2"/>
        </w:tc>
        <w:tc>
          <w:tcPr>
            <w:tcW w:w="1620" w:type="dxa"/>
            <w:tcBorders>
              <w:bottom w:val="dotted" w:sz="4" w:space="0" w:color="auto"/>
            </w:tcBorders>
            <w:vAlign w:val="center"/>
          </w:tcPr>
          <w:p w14:paraId="61DE19DF" w14:textId="77777777" w:rsidR="005B77D2" w:rsidRDefault="005B77D2"/>
        </w:tc>
        <w:tc>
          <w:tcPr>
            <w:tcW w:w="1620" w:type="dxa"/>
            <w:tcBorders>
              <w:bottom w:val="dotted" w:sz="4" w:space="0" w:color="auto"/>
            </w:tcBorders>
            <w:vAlign w:val="center"/>
          </w:tcPr>
          <w:p w14:paraId="209378F3" w14:textId="77777777" w:rsidR="005B77D2" w:rsidRDefault="005B77D2"/>
        </w:tc>
        <w:tc>
          <w:tcPr>
            <w:tcW w:w="1620" w:type="dxa"/>
            <w:tcBorders>
              <w:bottom w:val="dotted" w:sz="4" w:space="0" w:color="auto"/>
            </w:tcBorders>
            <w:vAlign w:val="center"/>
          </w:tcPr>
          <w:p w14:paraId="5493BC32" w14:textId="77777777" w:rsidR="005B77D2" w:rsidRDefault="00AC56A1">
            <w:pPr>
              <w:jc w:val="left"/>
              <w:divId w:val="1"/>
            </w:pPr>
            <w:r>
              <w:rPr>
                <w:sz w:val="16"/>
              </w:rPr>
              <w:t>COSEH 900</w:t>
            </w:r>
          </w:p>
        </w:tc>
        <w:tc>
          <w:tcPr>
            <w:tcW w:w="1620" w:type="dxa"/>
            <w:tcBorders>
              <w:bottom w:val="dotted" w:sz="4" w:space="0" w:color="auto"/>
            </w:tcBorders>
            <w:vAlign w:val="center"/>
          </w:tcPr>
          <w:p w14:paraId="42A7B3AA" w14:textId="77777777" w:rsidR="005B77D2" w:rsidRDefault="00AC56A1">
            <w:pPr>
              <w:jc w:val="center"/>
              <w:divId w:val="1"/>
            </w:pPr>
            <w:r>
              <w:rPr>
                <w:rFonts w:eastAsia="Arial"/>
                <w:sz w:val="16"/>
              </w:rPr>
              <w:t xml:space="preserve">1 </w:t>
            </w:r>
          </w:p>
        </w:tc>
      </w:tr>
      <w:tr w:rsidR="005B77D2" w14:paraId="6FBA69B2" w14:textId="77777777">
        <w:trPr>
          <w:trHeight w:val="320"/>
        </w:trPr>
        <w:tc>
          <w:tcPr>
            <w:tcW w:w="1620" w:type="dxa"/>
            <w:gridSpan w:val="2"/>
            <w:vMerge/>
          </w:tcPr>
          <w:p w14:paraId="58C481CE" w14:textId="77777777" w:rsidR="005B77D2" w:rsidRDefault="005B77D2"/>
        </w:tc>
        <w:tc>
          <w:tcPr>
            <w:tcW w:w="1620" w:type="dxa"/>
            <w:gridSpan w:val="2"/>
            <w:tcBorders>
              <w:bottom w:val="dotted" w:sz="4" w:space="0" w:color="auto"/>
            </w:tcBorders>
            <w:vAlign w:val="center"/>
          </w:tcPr>
          <w:p w14:paraId="05B4B200" w14:textId="77777777" w:rsidR="005B77D2" w:rsidRDefault="00AC56A1">
            <w:pPr>
              <w:jc w:val="left"/>
              <w:divId w:val="1"/>
            </w:pPr>
            <w:r>
              <w:rPr>
                <w:sz w:val="16"/>
              </w:rPr>
              <w:t>very narrow to narrow</w:t>
            </w:r>
          </w:p>
        </w:tc>
        <w:tc>
          <w:tcPr>
            <w:tcW w:w="1620" w:type="dxa"/>
            <w:gridSpan w:val="2"/>
            <w:tcBorders>
              <w:bottom w:val="dotted" w:sz="4" w:space="0" w:color="auto"/>
            </w:tcBorders>
            <w:vAlign w:val="center"/>
          </w:tcPr>
          <w:p w14:paraId="001D6EA3" w14:textId="77777777" w:rsidR="005B77D2" w:rsidRDefault="005B77D2"/>
        </w:tc>
        <w:tc>
          <w:tcPr>
            <w:tcW w:w="1620" w:type="dxa"/>
            <w:tcBorders>
              <w:bottom w:val="dotted" w:sz="4" w:space="0" w:color="auto"/>
            </w:tcBorders>
            <w:vAlign w:val="center"/>
          </w:tcPr>
          <w:p w14:paraId="042A2561" w14:textId="77777777" w:rsidR="005B77D2" w:rsidRDefault="005B77D2"/>
        </w:tc>
        <w:tc>
          <w:tcPr>
            <w:tcW w:w="1620" w:type="dxa"/>
            <w:tcBorders>
              <w:bottom w:val="dotted" w:sz="4" w:space="0" w:color="auto"/>
            </w:tcBorders>
            <w:vAlign w:val="center"/>
          </w:tcPr>
          <w:p w14:paraId="5FE8BCA0" w14:textId="77777777" w:rsidR="005B77D2" w:rsidRDefault="005B77D2"/>
        </w:tc>
        <w:tc>
          <w:tcPr>
            <w:tcW w:w="1620" w:type="dxa"/>
            <w:tcBorders>
              <w:bottom w:val="dotted" w:sz="4" w:space="0" w:color="auto"/>
            </w:tcBorders>
            <w:vAlign w:val="center"/>
          </w:tcPr>
          <w:p w14:paraId="7E992BC9" w14:textId="77777777" w:rsidR="005B77D2" w:rsidRDefault="005B77D2"/>
        </w:tc>
        <w:tc>
          <w:tcPr>
            <w:tcW w:w="1620" w:type="dxa"/>
            <w:tcBorders>
              <w:bottom w:val="dotted" w:sz="4" w:space="0" w:color="auto"/>
            </w:tcBorders>
            <w:vAlign w:val="center"/>
          </w:tcPr>
          <w:p w14:paraId="5531BA06" w14:textId="77777777" w:rsidR="005B77D2" w:rsidRDefault="00AC56A1">
            <w:pPr>
              <w:jc w:val="center"/>
              <w:divId w:val="1"/>
            </w:pPr>
            <w:r>
              <w:rPr>
                <w:rFonts w:eastAsia="Arial"/>
                <w:sz w:val="16"/>
              </w:rPr>
              <w:t xml:space="preserve">2 </w:t>
            </w:r>
          </w:p>
        </w:tc>
      </w:tr>
      <w:tr w:rsidR="005B77D2" w14:paraId="124B0A33" w14:textId="77777777">
        <w:trPr>
          <w:trHeight w:val="320"/>
        </w:trPr>
        <w:tc>
          <w:tcPr>
            <w:tcW w:w="1620" w:type="dxa"/>
            <w:gridSpan w:val="2"/>
            <w:vMerge/>
          </w:tcPr>
          <w:p w14:paraId="5D75B29F" w14:textId="77777777" w:rsidR="005B77D2" w:rsidRDefault="005B77D2"/>
        </w:tc>
        <w:tc>
          <w:tcPr>
            <w:tcW w:w="1620" w:type="dxa"/>
            <w:gridSpan w:val="2"/>
            <w:tcBorders>
              <w:bottom w:val="dotted" w:sz="4" w:space="0" w:color="auto"/>
            </w:tcBorders>
            <w:vAlign w:val="center"/>
          </w:tcPr>
          <w:p w14:paraId="07525967" w14:textId="77777777" w:rsidR="005B77D2" w:rsidRDefault="00AC56A1">
            <w:pPr>
              <w:jc w:val="left"/>
              <w:divId w:val="1"/>
            </w:pPr>
            <w:r>
              <w:rPr>
                <w:sz w:val="16"/>
              </w:rPr>
              <w:t>narrow</w:t>
            </w:r>
          </w:p>
        </w:tc>
        <w:tc>
          <w:tcPr>
            <w:tcW w:w="1620" w:type="dxa"/>
            <w:gridSpan w:val="2"/>
            <w:tcBorders>
              <w:bottom w:val="dotted" w:sz="4" w:space="0" w:color="auto"/>
            </w:tcBorders>
            <w:vAlign w:val="center"/>
          </w:tcPr>
          <w:p w14:paraId="7D3C7D83" w14:textId="77777777" w:rsidR="005B77D2" w:rsidRDefault="005B77D2"/>
        </w:tc>
        <w:tc>
          <w:tcPr>
            <w:tcW w:w="1620" w:type="dxa"/>
            <w:tcBorders>
              <w:bottom w:val="dotted" w:sz="4" w:space="0" w:color="auto"/>
            </w:tcBorders>
            <w:vAlign w:val="center"/>
          </w:tcPr>
          <w:p w14:paraId="14A7F42B" w14:textId="77777777" w:rsidR="005B77D2" w:rsidRDefault="005B77D2"/>
        </w:tc>
        <w:tc>
          <w:tcPr>
            <w:tcW w:w="1620" w:type="dxa"/>
            <w:tcBorders>
              <w:bottom w:val="dotted" w:sz="4" w:space="0" w:color="auto"/>
            </w:tcBorders>
            <w:vAlign w:val="center"/>
          </w:tcPr>
          <w:p w14:paraId="0A4EC68E" w14:textId="77777777" w:rsidR="005B77D2" w:rsidRDefault="005B77D2"/>
        </w:tc>
        <w:tc>
          <w:tcPr>
            <w:tcW w:w="1620" w:type="dxa"/>
            <w:tcBorders>
              <w:bottom w:val="dotted" w:sz="4" w:space="0" w:color="auto"/>
            </w:tcBorders>
            <w:vAlign w:val="center"/>
          </w:tcPr>
          <w:p w14:paraId="0B23DA28" w14:textId="77777777" w:rsidR="005B77D2" w:rsidRDefault="00AC56A1">
            <w:pPr>
              <w:jc w:val="left"/>
              <w:divId w:val="1"/>
            </w:pPr>
            <w:r>
              <w:rPr>
                <w:sz w:val="16"/>
              </w:rPr>
              <w:t>COSEH 710</w:t>
            </w:r>
          </w:p>
        </w:tc>
        <w:tc>
          <w:tcPr>
            <w:tcW w:w="1620" w:type="dxa"/>
            <w:tcBorders>
              <w:bottom w:val="dotted" w:sz="4" w:space="0" w:color="auto"/>
            </w:tcBorders>
            <w:vAlign w:val="center"/>
          </w:tcPr>
          <w:p w14:paraId="7974D638" w14:textId="77777777" w:rsidR="005B77D2" w:rsidRDefault="00AC56A1">
            <w:pPr>
              <w:jc w:val="center"/>
              <w:divId w:val="1"/>
            </w:pPr>
            <w:r>
              <w:rPr>
                <w:rFonts w:eastAsia="Arial"/>
                <w:sz w:val="16"/>
              </w:rPr>
              <w:t xml:space="preserve">3 </w:t>
            </w:r>
          </w:p>
        </w:tc>
      </w:tr>
      <w:tr w:rsidR="005B77D2" w14:paraId="734D3C05" w14:textId="77777777">
        <w:trPr>
          <w:trHeight w:val="320"/>
        </w:trPr>
        <w:tc>
          <w:tcPr>
            <w:tcW w:w="1620" w:type="dxa"/>
            <w:gridSpan w:val="2"/>
            <w:vMerge/>
          </w:tcPr>
          <w:p w14:paraId="63D2F0B6" w14:textId="77777777" w:rsidR="005B77D2" w:rsidRDefault="005B77D2"/>
        </w:tc>
        <w:tc>
          <w:tcPr>
            <w:tcW w:w="1620" w:type="dxa"/>
            <w:gridSpan w:val="2"/>
            <w:tcBorders>
              <w:bottom w:val="dotted" w:sz="4" w:space="0" w:color="auto"/>
            </w:tcBorders>
            <w:vAlign w:val="center"/>
          </w:tcPr>
          <w:p w14:paraId="2E695A13" w14:textId="77777777" w:rsidR="005B77D2" w:rsidRDefault="00AC56A1">
            <w:pPr>
              <w:jc w:val="left"/>
              <w:divId w:val="1"/>
            </w:pPr>
            <w:r>
              <w:rPr>
                <w:sz w:val="16"/>
              </w:rPr>
              <w:t>narrow to medium</w:t>
            </w:r>
          </w:p>
        </w:tc>
        <w:tc>
          <w:tcPr>
            <w:tcW w:w="1620" w:type="dxa"/>
            <w:gridSpan w:val="2"/>
            <w:tcBorders>
              <w:bottom w:val="dotted" w:sz="4" w:space="0" w:color="auto"/>
            </w:tcBorders>
            <w:vAlign w:val="center"/>
          </w:tcPr>
          <w:p w14:paraId="1AB14A38" w14:textId="77777777" w:rsidR="005B77D2" w:rsidRDefault="005B77D2"/>
        </w:tc>
        <w:tc>
          <w:tcPr>
            <w:tcW w:w="1620" w:type="dxa"/>
            <w:tcBorders>
              <w:bottom w:val="dotted" w:sz="4" w:space="0" w:color="auto"/>
            </w:tcBorders>
            <w:vAlign w:val="center"/>
          </w:tcPr>
          <w:p w14:paraId="1E790C7B" w14:textId="77777777" w:rsidR="005B77D2" w:rsidRDefault="005B77D2"/>
        </w:tc>
        <w:tc>
          <w:tcPr>
            <w:tcW w:w="1620" w:type="dxa"/>
            <w:tcBorders>
              <w:bottom w:val="dotted" w:sz="4" w:space="0" w:color="auto"/>
            </w:tcBorders>
            <w:vAlign w:val="center"/>
          </w:tcPr>
          <w:p w14:paraId="24E07EC3" w14:textId="77777777" w:rsidR="005B77D2" w:rsidRDefault="005B77D2"/>
        </w:tc>
        <w:tc>
          <w:tcPr>
            <w:tcW w:w="1620" w:type="dxa"/>
            <w:tcBorders>
              <w:bottom w:val="dotted" w:sz="4" w:space="0" w:color="auto"/>
            </w:tcBorders>
            <w:vAlign w:val="center"/>
          </w:tcPr>
          <w:p w14:paraId="536BBB88" w14:textId="77777777" w:rsidR="005B77D2" w:rsidRDefault="005B77D2"/>
        </w:tc>
        <w:tc>
          <w:tcPr>
            <w:tcW w:w="1620" w:type="dxa"/>
            <w:tcBorders>
              <w:bottom w:val="dotted" w:sz="4" w:space="0" w:color="auto"/>
            </w:tcBorders>
            <w:vAlign w:val="center"/>
          </w:tcPr>
          <w:p w14:paraId="67062F30" w14:textId="77777777" w:rsidR="005B77D2" w:rsidRDefault="00AC56A1">
            <w:pPr>
              <w:jc w:val="center"/>
              <w:divId w:val="1"/>
            </w:pPr>
            <w:r>
              <w:rPr>
                <w:rFonts w:eastAsia="Arial"/>
                <w:sz w:val="16"/>
              </w:rPr>
              <w:t xml:space="preserve">4 </w:t>
            </w:r>
          </w:p>
        </w:tc>
      </w:tr>
      <w:tr w:rsidR="005B77D2" w14:paraId="2E5117E0" w14:textId="77777777">
        <w:trPr>
          <w:trHeight w:val="320"/>
        </w:trPr>
        <w:tc>
          <w:tcPr>
            <w:tcW w:w="1620" w:type="dxa"/>
            <w:gridSpan w:val="2"/>
            <w:vMerge/>
          </w:tcPr>
          <w:p w14:paraId="7504881F" w14:textId="77777777" w:rsidR="005B77D2" w:rsidRDefault="005B77D2"/>
        </w:tc>
        <w:tc>
          <w:tcPr>
            <w:tcW w:w="1620" w:type="dxa"/>
            <w:gridSpan w:val="2"/>
            <w:tcBorders>
              <w:bottom w:val="dotted" w:sz="4" w:space="0" w:color="auto"/>
            </w:tcBorders>
            <w:vAlign w:val="center"/>
          </w:tcPr>
          <w:p w14:paraId="49E6F44A"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3C368B6E" w14:textId="77777777" w:rsidR="005B77D2" w:rsidRDefault="005B77D2"/>
        </w:tc>
        <w:tc>
          <w:tcPr>
            <w:tcW w:w="1620" w:type="dxa"/>
            <w:tcBorders>
              <w:bottom w:val="dotted" w:sz="4" w:space="0" w:color="auto"/>
            </w:tcBorders>
            <w:vAlign w:val="center"/>
          </w:tcPr>
          <w:p w14:paraId="138FDEEB" w14:textId="77777777" w:rsidR="005B77D2" w:rsidRDefault="005B77D2"/>
        </w:tc>
        <w:tc>
          <w:tcPr>
            <w:tcW w:w="1620" w:type="dxa"/>
            <w:tcBorders>
              <w:bottom w:val="dotted" w:sz="4" w:space="0" w:color="auto"/>
            </w:tcBorders>
            <w:vAlign w:val="center"/>
          </w:tcPr>
          <w:p w14:paraId="11679CB0" w14:textId="77777777" w:rsidR="005B77D2" w:rsidRDefault="005B77D2"/>
        </w:tc>
        <w:tc>
          <w:tcPr>
            <w:tcW w:w="1620" w:type="dxa"/>
            <w:tcBorders>
              <w:bottom w:val="dotted" w:sz="4" w:space="0" w:color="auto"/>
            </w:tcBorders>
            <w:vAlign w:val="center"/>
          </w:tcPr>
          <w:p w14:paraId="4EF2D212" w14:textId="77777777" w:rsidR="005B77D2" w:rsidRDefault="00AC56A1">
            <w:pPr>
              <w:jc w:val="left"/>
              <w:divId w:val="1"/>
            </w:pPr>
            <w:r>
              <w:rPr>
                <w:sz w:val="16"/>
              </w:rPr>
              <w:t>HON 1610</w:t>
            </w:r>
          </w:p>
        </w:tc>
        <w:tc>
          <w:tcPr>
            <w:tcW w:w="1620" w:type="dxa"/>
            <w:tcBorders>
              <w:bottom w:val="dotted" w:sz="4" w:space="0" w:color="auto"/>
            </w:tcBorders>
            <w:vAlign w:val="center"/>
          </w:tcPr>
          <w:p w14:paraId="5471D6FA" w14:textId="77777777" w:rsidR="005B77D2" w:rsidRDefault="00AC56A1">
            <w:pPr>
              <w:jc w:val="center"/>
              <w:divId w:val="1"/>
            </w:pPr>
            <w:r>
              <w:rPr>
                <w:rFonts w:eastAsia="Arial"/>
                <w:sz w:val="16"/>
              </w:rPr>
              <w:t xml:space="preserve">5 </w:t>
            </w:r>
          </w:p>
        </w:tc>
      </w:tr>
      <w:tr w:rsidR="005B77D2" w14:paraId="37C6FDEB" w14:textId="77777777">
        <w:trPr>
          <w:trHeight w:val="320"/>
        </w:trPr>
        <w:tc>
          <w:tcPr>
            <w:tcW w:w="1620" w:type="dxa"/>
            <w:gridSpan w:val="2"/>
            <w:vMerge/>
          </w:tcPr>
          <w:p w14:paraId="780DCB28" w14:textId="77777777" w:rsidR="005B77D2" w:rsidRDefault="005B77D2"/>
        </w:tc>
        <w:tc>
          <w:tcPr>
            <w:tcW w:w="1620" w:type="dxa"/>
            <w:gridSpan w:val="2"/>
            <w:tcBorders>
              <w:bottom w:val="dotted" w:sz="4" w:space="0" w:color="auto"/>
            </w:tcBorders>
            <w:vAlign w:val="center"/>
          </w:tcPr>
          <w:p w14:paraId="4437B51E" w14:textId="77777777" w:rsidR="005B77D2" w:rsidRDefault="00AC56A1">
            <w:pPr>
              <w:jc w:val="left"/>
              <w:divId w:val="1"/>
            </w:pPr>
            <w:r>
              <w:rPr>
                <w:sz w:val="16"/>
              </w:rPr>
              <w:t>medium to broad</w:t>
            </w:r>
          </w:p>
        </w:tc>
        <w:tc>
          <w:tcPr>
            <w:tcW w:w="1620" w:type="dxa"/>
            <w:gridSpan w:val="2"/>
            <w:tcBorders>
              <w:bottom w:val="dotted" w:sz="4" w:space="0" w:color="auto"/>
            </w:tcBorders>
            <w:vAlign w:val="center"/>
          </w:tcPr>
          <w:p w14:paraId="282C15D8" w14:textId="77777777" w:rsidR="005B77D2" w:rsidRDefault="005B77D2"/>
        </w:tc>
        <w:tc>
          <w:tcPr>
            <w:tcW w:w="1620" w:type="dxa"/>
            <w:tcBorders>
              <w:bottom w:val="dotted" w:sz="4" w:space="0" w:color="auto"/>
            </w:tcBorders>
            <w:vAlign w:val="center"/>
          </w:tcPr>
          <w:p w14:paraId="3E4EC00F" w14:textId="77777777" w:rsidR="005B77D2" w:rsidRDefault="005B77D2"/>
        </w:tc>
        <w:tc>
          <w:tcPr>
            <w:tcW w:w="1620" w:type="dxa"/>
            <w:tcBorders>
              <w:bottom w:val="dotted" w:sz="4" w:space="0" w:color="auto"/>
            </w:tcBorders>
            <w:vAlign w:val="center"/>
          </w:tcPr>
          <w:p w14:paraId="6E2AC8F4" w14:textId="77777777" w:rsidR="005B77D2" w:rsidRDefault="005B77D2"/>
        </w:tc>
        <w:tc>
          <w:tcPr>
            <w:tcW w:w="1620" w:type="dxa"/>
            <w:tcBorders>
              <w:bottom w:val="dotted" w:sz="4" w:space="0" w:color="auto"/>
            </w:tcBorders>
            <w:vAlign w:val="center"/>
          </w:tcPr>
          <w:p w14:paraId="7A6C19BF" w14:textId="77777777" w:rsidR="005B77D2" w:rsidRDefault="005B77D2"/>
        </w:tc>
        <w:tc>
          <w:tcPr>
            <w:tcW w:w="1620" w:type="dxa"/>
            <w:tcBorders>
              <w:bottom w:val="dotted" w:sz="4" w:space="0" w:color="auto"/>
            </w:tcBorders>
            <w:vAlign w:val="center"/>
          </w:tcPr>
          <w:p w14:paraId="20249DD0" w14:textId="77777777" w:rsidR="005B77D2" w:rsidRDefault="00AC56A1">
            <w:pPr>
              <w:jc w:val="center"/>
              <w:divId w:val="1"/>
            </w:pPr>
            <w:r>
              <w:rPr>
                <w:rFonts w:eastAsia="Arial"/>
                <w:sz w:val="16"/>
              </w:rPr>
              <w:t xml:space="preserve">6 </w:t>
            </w:r>
          </w:p>
        </w:tc>
      </w:tr>
      <w:tr w:rsidR="005B77D2" w14:paraId="015B3FAF" w14:textId="77777777">
        <w:trPr>
          <w:trHeight w:val="320"/>
        </w:trPr>
        <w:tc>
          <w:tcPr>
            <w:tcW w:w="1620" w:type="dxa"/>
            <w:gridSpan w:val="2"/>
            <w:vMerge/>
          </w:tcPr>
          <w:p w14:paraId="6807F38A" w14:textId="77777777" w:rsidR="005B77D2" w:rsidRDefault="005B77D2"/>
        </w:tc>
        <w:tc>
          <w:tcPr>
            <w:tcW w:w="1620" w:type="dxa"/>
            <w:gridSpan w:val="2"/>
            <w:tcBorders>
              <w:bottom w:val="dotted" w:sz="4" w:space="0" w:color="auto"/>
            </w:tcBorders>
            <w:vAlign w:val="center"/>
          </w:tcPr>
          <w:p w14:paraId="1416E6CD" w14:textId="77777777" w:rsidR="005B77D2" w:rsidRDefault="00AC56A1">
            <w:pPr>
              <w:jc w:val="left"/>
              <w:divId w:val="1"/>
            </w:pPr>
            <w:r>
              <w:rPr>
                <w:sz w:val="16"/>
              </w:rPr>
              <w:t>broad</w:t>
            </w:r>
          </w:p>
        </w:tc>
        <w:tc>
          <w:tcPr>
            <w:tcW w:w="1620" w:type="dxa"/>
            <w:gridSpan w:val="2"/>
            <w:tcBorders>
              <w:bottom w:val="dotted" w:sz="4" w:space="0" w:color="auto"/>
            </w:tcBorders>
            <w:vAlign w:val="center"/>
          </w:tcPr>
          <w:p w14:paraId="4DA10F01" w14:textId="77777777" w:rsidR="005B77D2" w:rsidRDefault="005B77D2"/>
        </w:tc>
        <w:tc>
          <w:tcPr>
            <w:tcW w:w="1620" w:type="dxa"/>
            <w:tcBorders>
              <w:bottom w:val="dotted" w:sz="4" w:space="0" w:color="auto"/>
            </w:tcBorders>
            <w:vAlign w:val="center"/>
          </w:tcPr>
          <w:p w14:paraId="36C96C9C" w14:textId="77777777" w:rsidR="005B77D2" w:rsidRDefault="005B77D2"/>
        </w:tc>
        <w:tc>
          <w:tcPr>
            <w:tcW w:w="1620" w:type="dxa"/>
            <w:tcBorders>
              <w:bottom w:val="dotted" w:sz="4" w:space="0" w:color="auto"/>
            </w:tcBorders>
            <w:vAlign w:val="center"/>
          </w:tcPr>
          <w:p w14:paraId="68586EF1" w14:textId="77777777" w:rsidR="005B77D2" w:rsidRDefault="005B77D2"/>
        </w:tc>
        <w:tc>
          <w:tcPr>
            <w:tcW w:w="1620" w:type="dxa"/>
            <w:tcBorders>
              <w:bottom w:val="dotted" w:sz="4" w:space="0" w:color="auto"/>
            </w:tcBorders>
            <w:vAlign w:val="center"/>
          </w:tcPr>
          <w:p w14:paraId="23A4FE53" w14:textId="77777777" w:rsidR="005B77D2" w:rsidRDefault="005B77D2"/>
        </w:tc>
        <w:tc>
          <w:tcPr>
            <w:tcW w:w="1620" w:type="dxa"/>
            <w:tcBorders>
              <w:bottom w:val="dotted" w:sz="4" w:space="0" w:color="auto"/>
            </w:tcBorders>
            <w:vAlign w:val="center"/>
          </w:tcPr>
          <w:p w14:paraId="0BBD89C7" w14:textId="77777777" w:rsidR="005B77D2" w:rsidRDefault="00AC56A1">
            <w:pPr>
              <w:jc w:val="center"/>
              <w:divId w:val="1"/>
            </w:pPr>
            <w:r>
              <w:rPr>
                <w:rFonts w:eastAsia="Arial"/>
                <w:sz w:val="16"/>
              </w:rPr>
              <w:t xml:space="preserve">7 </w:t>
            </w:r>
          </w:p>
        </w:tc>
      </w:tr>
      <w:tr w:rsidR="005B77D2" w14:paraId="4581116F" w14:textId="77777777">
        <w:trPr>
          <w:trHeight w:val="320"/>
        </w:trPr>
        <w:tc>
          <w:tcPr>
            <w:tcW w:w="1620" w:type="dxa"/>
            <w:gridSpan w:val="2"/>
            <w:vMerge/>
          </w:tcPr>
          <w:p w14:paraId="24A6CC61" w14:textId="77777777" w:rsidR="005B77D2" w:rsidRDefault="005B77D2"/>
        </w:tc>
        <w:tc>
          <w:tcPr>
            <w:tcW w:w="1620" w:type="dxa"/>
            <w:gridSpan w:val="2"/>
            <w:tcBorders>
              <w:bottom w:val="dotted" w:sz="4" w:space="0" w:color="auto"/>
            </w:tcBorders>
            <w:vAlign w:val="center"/>
          </w:tcPr>
          <w:p w14:paraId="2DFB7ABC" w14:textId="77777777" w:rsidR="005B77D2" w:rsidRDefault="00AC56A1">
            <w:pPr>
              <w:jc w:val="left"/>
              <w:divId w:val="1"/>
            </w:pPr>
            <w:r>
              <w:rPr>
                <w:sz w:val="16"/>
              </w:rPr>
              <w:t>broad to very broad</w:t>
            </w:r>
          </w:p>
        </w:tc>
        <w:tc>
          <w:tcPr>
            <w:tcW w:w="1620" w:type="dxa"/>
            <w:gridSpan w:val="2"/>
            <w:tcBorders>
              <w:bottom w:val="dotted" w:sz="4" w:space="0" w:color="auto"/>
            </w:tcBorders>
            <w:vAlign w:val="center"/>
          </w:tcPr>
          <w:p w14:paraId="23A046F1" w14:textId="77777777" w:rsidR="005B77D2" w:rsidRDefault="005B77D2"/>
        </w:tc>
        <w:tc>
          <w:tcPr>
            <w:tcW w:w="1620" w:type="dxa"/>
            <w:tcBorders>
              <w:bottom w:val="dotted" w:sz="4" w:space="0" w:color="auto"/>
            </w:tcBorders>
            <w:vAlign w:val="center"/>
          </w:tcPr>
          <w:p w14:paraId="56CE5611" w14:textId="77777777" w:rsidR="005B77D2" w:rsidRDefault="005B77D2"/>
        </w:tc>
        <w:tc>
          <w:tcPr>
            <w:tcW w:w="1620" w:type="dxa"/>
            <w:tcBorders>
              <w:bottom w:val="dotted" w:sz="4" w:space="0" w:color="auto"/>
            </w:tcBorders>
            <w:vAlign w:val="center"/>
          </w:tcPr>
          <w:p w14:paraId="44C8A972" w14:textId="77777777" w:rsidR="005B77D2" w:rsidRDefault="005B77D2"/>
        </w:tc>
        <w:tc>
          <w:tcPr>
            <w:tcW w:w="1620" w:type="dxa"/>
            <w:tcBorders>
              <w:bottom w:val="dotted" w:sz="4" w:space="0" w:color="auto"/>
            </w:tcBorders>
            <w:vAlign w:val="center"/>
          </w:tcPr>
          <w:p w14:paraId="611965B6" w14:textId="77777777" w:rsidR="005B77D2" w:rsidRDefault="005B77D2"/>
        </w:tc>
        <w:tc>
          <w:tcPr>
            <w:tcW w:w="1620" w:type="dxa"/>
            <w:tcBorders>
              <w:bottom w:val="dotted" w:sz="4" w:space="0" w:color="auto"/>
            </w:tcBorders>
            <w:vAlign w:val="center"/>
          </w:tcPr>
          <w:p w14:paraId="265FD527" w14:textId="77777777" w:rsidR="005B77D2" w:rsidRDefault="00AC56A1">
            <w:pPr>
              <w:jc w:val="center"/>
              <w:divId w:val="1"/>
            </w:pPr>
            <w:r>
              <w:rPr>
                <w:rFonts w:eastAsia="Arial"/>
                <w:sz w:val="16"/>
              </w:rPr>
              <w:t xml:space="preserve">8 </w:t>
            </w:r>
          </w:p>
        </w:tc>
      </w:tr>
      <w:tr w:rsidR="005B77D2" w14:paraId="66548EED" w14:textId="77777777">
        <w:trPr>
          <w:trHeight w:val="320"/>
        </w:trPr>
        <w:tc>
          <w:tcPr>
            <w:tcW w:w="1620" w:type="dxa"/>
            <w:gridSpan w:val="2"/>
            <w:vMerge/>
          </w:tcPr>
          <w:p w14:paraId="0386A81E" w14:textId="77777777" w:rsidR="005B77D2" w:rsidRDefault="005B77D2"/>
        </w:tc>
        <w:tc>
          <w:tcPr>
            <w:tcW w:w="1620" w:type="dxa"/>
            <w:gridSpan w:val="2"/>
            <w:tcBorders>
              <w:bottom w:val="dotted" w:sz="4" w:space="0" w:color="auto"/>
            </w:tcBorders>
            <w:vAlign w:val="center"/>
          </w:tcPr>
          <w:p w14:paraId="5FEC43BD" w14:textId="77777777" w:rsidR="005B77D2" w:rsidRDefault="00AC56A1">
            <w:pPr>
              <w:jc w:val="left"/>
              <w:divId w:val="1"/>
            </w:pPr>
            <w:r>
              <w:rPr>
                <w:sz w:val="16"/>
              </w:rPr>
              <w:t>very broad</w:t>
            </w:r>
          </w:p>
        </w:tc>
        <w:tc>
          <w:tcPr>
            <w:tcW w:w="1620" w:type="dxa"/>
            <w:gridSpan w:val="2"/>
            <w:tcBorders>
              <w:bottom w:val="dotted" w:sz="4" w:space="0" w:color="auto"/>
            </w:tcBorders>
            <w:vAlign w:val="center"/>
          </w:tcPr>
          <w:p w14:paraId="05EF9663" w14:textId="77777777" w:rsidR="005B77D2" w:rsidRDefault="005B77D2"/>
        </w:tc>
        <w:tc>
          <w:tcPr>
            <w:tcW w:w="1620" w:type="dxa"/>
            <w:tcBorders>
              <w:bottom w:val="dotted" w:sz="4" w:space="0" w:color="auto"/>
            </w:tcBorders>
            <w:vAlign w:val="center"/>
          </w:tcPr>
          <w:p w14:paraId="5368F695" w14:textId="77777777" w:rsidR="005B77D2" w:rsidRDefault="005B77D2"/>
        </w:tc>
        <w:tc>
          <w:tcPr>
            <w:tcW w:w="1620" w:type="dxa"/>
            <w:tcBorders>
              <w:bottom w:val="dotted" w:sz="4" w:space="0" w:color="auto"/>
            </w:tcBorders>
            <w:vAlign w:val="center"/>
          </w:tcPr>
          <w:p w14:paraId="7CC888D1" w14:textId="77777777" w:rsidR="005B77D2" w:rsidRDefault="005B77D2"/>
        </w:tc>
        <w:tc>
          <w:tcPr>
            <w:tcW w:w="1620" w:type="dxa"/>
            <w:tcBorders>
              <w:bottom w:val="dotted" w:sz="4" w:space="0" w:color="auto"/>
            </w:tcBorders>
            <w:vAlign w:val="center"/>
          </w:tcPr>
          <w:p w14:paraId="3435C033" w14:textId="77777777" w:rsidR="005B77D2" w:rsidRDefault="00AC56A1">
            <w:pPr>
              <w:jc w:val="left"/>
              <w:divId w:val="1"/>
            </w:pPr>
            <w:r>
              <w:rPr>
                <w:sz w:val="16"/>
              </w:rPr>
              <w:t>HL 1028</w:t>
            </w:r>
          </w:p>
        </w:tc>
        <w:tc>
          <w:tcPr>
            <w:tcW w:w="1620" w:type="dxa"/>
            <w:tcBorders>
              <w:bottom w:val="dotted" w:sz="4" w:space="0" w:color="auto"/>
            </w:tcBorders>
            <w:vAlign w:val="center"/>
          </w:tcPr>
          <w:p w14:paraId="0D1B2B30" w14:textId="77777777" w:rsidR="005B77D2" w:rsidRDefault="00AC56A1">
            <w:pPr>
              <w:jc w:val="center"/>
              <w:divId w:val="1"/>
            </w:pPr>
            <w:r>
              <w:rPr>
                <w:rFonts w:eastAsia="Arial"/>
                <w:sz w:val="16"/>
              </w:rPr>
              <w:t xml:space="preserve">9 </w:t>
            </w:r>
          </w:p>
        </w:tc>
      </w:tr>
      <w:tr w:rsidR="005B77D2" w14:paraId="43C6908D" w14:textId="77777777">
        <w:trPr>
          <w:trHeight w:val="360"/>
        </w:trPr>
        <w:tc>
          <w:tcPr>
            <w:tcW w:w="810" w:type="dxa"/>
            <w:tcBorders>
              <w:right w:val="dotted" w:sz="4" w:space="0" w:color="auto"/>
            </w:tcBorders>
            <w:shd w:val="clear" w:color="auto" w:fill="DFDFD7"/>
            <w:vAlign w:val="center"/>
          </w:tcPr>
          <w:p w14:paraId="54FC06AB" w14:textId="77777777" w:rsidR="005B77D2" w:rsidRDefault="00AC56A1">
            <w:r>
              <w:rPr>
                <w:rFonts w:eastAsia="Arial"/>
                <w:b/>
                <w:sz w:val="16"/>
              </w:rPr>
              <w:t>31.</w:t>
            </w:r>
          </w:p>
        </w:tc>
        <w:tc>
          <w:tcPr>
            <w:tcW w:w="810" w:type="dxa"/>
            <w:tcBorders>
              <w:right w:val="dotted" w:sz="4" w:space="0" w:color="auto"/>
            </w:tcBorders>
            <w:shd w:val="clear" w:color="auto" w:fill="DFDFD7"/>
            <w:vAlign w:val="center"/>
          </w:tcPr>
          <w:p w14:paraId="6398AF87" w14:textId="77777777" w:rsidR="005B77D2" w:rsidRDefault="005B77D2"/>
        </w:tc>
        <w:tc>
          <w:tcPr>
            <w:tcW w:w="810" w:type="dxa"/>
            <w:tcBorders>
              <w:right w:val="dotted" w:sz="4" w:space="0" w:color="auto"/>
            </w:tcBorders>
            <w:shd w:val="clear" w:color="auto" w:fill="DFDFD7"/>
            <w:vAlign w:val="center"/>
          </w:tcPr>
          <w:p w14:paraId="7392ACF9" w14:textId="77777777" w:rsidR="005B77D2" w:rsidRDefault="00AC56A1">
            <w:r>
              <w:rPr>
                <w:rFonts w:eastAsia="Arial"/>
                <w:b/>
                <w:sz w:val="16"/>
              </w:rPr>
              <w:t>PQ</w:t>
            </w:r>
          </w:p>
        </w:tc>
        <w:tc>
          <w:tcPr>
            <w:tcW w:w="810" w:type="dxa"/>
            <w:tcBorders>
              <w:right w:val="dotted" w:sz="4" w:space="0" w:color="auto"/>
            </w:tcBorders>
            <w:shd w:val="clear" w:color="auto" w:fill="DFDFD7"/>
            <w:vAlign w:val="center"/>
          </w:tcPr>
          <w:p w14:paraId="5D02D1FA"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503E5809"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02C4208C" w14:textId="28926742" w:rsidR="005B77D2" w:rsidRDefault="001E5356">
            <w:del w:id="134" w:author="TWO" w:date="2026-07-06T19:09:00Z" w16du:dateUtc="2026-07-06T17:09:00Z">
              <w:r>
                <w:rPr>
                  <w:rFonts w:eastAsia="Arial"/>
                  <w:b/>
                  <w:sz w:val="16"/>
                </w:rPr>
                <w:delText xml:space="preserve">(d), </w:delText>
              </w:r>
            </w:del>
            <w:r w:rsidR="00AC56A1">
              <w:rPr>
                <w:rFonts w:eastAsia="Arial"/>
                <w:b/>
                <w:sz w:val="16"/>
              </w:rPr>
              <w:t>(e</w:t>
            </w:r>
            <w:ins w:id="135" w:author="TWO" w:date="2026-07-06T19:09:00Z" w16du:dateUtc="2026-07-06T17:09:00Z">
              <w:r w:rsidR="00AC56A1">
                <w:rPr>
                  <w:rFonts w:eastAsia="Arial"/>
                  <w:b/>
                  <w:sz w:val="16"/>
                </w:rPr>
                <w:t>), (f</w:t>
              </w:r>
            </w:ins>
            <w:r w:rsidR="00AC56A1">
              <w:rPr>
                <w:rFonts w:eastAsia="Arial"/>
                <w:b/>
                <w:sz w:val="16"/>
              </w:rPr>
              <w:t>)</w:t>
            </w:r>
          </w:p>
        </w:tc>
        <w:tc>
          <w:tcPr>
            <w:tcW w:w="1620" w:type="dxa"/>
            <w:shd w:val="clear" w:color="auto" w:fill="DFDFD7"/>
            <w:vAlign w:val="center"/>
          </w:tcPr>
          <w:p w14:paraId="39215514" w14:textId="77777777" w:rsidR="005B77D2" w:rsidRDefault="005B77D2"/>
        </w:tc>
        <w:tc>
          <w:tcPr>
            <w:tcW w:w="1620" w:type="dxa"/>
            <w:shd w:val="clear" w:color="auto" w:fill="DFDFD7"/>
          </w:tcPr>
          <w:p w14:paraId="4EC9BF47" w14:textId="77777777" w:rsidR="005B77D2" w:rsidRDefault="005B77D2"/>
        </w:tc>
        <w:tc>
          <w:tcPr>
            <w:tcW w:w="1620" w:type="dxa"/>
            <w:shd w:val="clear" w:color="auto" w:fill="DFDFD7"/>
          </w:tcPr>
          <w:p w14:paraId="2CBBDD90" w14:textId="77777777" w:rsidR="005B77D2" w:rsidRDefault="005B77D2"/>
        </w:tc>
        <w:tc>
          <w:tcPr>
            <w:tcW w:w="1620" w:type="dxa"/>
            <w:shd w:val="clear" w:color="auto" w:fill="DFDFD7"/>
          </w:tcPr>
          <w:p w14:paraId="3E2F9DD4" w14:textId="77777777" w:rsidR="005B77D2" w:rsidRDefault="005B77D2"/>
        </w:tc>
      </w:tr>
      <w:tr w:rsidR="005B77D2" w14:paraId="72E2F207" w14:textId="77777777">
        <w:trPr>
          <w:trHeight w:val="440"/>
        </w:trPr>
        <w:tc>
          <w:tcPr>
            <w:tcW w:w="1620" w:type="dxa"/>
            <w:gridSpan w:val="2"/>
            <w:vMerge w:val="restart"/>
          </w:tcPr>
          <w:p w14:paraId="33A45674" w14:textId="77777777" w:rsidR="005B77D2" w:rsidRDefault="005B77D2"/>
        </w:tc>
        <w:tc>
          <w:tcPr>
            <w:tcW w:w="1620" w:type="dxa"/>
            <w:gridSpan w:val="2"/>
            <w:tcBorders>
              <w:bottom w:val="dotted" w:sz="4" w:space="0" w:color="auto"/>
            </w:tcBorders>
          </w:tcPr>
          <w:p w14:paraId="429562D4" w14:textId="77777777" w:rsidR="005B77D2" w:rsidRDefault="00AC56A1">
            <w:pPr>
              <w:spacing w:before="113" w:after="113"/>
              <w:jc w:val="left"/>
              <w:divId w:val="1"/>
            </w:pPr>
            <w:r>
              <w:rPr>
                <w:b/>
                <w:sz w:val="16"/>
              </w:rPr>
              <w:t xml:space="preserve">Sepal: shape </w:t>
            </w:r>
          </w:p>
        </w:tc>
        <w:tc>
          <w:tcPr>
            <w:tcW w:w="1620" w:type="dxa"/>
            <w:gridSpan w:val="2"/>
            <w:tcBorders>
              <w:bottom w:val="dotted" w:sz="4" w:space="0" w:color="auto"/>
            </w:tcBorders>
          </w:tcPr>
          <w:p w14:paraId="77FD2BD0" w14:textId="77777777" w:rsidR="005B77D2" w:rsidRDefault="005B77D2"/>
        </w:tc>
        <w:tc>
          <w:tcPr>
            <w:tcW w:w="1620" w:type="dxa"/>
            <w:tcBorders>
              <w:bottom w:val="dotted" w:sz="4" w:space="0" w:color="auto"/>
            </w:tcBorders>
          </w:tcPr>
          <w:p w14:paraId="4686D1BC" w14:textId="77777777" w:rsidR="005B77D2" w:rsidRDefault="005B77D2"/>
        </w:tc>
        <w:tc>
          <w:tcPr>
            <w:tcW w:w="1620" w:type="dxa"/>
            <w:tcBorders>
              <w:bottom w:val="dotted" w:sz="4" w:space="0" w:color="auto"/>
            </w:tcBorders>
          </w:tcPr>
          <w:p w14:paraId="3D28E6D9" w14:textId="77777777" w:rsidR="005B77D2" w:rsidRDefault="005B77D2"/>
        </w:tc>
        <w:tc>
          <w:tcPr>
            <w:tcW w:w="1620" w:type="dxa"/>
            <w:tcBorders>
              <w:bottom w:val="dotted" w:sz="4" w:space="0" w:color="auto"/>
            </w:tcBorders>
          </w:tcPr>
          <w:p w14:paraId="652CEC98" w14:textId="77777777" w:rsidR="005B77D2" w:rsidRDefault="005B77D2"/>
        </w:tc>
        <w:tc>
          <w:tcPr>
            <w:tcW w:w="1620" w:type="dxa"/>
            <w:tcBorders>
              <w:bottom w:val="dotted" w:sz="4" w:space="0" w:color="auto"/>
            </w:tcBorders>
          </w:tcPr>
          <w:p w14:paraId="077D744A" w14:textId="77777777" w:rsidR="005B77D2" w:rsidRDefault="005B77D2"/>
        </w:tc>
      </w:tr>
      <w:tr w:rsidR="005B77D2" w14:paraId="4EB90888" w14:textId="77777777">
        <w:trPr>
          <w:trHeight w:val="320"/>
        </w:trPr>
        <w:tc>
          <w:tcPr>
            <w:tcW w:w="1620" w:type="dxa"/>
            <w:gridSpan w:val="2"/>
            <w:vMerge/>
          </w:tcPr>
          <w:p w14:paraId="076BEAC3" w14:textId="77777777" w:rsidR="005B77D2" w:rsidRDefault="005B77D2"/>
        </w:tc>
        <w:tc>
          <w:tcPr>
            <w:tcW w:w="1620" w:type="dxa"/>
            <w:gridSpan w:val="2"/>
            <w:tcBorders>
              <w:bottom w:val="dotted" w:sz="4" w:space="0" w:color="auto"/>
            </w:tcBorders>
            <w:vAlign w:val="center"/>
          </w:tcPr>
          <w:p w14:paraId="5219E3D3" w14:textId="77777777" w:rsidR="005B77D2" w:rsidRDefault="00AC56A1">
            <w:pPr>
              <w:jc w:val="left"/>
              <w:divId w:val="1"/>
            </w:pPr>
            <w:r>
              <w:rPr>
                <w:sz w:val="16"/>
              </w:rPr>
              <w:t>broad ovate</w:t>
            </w:r>
          </w:p>
        </w:tc>
        <w:tc>
          <w:tcPr>
            <w:tcW w:w="1620" w:type="dxa"/>
            <w:gridSpan w:val="2"/>
            <w:tcBorders>
              <w:bottom w:val="dotted" w:sz="4" w:space="0" w:color="auto"/>
            </w:tcBorders>
            <w:vAlign w:val="center"/>
          </w:tcPr>
          <w:p w14:paraId="4645FD34" w14:textId="77777777" w:rsidR="005B77D2" w:rsidRDefault="005B77D2"/>
        </w:tc>
        <w:tc>
          <w:tcPr>
            <w:tcW w:w="1620" w:type="dxa"/>
            <w:tcBorders>
              <w:bottom w:val="dotted" w:sz="4" w:space="0" w:color="auto"/>
            </w:tcBorders>
            <w:vAlign w:val="center"/>
          </w:tcPr>
          <w:p w14:paraId="060F8EC8" w14:textId="77777777" w:rsidR="005B77D2" w:rsidRDefault="005B77D2"/>
        </w:tc>
        <w:tc>
          <w:tcPr>
            <w:tcW w:w="1620" w:type="dxa"/>
            <w:tcBorders>
              <w:bottom w:val="dotted" w:sz="4" w:space="0" w:color="auto"/>
            </w:tcBorders>
            <w:vAlign w:val="center"/>
          </w:tcPr>
          <w:p w14:paraId="1DE54ECC" w14:textId="77777777" w:rsidR="005B77D2" w:rsidRDefault="005B77D2"/>
        </w:tc>
        <w:tc>
          <w:tcPr>
            <w:tcW w:w="1620" w:type="dxa"/>
            <w:tcBorders>
              <w:bottom w:val="dotted" w:sz="4" w:space="0" w:color="auto"/>
            </w:tcBorders>
            <w:vAlign w:val="center"/>
          </w:tcPr>
          <w:p w14:paraId="010CAE2C" w14:textId="77777777" w:rsidR="005B77D2" w:rsidRDefault="00AC56A1">
            <w:pPr>
              <w:jc w:val="left"/>
              <w:divId w:val="1"/>
            </w:pPr>
            <w:r>
              <w:rPr>
                <w:sz w:val="16"/>
              </w:rPr>
              <w:t>EPB 30</w:t>
            </w:r>
          </w:p>
        </w:tc>
        <w:tc>
          <w:tcPr>
            <w:tcW w:w="1620" w:type="dxa"/>
            <w:tcBorders>
              <w:bottom w:val="dotted" w:sz="4" w:space="0" w:color="auto"/>
            </w:tcBorders>
            <w:vAlign w:val="center"/>
          </w:tcPr>
          <w:p w14:paraId="5E827B17" w14:textId="77777777" w:rsidR="005B77D2" w:rsidRDefault="00AC56A1">
            <w:pPr>
              <w:jc w:val="center"/>
              <w:divId w:val="1"/>
            </w:pPr>
            <w:r>
              <w:rPr>
                <w:rFonts w:eastAsia="Arial"/>
                <w:sz w:val="16"/>
              </w:rPr>
              <w:t xml:space="preserve">1 </w:t>
            </w:r>
          </w:p>
        </w:tc>
      </w:tr>
      <w:tr w:rsidR="005B77D2" w14:paraId="3A43B086" w14:textId="77777777">
        <w:trPr>
          <w:trHeight w:val="320"/>
        </w:trPr>
        <w:tc>
          <w:tcPr>
            <w:tcW w:w="1620" w:type="dxa"/>
            <w:gridSpan w:val="2"/>
            <w:vMerge/>
          </w:tcPr>
          <w:p w14:paraId="2B893348" w14:textId="77777777" w:rsidR="005B77D2" w:rsidRDefault="005B77D2"/>
        </w:tc>
        <w:tc>
          <w:tcPr>
            <w:tcW w:w="1620" w:type="dxa"/>
            <w:gridSpan w:val="2"/>
            <w:tcBorders>
              <w:bottom w:val="dotted" w:sz="4" w:space="0" w:color="auto"/>
            </w:tcBorders>
            <w:vAlign w:val="center"/>
          </w:tcPr>
          <w:p w14:paraId="49811DE2" w14:textId="77777777" w:rsidR="005B77D2" w:rsidRDefault="00AC56A1">
            <w:pPr>
              <w:jc w:val="left"/>
              <w:divId w:val="1"/>
            </w:pPr>
            <w:r>
              <w:rPr>
                <w:sz w:val="16"/>
              </w:rPr>
              <w:t>medium ovate</w:t>
            </w:r>
          </w:p>
        </w:tc>
        <w:tc>
          <w:tcPr>
            <w:tcW w:w="1620" w:type="dxa"/>
            <w:gridSpan w:val="2"/>
            <w:tcBorders>
              <w:bottom w:val="dotted" w:sz="4" w:space="0" w:color="auto"/>
            </w:tcBorders>
            <w:vAlign w:val="center"/>
          </w:tcPr>
          <w:p w14:paraId="796440F0" w14:textId="77777777" w:rsidR="005B77D2" w:rsidRDefault="005B77D2"/>
        </w:tc>
        <w:tc>
          <w:tcPr>
            <w:tcW w:w="1620" w:type="dxa"/>
            <w:tcBorders>
              <w:bottom w:val="dotted" w:sz="4" w:space="0" w:color="auto"/>
            </w:tcBorders>
            <w:vAlign w:val="center"/>
          </w:tcPr>
          <w:p w14:paraId="161C2F3A" w14:textId="77777777" w:rsidR="005B77D2" w:rsidRDefault="005B77D2"/>
        </w:tc>
        <w:tc>
          <w:tcPr>
            <w:tcW w:w="1620" w:type="dxa"/>
            <w:tcBorders>
              <w:bottom w:val="dotted" w:sz="4" w:space="0" w:color="auto"/>
            </w:tcBorders>
            <w:vAlign w:val="center"/>
          </w:tcPr>
          <w:p w14:paraId="524C773F" w14:textId="77777777" w:rsidR="005B77D2" w:rsidRDefault="005B77D2"/>
        </w:tc>
        <w:tc>
          <w:tcPr>
            <w:tcW w:w="1620" w:type="dxa"/>
            <w:tcBorders>
              <w:bottom w:val="dotted" w:sz="4" w:space="0" w:color="auto"/>
            </w:tcBorders>
            <w:vAlign w:val="center"/>
          </w:tcPr>
          <w:p w14:paraId="5A87880C" w14:textId="77777777" w:rsidR="005B77D2" w:rsidRDefault="00AC56A1">
            <w:pPr>
              <w:jc w:val="left"/>
              <w:divId w:val="1"/>
            </w:pPr>
            <w:r>
              <w:rPr>
                <w:sz w:val="16"/>
              </w:rPr>
              <w:t>COSEH 710</w:t>
            </w:r>
          </w:p>
        </w:tc>
        <w:tc>
          <w:tcPr>
            <w:tcW w:w="1620" w:type="dxa"/>
            <w:tcBorders>
              <w:bottom w:val="dotted" w:sz="4" w:space="0" w:color="auto"/>
            </w:tcBorders>
            <w:vAlign w:val="center"/>
          </w:tcPr>
          <w:p w14:paraId="1C7B1E3C" w14:textId="77777777" w:rsidR="005B77D2" w:rsidRDefault="00AC56A1">
            <w:pPr>
              <w:jc w:val="center"/>
              <w:divId w:val="1"/>
            </w:pPr>
            <w:r>
              <w:rPr>
                <w:rFonts w:eastAsia="Arial"/>
                <w:sz w:val="16"/>
              </w:rPr>
              <w:t xml:space="preserve">2 </w:t>
            </w:r>
          </w:p>
        </w:tc>
      </w:tr>
      <w:tr w:rsidR="005B77D2" w14:paraId="3DD07951" w14:textId="77777777">
        <w:trPr>
          <w:trHeight w:val="320"/>
        </w:trPr>
        <w:tc>
          <w:tcPr>
            <w:tcW w:w="1620" w:type="dxa"/>
            <w:gridSpan w:val="2"/>
            <w:vMerge/>
          </w:tcPr>
          <w:p w14:paraId="51D7DE85" w14:textId="77777777" w:rsidR="005B77D2" w:rsidRDefault="005B77D2"/>
        </w:tc>
        <w:tc>
          <w:tcPr>
            <w:tcW w:w="1620" w:type="dxa"/>
            <w:gridSpan w:val="2"/>
            <w:tcBorders>
              <w:bottom w:val="dotted" w:sz="4" w:space="0" w:color="auto"/>
            </w:tcBorders>
            <w:vAlign w:val="center"/>
          </w:tcPr>
          <w:p w14:paraId="618065FD" w14:textId="77777777" w:rsidR="005B77D2" w:rsidRDefault="00AC56A1">
            <w:pPr>
              <w:jc w:val="left"/>
              <w:divId w:val="1"/>
            </w:pPr>
            <w:r>
              <w:rPr>
                <w:sz w:val="16"/>
              </w:rPr>
              <w:t>narrow ovate</w:t>
            </w:r>
          </w:p>
        </w:tc>
        <w:tc>
          <w:tcPr>
            <w:tcW w:w="1620" w:type="dxa"/>
            <w:gridSpan w:val="2"/>
            <w:tcBorders>
              <w:bottom w:val="dotted" w:sz="4" w:space="0" w:color="auto"/>
            </w:tcBorders>
            <w:vAlign w:val="center"/>
          </w:tcPr>
          <w:p w14:paraId="15D5744D" w14:textId="77777777" w:rsidR="005B77D2" w:rsidRDefault="005B77D2"/>
        </w:tc>
        <w:tc>
          <w:tcPr>
            <w:tcW w:w="1620" w:type="dxa"/>
            <w:tcBorders>
              <w:bottom w:val="dotted" w:sz="4" w:space="0" w:color="auto"/>
            </w:tcBorders>
            <w:vAlign w:val="center"/>
          </w:tcPr>
          <w:p w14:paraId="38DB7C33" w14:textId="77777777" w:rsidR="005B77D2" w:rsidRDefault="005B77D2"/>
        </w:tc>
        <w:tc>
          <w:tcPr>
            <w:tcW w:w="1620" w:type="dxa"/>
            <w:tcBorders>
              <w:bottom w:val="dotted" w:sz="4" w:space="0" w:color="auto"/>
            </w:tcBorders>
            <w:vAlign w:val="center"/>
          </w:tcPr>
          <w:p w14:paraId="57387C47" w14:textId="77777777" w:rsidR="005B77D2" w:rsidRDefault="005B77D2"/>
        </w:tc>
        <w:tc>
          <w:tcPr>
            <w:tcW w:w="1620" w:type="dxa"/>
            <w:tcBorders>
              <w:bottom w:val="dotted" w:sz="4" w:space="0" w:color="auto"/>
            </w:tcBorders>
            <w:vAlign w:val="center"/>
          </w:tcPr>
          <w:p w14:paraId="2D04A223" w14:textId="77777777" w:rsidR="005B77D2" w:rsidRDefault="00AC56A1">
            <w:pPr>
              <w:jc w:val="left"/>
              <w:divId w:val="1"/>
            </w:pPr>
            <w:r>
              <w:rPr>
                <w:sz w:val="16"/>
              </w:rPr>
              <w:t>JHE00325</w:t>
            </w:r>
          </w:p>
        </w:tc>
        <w:tc>
          <w:tcPr>
            <w:tcW w:w="1620" w:type="dxa"/>
            <w:tcBorders>
              <w:bottom w:val="dotted" w:sz="4" w:space="0" w:color="auto"/>
            </w:tcBorders>
            <w:vAlign w:val="center"/>
          </w:tcPr>
          <w:p w14:paraId="25CCD33C" w14:textId="77777777" w:rsidR="005B77D2" w:rsidRDefault="00AC56A1">
            <w:pPr>
              <w:jc w:val="center"/>
              <w:divId w:val="1"/>
            </w:pPr>
            <w:r>
              <w:rPr>
                <w:rFonts w:eastAsia="Arial"/>
                <w:sz w:val="16"/>
              </w:rPr>
              <w:t xml:space="preserve">3 </w:t>
            </w:r>
          </w:p>
        </w:tc>
      </w:tr>
      <w:tr w:rsidR="005B77D2" w14:paraId="2DCD7B93" w14:textId="77777777">
        <w:trPr>
          <w:trHeight w:val="320"/>
        </w:trPr>
        <w:tc>
          <w:tcPr>
            <w:tcW w:w="1620" w:type="dxa"/>
            <w:gridSpan w:val="2"/>
            <w:vMerge/>
          </w:tcPr>
          <w:p w14:paraId="01CAEE13" w14:textId="77777777" w:rsidR="005B77D2" w:rsidRDefault="005B77D2"/>
        </w:tc>
        <w:tc>
          <w:tcPr>
            <w:tcW w:w="1620" w:type="dxa"/>
            <w:gridSpan w:val="2"/>
            <w:tcBorders>
              <w:bottom w:val="dotted" w:sz="4" w:space="0" w:color="auto"/>
            </w:tcBorders>
            <w:vAlign w:val="center"/>
          </w:tcPr>
          <w:p w14:paraId="611BF39E" w14:textId="77777777" w:rsidR="005B77D2" w:rsidRDefault="00AC56A1">
            <w:pPr>
              <w:jc w:val="left"/>
              <w:divId w:val="1"/>
            </w:pPr>
            <w:r>
              <w:rPr>
                <w:sz w:val="16"/>
              </w:rPr>
              <w:t>broad elliptic</w:t>
            </w:r>
          </w:p>
        </w:tc>
        <w:tc>
          <w:tcPr>
            <w:tcW w:w="1620" w:type="dxa"/>
            <w:gridSpan w:val="2"/>
            <w:tcBorders>
              <w:bottom w:val="dotted" w:sz="4" w:space="0" w:color="auto"/>
            </w:tcBorders>
            <w:vAlign w:val="center"/>
          </w:tcPr>
          <w:p w14:paraId="085DCE65" w14:textId="77777777" w:rsidR="005B77D2" w:rsidRDefault="005B77D2"/>
        </w:tc>
        <w:tc>
          <w:tcPr>
            <w:tcW w:w="1620" w:type="dxa"/>
            <w:tcBorders>
              <w:bottom w:val="dotted" w:sz="4" w:space="0" w:color="auto"/>
            </w:tcBorders>
            <w:vAlign w:val="center"/>
          </w:tcPr>
          <w:p w14:paraId="11C3A294" w14:textId="77777777" w:rsidR="005B77D2" w:rsidRDefault="005B77D2"/>
        </w:tc>
        <w:tc>
          <w:tcPr>
            <w:tcW w:w="1620" w:type="dxa"/>
            <w:tcBorders>
              <w:bottom w:val="dotted" w:sz="4" w:space="0" w:color="auto"/>
            </w:tcBorders>
            <w:vAlign w:val="center"/>
          </w:tcPr>
          <w:p w14:paraId="1940CFD9" w14:textId="77777777" w:rsidR="005B77D2" w:rsidRDefault="005B77D2"/>
        </w:tc>
        <w:tc>
          <w:tcPr>
            <w:tcW w:w="1620" w:type="dxa"/>
            <w:tcBorders>
              <w:bottom w:val="dotted" w:sz="4" w:space="0" w:color="auto"/>
            </w:tcBorders>
            <w:vAlign w:val="center"/>
          </w:tcPr>
          <w:p w14:paraId="667287A1" w14:textId="77777777" w:rsidR="005B77D2" w:rsidRDefault="00AC56A1">
            <w:pPr>
              <w:jc w:val="left"/>
              <w:divId w:val="1"/>
            </w:pPr>
            <w:r>
              <w:rPr>
                <w:sz w:val="16"/>
              </w:rPr>
              <w:t>ET EPB 731</w:t>
            </w:r>
          </w:p>
        </w:tc>
        <w:tc>
          <w:tcPr>
            <w:tcW w:w="1620" w:type="dxa"/>
            <w:tcBorders>
              <w:bottom w:val="dotted" w:sz="4" w:space="0" w:color="auto"/>
            </w:tcBorders>
            <w:vAlign w:val="center"/>
          </w:tcPr>
          <w:p w14:paraId="52CA167C" w14:textId="77777777" w:rsidR="005B77D2" w:rsidRDefault="00AC56A1">
            <w:pPr>
              <w:jc w:val="center"/>
              <w:divId w:val="1"/>
            </w:pPr>
            <w:r>
              <w:rPr>
                <w:rFonts w:eastAsia="Arial"/>
                <w:sz w:val="16"/>
              </w:rPr>
              <w:t xml:space="preserve">4 </w:t>
            </w:r>
          </w:p>
        </w:tc>
      </w:tr>
      <w:tr w:rsidR="005B77D2" w14:paraId="0F26B790" w14:textId="77777777">
        <w:trPr>
          <w:trHeight w:val="320"/>
        </w:trPr>
        <w:tc>
          <w:tcPr>
            <w:tcW w:w="1620" w:type="dxa"/>
            <w:gridSpan w:val="2"/>
            <w:vMerge/>
          </w:tcPr>
          <w:p w14:paraId="3F0A78CA" w14:textId="77777777" w:rsidR="005B77D2" w:rsidRDefault="005B77D2"/>
        </w:tc>
        <w:tc>
          <w:tcPr>
            <w:tcW w:w="1620" w:type="dxa"/>
            <w:gridSpan w:val="2"/>
            <w:tcBorders>
              <w:bottom w:val="dotted" w:sz="4" w:space="0" w:color="auto"/>
            </w:tcBorders>
            <w:vAlign w:val="center"/>
          </w:tcPr>
          <w:p w14:paraId="0FC8B4AD" w14:textId="77777777" w:rsidR="005B77D2" w:rsidRDefault="00AC56A1">
            <w:pPr>
              <w:jc w:val="left"/>
              <w:divId w:val="1"/>
            </w:pPr>
            <w:r>
              <w:rPr>
                <w:sz w:val="16"/>
              </w:rPr>
              <w:t>medium elliptic</w:t>
            </w:r>
          </w:p>
        </w:tc>
        <w:tc>
          <w:tcPr>
            <w:tcW w:w="1620" w:type="dxa"/>
            <w:gridSpan w:val="2"/>
            <w:tcBorders>
              <w:bottom w:val="dotted" w:sz="4" w:space="0" w:color="auto"/>
            </w:tcBorders>
            <w:vAlign w:val="center"/>
          </w:tcPr>
          <w:p w14:paraId="21C81BC7" w14:textId="77777777" w:rsidR="005B77D2" w:rsidRDefault="005B77D2"/>
        </w:tc>
        <w:tc>
          <w:tcPr>
            <w:tcW w:w="1620" w:type="dxa"/>
            <w:tcBorders>
              <w:bottom w:val="dotted" w:sz="4" w:space="0" w:color="auto"/>
            </w:tcBorders>
            <w:vAlign w:val="center"/>
          </w:tcPr>
          <w:p w14:paraId="14DE6D59" w14:textId="77777777" w:rsidR="005B77D2" w:rsidRDefault="005B77D2"/>
        </w:tc>
        <w:tc>
          <w:tcPr>
            <w:tcW w:w="1620" w:type="dxa"/>
            <w:tcBorders>
              <w:bottom w:val="dotted" w:sz="4" w:space="0" w:color="auto"/>
            </w:tcBorders>
            <w:vAlign w:val="center"/>
          </w:tcPr>
          <w:p w14:paraId="3415B0D2" w14:textId="77777777" w:rsidR="005B77D2" w:rsidRDefault="005B77D2"/>
        </w:tc>
        <w:tc>
          <w:tcPr>
            <w:tcW w:w="1620" w:type="dxa"/>
            <w:tcBorders>
              <w:bottom w:val="dotted" w:sz="4" w:space="0" w:color="auto"/>
            </w:tcBorders>
            <w:vAlign w:val="center"/>
          </w:tcPr>
          <w:p w14:paraId="3F2D38B0" w14:textId="77777777" w:rsidR="005B77D2" w:rsidRDefault="00AC56A1">
            <w:pPr>
              <w:jc w:val="left"/>
              <w:divId w:val="1"/>
            </w:pPr>
            <w:r>
              <w:rPr>
                <w:sz w:val="16"/>
              </w:rPr>
              <w:t>HON 1610</w:t>
            </w:r>
          </w:p>
        </w:tc>
        <w:tc>
          <w:tcPr>
            <w:tcW w:w="1620" w:type="dxa"/>
            <w:tcBorders>
              <w:bottom w:val="dotted" w:sz="4" w:space="0" w:color="auto"/>
            </w:tcBorders>
            <w:vAlign w:val="center"/>
          </w:tcPr>
          <w:p w14:paraId="44E48DF5" w14:textId="77777777" w:rsidR="005B77D2" w:rsidRDefault="00AC56A1">
            <w:pPr>
              <w:jc w:val="center"/>
              <w:divId w:val="1"/>
            </w:pPr>
            <w:r>
              <w:rPr>
                <w:rFonts w:eastAsia="Arial"/>
                <w:sz w:val="16"/>
              </w:rPr>
              <w:t xml:space="preserve">5 </w:t>
            </w:r>
          </w:p>
        </w:tc>
      </w:tr>
      <w:tr w:rsidR="005B77D2" w14:paraId="4B4AEE99" w14:textId="77777777">
        <w:trPr>
          <w:trHeight w:val="320"/>
        </w:trPr>
        <w:tc>
          <w:tcPr>
            <w:tcW w:w="1620" w:type="dxa"/>
            <w:gridSpan w:val="2"/>
            <w:vMerge/>
          </w:tcPr>
          <w:p w14:paraId="5B5CD4B2" w14:textId="77777777" w:rsidR="005B77D2" w:rsidRDefault="005B77D2"/>
        </w:tc>
        <w:tc>
          <w:tcPr>
            <w:tcW w:w="1620" w:type="dxa"/>
            <w:gridSpan w:val="2"/>
            <w:tcBorders>
              <w:bottom w:val="dotted" w:sz="4" w:space="0" w:color="auto"/>
            </w:tcBorders>
            <w:vAlign w:val="center"/>
          </w:tcPr>
          <w:p w14:paraId="13589226" w14:textId="77777777" w:rsidR="005B77D2" w:rsidRDefault="00AC56A1">
            <w:pPr>
              <w:jc w:val="left"/>
              <w:divId w:val="1"/>
            </w:pPr>
            <w:r>
              <w:rPr>
                <w:sz w:val="16"/>
              </w:rPr>
              <w:t>narrow elliptic</w:t>
            </w:r>
          </w:p>
        </w:tc>
        <w:tc>
          <w:tcPr>
            <w:tcW w:w="1620" w:type="dxa"/>
            <w:gridSpan w:val="2"/>
            <w:tcBorders>
              <w:bottom w:val="dotted" w:sz="4" w:space="0" w:color="auto"/>
            </w:tcBorders>
            <w:vAlign w:val="center"/>
          </w:tcPr>
          <w:p w14:paraId="47EB7B58" w14:textId="77777777" w:rsidR="005B77D2" w:rsidRDefault="005B77D2"/>
        </w:tc>
        <w:tc>
          <w:tcPr>
            <w:tcW w:w="1620" w:type="dxa"/>
            <w:tcBorders>
              <w:bottom w:val="dotted" w:sz="4" w:space="0" w:color="auto"/>
            </w:tcBorders>
            <w:vAlign w:val="center"/>
          </w:tcPr>
          <w:p w14:paraId="2FE7BA02" w14:textId="77777777" w:rsidR="005B77D2" w:rsidRDefault="005B77D2"/>
        </w:tc>
        <w:tc>
          <w:tcPr>
            <w:tcW w:w="1620" w:type="dxa"/>
            <w:tcBorders>
              <w:bottom w:val="dotted" w:sz="4" w:space="0" w:color="auto"/>
            </w:tcBorders>
            <w:vAlign w:val="center"/>
          </w:tcPr>
          <w:p w14:paraId="67D7ACCD" w14:textId="77777777" w:rsidR="005B77D2" w:rsidRDefault="005B77D2"/>
        </w:tc>
        <w:tc>
          <w:tcPr>
            <w:tcW w:w="1620" w:type="dxa"/>
            <w:tcBorders>
              <w:bottom w:val="dotted" w:sz="4" w:space="0" w:color="auto"/>
            </w:tcBorders>
            <w:vAlign w:val="center"/>
          </w:tcPr>
          <w:p w14:paraId="580D18A7" w14:textId="77777777" w:rsidR="005B77D2" w:rsidRDefault="00AC56A1">
            <w:pPr>
              <w:jc w:val="left"/>
              <w:divId w:val="1"/>
            </w:pPr>
            <w:r>
              <w:rPr>
                <w:sz w:val="16"/>
              </w:rPr>
              <w:t>COSEH 960</w:t>
            </w:r>
          </w:p>
        </w:tc>
        <w:tc>
          <w:tcPr>
            <w:tcW w:w="1620" w:type="dxa"/>
            <w:tcBorders>
              <w:bottom w:val="dotted" w:sz="4" w:space="0" w:color="auto"/>
            </w:tcBorders>
            <w:vAlign w:val="center"/>
          </w:tcPr>
          <w:p w14:paraId="097792E4" w14:textId="77777777" w:rsidR="005B77D2" w:rsidRDefault="00AC56A1">
            <w:pPr>
              <w:jc w:val="center"/>
              <w:divId w:val="1"/>
            </w:pPr>
            <w:r>
              <w:rPr>
                <w:rFonts w:eastAsia="Arial"/>
                <w:sz w:val="16"/>
              </w:rPr>
              <w:t xml:space="preserve">6 </w:t>
            </w:r>
          </w:p>
        </w:tc>
      </w:tr>
      <w:tr w:rsidR="005B77D2" w14:paraId="433D692A" w14:textId="77777777">
        <w:trPr>
          <w:trHeight w:val="360"/>
        </w:trPr>
        <w:tc>
          <w:tcPr>
            <w:tcW w:w="810" w:type="dxa"/>
            <w:tcBorders>
              <w:right w:val="dotted" w:sz="4" w:space="0" w:color="auto"/>
            </w:tcBorders>
            <w:shd w:val="clear" w:color="auto" w:fill="DFDFD7"/>
            <w:vAlign w:val="center"/>
          </w:tcPr>
          <w:p w14:paraId="14B03F26" w14:textId="77777777" w:rsidR="005B77D2" w:rsidRDefault="00AC56A1">
            <w:r>
              <w:rPr>
                <w:rFonts w:eastAsia="Arial"/>
                <w:b/>
                <w:sz w:val="16"/>
              </w:rPr>
              <w:t>32.</w:t>
            </w:r>
          </w:p>
        </w:tc>
        <w:tc>
          <w:tcPr>
            <w:tcW w:w="810" w:type="dxa"/>
            <w:tcBorders>
              <w:right w:val="dotted" w:sz="4" w:space="0" w:color="auto"/>
            </w:tcBorders>
            <w:shd w:val="clear" w:color="auto" w:fill="DFDFD7"/>
            <w:vAlign w:val="center"/>
          </w:tcPr>
          <w:p w14:paraId="487346EE" w14:textId="77777777" w:rsidR="005B77D2" w:rsidRDefault="00AC56A1">
            <w:ins w:id="136" w:author="TWO" w:date="2026-07-06T19:09:00Z" w16du:dateUtc="2026-07-06T17:09:00Z">
              <w:r>
                <w:rPr>
                  <w:rFonts w:eastAsia="Arial"/>
                  <w:b/>
                  <w:sz w:val="16"/>
                </w:rPr>
                <w:t>(*)</w:t>
              </w:r>
            </w:ins>
          </w:p>
        </w:tc>
        <w:tc>
          <w:tcPr>
            <w:tcW w:w="810" w:type="dxa"/>
            <w:tcBorders>
              <w:right w:val="dotted" w:sz="4" w:space="0" w:color="auto"/>
            </w:tcBorders>
            <w:shd w:val="clear" w:color="auto" w:fill="DFDFD7"/>
            <w:vAlign w:val="center"/>
          </w:tcPr>
          <w:p w14:paraId="09750629" w14:textId="77777777" w:rsidR="005B77D2" w:rsidRDefault="00AC56A1">
            <w:r>
              <w:rPr>
                <w:rFonts w:eastAsia="Arial"/>
                <w:b/>
                <w:sz w:val="16"/>
              </w:rPr>
              <w:t>PQ</w:t>
            </w:r>
          </w:p>
        </w:tc>
        <w:tc>
          <w:tcPr>
            <w:tcW w:w="810" w:type="dxa"/>
            <w:tcBorders>
              <w:right w:val="dotted" w:sz="4" w:space="0" w:color="auto"/>
            </w:tcBorders>
            <w:shd w:val="clear" w:color="auto" w:fill="DFDFD7"/>
            <w:vAlign w:val="center"/>
          </w:tcPr>
          <w:p w14:paraId="697A035F"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08E0415C"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1E3824D7" w14:textId="13902A78" w:rsidR="005B77D2" w:rsidRDefault="001E5356">
            <w:del w:id="137" w:author="TWO" w:date="2026-07-06T19:09:00Z" w16du:dateUtc="2026-07-06T17:09:00Z">
              <w:r>
                <w:rPr>
                  <w:rFonts w:eastAsia="Arial"/>
                  <w:b/>
                  <w:sz w:val="16"/>
                </w:rPr>
                <w:delText xml:space="preserve">(d), </w:delText>
              </w:r>
            </w:del>
            <w:r w:rsidR="00AC56A1">
              <w:rPr>
                <w:rFonts w:eastAsia="Arial"/>
                <w:b/>
                <w:sz w:val="16"/>
              </w:rPr>
              <w:t>(e</w:t>
            </w:r>
            <w:ins w:id="138" w:author="TWO" w:date="2026-07-06T19:09:00Z" w16du:dateUtc="2026-07-06T17:09:00Z">
              <w:r w:rsidR="00AC56A1">
                <w:rPr>
                  <w:rFonts w:eastAsia="Arial"/>
                  <w:b/>
                  <w:sz w:val="16"/>
                </w:rPr>
                <w:t>), (f</w:t>
              </w:r>
            </w:ins>
            <w:r w:rsidR="00AC56A1">
              <w:rPr>
                <w:rFonts w:eastAsia="Arial"/>
                <w:b/>
                <w:sz w:val="16"/>
              </w:rPr>
              <w:t>)</w:t>
            </w:r>
          </w:p>
        </w:tc>
        <w:tc>
          <w:tcPr>
            <w:tcW w:w="1620" w:type="dxa"/>
            <w:shd w:val="clear" w:color="auto" w:fill="DFDFD7"/>
            <w:vAlign w:val="center"/>
          </w:tcPr>
          <w:p w14:paraId="6AEA0B58" w14:textId="77777777" w:rsidR="005B77D2" w:rsidRDefault="005B77D2"/>
        </w:tc>
        <w:tc>
          <w:tcPr>
            <w:tcW w:w="1620" w:type="dxa"/>
            <w:shd w:val="clear" w:color="auto" w:fill="DFDFD7"/>
          </w:tcPr>
          <w:p w14:paraId="2FC2147F" w14:textId="77777777" w:rsidR="005B77D2" w:rsidRDefault="005B77D2"/>
        </w:tc>
        <w:tc>
          <w:tcPr>
            <w:tcW w:w="1620" w:type="dxa"/>
            <w:shd w:val="clear" w:color="auto" w:fill="DFDFD7"/>
          </w:tcPr>
          <w:p w14:paraId="43992AC5" w14:textId="77777777" w:rsidR="005B77D2" w:rsidRDefault="005B77D2"/>
        </w:tc>
        <w:tc>
          <w:tcPr>
            <w:tcW w:w="1620" w:type="dxa"/>
            <w:shd w:val="clear" w:color="auto" w:fill="DFDFD7"/>
          </w:tcPr>
          <w:p w14:paraId="660AB137" w14:textId="77777777" w:rsidR="005B77D2" w:rsidRDefault="005B77D2"/>
        </w:tc>
      </w:tr>
      <w:tr w:rsidR="005B77D2" w14:paraId="04C94CA5" w14:textId="77777777">
        <w:trPr>
          <w:trHeight w:val="440"/>
        </w:trPr>
        <w:tc>
          <w:tcPr>
            <w:tcW w:w="1620" w:type="dxa"/>
            <w:gridSpan w:val="2"/>
            <w:vMerge w:val="restart"/>
          </w:tcPr>
          <w:p w14:paraId="25F85676" w14:textId="77777777" w:rsidR="005B77D2" w:rsidRDefault="005B77D2"/>
        </w:tc>
        <w:tc>
          <w:tcPr>
            <w:tcW w:w="1620" w:type="dxa"/>
            <w:gridSpan w:val="2"/>
            <w:tcBorders>
              <w:bottom w:val="dotted" w:sz="4" w:space="0" w:color="auto"/>
            </w:tcBorders>
          </w:tcPr>
          <w:p w14:paraId="4319BD6A" w14:textId="77777777" w:rsidR="005B77D2" w:rsidRDefault="00AC56A1">
            <w:pPr>
              <w:spacing w:before="113" w:after="113"/>
              <w:jc w:val="left"/>
              <w:divId w:val="1"/>
            </w:pPr>
            <w:r>
              <w:rPr>
                <w:b/>
                <w:sz w:val="16"/>
              </w:rPr>
              <w:t>Sepal: shape of apex</w:t>
            </w:r>
          </w:p>
        </w:tc>
        <w:tc>
          <w:tcPr>
            <w:tcW w:w="1620" w:type="dxa"/>
            <w:gridSpan w:val="2"/>
            <w:tcBorders>
              <w:bottom w:val="dotted" w:sz="4" w:space="0" w:color="auto"/>
            </w:tcBorders>
          </w:tcPr>
          <w:p w14:paraId="4D846F76" w14:textId="77777777" w:rsidR="005B77D2" w:rsidRDefault="005B77D2"/>
        </w:tc>
        <w:tc>
          <w:tcPr>
            <w:tcW w:w="1620" w:type="dxa"/>
            <w:tcBorders>
              <w:bottom w:val="dotted" w:sz="4" w:space="0" w:color="auto"/>
            </w:tcBorders>
          </w:tcPr>
          <w:p w14:paraId="6CB4E78B" w14:textId="77777777" w:rsidR="005B77D2" w:rsidRDefault="005B77D2"/>
        </w:tc>
        <w:tc>
          <w:tcPr>
            <w:tcW w:w="1620" w:type="dxa"/>
            <w:tcBorders>
              <w:bottom w:val="dotted" w:sz="4" w:space="0" w:color="auto"/>
            </w:tcBorders>
          </w:tcPr>
          <w:p w14:paraId="7323ABFD" w14:textId="77777777" w:rsidR="005B77D2" w:rsidRDefault="005B77D2"/>
        </w:tc>
        <w:tc>
          <w:tcPr>
            <w:tcW w:w="1620" w:type="dxa"/>
            <w:tcBorders>
              <w:bottom w:val="dotted" w:sz="4" w:space="0" w:color="auto"/>
            </w:tcBorders>
          </w:tcPr>
          <w:p w14:paraId="3A8A09B6" w14:textId="77777777" w:rsidR="005B77D2" w:rsidRDefault="005B77D2"/>
        </w:tc>
        <w:tc>
          <w:tcPr>
            <w:tcW w:w="1620" w:type="dxa"/>
            <w:tcBorders>
              <w:bottom w:val="dotted" w:sz="4" w:space="0" w:color="auto"/>
            </w:tcBorders>
          </w:tcPr>
          <w:p w14:paraId="5CA36E3F" w14:textId="77777777" w:rsidR="005B77D2" w:rsidRDefault="005B77D2"/>
        </w:tc>
      </w:tr>
      <w:tr w:rsidR="005B77D2" w14:paraId="67962354" w14:textId="77777777">
        <w:trPr>
          <w:trHeight w:val="320"/>
        </w:trPr>
        <w:tc>
          <w:tcPr>
            <w:tcW w:w="1620" w:type="dxa"/>
            <w:gridSpan w:val="2"/>
            <w:vMerge/>
          </w:tcPr>
          <w:p w14:paraId="398DFCAE" w14:textId="77777777" w:rsidR="005B77D2" w:rsidRDefault="005B77D2"/>
        </w:tc>
        <w:tc>
          <w:tcPr>
            <w:tcW w:w="1620" w:type="dxa"/>
            <w:gridSpan w:val="2"/>
            <w:tcBorders>
              <w:bottom w:val="dotted" w:sz="4" w:space="0" w:color="auto"/>
            </w:tcBorders>
            <w:vAlign w:val="center"/>
          </w:tcPr>
          <w:p w14:paraId="17237588" w14:textId="77777777" w:rsidR="005B77D2" w:rsidRDefault="00AC56A1">
            <w:pPr>
              <w:jc w:val="left"/>
              <w:divId w:val="1"/>
            </w:pPr>
            <w:r>
              <w:rPr>
                <w:sz w:val="16"/>
              </w:rPr>
              <w:t>acuminate</w:t>
            </w:r>
          </w:p>
        </w:tc>
        <w:tc>
          <w:tcPr>
            <w:tcW w:w="1620" w:type="dxa"/>
            <w:gridSpan w:val="2"/>
            <w:tcBorders>
              <w:bottom w:val="dotted" w:sz="4" w:space="0" w:color="auto"/>
            </w:tcBorders>
            <w:vAlign w:val="center"/>
          </w:tcPr>
          <w:p w14:paraId="46609F79" w14:textId="77777777" w:rsidR="005B77D2" w:rsidRDefault="005B77D2"/>
        </w:tc>
        <w:tc>
          <w:tcPr>
            <w:tcW w:w="1620" w:type="dxa"/>
            <w:tcBorders>
              <w:bottom w:val="dotted" w:sz="4" w:space="0" w:color="auto"/>
            </w:tcBorders>
            <w:vAlign w:val="center"/>
          </w:tcPr>
          <w:p w14:paraId="03D2C039" w14:textId="77777777" w:rsidR="005B77D2" w:rsidRDefault="005B77D2"/>
        </w:tc>
        <w:tc>
          <w:tcPr>
            <w:tcW w:w="1620" w:type="dxa"/>
            <w:tcBorders>
              <w:bottom w:val="dotted" w:sz="4" w:space="0" w:color="auto"/>
            </w:tcBorders>
            <w:vAlign w:val="center"/>
          </w:tcPr>
          <w:p w14:paraId="47250753" w14:textId="77777777" w:rsidR="005B77D2" w:rsidRDefault="005B77D2"/>
        </w:tc>
        <w:tc>
          <w:tcPr>
            <w:tcW w:w="1620" w:type="dxa"/>
            <w:tcBorders>
              <w:bottom w:val="dotted" w:sz="4" w:space="0" w:color="auto"/>
            </w:tcBorders>
            <w:vAlign w:val="center"/>
          </w:tcPr>
          <w:p w14:paraId="7296D2F7" w14:textId="77777777" w:rsidR="005B77D2" w:rsidRDefault="00AC56A1">
            <w:pPr>
              <w:jc w:val="left"/>
              <w:divId w:val="1"/>
            </w:pPr>
            <w:r>
              <w:rPr>
                <w:sz w:val="16"/>
              </w:rPr>
              <w:t>HLR 150</w:t>
            </w:r>
          </w:p>
        </w:tc>
        <w:tc>
          <w:tcPr>
            <w:tcW w:w="1620" w:type="dxa"/>
            <w:tcBorders>
              <w:bottom w:val="dotted" w:sz="4" w:space="0" w:color="auto"/>
            </w:tcBorders>
            <w:vAlign w:val="center"/>
          </w:tcPr>
          <w:p w14:paraId="1F284970" w14:textId="77777777" w:rsidR="005B77D2" w:rsidRDefault="00AC56A1">
            <w:pPr>
              <w:jc w:val="center"/>
              <w:divId w:val="1"/>
            </w:pPr>
            <w:r>
              <w:rPr>
                <w:rFonts w:eastAsia="Arial"/>
                <w:sz w:val="16"/>
              </w:rPr>
              <w:t xml:space="preserve">1 </w:t>
            </w:r>
          </w:p>
        </w:tc>
      </w:tr>
      <w:tr w:rsidR="005B77D2" w14:paraId="077043A7" w14:textId="77777777">
        <w:trPr>
          <w:trHeight w:val="320"/>
        </w:trPr>
        <w:tc>
          <w:tcPr>
            <w:tcW w:w="1620" w:type="dxa"/>
            <w:gridSpan w:val="2"/>
            <w:vMerge/>
          </w:tcPr>
          <w:p w14:paraId="05D63EF6" w14:textId="77777777" w:rsidR="005B77D2" w:rsidRDefault="005B77D2"/>
        </w:tc>
        <w:tc>
          <w:tcPr>
            <w:tcW w:w="1620" w:type="dxa"/>
            <w:gridSpan w:val="2"/>
            <w:tcBorders>
              <w:bottom w:val="dotted" w:sz="4" w:space="0" w:color="auto"/>
            </w:tcBorders>
            <w:vAlign w:val="center"/>
          </w:tcPr>
          <w:p w14:paraId="073A16FF" w14:textId="77777777" w:rsidR="005B77D2" w:rsidRDefault="00AC56A1">
            <w:pPr>
              <w:jc w:val="left"/>
              <w:divId w:val="1"/>
            </w:pPr>
            <w:r>
              <w:rPr>
                <w:sz w:val="16"/>
              </w:rPr>
              <w:t>obtuse</w:t>
            </w:r>
          </w:p>
        </w:tc>
        <w:tc>
          <w:tcPr>
            <w:tcW w:w="1620" w:type="dxa"/>
            <w:gridSpan w:val="2"/>
            <w:tcBorders>
              <w:bottom w:val="dotted" w:sz="4" w:space="0" w:color="auto"/>
            </w:tcBorders>
            <w:vAlign w:val="center"/>
          </w:tcPr>
          <w:p w14:paraId="5A90EDE1" w14:textId="77777777" w:rsidR="005B77D2" w:rsidRDefault="005B77D2"/>
        </w:tc>
        <w:tc>
          <w:tcPr>
            <w:tcW w:w="1620" w:type="dxa"/>
            <w:tcBorders>
              <w:bottom w:val="dotted" w:sz="4" w:space="0" w:color="auto"/>
            </w:tcBorders>
            <w:vAlign w:val="center"/>
          </w:tcPr>
          <w:p w14:paraId="0502C841" w14:textId="77777777" w:rsidR="005B77D2" w:rsidRDefault="005B77D2"/>
        </w:tc>
        <w:tc>
          <w:tcPr>
            <w:tcW w:w="1620" w:type="dxa"/>
            <w:tcBorders>
              <w:bottom w:val="dotted" w:sz="4" w:space="0" w:color="auto"/>
            </w:tcBorders>
            <w:vAlign w:val="center"/>
          </w:tcPr>
          <w:p w14:paraId="56C90E39" w14:textId="77777777" w:rsidR="005B77D2" w:rsidRDefault="005B77D2"/>
        </w:tc>
        <w:tc>
          <w:tcPr>
            <w:tcW w:w="1620" w:type="dxa"/>
            <w:tcBorders>
              <w:bottom w:val="dotted" w:sz="4" w:space="0" w:color="auto"/>
            </w:tcBorders>
            <w:vAlign w:val="center"/>
          </w:tcPr>
          <w:p w14:paraId="7A338BC7" w14:textId="77777777" w:rsidR="005B77D2" w:rsidRDefault="00AC56A1">
            <w:pPr>
              <w:jc w:val="left"/>
              <w:divId w:val="1"/>
            </w:pPr>
            <w:r>
              <w:rPr>
                <w:sz w:val="16"/>
              </w:rPr>
              <w:t>Frozen Kristof</w:t>
            </w:r>
          </w:p>
        </w:tc>
        <w:tc>
          <w:tcPr>
            <w:tcW w:w="1620" w:type="dxa"/>
            <w:tcBorders>
              <w:bottom w:val="dotted" w:sz="4" w:space="0" w:color="auto"/>
            </w:tcBorders>
            <w:vAlign w:val="center"/>
          </w:tcPr>
          <w:p w14:paraId="268640CA" w14:textId="77777777" w:rsidR="005B77D2" w:rsidRDefault="00AC56A1">
            <w:pPr>
              <w:jc w:val="center"/>
              <w:divId w:val="1"/>
            </w:pPr>
            <w:r>
              <w:rPr>
                <w:rFonts w:eastAsia="Arial"/>
                <w:sz w:val="16"/>
              </w:rPr>
              <w:t xml:space="preserve">2 </w:t>
            </w:r>
          </w:p>
        </w:tc>
      </w:tr>
      <w:tr w:rsidR="005B77D2" w14:paraId="30BBAC94" w14:textId="77777777">
        <w:trPr>
          <w:trHeight w:val="320"/>
        </w:trPr>
        <w:tc>
          <w:tcPr>
            <w:tcW w:w="1620" w:type="dxa"/>
            <w:gridSpan w:val="2"/>
            <w:vMerge/>
          </w:tcPr>
          <w:p w14:paraId="78E00EF8" w14:textId="77777777" w:rsidR="005B77D2" w:rsidRDefault="005B77D2"/>
        </w:tc>
        <w:tc>
          <w:tcPr>
            <w:tcW w:w="1620" w:type="dxa"/>
            <w:gridSpan w:val="2"/>
            <w:tcBorders>
              <w:bottom w:val="dotted" w:sz="4" w:space="0" w:color="auto"/>
            </w:tcBorders>
            <w:vAlign w:val="center"/>
          </w:tcPr>
          <w:p w14:paraId="46AB2DDD" w14:textId="77777777" w:rsidR="005B77D2" w:rsidRDefault="00AC56A1">
            <w:pPr>
              <w:jc w:val="left"/>
              <w:divId w:val="1"/>
            </w:pPr>
            <w:r>
              <w:rPr>
                <w:sz w:val="16"/>
              </w:rPr>
              <w:t>rounded</w:t>
            </w:r>
          </w:p>
        </w:tc>
        <w:tc>
          <w:tcPr>
            <w:tcW w:w="1620" w:type="dxa"/>
            <w:gridSpan w:val="2"/>
            <w:tcBorders>
              <w:bottom w:val="dotted" w:sz="4" w:space="0" w:color="auto"/>
            </w:tcBorders>
            <w:vAlign w:val="center"/>
          </w:tcPr>
          <w:p w14:paraId="300B552C" w14:textId="77777777" w:rsidR="005B77D2" w:rsidRDefault="005B77D2"/>
        </w:tc>
        <w:tc>
          <w:tcPr>
            <w:tcW w:w="1620" w:type="dxa"/>
            <w:tcBorders>
              <w:bottom w:val="dotted" w:sz="4" w:space="0" w:color="auto"/>
            </w:tcBorders>
            <w:vAlign w:val="center"/>
          </w:tcPr>
          <w:p w14:paraId="3DCF4350" w14:textId="77777777" w:rsidR="005B77D2" w:rsidRDefault="005B77D2"/>
        </w:tc>
        <w:tc>
          <w:tcPr>
            <w:tcW w:w="1620" w:type="dxa"/>
            <w:tcBorders>
              <w:bottom w:val="dotted" w:sz="4" w:space="0" w:color="auto"/>
            </w:tcBorders>
            <w:vAlign w:val="center"/>
          </w:tcPr>
          <w:p w14:paraId="53563518" w14:textId="77777777" w:rsidR="005B77D2" w:rsidRDefault="005B77D2"/>
        </w:tc>
        <w:tc>
          <w:tcPr>
            <w:tcW w:w="1620" w:type="dxa"/>
            <w:tcBorders>
              <w:bottom w:val="dotted" w:sz="4" w:space="0" w:color="auto"/>
            </w:tcBorders>
            <w:vAlign w:val="center"/>
          </w:tcPr>
          <w:p w14:paraId="2D3FBC2D" w14:textId="77777777" w:rsidR="005B77D2" w:rsidRDefault="00AC56A1">
            <w:pPr>
              <w:jc w:val="left"/>
              <w:divId w:val="1"/>
            </w:pPr>
            <w:r>
              <w:rPr>
                <w:sz w:val="16"/>
              </w:rPr>
              <w:t>ET EPB 1717</w:t>
            </w:r>
          </w:p>
        </w:tc>
        <w:tc>
          <w:tcPr>
            <w:tcW w:w="1620" w:type="dxa"/>
            <w:tcBorders>
              <w:bottom w:val="dotted" w:sz="4" w:space="0" w:color="auto"/>
            </w:tcBorders>
            <w:vAlign w:val="center"/>
          </w:tcPr>
          <w:p w14:paraId="0122D7C1" w14:textId="77777777" w:rsidR="005B77D2" w:rsidRDefault="00AC56A1">
            <w:pPr>
              <w:jc w:val="center"/>
              <w:divId w:val="1"/>
            </w:pPr>
            <w:r>
              <w:rPr>
                <w:rFonts w:eastAsia="Arial"/>
                <w:sz w:val="16"/>
              </w:rPr>
              <w:t xml:space="preserve">3 </w:t>
            </w:r>
          </w:p>
        </w:tc>
      </w:tr>
      <w:tr w:rsidR="005B77D2" w14:paraId="71C51AEE" w14:textId="77777777">
        <w:trPr>
          <w:trHeight w:val="360"/>
        </w:trPr>
        <w:tc>
          <w:tcPr>
            <w:tcW w:w="810" w:type="dxa"/>
            <w:tcBorders>
              <w:right w:val="dotted" w:sz="4" w:space="0" w:color="auto"/>
            </w:tcBorders>
            <w:shd w:val="clear" w:color="auto" w:fill="DFDFD7"/>
            <w:vAlign w:val="center"/>
          </w:tcPr>
          <w:p w14:paraId="2AD87CB7" w14:textId="77777777" w:rsidR="005B77D2" w:rsidRDefault="00AC56A1">
            <w:r>
              <w:rPr>
                <w:rFonts w:eastAsia="Arial"/>
                <w:b/>
                <w:sz w:val="16"/>
              </w:rPr>
              <w:t>33.</w:t>
            </w:r>
          </w:p>
        </w:tc>
        <w:tc>
          <w:tcPr>
            <w:tcW w:w="810" w:type="dxa"/>
            <w:tcBorders>
              <w:right w:val="dotted" w:sz="4" w:space="0" w:color="auto"/>
            </w:tcBorders>
            <w:shd w:val="clear" w:color="auto" w:fill="DFDFD7"/>
            <w:vAlign w:val="center"/>
          </w:tcPr>
          <w:p w14:paraId="4E353A61"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6B0D7EC7" w14:textId="77777777" w:rsidR="005B77D2" w:rsidRDefault="00AC56A1">
            <w:r>
              <w:rPr>
                <w:rFonts w:eastAsia="Arial"/>
                <w:b/>
                <w:sz w:val="16"/>
              </w:rPr>
              <w:t>PQ</w:t>
            </w:r>
          </w:p>
        </w:tc>
        <w:tc>
          <w:tcPr>
            <w:tcW w:w="810" w:type="dxa"/>
            <w:tcBorders>
              <w:right w:val="dotted" w:sz="4" w:space="0" w:color="auto"/>
            </w:tcBorders>
            <w:shd w:val="clear" w:color="auto" w:fill="DFDFD7"/>
            <w:vAlign w:val="center"/>
          </w:tcPr>
          <w:p w14:paraId="7FC59139"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59613E80"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02A7AC04" w14:textId="1CB9E8C1" w:rsidR="005B77D2" w:rsidRDefault="00AC56A1">
            <w:r>
              <w:rPr>
                <w:rFonts w:eastAsia="Arial"/>
                <w:b/>
                <w:sz w:val="16"/>
              </w:rPr>
              <w:t>(d), (e), (</w:t>
            </w:r>
            <w:del w:id="139" w:author="TWO" w:date="2026-07-06T19:09:00Z" w16du:dateUtc="2026-07-06T17:09:00Z">
              <w:r w:rsidR="001E5356">
                <w:rPr>
                  <w:rFonts w:eastAsia="Arial"/>
                  <w:b/>
                  <w:sz w:val="16"/>
                </w:rPr>
                <w:delText>g</w:delText>
              </w:r>
            </w:del>
            <w:ins w:id="140" w:author="TWO" w:date="2026-07-06T19:09:00Z" w16du:dateUtc="2026-07-06T17:09:00Z">
              <w:r>
                <w:rPr>
                  <w:rFonts w:eastAsia="Arial"/>
                  <w:b/>
                  <w:sz w:val="16"/>
                </w:rPr>
                <w:t>f</w:t>
              </w:r>
            </w:ins>
            <w:r>
              <w:rPr>
                <w:rFonts w:eastAsia="Arial"/>
                <w:b/>
                <w:sz w:val="16"/>
              </w:rPr>
              <w:t>)</w:t>
            </w:r>
          </w:p>
        </w:tc>
        <w:tc>
          <w:tcPr>
            <w:tcW w:w="1620" w:type="dxa"/>
            <w:shd w:val="clear" w:color="auto" w:fill="DFDFD7"/>
            <w:vAlign w:val="center"/>
          </w:tcPr>
          <w:p w14:paraId="757EBE10" w14:textId="77777777" w:rsidR="005B77D2" w:rsidRDefault="005B77D2"/>
        </w:tc>
        <w:tc>
          <w:tcPr>
            <w:tcW w:w="1620" w:type="dxa"/>
            <w:shd w:val="clear" w:color="auto" w:fill="DFDFD7"/>
          </w:tcPr>
          <w:p w14:paraId="1A4E56E4" w14:textId="77777777" w:rsidR="005B77D2" w:rsidRDefault="005B77D2"/>
        </w:tc>
        <w:tc>
          <w:tcPr>
            <w:tcW w:w="1620" w:type="dxa"/>
            <w:shd w:val="clear" w:color="auto" w:fill="DFDFD7"/>
          </w:tcPr>
          <w:p w14:paraId="4A682299" w14:textId="77777777" w:rsidR="005B77D2" w:rsidRDefault="005B77D2"/>
        </w:tc>
        <w:tc>
          <w:tcPr>
            <w:tcW w:w="1620" w:type="dxa"/>
            <w:shd w:val="clear" w:color="auto" w:fill="DFDFD7"/>
          </w:tcPr>
          <w:p w14:paraId="18042326" w14:textId="77777777" w:rsidR="005B77D2" w:rsidRDefault="005B77D2"/>
        </w:tc>
      </w:tr>
      <w:tr w:rsidR="005B77D2" w14:paraId="16B51D5B" w14:textId="77777777">
        <w:trPr>
          <w:trHeight w:val="440"/>
        </w:trPr>
        <w:tc>
          <w:tcPr>
            <w:tcW w:w="1620" w:type="dxa"/>
            <w:gridSpan w:val="2"/>
            <w:vMerge w:val="restart"/>
          </w:tcPr>
          <w:p w14:paraId="31A70A28" w14:textId="77777777" w:rsidR="005B77D2" w:rsidRDefault="005B77D2"/>
        </w:tc>
        <w:tc>
          <w:tcPr>
            <w:tcW w:w="1620" w:type="dxa"/>
            <w:gridSpan w:val="2"/>
            <w:tcBorders>
              <w:bottom w:val="dotted" w:sz="4" w:space="0" w:color="auto"/>
            </w:tcBorders>
          </w:tcPr>
          <w:p w14:paraId="703D775F" w14:textId="77777777" w:rsidR="005B77D2" w:rsidRDefault="00AC56A1">
            <w:pPr>
              <w:spacing w:before="113" w:after="113"/>
              <w:jc w:val="left"/>
              <w:divId w:val="1"/>
            </w:pPr>
            <w:r>
              <w:rPr>
                <w:b/>
                <w:sz w:val="16"/>
              </w:rPr>
              <w:t>Sepal: ground color</w:t>
            </w:r>
          </w:p>
        </w:tc>
        <w:tc>
          <w:tcPr>
            <w:tcW w:w="1620" w:type="dxa"/>
            <w:gridSpan w:val="2"/>
            <w:tcBorders>
              <w:bottom w:val="dotted" w:sz="4" w:space="0" w:color="auto"/>
            </w:tcBorders>
          </w:tcPr>
          <w:p w14:paraId="0119655C" w14:textId="77777777" w:rsidR="005B77D2" w:rsidRDefault="005B77D2"/>
        </w:tc>
        <w:tc>
          <w:tcPr>
            <w:tcW w:w="1620" w:type="dxa"/>
            <w:tcBorders>
              <w:bottom w:val="dotted" w:sz="4" w:space="0" w:color="auto"/>
            </w:tcBorders>
          </w:tcPr>
          <w:p w14:paraId="465238FD" w14:textId="77777777" w:rsidR="005B77D2" w:rsidRDefault="005B77D2"/>
        </w:tc>
        <w:tc>
          <w:tcPr>
            <w:tcW w:w="1620" w:type="dxa"/>
            <w:tcBorders>
              <w:bottom w:val="dotted" w:sz="4" w:space="0" w:color="auto"/>
            </w:tcBorders>
          </w:tcPr>
          <w:p w14:paraId="5B610F16" w14:textId="77777777" w:rsidR="005B77D2" w:rsidRDefault="005B77D2"/>
        </w:tc>
        <w:tc>
          <w:tcPr>
            <w:tcW w:w="1620" w:type="dxa"/>
            <w:tcBorders>
              <w:bottom w:val="dotted" w:sz="4" w:space="0" w:color="auto"/>
            </w:tcBorders>
          </w:tcPr>
          <w:p w14:paraId="358CA7BE" w14:textId="77777777" w:rsidR="005B77D2" w:rsidRDefault="005B77D2"/>
        </w:tc>
        <w:tc>
          <w:tcPr>
            <w:tcW w:w="1620" w:type="dxa"/>
            <w:tcBorders>
              <w:bottom w:val="dotted" w:sz="4" w:space="0" w:color="auto"/>
            </w:tcBorders>
          </w:tcPr>
          <w:p w14:paraId="700BFB50" w14:textId="77777777" w:rsidR="005B77D2" w:rsidRDefault="005B77D2"/>
        </w:tc>
      </w:tr>
      <w:tr w:rsidR="005B77D2" w14:paraId="3108DA51" w14:textId="77777777">
        <w:trPr>
          <w:trHeight w:val="320"/>
        </w:trPr>
        <w:tc>
          <w:tcPr>
            <w:tcW w:w="1620" w:type="dxa"/>
            <w:gridSpan w:val="2"/>
            <w:vMerge/>
          </w:tcPr>
          <w:p w14:paraId="3D33F81C" w14:textId="77777777" w:rsidR="005B77D2" w:rsidRDefault="005B77D2"/>
        </w:tc>
        <w:tc>
          <w:tcPr>
            <w:tcW w:w="1620" w:type="dxa"/>
            <w:gridSpan w:val="2"/>
            <w:tcBorders>
              <w:bottom w:val="dotted" w:sz="4" w:space="0" w:color="auto"/>
            </w:tcBorders>
            <w:vAlign w:val="center"/>
          </w:tcPr>
          <w:p w14:paraId="0DC23207" w14:textId="77777777" w:rsidR="005B77D2" w:rsidRDefault="00AC56A1">
            <w:pPr>
              <w:jc w:val="left"/>
              <w:divId w:val="1"/>
            </w:pPr>
            <w:r>
              <w:rPr>
                <w:sz w:val="16"/>
              </w:rPr>
              <w:t>RHS Colour Chart (indicate reference number)</w:t>
            </w:r>
          </w:p>
        </w:tc>
        <w:tc>
          <w:tcPr>
            <w:tcW w:w="1620" w:type="dxa"/>
            <w:gridSpan w:val="2"/>
            <w:tcBorders>
              <w:bottom w:val="dotted" w:sz="4" w:space="0" w:color="auto"/>
            </w:tcBorders>
            <w:vAlign w:val="center"/>
          </w:tcPr>
          <w:p w14:paraId="6E05E093" w14:textId="77777777" w:rsidR="005B77D2" w:rsidRDefault="005B77D2"/>
        </w:tc>
        <w:tc>
          <w:tcPr>
            <w:tcW w:w="1620" w:type="dxa"/>
            <w:tcBorders>
              <w:bottom w:val="dotted" w:sz="4" w:space="0" w:color="auto"/>
            </w:tcBorders>
            <w:vAlign w:val="center"/>
          </w:tcPr>
          <w:p w14:paraId="728563C8" w14:textId="77777777" w:rsidR="005B77D2" w:rsidRDefault="005B77D2"/>
        </w:tc>
        <w:tc>
          <w:tcPr>
            <w:tcW w:w="1620" w:type="dxa"/>
            <w:tcBorders>
              <w:bottom w:val="dotted" w:sz="4" w:space="0" w:color="auto"/>
            </w:tcBorders>
            <w:vAlign w:val="center"/>
          </w:tcPr>
          <w:p w14:paraId="0251DD95" w14:textId="77777777" w:rsidR="005B77D2" w:rsidRDefault="005B77D2"/>
        </w:tc>
        <w:tc>
          <w:tcPr>
            <w:tcW w:w="1620" w:type="dxa"/>
            <w:tcBorders>
              <w:bottom w:val="dotted" w:sz="4" w:space="0" w:color="auto"/>
            </w:tcBorders>
            <w:vAlign w:val="center"/>
          </w:tcPr>
          <w:p w14:paraId="19AE3C3A" w14:textId="77777777" w:rsidR="005B77D2" w:rsidRDefault="005B77D2"/>
        </w:tc>
        <w:tc>
          <w:tcPr>
            <w:tcW w:w="1620" w:type="dxa"/>
            <w:tcBorders>
              <w:bottom w:val="dotted" w:sz="4" w:space="0" w:color="auto"/>
            </w:tcBorders>
            <w:vAlign w:val="center"/>
          </w:tcPr>
          <w:p w14:paraId="4C493F29" w14:textId="77777777" w:rsidR="005B77D2" w:rsidRDefault="005B77D2"/>
        </w:tc>
      </w:tr>
      <w:tr w:rsidR="005B77D2" w14:paraId="30B323DA" w14:textId="77777777">
        <w:trPr>
          <w:trHeight w:val="360"/>
        </w:trPr>
        <w:tc>
          <w:tcPr>
            <w:tcW w:w="810" w:type="dxa"/>
            <w:tcBorders>
              <w:right w:val="dotted" w:sz="4" w:space="0" w:color="auto"/>
            </w:tcBorders>
            <w:shd w:val="clear" w:color="auto" w:fill="DFDFD7"/>
            <w:vAlign w:val="center"/>
          </w:tcPr>
          <w:p w14:paraId="3BAC27C6" w14:textId="77777777" w:rsidR="005B77D2" w:rsidRDefault="00AC56A1">
            <w:r>
              <w:rPr>
                <w:rFonts w:eastAsia="Arial"/>
                <w:b/>
                <w:sz w:val="16"/>
              </w:rPr>
              <w:lastRenderedPageBreak/>
              <w:t>34.</w:t>
            </w:r>
          </w:p>
        </w:tc>
        <w:tc>
          <w:tcPr>
            <w:tcW w:w="810" w:type="dxa"/>
            <w:tcBorders>
              <w:right w:val="dotted" w:sz="4" w:space="0" w:color="auto"/>
            </w:tcBorders>
            <w:shd w:val="clear" w:color="auto" w:fill="DFDFD7"/>
            <w:vAlign w:val="center"/>
          </w:tcPr>
          <w:p w14:paraId="567EA24E" w14:textId="77777777" w:rsidR="005B77D2" w:rsidRDefault="005B77D2"/>
        </w:tc>
        <w:tc>
          <w:tcPr>
            <w:tcW w:w="810" w:type="dxa"/>
            <w:tcBorders>
              <w:right w:val="dotted" w:sz="4" w:space="0" w:color="auto"/>
            </w:tcBorders>
            <w:shd w:val="clear" w:color="auto" w:fill="DFDFD7"/>
            <w:vAlign w:val="center"/>
          </w:tcPr>
          <w:p w14:paraId="53258033"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60B3F3A6"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72972050" w14:textId="77777777" w:rsidR="005B77D2" w:rsidRDefault="005B77D2"/>
        </w:tc>
        <w:tc>
          <w:tcPr>
            <w:tcW w:w="810" w:type="dxa"/>
            <w:tcBorders>
              <w:right w:val="dotted" w:sz="4" w:space="0" w:color="auto"/>
            </w:tcBorders>
            <w:shd w:val="clear" w:color="auto" w:fill="DFDFD7"/>
            <w:vAlign w:val="center"/>
          </w:tcPr>
          <w:p w14:paraId="2ABF8451" w14:textId="2322FF91" w:rsidR="005B77D2" w:rsidRDefault="00AC56A1">
            <w:r>
              <w:rPr>
                <w:rFonts w:eastAsia="Arial"/>
                <w:b/>
                <w:sz w:val="16"/>
              </w:rPr>
              <w:t>(d), (e), (</w:t>
            </w:r>
            <w:del w:id="141" w:author="TWO" w:date="2026-07-06T19:09:00Z" w16du:dateUtc="2026-07-06T17:09:00Z">
              <w:r w:rsidR="001E5356">
                <w:rPr>
                  <w:rFonts w:eastAsia="Arial"/>
                  <w:b/>
                  <w:sz w:val="16"/>
                </w:rPr>
                <w:delText>g</w:delText>
              </w:r>
            </w:del>
            <w:ins w:id="142" w:author="TWO" w:date="2026-07-06T19:09:00Z" w16du:dateUtc="2026-07-06T17:09:00Z">
              <w:r>
                <w:rPr>
                  <w:rFonts w:eastAsia="Arial"/>
                  <w:b/>
                  <w:sz w:val="16"/>
                </w:rPr>
                <w:t>f</w:t>
              </w:r>
            </w:ins>
            <w:r>
              <w:rPr>
                <w:rFonts w:eastAsia="Arial"/>
                <w:b/>
                <w:sz w:val="16"/>
              </w:rPr>
              <w:t>)</w:t>
            </w:r>
          </w:p>
        </w:tc>
        <w:tc>
          <w:tcPr>
            <w:tcW w:w="1620" w:type="dxa"/>
            <w:shd w:val="clear" w:color="auto" w:fill="DFDFD7"/>
            <w:vAlign w:val="center"/>
          </w:tcPr>
          <w:p w14:paraId="1043D698" w14:textId="77777777" w:rsidR="005B77D2" w:rsidRDefault="005B77D2"/>
        </w:tc>
        <w:tc>
          <w:tcPr>
            <w:tcW w:w="1620" w:type="dxa"/>
            <w:shd w:val="clear" w:color="auto" w:fill="DFDFD7"/>
          </w:tcPr>
          <w:p w14:paraId="158C3D6B" w14:textId="77777777" w:rsidR="005B77D2" w:rsidRDefault="005B77D2"/>
        </w:tc>
        <w:tc>
          <w:tcPr>
            <w:tcW w:w="1620" w:type="dxa"/>
            <w:shd w:val="clear" w:color="auto" w:fill="DFDFD7"/>
          </w:tcPr>
          <w:p w14:paraId="401CEE30" w14:textId="77777777" w:rsidR="005B77D2" w:rsidRDefault="005B77D2"/>
        </w:tc>
        <w:tc>
          <w:tcPr>
            <w:tcW w:w="1620" w:type="dxa"/>
            <w:shd w:val="clear" w:color="auto" w:fill="DFDFD7"/>
          </w:tcPr>
          <w:p w14:paraId="30EA89BF" w14:textId="77777777" w:rsidR="005B77D2" w:rsidRDefault="005B77D2"/>
        </w:tc>
      </w:tr>
      <w:tr w:rsidR="005B77D2" w14:paraId="73B3DE10" w14:textId="77777777">
        <w:trPr>
          <w:trHeight w:val="440"/>
        </w:trPr>
        <w:tc>
          <w:tcPr>
            <w:tcW w:w="1620" w:type="dxa"/>
            <w:gridSpan w:val="2"/>
            <w:vMerge w:val="restart"/>
          </w:tcPr>
          <w:p w14:paraId="63733643" w14:textId="77777777" w:rsidR="005B77D2" w:rsidRDefault="005B77D2"/>
        </w:tc>
        <w:tc>
          <w:tcPr>
            <w:tcW w:w="1620" w:type="dxa"/>
            <w:gridSpan w:val="2"/>
            <w:tcBorders>
              <w:bottom w:val="dotted" w:sz="4" w:space="0" w:color="auto"/>
            </w:tcBorders>
          </w:tcPr>
          <w:p w14:paraId="55F5A0E6" w14:textId="77777777" w:rsidR="005B77D2" w:rsidRDefault="00AC56A1">
            <w:pPr>
              <w:spacing w:before="113" w:after="113"/>
              <w:jc w:val="left"/>
              <w:divId w:val="1"/>
            </w:pPr>
            <w:r>
              <w:rPr>
                <w:b/>
                <w:sz w:val="16"/>
              </w:rPr>
              <w:t>Sepal: area of over color</w:t>
            </w:r>
          </w:p>
        </w:tc>
        <w:tc>
          <w:tcPr>
            <w:tcW w:w="1620" w:type="dxa"/>
            <w:gridSpan w:val="2"/>
            <w:tcBorders>
              <w:bottom w:val="dotted" w:sz="4" w:space="0" w:color="auto"/>
            </w:tcBorders>
          </w:tcPr>
          <w:p w14:paraId="4B2A7B5C" w14:textId="77777777" w:rsidR="005B77D2" w:rsidRDefault="005B77D2"/>
        </w:tc>
        <w:tc>
          <w:tcPr>
            <w:tcW w:w="1620" w:type="dxa"/>
            <w:tcBorders>
              <w:bottom w:val="dotted" w:sz="4" w:space="0" w:color="auto"/>
            </w:tcBorders>
          </w:tcPr>
          <w:p w14:paraId="37CB502A" w14:textId="77777777" w:rsidR="005B77D2" w:rsidRDefault="005B77D2"/>
        </w:tc>
        <w:tc>
          <w:tcPr>
            <w:tcW w:w="1620" w:type="dxa"/>
            <w:tcBorders>
              <w:bottom w:val="dotted" w:sz="4" w:space="0" w:color="auto"/>
            </w:tcBorders>
          </w:tcPr>
          <w:p w14:paraId="0DCF29A3" w14:textId="77777777" w:rsidR="005B77D2" w:rsidRDefault="005B77D2"/>
        </w:tc>
        <w:tc>
          <w:tcPr>
            <w:tcW w:w="1620" w:type="dxa"/>
            <w:tcBorders>
              <w:bottom w:val="dotted" w:sz="4" w:space="0" w:color="auto"/>
            </w:tcBorders>
          </w:tcPr>
          <w:p w14:paraId="5F7D058A" w14:textId="77777777" w:rsidR="005B77D2" w:rsidRDefault="005B77D2"/>
        </w:tc>
        <w:tc>
          <w:tcPr>
            <w:tcW w:w="1620" w:type="dxa"/>
            <w:tcBorders>
              <w:bottom w:val="dotted" w:sz="4" w:space="0" w:color="auto"/>
            </w:tcBorders>
          </w:tcPr>
          <w:p w14:paraId="5A4A693B" w14:textId="77777777" w:rsidR="005B77D2" w:rsidRDefault="005B77D2"/>
        </w:tc>
      </w:tr>
      <w:tr w:rsidR="005B77D2" w14:paraId="2CFAF440" w14:textId="77777777">
        <w:trPr>
          <w:trHeight w:val="320"/>
        </w:trPr>
        <w:tc>
          <w:tcPr>
            <w:tcW w:w="1620" w:type="dxa"/>
            <w:gridSpan w:val="2"/>
            <w:vMerge/>
          </w:tcPr>
          <w:p w14:paraId="565AFFA7" w14:textId="77777777" w:rsidR="005B77D2" w:rsidRDefault="005B77D2"/>
        </w:tc>
        <w:tc>
          <w:tcPr>
            <w:tcW w:w="1620" w:type="dxa"/>
            <w:gridSpan w:val="2"/>
            <w:tcBorders>
              <w:bottom w:val="dotted" w:sz="4" w:space="0" w:color="auto"/>
            </w:tcBorders>
            <w:vAlign w:val="center"/>
          </w:tcPr>
          <w:p w14:paraId="7C0E7C9C" w14:textId="77777777" w:rsidR="005B77D2" w:rsidRDefault="00AC56A1">
            <w:pPr>
              <w:jc w:val="left"/>
              <w:divId w:val="1"/>
            </w:pPr>
            <w:r>
              <w:rPr>
                <w:sz w:val="16"/>
              </w:rPr>
              <w:t>absent or very small</w:t>
            </w:r>
          </w:p>
        </w:tc>
        <w:tc>
          <w:tcPr>
            <w:tcW w:w="1620" w:type="dxa"/>
            <w:gridSpan w:val="2"/>
            <w:tcBorders>
              <w:bottom w:val="dotted" w:sz="4" w:space="0" w:color="auto"/>
            </w:tcBorders>
            <w:vAlign w:val="center"/>
          </w:tcPr>
          <w:p w14:paraId="52CF6FCC" w14:textId="77777777" w:rsidR="005B77D2" w:rsidRDefault="005B77D2"/>
        </w:tc>
        <w:tc>
          <w:tcPr>
            <w:tcW w:w="1620" w:type="dxa"/>
            <w:tcBorders>
              <w:bottom w:val="dotted" w:sz="4" w:space="0" w:color="auto"/>
            </w:tcBorders>
            <w:vAlign w:val="center"/>
          </w:tcPr>
          <w:p w14:paraId="7B00BA26" w14:textId="77777777" w:rsidR="005B77D2" w:rsidRDefault="005B77D2"/>
        </w:tc>
        <w:tc>
          <w:tcPr>
            <w:tcW w:w="1620" w:type="dxa"/>
            <w:tcBorders>
              <w:bottom w:val="dotted" w:sz="4" w:space="0" w:color="auto"/>
            </w:tcBorders>
            <w:vAlign w:val="center"/>
          </w:tcPr>
          <w:p w14:paraId="65F24A39" w14:textId="77777777" w:rsidR="005B77D2" w:rsidRDefault="005B77D2"/>
        </w:tc>
        <w:tc>
          <w:tcPr>
            <w:tcW w:w="1620" w:type="dxa"/>
            <w:tcBorders>
              <w:bottom w:val="dotted" w:sz="4" w:space="0" w:color="auto"/>
            </w:tcBorders>
            <w:vAlign w:val="center"/>
          </w:tcPr>
          <w:p w14:paraId="1B1667D1" w14:textId="77777777" w:rsidR="005B77D2" w:rsidRDefault="00AC56A1">
            <w:pPr>
              <w:jc w:val="left"/>
              <w:divId w:val="1"/>
            </w:pPr>
            <w:r>
              <w:rPr>
                <w:sz w:val="16"/>
              </w:rPr>
              <w:t>HL 1038</w:t>
            </w:r>
          </w:p>
        </w:tc>
        <w:tc>
          <w:tcPr>
            <w:tcW w:w="1620" w:type="dxa"/>
            <w:tcBorders>
              <w:bottom w:val="dotted" w:sz="4" w:space="0" w:color="auto"/>
            </w:tcBorders>
            <w:vAlign w:val="center"/>
          </w:tcPr>
          <w:p w14:paraId="4599811C" w14:textId="77777777" w:rsidR="005B77D2" w:rsidRDefault="00AC56A1">
            <w:pPr>
              <w:jc w:val="center"/>
              <w:divId w:val="1"/>
            </w:pPr>
            <w:r>
              <w:rPr>
                <w:rFonts w:eastAsia="Arial"/>
                <w:sz w:val="16"/>
              </w:rPr>
              <w:t xml:space="preserve">1 </w:t>
            </w:r>
          </w:p>
        </w:tc>
      </w:tr>
      <w:tr w:rsidR="005B77D2" w14:paraId="11EB7D23" w14:textId="77777777">
        <w:trPr>
          <w:trHeight w:val="320"/>
        </w:trPr>
        <w:tc>
          <w:tcPr>
            <w:tcW w:w="1620" w:type="dxa"/>
            <w:gridSpan w:val="2"/>
            <w:vMerge/>
          </w:tcPr>
          <w:p w14:paraId="3279165D" w14:textId="77777777" w:rsidR="005B77D2" w:rsidRDefault="005B77D2"/>
        </w:tc>
        <w:tc>
          <w:tcPr>
            <w:tcW w:w="1620" w:type="dxa"/>
            <w:gridSpan w:val="2"/>
            <w:tcBorders>
              <w:bottom w:val="dotted" w:sz="4" w:space="0" w:color="auto"/>
            </w:tcBorders>
            <w:vAlign w:val="center"/>
          </w:tcPr>
          <w:p w14:paraId="6A5BC2D4" w14:textId="77777777" w:rsidR="005B77D2" w:rsidRDefault="00AC56A1">
            <w:pPr>
              <w:jc w:val="left"/>
              <w:divId w:val="1"/>
            </w:pPr>
            <w:r>
              <w:rPr>
                <w:sz w:val="16"/>
              </w:rPr>
              <w:t>small</w:t>
            </w:r>
          </w:p>
        </w:tc>
        <w:tc>
          <w:tcPr>
            <w:tcW w:w="1620" w:type="dxa"/>
            <w:gridSpan w:val="2"/>
            <w:tcBorders>
              <w:bottom w:val="dotted" w:sz="4" w:space="0" w:color="auto"/>
            </w:tcBorders>
            <w:vAlign w:val="center"/>
          </w:tcPr>
          <w:p w14:paraId="5D4E1F12" w14:textId="77777777" w:rsidR="005B77D2" w:rsidRDefault="005B77D2"/>
        </w:tc>
        <w:tc>
          <w:tcPr>
            <w:tcW w:w="1620" w:type="dxa"/>
            <w:tcBorders>
              <w:bottom w:val="dotted" w:sz="4" w:space="0" w:color="auto"/>
            </w:tcBorders>
            <w:vAlign w:val="center"/>
          </w:tcPr>
          <w:p w14:paraId="190AF080" w14:textId="77777777" w:rsidR="005B77D2" w:rsidRDefault="005B77D2"/>
        </w:tc>
        <w:tc>
          <w:tcPr>
            <w:tcW w:w="1620" w:type="dxa"/>
            <w:tcBorders>
              <w:bottom w:val="dotted" w:sz="4" w:space="0" w:color="auto"/>
            </w:tcBorders>
            <w:vAlign w:val="center"/>
          </w:tcPr>
          <w:p w14:paraId="53B914BF" w14:textId="77777777" w:rsidR="005B77D2" w:rsidRDefault="005B77D2"/>
        </w:tc>
        <w:tc>
          <w:tcPr>
            <w:tcW w:w="1620" w:type="dxa"/>
            <w:tcBorders>
              <w:bottom w:val="dotted" w:sz="4" w:space="0" w:color="auto"/>
            </w:tcBorders>
            <w:vAlign w:val="center"/>
          </w:tcPr>
          <w:p w14:paraId="7E5DD0B4" w14:textId="77777777" w:rsidR="005B77D2" w:rsidRDefault="00AC56A1">
            <w:pPr>
              <w:jc w:val="left"/>
              <w:divId w:val="1"/>
            </w:pPr>
            <w:r>
              <w:rPr>
                <w:sz w:val="16"/>
              </w:rPr>
              <w:t>HM 1212</w:t>
            </w:r>
          </w:p>
        </w:tc>
        <w:tc>
          <w:tcPr>
            <w:tcW w:w="1620" w:type="dxa"/>
            <w:tcBorders>
              <w:bottom w:val="dotted" w:sz="4" w:space="0" w:color="auto"/>
            </w:tcBorders>
            <w:vAlign w:val="center"/>
          </w:tcPr>
          <w:p w14:paraId="701C8A1D" w14:textId="77777777" w:rsidR="005B77D2" w:rsidRDefault="00AC56A1">
            <w:pPr>
              <w:jc w:val="center"/>
              <w:divId w:val="1"/>
            </w:pPr>
            <w:r>
              <w:rPr>
                <w:rFonts w:eastAsia="Arial"/>
                <w:sz w:val="16"/>
              </w:rPr>
              <w:t xml:space="preserve">2 </w:t>
            </w:r>
          </w:p>
        </w:tc>
      </w:tr>
      <w:tr w:rsidR="005B77D2" w14:paraId="4813D3BE" w14:textId="77777777">
        <w:trPr>
          <w:trHeight w:val="320"/>
        </w:trPr>
        <w:tc>
          <w:tcPr>
            <w:tcW w:w="1620" w:type="dxa"/>
            <w:gridSpan w:val="2"/>
            <w:vMerge/>
          </w:tcPr>
          <w:p w14:paraId="122C7246" w14:textId="77777777" w:rsidR="005B77D2" w:rsidRDefault="005B77D2"/>
        </w:tc>
        <w:tc>
          <w:tcPr>
            <w:tcW w:w="1620" w:type="dxa"/>
            <w:gridSpan w:val="2"/>
            <w:tcBorders>
              <w:bottom w:val="dotted" w:sz="4" w:space="0" w:color="auto"/>
            </w:tcBorders>
            <w:vAlign w:val="center"/>
          </w:tcPr>
          <w:p w14:paraId="4E2890A4"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0541B9AD" w14:textId="77777777" w:rsidR="005B77D2" w:rsidRDefault="005B77D2"/>
        </w:tc>
        <w:tc>
          <w:tcPr>
            <w:tcW w:w="1620" w:type="dxa"/>
            <w:tcBorders>
              <w:bottom w:val="dotted" w:sz="4" w:space="0" w:color="auto"/>
            </w:tcBorders>
            <w:vAlign w:val="center"/>
          </w:tcPr>
          <w:p w14:paraId="457CCA02" w14:textId="77777777" w:rsidR="005B77D2" w:rsidRDefault="005B77D2"/>
        </w:tc>
        <w:tc>
          <w:tcPr>
            <w:tcW w:w="1620" w:type="dxa"/>
            <w:tcBorders>
              <w:bottom w:val="dotted" w:sz="4" w:space="0" w:color="auto"/>
            </w:tcBorders>
            <w:vAlign w:val="center"/>
          </w:tcPr>
          <w:p w14:paraId="5F5E965A" w14:textId="77777777" w:rsidR="005B77D2" w:rsidRDefault="005B77D2"/>
        </w:tc>
        <w:tc>
          <w:tcPr>
            <w:tcW w:w="1620" w:type="dxa"/>
            <w:tcBorders>
              <w:bottom w:val="dotted" w:sz="4" w:space="0" w:color="auto"/>
            </w:tcBorders>
            <w:vAlign w:val="center"/>
          </w:tcPr>
          <w:p w14:paraId="4ABADC8D" w14:textId="77777777" w:rsidR="005B77D2" w:rsidRDefault="005B77D2"/>
        </w:tc>
        <w:tc>
          <w:tcPr>
            <w:tcW w:w="1620" w:type="dxa"/>
            <w:tcBorders>
              <w:bottom w:val="dotted" w:sz="4" w:space="0" w:color="auto"/>
            </w:tcBorders>
            <w:vAlign w:val="center"/>
          </w:tcPr>
          <w:p w14:paraId="7DABEF9A" w14:textId="77777777" w:rsidR="005B77D2" w:rsidRDefault="00AC56A1">
            <w:pPr>
              <w:jc w:val="center"/>
              <w:divId w:val="1"/>
            </w:pPr>
            <w:r>
              <w:rPr>
                <w:rFonts w:eastAsia="Arial"/>
                <w:sz w:val="16"/>
              </w:rPr>
              <w:t xml:space="preserve">3 </w:t>
            </w:r>
          </w:p>
        </w:tc>
      </w:tr>
      <w:tr w:rsidR="005B77D2" w14:paraId="5DD0B5AF" w14:textId="77777777">
        <w:trPr>
          <w:trHeight w:val="320"/>
        </w:trPr>
        <w:tc>
          <w:tcPr>
            <w:tcW w:w="1620" w:type="dxa"/>
            <w:gridSpan w:val="2"/>
            <w:vMerge/>
          </w:tcPr>
          <w:p w14:paraId="3BAEEFF9" w14:textId="77777777" w:rsidR="005B77D2" w:rsidRDefault="005B77D2"/>
        </w:tc>
        <w:tc>
          <w:tcPr>
            <w:tcW w:w="1620" w:type="dxa"/>
            <w:gridSpan w:val="2"/>
            <w:tcBorders>
              <w:bottom w:val="dotted" w:sz="4" w:space="0" w:color="auto"/>
            </w:tcBorders>
            <w:vAlign w:val="center"/>
          </w:tcPr>
          <w:p w14:paraId="4138F607" w14:textId="77777777" w:rsidR="005B77D2" w:rsidRDefault="00AC56A1">
            <w:pPr>
              <w:jc w:val="left"/>
              <w:divId w:val="1"/>
            </w:pPr>
            <w:r>
              <w:rPr>
                <w:sz w:val="16"/>
              </w:rPr>
              <w:t>large</w:t>
            </w:r>
          </w:p>
        </w:tc>
        <w:tc>
          <w:tcPr>
            <w:tcW w:w="1620" w:type="dxa"/>
            <w:gridSpan w:val="2"/>
            <w:tcBorders>
              <w:bottom w:val="dotted" w:sz="4" w:space="0" w:color="auto"/>
            </w:tcBorders>
            <w:vAlign w:val="center"/>
          </w:tcPr>
          <w:p w14:paraId="41434AD3" w14:textId="77777777" w:rsidR="005B77D2" w:rsidRDefault="005B77D2"/>
        </w:tc>
        <w:tc>
          <w:tcPr>
            <w:tcW w:w="1620" w:type="dxa"/>
            <w:tcBorders>
              <w:bottom w:val="dotted" w:sz="4" w:space="0" w:color="auto"/>
            </w:tcBorders>
            <w:vAlign w:val="center"/>
          </w:tcPr>
          <w:p w14:paraId="4D9A6A27" w14:textId="77777777" w:rsidR="005B77D2" w:rsidRDefault="005B77D2"/>
        </w:tc>
        <w:tc>
          <w:tcPr>
            <w:tcW w:w="1620" w:type="dxa"/>
            <w:tcBorders>
              <w:bottom w:val="dotted" w:sz="4" w:space="0" w:color="auto"/>
            </w:tcBorders>
            <w:vAlign w:val="center"/>
          </w:tcPr>
          <w:p w14:paraId="37E72A6B" w14:textId="77777777" w:rsidR="005B77D2" w:rsidRDefault="005B77D2"/>
        </w:tc>
        <w:tc>
          <w:tcPr>
            <w:tcW w:w="1620" w:type="dxa"/>
            <w:tcBorders>
              <w:bottom w:val="dotted" w:sz="4" w:space="0" w:color="auto"/>
            </w:tcBorders>
            <w:vAlign w:val="center"/>
          </w:tcPr>
          <w:p w14:paraId="3A5312F4" w14:textId="77777777" w:rsidR="005B77D2" w:rsidRDefault="00AC56A1">
            <w:pPr>
              <w:jc w:val="left"/>
              <w:divId w:val="1"/>
            </w:pPr>
            <w:r>
              <w:rPr>
                <w:sz w:val="16"/>
              </w:rPr>
              <w:t>COSEH 900</w:t>
            </w:r>
          </w:p>
        </w:tc>
        <w:tc>
          <w:tcPr>
            <w:tcW w:w="1620" w:type="dxa"/>
            <w:tcBorders>
              <w:bottom w:val="dotted" w:sz="4" w:space="0" w:color="auto"/>
            </w:tcBorders>
            <w:vAlign w:val="center"/>
          </w:tcPr>
          <w:p w14:paraId="200AEA71" w14:textId="77777777" w:rsidR="005B77D2" w:rsidRDefault="00AC56A1">
            <w:pPr>
              <w:jc w:val="center"/>
              <w:divId w:val="1"/>
            </w:pPr>
            <w:r>
              <w:rPr>
                <w:rFonts w:eastAsia="Arial"/>
                <w:sz w:val="16"/>
              </w:rPr>
              <w:t xml:space="preserve">4 </w:t>
            </w:r>
          </w:p>
        </w:tc>
      </w:tr>
      <w:tr w:rsidR="005B77D2" w14:paraId="501CB508" w14:textId="77777777">
        <w:trPr>
          <w:trHeight w:val="320"/>
        </w:trPr>
        <w:tc>
          <w:tcPr>
            <w:tcW w:w="1620" w:type="dxa"/>
            <w:gridSpan w:val="2"/>
            <w:vMerge/>
          </w:tcPr>
          <w:p w14:paraId="2AD6E31A" w14:textId="77777777" w:rsidR="005B77D2" w:rsidRDefault="005B77D2"/>
        </w:tc>
        <w:tc>
          <w:tcPr>
            <w:tcW w:w="1620" w:type="dxa"/>
            <w:gridSpan w:val="2"/>
            <w:tcBorders>
              <w:bottom w:val="dotted" w:sz="4" w:space="0" w:color="auto"/>
            </w:tcBorders>
            <w:vAlign w:val="center"/>
          </w:tcPr>
          <w:p w14:paraId="10D31ED6" w14:textId="77777777" w:rsidR="005B77D2" w:rsidRDefault="00AC56A1">
            <w:pPr>
              <w:jc w:val="left"/>
              <w:divId w:val="1"/>
            </w:pPr>
            <w:r>
              <w:rPr>
                <w:sz w:val="16"/>
              </w:rPr>
              <w:t>very large</w:t>
            </w:r>
          </w:p>
        </w:tc>
        <w:tc>
          <w:tcPr>
            <w:tcW w:w="1620" w:type="dxa"/>
            <w:gridSpan w:val="2"/>
            <w:tcBorders>
              <w:bottom w:val="dotted" w:sz="4" w:space="0" w:color="auto"/>
            </w:tcBorders>
            <w:vAlign w:val="center"/>
          </w:tcPr>
          <w:p w14:paraId="0E52A8AC" w14:textId="77777777" w:rsidR="005B77D2" w:rsidRDefault="005B77D2"/>
        </w:tc>
        <w:tc>
          <w:tcPr>
            <w:tcW w:w="1620" w:type="dxa"/>
            <w:tcBorders>
              <w:bottom w:val="dotted" w:sz="4" w:space="0" w:color="auto"/>
            </w:tcBorders>
            <w:vAlign w:val="center"/>
          </w:tcPr>
          <w:p w14:paraId="141D996A" w14:textId="77777777" w:rsidR="005B77D2" w:rsidRDefault="005B77D2"/>
        </w:tc>
        <w:tc>
          <w:tcPr>
            <w:tcW w:w="1620" w:type="dxa"/>
            <w:tcBorders>
              <w:bottom w:val="dotted" w:sz="4" w:space="0" w:color="auto"/>
            </w:tcBorders>
            <w:vAlign w:val="center"/>
          </w:tcPr>
          <w:p w14:paraId="4E93438F" w14:textId="77777777" w:rsidR="005B77D2" w:rsidRDefault="005B77D2"/>
        </w:tc>
        <w:tc>
          <w:tcPr>
            <w:tcW w:w="1620" w:type="dxa"/>
            <w:tcBorders>
              <w:bottom w:val="dotted" w:sz="4" w:space="0" w:color="auto"/>
            </w:tcBorders>
            <w:vAlign w:val="center"/>
          </w:tcPr>
          <w:p w14:paraId="0293ACCE" w14:textId="77777777" w:rsidR="005B77D2" w:rsidRDefault="00AC56A1">
            <w:pPr>
              <w:jc w:val="left"/>
              <w:divId w:val="1"/>
            </w:pPr>
            <w:r>
              <w:rPr>
                <w:sz w:val="16"/>
              </w:rPr>
              <w:t>EPB 29</w:t>
            </w:r>
          </w:p>
        </w:tc>
        <w:tc>
          <w:tcPr>
            <w:tcW w:w="1620" w:type="dxa"/>
            <w:tcBorders>
              <w:bottom w:val="dotted" w:sz="4" w:space="0" w:color="auto"/>
            </w:tcBorders>
            <w:vAlign w:val="center"/>
          </w:tcPr>
          <w:p w14:paraId="765904DE" w14:textId="77777777" w:rsidR="005B77D2" w:rsidRDefault="00AC56A1">
            <w:pPr>
              <w:jc w:val="center"/>
              <w:divId w:val="1"/>
            </w:pPr>
            <w:r>
              <w:rPr>
                <w:rFonts w:eastAsia="Arial"/>
                <w:sz w:val="16"/>
              </w:rPr>
              <w:t xml:space="preserve">5 </w:t>
            </w:r>
          </w:p>
        </w:tc>
      </w:tr>
      <w:tr w:rsidR="005B77D2" w14:paraId="1DE6877A" w14:textId="77777777">
        <w:trPr>
          <w:trHeight w:val="360"/>
        </w:trPr>
        <w:tc>
          <w:tcPr>
            <w:tcW w:w="810" w:type="dxa"/>
            <w:tcBorders>
              <w:right w:val="dotted" w:sz="4" w:space="0" w:color="auto"/>
            </w:tcBorders>
            <w:shd w:val="clear" w:color="auto" w:fill="DFDFD7"/>
            <w:vAlign w:val="center"/>
          </w:tcPr>
          <w:p w14:paraId="7859D28A" w14:textId="77777777" w:rsidR="005B77D2" w:rsidRDefault="00AC56A1">
            <w:r>
              <w:rPr>
                <w:rFonts w:eastAsia="Arial"/>
                <w:b/>
                <w:sz w:val="16"/>
              </w:rPr>
              <w:t>35.</w:t>
            </w:r>
          </w:p>
        </w:tc>
        <w:tc>
          <w:tcPr>
            <w:tcW w:w="810" w:type="dxa"/>
            <w:tcBorders>
              <w:right w:val="dotted" w:sz="4" w:space="0" w:color="auto"/>
            </w:tcBorders>
            <w:shd w:val="clear" w:color="auto" w:fill="DFDFD7"/>
            <w:vAlign w:val="center"/>
          </w:tcPr>
          <w:p w14:paraId="28EEE1C9"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6F5893FD" w14:textId="77777777" w:rsidR="005B77D2" w:rsidRDefault="00AC56A1">
            <w:r>
              <w:rPr>
                <w:rFonts w:eastAsia="Arial"/>
                <w:b/>
                <w:sz w:val="16"/>
              </w:rPr>
              <w:t>PQ</w:t>
            </w:r>
          </w:p>
        </w:tc>
        <w:tc>
          <w:tcPr>
            <w:tcW w:w="810" w:type="dxa"/>
            <w:tcBorders>
              <w:right w:val="dotted" w:sz="4" w:space="0" w:color="auto"/>
            </w:tcBorders>
            <w:shd w:val="clear" w:color="auto" w:fill="DFDFD7"/>
            <w:vAlign w:val="center"/>
          </w:tcPr>
          <w:p w14:paraId="3432450D"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078FCC2F"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3298CCFD" w14:textId="10B33425" w:rsidR="005B77D2" w:rsidRDefault="00AC56A1">
            <w:r>
              <w:rPr>
                <w:rFonts w:eastAsia="Arial"/>
                <w:b/>
                <w:sz w:val="16"/>
              </w:rPr>
              <w:t>(d), (e), (</w:t>
            </w:r>
            <w:del w:id="143" w:author="TWO" w:date="2026-07-06T19:09:00Z" w16du:dateUtc="2026-07-06T17:09:00Z">
              <w:r w:rsidR="001E5356">
                <w:rPr>
                  <w:rFonts w:eastAsia="Arial"/>
                  <w:b/>
                  <w:sz w:val="16"/>
                </w:rPr>
                <w:delText>g</w:delText>
              </w:r>
            </w:del>
            <w:ins w:id="144" w:author="TWO" w:date="2026-07-06T19:09:00Z" w16du:dateUtc="2026-07-06T17:09:00Z">
              <w:r>
                <w:rPr>
                  <w:rFonts w:eastAsia="Arial"/>
                  <w:b/>
                  <w:sz w:val="16"/>
                </w:rPr>
                <w:t>f</w:t>
              </w:r>
            </w:ins>
            <w:r>
              <w:rPr>
                <w:rFonts w:eastAsia="Arial"/>
                <w:b/>
                <w:sz w:val="16"/>
              </w:rPr>
              <w:t>)</w:t>
            </w:r>
          </w:p>
        </w:tc>
        <w:tc>
          <w:tcPr>
            <w:tcW w:w="1620" w:type="dxa"/>
            <w:shd w:val="clear" w:color="auto" w:fill="DFDFD7"/>
            <w:vAlign w:val="center"/>
          </w:tcPr>
          <w:p w14:paraId="2AFCDC4E" w14:textId="77777777" w:rsidR="005B77D2" w:rsidRDefault="005B77D2"/>
        </w:tc>
        <w:tc>
          <w:tcPr>
            <w:tcW w:w="1620" w:type="dxa"/>
            <w:shd w:val="clear" w:color="auto" w:fill="DFDFD7"/>
          </w:tcPr>
          <w:p w14:paraId="419C605F" w14:textId="77777777" w:rsidR="005B77D2" w:rsidRDefault="005B77D2"/>
        </w:tc>
        <w:tc>
          <w:tcPr>
            <w:tcW w:w="1620" w:type="dxa"/>
            <w:shd w:val="clear" w:color="auto" w:fill="DFDFD7"/>
          </w:tcPr>
          <w:p w14:paraId="2729F3A8" w14:textId="77777777" w:rsidR="005B77D2" w:rsidRDefault="005B77D2"/>
        </w:tc>
        <w:tc>
          <w:tcPr>
            <w:tcW w:w="1620" w:type="dxa"/>
            <w:shd w:val="clear" w:color="auto" w:fill="DFDFD7"/>
          </w:tcPr>
          <w:p w14:paraId="0F753107" w14:textId="77777777" w:rsidR="005B77D2" w:rsidRDefault="005B77D2"/>
        </w:tc>
      </w:tr>
      <w:tr w:rsidR="005B77D2" w14:paraId="43B6C233" w14:textId="77777777">
        <w:trPr>
          <w:trHeight w:val="440"/>
        </w:trPr>
        <w:tc>
          <w:tcPr>
            <w:tcW w:w="1620" w:type="dxa"/>
            <w:gridSpan w:val="2"/>
            <w:vMerge w:val="restart"/>
          </w:tcPr>
          <w:p w14:paraId="2FE8140F" w14:textId="77777777" w:rsidR="005B77D2" w:rsidRDefault="005B77D2"/>
        </w:tc>
        <w:tc>
          <w:tcPr>
            <w:tcW w:w="1620" w:type="dxa"/>
            <w:gridSpan w:val="2"/>
            <w:tcBorders>
              <w:bottom w:val="dotted" w:sz="4" w:space="0" w:color="auto"/>
            </w:tcBorders>
          </w:tcPr>
          <w:p w14:paraId="75565AE3" w14:textId="77777777" w:rsidR="005B77D2" w:rsidRDefault="00AC56A1">
            <w:pPr>
              <w:spacing w:before="113" w:after="113"/>
              <w:jc w:val="left"/>
              <w:divId w:val="1"/>
            </w:pPr>
            <w:r>
              <w:rPr>
                <w:b/>
                <w:sz w:val="16"/>
              </w:rPr>
              <w:t>Sepal: over color</w:t>
            </w:r>
          </w:p>
        </w:tc>
        <w:tc>
          <w:tcPr>
            <w:tcW w:w="1620" w:type="dxa"/>
            <w:gridSpan w:val="2"/>
            <w:tcBorders>
              <w:bottom w:val="dotted" w:sz="4" w:space="0" w:color="auto"/>
            </w:tcBorders>
          </w:tcPr>
          <w:p w14:paraId="0CE9B5B2" w14:textId="77777777" w:rsidR="005B77D2" w:rsidRDefault="005B77D2"/>
        </w:tc>
        <w:tc>
          <w:tcPr>
            <w:tcW w:w="1620" w:type="dxa"/>
            <w:tcBorders>
              <w:bottom w:val="dotted" w:sz="4" w:space="0" w:color="auto"/>
            </w:tcBorders>
          </w:tcPr>
          <w:p w14:paraId="7CEC319F" w14:textId="77777777" w:rsidR="005B77D2" w:rsidRDefault="005B77D2"/>
        </w:tc>
        <w:tc>
          <w:tcPr>
            <w:tcW w:w="1620" w:type="dxa"/>
            <w:tcBorders>
              <w:bottom w:val="dotted" w:sz="4" w:space="0" w:color="auto"/>
            </w:tcBorders>
          </w:tcPr>
          <w:p w14:paraId="0C38974D" w14:textId="77777777" w:rsidR="005B77D2" w:rsidRDefault="005B77D2"/>
        </w:tc>
        <w:tc>
          <w:tcPr>
            <w:tcW w:w="1620" w:type="dxa"/>
            <w:tcBorders>
              <w:bottom w:val="dotted" w:sz="4" w:space="0" w:color="auto"/>
            </w:tcBorders>
          </w:tcPr>
          <w:p w14:paraId="7211263C" w14:textId="77777777" w:rsidR="005B77D2" w:rsidRDefault="005B77D2"/>
        </w:tc>
        <w:tc>
          <w:tcPr>
            <w:tcW w:w="1620" w:type="dxa"/>
            <w:tcBorders>
              <w:bottom w:val="dotted" w:sz="4" w:space="0" w:color="auto"/>
            </w:tcBorders>
          </w:tcPr>
          <w:p w14:paraId="16F4ADA8" w14:textId="77777777" w:rsidR="005B77D2" w:rsidRDefault="005B77D2"/>
        </w:tc>
      </w:tr>
      <w:tr w:rsidR="005B77D2" w14:paraId="76C53FBA" w14:textId="77777777">
        <w:trPr>
          <w:trHeight w:val="320"/>
        </w:trPr>
        <w:tc>
          <w:tcPr>
            <w:tcW w:w="1620" w:type="dxa"/>
            <w:gridSpan w:val="2"/>
            <w:vMerge/>
          </w:tcPr>
          <w:p w14:paraId="5544F2E5" w14:textId="77777777" w:rsidR="005B77D2" w:rsidRDefault="005B77D2"/>
        </w:tc>
        <w:tc>
          <w:tcPr>
            <w:tcW w:w="1620" w:type="dxa"/>
            <w:gridSpan w:val="2"/>
            <w:tcBorders>
              <w:bottom w:val="dotted" w:sz="4" w:space="0" w:color="auto"/>
            </w:tcBorders>
            <w:vAlign w:val="center"/>
          </w:tcPr>
          <w:p w14:paraId="51272943" w14:textId="77777777" w:rsidR="005B77D2" w:rsidRDefault="00AC56A1">
            <w:pPr>
              <w:jc w:val="left"/>
              <w:divId w:val="1"/>
            </w:pPr>
            <w:r>
              <w:rPr>
                <w:sz w:val="16"/>
              </w:rPr>
              <w:t>RHS Colour Chart (indicate reference number)</w:t>
            </w:r>
          </w:p>
        </w:tc>
        <w:tc>
          <w:tcPr>
            <w:tcW w:w="1620" w:type="dxa"/>
            <w:gridSpan w:val="2"/>
            <w:tcBorders>
              <w:bottom w:val="dotted" w:sz="4" w:space="0" w:color="auto"/>
            </w:tcBorders>
            <w:vAlign w:val="center"/>
          </w:tcPr>
          <w:p w14:paraId="6666C2A8" w14:textId="77777777" w:rsidR="005B77D2" w:rsidRDefault="005B77D2"/>
        </w:tc>
        <w:tc>
          <w:tcPr>
            <w:tcW w:w="1620" w:type="dxa"/>
            <w:tcBorders>
              <w:bottom w:val="dotted" w:sz="4" w:space="0" w:color="auto"/>
            </w:tcBorders>
            <w:vAlign w:val="center"/>
          </w:tcPr>
          <w:p w14:paraId="0F46A6A3" w14:textId="77777777" w:rsidR="005B77D2" w:rsidRDefault="005B77D2"/>
        </w:tc>
        <w:tc>
          <w:tcPr>
            <w:tcW w:w="1620" w:type="dxa"/>
            <w:tcBorders>
              <w:bottom w:val="dotted" w:sz="4" w:space="0" w:color="auto"/>
            </w:tcBorders>
            <w:vAlign w:val="center"/>
          </w:tcPr>
          <w:p w14:paraId="24737B81" w14:textId="77777777" w:rsidR="005B77D2" w:rsidRDefault="005B77D2"/>
        </w:tc>
        <w:tc>
          <w:tcPr>
            <w:tcW w:w="1620" w:type="dxa"/>
            <w:tcBorders>
              <w:bottom w:val="dotted" w:sz="4" w:space="0" w:color="auto"/>
            </w:tcBorders>
            <w:vAlign w:val="center"/>
          </w:tcPr>
          <w:p w14:paraId="7D55D7DB" w14:textId="77777777" w:rsidR="005B77D2" w:rsidRDefault="005B77D2"/>
        </w:tc>
        <w:tc>
          <w:tcPr>
            <w:tcW w:w="1620" w:type="dxa"/>
            <w:tcBorders>
              <w:bottom w:val="dotted" w:sz="4" w:space="0" w:color="auto"/>
            </w:tcBorders>
            <w:vAlign w:val="center"/>
          </w:tcPr>
          <w:p w14:paraId="6146DE26" w14:textId="77777777" w:rsidR="005B77D2" w:rsidRDefault="005B77D2"/>
        </w:tc>
      </w:tr>
      <w:tr w:rsidR="005B77D2" w14:paraId="53787103" w14:textId="77777777">
        <w:trPr>
          <w:trHeight w:val="360"/>
        </w:trPr>
        <w:tc>
          <w:tcPr>
            <w:tcW w:w="810" w:type="dxa"/>
            <w:tcBorders>
              <w:right w:val="dotted" w:sz="4" w:space="0" w:color="auto"/>
            </w:tcBorders>
            <w:shd w:val="clear" w:color="auto" w:fill="DFDFD7"/>
            <w:vAlign w:val="center"/>
          </w:tcPr>
          <w:p w14:paraId="082AC04E" w14:textId="77777777" w:rsidR="005B77D2" w:rsidRDefault="00AC56A1">
            <w:r>
              <w:rPr>
                <w:rFonts w:eastAsia="Arial"/>
                <w:b/>
                <w:sz w:val="16"/>
              </w:rPr>
              <w:t>36.</w:t>
            </w:r>
          </w:p>
        </w:tc>
        <w:tc>
          <w:tcPr>
            <w:tcW w:w="810" w:type="dxa"/>
            <w:tcBorders>
              <w:right w:val="dotted" w:sz="4" w:space="0" w:color="auto"/>
            </w:tcBorders>
            <w:shd w:val="clear" w:color="auto" w:fill="DFDFD7"/>
            <w:vAlign w:val="center"/>
          </w:tcPr>
          <w:p w14:paraId="6B201C04"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49DFC1AF" w14:textId="77777777" w:rsidR="005B77D2" w:rsidRDefault="00AC56A1">
            <w:r>
              <w:rPr>
                <w:rFonts w:eastAsia="Arial"/>
                <w:b/>
                <w:sz w:val="16"/>
              </w:rPr>
              <w:t>PQ</w:t>
            </w:r>
          </w:p>
        </w:tc>
        <w:tc>
          <w:tcPr>
            <w:tcW w:w="810" w:type="dxa"/>
            <w:tcBorders>
              <w:right w:val="dotted" w:sz="4" w:space="0" w:color="auto"/>
            </w:tcBorders>
            <w:shd w:val="clear" w:color="auto" w:fill="DFDFD7"/>
            <w:vAlign w:val="center"/>
          </w:tcPr>
          <w:p w14:paraId="281636B6"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773D9950"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112F90EB" w14:textId="45E43A72" w:rsidR="005B77D2" w:rsidRDefault="001E5356">
            <w:del w:id="145" w:author="TWO" w:date="2026-07-06T19:09:00Z" w16du:dateUtc="2026-07-06T17:09:00Z">
              <w:r>
                <w:rPr>
                  <w:rFonts w:eastAsia="Arial"/>
                  <w:b/>
                  <w:sz w:val="16"/>
                </w:rPr>
                <w:delText xml:space="preserve">(d), </w:delText>
              </w:r>
            </w:del>
            <w:r w:rsidR="00AC56A1">
              <w:rPr>
                <w:rFonts w:eastAsia="Arial"/>
                <w:b/>
                <w:sz w:val="16"/>
              </w:rPr>
              <w:t>(e</w:t>
            </w:r>
            <w:ins w:id="146" w:author="TWO" w:date="2026-07-06T19:09:00Z" w16du:dateUtc="2026-07-06T17:09:00Z">
              <w:r w:rsidR="00AC56A1">
                <w:rPr>
                  <w:rFonts w:eastAsia="Arial"/>
                  <w:b/>
                  <w:sz w:val="16"/>
                </w:rPr>
                <w:t>), (f</w:t>
              </w:r>
            </w:ins>
            <w:r w:rsidR="00AC56A1">
              <w:rPr>
                <w:rFonts w:eastAsia="Arial"/>
                <w:b/>
                <w:sz w:val="16"/>
              </w:rPr>
              <w:t>)</w:t>
            </w:r>
          </w:p>
        </w:tc>
        <w:tc>
          <w:tcPr>
            <w:tcW w:w="1620" w:type="dxa"/>
            <w:shd w:val="clear" w:color="auto" w:fill="DFDFD7"/>
            <w:vAlign w:val="center"/>
          </w:tcPr>
          <w:p w14:paraId="68D74EC7" w14:textId="77777777" w:rsidR="005B77D2" w:rsidRDefault="005B77D2"/>
        </w:tc>
        <w:tc>
          <w:tcPr>
            <w:tcW w:w="1620" w:type="dxa"/>
            <w:shd w:val="clear" w:color="auto" w:fill="DFDFD7"/>
          </w:tcPr>
          <w:p w14:paraId="26F6061B" w14:textId="77777777" w:rsidR="005B77D2" w:rsidRDefault="005B77D2"/>
        </w:tc>
        <w:tc>
          <w:tcPr>
            <w:tcW w:w="1620" w:type="dxa"/>
            <w:shd w:val="clear" w:color="auto" w:fill="DFDFD7"/>
          </w:tcPr>
          <w:p w14:paraId="4754FD2B" w14:textId="77777777" w:rsidR="005B77D2" w:rsidRDefault="005B77D2"/>
        </w:tc>
        <w:tc>
          <w:tcPr>
            <w:tcW w:w="1620" w:type="dxa"/>
            <w:shd w:val="clear" w:color="auto" w:fill="DFDFD7"/>
          </w:tcPr>
          <w:p w14:paraId="22813FC7" w14:textId="77777777" w:rsidR="005B77D2" w:rsidRDefault="005B77D2"/>
        </w:tc>
      </w:tr>
      <w:tr w:rsidR="005B77D2" w14:paraId="44929E3B" w14:textId="77777777">
        <w:trPr>
          <w:trHeight w:val="440"/>
        </w:trPr>
        <w:tc>
          <w:tcPr>
            <w:tcW w:w="1620" w:type="dxa"/>
            <w:gridSpan w:val="2"/>
            <w:vMerge w:val="restart"/>
          </w:tcPr>
          <w:p w14:paraId="4E945103" w14:textId="77777777" w:rsidR="005B77D2" w:rsidRDefault="005B77D2"/>
        </w:tc>
        <w:tc>
          <w:tcPr>
            <w:tcW w:w="1620" w:type="dxa"/>
            <w:gridSpan w:val="2"/>
            <w:tcBorders>
              <w:bottom w:val="dotted" w:sz="4" w:space="0" w:color="auto"/>
            </w:tcBorders>
          </w:tcPr>
          <w:p w14:paraId="2AF4C086" w14:textId="77777777" w:rsidR="005B77D2" w:rsidRDefault="00AC56A1">
            <w:pPr>
              <w:spacing w:before="113" w:after="113"/>
              <w:jc w:val="left"/>
              <w:divId w:val="1"/>
            </w:pPr>
            <w:r>
              <w:rPr>
                <w:b/>
                <w:sz w:val="16"/>
              </w:rPr>
              <w:t xml:space="preserve">Sepal: color of veins </w:t>
            </w:r>
          </w:p>
        </w:tc>
        <w:tc>
          <w:tcPr>
            <w:tcW w:w="1620" w:type="dxa"/>
            <w:gridSpan w:val="2"/>
            <w:tcBorders>
              <w:bottom w:val="dotted" w:sz="4" w:space="0" w:color="auto"/>
            </w:tcBorders>
          </w:tcPr>
          <w:p w14:paraId="0A8AA5C1" w14:textId="77777777" w:rsidR="005B77D2" w:rsidRDefault="005B77D2"/>
        </w:tc>
        <w:tc>
          <w:tcPr>
            <w:tcW w:w="1620" w:type="dxa"/>
            <w:tcBorders>
              <w:bottom w:val="dotted" w:sz="4" w:space="0" w:color="auto"/>
            </w:tcBorders>
          </w:tcPr>
          <w:p w14:paraId="0405A520" w14:textId="77777777" w:rsidR="005B77D2" w:rsidRDefault="005B77D2"/>
        </w:tc>
        <w:tc>
          <w:tcPr>
            <w:tcW w:w="1620" w:type="dxa"/>
            <w:tcBorders>
              <w:bottom w:val="dotted" w:sz="4" w:space="0" w:color="auto"/>
            </w:tcBorders>
          </w:tcPr>
          <w:p w14:paraId="679C5F17" w14:textId="77777777" w:rsidR="005B77D2" w:rsidRDefault="005B77D2"/>
        </w:tc>
        <w:tc>
          <w:tcPr>
            <w:tcW w:w="1620" w:type="dxa"/>
            <w:tcBorders>
              <w:bottom w:val="dotted" w:sz="4" w:space="0" w:color="auto"/>
            </w:tcBorders>
          </w:tcPr>
          <w:p w14:paraId="74F8E479" w14:textId="77777777" w:rsidR="005B77D2" w:rsidRDefault="005B77D2"/>
        </w:tc>
        <w:tc>
          <w:tcPr>
            <w:tcW w:w="1620" w:type="dxa"/>
            <w:tcBorders>
              <w:bottom w:val="dotted" w:sz="4" w:space="0" w:color="auto"/>
            </w:tcBorders>
          </w:tcPr>
          <w:p w14:paraId="0B61DE1C" w14:textId="77777777" w:rsidR="005B77D2" w:rsidRDefault="005B77D2"/>
        </w:tc>
      </w:tr>
      <w:tr w:rsidR="005B77D2" w14:paraId="74BD45AF" w14:textId="77777777">
        <w:trPr>
          <w:trHeight w:val="320"/>
        </w:trPr>
        <w:tc>
          <w:tcPr>
            <w:tcW w:w="1620" w:type="dxa"/>
            <w:gridSpan w:val="2"/>
            <w:vMerge/>
          </w:tcPr>
          <w:p w14:paraId="47CD10E7" w14:textId="77777777" w:rsidR="005B77D2" w:rsidRDefault="005B77D2"/>
        </w:tc>
        <w:tc>
          <w:tcPr>
            <w:tcW w:w="1620" w:type="dxa"/>
            <w:gridSpan w:val="2"/>
            <w:tcBorders>
              <w:bottom w:val="dotted" w:sz="4" w:space="0" w:color="auto"/>
            </w:tcBorders>
            <w:vAlign w:val="center"/>
          </w:tcPr>
          <w:p w14:paraId="210E5519" w14:textId="77777777" w:rsidR="005B77D2" w:rsidRDefault="00AC56A1">
            <w:pPr>
              <w:jc w:val="left"/>
              <w:divId w:val="1"/>
            </w:pPr>
            <w:r>
              <w:rPr>
                <w:sz w:val="16"/>
              </w:rPr>
              <w:t>RHS Colour Chart (indicate reference number)</w:t>
            </w:r>
          </w:p>
        </w:tc>
        <w:tc>
          <w:tcPr>
            <w:tcW w:w="1620" w:type="dxa"/>
            <w:gridSpan w:val="2"/>
            <w:tcBorders>
              <w:bottom w:val="dotted" w:sz="4" w:space="0" w:color="auto"/>
            </w:tcBorders>
            <w:vAlign w:val="center"/>
          </w:tcPr>
          <w:p w14:paraId="3DE35821" w14:textId="77777777" w:rsidR="005B77D2" w:rsidRDefault="005B77D2"/>
        </w:tc>
        <w:tc>
          <w:tcPr>
            <w:tcW w:w="1620" w:type="dxa"/>
            <w:tcBorders>
              <w:bottom w:val="dotted" w:sz="4" w:space="0" w:color="auto"/>
            </w:tcBorders>
            <w:vAlign w:val="center"/>
          </w:tcPr>
          <w:p w14:paraId="55B8BEBB" w14:textId="77777777" w:rsidR="005B77D2" w:rsidRDefault="005B77D2"/>
        </w:tc>
        <w:tc>
          <w:tcPr>
            <w:tcW w:w="1620" w:type="dxa"/>
            <w:tcBorders>
              <w:bottom w:val="dotted" w:sz="4" w:space="0" w:color="auto"/>
            </w:tcBorders>
            <w:vAlign w:val="center"/>
          </w:tcPr>
          <w:p w14:paraId="2B79F67C" w14:textId="77777777" w:rsidR="005B77D2" w:rsidRDefault="005B77D2"/>
        </w:tc>
        <w:tc>
          <w:tcPr>
            <w:tcW w:w="1620" w:type="dxa"/>
            <w:tcBorders>
              <w:bottom w:val="dotted" w:sz="4" w:space="0" w:color="auto"/>
            </w:tcBorders>
            <w:vAlign w:val="center"/>
          </w:tcPr>
          <w:p w14:paraId="00F1B1C4" w14:textId="77777777" w:rsidR="005B77D2" w:rsidRDefault="005B77D2"/>
        </w:tc>
        <w:tc>
          <w:tcPr>
            <w:tcW w:w="1620" w:type="dxa"/>
            <w:tcBorders>
              <w:bottom w:val="dotted" w:sz="4" w:space="0" w:color="auto"/>
            </w:tcBorders>
            <w:vAlign w:val="center"/>
          </w:tcPr>
          <w:p w14:paraId="533D60F4" w14:textId="77777777" w:rsidR="005B77D2" w:rsidRDefault="005B77D2"/>
        </w:tc>
      </w:tr>
      <w:tr w:rsidR="005B77D2" w14:paraId="3C63B23D" w14:textId="77777777">
        <w:trPr>
          <w:trHeight w:val="360"/>
        </w:trPr>
        <w:tc>
          <w:tcPr>
            <w:tcW w:w="810" w:type="dxa"/>
            <w:tcBorders>
              <w:right w:val="dotted" w:sz="4" w:space="0" w:color="auto"/>
            </w:tcBorders>
            <w:shd w:val="clear" w:color="auto" w:fill="DFDFD7"/>
            <w:vAlign w:val="center"/>
          </w:tcPr>
          <w:p w14:paraId="1C273619" w14:textId="77777777" w:rsidR="005B77D2" w:rsidRDefault="00AC56A1">
            <w:r>
              <w:rPr>
                <w:rFonts w:eastAsia="Arial"/>
                <w:b/>
                <w:sz w:val="16"/>
              </w:rPr>
              <w:t>37.</w:t>
            </w:r>
          </w:p>
        </w:tc>
        <w:tc>
          <w:tcPr>
            <w:tcW w:w="810" w:type="dxa"/>
            <w:tcBorders>
              <w:right w:val="dotted" w:sz="4" w:space="0" w:color="auto"/>
            </w:tcBorders>
            <w:shd w:val="clear" w:color="auto" w:fill="DFDFD7"/>
            <w:vAlign w:val="center"/>
          </w:tcPr>
          <w:p w14:paraId="275329BC"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3C74E42B" w14:textId="77777777" w:rsidR="005B77D2" w:rsidRDefault="00AC56A1">
            <w:r>
              <w:rPr>
                <w:rFonts w:eastAsia="Arial"/>
                <w:b/>
                <w:sz w:val="16"/>
              </w:rPr>
              <w:t>PQ</w:t>
            </w:r>
          </w:p>
        </w:tc>
        <w:tc>
          <w:tcPr>
            <w:tcW w:w="810" w:type="dxa"/>
            <w:tcBorders>
              <w:right w:val="dotted" w:sz="4" w:space="0" w:color="auto"/>
            </w:tcBorders>
            <w:shd w:val="clear" w:color="auto" w:fill="DFDFD7"/>
            <w:vAlign w:val="center"/>
          </w:tcPr>
          <w:p w14:paraId="6B621B69"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2DC28A86"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1B49086E" w14:textId="5FA2FA6F" w:rsidR="005B77D2" w:rsidRDefault="001E5356">
            <w:del w:id="147" w:author="TWO" w:date="2026-07-06T19:09:00Z" w16du:dateUtc="2026-07-06T17:09:00Z">
              <w:r>
                <w:rPr>
                  <w:rFonts w:eastAsia="Arial"/>
                  <w:b/>
                  <w:sz w:val="16"/>
                </w:rPr>
                <w:delText xml:space="preserve">(d), </w:delText>
              </w:r>
            </w:del>
            <w:r w:rsidR="00AC56A1">
              <w:rPr>
                <w:rFonts w:eastAsia="Arial"/>
                <w:b/>
                <w:sz w:val="16"/>
              </w:rPr>
              <w:t>(e</w:t>
            </w:r>
            <w:ins w:id="148" w:author="TWO" w:date="2026-07-06T19:09:00Z" w16du:dateUtc="2026-07-06T17:09:00Z">
              <w:r w:rsidR="00AC56A1">
                <w:rPr>
                  <w:rFonts w:eastAsia="Arial"/>
                  <w:b/>
                  <w:sz w:val="16"/>
                </w:rPr>
                <w:t>), (f</w:t>
              </w:r>
            </w:ins>
            <w:r w:rsidR="00AC56A1">
              <w:rPr>
                <w:rFonts w:eastAsia="Arial"/>
                <w:b/>
                <w:sz w:val="16"/>
              </w:rPr>
              <w:t>)</w:t>
            </w:r>
          </w:p>
        </w:tc>
        <w:tc>
          <w:tcPr>
            <w:tcW w:w="1620" w:type="dxa"/>
            <w:shd w:val="clear" w:color="auto" w:fill="DFDFD7"/>
            <w:vAlign w:val="center"/>
          </w:tcPr>
          <w:p w14:paraId="5BD51DF4" w14:textId="77777777" w:rsidR="005B77D2" w:rsidRDefault="005B77D2"/>
        </w:tc>
        <w:tc>
          <w:tcPr>
            <w:tcW w:w="1620" w:type="dxa"/>
            <w:shd w:val="clear" w:color="auto" w:fill="DFDFD7"/>
          </w:tcPr>
          <w:p w14:paraId="19EB0A1C" w14:textId="77777777" w:rsidR="005B77D2" w:rsidRDefault="005B77D2"/>
        </w:tc>
        <w:tc>
          <w:tcPr>
            <w:tcW w:w="1620" w:type="dxa"/>
            <w:shd w:val="clear" w:color="auto" w:fill="DFDFD7"/>
          </w:tcPr>
          <w:p w14:paraId="68EFA04C" w14:textId="77777777" w:rsidR="005B77D2" w:rsidRDefault="005B77D2"/>
        </w:tc>
        <w:tc>
          <w:tcPr>
            <w:tcW w:w="1620" w:type="dxa"/>
            <w:shd w:val="clear" w:color="auto" w:fill="DFDFD7"/>
          </w:tcPr>
          <w:p w14:paraId="4BE5726E" w14:textId="77777777" w:rsidR="005B77D2" w:rsidRDefault="005B77D2"/>
        </w:tc>
      </w:tr>
      <w:tr w:rsidR="005B77D2" w14:paraId="48784CD5" w14:textId="77777777">
        <w:trPr>
          <w:trHeight w:val="440"/>
        </w:trPr>
        <w:tc>
          <w:tcPr>
            <w:tcW w:w="1620" w:type="dxa"/>
            <w:gridSpan w:val="2"/>
            <w:vMerge w:val="restart"/>
          </w:tcPr>
          <w:p w14:paraId="57B9A48D" w14:textId="77777777" w:rsidR="005B77D2" w:rsidRDefault="005B77D2"/>
        </w:tc>
        <w:tc>
          <w:tcPr>
            <w:tcW w:w="1620" w:type="dxa"/>
            <w:gridSpan w:val="2"/>
            <w:tcBorders>
              <w:bottom w:val="dotted" w:sz="4" w:space="0" w:color="auto"/>
            </w:tcBorders>
          </w:tcPr>
          <w:p w14:paraId="07EA9FA0" w14:textId="77777777" w:rsidR="005B77D2" w:rsidRDefault="00AC56A1">
            <w:pPr>
              <w:spacing w:before="113" w:after="113"/>
              <w:jc w:val="left"/>
              <w:divId w:val="1"/>
            </w:pPr>
            <w:r>
              <w:rPr>
                <w:b/>
                <w:sz w:val="16"/>
              </w:rPr>
              <w:t>Sepal: color of margin</w:t>
            </w:r>
          </w:p>
        </w:tc>
        <w:tc>
          <w:tcPr>
            <w:tcW w:w="1620" w:type="dxa"/>
            <w:gridSpan w:val="2"/>
            <w:tcBorders>
              <w:bottom w:val="dotted" w:sz="4" w:space="0" w:color="auto"/>
            </w:tcBorders>
          </w:tcPr>
          <w:p w14:paraId="4EFA6DE7" w14:textId="77777777" w:rsidR="005B77D2" w:rsidRDefault="005B77D2"/>
        </w:tc>
        <w:tc>
          <w:tcPr>
            <w:tcW w:w="1620" w:type="dxa"/>
            <w:tcBorders>
              <w:bottom w:val="dotted" w:sz="4" w:space="0" w:color="auto"/>
            </w:tcBorders>
          </w:tcPr>
          <w:p w14:paraId="78571A45" w14:textId="77777777" w:rsidR="005B77D2" w:rsidRDefault="005B77D2"/>
        </w:tc>
        <w:tc>
          <w:tcPr>
            <w:tcW w:w="1620" w:type="dxa"/>
            <w:tcBorders>
              <w:bottom w:val="dotted" w:sz="4" w:space="0" w:color="auto"/>
            </w:tcBorders>
          </w:tcPr>
          <w:p w14:paraId="4097C3B9" w14:textId="77777777" w:rsidR="005B77D2" w:rsidRDefault="005B77D2"/>
        </w:tc>
        <w:tc>
          <w:tcPr>
            <w:tcW w:w="1620" w:type="dxa"/>
            <w:tcBorders>
              <w:bottom w:val="dotted" w:sz="4" w:space="0" w:color="auto"/>
            </w:tcBorders>
          </w:tcPr>
          <w:p w14:paraId="193C7763" w14:textId="77777777" w:rsidR="005B77D2" w:rsidRDefault="005B77D2"/>
        </w:tc>
        <w:tc>
          <w:tcPr>
            <w:tcW w:w="1620" w:type="dxa"/>
            <w:tcBorders>
              <w:bottom w:val="dotted" w:sz="4" w:space="0" w:color="auto"/>
            </w:tcBorders>
          </w:tcPr>
          <w:p w14:paraId="3FBCC903" w14:textId="77777777" w:rsidR="005B77D2" w:rsidRDefault="005B77D2"/>
        </w:tc>
      </w:tr>
      <w:tr w:rsidR="005B77D2" w14:paraId="3874E4A2" w14:textId="77777777">
        <w:trPr>
          <w:trHeight w:val="320"/>
        </w:trPr>
        <w:tc>
          <w:tcPr>
            <w:tcW w:w="1620" w:type="dxa"/>
            <w:gridSpan w:val="2"/>
            <w:vMerge/>
          </w:tcPr>
          <w:p w14:paraId="4A2871ED" w14:textId="77777777" w:rsidR="005B77D2" w:rsidRDefault="005B77D2"/>
        </w:tc>
        <w:tc>
          <w:tcPr>
            <w:tcW w:w="1620" w:type="dxa"/>
            <w:gridSpan w:val="2"/>
            <w:tcBorders>
              <w:bottom w:val="dotted" w:sz="4" w:space="0" w:color="auto"/>
            </w:tcBorders>
            <w:vAlign w:val="center"/>
          </w:tcPr>
          <w:p w14:paraId="0CA7762E" w14:textId="77777777" w:rsidR="005B77D2" w:rsidRDefault="00AC56A1">
            <w:pPr>
              <w:jc w:val="left"/>
              <w:divId w:val="1"/>
            </w:pPr>
            <w:r>
              <w:rPr>
                <w:sz w:val="16"/>
              </w:rPr>
              <w:t>RHS Colour Chart (indicate reference number)</w:t>
            </w:r>
          </w:p>
        </w:tc>
        <w:tc>
          <w:tcPr>
            <w:tcW w:w="1620" w:type="dxa"/>
            <w:gridSpan w:val="2"/>
            <w:tcBorders>
              <w:bottom w:val="dotted" w:sz="4" w:space="0" w:color="auto"/>
            </w:tcBorders>
            <w:vAlign w:val="center"/>
          </w:tcPr>
          <w:p w14:paraId="0F6D7777" w14:textId="77777777" w:rsidR="005B77D2" w:rsidRDefault="005B77D2"/>
        </w:tc>
        <w:tc>
          <w:tcPr>
            <w:tcW w:w="1620" w:type="dxa"/>
            <w:tcBorders>
              <w:bottom w:val="dotted" w:sz="4" w:space="0" w:color="auto"/>
            </w:tcBorders>
            <w:vAlign w:val="center"/>
          </w:tcPr>
          <w:p w14:paraId="758CBEE8" w14:textId="77777777" w:rsidR="005B77D2" w:rsidRDefault="005B77D2"/>
        </w:tc>
        <w:tc>
          <w:tcPr>
            <w:tcW w:w="1620" w:type="dxa"/>
            <w:tcBorders>
              <w:bottom w:val="dotted" w:sz="4" w:space="0" w:color="auto"/>
            </w:tcBorders>
            <w:vAlign w:val="center"/>
          </w:tcPr>
          <w:p w14:paraId="3384D0B4" w14:textId="77777777" w:rsidR="005B77D2" w:rsidRDefault="005B77D2"/>
        </w:tc>
        <w:tc>
          <w:tcPr>
            <w:tcW w:w="1620" w:type="dxa"/>
            <w:tcBorders>
              <w:bottom w:val="dotted" w:sz="4" w:space="0" w:color="auto"/>
            </w:tcBorders>
            <w:vAlign w:val="center"/>
          </w:tcPr>
          <w:p w14:paraId="09475E23" w14:textId="77777777" w:rsidR="005B77D2" w:rsidRDefault="005B77D2"/>
        </w:tc>
        <w:tc>
          <w:tcPr>
            <w:tcW w:w="1620" w:type="dxa"/>
            <w:tcBorders>
              <w:bottom w:val="dotted" w:sz="4" w:space="0" w:color="auto"/>
            </w:tcBorders>
            <w:vAlign w:val="center"/>
          </w:tcPr>
          <w:p w14:paraId="11F328E7" w14:textId="77777777" w:rsidR="005B77D2" w:rsidRDefault="005B77D2"/>
        </w:tc>
      </w:tr>
      <w:tr w:rsidR="005B77D2" w14:paraId="26012623" w14:textId="77777777">
        <w:trPr>
          <w:trHeight w:val="360"/>
        </w:trPr>
        <w:tc>
          <w:tcPr>
            <w:tcW w:w="810" w:type="dxa"/>
            <w:tcBorders>
              <w:right w:val="dotted" w:sz="4" w:space="0" w:color="auto"/>
            </w:tcBorders>
            <w:shd w:val="clear" w:color="auto" w:fill="DFDFD7"/>
            <w:vAlign w:val="center"/>
          </w:tcPr>
          <w:p w14:paraId="7773F5F6" w14:textId="77777777" w:rsidR="005B77D2" w:rsidRDefault="00AC56A1">
            <w:r>
              <w:rPr>
                <w:rFonts w:eastAsia="Arial"/>
                <w:b/>
                <w:sz w:val="16"/>
              </w:rPr>
              <w:t>38.</w:t>
            </w:r>
          </w:p>
        </w:tc>
        <w:tc>
          <w:tcPr>
            <w:tcW w:w="810" w:type="dxa"/>
            <w:tcBorders>
              <w:right w:val="dotted" w:sz="4" w:space="0" w:color="auto"/>
            </w:tcBorders>
            <w:shd w:val="clear" w:color="auto" w:fill="DFDFD7"/>
            <w:vAlign w:val="center"/>
          </w:tcPr>
          <w:p w14:paraId="36AFD9C6"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13426111"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74927E5F"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3307015E"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2ECC3A8E" w14:textId="0A6E580F" w:rsidR="005B77D2" w:rsidRDefault="001E5356">
            <w:del w:id="149" w:author="TWO" w:date="2026-07-06T19:09:00Z" w16du:dateUtc="2026-07-06T17:09:00Z">
              <w:r>
                <w:rPr>
                  <w:rFonts w:eastAsia="Arial"/>
                  <w:b/>
                  <w:sz w:val="16"/>
                </w:rPr>
                <w:delText xml:space="preserve">(d), </w:delText>
              </w:r>
            </w:del>
            <w:r w:rsidR="00AC56A1">
              <w:rPr>
                <w:rFonts w:eastAsia="Arial"/>
                <w:b/>
                <w:sz w:val="16"/>
              </w:rPr>
              <w:t>(e</w:t>
            </w:r>
            <w:ins w:id="150" w:author="TWO" w:date="2026-07-06T19:09:00Z" w16du:dateUtc="2026-07-06T17:09:00Z">
              <w:r w:rsidR="00AC56A1">
                <w:rPr>
                  <w:rFonts w:eastAsia="Arial"/>
                  <w:b/>
                  <w:sz w:val="16"/>
                </w:rPr>
                <w:t>), (f</w:t>
              </w:r>
            </w:ins>
            <w:r w:rsidR="00AC56A1">
              <w:rPr>
                <w:rFonts w:eastAsia="Arial"/>
                <w:b/>
                <w:sz w:val="16"/>
              </w:rPr>
              <w:t>)</w:t>
            </w:r>
          </w:p>
        </w:tc>
        <w:tc>
          <w:tcPr>
            <w:tcW w:w="1620" w:type="dxa"/>
            <w:shd w:val="clear" w:color="auto" w:fill="DFDFD7"/>
            <w:vAlign w:val="center"/>
          </w:tcPr>
          <w:p w14:paraId="6BEF3765" w14:textId="77777777" w:rsidR="005B77D2" w:rsidRDefault="005B77D2"/>
        </w:tc>
        <w:tc>
          <w:tcPr>
            <w:tcW w:w="1620" w:type="dxa"/>
            <w:shd w:val="clear" w:color="auto" w:fill="DFDFD7"/>
          </w:tcPr>
          <w:p w14:paraId="532D076A" w14:textId="77777777" w:rsidR="005B77D2" w:rsidRDefault="005B77D2"/>
        </w:tc>
        <w:tc>
          <w:tcPr>
            <w:tcW w:w="1620" w:type="dxa"/>
            <w:shd w:val="clear" w:color="auto" w:fill="DFDFD7"/>
          </w:tcPr>
          <w:p w14:paraId="018252BD" w14:textId="77777777" w:rsidR="005B77D2" w:rsidRDefault="005B77D2"/>
        </w:tc>
        <w:tc>
          <w:tcPr>
            <w:tcW w:w="1620" w:type="dxa"/>
            <w:shd w:val="clear" w:color="auto" w:fill="DFDFD7"/>
          </w:tcPr>
          <w:p w14:paraId="7FACDF58" w14:textId="77777777" w:rsidR="005B77D2" w:rsidRDefault="005B77D2"/>
        </w:tc>
      </w:tr>
      <w:tr w:rsidR="005B77D2" w14:paraId="599E955B" w14:textId="77777777">
        <w:trPr>
          <w:trHeight w:val="440"/>
        </w:trPr>
        <w:tc>
          <w:tcPr>
            <w:tcW w:w="1620" w:type="dxa"/>
            <w:gridSpan w:val="2"/>
            <w:vMerge w:val="restart"/>
          </w:tcPr>
          <w:p w14:paraId="1520D2C7" w14:textId="77777777" w:rsidR="005B77D2" w:rsidRDefault="005B77D2"/>
        </w:tc>
        <w:tc>
          <w:tcPr>
            <w:tcW w:w="1620" w:type="dxa"/>
            <w:gridSpan w:val="2"/>
            <w:tcBorders>
              <w:bottom w:val="dotted" w:sz="4" w:space="0" w:color="auto"/>
            </w:tcBorders>
          </w:tcPr>
          <w:p w14:paraId="2742C967" w14:textId="77777777" w:rsidR="005B77D2" w:rsidRDefault="00AC56A1">
            <w:pPr>
              <w:spacing w:before="113" w:after="113"/>
              <w:jc w:val="left"/>
              <w:divId w:val="1"/>
            </w:pPr>
            <w:r>
              <w:rPr>
                <w:b/>
                <w:sz w:val="16"/>
              </w:rPr>
              <w:t>Sepal: number of spots</w:t>
            </w:r>
          </w:p>
        </w:tc>
        <w:tc>
          <w:tcPr>
            <w:tcW w:w="1620" w:type="dxa"/>
            <w:gridSpan w:val="2"/>
            <w:tcBorders>
              <w:bottom w:val="dotted" w:sz="4" w:space="0" w:color="auto"/>
            </w:tcBorders>
          </w:tcPr>
          <w:p w14:paraId="4835353B" w14:textId="77777777" w:rsidR="005B77D2" w:rsidRDefault="005B77D2"/>
        </w:tc>
        <w:tc>
          <w:tcPr>
            <w:tcW w:w="1620" w:type="dxa"/>
            <w:tcBorders>
              <w:bottom w:val="dotted" w:sz="4" w:space="0" w:color="auto"/>
            </w:tcBorders>
          </w:tcPr>
          <w:p w14:paraId="3C47F6D8" w14:textId="77777777" w:rsidR="005B77D2" w:rsidRDefault="005B77D2"/>
        </w:tc>
        <w:tc>
          <w:tcPr>
            <w:tcW w:w="1620" w:type="dxa"/>
            <w:tcBorders>
              <w:bottom w:val="dotted" w:sz="4" w:space="0" w:color="auto"/>
            </w:tcBorders>
          </w:tcPr>
          <w:p w14:paraId="2FD59137" w14:textId="77777777" w:rsidR="005B77D2" w:rsidRDefault="005B77D2"/>
        </w:tc>
        <w:tc>
          <w:tcPr>
            <w:tcW w:w="1620" w:type="dxa"/>
            <w:tcBorders>
              <w:bottom w:val="dotted" w:sz="4" w:space="0" w:color="auto"/>
            </w:tcBorders>
          </w:tcPr>
          <w:p w14:paraId="2F30AF2B" w14:textId="77777777" w:rsidR="005B77D2" w:rsidRDefault="005B77D2"/>
        </w:tc>
        <w:tc>
          <w:tcPr>
            <w:tcW w:w="1620" w:type="dxa"/>
            <w:tcBorders>
              <w:bottom w:val="dotted" w:sz="4" w:space="0" w:color="auto"/>
            </w:tcBorders>
          </w:tcPr>
          <w:p w14:paraId="79BCC355" w14:textId="77777777" w:rsidR="005B77D2" w:rsidRDefault="005B77D2"/>
        </w:tc>
      </w:tr>
      <w:tr w:rsidR="005B77D2" w14:paraId="42D0B790" w14:textId="77777777">
        <w:trPr>
          <w:trHeight w:val="320"/>
        </w:trPr>
        <w:tc>
          <w:tcPr>
            <w:tcW w:w="1620" w:type="dxa"/>
            <w:gridSpan w:val="2"/>
            <w:vMerge/>
          </w:tcPr>
          <w:p w14:paraId="33D4991A" w14:textId="77777777" w:rsidR="005B77D2" w:rsidRDefault="005B77D2"/>
        </w:tc>
        <w:tc>
          <w:tcPr>
            <w:tcW w:w="1620" w:type="dxa"/>
            <w:gridSpan w:val="2"/>
            <w:tcBorders>
              <w:bottom w:val="dotted" w:sz="4" w:space="0" w:color="auto"/>
            </w:tcBorders>
            <w:vAlign w:val="center"/>
          </w:tcPr>
          <w:p w14:paraId="7E025A80" w14:textId="77777777" w:rsidR="005B77D2" w:rsidRDefault="00AC56A1">
            <w:pPr>
              <w:jc w:val="left"/>
              <w:divId w:val="1"/>
            </w:pPr>
            <w:r>
              <w:rPr>
                <w:sz w:val="16"/>
              </w:rPr>
              <w:t>absent or very few</w:t>
            </w:r>
          </w:p>
        </w:tc>
        <w:tc>
          <w:tcPr>
            <w:tcW w:w="1620" w:type="dxa"/>
            <w:gridSpan w:val="2"/>
            <w:tcBorders>
              <w:bottom w:val="dotted" w:sz="4" w:space="0" w:color="auto"/>
            </w:tcBorders>
            <w:vAlign w:val="center"/>
          </w:tcPr>
          <w:p w14:paraId="3B56DB75" w14:textId="77777777" w:rsidR="005B77D2" w:rsidRDefault="005B77D2"/>
        </w:tc>
        <w:tc>
          <w:tcPr>
            <w:tcW w:w="1620" w:type="dxa"/>
            <w:tcBorders>
              <w:bottom w:val="dotted" w:sz="4" w:space="0" w:color="auto"/>
            </w:tcBorders>
            <w:vAlign w:val="center"/>
          </w:tcPr>
          <w:p w14:paraId="0E2DF432" w14:textId="77777777" w:rsidR="005B77D2" w:rsidRDefault="005B77D2"/>
        </w:tc>
        <w:tc>
          <w:tcPr>
            <w:tcW w:w="1620" w:type="dxa"/>
            <w:tcBorders>
              <w:bottom w:val="dotted" w:sz="4" w:space="0" w:color="auto"/>
            </w:tcBorders>
            <w:vAlign w:val="center"/>
          </w:tcPr>
          <w:p w14:paraId="13FDC9BB" w14:textId="77777777" w:rsidR="005B77D2" w:rsidRDefault="005B77D2"/>
        </w:tc>
        <w:tc>
          <w:tcPr>
            <w:tcW w:w="1620" w:type="dxa"/>
            <w:tcBorders>
              <w:bottom w:val="dotted" w:sz="4" w:space="0" w:color="auto"/>
            </w:tcBorders>
            <w:vAlign w:val="center"/>
          </w:tcPr>
          <w:p w14:paraId="0A30BAD1" w14:textId="77777777" w:rsidR="005B77D2" w:rsidRDefault="00AC56A1">
            <w:pPr>
              <w:jc w:val="left"/>
              <w:divId w:val="1"/>
            </w:pPr>
            <w:r>
              <w:rPr>
                <w:sz w:val="16"/>
              </w:rPr>
              <w:t>Winter Passion</w:t>
            </w:r>
          </w:p>
        </w:tc>
        <w:tc>
          <w:tcPr>
            <w:tcW w:w="1620" w:type="dxa"/>
            <w:tcBorders>
              <w:bottom w:val="dotted" w:sz="4" w:space="0" w:color="auto"/>
            </w:tcBorders>
            <w:vAlign w:val="center"/>
          </w:tcPr>
          <w:p w14:paraId="0A7B9A07" w14:textId="77777777" w:rsidR="005B77D2" w:rsidRDefault="00AC56A1">
            <w:pPr>
              <w:jc w:val="center"/>
              <w:divId w:val="1"/>
            </w:pPr>
            <w:r>
              <w:rPr>
                <w:rFonts w:eastAsia="Arial"/>
                <w:sz w:val="16"/>
              </w:rPr>
              <w:t xml:space="preserve">1 </w:t>
            </w:r>
          </w:p>
        </w:tc>
      </w:tr>
      <w:tr w:rsidR="005B77D2" w14:paraId="13165E9C" w14:textId="77777777">
        <w:trPr>
          <w:trHeight w:val="320"/>
        </w:trPr>
        <w:tc>
          <w:tcPr>
            <w:tcW w:w="1620" w:type="dxa"/>
            <w:gridSpan w:val="2"/>
            <w:vMerge/>
          </w:tcPr>
          <w:p w14:paraId="5C1EF1EB" w14:textId="77777777" w:rsidR="005B77D2" w:rsidRDefault="005B77D2"/>
        </w:tc>
        <w:tc>
          <w:tcPr>
            <w:tcW w:w="1620" w:type="dxa"/>
            <w:gridSpan w:val="2"/>
            <w:tcBorders>
              <w:bottom w:val="dotted" w:sz="4" w:space="0" w:color="auto"/>
            </w:tcBorders>
            <w:vAlign w:val="center"/>
          </w:tcPr>
          <w:p w14:paraId="2A339FB6" w14:textId="77777777" w:rsidR="005B77D2" w:rsidRDefault="00AC56A1">
            <w:pPr>
              <w:jc w:val="left"/>
              <w:divId w:val="1"/>
            </w:pPr>
            <w:r>
              <w:rPr>
                <w:sz w:val="16"/>
              </w:rPr>
              <w:t>few</w:t>
            </w:r>
          </w:p>
        </w:tc>
        <w:tc>
          <w:tcPr>
            <w:tcW w:w="1620" w:type="dxa"/>
            <w:gridSpan w:val="2"/>
            <w:tcBorders>
              <w:bottom w:val="dotted" w:sz="4" w:space="0" w:color="auto"/>
            </w:tcBorders>
            <w:vAlign w:val="center"/>
          </w:tcPr>
          <w:p w14:paraId="1982CCB5" w14:textId="77777777" w:rsidR="005B77D2" w:rsidRDefault="005B77D2"/>
        </w:tc>
        <w:tc>
          <w:tcPr>
            <w:tcW w:w="1620" w:type="dxa"/>
            <w:tcBorders>
              <w:bottom w:val="dotted" w:sz="4" w:space="0" w:color="auto"/>
            </w:tcBorders>
            <w:vAlign w:val="center"/>
          </w:tcPr>
          <w:p w14:paraId="49F3E916" w14:textId="77777777" w:rsidR="005B77D2" w:rsidRDefault="005B77D2"/>
        </w:tc>
        <w:tc>
          <w:tcPr>
            <w:tcW w:w="1620" w:type="dxa"/>
            <w:tcBorders>
              <w:bottom w:val="dotted" w:sz="4" w:space="0" w:color="auto"/>
            </w:tcBorders>
            <w:vAlign w:val="center"/>
          </w:tcPr>
          <w:p w14:paraId="2D41C6B6" w14:textId="77777777" w:rsidR="005B77D2" w:rsidRDefault="005B77D2"/>
        </w:tc>
        <w:tc>
          <w:tcPr>
            <w:tcW w:w="1620" w:type="dxa"/>
            <w:tcBorders>
              <w:bottom w:val="dotted" w:sz="4" w:space="0" w:color="auto"/>
            </w:tcBorders>
            <w:vAlign w:val="center"/>
          </w:tcPr>
          <w:p w14:paraId="4F71062A" w14:textId="77777777" w:rsidR="005B77D2" w:rsidRDefault="00AC56A1">
            <w:pPr>
              <w:jc w:val="left"/>
              <w:divId w:val="1"/>
            </w:pPr>
            <w:r>
              <w:rPr>
                <w:sz w:val="16"/>
              </w:rPr>
              <w:t>HG 1412</w:t>
            </w:r>
          </w:p>
        </w:tc>
        <w:tc>
          <w:tcPr>
            <w:tcW w:w="1620" w:type="dxa"/>
            <w:tcBorders>
              <w:bottom w:val="dotted" w:sz="4" w:space="0" w:color="auto"/>
            </w:tcBorders>
            <w:vAlign w:val="center"/>
          </w:tcPr>
          <w:p w14:paraId="3E064F20" w14:textId="77777777" w:rsidR="005B77D2" w:rsidRDefault="00AC56A1">
            <w:pPr>
              <w:jc w:val="center"/>
              <w:divId w:val="1"/>
            </w:pPr>
            <w:r>
              <w:rPr>
                <w:rFonts w:eastAsia="Arial"/>
                <w:sz w:val="16"/>
              </w:rPr>
              <w:t xml:space="preserve">2 </w:t>
            </w:r>
          </w:p>
        </w:tc>
      </w:tr>
      <w:tr w:rsidR="005B77D2" w14:paraId="4F21F94B" w14:textId="77777777">
        <w:trPr>
          <w:trHeight w:val="320"/>
        </w:trPr>
        <w:tc>
          <w:tcPr>
            <w:tcW w:w="1620" w:type="dxa"/>
            <w:gridSpan w:val="2"/>
            <w:vMerge/>
          </w:tcPr>
          <w:p w14:paraId="5C38544C" w14:textId="77777777" w:rsidR="005B77D2" w:rsidRDefault="005B77D2"/>
        </w:tc>
        <w:tc>
          <w:tcPr>
            <w:tcW w:w="1620" w:type="dxa"/>
            <w:gridSpan w:val="2"/>
            <w:tcBorders>
              <w:bottom w:val="dotted" w:sz="4" w:space="0" w:color="auto"/>
            </w:tcBorders>
            <w:vAlign w:val="center"/>
          </w:tcPr>
          <w:p w14:paraId="7806C857"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37409E8D" w14:textId="77777777" w:rsidR="005B77D2" w:rsidRDefault="005B77D2"/>
        </w:tc>
        <w:tc>
          <w:tcPr>
            <w:tcW w:w="1620" w:type="dxa"/>
            <w:tcBorders>
              <w:bottom w:val="dotted" w:sz="4" w:space="0" w:color="auto"/>
            </w:tcBorders>
            <w:vAlign w:val="center"/>
          </w:tcPr>
          <w:p w14:paraId="450F6542" w14:textId="77777777" w:rsidR="005B77D2" w:rsidRDefault="005B77D2"/>
        </w:tc>
        <w:tc>
          <w:tcPr>
            <w:tcW w:w="1620" w:type="dxa"/>
            <w:tcBorders>
              <w:bottom w:val="dotted" w:sz="4" w:space="0" w:color="auto"/>
            </w:tcBorders>
            <w:vAlign w:val="center"/>
          </w:tcPr>
          <w:p w14:paraId="7AAC6D3D" w14:textId="77777777" w:rsidR="005B77D2" w:rsidRDefault="005B77D2"/>
        </w:tc>
        <w:tc>
          <w:tcPr>
            <w:tcW w:w="1620" w:type="dxa"/>
            <w:tcBorders>
              <w:bottom w:val="dotted" w:sz="4" w:space="0" w:color="auto"/>
            </w:tcBorders>
            <w:vAlign w:val="center"/>
          </w:tcPr>
          <w:p w14:paraId="43E7BC50" w14:textId="77777777" w:rsidR="005B77D2" w:rsidRDefault="00AC56A1">
            <w:pPr>
              <w:jc w:val="left"/>
              <w:divId w:val="1"/>
            </w:pPr>
            <w:r>
              <w:rPr>
                <w:sz w:val="16"/>
              </w:rPr>
              <w:t>HLR 150</w:t>
            </w:r>
          </w:p>
        </w:tc>
        <w:tc>
          <w:tcPr>
            <w:tcW w:w="1620" w:type="dxa"/>
            <w:tcBorders>
              <w:bottom w:val="dotted" w:sz="4" w:space="0" w:color="auto"/>
            </w:tcBorders>
            <w:vAlign w:val="center"/>
          </w:tcPr>
          <w:p w14:paraId="2C302C58" w14:textId="77777777" w:rsidR="005B77D2" w:rsidRDefault="00AC56A1">
            <w:pPr>
              <w:jc w:val="center"/>
              <w:divId w:val="1"/>
            </w:pPr>
            <w:r>
              <w:rPr>
                <w:rFonts w:eastAsia="Arial"/>
                <w:sz w:val="16"/>
              </w:rPr>
              <w:t xml:space="preserve">3 </w:t>
            </w:r>
          </w:p>
        </w:tc>
      </w:tr>
      <w:tr w:rsidR="005B77D2" w14:paraId="18B42B60" w14:textId="77777777">
        <w:trPr>
          <w:trHeight w:val="320"/>
        </w:trPr>
        <w:tc>
          <w:tcPr>
            <w:tcW w:w="1620" w:type="dxa"/>
            <w:gridSpan w:val="2"/>
            <w:vMerge/>
          </w:tcPr>
          <w:p w14:paraId="65659D77" w14:textId="77777777" w:rsidR="005B77D2" w:rsidRDefault="005B77D2"/>
        </w:tc>
        <w:tc>
          <w:tcPr>
            <w:tcW w:w="1620" w:type="dxa"/>
            <w:gridSpan w:val="2"/>
            <w:tcBorders>
              <w:bottom w:val="dotted" w:sz="4" w:space="0" w:color="auto"/>
            </w:tcBorders>
            <w:vAlign w:val="center"/>
          </w:tcPr>
          <w:p w14:paraId="0656DBAA" w14:textId="77777777" w:rsidR="005B77D2" w:rsidRDefault="00AC56A1">
            <w:pPr>
              <w:jc w:val="left"/>
              <w:divId w:val="1"/>
            </w:pPr>
            <w:r>
              <w:rPr>
                <w:sz w:val="16"/>
              </w:rPr>
              <w:t>many</w:t>
            </w:r>
          </w:p>
        </w:tc>
        <w:tc>
          <w:tcPr>
            <w:tcW w:w="1620" w:type="dxa"/>
            <w:gridSpan w:val="2"/>
            <w:tcBorders>
              <w:bottom w:val="dotted" w:sz="4" w:space="0" w:color="auto"/>
            </w:tcBorders>
            <w:vAlign w:val="center"/>
          </w:tcPr>
          <w:p w14:paraId="4D35BEC8" w14:textId="77777777" w:rsidR="005B77D2" w:rsidRDefault="005B77D2"/>
        </w:tc>
        <w:tc>
          <w:tcPr>
            <w:tcW w:w="1620" w:type="dxa"/>
            <w:tcBorders>
              <w:bottom w:val="dotted" w:sz="4" w:space="0" w:color="auto"/>
            </w:tcBorders>
            <w:vAlign w:val="center"/>
          </w:tcPr>
          <w:p w14:paraId="21E4D713" w14:textId="77777777" w:rsidR="005B77D2" w:rsidRDefault="005B77D2"/>
        </w:tc>
        <w:tc>
          <w:tcPr>
            <w:tcW w:w="1620" w:type="dxa"/>
            <w:tcBorders>
              <w:bottom w:val="dotted" w:sz="4" w:space="0" w:color="auto"/>
            </w:tcBorders>
            <w:vAlign w:val="center"/>
          </w:tcPr>
          <w:p w14:paraId="631BB444" w14:textId="77777777" w:rsidR="005B77D2" w:rsidRDefault="005B77D2"/>
        </w:tc>
        <w:tc>
          <w:tcPr>
            <w:tcW w:w="1620" w:type="dxa"/>
            <w:tcBorders>
              <w:bottom w:val="dotted" w:sz="4" w:space="0" w:color="auto"/>
            </w:tcBorders>
            <w:vAlign w:val="center"/>
          </w:tcPr>
          <w:p w14:paraId="38DF6FAB" w14:textId="77777777" w:rsidR="005B77D2" w:rsidRDefault="00AC56A1">
            <w:pPr>
              <w:jc w:val="left"/>
              <w:divId w:val="1"/>
            </w:pPr>
            <w:r>
              <w:rPr>
                <w:sz w:val="16"/>
              </w:rPr>
              <w:t>Frozen Kristof</w:t>
            </w:r>
          </w:p>
        </w:tc>
        <w:tc>
          <w:tcPr>
            <w:tcW w:w="1620" w:type="dxa"/>
            <w:tcBorders>
              <w:bottom w:val="dotted" w:sz="4" w:space="0" w:color="auto"/>
            </w:tcBorders>
            <w:vAlign w:val="center"/>
          </w:tcPr>
          <w:p w14:paraId="6ECBBA3A" w14:textId="77777777" w:rsidR="005B77D2" w:rsidRDefault="00AC56A1">
            <w:pPr>
              <w:jc w:val="center"/>
              <w:divId w:val="1"/>
            </w:pPr>
            <w:r>
              <w:rPr>
                <w:rFonts w:eastAsia="Arial"/>
                <w:sz w:val="16"/>
              </w:rPr>
              <w:t xml:space="preserve">4 </w:t>
            </w:r>
          </w:p>
        </w:tc>
      </w:tr>
      <w:tr w:rsidR="005B77D2" w14:paraId="1860A150" w14:textId="77777777">
        <w:trPr>
          <w:trHeight w:val="320"/>
        </w:trPr>
        <w:tc>
          <w:tcPr>
            <w:tcW w:w="1620" w:type="dxa"/>
            <w:gridSpan w:val="2"/>
            <w:vMerge/>
          </w:tcPr>
          <w:p w14:paraId="52F0AF5B" w14:textId="77777777" w:rsidR="005B77D2" w:rsidRDefault="005B77D2"/>
        </w:tc>
        <w:tc>
          <w:tcPr>
            <w:tcW w:w="1620" w:type="dxa"/>
            <w:gridSpan w:val="2"/>
            <w:tcBorders>
              <w:bottom w:val="dotted" w:sz="4" w:space="0" w:color="auto"/>
            </w:tcBorders>
            <w:vAlign w:val="center"/>
          </w:tcPr>
          <w:p w14:paraId="768419B6" w14:textId="77777777" w:rsidR="005B77D2" w:rsidRDefault="00AC56A1">
            <w:pPr>
              <w:jc w:val="left"/>
              <w:divId w:val="1"/>
            </w:pPr>
            <w:r>
              <w:rPr>
                <w:sz w:val="16"/>
              </w:rPr>
              <w:t>very many</w:t>
            </w:r>
          </w:p>
        </w:tc>
        <w:tc>
          <w:tcPr>
            <w:tcW w:w="1620" w:type="dxa"/>
            <w:gridSpan w:val="2"/>
            <w:tcBorders>
              <w:bottom w:val="dotted" w:sz="4" w:space="0" w:color="auto"/>
            </w:tcBorders>
            <w:vAlign w:val="center"/>
          </w:tcPr>
          <w:p w14:paraId="44DB4B49" w14:textId="77777777" w:rsidR="005B77D2" w:rsidRDefault="005B77D2"/>
        </w:tc>
        <w:tc>
          <w:tcPr>
            <w:tcW w:w="1620" w:type="dxa"/>
            <w:tcBorders>
              <w:bottom w:val="dotted" w:sz="4" w:space="0" w:color="auto"/>
            </w:tcBorders>
            <w:vAlign w:val="center"/>
          </w:tcPr>
          <w:p w14:paraId="2BE40637" w14:textId="77777777" w:rsidR="005B77D2" w:rsidRDefault="005B77D2"/>
        </w:tc>
        <w:tc>
          <w:tcPr>
            <w:tcW w:w="1620" w:type="dxa"/>
            <w:tcBorders>
              <w:bottom w:val="dotted" w:sz="4" w:space="0" w:color="auto"/>
            </w:tcBorders>
            <w:vAlign w:val="center"/>
          </w:tcPr>
          <w:p w14:paraId="65CF2586" w14:textId="77777777" w:rsidR="005B77D2" w:rsidRDefault="005B77D2"/>
        </w:tc>
        <w:tc>
          <w:tcPr>
            <w:tcW w:w="1620" w:type="dxa"/>
            <w:tcBorders>
              <w:bottom w:val="dotted" w:sz="4" w:space="0" w:color="auto"/>
            </w:tcBorders>
            <w:vAlign w:val="center"/>
          </w:tcPr>
          <w:p w14:paraId="56DF72B3" w14:textId="77777777" w:rsidR="005B77D2" w:rsidRDefault="00AC56A1">
            <w:pPr>
              <w:jc w:val="left"/>
              <w:divId w:val="1"/>
            </w:pPr>
            <w:r>
              <w:rPr>
                <w:sz w:val="16"/>
              </w:rPr>
              <w:t>JHE00209</w:t>
            </w:r>
          </w:p>
        </w:tc>
        <w:tc>
          <w:tcPr>
            <w:tcW w:w="1620" w:type="dxa"/>
            <w:tcBorders>
              <w:bottom w:val="dotted" w:sz="4" w:space="0" w:color="auto"/>
            </w:tcBorders>
            <w:vAlign w:val="center"/>
          </w:tcPr>
          <w:p w14:paraId="554021E1" w14:textId="77777777" w:rsidR="005B77D2" w:rsidRDefault="00AC56A1">
            <w:pPr>
              <w:jc w:val="center"/>
              <w:divId w:val="1"/>
            </w:pPr>
            <w:r>
              <w:rPr>
                <w:rFonts w:eastAsia="Arial"/>
                <w:sz w:val="16"/>
              </w:rPr>
              <w:t xml:space="preserve">5 </w:t>
            </w:r>
          </w:p>
        </w:tc>
      </w:tr>
      <w:tr w:rsidR="005B77D2" w14:paraId="6D77D436" w14:textId="77777777">
        <w:trPr>
          <w:trHeight w:val="360"/>
        </w:trPr>
        <w:tc>
          <w:tcPr>
            <w:tcW w:w="810" w:type="dxa"/>
            <w:tcBorders>
              <w:right w:val="dotted" w:sz="4" w:space="0" w:color="auto"/>
            </w:tcBorders>
            <w:shd w:val="clear" w:color="auto" w:fill="DFDFD7"/>
            <w:vAlign w:val="center"/>
          </w:tcPr>
          <w:p w14:paraId="4E19351B" w14:textId="77777777" w:rsidR="005B77D2" w:rsidRDefault="00AC56A1">
            <w:r>
              <w:rPr>
                <w:rFonts w:eastAsia="Arial"/>
                <w:b/>
                <w:sz w:val="16"/>
              </w:rPr>
              <w:t>39.</w:t>
            </w:r>
          </w:p>
        </w:tc>
        <w:tc>
          <w:tcPr>
            <w:tcW w:w="810" w:type="dxa"/>
            <w:tcBorders>
              <w:right w:val="dotted" w:sz="4" w:space="0" w:color="auto"/>
            </w:tcBorders>
            <w:shd w:val="clear" w:color="auto" w:fill="DFDFD7"/>
            <w:vAlign w:val="center"/>
          </w:tcPr>
          <w:p w14:paraId="38172BBE"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6BF5F72E" w14:textId="77777777" w:rsidR="005B77D2" w:rsidRDefault="00AC56A1">
            <w:r>
              <w:rPr>
                <w:rFonts w:eastAsia="Arial"/>
                <w:b/>
                <w:sz w:val="16"/>
              </w:rPr>
              <w:t>PQ</w:t>
            </w:r>
          </w:p>
        </w:tc>
        <w:tc>
          <w:tcPr>
            <w:tcW w:w="810" w:type="dxa"/>
            <w:tcBorders>
              <w:right w:val="dotted" w:sz="4" w:space="0" w:color="auto"/>
            </w:tcBorders>
            <w:shd w:val="clear" w:color="auto" w:fill="DFDFD7"/>
            <w:vAlign w:val="center"/>
          </w:tcPr>
          <w:p w14:paraId="561893C6"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07E9FAB6" w14:textId="77777777" w:rsidR="005B77D2" w:rsidRDefault="005B77D2"/>
        </w:tc>
        <w:tc>
          <w:tcPr>
            <w:tcW w:w="810" w:type="dxa"/>
            <w:tcBorders>
              <w:right w:val="dotted" w:sz="4" w:space="0" w:color="auto"/>
            </w:tcBorders>
            <w:shd w:val="clear" w:color="auto" w:fill="DFDFD7"/>
            <w:vAlign w:val="center"/>
          </w:tcPr>
          <w:p w14:paraId="3643BB2F" w14:textId="4634E1DC" w:rsidR="005B77D2" w:rsidRDefault="001E5356">
            <w:del w:id="151" w:author="TWO" w:date="2026-07-06T19:09:00Z" w16du:dateUtc="2026-07-06T17:09:00Z">
              <w:r>
                <w:rPr>
                  <w:rFonts w:eastAsia="Arial"/>
                  <w:b/>
                  <w:sz w:val="16"/>
                </w:rPr>
                <w:delText xml:space="preserve">(d), </w:delText>
              </w:r>
            </w:del>
            <w:r w:rsidR="00AC56A1">
              <w:rPr>
                <w:rFonts w:eastAsia="Arial"/>
                <w:b/>
                <w:sz w:val="16"/>
              </w:rPr>
              <w:t>(e</w:t>
            </w:r>
            <w:ins w:id="152" w:author="TWO" w:date="2026-07-06T19:09:00Z" w16du:dateUtc="2026-07-06T17:09:00Z">
              <w:r w:rsidR="00AC56A1">
                <w:rPr>
                  <w:rFonts w:eastAsia="Arial"/>
                  <w:b/>
                  <w:sz w:val="16"/>
                </w:rPr>
                <w:t>), (f</w:t>
              </w:r>
            </w:ins>
            <w:r w:rsidR="00AC56A1">
              <w:rPr>
                <w:rFonts w:eastAsia="Arial"/>
                <w:b/>
                <w:sz w:val="16"/>
              </w:rPr>
              <w:t>)</w:t>
            </w:r>
          </w:p>
        </w:tc>
        <w:tc>
          <w:tcPr>
            <w:tcW w:w="1620" w:type="dxa"/>
            <w:shd w:val="clear" w:color="auto" w:fill="DFDFD7"/>
            <w:vAlign w:val="center"/>
          </w:tcPr>
          <w:p w14:paraId="5F70D436" w14:textId="77777777" w:rsidR="005B77D2" w:rsidRDefault="005B77D2"/>
        </w:tc>
        <w:tc>
          <w:tcPr>
            <w:tcW w:w="1620" w:type="dxa"/>
            <w:shd w:val="clear" w:color="auto" w:fill="DFDFD7"/>
          </w:tcPr>
          <w:p w14:paraId="068A092B" w14:textId="77777777" w:rsidR="005B77D2" w:rsidRDefault="005B77D2"/>
        </w:tc>
        <w:tc>
          <w:tcPr>
            <w:tcW w:w="1620" w:type="dxa"/>
            <w:shd w:val="clear" w:color="auto" w:fill="DFDFD7"/>
          </w:tcPr>
          <w:p w14:paraId="788E5929" w14:textId="77777777" w:rsidR="005B77D2" w:rsidRDefault="005B77D2"/>
        </w:tc>
        <w:tc>
          <w:tcPr>
            <w:tcW w:w="1620" w:type="dxa"/>
            <w:shd w:val="clear" w:color="auto" w:fill="DFDFD7"/>
          </w:tcPr>
          <w:p w14:paraId="07FF6FFC" w14:textId="77777777" w:rsidR="005B77D2" w:rsidRDefault="005B77D2"/>
        </w:tc>
      </w:tr>
      <w:tr w:rsidR="005B77D2" w14:paraId="366F827A" w14:textId="77777777">
        <w:trPr>
          <w:trHeight w:val="440"/>
        </w:trPr>
        <w:tc>
          <w:tcPr>
            <w:tcW w:w="1620" w:type="dxa"/>
            <w:gridSpan w:val="2"/>
            <w:vMerge w:val="restart"/>
          </w:tcPr>
          <w:p w14:paraId="29150844" w14:textId="77777777" w:rsidR="005B77D2" w:rsidRDefault="005B77D2"/>
        </w:tc>
        <w:tc>
          <w:tcPr>
            <w:tcW w:w="1620" w:type="dxa"/>
            <w:gridSpan w:val="2"/>
            <w:tcBorders>
              <w:bottom w:val="dotted" w:sz="4" w:space="0" w:color="auto"/>
            </w:tcBorders>
          </w:tcPr>
          <w:p w14:paraId="26EADADE" w14:textId="77777777" w:rsidR="005B77D2" w:rsidRDefault="00AC56A1">
            <w:pPr>
              <w:spacing w:before="113" w:after="113"/>
              <w:jc w:val="left"/>
              <w:divId w:val="1"/>
            </w:pPr>
            <w:r>
              <w:rPr>
                <w:b/>
                <w:sz w:val="16"/>
              </w:rPr>
              <w:t>Sepal: color of spots</w:t>
            </w:r>
          </w:p>
        </w:tc>
        <w:tc>
          <w:tcPr>
            <w:tcW w:w="1620" w:type="dxa"/>
            <w:gridSpan w:val="2"/>
            <w:tcBorders>
              <w:bottom w:val="dotted" w:sz="4" w:space="0" w:color="auto"/>
            </w:tcBorders>
          </w:tcPr>
          <w:p w14:paraId="1ADB390A" w14:textId="77777777" w:rsidR="005B77D2" w:rsidRDefault="005B77D2"/>
        </w:tc>
        <w:tc>
          <w:tcPr>
            <w:tcW w:w="1620" w:type="dxa"/>
            <w:tcBorders>
              <w:bottom w:val="dotted" w:sz="4" w:space="0" w:color="auto"/>
            </w:tcBorders>
          </w:tcPr>
          <w:p w14:paraId="6727E58F" w14:textId="77777777" w:rsidR="005B77D2" w:rsidRDefault="005B77D2"/>
        </w:tc>
        <w:tc>
          <w:tcPr>
            <w:tcW w:w="1620" w:type="dxa"/>
            <w:tcBorders>
              <w:bottom w:val="dotted" w:sz="4" w:space="0" w:color="auto"/>
            </w:tcBorders>
          </w:tcPr>
          <w:p w14:paraId="009E903F" w14:textId="77777777" w:rsidR="005B77D2" w:rsidRDefault="005B77D2"/>
        </w:tc>
        <w:tc>
          <w:tcPr>
            <w:tcW w:w="1620" w:type="dxa"/>
            <w:tcBorders>
              <w:bottom w:val="dotted" w:sz="4" w:space="0" w:color="auto"/>
            </w:tcBorders>
          </w:tcPr>
          <w:p w14:paraId="5E106693" w14:textId="77777777" w:rsidR="005B77D2" w:rsidRDefault="005B77D2"/>
        </w:tc>
        <w:tc>
          <w:tcPr>
            <w:tcW w:w="1620" w:type="dxa"/>
            <w:tcBorders>
              <w:bottom w:val="dotted" w:sz="4" w:space="0" w:color="auto"/>
            </w:tcBorders>
          </w:tcPr>
          <w:p w14:paraId="363BFD41" w14:textId="77777777" w:rsidR="005B77D2" w:rsidRDefault="005B77D2"/>
        </w:tc>
      </w:tr>
      <w:tr w:rsidR="005B77D2" w14:paraId="04ACA9EC" w14:textId="77777777">
        <w:trPr>
          <w:trHeight w:val="320"/>
        </w:trPr>
        <w:tc>
          <w:tcPr>
            <w:tcW w:w="1620" w:type="dxa"/>
            <w:gridSpan w:val="2"/>
            <w:vMerge/>
          </w:tcPr>
          <w:p w14:paraId="6EED5051" w14:textId="77777777" w:rsidR="005B77D2" w:rsidRDefault="005B77D2"/>
        </w:tc>
        <w:tc>
          <w:tcPr>
            <w:tcW w:w="1620" w:type="dxa"/>
            <w:gridSpan w:val="2"/>
            <w:tcBorders>
              <w:bottom w:val="dotted" w:sz="4" w:space="0" w:color="auto"/>
            </w:tcBorders>
            <w:vAlign w:val="center"/>
          </w:tcPr>
          <w:p w14:paraId="212F3701" w14:textId="77777777" w:rsidR="005B77D2" w:rsidRDefault="00AC56A1">
            <w:pPr>
              <w:jc w:val="left"/>
              <w:divId w:val="1"/>
            </w:pPr>
            <w:r>
              <w:rPr>
                <w:sz w:val="16"/>
              </w:rPr>
              <w:t>RHS Colour Chart (indicate reference number)</w:t>
            </w:r>
          </w:p>
        </w:tc>
        <w:tc>
          <w:tcPr>
            <w:tcW w:w="1620" w:type="dxa"/>
            <w:gridSpan w:val="2"/>
            <w:tcBorders>
              <w:bottom w:val="dotted" w:sz="4" w:space="0" w:color="auto"/>
            </w:tcBorders>
            <w:vAlign w:val="center"/>
          </w:tcPr>
          <w:p w14:paraId="2B5DD358" w14:textId="77777777" w:rsidR="005B77D2" w:rsidRDefault="005B77D2"/>
        </w:tc>
        <w:tc>
          <w:tcPr>
            <w:tcW w:w="1620" w:type="dxa"/>
            <w:tcBorders>
              <w:bottom w:val="dotted" w:sz="4" w:space="0" w:color="auto"/>
            </w:tcBorders>
            <w:vAlign w:val="center"/>
          </w:tcPr>
          <w:p w14:paraId="4981905D" w14:textId="77777777" w:rsidR="005B77D2" w:rsidRDefault="005B77D2"/>
        </w:tc>
        <w:tc>
          <w:tcPr>
            <w:tcW w:w="1620" w:type="dxa"/>
            <w:tcBorders>
              <w:bottom w:val="dotted" w:sz="4" w:space="0" w:color="auto"/>
            </w:tcBorders>
            <w:vAlign w:val="center"/>
          </w:tcPr>
          <w:p w14:paraId="0A8C1EDF" w14:textId="77777777" w:rsidR="005B77D2" w:rsidRDefault="005B77D2"/>
        </w:tc>
        <w:tc>
          <w:tcPr>
            <w:tcW w:w="1620" w:type="dxa"/>
            <w:tcBorders>
              <w:bottom w:val="dotted" w:sz="4" w:space="0" w:color="auto"/>
            </w:tcBorders>
            <w:vAlign w:val="center"/>
          </w:tcPr>
          <w:p w14:paraId="3C8917BF" w14:textId="77777777" w:rsidR="005B77D2" w:rsidRDefault="005B77D2"/>
        </w:tc>
        <w:tc>
          <w:tcPr>
            <w:tcW w:w="1620" w:type="dxa"/>
            <w:tcBorders>
              <w:bottom w:val="dotted" w:sz="4" w:space="0" w:color="auto"/>
            </w:tcBorders>
            <w:vAlign w:val="center"/>
          </w:tcPr>
          <w:p w14:paraId="7260BFD8" w14:textId="77777777" w:rsidR="005B77D2" w:rsidRDefault="005B77D2"/>
        </w:tc>
      </w:tr>
      <w:tr w:rsidR="005B77D2" w14:paraId="1BC00E0B" w14:textId="77777777">
        <w:trPr>
          <w:trHeight w:val="360"/>
        </w:trPr>
        <w:tc>
          <w:tcPr>
            <w:tcW w:w="810" w:type="dxa"/>
            <w:tcBorders>
              <w:right w:val="dotted" w:sz="4" w:space="0" w:color="auto"/>
            </w:tcBorders>
            <w:shd w:val="clear" w:color="auto" w:fill="DFDFD7"/>
            <w:vAlign w:val="center"/>
          </w:tcPr>
          <w:p w14:paraId="6EFF7E4D" w14:textId="77777777" w:rsidR="005B77D2" w:rsidRDefault="00AC56A1">
            <w:r>
              <w:rPr>
                <w:rFonts w:eastAsia="Arial"/>
                <w:b/>
                <w:sz w:val="16"/>
              </w:rPr>
              <w:t>40.</w:t>
            </w:r>
          </w:p>
        </w:tc>
        <w:tc>
          <w:tcPr>
            <w:tcW w:w="810" w:type="dxa"/>
            <w:tcBorders>
              <w:right w:val="dotted" w:sz="4" w:space="0" w:color="auto"/>
            </w:tcBorders>
            <w:shd w:val="clear" w:color="auto" w:fill="DFDFD7"/>
            <w:vAlign w:val="center"/>
          </w:tcPr>
          <w:p w14:paraId="5A9D3952" w14:textId="77777777" w:rsidR="005B77D2" w:rsidRDefault="005B77D2"/>
        </w:tc>
        <w:tc>
          <w:tcPr>
            <w:tcW w:w="810" w:type="dxa"/>
            <w:tcBorders>
              <w:right w:val="dotted" w:sz="4" w:space="0" w:color="auto"/>
            </w:tcBorders>
            <w:shd w:val="clear" w:color="auto" w:fill="DFDFD7"/>
            <w:vAlign w:val="center"/>
          </w:tcPr>
          <w:p w14:paraId="5CACE79D" w14:textId="77777777" w:rsidR="005B77D2" w:rsidRDefault="00AC56A1">
            <w:r>
              <w:rPr>
                <w:rFonts w:eastAsia="Arial"/>
                <w:b/>
                <w:sz w:val="16"/>
              </w:rPr>
              <w:t>PQ</w:t>
            </w:r>
          </w:p>
        </w:tc>
        <w:tc>
          <w:tcPr>
            <w:tcW w:w="810" w:type="dxa"/>
            <w:tcBorders>
              <w:right w:val="dotted" w:sz="4" w:space="0" w:color="auto"/>
            </w:tcBorders>
            <w:shd w:val="clear" w:color="auto" w:fill="DFDFD7"/>
            <w:vAlign w:val="center"/>
          </w:tcPr>
          <w:p w14:paraId="703E504B"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219B3A6B"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5B1CE75F" w14:textId="75C9876A" w:rsidR="005B77D2" w:rsidRDefault="001E5356">
            <w:del w:id="153" w:author="TWO" w:date="2026-07-06T19:09:00Z" w16du:dateUtc="2026-07-06T17:09:00Z">
              <w:r>
                <w:rPr>
                  <w:rFonts w:eastAsia="Arial"/>
                  <w:b/>
                  <w:sz w:val="16"/>
                </w:rPr>
                <w:delText xml:space="preserve">(d), </w:delText>
              </w:r>
            </w:del>
            <w:r w:rsidR="00AC56A1">
              <w:rPr>
                <w:rFonts w:eastAsia="Arial"/>
                <w:b/>
                <w:sz w:val="16"/>
              </w:rPr>
              <w:t>(e</w:t>
            </w:r>
            <w:ins w:id="154" w:author="TWO" w:date="2026-07-06T19:09:00Z" w16du:dateUtc="2026-07-06T17:09:00Z">
              <w:r w:rsidR="00AC56A1">
                <w:rPr>
                  <w:rFonts w:eastAsia="Arial"/>
                  <w:b/>
                  <w:sz w:val="16"/>
                </w:rPr>
                <w:t>), (f</w:t>
              </w:r>
            </w:ins>
            <w:r w:rsidR="00AC56A1">
              <w:rPr>
                <w:rFonts w:eastAsia="Arial"/>
                <w:b/>
                <w:sz w:val="16"/>
              </w:rPr>
              <w:t>)</w:t>
            </w:r>
          </w:p>
        </w:tc>
        <w:tc>
          <w:tcPr>
            <w:tcW w:w="1620" w:type="dxa"/>
            <w:shd w:val="clear" w:color="auto" w:fill="DFDFD7"/>
            <w:vAlign w:val="center"/>
          </w:tcPr>
          <w:p w14:paraId="7EE512CE" w14:textId="77777777" w:rsidR="005B77D2" w:rsidRDefault="005B77D2"/>
        </w:tc>
        <w:tc>
          <w:tcPr>
            <w:tcW w:w="1620" w:type="dxa"/>
            <w:shd w:val="clear" w:color="auto" w:fill="DFDFD7"/>
          </w:tcPr>
          <w:p w14:paraId="350F6D3C" w14:textId="77777777" w:rsidR="005B77D2" w:rsidRDefault="005B77D2"/>
        </w:tc>
        <w:tc>
          <w:tcPr>
            <w:tcW w:w="1620" w:type="dxa"/>
            <w:shd w:val="clear" w:color="auto" w:fill="DFDFD7"/>
          </w:tcPr>
          <w:p w14:paraId="2BDE6F24" w14:textId="77777777" w:rsidR="005B77D2" w:rsidRDefault="005B77D2"/>
        </w:tc>
        <w:tc>
          <w:tcPr>
            <w:tcW w:w="1620" w:type="dxa"/>
            <w:shd w:val="clear" w:color="auto" w:fill="DFDFD7"/>
          </w:tcPr>
          <w:p w14:paraId="0F5A717A" w14:textId="77777777" w:rsidR="005B77D2" w:rsidRDefault="005B77D2"/>
        </w:tc>
      </w:tr>
      <w:tr w:rsidR="005B77D2" w14:paraId="558F4291" w14:textId="77777777">
        <w:trPr>
          <w:trHeight w:val="440"/>
        </w:trPr>
        <w:tc>
          <w:tcPr>
            <w:tcW w:w="1620" w:type="dxa"/>
            <w:gridSpan w:val="2"/>
            <w:vMerge w:val="restart"/>
          </w:tcPr>
          <w:p w14:paraId="31E782BB" w14:textId="77777777" w:rsidR="005B77D2" w:rsidRDefault="005B77D2"/>
        </w:tc>
        <w:tc>
          <w:tcPr>
            <w:tcW w:w="1620" w:type="dxa"/>
            <w:gridSpan w:val="2"/>
            <w:tcBorders>
              <w:bottom w:val="dotted" w:sz="4" w:space="0" w:color="auto"/>
            </w:tcBorders>
          </w:tcPr>
          <w:p w14:paraId="198F0565" w14:textId="77777777" w:rsidR="005B77D2" w:rsidRDefault="00AC56A1">
            <w:pPr>
              <w:spacing w:before="113" w:after="113"/>
              <w:jc w:val="left"/>
              <w:divId w:val="1"/>
            </w:pPr>
            <w:r>
              <w:rPr>
                <w:b/>
                <w:sz w:val="16"/>
              </w:rPr>
              <w:t>Sepal: color of basal spot</w:t>
            </w:r>
          </w:p>
        </w:tc>
        <w:tc>
          <w:tcPr>
            <w:tcW w:w="1620" w:type="dxa"/>
            <w:gridSpan w:val="2"/>
            <w:tcBorders>
              <w:bottom w:val="dotted" w:sz="4" w:space="0" w:color="auto"/>
            </w:tcBorders>
          </w:tcPr>
          <w:p w14:paraId="1ECEB5C8" w14:textId="77777777" w:rsidR="005B77D2" w:rsidRDefault="005B77D2"/>
        </w:tc>
        <w:tc>
          <w:tcPr>
            <w:tcW w:w="1620" w:type="dxa"/>
            <w:tcBorders>
              <w:bottom w:val="dotted" w:sz="4" w:space="0" w:color="auto"/>
            </w:tcBorders>
          </w:tcPr>
          <w:p w14:paraId="7B207512" w14:textId="77777777" w:rsidR="005B77D2" w:rsidRDefault="005B77D2"/>
        </w:tc>
        <w:tc>
          <w:tcPr>
            <w:tcW w:w="1620" w:type="dxa"/>
            <w:tcBorders>
              <w:bottom w:val="dotted" w:sz="4" w:space="0" w:color="auto"/>
            </w:tcBorders>
          </w:tcPr>
          <w:p w14:paraId="27383551" w14:textId="77777777" w:rsidR="005B77D2" w:rsidRDefault="005B77D2"/>
        </w:tc>
        <w:tc>
          <w:tcPr>
            <w:tcW w:w="1620" w:type="dxa"/>
            <w:tcBorders>
              <w:bottom w:val="dotted" w:sz="4" w:space="0" w:color="auto"/>
            </w:tcBorders>
          </w:tcPr>
          <w:p w14:paraId="32622EFB" w14:textId="77777777" w:rsidR="005B77D2" w:rsidRDefault="005B77D2"/>
        </w:tc>
        <w:tc>
          <w:tcPr>
            <w:tcW w:w="1620" w:type="dxa"/>
            <w:tcBorders>
              <w:bottom w:val="dotted" w:sz="4" w:space="0" w:color="auto"/>
            </w:tcBorders>
          </w:tcPr>
          <w:p w14:paraId="7BB122C1" w14:textId="77777777" w:rsidR="005B77D2" w:rsidRDefault="005B77D2"/>
        </w:tc>
      </w:tr>
      <w:tr w:rsidR="005B77D2" w14:paraId="7126C0CD" w14:textId="77777777">
        <w:trPr>
          <w:trHeight w:val="320"/>
        </w:trPr>
        <w:tc>
          <w:tcPr>
            <w:tcW w:w="1620" w:type="dxa"/>
            <w:gridSpan w:val="2"/>
            <w:vMerge/>
          </w:tcPr>
          <w:p w14:paraId="73F9A9A3" w14:textId="77777777" w:rsidR="005B77D2" w:rsidRDefault="005B77D2"/>
        </w:tc>
        <w:tc>
          <w:tcPr>
            <w:tcW w:w="1620" w:type="dxa"/>
            <w:gridSpan w:val="2"/>
            <w:tcBorders>
              <w:bottom w:val="dotted" w:sz="4" w:space="0" w:color="auto"/>
            </w:tcBorders>
            <w:vAlign w:val="center"/>
          </w:tcPr>
          <w:p w14:paraId="4BEDC0CF" w14:textId="77777777" w:rsidR="005B77D2" w:rsidRDefault="00AC56A1">
            <w:pPr>
              <w:jc w:val="left"/>
              <w:divId w:val="1"/>
            </w:pPr>
            <w:r>
              <w:rPr>
                <w:sz w:val="16"/>
              </w:rPr>
              <w:t>RHS Colour Chart (indicate reference number)</w:t>
            </w:r>
          </w:p>
        </w:tc>
        <w:tc>
          <w:tcPr>
            <w:tcW w:w="1620" w:type="dxa"/>
            <w:gridSpan w:val="2"/>
            <w:tcBorders>
              <w:bottom w:val="dotted" w:sz="4" w:space="0" w:color="auto"/>
            </w:tcBorders>
            <w:vAlign w:val="center"/>
          </w:tcPr>
          <w:p w14:paraId="7B0AA2EE" w14:textId="77777777" w:rsidR="005B77D2" w:rsidRDefault="005B77D2"/>
        </w:tc>
        <w:tc>
          <w:tcPr>
            <w:tcW w:w="1620" w:type="dxa"/>
            <w:tcBorders>
              <w:bottom w:val="dotted" w:sz="4" w:space="0" w:color="auto"/>
            </w:tcBorders>
            <w:vAlign w:val="center"/>
          </w:tcPr>
          <w:p w14:paraId="62198D94" w14:textId="77777777" w:rsidR="005B77D2" w:rsidRDefault="005B77D2"/>
        </w:tc>
        <w:tc>
          <w:tcPr>
            <w:tcW w:w="1620" w:type="dxa"/>
            <w:tcBorders>
              <w:bottom w:val="dotted" w:sz="4" w:space="0" w:color="auto"/>
            </w:tcBorders>
            <w:vAlign w:val="center"/>
          </w:tcPr>
          <w:p w14:paraId="09595032" w14:textId="77777777" w:rsidR="005B77D2" w:rsidRDefault="005B77D2"/>
        </w:tc>
        <w:tc>
          <w:tcPr>
            <w:tcW w:w="1620" w:type="dxa"/>
            <w:tcBorders>
              <w:bottom w:val="dotted" w:sz="4" w:space="0" w:color="auto"/>
            </w:tcBorders>
            <w:vAlign w:val="center"/>
          </w:tcPr>
          <w:p w14:paraId="42663115" w14:textId="77777777" w:rsidR="005B77D2" w:rsidRDefault="005B77D2"/>
        </w:tc>
        <w:tc>
          <w:tcPr>
            <w:tcW w:w="1620" w:type="dxa"/>
            <w:tcBorders>
              <w:bottom w:val="dotted" w:sz="4" w:space="0" w:color="auto"/>
            </w:tcBorders>
            <w:vAlign w:val="center"/>
          </w:tcPr>
          <w:p w14:paraId="6575BED4" w14:textId="77777777" w:rsidR="005B77D2" w:rsidRDefault="005B77D2"/>
        </w:tc>
      </w:tr>
      <w:tr w:rsidR="005B77D2" w14:paraId="3B52A59E" w14:textId="77777777">
        <w:trPr>
          <w:trHeight w:val="360"/>
        </w:trPr>
        <w:tc>
          <w:tcPr>
            <w:tcW w:w="810" w:type="dxa"/>
            <w:tcBorders>
              <w:right w:val="dotted" w:sz="4" w:space="0" w:color="auto"/>
            </w:tcBorders>
            <w:shd w:val="clear" w:color="auto" w:fill="DFDFD7"/>
            <w:vAlign w:val="center"/>
          </w:tcPr>
          <w:p w14:paraId="76BF66FD" w14:textId="77777777" w:rsidR="005B77D2" w:rsidRDefault="00AC56A1" w:rsidP="00E21473">
            <w:pPr>
              <w:keepNext/>
            </w:pPr>
            <w:r>
              <w:rPr>
                <w:rFonts w:eastAsia="Arial"/>
                <w:b/>
                <w:sz w:val="16"/>
              </w:rPr>
              <w:lastRenderedPageBreak/>
              <w:t>41.</w:t>
            </w:r>
          </w:p>
        </w:tc>
        <w:tc>
          <w:tcPr>
            <w:tcW w:w="810" w:type="dxa"/>
            <w:tcBorders>
              <w:right w:val="dotted" w:sz="4" w:space="0" w:color="auto"/>
            </w:tcBorders>
            <w:shd w:val="clear" w:color="auto" w:fill="DFDFD7"/>
            <w:vAlign w:val="center"/>
          </w:tcPr>
          <w:p w14:paraId="27DEF51E" w14:textId="77777777" w:rsidR="005B77D2" w:rsidRDefault="005B77D2" w:rsidP="00E21473">
            <w:pPr>
              <w:keepNext/>
            </w:pPr>
          </w:p>
        </w:tc>
        <w:tc>
          <w:tcPr>
            <w:tcW w:w="810" w:type="dxa"/>
            <w:tcBorders>
              <w:right w:val="dotted" w:sz="4" w:space="0" w:color="auto"/>
            </w:tcBorders>
            <w:shd w:val="clear" w:color="auto" w:fill="DFDFD7"/>
            <w:vAlign w:val="center"/>
          </w:tcPr>
          <w:p w14:paraId="2F6E4775" w14:textId="77777777" w:rsidR="005B77D2" w:rsidRDefault="00AC56A1" w:rsidP="00E21473">
            <w:pPr>
              <w:keepNext/>
            </w:pPr>
            <w:r>
              <w:rPr>
                <w:rFonts w:eastAsia="Arial"/>
                <w:b/>
                <w:sz w:val="16"/>
              </w:rPr>
              <w:t>QN</w:t>
            </w:r>
          </w:p>
        </w:tc>
        <w:tc>
          <w:tcPr>
            <w:tcW w:w="810" w:type="dxa"/>
            <w:tcBorders>
              <w:right w:val="dotted" w:sz="4" w:space="0" w:color="auto"/>
            </w:tcBorders>
            <w:shd w:val="clear" w:color="auto" w:fill="DFDFD7"/>
            <w:vAlign w:val="center"/>
          </w:tcPr>
          <w:p w14:paraId="34B818E3" w14:textId="77777777" w:rsidR="005B77D2" w:rsidRDefault="00AC56A1" w:rsidP="00E21473">
            <w:pPr>
              <w:keepNext/>
            </w:pPr>
            <w:r>
              <w:rPr>
                <w:rFonts w:eastAsia="Arial"/>
                <w:b/>
                <w:sz w:val="16"/>
              </w:rPr>
              <w:t>VG</w:t>
            </w:r>
          </w:p>
        </w:tc>
        <w:tc>
          <w:tcPr>
            <w:tcW w:w="810" w:type="dxa"/>
            <w:tcBorders>
              <w:right w:val="dotted" w:sz="4" w:space="0" w:color="auto"/>
            </w:tcBorders>
            <w:shd w:val="clear" w:color="auto" w:fill="DFDFD7"/>
            <w:vAlign w:val="center"/>
          </w:tcPr>
          <w:p w14:paraId="159F9DF3" w14:textId="77777777" w:rsidR="005B77D2" w:rsidRDefault="00AC56A1" w:rsidP="00E21473">
            <w:pPr>
              <w:keepNext/>
            </w:pPr>
            <w:r>
              <w:rPr>
                <w:rFonts w:eastAsia="Arial"/>
                <w:b/>
                <w:sz w:val="16"/>
              </w:rPr>
              <w:t>(+)</w:t>
            </w:r>
          </w:p>
        </w:tc>
        <w:tc>
          <w:tcPr>
            <w:tcW w:w="810" w:type="dxa"/>
            <w:tcBorders>
              <w:right w:val="dotted" w:sz="4" w:space="0" w:color="auto"/>
            </w:tcBorders>
            <w:shd w:val="clear" w:color="auto" w:fill="DFDFD7"/>
            <w:vAlign w:val="center"/>
          </w:tcPr>
          <w:p w14:paraId="277B32D2" w14:textId="4F5CED2F" w:rsidR="005B77D2" w:rsidRDefault="001E5356" w:rsidP="00E21473">
            <w:pPr>
              <w:keepNext/>
            </w:pPr>
            <w:del w:id="155" w:author="TWO" w:date="2026-07-06T19:09:00Z" w16du:dateUtc="2026-07-06T17:09:00Z">
              <w:r>
                <w:rPr>
                  <w:rFonts w:eastAsia="Arial"/>
                  <w:b/>
                  <w:sz w:val="16"/>
                </w:rPr>
                <w:delText xml:space="preserve">(d), </w:delText>
              </w:r>
            </w:del>
            <w:r w:rsidR="00AC56A1">
              <w:rPr>
                <w:rFonts w:eastAsia="Arial"/>
                <w:b/>
                <w:sz w:val="16"/>
              </w:rPr>
              <w:t>(e</w:t>
            </w:r>
            <w:ins w:id="156" w:author="TWO" w:date="2026-07-06T19:09:00Z" w16du:dateUtc="2026-07-06T17:09:00Z">
              <w:r w:rsidR="00AC56A1">
                <w:rPr>
                  <w:rFonts w:eastAsia="Arial"/>
                  <w:b/>
                  <w:sz w:val="16"/>
                </w:rPr>
                <w:t>), (f</w:t>
              </w:r>
            </w:ins>
            <w:r w:rsidR="00AC56A1">
              <w:rPr>
                <w:rFonts w:eastAsia="Arial"/>
                <w:b/>
                <w:sz w:val="16"/>
              </w:rPr>
              <w:t>)</w:t>
            </w:r>
          </w:p>
        </w:tc>
        <w:tc>
          <w:tcPr>
            <w:tcW w:w="1620" w:type="dxa"/>
            <w:shd w:val="clear" w:color="auto" w:fill="DFDFD7"/>
            <w:vAlign w:val="center"/>
          </w:tcPr>
          <w:p w14:paraId="3C5956F7" w14:textId="77777777" w:rsidR="005B77D2" w:rsidRDefault="005B77D2" w:rsidP="00E21473">
            <w:pPr>
              <w:keepNext/>
            </w:pPr>
          </w:p>
        </w:tc>
        <w:tc>
          <w:tcPr>
            <w:tcW w:w="1620" w:type="dxa"/>
            <w:shd w:val="clear" w:color="auto" w:fill="DFDFD7"/>
          </w:tcPr>
          <w:p w14:paraId="4A6A0FCE" w14:textId="77777777" w:rsidR="005B77D2" w:rsidRDefault="005B77D2" w:rsidP="00E21473">
            <w:pPr>
              <w:keepNext/>
            </w:pPr>
          </w:p>
        </w:tc>
        <w:tc>
          <w:tcPr>
            <w:tcW w:w="1620" w:type="dxa"/>
            <w:shd w:val="clear" w:color="auto" w:fill="DFDFD7"/>
          </w:tcPr>
          <w:p w14:paraId="61ED3603" w14:textId="77777777" w:rsidR="005B77D2" w:rsidRDefault="005B77D2" w:rsidP="00E21473">
            <w:pPr>
              <w:keepNext/>
            </w:pPr>
          </w:p>
        </w:tc>
        <w:tc>
          <w:tcPr>
            <w:tcW w:w="1620" w:type="dxa"/>
            <w:shd w:val="clear" w:color="auto" w:fill="DFDFD7"/>
          </w:tcPr>
          <w:p w14:paraId="643E0BAC" w14:textId="77777777" w:rsidR="005B77D2" w:rsidRDefault="005B77D2" w:rsidP="00E21473">
            <w:pPr>
              <w:keepNext/>
            </w:pPr>
          </w:p>
        </w:tc>
      </w:tr>
      <w:tr w:rsidR="005B77D2" w14:paraId="2B2BC08D" w14:textId="77777777">
        <w:trPr>
          <w:trHeight w:val="440"/>
        </w:trPr>
        <w:tc>
          <w:tcPr>
            <w:tcW w:w="1620" w:type="dxa"/>
            <w:gridSpan w:val="2"/>
            <w:vMerge w:val="restart"/>
          </w:tcPr>
          <w:p w14:paraId="6CA879F5" w14:textId="77777777" w:rsidR="005B77D2" w:rsidRDefault="005B77D2" w:rsidP="00E21473">
            <w:pPr>
              <w:keepNext/>
            </w:pPr>
          </w:p>
        </w:tc>
        <w:tc>
          <w:tcPr>
            <w:tcW w:w="1620" w:type="dxa"/>
            <w:gridSpan w:val="2"/>
            <w:tcBorders>
              <w:bottom w:val="dotted" w:sz="4" w:space="0" w:color="auto"/>
            </w:tcBorders>
          </w:tcPr>
          <w:p w14:paraId="165BAADC" w14:textId="77777777" w:rsidR="005B77D2" w:rsidRDefault="00AC56A1" w:rsidP="00E21473">
            <w:pPr>
              <w:keepNext/>
              <w:spacing w:before="113" w:after="113"/>
              <w:jc w:val="left"/>
              <w:divId w:val="1"/>
            </w:pPr>
            <w:r>
              <w:rPr>
                <w:b/>
                <w:sz w:val="16"/>
              </w:rPr>
              <w:t>Sepal: undulation</w:t>
            </w:r>
          </w:p>
        </w:tc>
        <w:tc>
          <w:tcPr>
            <w:tcW w:w="1620" w:type="dxa"/>
            <w:gridSpan w:val="2"/>
            <w:tcBorders>
              <w:bottom w:val="dotted" w:sz="4" w:space="0" w:color="auto"/>
            </w:tcBorders>
          </w:tcPr>
          <w:p w14:paraId="55B68154" w14:textId="77777777" w:rsidR="005B77D2" w:rsidRDefault="005B77D2" w:rsidP="00E21473">
            <w:pPr>
              <w:keepNext/>
            </w:pPr>
          </w:p>
        </w:tc>
        <w:tc>
          <w:tcPr>
            <w:tcW w:w="1620" w:type="dxa"/>
            <w:tcBorders>
              <w:bottom w:val="dotted" w:sz="4" w:space="0" w:color="auto"/>
            </w:tcBorders>
          </w:tcPr>
          <w:p w14:paraId="558C5153" w14:textId="77777777" w:rsidR="005B77D2" w:rsidRDefault="005B77D2" w:rsidP="00E21473">
            <w:pPr>
              <w:keepNext/>
            </w:pPr>
          </w:p>
        </w:tc>
        <w:tc>
          <w:tcPr>
            <w:tcW w:w="1620" w:type="dxa"/>
            <w:tcBorders>
              <w:bottom w:val="dotted" w:sz="4" w:space="0" w:color="auto"/>
            </w:tcBorders>
          </w:tcPr>
          <w:p w14:paraId="0318C6E1" w14:textId="77777777" w:rsidR="005B77D2" w:rsidRDefault="005B77D2" w:rsidP="00E21473">
            <w:pPr>
              <w:keepNext/>
            </w:pPr>
          </w:p>
        </w:tc>
        <w:tc>
          <w:tcPr>
            <w:tcW w:w="1620" w:type="dxa"/>
            <w:tcBorders>
              <w:bottom w:val="dotted" w:sz="4" w:space="0" w:color="auto"/>
            </w:tcBorders>
          </w:tcPr>
          <w:p w14:paraId="68926487" w14:textId="77777777" w:rsidR="005B77D2" w:rsidRDefault="005B77D2" w:rsidP="00E21473">
            <w:pPr>
              <w:keepNext/>
            </w:pPr>
          </w:p>
        </w:tc>
        <w:tc>
          <w:tcPr>
            <w:tcW w:w="1620" w:type="dxa"/>
            <w:tcBorders>
              <w:bottom w:val="dotted" w:sz="4" w:space="0" w:color="auto"/>
            </w:tcBorders>
          </w:tcPr>
          <w:p w14:paraId="53277120" w14:textId="77777777" w:rsidR="005B77D2" w:rsidRDefault="005B77D2" w:rsidP="00E21473">
            <w:pPr>
              <w:keepNext/>
            </w:pPr>
          </w:p>
        </w:tc>
      </w:tr>
      <w:tr w:rsidR="005B77D2" w14:paraId="4BB22B41" w14:textId="77777777">
        <w:trPr>
          <w:trHeight w:val="320"/>
        </w:trPr>
        <w:tc>
          <w:tcPr>
            <w:tcW w:w="1620" w:type="dxa"/>
            <w:gridSpan w:val="2"/>
            <w:vMerge/>
          </w:tcPr>
          <w:p w14:paraId="4886B897" w14:textId="77777777" w:rsidR="005B77D2" w:rsidRDefault="005B77D2" w:rsidP="00E21473">
            <w:pPr>
              <w:keepNext/>
            </w:pPr>
          </w:p>
        </w:tc>
        <w:tc>
          <w:tcPr>
            <w:tcW w:w="1620" w:type="dxa"/>
            <w:gridSpan w:val="2"/>
            <w:tcBorders>
              <w:bottom w:val="dotted" w:sz="4" w:space="0" w:color="auto"/>
            </w:tcBorders>
            <w:vAlign w:val="center"/>
          </w:tcPr>
          <w:p w14:paraId="73644AC0" w14:textId="77777777" w:rsidR="005B77D2" w:rsidRDefault="00AC56A1" w:rsidP="00E21473">
            <w:pPr>
              <w:keepNext/>
              <w:jc w:val="left"/>
              <w:divId w:val="1"/>
            </w:pPr>
            <w:r>
              <w:rPr>
                <w:sz w:val="16"/>
              </w:rPr>
              <w:t>absent or weak</w:t>
            </w:r>
          </w:p>
        </w:tc>
        <w:tc>
          <w:tcPr>
            <w:tcW w:w="1620" w:type="dxa"/>
            <w:gridSpan w:val="2"/>
            <w:tcBorders>
              <w:bottom w:val="dotted" w:sz="4" w:space="0" w:color="auto"/>
            </w:tcBorders>
            <w:vAlign w:val="center"/>
          </w:tcPr>
          <w:p w14:paraId="6994960B" w14:textId="77777777" w:rsidR="005B77D2" w:rsidRDefault="005B77D2" w:rsidP="00E21473">
            <w:pPr>
              <w:keepNext/>
            </w:pPr>
          </w:p>
        </w:tc>
        <w:tc>
          <w:tcPr>
            <w:tcW w:w="1620" w:type="dxa"/>
            <w:tcBorders>
              <w:bottom w:val="dotted" w:sz="4" w:space="0" w:color="auto"/>
            </w:tcBorders>
            <w:vAlign w:val="center"/>
          </w:tcPr>
          <w:p w14:paraId="044D0C3A" w14:textId="77777777" w:rsidR="005B77D2" w:rsidRDefault="005B77D2" w:rsidP="00E21473">
            <w:pPr>
              <w:keepNext/>
            </w:pPr>
          </w:p>
        </w:tc>
        <w:tc>
          <w:tcPr>
            <w:tcW w:w="1620" w:type="dxa"/>
            <w:tcBorders>
              <w:bottom w:val="dotted" w:sz="4" w:space="0" w:color="auto"/>
            </w:tcBorders>
            <w:vAlign w:val="center"/>
          </w:tcPr>
          <w:p w14:paraId="1ADAB396" w14:textId="77777777" w:rsidR="005B77D2" w:rsidRDefault="005B77D2" w:rsidP="00E21473">
            <w:pPr>
              <w:keepNext/>
            </w:pPr>
          </w:p>
        </w:tc>
        <w:tc>
          <w:tcPr>
            <w:tcW w:w="1620" w:type="dxa"/>
            <w:tcBorders>
              <w:bottom w:val="dotted" w:sz="4" w:space="0" w:color="auto"/>
            </w:tcBorders>
            <w:vAlign w:val="center"/>
          </w:tcPr>
          <w:p w14:paraId="532842E7" w14:textId="77777777" w:rsidR="005B77D2" w:rsidRDefault="00AC56A1" w:rsidP="00E21473">
            <w:pPr>
              <w:keepNext/>
              <w:jc w:val="left"/>
              <w:divId w:val="1"/>
            </w:pPr>
            <w:r>
              <w:rPr>
                <w:sz w:val="16"/>
              </w:rPr>
              <w:t>Frozen Kristof</w:t>
            </w:r>
          </w:p>
        </w:tc>
        <w:tc>
          <w:tcPr>
            <w:tcW w:w="1620" w:type="dxa"/>
            <w:tcBorders>
              <w:bottom w:val="dotted" w:sz="4" w:space="0" w:color="auto"/>
            </w:tcBorders>
            <w:vAlign w:val="center"/>
          </w:tcPr>
          <w:p w14:paraId="4A9B87B6" w14:textId="77777777" w:rsidR="005B77D2" w:rsidRDefault="00AC56A1" w:rsidP="00E21473">
            <w:pPr>
              <w:keepNext/>
              <w:jc w:val="center"/>
              <w:divId w:val="1"/>
            </w:pPr>
            <w:r>
              <w:rPr>
                <w:rFonts w:eastAsia="Arial"/>
                <w:sz w:val="16"/>
              </w:rPr>
              <w:t xml:space="preserve">1 </w:t>
            </w:r>
          </w:p>
        </w:tc>
      </w:tr>
      <w:tr w:rsidR="005B77D2" w14:paraId="5C4367E6" w14:textId="77777777">
        <w:trPr>
          <w:trHeight w:val="320"/>
        </w:trPr>
        <w:tc>
          <w:tcPr>
            <w:tcW w:w="1620" w:type="dxa"/>
            <w:gridSpan w:val="2"/>
            <w:vMerge/>
          </w:tcPr>
          <w:p w14:paraId="0D324A29" w14:textId="77777777" w:rsidR="005B77D2" w:rsidRDefault="005B77D2" w:rsidP="00E21473">
            <w:pPr>
              <w:keepNext/>
            </w:pPr>
          </w:p>
        </w:tc>
        <w:tc>
          <w:tcPr>
            <w:tcW w:w="1620" w:type="dxa"/>
            <w:gridSpan w:val="2"/>
            <w:tcBorders>
              <w:bottom w:val="dotted" w:sz="4" w:space="0" w:color="auto"/>
            </w:tcBorders>
            <w:vAlign w:val="center"/>
          </w:tcPr>
          <w:p w14:paraId="5D53CFCC" w14:textId="77777777" w:rsidR="005B77D2" w:rsidRDefault="00AC56A1" w:rsidP="00E21473">
            <w:pPr>
              <w:keepNext/>
              <w:jc w:val="left"/>
              <w:divId w:val="1"/>
            </w:pPr>
            <w:r>
              <w:rPr>
                <w:sz w:val="16"/>
              </w:rPr>
              <w:t>medium</w:t>
            </w:r>
          </w:p>
        </w:tc>
        <w:tc>
          <w:tcPr>
            <w:tcW w:w="1620" w:type="dxa"/>
            <w:gridSpan w:val="2"/>
            <w:tcBorders>
              <w:bottom w:val="dotted" w:sz="4" w:space="0" w:color="auto"/>
            </w:tcBorders>
            <w:vAlign w:val="center"/>
          </w:tcPr>
          <w:p w14:paraId="7357BB32" w14:textId="77777777" w:rsidR="005B77D2" w:rsidRDefault="005B77D2" w:rsidP="00E21473">
            <w:pPr>
              <w:keepNext/>
            </w:pPr>
          </w:p>
        </w:tc>
        <w:tc>
          <w:tcPr>
            <w:tcW w:w="1620" w:type="dxa"/>
            <w:tcBorders>
              <w:bottom w:val="dotted" w:sz="4" w:space="0" w:color="auto"/>
            </w:tcBorders>
            <w:vAlign w:val="center"/>
          </w:tcPr>
          <w:p w14:paraId="07B55132" w14:textId="77777777" w:rsidR="005B77D2" w:rsidRDefault="005B77D2" w:rsidP="00E21473">
            <w:pPr>
              <w:keepNext/>
            </w:pPr>
          </w:p>
        </w:tc>
        <w:tc>
          <w:tcPr>
            <w:tcW w:w="1620" w:type="dxa"/>
            <w:tcBorders>
              <w:bottom w:val="dotted" w:sz="4" w:space="0" w:color="auto"/>
            </w:tcBorders>
            <w:vAlign w:val="center"/>
          </w:tcPr>
          <w:p w14:paraId="51F8B185" w14:textId="77777777" w:rsidR="005B77D2" w:rsidRDefault="005B77D2" w:rsidP="00E21473">
            <w:pPr>
              <w:keepNext/>
            </w:pPr>
          </w:p>
        </w:tc>
        <w:tc>
          <w:tcPr>
            <w:tcW w:w="1620" w:type="dxa"/>
            <w:tcBorders>
              <w:bottom w:val="dotted" w:sz="4" w:space="0" w:color="auto"/>
            </w:tcBorders>
            <w:vAlign w:val="center"/>
          </w:tcPr>
          <w:p w14:paraId="4CBF2AA9" w14:textId="77777777" w:rsidR="005B77D2" w:rsidRDefault="00AC56A1" w:rsidP="00E21473">
            <w:pPr>
              <w:keepNext/>
              <w:jc w:val="left"/>
              <w:divId w:val="1"/>
            </w:pPr>
            <w:r>
              <w:rPr>
                <w:sz w:val="16"/>
              </w:rPr>
              <w:t>HLR 150</w:t>
            </w:r>
          </w:p>
        </w:tc>
        <w:tc>
          <w:tcPr>
            <w:tcW w:w="1620" w:type="dxa"/>
            <w:tcBorders>
              <w:bottom w:val="dotted" w:sz="4" w:space="0" w:color="auto"/>
            </w:tcBorders>
            <w:vAlign w:val="center"/>
          </w:tcPr>
          <w:p w14:paraId="5CD46C16" w14:textId="77777777" w:rsidR="005B77D2" w:rsidRDefault="00AC56A1" w:rsidP="00E21473">
            <w:pPr>
              <w:keepNext/>
              <w:jc w:val="center"/>
              <w:divId w:val="1"/>
            </w:pPr>
            <w:r>
              <w:rPr>
                <w:rFonts w:eastAsia="Arial"/>
                <w:sz w:val="16"/>
              </w:rPr>
              <w:t xml:space="preserve">2 </w:t>
            </w:r>
          </w:p>
        </w:tc>
      </w:tr>
      <w:tr w:rsidR="005B77D2" w14:paraId="5268B914" w14:textId="77777777">
        <w:trPr>
          <w:trHeight w:val="320"/>
        </w:trPr>
        <w:tc>
          <w:tcPr>
            <w:tcW w:w="1620" w:type="dxa"/>
            <w:gridSpan w:val="2"/>
            <w:vMerge/>
          </w:tcPr>
          <w:p w14:paraId="20F5CF94" w14:textId="77777777" w:rsidR="005B77D2" w:rsidRDefault="005B77D2" w:rsidP="00E21473">
            <w:pPr>
              <w:keepNext/>
            </w:pPr>
          </w:p>
        </w:tc>
        <w:tc>
          <w:tcPr>
            <w:tcW w:w="1620" w:type="dxa"/>
            <w:gridSpan w:val="2"/>
            <w:tcBorders>
              <w:bottom w:val="dotted" w:sz="4" w:space="0" w:color="auto"/>
            </w:tcBorders>
            <w:vAlign w:val="center"/>
          </w:tcPr>
          <w:p w14:paraId="11291F42" w14:textId="77777777" w:rsidR="005B77D2" w:rsidRDefault="00AC56A1" w:rsidP="00E21473">
            <w:pPr>
              <w:keepNext/>
              <w:jc w:val="left"/>
              <w:divId w:val="1"/>
            </w:pPr>
            <w:r>
              <w:rPr>
                <w:sz w:val="16"/>
              </w:rPr>
              <w:t>strong</w:t>
            </w:r>
          </w:p>
        </w:tc>
        <w:tc>
          <w:tcPr>
            <w:tcW w:w="1620" w:type="dxa"/>
            <w:gridSpan w:val="2"/>
            <w:tcBorders>
              <w:bottom w:val="dotted" w:sz="4" w:space="0" w:color="auto"/>
            </w:tcBorders>
            <w:vAlign w:val="center"/>
          </w:tcPr>
          <w:p w14:paraId="71A0ED2F" w14:textId="77777777" w:rsidR="005B77D2" w:rsidRDefault="005B77D2" w:rsidP="00E21473">
            <w:pPr>
              <w:keepNext/>
            </w:pPr>
          </w:p>
        </w:tc>
        <w:tc>
          <w:tcPr>
            <w:tcW w:w="1620" w:type="dxa"/>
            <w:tcBorders>
              <w:bottom w:val="dotted" w:sz="4" w:space="0" w:color="auto"/>
            </w:tcBorders>
            <w:vAlign w:val="center"/>
          </w:tcPr>
          <w:p w14:paraId="45B8057B" w14:textId="77777777" w:rsidR="005B77D2" w:rsidRDefault="005B77D2" w:rsidP="00E21473">
            <w:pPr>
              <w:keepNext/>
            </w:pPr>
          </w:p>
        </w:tc>
        <w:tc>
          <w:tcPr>
            <w:tcW w:w="1620" w:type="dxa"/>
            <w:tcBorders>
              <w:bottom w:val="dotted" w:sz="4" w:space="0" w:color="auto"/>
            </w:tcBorders>
            <w:vAlign w:val="center"/>
          </w:tcPr>
          <w:p w14:paraId="3FB71E9E" w14:textId="77777777" w:rsidR="005B77D2" w:rsidRDefault="005B77D2" w:rsidP="00E21473">
            <w:pPr>
              <w:keepNext/>
            </w:pPr>
          </w:p>
        </w:tc>
        <w:tc>
          <w:tcPr>
            <w:tcW w:w="1620" w:type="dxa"/>
            <w:tcBorders>
              <w:bottom w:val="dotted" w:sz="4" w:space="0" w:color="auto"/>
            </w:tcBorders>
            <w:vAlign w:val="center"/>
          </w:tcPr>
          <w:p w14:paraId="6F1E728E" w14:textId="77777777" w:rsidR="005B77D2" w:rsidRDefault="00AC56A1" w:rsidP="00E21473">
            <w:pPr>
              <w:keepNext/>
              <w:jc w:val="left"/>
              <w:divId w:val="1"/>
            </w:pPr>
            <w:r>
              <w:rPr>
                <w:sz w:val="16"/>
              </w:rPr>
              <w:t>Painted Bunting</w:t>
            </w:r>
          </w:p>
        </w:tc>
        <w:tc>
          <w:tcPr>
            <w:tcW w:w="1620" w:type="dxa"/>
            <w:tcBorders>
              <w:bottom w:val="dotted" w:sz="4" w:space="0" w:color="auto"/>
            </w:tcBorders>
            <w:vAlign w:val="center"/>
          </w:tcPr>
          <w:p w14:paraId="7E1DA5A5" w14:textId="77777777" w:rsidR="005B77D2" w:rsidRDefault="00AC56A1" w:rsidP="00E21473">
            <w:pPr>
              <w:keepNext/>
              <w:jc w:val="center"/>
              <w:divId w:val="1"/>
            </w:pPr>
            <w:r>
              <w:rPr>
                <w:rFonts w:eastAsia="Arial"/>
                <w:sz w:val="16"/>
              </w:rPr>
              <w:t xml:space="preserve">3 </w:t>
            </w:r>
          </w:p>
        </w:tc>
      </w:tr>
      <w:tr w:rsidR="005B77D2" w14:paraId="5D12C07F" w14:textId="77777777">
        <w:trPr>
          <w:trHeight w:val="360"/>
        </w:trPr>
        <w:tc>
          <w:tcPr>
            <w:tcW w:w="810" w:type="dxa"/>
            <w:tcBorders>
              <w:right w:val="dotted" w:sz="4" w:space="0" w:color="auto"/>
            </w:tcBorders>
            <w:shd w:val="clear" w:color="auto" w:fill="DFDFD7"/>
            <w:vAlign w:val="center"/>
          </w:tcPr>
          <w:p w14:paraId="16912423" w14:textId="77777777" w:rsidR="005B77D2" w:rsidRDefault="00AC56A1">
            <w:r>
              <w:rPr>
                <w:rFonts w:eastAsia="Arial"/>
                <w:b/>
                <w:sz w:val="16"/>
              </w:rPr>
              <w:t>42.</w:t>
            </w:r>
          </w:p>
        </w:tc>
        <w:tc>
          <w:tcPr>
            <w:tcW w:w="810" w:type="dxa"/>
            <w:tcBorders>
              <w:right w:val="dotted" w:sz="4" w:space="0" w:color="auto"/>
            </w:tcBorders>
            <w:shd w:val="clear" w:color="auto" w:fill="DFDFD7"/>
            <w:vAlign w:val="center"/>
          </w:tcPr>
          <w:p w14:paraId="59240D75" w14:textId="77777777" w:rsidR="005B77D2" w:rsidRDefault="005B77D2"/>
        </w:tc>
        <w:tc>
          <w:tcPr>
            <w:tcW w:w="810" w:type="dxa"/>
            <w:tcBorders>
              <w:right w:val="dotted" w:sz="4" w:space="0" w:color="auto"/>
            </w:tcBorders>
            <w:shd w:val="clear" w:color="auto" w:fill="DFDFD7"/>
            <w:vAlign w:val="center"/>
          </w:tcPr>
          <w:p w14:paraId="57252AED"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47ECB5BE"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5F050639"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5ECCAE7E" w14:textId="3B0411B2" w:rsidR="005B77D2" w:rsidRDefault="00AC56A1">
            <w:r>
              <w:rPr>
                <w:rFonts w:eastAsia="Arial"/>
                <w:b/>
                <w:sz w:val="16"/>
              </w:rPr>
              <w:t>(</w:t>
            </w:r>
            <w:del w:id="157" w:author="TWO" w:date="2026-07-06T19:09:00Z" w16du:dateUtc="2026-07-06T17:09:00Z">
              <w:r w:rsidR="001E5356">
                <w:rPr>
                  <w:rFonts w:eastAsia="Arial"/>
                  <w:b/>
                  <w:sz w:val="16"/>
                </w:rPr>
                <w:delText>f</w:delText>
              </w:r>
            </w:del>
            <w:ins w:id="158" w:author="TWO" w:date="2026-07-06T19:09:00Z" w16du:dateUtc="2026-07-06T17:09:00Z">
              <w:r>
                <w:rPr>
                  <w:rFonts w:eastAsia="Arial"/>
                  <w:b/>
                  <w:sz w:val="16"/>
                </w:rPr>
                <w:t>g</w:t>
              </w:r>
            </w:ins>
            <w:r>
              <w:rPr>
                <w:rFonts w:eastAsia="Arial"/>
                <w:b/>
                <w:sz w:val="16"/>
              </w:rPr>
              <w:t>)</w:t>
            </w:r>
          </w:p>
        </w:tc>
        <w:tc>
          <w:tcPr>
            <w:tcW w:w="1620" w:type="dxa"/>
            <w:shd w:val="clear" w:color="auto" w:fill="DFDFD7"/>
            <w:vAlign w:val="center"/>
          </w:tcPr>
          <w:p w14:paraId="6D4F064A" w14:textId="77777777" w:rsidR="005B77D2" w:rsidRDefault="005B77D2"/>
        </w:tc>
        <w:tc>
          <w:tcPr>
            <w:tcW w:w="1620" w:type="dxa"/>
            <w:shd w:val="clear" w:color="auto" w:fill="DFDFD7"/>
          </w:tcPr>
          <w:p w14:paraId="0BB14204" w14:textId="77777777" w:rsidR="005B77D2" w:rsidRDefault="005B77D2"/>
        </w:tc>
        <w:tc>
          <w:tcPr>
            <w:tcW w:w="1620" w:type="dxa"/>
            <w:shd w:val="clear" w:color="auto" w:fill="DFDFD7"/>
          </w:tcPr>
          <w:p w14:paraId="2A3E541E" w14:textId="77777777" w:rsidR="005B77D2" w:rsidRDefault="005B77D2"/>
        </w:tc>
        <w:tc>
          <w:tcPr>
            <w:tcW w:w="1620" w:type="dxa"/>
            <w:shd w:val="clear" w:color="auto" w:fill="DFDFD7"/>
          </w:tcPr>
          <w:p w14:paraId="342DD35F" w14:textId="77777777" w:rsidR="005B77D2" w:rsidRDefault="005B77D2"/>
        </w:tc>
      </w:tr>
      <w:tr w:rsidR="005B77D2" w14:paraId="001F7D8A" w14:textId="77777777">
        <w:trPr>
          <w:trHeight w:val="440"/>
        </w:trPr>
        <w:tc>
          <w:tcPr>
            <w:tcW w:w="1620" w:type="dxa"/>
            <w:gridSpan w:val="2"/>
            <w:vMerge w:val="restart"/>
          </w:tcPr>
          <w:p w14:paraId="336FB1F0" w14:textId="77777777" w:rsidR="005B77D2" w:rsidRDefault="005B77D2"/>
        </w:tc>
        <w:tc>
          <w:tcPr>
            <w:tcW w:w="1620" w:type="dxa"/>
            <w:gridSpan w:val="2"/>
            <w:tcBorders>
              <w:bottom w:val="dotted" w:sz="4" w:space="0" w:color="auto"/>
            </w:tcBorders>
          </w:tcPr>
          <w:p w14:paraId="5F0A09F2" w14:textId="1ECA6A7C" w:rsidR="005B77D2" w:rsidRDefault="00AC56A1">
            <w:pPr>
              <w:spacing w:before="113" w:after="113"/>
              <w:jc w:val="left"/>
              <w:divId w:val="1"/>
            </w:pPr>
            <w:r>
              <w:rPr>
                <w:b/>
                <w:sz w:val="16"/>
                <w:u w:val="single"/>
              </w:rPr>
              <w:t>Only varieties with Flower: type: single:</w:t>
            </w:r>
            <w:r w:rsidR="00610354">
              <w:rPr>
                <w:b/>
                <w:sz w:val="16"/>
                <w:u w:val="single"/>
              </w:rPr>
              <w:t xml:space="preserve"> </w:t>
            </w:r>
            <w:r>
              <w:rPr>
                <w:b/>
                <w:sz w:val="16"/>
              </w:rPr>
              <w:t xml:space="preserve">Nectary: anthocyanin coloration </w:t>
            </w:r>
            <w:del w:id="159" w:author="TWO" w:date="2026-07-06T19:09:00Z" w16du:dateUtc="2026-07-06T17:09:00Z">
              <w:r w:rsidR="001E5356">
                <w:rPr>
                  <w:b/>
                  <w:sz w:val="16"/>
                </w:rPr>
                <w:delText>at</w:delText>
              </w:r>
            </w:del>
            <w:ins w:id="160" w:author="TWO" w:date="2026-07-06T19:09:00Z" w16du:dateUtc="2026-07-06T17:09:00Z">
              <w:r>
                <w:rPr>
                  <w:b/>
                  <w:sz w:val="16"/>
                </w:rPr>
                <w:t>in</w:t>
              </w:r>
            </w:ins>
            <w:r>
              <w:rPr>
                <w:b/>
                <w:sz w:val="16"/>
              </w:rPr>
              <w:t xml:space="preserve"> basal half</w:t>
            </w:r>
            <w:del w:id="161" w:author="TWO" w:date="2026-07-06T19:09:00Z" w16du:dateUtc="2026-07-06T17:09:00Z">
              <w:r w:rsidR="001E5356">
                <w:rPr>
                  <w:b/>
                  <w:sz w:val="16"/>
                </w:rPr>
                <w:delText xml:space="preserve"> </w:delText>
              </w:r>
            </w:del>
          </w:p>
        </w:tc>
        <w:tc>
          <w:tcPr>
            <w:tcW w:w="1620" w:type="dxa"/>
            <w:gridSpan w:val="2"/>
            <w:tcBorders>
              <w:bottom w:val="dotted" w:sz="4" w:space="0" w:color="auto"/>
            </w:tcBorders>
          </w:tcPr>
          <w:p w14:paraId="1F2C66E0" w14:textId="77777777" w:rsidR="005B77D2" w:rsidRDefault="005B77D2"/>
        </w:tc>
        <w:tc>
          <w:tcPr>
            <w:tcW w:w="1620" w:type="dxa"/>
            <w:tcBorders>
              <w:bottom w:val="dotted" w:sz="4" w:space="0" w:color="auto"/>
            </w:tcBorders>
          </w:tcPr>
          <w:p w14:paraId="057370AD" w14:textId="77777777" w:rsidR="005B77D2" w:rsidRDefault="005B77D2"/>
        </w:tc>
        <w:tc>
          <w:tcPr>
            <w:tcW w:w="1620" w:type="dxa"/>
            <w:tcBorders>
              <w:bottom w:val="dotted" w:sz="4" w:space="0" w:color="auto"/>
            </w:tcBorders>
          </w:tcPr>
          <w:p w14:paraId="38B65365" w14:textId="77777777" w:rsidR="005B77D2" w:rsidRDefault="005B77D2"/>
        </w:tc>
        <w:tc>
          <w:tcPr>
            <w:tcW w:w="1620" w:type="dxa"/>
            <w:tcBorders>
              <w:bottom w:val="dotted" w:sz="4" w:space="0" w:color="auto"/>
            </w:tcBorders>
          </w:tcPr>
          <w:p w14:paraId="45AA2C86" w14:textId="77777777" w:rsidR="005B77D2" w:rsidRDefault="005B77D2"/>
        </w:tc>
        <w:tc>
          <w:tcPr>
            <w:tcW w:w="1620" w:type="dxa"/>
            <w:tcBorders>
              <w:bottom w:val="dotted" w:sz="4" w:space="0" w:color="auto"/>
            </w:tcBorders>
          </w:tcPr>
          <w:p w14:paraId="2C7ADA8F" w14:textId="77777777" w:rsidR="005B77D2" w:rsidRDefault="005B77D2"/>
        </w:tc>
      </w:tr>
      <w:tr w:rsidR="005B77D2" w14:paraId="6FF64397" w14:textId="77777777">
        <w:trPr>
          <w:trHeight w:val="320"/>
        </w:trPr>
        <w:tc>
          <w:tcPr>
            <w:tcW w:w="1620" w:type="dxa"/>
            <w:gridSpan w:val="2"/>
            <w:vMerge/>
          </w:tcPr>
          <w:p w14:paraId="531FC596" w14:textId="77777777" w:rsidR="005B77D2" w:rsidRDefault="005B77D2"/>
        </w:tc>
        <w:tc>
          <w:tcPr>
            <w:tcW w:w="1620" w:type="dxa"/>
            <w:gridSpan w:val="2"/>
            <w:tcBorders>
              <w:bottom w:val="dotted" w:sz="4" w:space="0" w:color="auto"/>
            </w:tcBorders>
            <w:vAlign w:val="center"/>
          </w:tcPr>
          <w:p w14:paraId="04EBFD04" w14:textId="77777777" w:rsidR="005B77D2" w:rsidRDefault="00AC56A1">
            <w:pPr>
              <w:jc w:val="left"/>
              <w:divId w:val="1"/>
            </w:pPr>
            <w:r>
              <w:rPr>
                <w:sz w:val="16"/>
              </w:rPr>
              <w:t>absent or very weak</w:t>
            </w:r>
          </w:p>
        </w:tc>
        <w:tc>
          <w:tcPr>
            <w:tcW w:w="1620" w:type="dxa"/>
            <w:gridSpan w:val="2"/>
            <w:tcBorders>
              <w:bottom w:val="dotted" w:sz="4" w:space="0" w:color="auto"/>
            </w:tcBorders>
            <w:vAlign w:val="center"/>
          </w:tcPr>
          <w:p w14:paraId="6C562511" w14:textId="77777777" w:rsidR="005B77D2" w:rsidRDefault="005B77D2"/>
        </w:tc>
        <w:tc>
          <w:tcPr>
            <w:tcW w:w="1620" w:type="dxa"/>
            <w:tcBorders>
              <w:bottom w:val="dotted" w:sz="4" w:space="0" w:color="auto"/>
            </w:tcBorders>
            <w:vAlign w:val="center"/>
          </w:tcPr>
          <w:p w14:paraId="3FD8FA3B" w14:textId="77777777" w:rsidR="005B77D2" w:rsidRDefault="005B77D2"/>
        </w:tc>
        <w:tc>
          <w:tcPr>
            <w:tcW w:w="1620" w:type="dxa"/>
            <w:tcBorders>
              <w:bottom w:val="dotted" w:sz="4" w:space="0" w:color="auto"/>
            </w:tcBorders>
            <w:vAlign w:val="center"/>
          </w:tcPr>
          <w:p w14:paraId="0204896C" w14:textId="77777777" w:rsidR="005B77D2" w:rsidRDefault="005B77D2"/>
        </w:tc>
        <w:tc>
          <w:tcPr>
            <w:tcW w:w="1620" w:type="dxa"/>
            <w:tcBorders>
              <w:bottom w:val="dotted" w:sz="4" w:space="0" w:color="auto"/>
            </w:tcBorders>
            <w:vAlign w:val="center"/>
          </w:tcPr>
          <w:p w14:paraId="03189B80" w14:textId="77777777" w:rsidR="005B77D2" w:rsidRDefault="00AC56A1">
            <w:pPr>
              <w:jc w:val="left"/>
              <w:divId w:val="1"/>
            </w:pPr>
            <w:r>
              <w:rPr>
                <w:sz w:val="16"/>
              </w:rPr>
              <w:t>JHE00325</w:t>
            </w:r>
          </w:p>
        </w:tc>
        <w:tc>
          <w:tcPr>
            <w:tcW w:w="1620" w:type="dxa"/>
            <w:tcBorders>
              <w:bottom w:val="dotted" w:sz="4" w:space="0" w:color="auto"/>
            </w:tcBorders>
            <w:vAlign w:val="center"/>
          </w:tcPr>
          <w:p w14:paraId="621237DF" w14:textId="77777777" w:rsidR="005B77D2" w:rsidRDefault="00AC56A1">
            <w:pPr>
              <w:jc w:val="center"/>
              <w:divId w:val="1"/>
            </w:pPr>
            <w:r>
              <w:rPr>
                <w:rFonts w:eastAsia="Arial"/>
                <w:sz w:val="16"/>
              </w:rPr>
              <w:t xml:space="preserve">1 </w:t>
            </w:r>
          </w:p>
        </w:tc>
      </w:tr>
      <w:tr w:rsidR="005B77D2" w14:paraId="748A2EAD" w14:textId="77777777">
        <w:trPr>
          <w:trHeight w:val="320"/>
        </w:trPr>
        <w:tc>
          <w:tcPr>
            <w:tcW w:w="1620" w:type="dxa"/>
            <w:gridSpan w:val="2"/>
            <w:vMerge/>
          </w:tcPr>
          <w:p w14:paraId="558BEB65" w14:textId="77777777" w:rsidR="005B77D2" w:rsidRDefault="005B77D2"/>
        </w:tc>
        <w:tc>
          <w:tcPr>
            <w:tcW w:w="1620" w:type="dxa"/>
            <w:gridSpan w:val="2"/>
            <w:tcBorders>
              <w:bottom w:val="dotted" w:sz="4" w:space="0" w:color="auto"/>
            </w:tcBorders>
            <w:vAlign w:val="center"/>
          </w:tcPr>
          <w:p w14:paraId="73D25F20" w14:textId="77777777" w:rsidR="005B77D2" w:rsidRDefault="00AC56A1">
            <w:pPr>
              <w:jc w:val="left"/>
              <w:divId w:val="1"/>
            </w:pPr>
            <w:r>
              <w:rPr>
                <w:sz w:val="16"/>
              </w:rPr>
              <w:t>weak</w:t>
            </w:r>
          </w:p>
        </w:tc>
        <w:tc>
          <w:tcPr>
            <w:tcW w:w="1620" w:type="dxa"/>
            <w:gridSpan w:val="2"/>
            <w:tcBorders>
              <w:bottom w:val="dotted" w:sz="4" w:space="0" w:color="auto"/>
            </w:tcBorders>
            <w:vAlign w:val="center"/>
          </w:tcPr>
          <w:p w14:paraId="68983BDE" w14:textId="77777777" w:rsidR="005B77D2" w:rsidRDefault="005B77D2"/>
        </w:tc>
        <w:tc>
          <w:tcPr>
            <w:tcW w:w="1620" w:type="dxa"/>
            <w:tcBorders>
              <w:bottom w:val="dotted" w:sz="4" w:space="0" w:color="auto"/>
            </w:tcBorders>
            <w:vAlign w:val="center"/>
          </w:tcPr>
          <w:p w14:paraId="333DAD8F" w14:textId="77777777" w:rsidR="005B77D2" w:rsidRDefault="005B77D2"/>
        </w:tc>
        <w:tc>
          <w:tcPr>
            <w:tcW w:w="1620" w:type="dxa"/>
            <w:tcBorders>
              <w:bottom w:val="dotted" w:sz="4" w:space="0" w:color="auto"/>
            </w:tcBorders>
            <w:vAlign w:val="center"/>
          </w:tcPr>
          <w:p w14:paraId="60380EBB" w14:textId="77777777" w:rsidR="005B77D2" w:rsidRDefault="005B77D2"/>
        </w:tc>
        <w:tc>
          <w:tcPr>
            <w:tcW w:w="1620" w:type="dxa"/>
            <w:tcBorders>
              <w:bottom w:val="dotted" w:sz="4" w:space="0" w:color="auto"/>
            </w:tcBorders>
            <w:vAlign w:val="center"/>
          </w:tcPr>
          <w:p w14:paraId="6199F638" w14:textId="77777777" w:rsidR="005B77D2" w:rsidRDefault="00AC56A1">
            <w:pPr>
              <w:jc w:val="left"/>
              <w:divId w:val="1"/>
            </w:pPr>
            <w:r>
              <w:rPr>
                <w:sz w:val="16"/>
              </w:rPr>
              <w:t>COSEH 4100</w:t>
            </w:r>
          </w:p>
        </w:tc>
        <w:tc>
          <w:tcPr>
            <w:tcW w:w="1620" w:type="dxa"/>
            <w:tcBorders>
              <w:bottom w:val="dotted" w:sz="4" w:space="0" w:color="auto"/>
            </w:tcBorders>
            <w:vAlign w:val="center"/>
          </w:tcPr>
          <w:p w14:paraId="6A87BDD3" w14:textId="77777777" w:rsidR="005B77D2" w:rsidRDefault="00AC56A1">
            <w:pPr>
              <w:jc w:val="center"/>
              <w:divId w:val="1"/>
            </w:pPr>
            <w:r>
              <w:rPr>
                <w:rFonts w:eastAsia="Arial"/>
                <w:sz w:val="16"/>
              </w:rPr>
              <w:t xml:space="preserve">2 </w:t>
            </w:r>
          </w:p>
        </w:tc>
      </w:tr>
      <w:tr w:rsidR="005B77D2" w14:paraId="2DDA5C99" w14:textId="77777777">
        <w:trPr>
          <w:trHeight w:val="320"/>
        </w:trPr>
        <w:tc>
          <w:tcPr>
            <w:tcW w:w="1620" w:type="dxa"/>
            <w:gridSpan w:val="2"/>
            <w:vMerge/>
          </w:tcPr>
          <w:p w14:paraId="742D99AE" w14:textId="77777777" w:rsidR="005B77D2" w:rsidRDefault="005B77D2"/>
        </w:tc>
        <w:tc>
          <w:tcPr>
            <w:tcW w:w="1620" w:type="dxa"/>
            <w:gridSpan w:val="2"/>
            <w:tcBorders>
              <w:bottom w:val="dotted" w:sz="4" w:space="0" w:color="auto"/>
            </w:tcBorders>
            <w:vAlign w:val="center"/>
          </w:tcPr>
          <w:p w14:paraId="146DABB7"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4E613690" w14:textId="77777777" w:rsidR="005B77D2" w:rsidRDefault="005B77D2"/>
        </w:tc>
        <w:tc>
          <w:tcPr>
            <w:tcW w:w="1620" w:type="dxa"/>
            <w:tcBorders>
              <w:bottom w:val="dotted" w:sz="4" w:space="0" w:color="auto"/>
            </w:tcBorders>
            <w:vAlign w:val="center"/>
          </w:tcPr>
          <w:p w14:paraId="02771D2A" w14:textId="77777777" w:rsidR="005B77D2" w:rsidRDefault="005B77D2"/>
        </w:tc>
        <w:tc>
          <w:tcPr>
            <w:tcW w:w="1620" w:type="dxa"/>
            <w:tcBorders>
              <w:bottom w:val="dotted" w:sz="4" w:space="0" w:color="auto"/>
            </w:tcBorders>
            <w:vAlign w:val="center"/>
          </w:tcPr>
          <w:p w14:paraId="2EA6887C" w14:textId="77777777" w:rsidR="005B77D2" w:rsidRDefault="005B77D2"/>
        </w:tc>
        <w:tc>
          <w:tcPr>
            <w:tcW w:w="1620" w:type="dxa"/>
            <w:tcBorders>
              <w:bottom w:val="dotted" w:sz="4" w:space="0" w:color="auto"/>
            </w:tcBorders>
            <w:vAlign w:val="center"/>
          </w:tcPr>
          <w:p w14:paraId="45CEC7AE" w14:textId="77777777" w:rsidR="005B77D2" w:rsidRDefault="005B77D2"/>
        </w:tc>
        <w:tc>
          <w:tcPr>
            <w:tcW w:w="1620" w:type="dxa"/>
            <w:tcBorders>
              <w:bottom w:val="dotted" w:sz="4" w:space="0" w:color="auto"/>
            </w:tcBorders>
            <w:vAlign w:val="center"/>
          </w:tcPr>
          <w:p w14:paraId="28CF2565" w14:textId="77777777" w:rsidR="005B77D2" w:rsidRDefault="00AC56A1">
            <w:pPr>
              <w:jc w:val="center"/>
              <w:divId w:val="1"/>
            </w:pPr>
            <w:r>
              <w:rPr>
                <w:rFonts w:eastAsia="Arial"/>
                <w:sz w:val="16"/>
              </w:rPr>
              <w:t xml:space="preserve">3 </w:t>
            </w:r>
          </w:p>
        </w:tc>
      </w:tr>
      <w:tr w:rsidR="005B77D2" w14:paraId="1B1988A6" w14:textId="77777777">
        <w:trPr>
          <w:trHeight w:val="320"/>
        </w:trPr>
        <w:tc>
          <w:tcPr>
            <w:tcW w:w="1620" w:type="dxa"/>
            <w:gridSpan w:val="2"/>
            <w:vMerge/>
          </w:tcPr>
          <w:p w14:paraId="2D1F294F" w14:textId="77777777" w:rsidR="005B77D2" w:rsidRDefault="005B77D2"/>
        </w:tc>
        <w:tc>
          <w:tcPr>
            <w:tcW w:w="1620" w:type="dxa"/>
            <w:gridSpan w:val="2"/>
            <w:tcBorders>
              <w:bottom w:val="dotted" w:sz="4" w:space="0" w:color="auto"/>
            </w:tcBorders>
            <w:vAlign w:val="center"/>
          </w:tcPr>
          <w:p w14:paraId="1F80795E" w14:textId="77777777" w:rsidR="005B77D2" w:rsidRDefault="00AC56A1">
            <w:pPr>
              <w:jc w:val="left"/>
              <w:divId w:val="1"/>
            </w:pPr>
            <w:r>
              <w:rPr>
                <w:sz w:val="16"/>
              </w:rPr>
              <w:t>strong</w:t>
            </w:r>
          </w:p>
        </w:tc>
        <w:tc>
          <w:tcPr>
            <w:tcW w:w="1620" w:type="dxa"/>
            <w:gridSpan w:val="2"/>
            <w:tcBorders>
              <w:bottom w:val="dotted" w:sz="4" w:space="0" w:color="auto"/>
            </w:tcBorders>
            <w:vAlign w:val="center"/>
          </w:tcPr>
          <w:p w14:paraId="1EBCD16F" w14:textId="77777777" w:rsidR="005B77D2" w:rsidRDefault="005B77D2"/>
        </w:tc>
        <w:tc>
          <w:tcPr>
            <w:tcW w:w="1620" w:type="dxa"/>
            <w:tcBorders>
              <w:bottom w:val="dotted" w:sz="4" w:space="0" w:color="auto"/>
            </w:tcBorders>
            <w:vAlign w:val="center"/>
          </w:tcPr>
          <w:p w14:paraId="4CBB5156" w14:textId="77777777" w:rsidR="005B77D2" w:rsidRDefault="005B77D2"/>
        </w:tc>
        <w:tc>
          <w:tcPr>
            <w:tcW w:w="1620" w:type="dxa"/>
            <w:tcBorders>
              <w:bottom w:val="dotted" w:sz="4" w:space="0" w:color="auto"/>
            </w:tcBorders>
            <w:vAlign w:val="center"/>
          </w:tcPr>
          <w:p w14:paraId="492C2B0E" w14:textId="77777777" w:rsidR="005B77D2" w:rsidRDefault="005B77D2"/>
        </w:tc>
        <w:tc>
          <w:tcPr>
            <w:tcW w:w="1620" w:type="dxa"/>
            <w:tcBorders>
              <w:bottom w:val="dotted" w:sz="4" w:space="0" w:color="auto"/>
            </w:tcBorders>
            <w:vAlign w:val="center"/>
          </w:tcPr>
          <w:p w14:paraId="3E7C979F" w14:textId="77777777" w:rsidR="005B77D2" w:rsidRDefault="005B77D2"/>
        </w:tc>
        <w:tc>
          <w:tcPr>
            <w:tcW w:w="1620" w:type="dxa"/>
            <w:tcBorders>
              <w:bottom w:val="dotted" w:sz="4" w:space="0" w:color="auto"/>
            </w:tcBorders>
            <w:vAlign w:val="center"/>
          </w:tcPr>
          <w:p w14:paraId="4CD178F1" w14:textId="77777777" w:rsidR="005B77D2" w:rsidRDefault="00AC56A1">
            <w:pPr>
              <w:jc w:val="center"/>
              <w:divId w:val="1"/>
            </w:pPr>
            <w:r>
              <w:rPr>
                <w:rFonts w:eastAsia="Arial"/>
                <w:sz w:val="16"/>
              </w:rPr>
              <w:t xml:space="preserve">4 </w:t>
            </w:r>
          </w:p>
        </w:tc>
      </w:tr>
      <w:tr w:rsidR="005B77D2" w14:paraId="6F3588A8" w14:textId="77777777">
        <w:trPr>
          <w:trHeight w:val="320"/>
        </w:trPr>
        <w:tc>
          <w:tcPr>
            <w:tcW w:w="1620" w:type="dxa"/>
            <w:gridSpan w:val="2"/>
            <w:vMerge/>
          </w:tcPr>
          <w:p w14:paraId="3D9C0CA4" w14:textId="77777777" w:rsidR="005B77D2" w:rsidRDefault="005B77D2"/>
        </w:tc>
        <w:tc>
          <w:tcPr>
            <w:tcW w:w="1620" w:type="dxa"/>
            <w:gridSpan w:val="2"/>
            <w:tcBorders>
              <w:bottom w:val="dotted" w:sz="4" w:space="0" w:color="auto"/>
            </w:tcBorders>
            <w:vAlign w:val="center"/>
          </w:tcPr>
          <w:p w14:paraId="269DBC3B" w14:textId="77777777" w:rsidR="005B77D2" w:rsidRDefault="00AC56A1">
            <w:pPr>
              <w:jc w:val="left"/>
              <w:divId w:val="1"/>
            </w:pPr>
            <w:r>
              <w:rPr>
                <w:sz w:val="16"/>
              </w:rPr>
              <w:t>very strong</w:t>
            </w:r>
          </w:p>
        </w:tc>
        <w:tc>
          <w:tcPr>
            <w:tcW w:w="1620" w:type="dxa"/>
            <w:gridSpan w:val="2"/>
            <w:tcBorders>
              <w:bottom w:val="dotted" w:sz="4" w:space="0" w:color="auto"/>
            </w:tcBorders>
            <w:vAlign w:val="center"/>
          </w:tcPr>
          <w:p w14:paraId="0C4AF64F" w14:textId="77777777" w:rsidR="005B77D2" w:rsidRDefault="005B77D2"/>
        </w:tc>
        <w:tc>
          <w:tcPr>
            <w:tcW w:w="1620" w:type="dxa"/>
            <w:tcBorders>
              <w:bottom w:val="dotted" w:sz="4" w:space="0" w:color="auto"/>
            </w:tcBorders>
            <w:vAlign w:val="center"/>
          </w:tcPr>
          <w:p w14:paraId="32D7E421" w14:textId="77777777" w:rsidR="005B77D2" w:rsidRDefault="005B77D2"/>
        </w:tc>
        <w:tc>
          <w:tcPr>
            <w:tcW w:w="1620" w:type="dxa"/>
            <w:tcBorders>
              <w:bottom w:val="dotted" w:sz="4" w:space="0" w:color="auto"/>
            </w:tcBorders>
            <w:vAlign w:val="center"/>
          </w:tcPr>
          <w:p w14:paraId="1F579F01" w14:textId="77777777" w:rsidR="005B77D2" w:rsidRDefault="005B77D2"/>
        </w:tc>
        <w:tc>
          <w:tcPr>
            <w:tcW w:w="1620" w:type="dxa"/>
            <w:tcBorders>
              <w:bottom w:val="dotted" w:sz="4" w:space="0" w:color="auto"/>
            </w:tcBorders>
            <w:vAlign w:val="center"/>
          </w:tcPr>
          <w:p w14:paraId="7F7BBB1B" w14:textId="77777777" w:rsidR="005B77D2" w:rsidRDefault="00AC56A1">
            <w:pPr>
              <w:jc w:val="left"/>
              <w:divId w:val="1"/>
            </w:pPr>
            <w:r>
              <w:rPr>
                <w:sz w:val="16"/>
              </w:rPr>
              <w:t>HL 1044</w:t>
            </w:r>
          </w:p>
        </w:tc>
        <w:tc>
          <w:tcPr>
            <w:tcW w:w="1620" w:type="dxa"/>
            <w:tcBorders>
              <w:bottom w:val="dotted" w:sz="4" w:space="0" w:color="auto"/>
            </w:tcBorders>
            <w:vAlign w:val="center"/>
          </w:tcPr>
          <w:p w14:paraId="48C60188" w14:textId="77777777" w:rsidR="005B77D2" w:rsidRDefault="00AC56A1">
            <w:pPr>
              <w:jc w:val="center"/>
              <w:divId w:val="1"/>
            </w:pPr>
            <w:r>
              <w:rPr>
                <w:rFonts w:eastAsia="Arial"/>
                <w:sz w:val="16"/>
              </w:rPr>
              <w:t xml:space="preserve">5 </w:t>
            </w:r>
          </w:p>
        </w:tc>
      </w:tr>
      <w:tr w:rsidR="005B77D2" w14:paraId="5FEEAB22" w14:textId="77777777">
        <w:trPr>
          <w:trHeight w:val="360"/>
        </w:trPr>
        <w:tc>
          <w:tcPr>
            <w:tcW w:w="810" w:type="dxa"/>
            <w:tcBorders>
              <w:right w:val="dotted" w:sz="4" w:space="0" w:color="auto"/>
            </w:tcBorders>
            <w:shd w:val="clear" w:color="auto" w:fill="DFDFD7"/>
            <w:vAlign w:val="center"/>
          </w:tcPr>
          <w:p w14:paraId="73C89575" w14:textId="77777777" w:rsidR="005B77D2" w:rsidRDefault="00AC56A1">
            <w:r>
              <w:rPr>
                <w:rFonts w:eastAsia="Arial"/>
                <w:b/>
                <w:sz w:val="16"/>
              </w:rPr>
              <w:t>43.</w:t>
            </w:r>
          </w:p>
        </w:tc>
        <w:tc>
          <w:tcPr>
            <w:tcW w:w="810" w:type="dxa"/>
            <w:tcBorders>
              <w:right w:val="dotted" w:sz="4" w:space="0" w:color="auto"/>
            </w:tcBorders>
            <w:shd w:val="clear" w:color="auto" w:fill="DFDFD7"/>
            <w:vAlign w:val="center"/>
          </w:tcPr>
          <w:p w14:paraId="711A903A" w14:textId="77777777" w:rsidR="005B77D2" w:rsidRDefault="005B77D2"/>
        </w:tc>
        <w:tc>
          <w:tcPr>
            <w:tcW w:w="810" w:type="dxa"/>
            <w:tcBorders>
              <w:right w:val="dotted" w:sz="4" w:space="0" w:color="auto"/>
            </w:tcBorders>
            <w:shd w:val="clear" w:color="auto" w:fill="DFDFD7"/>
            <w:vAlign w:val="center"/>
          </w:tcPr>
          <w:p w14:paraId="231C0279"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0497AA1C"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4965B8F5"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5E755F1A" w14:textId="4230B6B3" w:rsidR="005B77D2" w:rsidRDefault="00AC56A1">
            <w:r>
              <w:rPr>
                <w:rFonts w:eastAsia="Arial"/>
                <w:b/>
                <w:sz w:val="16"/>
              </w:rPr>
              <w:t>(</w:t>
            </w:r>
            <w:del w:id="162" w:author="TWO" w:date="2026-07-06T19:09:00Z" w16du:dateUtc="2026-07-06T17:09:00Z">
              <w:r w:rsidR="001E5356">
                <w:rPr>
                  <w:rFonts w:eastAsia="Arial"/>
                  <w:b/>
                  <w:sz w:val="16"/>
                </w:rPr>
                <w:delText>f</w:delText>
              </w:r>
            </w:del>
            <w:ins w:id="163" w:author="TWO" w:date="2026-07-06T19:09:00Z" w16du:dateUtc="2026-07-06T17:09:00Z">
              <w:r>
                <w:rPr>
                  <w:rFonts w:eastAsia="Arial"/>
                  <w:b/>
                  <w:sz w:val="16"/>
                </w:rPr>
                <w:t>g</w:t>
              </w:r>
            </w:ins>
            <w:r>
              <w:rPr>
                <w:rFonts w:eastAsia="Arial"/>
                <w:b/>
                <w:sz w:val="16"/>
              </w:rPr>
              <w:t>)</w:t>
            </w:r>
          </w:p>
        </w:tc>
        <w:tc>
          <w:tcPr>
            <w:tcW w:w="1620" w:type="dxa"/>
            <w:shd w:val="clear" w:color="auto" w:fill="DFDFD7"/>
            <w:vAlign w:val="center"/>
          </w:tcPr>
          <w:p w14:paraId="57CE48F4" w14:textId="77777777" w:rsidR="005B77D2" w:rsidRDefault="005B77D2"/>
        </w:tc>
        <w:tc>
          <w:tcPr>
            <w:tcW w:w="1620" w:type="dxa"/>
            <w:shd w:val="clear" w:color="auto" w:fill="DFDFD7"/>
          </w:tcPr>
          <w:p w14:paraId="1FD190AF" w14:textId="77777777" w:rsidR="005B77D2" w:rsidRDefault="005B77D2"/>
        </w:tc>
        <w:tc>
          <w:tcPr>
            <w:tcW w:w="1620" w:type="dxa"/>
            <w:shd w:val="clear" w:color="auto" w:fill="DFDFD7"/>
          </w:tcPr>
          <w:p w14:paraId="45A84D76" w14:textId="77777777" w:rsidR="005B77D2" w:rsidRDefault="005B77D2"/>
        </w:tc>
        <w:tc>
          <w:tcPr>
            <w:tcW w:w="1620" w:type="dxa"/>
            <w:shd w:val="clear" w:color="auto" w:fill="DFDFD7"/>
          </w:tcPr>
          <w:p w14:paraId="64B07112" w14:textId="77777777" w:rsidR="005B77D2" w:rsidRDefault="005B77D2"/>
        </w:tc>
      </w:tr>
      <w:tr w:rsidR="005B77D2" w14:paraId="343CD084" w14:textId="77777777">
        <w:trPr>
          <w:trHeight w:val="440"/>
        </w:trPr>
        <w:tc>
          <w:tcPr>
            <w:tcW w:w="1620" w:type="dxa"/>
            <w:gridSpan w:val="2"/>
            <w:vMerge w:val="restart"/>
          </w:tcPr>
          <w:p w14:paraId="62283142" w14:textId="77777777" w:rsidR="005B77D2" w:rsidRDefault="005B77D2"/>
        </w:tc>
        <w:tc>
          <w:tcPr>
            <w:tcW w:w="1620" w:type="dxa"/>
            <w:gridSpan w:val="2"/>
            <w:tcBorders>
              <w:bottom w:val="dotted" w:sz="4" w:space="0" w:color="auto"/>
            </w:tcBorders>
          </w:tcPr>
          <w:p w14:paraId="3AF69F1F" w14:textId="61DDDA26" w:rsidR="005B77D2" w:rsidRDefault="00AC56A1">
            <w:pPr>
              <w:spacing w:before="113" w:after="113"/>
              <w:jc w:val="left"/>
              <w:divId w:val="1"/>
            </w:pPr>
            <w:r>
              <w:rPr>
                <w:b/>
                <w:sz w:val="16"/>
                <w:u w:val="single"/>
              </w:rPr>
              <w:t>Only varieties with Flower: type: single:</w:t>
            </w:r>
            <w:r>
              <w:rPr>
                <w:b/>
                <w:sz w:val="16"/>
              </w:rPr>
              <w:t xml:space="preserve"> Nectary: anthocyanin coloration </w:t>
            </w:r>
            <w:del w:id="164" w:author="TWO" w:date="2026-07-06T19:09:00Z" w16du:dateUtc="2026-07-06T17:09:00Z">
              <w:r w:rsidR="001E5356">
                <w:rPr>
                  <w:b/>
                  <w:sz w:val="16"/>
                </w:rPr>
                <w:delText>at</w:delText>
              </w:r>
            </w:del>
            <w:ins w:id="165" w:author="TWO" w:date="2026-07-06T19:09:00Z" w16du:dateUtc="2026-07-06T17:09:00Z">
              <w:r>
                <w:rPr>
                  <w:b/>
                  <w:sz w:val="16"/>
                </w:rPr>
                <w:t>in</w:t>
              </w:r>
            </w:ins>
            <w:r>
              <w:rPr>
                <w:b/>
                <w:sz w:val="16"/>
              </w:rPr>
              <w:t xml:space="preserve"> distal half</w:t>
            </w:r>
          </w:p>
        </w:tc>
        <w:tc>
          <w:tcPr>
            <w:tcW w:w="1620" w:type="dxa"/>
            <w:gridSpan w:val="2"/>
            <w:tcBorders>
              <w:bottom w:val="dotted" w:sz="4" w:space="0" w:color="auto"/>
            </w:tcBorders>
          </w:tcPr>
          <w:p w14:paraId="2243428D" w14:textId="77777777" w:rsidR="005B77D2" w:rsidRDefault="005B77D2"/>
        </w:tc>
        <w:tc>
          <w:tcPr>
            <w:tcW w:w="1620" w:type="dxa"/>
            <w:tcBorders>
              <w:bottom w:val="dotted" w:sz="4" w:space="0" w:color="auto"/>
            </w:tcBorders>
          </w:tcPr>
          <w:p w14:paraId="095CF058" w14:textId="77777777" w:rsidR="005B77D2" w:rsidRDefault="005B77D2"/>
        </w:tc>
        <w:tc>
          <w:tcPr>
            <w:tcW w:w="1620" w:type="dxa"/>
            <w:tcBorders>
              <w:bottom w:val="dotted" w:sz="4" w:space="0" w:color="auto"/>
            </w:tcBorders>
          </w:tcPr>
          <w:p w14:paraId="4D7D20A2" w14:textId="77777777" w:rsidR="005B77D2" w:rsidRDefault="005B77D2"/>
        </w:tc>
        <w:tc>
          <w:tcPr>
            <w:tcW w:w="1620" w:type="dxa"/>
            <w:tcBorders>
              <w:bottom w:val="dotted" w:sz="4" w:space="0" w:color="auto"/>
            </w:tcBorders>
          </w:tcPr>
          <w:p w14:paraId="5459B753" w14:textId="77777777" w:rsidR="005B77D2" w:rsidRDefault="005B77D2"/>
        </w:tc>
        <w:tc>
          <w:tcPr>
            <w:tcW w:w="1620" w:type="dxa"/>
            <w:tcBorders>
              <w:bottom w:val="dotted" w:sz="4" w:space="0" w:color="auto"/>
            </w:tcBorders>
          </w:tcPr>
          <w:p w14:paraId="10DAC824" w14:textId="77777777" w:rsidR="005B77D2" w:rsidRDefault="005B77D2"/>
        </w:tc>
      </w:tr>
      <w:tr w:rsidR="005B77D2" w14:paraId="7360F7AB" w14:textId="77777777">
        <w:trPr>
          <w:trHeight w:val="320"/>
        </w:trPr>
        <w:tc>
          <w:tcPr>
            <w:tcW w:w="1620" w:type="dxa"/>
            <w:gridSpan w:val="2"/>
            <w:vMerge/>
          </w:tcPr>
          <w:p w14:paraId="1C181DB7" w14:textId="77777777" w:rsidR="005B77D2" w:rsidRDefault="005B77D2"/>
        </w:tc>
        <w:tc>
          <w:tcPr>
            <w:tcW w:w="1620" w:type="dxa"/>
            <w:gridSpan w:val="2"/>
            <w:tcBorders>
              <w:bottom w:val="dotted" w:sz="4" w:space="0" w:color="auto"/>
            </w:tcBorders>
            <w:vAlign w:val="center"/>
          </w:tcPr>
          <w:p w14:paraId="6438AD13" w14:textId="77777777" w:rsidR="005B77D2" w:rsidRDefault="00AC56A1">
            <w:pPr>
              <w:jc w:val="left"/>
              <w:divId w:val="1"/>
            </w:pPr>
            <w:r>
              <w:rPr>
                <w:sz w:val="16"/>
              </w:rPr>
              <w:t>absent or very weak</w:t>
            </w:r>
          </w:p>
        </w:tc>
        <w:tc>
          <w:tcPr>
            <w:tcW w:w="1620" w:type="dxa"/>
            <w:gridSpan w:val="2"/>
            <w:tcBorders>
              <w:bottom w:val="dotted" w:sz="4" w:space="0" w:color="auto"/>
            </w:tcBorders>
            <w:vAlign w:val="center"/>
          </w:tcPr>
          <w:p w14:paraId="6D54A98F" w14:textId="77777777" w:rsidR="005B77D2" w:rsidRDefault="005B77D2"/>
        </w:tc>
        <w:tc>
          <w:tcPr>
            <w:tcW w:w="1620" w:type="dxa"/>
            <w:tcBorders>
              <w:bottom w:val="dotted" w:sz="4" w:space="0" w:color="auto"/>
            </w:tcBorders>
            <w:vAlign w:val="center"/>
          </w:tcPr>
          <w:p w14:paraId="63F9D639" w14:textId="77777777" w:rsidR="005B77D2" w:rsidRDefault="005B77D2"/>
        </w:tc>
        <w:tc>
          <w:tcPr>
            <w:tcW w:w="1620" w:type="dxa"/>
            <w:tcBorders>
              <w:bottom w:val="dotted" w:sz="4" w:space="0" w:color="auto"/>
            </w:tcBorders>
            <w:vAlign w:val="center"/>
          </w:tcPr>
          <w:p w14:paraId="029C2B8B" w14:textId="77777777" w:rsidR="005B77D2" w:rsidRDefault="005B77D2"/>
        </w:tc>
        <w:tc>
          <w:tcPr>
            <w:tcW w:w="1620" w:type="dxa"/>
            <w:tcBorders>
              <w:bottom w:val="dotted" w:sz="4" w:space="0" w:color="auto"/>
            </w:tcBorders>
            <w:vAlign w:val="center"/>
          </w:tcPr>
          <w:p w14:paraId="3C3F1703" w14:textId="77777777" w:rsidR="005B77D2" w:rsidRDefault="00AC56A1">
            <w:pPr>
              <w:jc w:val="left"/>
              <w:divId w:val="1"/>
            </w:pPr>
            <w:r>
              <w:rPr>
                <w:sz w:val="16"/>
              </w:rPr>
              <w:t>HL 1038</w:t>
            </w:r>
          </w:p>
        </w:tc>
        <w:tc>
          <w:tcPr>
            <w:tcW w:w="1620" w:type="dxa"/>
            <w:tcBorders>
              <w:bottom w:val="dotted" w:sz="4" w:space="0" w:color="auto"/>
            </w:tcBorders>
            <w:vAlign w:val="center"/>
          </w:tcPr>
          <w:p w14:paraId="5B62ABAD" w14:textId="77777777" w:rsidR="005B77D2" w:rsidRDefault="00AC56A1">
            <w:pPr>
              <w:jc w:val="center"/>
              <w:divId w:val="1"/>
            </w:pPr>
            <w:r>
              <w:rPr>
                <w:rFonts w:eastAsia="Arial"/>
                <w:sz w:val="16"/>
              </w:rPr>
              <w:t xml:space="preserve">1 </w:t>
            </w:r>
          </w:p>
        </w:tc>
      </w:tr>
      <w:tr w:rsidR="005B77D2" w14:paraId="28CB61FF" w14:textId="77777777">
        <w:trPr>
          <w:trHeight w:val="320"/>
        </w:trPr>
        <w:tc>
          <w:tcPr>
            <w:tcW w:w="1620" w:type="dxa"/>
            <w:gridSpan w:val="2"/>
            <w:vMerge/>
          </w:tcPr>
          <w:p w14:paraId="6A0A4392" w14:textId="77777777" w:rsidR="005B77D2" w:rsidRDefault="005B77D2"/>
        </w:tc>
        <w:tc>
          <w:tcPr>
            <w:tcW w:w="1620" w:type="dxa"/>
            <w:gridSpan w:val="2"/>
            <w:tcBorders>
              <w:bottom w:val="dotted" w:sz="4" w:space="0" w:color="auto"/>
            </w:tcBorders>
            <w:vAlign w:val="center"/>
          </w:tcPr>
          <w:p w14:paraId="26CF19F9" w14:textId="77777777" w:rsidR="005B77D2" w:rsidRDefault="00AC56A1">
            <w:pPr>
              <w:jc w:val="left"/>
              <w:divId w:val="1"/>
            </w:pPr>
            <w:r>
              <w:rPr>
                <w:sz w:val="16"/>
              </w:rPr>
              <w:t>weak</w:t>
            </w:r>
          </w:p>
        </w:tc>
        <w:tc>
          <w:tcPr>
            <w:tcW w:w="1620" w:type="dxa"/>
            <w:gridSpan w:val="2"/>
            <w:tcBorders>
              <w:bottom w:val="dotted" w:sz="4" w:space="0" w:color="auto"/>
            </w:tcBorders>
            <w:vAlign w:val="center"/>
          </w:tcPr>
          <w:p w14:paraId="72242871" w14:textId="77777777" w:rsidR="005B77D2" w:rsidRDefault="005B77D2"/>
        </w:tc>
        <w:tc>
          <w:tcPr>
            <w:tcW w:w="1620" w:type="dxa"/>
            <w:tcBorders>
              <w:bottom w:val="dotted" w:sz="4" w:space="0" w:color="auto"/>
            </w:tcBorders>
            <w:vAlign w:val="center"/>
          </w:tcPr>
          <w:p w14:paraId="70305FB9" w14:textId="77777777" w:rsidR="005B77D2" w:rsidRDefault="005B77D2"/>
        </w:tc>
        <w:tc>
          <w:tcPr>
            <w:tcW w:w="1620" w:type="dxa"/>
            <w:tcBorders>
              <w:bottom w:val="dotted" w:sz="4" w:space="0" w:color="auto"/>
            </w:tcBorders>
            <w:vAlign w:val="center"/>
          </w:tcPr>
          <w:p w14:paraId="0AD532F9" w14:textId="77777777" w:rsidR="005B77D2" w:rsidRDefault="005B77D2"/>
        </w:tc>
        <w:tc>
          <w:tcPr>
            <w:tcW w:w="1620" w:type="dxa"/>
            <w:tcBorders>
              <w:bottom w:val="dotted" w:sz="4" w:space="0" w:color="auto"/>
            </w:tcBorders>
            <w:vAlign w:val="center"/>
          </w:tcPr>
          <w:p w14:paraId="30112A30" w14:textId="77777777" w:rsidR="005B77D2" w:rsidRDefault="005B77D2"/>
        </w:tc>
        <w:tc>
          <w:tcPr>
            <w:tcW w:w="1620" w:type="dxa"/>
            <w:tcBorders>
              <w:bottom w:val="dotted" w:sz="4" w:space="0" w:color="auto"/>
            </w:tcBorders>
            <w:vAlign w:val="center"/>
          </w:tcPr>
          <w:p w14:paraId="1D8C41F7" w14:textId="77777777" w:rsidR="005B77D2" w:rsidRDefault="00AC56A1">
            <w:pPr>
              <w:jc w:val="center"/>
              <w:divId w:val="1"/>
            </w:pPr>
            <w:r>
              <w:rPr>
                <w:rFonts w:eastAsia="Arial"/>
                <w:sz w:val="16"/>
              </w:rPr>
              <w:t xml:space="preserve">2 </w:t>
            </w:r>
          </w:p>
        </w:tc>
      </w:tr>
      <w:tr w:rsidR="005B77D2" w14:paraId="59299C8E" w14:textId="77777777">
        <w:trPr>
          <w:trHeight w:val="320"/>
        </w:trPr>
        <w:tc>
          <w:tcPr>
            <w:tcW w:w="1620" w:type="dxa"/>
            <w:gridSpan w:val="2"/>
            <w:vMerge/>
          </w:tcPr>
          <w:p w14:paraId="1D7B2F22" w14:textId="77777777" w:rsidR="005B77D2" w:rsidRDefault="005B77D2"/>
        </w:tc>
        <w:tc>
          <w:tcPr>
            <w:tcW w:w="1620" w:type="dxa"/>
            <w:gridSpan w:val="2"/>
            <w:tcBorders>
              <w:bottom w:val="dotted" w:sz="4" w:space="0" w:color="auto"/>
            </w:tcBorders>
            <w:vAlign w:val="center"/>
          </w:tcPr>
          <w:p w14:paraId="19CBE75F"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3E77EDF2" w14:textId="77777777" w:rsidR="005B77D2" w:rsidRDefault="005B77D2"/>
        </w:tc>
        <w:tc>
          <w:tcPr>
            <w:tcW w:w="1620" w:type="dxa"/>
            <w:tcBorders>
              <w:bottom w:val="dotted" w:sz="4" w:space="0" w:color="auto"/>
            </w:tcBorders>
            <w:vAlign w:val="center"/>
          </w:tcPr>
          <w:p w14:paraId="19F02CDD" w14:textId="77777777" w:rsidR="005B77D2" w:rsidRDefault="005B77D2"/>
        </w:tc>
        <w:tc>
          <w:tcPr>
            <w:tcW w:w="1620" w:type="dxa"/>
            <w:tcBorders>
              <w:bottom w:val="dotted" w:sz="4" w:space="0" w:color="auto"/>
            </w:tcBorders>
            <w:vAlign w:val="center"/>
          </w:tcPr>
          <w:p w14:paraId="2DF5ECDC" w14:textId="77777777" w:rsidR="005B77D2" w:rsidRDefault="005B77D2"/>
        </w:tc>
        <w:tc>
          <w:tcPr>
            <w:tcW w:w="1620" w:type="dxa"/>
            <w:tcBorders>
              <w:bottom w:val="dotted" w:sz="4" w:space="0" w:color="auto"/>
            </w:tcBorders>
            <w:vAlign w:val="center"/>
          </w:tcPr>
          <w:p w14:paraId="4E8C6DD7" w14:textId="77777777" w:rsidR="005B77D2" w:rsidRDefault="00AC56A1">
            <w:pPr>
              <w:jc w:val="left"/>
              <w:divId w:val="1"/>
            </w:pPr>
            <w:r>
              <w:rPr>
                <w:sz w:val="16"/>
              </w:rPr>
              <w:t>ET EPB 716</w:t>
            </w:r>
          </w:p>
        </w:tc>
        <w:tc>
          <w:tcPr>
            <w:tcW w:w="1620" w:type="dxa"/>
            <w:tcBorders>
              <w:bottom w:val="dotted" w:sz="4" w:space="0" w:color="auto"/>
            </w:tcBorders>
            <w:vAlign w:val="center"/>
          </w:tcPr>
          <w:p w14:paraId="7C5EBA9A" w14:textId="77777777" w:rsidR="005B77D2" w:rsidRDefault="00AC56A1">
            <w:pPr>
              <w:jc w:val="center"/>
              <w:divId w:val="1"/>
            </w:pPr>
            <w:r>
              <w:rPr>
                <w:rFonts w:eastAsia="Arial"/>
                <w:sz w:val="16"/>
              </w:rPr>
              <w:t xml:space="preserve">3 </w:t>
            </w:r>
          </w:p>
        </w:tc>
      </w:tr>
      <w:tr w:rsidR="005B77D2" w14:paraId="1F3F1920" w14:textId="77777777">
        <w:trPr>
          <w:trHeight w:val="320"/>
        </w:trPr>
        <w:tc>
          <w:tcPr>
            <w:tcW w:w="1620" w:type="dxa"/>
            <w:gridSpan w:val="2"/>
            <w:vMerge/>
          </w:tcPr>
          <w:p w14:paraId="2C67E21B" w14:textId="77777777" w:rsidR="005B77D2" w:rsidRDefault="005B77D2"/>
        </w:tc>
        <w:tc>
          <w:tcPr>
            <w:tcW w:w="1620" w:type="dxa"/>
            <w:gridSpan w:val="2"/>
            <w:tcBorders>
              <w:bottom w:val="dotted" w:sz="4" w:space="0" w:color="auto"/>
            </w:tcBorders>
            <w:vAlign w:val="center"/>
          </w:tcPr>
          <w:p w14:paraId="2859FC94" w14:textId="77777777" w:rsidR="005B77D2" w:rsidRDefault="00AC56A1">
            <w:pPr>
              <w:jc w:val="left"/>
              <w:divId w:val="1"/>
            </w:pPr>
            <w:r>
              <w:rPr>
                <w:sz w:val="16"/>
              </w:rPr>
              <w:t>strong</w:t>
            </w:r>
          </w:p>
        </w:tc>
        <w:tc>
          <w:tcPr>
            <w:tcW w:w="1620" w:type="dxa"/>
            <w:gridSpan w:val="2"/>
            <w:tcBorders>
              <w:bottom w:val="dotted" w:sz="4" w:space="0" w:color="auto"/>
            </w:tcBorders>
            <w:vAlign w:val="center"/>
          </w:tcPr>
          <w:p w14:paraId="1F3B7A48" w14:textId="77777777" w:rsidR="005B77D2" w:rsidRDefault="005B77D2"/>
        </w:tc>
        <w:tc>
          <w:tcPr>
            <w:tcW w:w="1620" w:type="dxa"/>
            <w:tcBorders>
              <w:bottom w:val="dotted" w:sz="4" w:space="0" w:color="auto"/>
            </w:tcBorders>
            <w:vAlign w:val="center"/>
          </w:tcPr>
          <w:p w14:paraId="47CEDEB1" w14:textId="77777777" w:rsidR="005B77D2" w:rsidRDefault="005B77D2"/>
        </w:tc>
        <w:tc>
          <w:tcPr>
            <w:tcW w:w="1620" w:type="dxa"/>
            <w:tcBorders>
              <w:bottom w:val="dotted" w:sz="4" w:space="0" w:color="auto"/>
            </w:tcBorders>
            <w:vAlign w:val="center"/>
          </w:tcPr>
          <w:p w14:paraId="66421187" w14:textId="77777777" w:rsidR="005B77D2" w:rsidRDefault="005B77D2"/>
        </w:tc>
        <w:tc>
          <w:tcPr>
            <w:tcW w:w="1620" w:type="dxa"/>
            <w:tcBorders>
              <w:bottom w:val="dotted" w:sz="4" w:space="0" w:color="auto"/>
            </w:tcBorders>
            <w:vAlign w:val="center"/>
          </w:tcPr>
          <w:p w14:paraId="0FA75119" w14:textId="77777777" w:rsidR="005B77D2" w:rsidRDefault="00AC56A1">
            <w:pPr>
              <w:jc w:val="left"/>
              <w:divId w:val="1"/>
            </w:pPr>
            <w:r>
              <w:rPr>
                <w:sz w:val="16"/>
              </w:rPr>
              <w:t>ET EPB 731</w:t>
            </w:r>
          </w:p>
        </w:tc>
        <w:tc>
          <w:tcPr>
            <w:tcW w:w="1620" w:type="dxa"/>
            <w:tcBorders>
              <w:bottom w:val="dotted" w:sz="4" w:space="0" w:color="auto"/>
            </w:tcBorders>
            <w:vAlign w:val="center"/>
          </w:tcPr>
          <w:p w14:paraId="20DED286" w14:textId="77777777" w:rsidR="005B77D2" w:rsidRDefault="00AC56A1">
            <w:pPr>
              <w:jc w:val="center"/>
              <w:divId w:val="1"/>
            </w:pPr>
            <w:r>
              <w:rPr>
                <w:rFonts w:eastAsia="Arial"/>
                <w:sz w:val="16"/>
              </w:rPr>
              <w:t xml:space="preserve">4 </w:t>
            </w:r>
          </w:p>
        </w:tc>
      </w:tr>
      <w:tr w:rsidR="005B77D2" w14:paraId="4DAE6ADA" w14:textId="77777777">
        <w:trPr>
          <w:trHeight w:val="320"/>
        </w:trPr>
        <w:tc>
          <w:tcPr>
            <w:tcW w:w="1620" w:type="dxa"/>
            <w:gridSpan w:val="2"/>
            <w:vMerge/>
          </w:tcPr>
          <w:p w14:paraId="52B3AE2D" w14:textId="77777777" w:rsidR="005B77D2" w:rsidRDefault="005B77D2"/>
        </w:tc>
        <w:tc>
          <w:tcPr>
            <w:tcW w:w="1620" w:type="dxa"/>
            <w:gridSpan w:val="2"/>
            <w:tcBorders>
              <w:bottom w:val="dotted" w:sz="4" w:space="0" w:color="auto"/>
            </w:tcBorders>
            <w:vAlign w:val="center"/>
          </w:tcPr>
          <w:p w14:paraId="522DCE1C" w14:textId="77777777" w:rsidR="005B77D2" w:rsidRDefault="00AC56A1">
            <w:pPr>
              <w:jc w:val="left"/>
              <w:divId w:val="1"/>
            </w:pPr>
            <w:r>
              <w:rPr>
                <w:sz w:val="16"/>
              </w:rPr>
              <w:t>very strong</w:t>
            </w:r>
          </w:p>
        </w:tc>
        <w:tc>
          <w:tcPr>
            <w:tcW w:w="1620" w:type="dxa"/>
            <w:gridSpan w:val="2"/>
            <w:tcBorders>
              <w:bottom w:val="dotted" w:sz="4" w:space="0" w:color="auto"/>
            </w:tcBorders>
            <w:vAlign w:val="center"/>
          </w:tcPr>
          <w:p w14:paraId="4248F93D" w14:textId="77777777" w:rsidR="005B77D2" w:rsidRDefault="005B77D2"/>
        </w:tc>
        <w:tc>
          <w:tcPr>
            <w:tcW w:w="1620" w:type="dxa"/>
            <w:tcBorders>
              <w:bottom w:val="dotted" w:sz="4" w:space="0" w:color="auto"/>
            </w:tcBorders>
            <w:vAlign w:val="center"/>
          </w:tcPr>
          <w:p w14:paraId="048E76AD" w14:textId="77777777" w:rsidR="005B77D2" w:rsidRDefault="005B77D2"/>
        </w:tc>
        <w:tc>
          <w:tcPr>
            <w:tcW w:w="1620" w:type="dxa"/>
            <w:tcBorders>
              <w:bottom w:val="dotted" w:sz="4" w:space="0" w:color="auto"/>
            </w:tcBorders>
            <w:vAlign w:val="center"/>
          </w:tcPr>
          <w:p w14:paraId="686B7255" w14:textId="77777777" w:rsidR="005B77D2" w:rsidRDefault="005B77D2"/>
        </w:tc>
        <w:tc>
          <w:tcPr>
            <w:tcW w:w="1620" w:type="dxa"/>
            <w:tcBorders>
              <w:bottom w:val="dotted" w:sz="4" w:space="0" w:color="auto"/>
            </w:tcBorders>
            <w:vAlign w:val="center"/>
          </w:tcPr>
          <w:p w14:paraId="7D0E1C83" w14:textId="77777777" w:rsidR="005B77D2" w:rsidRDefault="00AC56A1">
            <w:pPr>
              <w:jc w:val="left"/>
              <w:divId w:val="1"/>
            </w:pPr>
            <w:r>
              <w:rPr>
                <w:sz w:val="16"/>
              </w:rPr>
              <w:t>Painted Bunting</w:t>
            </w:r>
          </w:p>
        </w:tc>
        <w:tc>
          <w:tcPr>
            <w:tcW w:w="1620" w:type="dxa"/>
            <w:tcBorders>
              <w:bottom w:val="dotted" w:sz="4" w:space="0" w:color="auto"/>
            </w:tcBorders>
            <w:vAlign w:val="center"/>
          </w:tcPr>
          <w:p w14:paraId="2168D48A" w14:textId="77777777" w:rsidR="005B77D2" w:rsidRDefault="00AC56A1">
            <w:pPr>
              <w:jc w:val="center"/>
              <w:divId w:val="1"/>
            </w:pPr>
            <w:r>
              <w:rPr>
                <w:rFonts w:eastAsia="Arial"/>
                <w:sz w:val="16"/>
              </w:rPr>
              <w:t xml:space="preserve">5 </w:t>
            </w:r>
          </w:p>
        </w:tc>
      </w:tr>
      <w:tr w:rsidR="005B77D2" w14:paraId="77EE131A" w14:textId="77777777">
        <w:trPr>
          <w:trHeight w:val="360"/>
        </w:trPr>
        <w:tc>
          <w:tcPr>
            <w:tcW w:w="810" w:type="dxa"/>
            <w:tcBorders>
              <w:right w:val="dotted" w:sz="4" w:space="0" w:color="auto"/>
            </w:tcBorders>
            <w:shd w:val="clear" w:color="auto" w:fill="DFDFD7"/>
            <w:vAlign w:val="center"/>
          </w:tcPr>
          <w:p w14:paraId="37461A4B" w14:textId="77777777" w:rsidR="005B77D2" w:rsidRDefault="00AC56A1">
            <w:r>
              <w:rPr>
                <w:rFonts w:eastAsia="Arial"/>
                <w:b/>
                <w:sz w:val="16"/>
              </w:rPr>
              <w:t>44.</w:t>
            </w:r>
          </w:p>
        </w:tc>
        <w:tc>
          <w:tcPr>
            <w:tcW w:w="810" w:type="dxa"/>
            <w:tcBorders>
              <w:right w:val="dotted" w:sz="4" w:space="0" w:color="auto"/>
            </w:tcBorders>
            <w:shd w:val="clear" w:color="auto" w:fill="DFDFD7"/>
            <w:vAlign w:val="center"/>
          </w:tcPr>
          <w:p w14:paraId="176B74B5" w14:textId="77777777" w:rsidR="005B77D2" w:rsidRDefault="005B77D2"/>
        </w:tc>
        <w:tc>
          <w:tcPr>
            <w:tcW w:w="810" w:type="dxa"/>
            <w:tcBorders>
              <w:right w:val="dotted" w:sz="4" w:space="0" w:color="auto"/>
            </w:tcBorders>
            <w:shd w:val="clear" w:color="auto" w:fill="DFDFD7"/>
            <w:vAlign w:val="center"/>
          </w:tcPr>
          <w:p w14:paraId="106905D8" w14:textId="77777777" w:rsidR="005B77D2" w:rsidRDefault="00AC56A1">
            <w:r>
              <w:rPr>
                <w:rFonts w:eastAsia="Arial"/>
                <w:b/>
                <w:sz w:val="16"/>
              </w:rPr>
              <w:t>PQ</w:t>
            </w:r>
          </w:p>
        </w:tc>
        <w:tc>
          <w:tcPr>
            <w:tcW w:w="810" w:type="dxa"/>
            <w:tcBorders>
              <w:right w:val="dotted" w:sz="4" w:space="0" w:color="auto"/>
            </w:tcBorders>
            <w:shd w:val="clear" w:color="auto" w:fill="DFDFD7"/>
            <w:vAlign w:val="center"/>
          </w:tcPr>
          <w:p w14:paraId="2811EAE4"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526CE1E0"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36223F4B" w14:textId="1706DDF1" w:rsidR="005B77D2" w:rsidRDefault="00AC56A1">
            <w:r>
              <w:rPr>
                <w:rFonts w:eastAsia="Arial"/>
                <w:b/>
                <w:sz w:val="16"/>
              </w:rPr>
              <w:t>(</w:t>
            </w:r>
            <w:del w:id="166" w:author="TWO" w:date="2026-07-06T19:09:00Z" w16du:dateUtc="2026-07-06T17:09:00Z">
              <w:r w:rsidR="001E5356">
                <w:rPr>
                  <w:rFonts w:eastAsia="Arial"/>
                  <w:b/>
                  <w:sz w:val="16"/>
                </w:rPr>
                <w:delText>f</w:delText>
              </w:r>
            </w:del>
            <w:ins w:id="167" w:author="TWO" w:date="2026-07-06T19:09:00Z" w16du:dateUtc="2026-07-06T17:09:00Z">
              <w:r>
                <w:rPr>
                  <w:rFonts w:eastAsia="Arial"/>
                  <w:b/>
                  <w:sz w:val="16"/>
                </w:rPr>
                <w:t>g</w:t>
              </w:r>
            </w:ins>
            <w:r>
              <w:rPr>
                <w:rFonts w:eastAsia="Arial"/>
                <w:b/>
                <w:sz w:val="16"/>
              </w:rPr>
              <w:t>)</w:t>
            </w:r>
          </w:p>
        </w:tc>
        <w:tc>
          <w:tcPr>
            <w:tcW w:w="1620" w:type="dxa"/>
            <w:shd w:val="clear" w:color="auto" w:fill="DFDFD7"/>
            <w:vAlign w:val="center"/>
          </w:tcPr>
          <w:p w14:paraId="5AE2EFD2" w14:textId="77777777" w:rsidR="005B77D2" w:rsidRDefault="005B77D2"/>
        </w:tc>
        <w:tc>
          <w:tcPr>
            <w:tcW w:w="1620" w:type="dxa"/>
            <w:shd w:val="clear" w:color="auto" w:fill="DFDFD7"/>
          </w:tcPr>
          <w:p w14:paraId="4F172162" w14:textId="77777777" w:rsidR="005B77D2" w:rsidRDefault="005B77D2"/>
        </w:tc>
        <w:tc>
          <w:tcPr>
            <w:tcW w:w="1620" w:type="dxa"/>
            <w:shd w:val="clear" w:color="auto" w:fill="DFDFD7"/>
          </w:tcPr>
          <w:p w14:paraId="45687B20" w14:textId="77777777" w:rsidR="005B77D2" w:rsidRDefault="005B77D2"/>
        </w:tc>
        <w:tc>
          <w:tcPr>
            <w:tcW w:w="1620" w:type="dxa"/>
            <w:shd w:val="clear" w:color="auto" w:fill="DFDFD7"/>
          </w:tcPr>
          <w:p w14:paraId="54486240" w14:textId="77777777" w:rsidR="005B77D2" w:rsidRDefault="005B77D2"/>
        </w:tc>
      </w:tr>
      <w:tr w:rsidR="005B77D2" w14:paraId="0202F26A" w14:textId="77777777">
        <w:trPr>
          <w:trHeight w:val="440"/>
        </w:trPr>
        <w:tc>
          <w:tcPr>
            <w:tcW w:w="1620" w:type="dxa"/>
            <w:gridSpan w:val="2"/>
            <w:vMerge w:val="restart"/>
          </w:tcPr>
          <w:p w14:paraId="035FD532" w14:textId="77777777" w:rsidR="005B77D2" w:rsidRDefault="005B77D2"/>
        </w:tc>
        <w:tc>
          <w:tcPr>
            <w:tcW w:w="1620" w:type="dxa"/>
            <w:gridSpan w:val="2"/>
            <w:tcBorders>
              <w:bottom w:val="dotted" w:sz="4" w:space="0" w:color="auto"/>
            </w:tcBorders>
          </w:tcPr>
          <w:p w14:paraId="0E827F50" w14:textId="43C98B4D" w:rsidR="005B77D2" w:rsidRDefault="00AC56A1">
            <w:pPr>
              <w:spacing w:before="113" w:after="113"/>
              <w:jc w:val="left"/>
              <w:divId w:val="1"/>
            </w:pPr>
            <w:r>
              <w:rPr>
                <w:b/>
                <w:sz w:val="16"/>
                <w:u w:val="single"/>
              </w:rPr>
              <w:t>Only varieties with Flower: type: single</w:t>
            </w:r>
            <w:del w:id="168" w:author="TWO" w:date="2026-07-06T19:09:00Z" w16du:dateUtc="2026-07-06T17:09:00Z">
              <w:r w:rsidR="001E5356">
                <w:rPr>
                  <w:b/>
                  <w:sz w:val="16"/>
                  <w:u w:val="single"/>
                </w:rPr>
                <w:delText xml:space="preserve"> and Nectary: anthocyanin coloration at distal half: absent or very weak</w:delText>
              </w:r>
            </w:del>
            <w:r>
              <w:rPr>
                <w:b/>
                <w:sz w:val="16"/>
                <w:u w:val="single"/>
              </w:rPr>
              <w:t>:</w:t>
            </w:r>
            <w:r>
              <w:rPr>
                <w:b/>
                <w:sz w:val="16"/>
              </w:rPr>
              <w:t xml:space="preserve"> Nectary: color </w:t>
            </w:r>
            <w:del w:id="169" w:author="TWO" w:date="2026-07-06T19:09:00Z" w16du:dateUtc="2026-07-06T17:09:00Z">
              <w:r w:rsidR="001E5356">
                <w:rPr>
                  <w:b/>
                  <w:sz w:val="16"/>
                </w:rPr>
                <w:delText>of</w:delText>
              </w:r>
            </w:del>
            <w:ins w:id="170" w:author="TWO" w:date="2026-07-06T19:09:00Z" w16du:dateUtc="2026-07-06T17:09:00Z">
              <w:r>
                <w:rPr>
                  <w:b/>
                  <w:sz w:val="16"/>
                </w:rPr>
                <w:t>in</w:t>
              </w:r>
            </w:ins>
            <w:r>
              <w:rPr>
                <w:b/>
                <w:sz w:val="16"/>
              </w:rPr>
              <w:t xml:space="preserve"> distal half</w:t>
            </w:r>
          </w:p>
        </w:tc>
        <w:tc>
          <w:tcPr>
            <w:tcW w:w="1620" w:type="dxa"/>
            <w:gridSpan w:val="2"/>
            <w:tcBorders>
              <w:bottom w:val="dotted" w:sz="4" w:space="0" w:color="auto"/>
            </w:tcBorders>
          </w:tcPr>
          <w:p w14:paraId="3F5AD09E" w14:textId="77777777" w:rsidR="005B77D2" w:rsidRDefault="005B77D2"/>
        </w:tc>
        <w:tc>
          <w:tcPr>
            <w:tcW w:w="1620" w:type="dxa"/>
            <w:tcBorders>
              <w:bottom w:val="dotted" w:sz="4" w:space="0" w:color="auto"/>
            </w:tcBorders>
          </w:tcPr>
          <w:p w14:paraId="1A020BDA" w14:textId="77777777" w:rsidR="005B77D2" w:rsidRDefault="005B77D2"/>
        </w:tc>
        <w:tc>
          <w:tcPr>
            <w:tcW w:w="1620" w:type="dxa"/>
            <w:tcBorders>
              <w:bottom w:val="dotted" w:sz="4" w:space="0" w:color="auto"/>
            </w:tcBorders>
          </w:tcPr>
          <w:p w14:paraId="5B8D647D" w14:textId="77777777" w:rsidR="005B77D2" w:rsidRDefault="005B77D2"/>
        </w:tc>
        <w:tc>
          <w:tcPr>
            <w:tcW w:w="1620" w:type="dxa"/>
            <w:tcBorders>
              <w:bottom w:val="dotted" w:sz="4" w:space="0" w:color="auto"/>
            </w:tcBorders>
          </w:tcPr>
          <w:p w14:paraId="5A54F563" w14:textId="77777777" w:rsidR="005B77D2" w:rsidRDefault="005B77D2"/>
        </w:tc>
        <w:tc>
          <w:tcPr>
            <w:tcW w:w="1620" w:type="dxa"/>
            <w:tcBorders>
              <w:bottom w:val="dotted" w:sz="4" w:space="0" w:color="auto"/>
            </w:tcBorders>
          </w:tcPr>
          <w:p w14:paraId="0856B8FA" w14:textId="77777777" w:rsidR="005B77D2" w:rsidRDefault="005B77D2"/>
        </w:tc>
      </w:tr>
      <w:tr w:rsidR="005B77D2" w14:paraId="59CFC3CF" w14:textId="77777777">
        <w:trPr>
          <w:trHeight w:val="320"/>
        </w:trPr>
        <w:tc>
          <w:tcPr>
            <w:tcW w:w="1620" w:type="dxa"/>
            <w:gridSpan w:val="2"/>
            <w:vMerge/>
          </w:tcPr>
          <w:p w14:paraId="461A8AB3" w14:textId="77777777" w:rsidR="005B77D2" w:rsidRDefault="005B77D2"/>
        </w:tc>
        <w:tc>
          <w:tcPr>
            <w:tcW w:w="1620" w:type="dxa"/>
            <w:gridSpan w:val="2"/>
            <w:tcBorders>
              <w:bottom w:val="dotted" w:sz="4" w:space="0" w:color="auto"/>
            </w:tcBorders>
            <w:vAlign w:val="center"/>
          </w:tcPr>
          <w:p w14:paraId="0347C5BB" w14:textId="77777777" w:rsidR="005B77D2" w:rsidRDefault="00AC56A1">
            <w:pPr>
              <w:jc w:val="left"/>
              <w:divId w:val="1"/>
            </w:pPr>
            <w:r>
              <w:rPr>
                <w:sz w:val="16"/>
              </w:rPr>
              <w:t>whitish</w:t>
            </w:r>
          </w:p>
        </w:tc>
        <w:tc>
          <w:tcPr>
            <w:tcW w:w="1620" w:type="dxa"/>
            <w:gridSpan w:val="2"/>
            <w:tcBorders>
              <w:bottom w:val="dotted" w:sz="4" w:space="0" w:color="auto"/>
            </w:tcBorders>
            <w:vAlign w:val="center"/>
          </w:tcPr>
          <w:p w14:paraId="73795319" w14:textId="77777777" w:rsidR="005B77D2" w:rsidRDefault="005B77D2"/>
        </w:tc>
        <w:tc>
          <w:tcPr>
            <w:tcW w:w="1620" w:type="dxa"/>
            <w:tcBorders>
              <w:bottom w:val="dotted" w:sz="4" w:space="0" w:color="auto"/>
            </w:tcBorders>
            <w:vAlign w:val="center"/>
          </w:tcPr>
          <w:p w14:paraId="1075E0D2" w14:textId="77777777" w:rsidR="005B77D2" w:rsidRDefault="005B77D2"/>
        </w:tc>
        <w:tc>
          <w:tcPr>
            <w:tcW w:w="1620" w:type="dxa"/>
            <w:tcBorders>
              <w:bottom w:val="dotted" w:sz="4" w:space="0" w:color="auto"/>
            </w:tcBorders>
            <w:vAlign w:val="center"/>
          </w:tcPr>
          <w:p w14:paraId="153E90B7" w14:textId="77777777" w:rsidR="005B77D2" w:rsidRDefault="005B77D2"/>
        </w:tc>
        <w:tc>
          <w:tcPr>
            <w:tcW w:w="1620" w:type="dxa"/>
            <w:tcBorders>
              <w:bottom w:val="dotted" w:sz="4" w:space="0" w:color="auto"/>
            </w:tcBorders>
            <w:vAlign w:val="center"/>
          </w:tcPr>
          <w:p w14:paraId="1C426758" w14:textId="77777777" w:rsidR="005B77D2" w:rsidRDefault="00AC56A1">
            <w:pPr>
              <w:jc w:val="left"/>
              <w:divId w:val="1"/>
            </w:pPr>
            <w:r>
              <w:rPr>
                <w:sz w:val="16"/>
              </w:rPr>
              <w:t>HL 1024</w:t>
            </w:r>
          </w:p>
        </w:tc>
        <w:tc>
          <w:tcPr>
            <w:tcW w:w="1620" w:type="dxa"/>
            <w:tcBorders>
              <w:bottom w:val="dotted" w:sz="4" w:space="0" w:color="auto"/>
            </w:tcBorders>
            <w:vAlign w:val="center"/>
          </w:tcPr>
          <w:p w14:paraId="3A834A8D" w14:textId="77777777" w:rsidR="005B77D2" w:rsidRDefault="00AC56A1">
            <w:pPr>
              <w:jc w:val="center"/>
              <w:divId w:val="1"/>
            </w:pPr>
            <w:r>
              <w:rPr>
                <w:rFonts w:eastAsia="Arial"/>
                <w:sz w:val="16"/>
              </w:rPr>
              <w:t xml:space="preserve">1 </w:t>
            </w:r>
          </w:p>
        </w:tc>
      </w:tr>
      <w:tr w:rsidR="005B77D2" w14:paraId="048FC99F" w14:textId="77777777">
        <w:trPr>
          <w:trHeight w:val="320"/>
        </w:trPr>
        <w:tc>
          <w:tcPr>
            <w:tcW w:w="1620" w:type="dxa"/>
            <w:gridSpan w:val="2"/>
            <w:vMerge/>
          </w:tcPr>
          <w:p w14:paraId="1297CC12" w14:textId="77777777" w:rsidR="005B77D2" w:rsidRDefault="005B77D2"/>
        </w:tc>
        <w:tc>
          <w:tcPr>
            <w:tcW w:w="1620" w:type="dxa"/>
            <w:gridSpan w:val="2"/>
            <w:tcBorders>
              <w:bottom w:val="dotted" w:sz="4" w:space="0" w:color="auto"/>
            </w:tcBorders>
            <w:vAlign w:val="center"/>
          </w:tcPr>
          <w:p w14:paraId="647C8948" w14:textId="77777777" w:rsidR="005B77D2" w:rsidRDefault="00AC56A1">
            <w:pPr>
              <w:jc w:val="left"/>
              <w:divId w:val="1"/>
            </w:pPr>
            <w:r>
              <w:rPr>
                <w:sz w:val="16"/>
              </w:rPr>
              <w:t>yellowish</w:t>
            </w:r>
          </w:p>
        </w:tc>
        <w:tc>
          <w:tcPr>
            <w:tcW w:w="1620" w:type="dxa"/>
            <w:gridSpan w:val="2"/>
            <w:tcBorders>
              <w:bottom w:val="dotted" w:sz="4" w:space="0" w:color="auto"/>
            </w:tcBorders>
            <w:vAlign w:val="center"/>
          </w:tcPr>
          <w:p w14:paraId="18AB7895" w14:textId="77777777" w:rsidR="005B77D2" w:rsidRDefault="005B77D2"/>
        </w:tc>
        <w:tc>
          <w:tcPr>
            <w:tcW w:w="1620" w:type="dxa"/>
            <w:tcBorders>
              <w:bottom w:val="dotted" w:sz="4" w:space="0" w:color="auto"/>
            </w:tcBorders>
            <w:vAlign w:val="center"/>
          </w:tcPr>
          <w:p w14:paraId="053DB56A" w14:textId="77777777" w:rsidR="005B77D2" w:rsidRDefault="005B77D2"/>
        </w:tc>
        <w:tc>
          <w:tcPr>
            <w:tcW w:w="1620" w:type="dxa"/>
            <w:tcBorders>
              <w:bottom w:val="dotted" w:sz="4" w:space="0" w:color="auto"/>
            </w:tcBorders>
            <w:vAlign w:val="center"/>
          </w:tcPr>
          <w:p w14:paraId="2B654959" w14:textId="77777777" w:rsidR="005B77D2" w:rsidRDefault="005B77D2"/>
        </w:tc>
        <w:tc>
          <w:tcPr>
            <w:tcW w:w="1620" w:type="dxa"/>
            <w:tcBorders>
              <w:bottom w:val="dotted" w:sz="4" w:space="0" w:color="auto"/>
            </w:tcBorders>
            <w:vAlign w:val="center"/>
          </w:tcPr>
          <w:p w14:paraId="67BBAAC1" w14:textId="77777777" w:rsidR="005B77D2" w:rsidRDefault="00AC56A1">
            <w:pPr>
              <w:jc w:val="left"/>
              <w:divId w:val="1"/>
            </w:pPr>
            <w:r>
              <w:rPr>
                <w:sz w:val="16"/>
              </w:rPr>
              <w:t>HL 1038</w:t>
            </w:r>
          </w:p>
        </w:tc>
        <w:tc>
          <w:tcPr>
            <w:tcW w:w="1620" w:type="dxa"/>
            <w:tcBorders>
              <w:bottom w:val="dotted" w:sz="4" w:space="0" w:color="auto"/>
            </w:tcBorders>
            <w:vAlign w:val="center"/>
          </w:tcPr>
          <w:p w14:paraId="25929CA2" w14:textId="77777777" w:rsidR="005B77D2" w:rsidRDefault="00AC56A1">
            <w:pPr>
              <w:jc w:val="center"/>
              <w:divId w:val="1"/>
            </w:pPr>
            <w:r>
              <w:rPr>
                <w:rFonts w:eastAsia="Arial"/>
                <w:sz w:val="16"/>
              </w:rPr>
              <w:t xml:space="preserve">2 </w:t>
            </w:r>
          </w:p>
        </w:tc>
      </w:tr>
      <w:tr w:rsidR="005B77D2" w14:paraId="52D80A07" w14:textId="77777777">
        <w:trPr>
          <w:trHeight w:val="320"/>
        </w:trPr>
        <w:tc>
          <w:tcPr>
            <w:tcW w:w="1620" w:type="dxa"/>
            <w:gridSpan w:val="2"/>
            <w:vMerge/>
          </w:tcPr>
          <w:p w14:paraId="1B369947" w14:textId="77777777" w:rsidR="005B77D2" w:rsidRDefault="005B77D2"/>
        </w:tc>
        <w:tc>
          <w:tcPr>
            <w:tcW w:w="1620" w:type="dxa"/>
            <w:gridSpan w:val="2"/>
            <w:tcBorders>
              <w:bottom w:val="dotted" w:sz="4" w:space="0" w:color="auto"/>
            </w:tcBorders>
            <w:vAlign w:val="center"/>
          </w:tcPr>
          <w:p w14:paraId="18A2FB55" w14:textId="77777777" w:rsidR="005B77D2" w:rsidRDefault="00AC56A1">
            <w:pPr>
              <w:jc w:val="left"/>
              <w:divId w:val="1"/>
            </w:pPr>
            <w:r>
              <w:rPr>
                <w:sz w:val="16"/>
              </w:rPr>
              <w:t>greenish</w:t>
            </w:r>
          </w:p>
        </w:tc>
        <w:tc>
          <w:tcPr>
            <w:tcW w:w="1620" w:type="dxa"/>
            <w:gridSpan w:val="2"/>
            <w:tcBorders>
              <w:bottom w:val="dotted" w:sz="4" w:space="0" w:color="auto"/>
            </w:tcBorders>
            <w:vAlign w:val="center"/>
          </w:tcPr>
          <w:p w14:paraId="3F90AABE" w14:textId="77777777" w:rsidR="005B77D2" w:rsidRDefault="005B77D2"/>
        </w:tc>
        <w:tc>
          <w:tcPr>
            <w:tcW w:w="1620" w:type="dxa"/>
            <w:tcBorders>
              <w:bottom w:val="dotted" w:sz="4" w:space="0" w:color="auto"/>
            </w:tcBorders>
            <w:vAlign w:val="center"/>
          </w:tcPr>
          <w:p w14:paraId="2BF32413" w14:textId="77777777" w:rsidR="005B77D2" w:rsidRDefault="005B77D2"/>
        </w:tc>
        <w:tc>
          <w:tcPr>
            <w:tcW w:w="1620" w:type="dxa"/>
            <w:tcBorders>
              <w:bottom w:val="dotted" w:sz="4" w:space="0" w:color="auto"/>
            </w:tcBorders>
            <w:vAlign w:val="center"/>
          </w:tcPr>
          <w:p w14:paraId="29BBB9B5" w14:textId="77777777" w:rsidR="005B77D2" w:rsidRDefault="005B77D2"/>
        </w:tc>
        <w:tc>
          <w:tcPr>
            <w:tcW w:w="1620" w:type="dxa"/>
            <w:tcBorders>
              <w:bottom w:val="dotted" w:sz="4" w:space="0" w:color="auto"/>
            </w:tcBorders>
            <w:vAlign w:val="center"/>
          </w:tcPr>
          <w:p w14:paraId="21D00F33" w14:textId="77777777" w:rsidR="005B77D2" w:rsidRDefault="00AC56A1">
            <w:pPr>
              <w:jc w:val="left"/>
              <w:divId w:val="1"/>
            </w:pPr>
            <w:r>
              <w:rPr>
                <w:sz w:val="16"/>
              </w:rPr>
              <w:t>Frozen Kristof</w:t>
            </w:r>
          </w:p>
        </w:tc>
        <w:tc>
          <w:tcPr>
            <w:tcW w:w="1620" w:type="dxa"/>
            <w:tcBorders>
              <w:bottom w:val="dotted" w:sz="4" w:space="0" w:color="auto"/>
            </w:tcBorders>
            <w:vAlign w:val="center"/>
          </w:tcPr>
          <w:p w14:paraId="45E3E514" w14:textId="77777777" w:rsidR="005B77D2" w:rsidRDefault="00AC56A1">
            <w:pPr>
              <w:jc w:val="center"/>
              <w:divId w:val="1"/>
            </w:pPr>
            <w:r>
              <w:rPr>
                <w:rFonts w:eastAsia="Arial"/>
                <w:sz w:val="16"/>
              </w:rPr>
              <w:t xml:space="preserve">3 </w:t>
            </w:r>
          </w:p>
        </w:tc>
      </w:tr>
      <w:tr w:rsidR="005B77D2" w14:paraId="2F090E23" w14:textId="77777777">
        <w:trPr>
          <w:trHeight w:val="360"/>
        </w:trPr>
        <w:tc>
          <w:tcPr>
            <w:tcW w:w="810" w:type="dxa"/>
            <w:tcBorders>
              <w:right w:val="dotted" w:sz="4" w:space="0" w:color="auto"/>
            </w:tcBorders>
            <w:shd w:val="clear" w:color="auto" w:fill="DFDFD7"/>
            <w:vAlign w:val="center"/>
          </w:tcPr>
          <w:p w14:paraId="45059F9C" w14:textId="77777777" w:rsidR="005B77D2" w:rsidRDefault="00AC56A1" w:rsidP="00E21473">
            <w:pPr>
              <w:keepNext/>
            </w:pPr>
            <w:r>
              <w:rPr>
                <w:rFonts w:eastAsia="Arial"/>
                <w:b/>
                <w:sz w:val="16"/>
              </w:rPr>
              <w:lastRenderedPageBreak/>
              <w:t>45.</w:t>
            </w:r>
          </w:p>
        </w:tc>
        <w:tc>
          <w:tcPr>
            <w:tcW w:w="810" w:type="dxa"/>
            <w:tcBorders>
              <w:right w:val="dotted" w:sz="4" w:space="0" w:color="auto"/>
            </w:tcBorders>
            <w:shd w:val="clear" w:color="auto" w:fill="DFDFD7"/>
            <w:vAlign w:val="center"/>
          </w:tcPr>
          <w:p w14:paraId="03C90130" w14:textId="77777777" w:rsidR="005B77D2" w:rsidRDefault="005B77D2" w:rsidP="00E21473">
            <w:pPr>
              <w:keepNext/>
            </w:pPr>
          </w:p>
        </w:tc>
        <w:tc>
          <w:tcPr>
            <w:tcW w:w="810" w:type="dxa"/>
            <w:tcBorders>
              <w:right w:val="dotted" w:sz="4" w:space="0" w:color="auto"/>
            </w:tcBorders>
            <w:shd w:val="clear" w:color="auto" w:fill="DFDFD7"/>
            <w:vAlign w:val="center"/>
          </w:tcPr>
          <w:p w14:paraId="513F35ED" w14:textId="77777777" w:rsidR="005B77D2" w:rsidRDefault="00AC56A1" w:rsidP="00E21473">
            <w:pPr>
              <w:keepNext/>
            </w:pPr>
            <w:r>
              <w:rPr>
                <w:rFonts w:eastAsia="Arial"/>
                <w:b/>
                <w:sz w:val="16"/>
              </w:rPr>
              <w:t>QN</w:t>
            </w:r>
          </w:p>
        </w:tc>
        <w:tc>
          <w:tcPr>
            <w:tcW w:w="810" w:type="dxa"/>
            <w:tcBorders>
              <w:right w:val="dotted" w:sz="4" w:space="0" w:color="auto"/>
            </w:tcBorders>
            <w:shd w:val="clear" w:color="auto" w:fill="DFDFD7"/>
            <w:vAlign w:val="center"/>
          </w:tcPr>
          <w:p w14:paraId="01049460" w14:textId="77777777" w:rsidR="005B77D2" w:rsidRDefault="00AC56A1" w:rsidP="00E21473">
            <w:pPr>
              <w:keepNext/>
            </w:pPr>
            <w:r>
              <w:rPr>
                <w:rFonts w:eastAsia="Arial"/>
                <w:b/>
                <w:sz w:val="16"/>
              </w:rPr>
              <w:t>MG/MS/VG</w:t>
            </w:r>
          </w:p>
        </w:tc>
        <w:tc>
          <w:tcPr>
            <w:tcW w:w="810" w:type="dxa"/>
            <w:tcBorders>
              <w:right w:val="dotted" w:sz="4" w:space="0" w:color="auto"/>
            </w:tcBorders>
            <w:shd w:val="clear" w:color="auto" w:fill="DFDFD7"/>
            <w:vAlign w:val="center"/>
          </w:tcPr>
          <w:p w14:paraId="27BCE119" w14:textId="77777777" w:rsidR="005B77D2" w:rsidRDefault="005B77D2" w:rsidP="00E21473">
            <w:pPr>
              <w:keepNext/>
            </w:pPr>
          </w:p>
        </w:tc>
        <w:tc>
          <w:tcPr>
            <w:tcW w:w="810" w:type="dxa"/>
            <w:tcBorders>
              <w:right w:val="dotted" w:sz="4" w:space="0" w:color="auto"/>
            </w:tcBorders>
            <w:shd w:val="clear" w:color="auto" w:fill="DFDFD7"/>
            <w:vAlign w:val="center"/>
          </w:tcPr>
          <w:p w14:paraId="141434BB" w14:textId="25F1DF38" w:rsidR="005B77D2" w:rsidRDefault="00AC56A1" w:rsidP="00E21473">
            <w:pPr>
              <w:keepNext/>
            </w:pPr>
            <w:r>
              <w:rPr>
                <w:rFonts w:eastAsia="Arial"/>
                <w:b/>
                <w:sz w:val="16"/>
              </w:rPr>
              <w:t>(</w:t>
            </w:r>
            <w:del w:id="171" w:author="TWO" w:date="2026-07-06T19:09:00Z" w16du:dateUtc="2026-07-06T17:09:00Z">
              <w:r w:rsidR="001E5356">
                <w:rPr>
                  <w:rFonts w:eastAsia="Arial"/>
                  <w:b/>
                  <w:sz w:val="16"/>
                </w:rPr>
                <w:delText>d), (f</w:delText>
              </w:r>
            </w:del>
            <w:ins w:id="172" w:author="TWO" w:date="2026-07-06T19:09:00Z" w16du:dateUtc="2026-07-06T17:09:00Z">
              <w:r>
                <w:rPr>
                  <w:rFonts w:eastAsia="Arial"/>
                  <w:b/>
                  <w:sz w:val="16"/>
                </w:rPr>
                <w:t>e), (g</w:t>
              </w:r>
            </w:ins>
            <w:r>
              <w:rPr>
                <w:rFonts w:eastAsia="Arial"/>
                <w:b/>
                <w:sz w:val="16"/>
              </w:rPr>
              <w:t>)</w:t>
            </w:r>
          </w:p>
        </w:tc>
        <w:tc>
          <w:tcPr>
            <w:tcW w:w="1620" w:type="dxa"/>
            <w:shd w:val="clear" w:color="auto" w:fill="DFDFD7"/>
            <w:vAlign w:val="center"/>
          </w:tcPr>
          <w:p w14:paraId="6637B532" w14:textId="77777777" w:rsidR="005B77D2" w:rsidRDefault="005B77D2" w:rsidP="00E21473">
            <w:pPr>
              <w:keepNext/>
            </w:pPr>
          </w:p>
        </w:tc>
        <w:tc>
          <w:tcPr>
            <w:tcW w:w="1620" w:type="dxa"/>
            <w:shd w:val="clear" w:color="auto" w:fill="DFDFD7"/>
          </w:tcPr>
          <w:p w14:paraId="022F3DC2" w14:textId="77777777" w:rsidR="005B77D2" w:rsidRDefault="005B77D2" w:rsidP="00E21473">
            <w:pPr>
              <w:keepNext/>
            </w:pPr>
          </w:p>
        </w:tc>
        <w:tc>
          <w:tcPr>
            <w:tcW w:w="1620" w:type="dxa"/>
            <w:shd w:val="clear" w:color="auto" w:fill="DFDFD7"/>
          </w:tcPr>
          <w:p w14:paraId="6960FD90" w14:textId="77777777" w:rsidR="005B77D2" w:rsidRDefault="005B77D2" w:rsidP="00E21473">
            <w:pPr>
              <w:keepNext/>
            </w:pPr>
          </w:p>
        </w:tc>
        <w:tc>
          <w:tcPr>
            <w:tcW w:w="1620" w:type="dxa"/>
            <w:shd w:val="clear" w:color="auto" w:fill="DFDFD7"/>
          </w:tcPr>
          <w:p w14:paraId="48EC5F19" w14:textId="77777777" w:rsidR="005B77D2" w:rsidRDefault="005B77D2" w:rsidP="00E21473">
            <w:pPr>
              <w:keepNext/>
            </w:pPr>
          </w:p>
        </w:tc>
      </w:tr>
      <w:tr w:rsidR="005B77D2" w14:paraId="7A58D4FF" w14:textId="77777777">
        <w:trPr>
          <w:trHeight w:val="440"/>
        </w:trPr>
        <w:tc>
          <w:tcPr>
            <w:tcW w:w="1620" w:type="dxa"/>
            <w:gridSpan w:val="2"/>
            <w:vMerge w:val="restart"/>
          </w:tcPr>
          <w:p w14:paraId="09701635" w14:textId="77777777" w:rsidR="005B77D2" w:rsidRDefault="005B77D2" w:rsidP="00E21473">
            <w:pPr>
              <w:keepNext/>
            </w:pPr>
          </w:p>
        </w:tc>
        <w:tc>
          <w:tcPr>
            <w:tcW w:w="1620" w:type="dxa"/>
            <w:gridSpan w:val="2"/>
            <w:tcBorders>
              <w:bottom w:val="dotted" w:sz="4" w:space="0" w:color="auto"/>
            </w:tcBorders>
          </w:tcPr>
          <w:p w14:paraId="2C10994A" w14:textId="77777777" w:rsidR="005B77D2" w:rsidRDefault="00AC56A1" w:rsidP="00E21473">
            <w:pPr>
              <w:keepNext/>
              <w:spacing w:before="113" w:after="113"/>
              <w:jc w:val="left"/>
              <w:divId w:val="1"/>
            </w:pPr>
            <w:r>
              <w:rPr>
                <w:b/>
                <w:sz w:val="16"/>
              </w:rPr>
              <w:t xml:space="preserve">Filament: length </w:t>
            </w:r>
          </w:p>
        </w:tc>
        <w:tc>
          <w:tcPr>
            <w:tcW w:w="1620" w:type="dxa"/>
            <w:gridSpan w:val="2"/>
            <w:tcBorders>
              <w:bottom w:val="dotted" w:sz="4" w:space="0" w:color="auto"/>
            </w:tcBorders>
          </w:tcPr>
          <w:p w14:paraId="13D581E7" w14:textId="77777777" w:rsidR="005B77D2" w:rsidRDefault="005B77D2" w:rsidP="00E21473">
            <w:pPr>
              <w:keepNext/>
            </w:pPr>
          </w:p>
        </w:tc>
        <w:tc>
          <w:tcPr>
            <w:tcW w:w="1620" w:type="dxa"/>
            <w:tcBorders>
              <w:bottom w:val="dotted" w:sz="4" w:space="0" w:color="auto"/>
            </w:tcBorders>
          </w:tcPr>
          <w:p w14:paraId="00E5427B" w14:textId="77777777" w:rsidR="005B77D2" w:rsidRDefault="005B77D2" w:rsidP="00E21473">
            <w:pPr>
              <w:keepNext/>
            </w:pPr>
          </w:p>
        </w:tc>
        <w:tc>
          <w:tcPr>
            <w:tcW w:w="1620" w:type="dxa"/>
            <w:tcBorders>
              <w:bottom w:val="dotted" w:sz="4" w:space="0" w:color="auto"/>
            </w:tcBorders>
          </w:tcPr>
          <w:p w14:paraId="763407B3" w14:textId="77777777" w:rsidR="005B77D2" w:rsidRDefault="005B77D2" w:rsidP="00E21473">
            <w:pPr>
              <w:keepNext/>
            </w:pPr>
          </w:p>
        </w:tc>
        <w:tc>
          <w:tcPr>
            <w:tcW w:w="1620" w:type="dxa"/>
            <w:tcBorders>
              <w:bottom w:val="dotted" w:sz="4" w:space="0" w:color="auto"/>
            </w:tcBorders>
          </w:tcPr>
          <w:p w14:paraId="451865E0" w14:textId="77777777" w:rsidR="005B77D2" w:rsidRDefault="005B77D2" w:rsidP="00E21473">
            <w:pPr>
              <w:keepNext/>
            </w:pPr>
          </w:p>
        </w:tc>
        <w:tc>
          <w:tcPr>
            <w:tcW w:w="1620" w:type="dxa"/>
            <w:tcBorders>
              <w:bottom w:val="dotted" w:sz="4" w:space="0" w:color="auto"/>
            </w:tcBorders>
          </w:tcPr>
          <w:p w14:paraId="54090D87" w14:textId="77777777" w:rsidR="005B77D2" w:rsidRDefault="005B77D2" w:rsidP="00E21473">
            <w:pPr>
              <w:keepNext/>
            </w:pPr>
          </w:p>
        </w:tc>
      </w:tr>
      <w:tr w:rsidR="005B77D2" w14:paraId="2147CA4A" w14:textId="77777777">
        <w:trPr>
          <w:trHeight w:val="320"/>
        </w:trPr>
        <w:tc>
          <w:tcPr>
            <w:tcW w:w="1620" w:type="dxa"/>
            <w:gridSpan w:val="2"/>
            <w:vMerge/>
          </w:tcPr>
          <w:p w14:paraId="3CF03C7D" w14:textId="77777777" w:rsidR="005B77D2" w:rsidRDefault="005B77D2" w:rsidP="00E21473">
            <w:pPr>
              <w:keepNext/>
            </w:pPr>
          </w:p>
        </w:tc>
        <w:tc>
          <w:tcPr>
            <w:tcW w:w="1620" w:type="dxa"/>
            <w:gridSpan w:val="2"/>
            <w:tcBorders>
              <w:bottom w:val="dotted" w:sz="4" w:space="0" w:color="auto"/>
            </w:tcBorders>
            <w:vAlign w:val="center"/>
          </w:tcPr>
          <w:p w14:paraId="674D5901" w14:textId="77777777" w:rsidR="005B77D2" w:rsidRDefault="00AC56A1" w:rsidP="00E21473">
            <w:pPr>
              <w:keepNext/>
              <w:jc w:val="left"/>
              <w:divId w:val="1"/>
            </w:pPr>
            <w:r>
              <w:rPr>
                <w:sz w:val="16"/>
              </w:rPr>
              <w:t>very short</w:t>
            </w:r>
          </w:p>
        </w:tc>
        <w:tc>
          <w:tcPr>
            <w:tcW w:w="1620" w:type="dxa"/>
            <w:gridSpan w:val="2"/>
            <w:tcBorders>
              <w:bottom w:val="dotted" w:sz="4" w:space="0" w:color="auto"/>
            </w:tcBorders>
            <w:vAlign w:val="center"/>
          </w:tcPr>
          <w:p w14:paraId="1D5C7426" w14:textId="77777777" w:rsidR="005B77D2" w:rsidRDefault="005B77D2" w:rsidP="00E21473">
            <w:pPr>
              <w:keepNext/>
            </w:pPr>
          </w:p>
        </w:tc>
        <w:tc>
          <w:tcPr>
            <w:tcW w:w="1620" w:type="dxa"/>
            <w:tcBorders>
              <w:bottom w:val="dotted" w:sz="4" w:space="0" w:color="auto"/>
            </w:tcBorders>
            <w:vAlign w:val="center"/>
          </w:tcPr>
          <w:p w14:paraId="7EE0A826" w14:textId="77777777" w:rsidR="005B77D2" w:rsidRDefault="005B77D2" w:rsidP="00E21473">
            <w:pPr>
              <w:keepNext/>
            </w:pPr>
          </w:p>
        </w:tc>
        <w:tc>
          <w:tcPr>
            <w:tcW w:w="1620" w:type="dxa"/>
            <w:tcBorders>
              <w:bottom w:val="dotted" w:sz="4" w:space="0" w:color="auto"/>
            </w:tcBorders>
            <w:vAlign w:val="center"/>
          </w:tcPr>
          <w:p w14:paraId="0B9FAB8D" w14:textId="77777777" w:rsidR="005B77D2" w:rsidRDefault="005B77D2" w:rsidP="00E21473">
            <w:pPr>
              <w:keepNext/>
            </w:pPr>
          </w:p>
        </w:tc>
        <w:tc>
          <w:tcPr>
            <w:tcW w:w="1620" w:type="dxa"/>
            <w:tcBorders>
              <w:bottom w:val="dotted" w:sz="4" w:space="0" w:color="auto"/>
            </w:tcBorders>
            <w:vAlign w:val="center"/>
          </w:tcPr>
          <w:p w14:paraId="0784E983" w14:textId="77777777" w:rsidR="005B77D2" w:rsidRDefault="00AC56A1" w:rsidP="00E21473">
            <w:pPr>
              <w:keepNext/>
              <w:jc w:val="left"/>
              <w:divId w:val="1"/>
            </w:pPr>
            <w:r>
              <w:rPr>
                <w:sz w:val="16"/>
              </w:rPr>
              <w:t>HLR 210</w:t>
            </w:r>
          </w:p>
        </w:tc>
        <w:tc>
          <w:tcPr>
            <w:tcW w:w="1620" w:type="dxa"/>
            <w:tcBorders>
              <w:bottom w:val="dotted" w:sz="4" w:space="0" w:color="auto"/>
            </w:tcBorders>
            <w:vAlign w:val="center"/>
          </w:tcPr>
          <w:p w14:paraId="10FEFD4A" w14:textId="77777777" w:rsidR="005B77D2" w:rsidRDefault="00AC56A1" w:rsidP="00E21473">
            <w:pPr>
              <w:keepNext/>
              <w:jc w:val="center"/>
              <w:divId w:val="1"/>
            </w:pPr>
            <w:r>
              <w:rPr>
                <w:rFonts w:eastAsia="Arial"/>
                <w:sz w:val="16"/>
              </w:rPr>
              <w:t xml:space="preserve">1 </w:t>
            </w:r>
          </w:p>
        </w:tc>
      </w:tr>
      <w:tr w:rsidR="005B77D2" w14:paraId="797EDF6B" w14:textId="77777777">
        <w:trPr>
          <w:trHeight w:val="320"/>
        </w:trPr>
        <w:tc>
          <w:tcPr>
            <w:tcW w:w="1620" w:type="dxa"/>
            <w:gridSpan w:val="2"/>
            <w:vMerge/>
          </w:tcPr>
          <w:p w14:paraId="5A283A85" w14:textId="77777777" w:rsidR="005B77D2" w:rsidRDefault="005B77D2" w:rsidP="00E21473">
            <w:pPr>
              <w:keepNext/>
            </w:pPr>
          </w:p>
        </w:tc>
        <w:tc>
          <w:tcPr>
            <w:tcW w:w="1620" w:type="dxa"/>
            <w:gridSpan w:val="2"/>
            <w:tcBorders>
              <w:bottom w:val="dotted" w:sz="4" w:space="0" w:color="auto"/>
            </w:tcBorders>
            <w:vAlign w:val="center"/>
          </w:tcPr>
          <w:p w14:paraId="5459DEA6" w14:textId="77777777" w:rsidR="005B77D2" w:rsidRDefault="00AC56A1" w:rsidP="00E21473">
            <w:pPr>
              <w:keepNext/>
              <w:jc w:val="left"/>
              <w:divId w:val="1"/>
            </w:pPr>
            <w:r>
              <w:rPr>
                <w:sz w:val="16"/>
              </w:rPr>
              <w:t>short</w:t>
            </w:r>
          </w:p>
        </w:tc>
        <w:tc>
          <w:tcPr>
            <w:tcW w:w="1620" w:type="dxa"/>
            <w:gridSpan w:val="2"/>
            <w:tcBorders>
              <w:bottom w:val="dotted" w:sz="4" w:space="0" w:color="auto"/>
            </w:tcBorders>
            <w:vAlign w:val="center"/>
          </w:tcPr>
          <w:p w14:paraId="16BF7A72" w14:textId="77777777" w:rsidR="005B77D2" w:rsidRDefault="005B77D2" w:rsidP="00E21473">
            <w:pPr>
              <w:keepNext/>
            </w:pPr>
          </w:p>
        </w:tc>
        <w:tc>
          <w:tcPr>
            <w:tcW w:w="1620" w:type="dxa"/>
            <w:tcBorders>
              <w:bottom w:val="dotted" w:sz="4" w:space="0" w:color="auto"/>
            </w:tcBorders>
            <w:vAlign w:val="center"/>
          </w:tcPr>
          <w:p w14:paraId="4AC92FB8" w14:textId="77777777" w:rsidR="005B77D2" w:rsidRDefault="005B77D2" w:rsidP="00E21473">
            <w:pPr>
              <w:keepNext/>
            </w:pPr>
          </w:p>
        </w:tc>
        <w:tc>
          <w:tcPr>
            <w:tcW w:w="1620" w:type="dxa"/>
            <w:tcBorders>
              <w:bottom w:val="dotted" w:sz="4" w:space="0" w:color="auto"/>
            </w:tcBorders>
            <w:vAlign w:val="center"/>
          </w:tcPr>
          <w:p w14:paraId="23388A8D" w14:textId="77777777" w:rsidR="005B77D2" w:rsidRDefault="005B77D2" w:rsidP="00E21473">
            <w:pPr>
              <w:keepNext/>
            </w:pPr>
          </w:p>
        </w:tc>
        <w:tc>
          <w:tcPr>
            <w:tcW w:w="1620" w:type="dxa"/>
            <w:tcBorders>
              <w:bottom w:val="dotted" w:sz="4" w:space="0" w:color="auto"/>
            </w:tcBorders>
            <w:vAlign w:val="center"/>
          </w:tcPr>
          <w:p w14:paraId="4B27FB7E" w14:textId="77777777" w:rsidR="005B77D2" w:rsidRDefault="00AC56A1" w:rsidP="00E21473">
            <w:pPr>
              <w:keepNext/>
              <w:jc w:val="left"/>
              <w:divId w:val="1"/>
            </w:pPr>
            <w:r>
              <w:rPr>
                <w:sz w:val="16"/>
              </w:rPr>
              <w:t>JHE00221</w:t>
            </w:r>
          </w:p>
        </w:tc>
        <w:tc>
          <w:tcPr>
            <w:tcW w:w="1620" w:type="dxa"/>
            <w:tcBorders>
              <w:bottom w:val="dotted" w:sz="4" w:space="0" w:color="auto"/>
            </w:tcBorders>
            <w:vAlign w:val="center"/>
          </w:tcPr>
          <w:p w14:paraId="57E7FA6C" w14:textId="77777777" w:rsidR="005B77D2" w:rsidRDefault="00AC56A1" w:rsidP="00E21473">
            <w:pPr>
              <w:keepNext/>
              <w:jc w:val="center"/>
              <w:divId w:val="1"/>
            </w:pPr>
            <w:r>
              <w:rPr>
                <w:rFonts w:eastAsia="Arial"/>
                <w:sz w:val="16"/>
              </w:rPr>
              <w:t xml:space="preserve">2 </w:t>
            </w:r>
          </w:p>
        </w:tc>
      </w:tr>
      <w:tr w:rsidR="005B77D2" w14:paraId="5B51A3CC" w14:textId="77777777">
        <w:trPr>
          <w:trHeight w:val="320"/>
        </w:trPr>
        <w:tc>
          <w:tcPr>
            <w:tcW w:w="1620" w:type="dxa"/>
            <w:gridSpan w:val="2"/>
            <w:vMerge/>
          </w:tcPr>
          <w:p w14:paraId="134DF214" w14:textId="77777777" w:rsidR="005B77D2" w:rsidRDefault="005B77D2" w:rsidP="00E21473">
            <w:pPr>
              <w:keepNext/>
            </w:pPr>
          </w:p>
        </w:tc>
        <w:tc>
          <w:tcPr>
            <w:tcW w:w="1620" w:type="dxa"/>
            <w:gridSpan w:val="2"/>
            <w:tcBorders>
              <w:bottom w:val="dotted" w:sz="4" w:space="0" w:color="auto"/>
            </w:tcBorders>
            <w:vAlign w:val="center"/>
          </w:tcPr>
          <w:p w14:paraId="304C9374" w14:textId="77777777" w:rsidR="005B77D2" w:rsidRDefault="00AC56A1" w:rsidP="00E21473">
            <w:pPr>
              <w:keepNext/>
              <w:jc w:val="left"/>
              <w:divId w:val="1"/>
            </w:pPr>
            <w:r>
              <w:rPr>
                <w:sz w:val="16"/>
              </w:rPr>
              <w:t>medium</w:t>
            </w:r>
          </w:p>
        </w:tc>
        <w:tc>
          <w:tcPr>
            <w:tcW w:w="1620" w:type="dxa"/>
            <w:gridSpan w:val="2"/>
            <w:tcBorders>
              <w:bottom w:val="dotted" w:sz="4" w:space="0" w:color="auto"/>
            </w:tcBorders>
            <w:vAlign w:val="center"/>
          </w:tcPr>
          <w:p w14:paraId="04C186BC" w14:textId="77777777" w:rsidR="005B77D2" w:rsidRDefault="005B77D2" w:rsidP="00E21473">
            <w:pPr>
              <w:keepNext/>
            </w:pPr>
          </w:p>
        </w:tc>
        <w:tc>
          <w:tcPr>
            <w:tcW w:w="1620" w:type="dxa"/>
            <w:tcBorders>
              <w:bottom w:val="dotted" w:sz="4" w:space="0" w:color="auto"/>
            </w:tcBorders>
            <w:vAlign w:val="center"/>
          </w:tcPr>
          <w:p w14:paraId="0F5A999D" w14:textId="77777777" w:rsidR="005B77D2" w:rsidRDefault="005B77D2" w:rsidP="00E21473">
            <w:pPr>
              <w:keepNext/>
            </w:pPr>
          </w:p>
        </w:tc>
        <w:tc>
          <w:tcPr>
            <w:tcW w:w="1620" w:type="dxa"/>
            <w:tcBorders>
              <w:bottom w:val="dotted" w:sz="4" w:space="0" w:color="auto"/>
            </w:tcBorders>
            <w:vAlign w:val="center"/>
          </w:tcPr>
          <w:p w14:paraId="21C3E22C" w14:textId="77777777" w:rsidR="005B77D2" w:rsidRDefault="005B77D2" w:rsidP="00E21473">
            <w:pPr>
              <w:keepNext/>
            </w:pPr>
          </w:p>
        </w:tc>
        <w:tc>
          <w:tcPr>
            <w:tcW w:w="1620" w:type="dxa"/>
            <w:tcBorders>
              <w:bottom w:val="dotted" w:sz="4" w:space="0" w:color="auto"/>
            </w:tcBorders>
            <w:vAlign w:val="center"/>
          </w:tcPr>
          <w:p w14:paraId="72C8660F" w14:textId="77777777" w:rsidR="005B77D2" w:rsidRDefault="00AC56A1" w:rsidP="00E21473">
            <w:pPr>
              <w:keepNext/>
              <w:jc w:val="left"/>
              <w:divId w:val="1"/>
            </w:pPr>
            <w:r>
              <w:rPr>
                <w:sz w:val="16"/>
              </w:rPr>
              <w:t>HL 1038</w:t>
            </w:r>
          </w:p>
        </w:tc>
        <w:tc>
          <w:tcPr>
            <w:tcW w:w="1620" w:type="dxa"/>
            <w:tcBorders>
              <w:bottom w:val="dotted" w:sz="4" w:space="0" w:color="auto"/>
            </w:tcBorders>
            <w:vAlign w:val="center"/>
          </w:tcPr>
          <w:p w14:paraId="0D003082" w14:textId="77777777" w:rsidR="005B77D2" w:rsidRDefault="00AC56A1" w:rsidP="00E21473">
            <w:pPr>
              <w:keepNext/>
              <w:jc w:val="center"/>
              <w:divId w:val="1"/>
            </w:pPr>
            <w:r>
              <w:rPr>
                <w:rFonts w:eastAsia="Arial"/>
                <w:sz w:val="16"/>
              </w:rPr>
              <w:t xml:space="preserve">3 </w:t>
            </w:r>
          </w:p>
        </w:tc>
      </w:tr>
      <w:tr w:rsidR="005B77D2" w14:paraId="3B1569FE" w14:textId="77777777">
        <w:trPr>
          <w:trHeight w:val="320"/>
        </w:trPr>
        <w:tc>
          <w:tcPr>
            <w:tcW w:w="1620" w:type="dxa"/>
            <w:gridSpan w:val="2"/>
            <w:vMerge/>
          </w:tcPr>
          <w:p w14:paraId="6605A844" w14:textId="77777777" w:rsidR="005B77D2" w:rsidRDefault="005B77D2" w:rsidP="00E21473">
            <w:pPr>
              <w:keepNext/>
            </w:pPr>
          </w:p>
        </w:tc>
        <w:tc>
          <w:tcPr>
            <w:tcW w:w="1620" w:type="dxa"/>
            <w:gridSpan w:val="2"/>
            <w:tcBorders>
              <w:bottom w:val="dotted" w:sz="4" w:space="0" w:color="auto"/>
            </w:tcBorders>
            <w:vAlign w:val="center"/>
          </w:tcPr>
          <w:p w14:paraId="02152CC5" w14:textId="77777777" w:rsidR="005B77D2" w:rsidRDefault="00AC56A1" w:rsidP="00E21473">
            <w:pPr>
              <w:keepNext/>
              <w:jc w:val="left"/>
              <w:divId w:val="1"/>
            </w:pPr>
            <w:r>
              <w:rPr>
                <w:sz w:val="16"/>
              </w:rPr>
              <w:t>long</w:t>
            </w:r>
          </w:p>
        </w:tc>
        <w:tc>
          <w:tcPr>
            <w:tcW w:w="1620" w:type="dxa"/>
            <w:gridSpan w:val="2"/>
            <w:tcBorders>
              <w:bottom w:val="dotted" w:sz="4" w:space="0" w:color="auto"/>
            </w:tcBorders>
            <w:vAlign w:val="center"/>
          </w:tcPr>
          <w:p w14:paraId="016342E8" w14:textId="77777777" w:rsidR="005B77D2" w:rsidRDefault="005B77D2" w:rsidP="00E21473">
            <w:pPr>
              <w:keepNext/>
            </w:pPr>
          </w:p>
        </w:tc>
        <w:tc>
          <w:tcPr>
            <w:tcW w:w="1620" w:type="dxa"/>
            <w:tcBorders>
              <w:bottom w:val="dotted" w:sz="4" w:space="0" w:color="auto"/>
            </w:tcBorders>
            <w:vAlign w:val="center"/>
          </w:tcPr>
          <w:p w14:paraId="580A80BE" w14:textId="77777777" w:rsidR="005B77D2" w:rsidRDefault="005B77D2" w:rsidP="00E21473">
            <w:pPr>
              <w:keepNext/>
            </w:pPr>
          </w:p>
        </w:tc>
        <w:tc>
          <w:tcPr>
            <w:tcW w:w="1620" w:type="dxa"/>
            <w:tcBorders>
              <w:bottom w:val="dotted" w:sz="4" w:space="0" w:color="auto"/>
            </w:tcBorders>
            <w:vAlign w:val="center"/>
          </w:tcPr>
          <w:p w14:paraId="25F9EE48" w14:textId="77777777" w:rsidR="005B77D2" w:rsidRDefault="005B77D2" w:rsidP="00E21473">
            <w:pPr>
              <w:keepNext/>
            </w:pPr>
          </w:p>
        </w:tc>
        <w:tc>
          <w:tcPr>
            <w:tcW w:w="1620" w:type="dxa"/>
            <w:tcBorders>
              <w:bottom w:val="dotted" w:sz="4" w:space="0" w:color="auto"/>
            </w:tcBorders>
            <w:vAlign w:val="center"/>
          </w:tcPr>
          <w:p w14:paraId="00371128" w14:textId="77777777" w:rsidR="005B77D2" w:rsidRDefault="00AC56A1" w:rsidP="00E21473">
            <w:pPr>
              <w:keepNext/>
              <w:jc w:val="left"/>
              <w:divId w:val="1"/>
            </w:pPr>
            <w:r>
              <w:rPr>
                <w:sz w:val="16"/>
              </w:rPr>
              <w:t>ET EPB 731</w:t>
            </w:r>
          </w:p>
        </w:tc>
        <w:tc>
          <w:tcPr>
            <w:tcW w:w="1620" w:type="dxa"/>
            <w:tcBorders>
              <w:bottom w:val="dotted" w:sz="4" w:space="0" w:color="auto"/>
            </w:tcBorders>
            <w:vAlign w:val="center"/>
          </w:tcPr>
          <w:p w14:paraId="5B99EC91" w14:textId="77777777" w:rsidR="005B77D2" w:rsidRDefault="00AC56A1" w:rsidP="00E21473">
            <w:pPr>
              <w:keepNext/>
              <w:jc w:val="center"/>
              <w:divId w:val="1"/>
            </w:pPr>
            <w:r>
              <w:rPr>
                <w:rFonts w:eastAsia="Arial"/>
                <w:sz w:val="16"/>
              </w:rPr>
              <w:t xml:space="preserve">4 </w:t>
            </w:r>
          </w:p>
        </w:tc>
      </w:tr>
      <w:tr w:rsidR="005B77D2" w14:paraId="3368ABF0" w14:textId="77777777">
        <w:trPr>
          <w:trHeight w:val="320"/>
        </w:trPr>
        <w:tc>
          <w:tcPr>
            <w:tcW w:w="1620" w:type="dxa"/>
            <w:gridSpan w:val="2"/>
            <w:vMerge/>
          </w:tcPr>
          <w:p w14:paraId="3F900C0A" w14:textId="77777777" w:rsidR="005B77D2" w:rsidRDefault="005B77D2" w:rsidP="00E21473">
            <w:pPr>
              <w:keepNext/>
            </w:pPr>
          </w:p>
        </w:tc>
        <w:tc>
          <w:tcPr>
            <w:tcW w:w="1620" w:type="dxa"/>
            <w:gridSpan w:val="2"/>
            <w:tcBorders>
              <w:bottom w:val="dotted" w:sz="4" w:space="0" w:color="auto"/>
            </w:tcBorders>
            <w:vAlign w:val="center"/>
          </w:tcPr>
          <w:p w14:paraId="142AC283" w14:textId="77777777" w:rsidR="005B77D2" w:rsidRDefault="00AC56A1" w:rsidP="00E21473">
            <w:pPr>
              <w:keepNext/>
              <w:jc w:val="left"/>
              <w:divId w:val="1"/>
            </w:pPr>
            <w:r>
              <w:rPr>
                <w:sz w:val="16"/>
              </w:rPr>
              <w:t>very long</w:t>
            </w:r>
          </w:p>
        </w:tc>
        <w:tc>
          <w:tcPr>
            <w:tcW w:w="1620" w:type="dxa"/>
            <w:gridSpan w:val="2"/>
            <w:tcBorders>
              <w:bottom w:val="dotted" w:sz="4" w:space="0" w:color="auto"/>
            </w:tcBorders>
            <w:vAlign w:val="center"/>
          </w:tcPr>
          <w:p w14:paraId="4774DE20" w14:textId="77777777" w:rsidR="005B77D2" w:rsidRDefault="005B77D2" w:rsidP="00E21473">
            <w:pPr>
              <w:keepNext/>
            </w:pPr>
          </w:p>
        </w:tc>
        <w:tc>
          <w:tcPr>
            <w:tcW w:w="1620" w:type="dxa"/>
            <w:tcBorders>
              <w:bottom w:val="dotted" w:sz="4" w:space="0" w:color="auto"/>
            </w:tcBorders>
            <w:vAlign w:val="center"/>
          </w:tcPr>
          <w:p w14:paraId="697A56DA" w14:textId="77777777" w:rsidR="005B77D2" w:rsidRDefault="005B77D2" w:rsidP="00E21473">
            <w:pPr>
              <w:keepNext/>
            </w:pPr>
          </w:p>
        </w:tc>
        <w:tc>
          <w:tcPr>
            <w:tcW w:w="1620" w:type="dxa"/>
            <w:tcBorders>
              <w:bottom w:val="dotted" w:sz="4" w:space="0" w:color="auto"/>
            </w:tcBorders>
            <w:vAlign w:val="center"/>
          </w:tcPr>
          <w:p w14:paraId="1562D23F" w14:textId="77777777" w:rsidR="005B77D2" w:rsidRDefault="005B77D2" w:rsidP="00E21473">
            <w:pPr>
              <w:keepNext/>
            </w:pPr>
          </w:p>
        </w:tc>
        <w:tc>
          <w:tcPr>
            <w:tcW w:w="1620" w:type="dxa"/>
            <w:tcBorders>
              <w:bottom w:val="dotted" w:sz="4" w:space="0" w:color="auto"/>
            </w:tcBorders>
            <w:vAlign w:val="center"/>
          </w:tcPr>
          <w:p w14:paraId="0B2887B1" w14:textId="77777777" w:rsidR="005B77D2" w:rsidRDefault="00AC56A1" w:rsidP="00E21473">
            <w:pPr>
              <w:keepNext/>
              <w:jc w:val="left"/>
              <w:divId w:val="1"/>
            </w:pPr>
            <w:r>
              <w:rPr>
                <w:sz w:val="16"/>
              </w:rPr>
              <w:t>HL 1024</w:t>
            </w:r>
          </w:p>
        </w:tc>
        <w:tc>
          <w:tcPr>
            <w:tcW w:w="1620" w:type="dxa"/>
            <w:tcBorders>
              <w:bottom w:val="dotted" w:sz="4" w:space="0" w:color="auto"/>
            </w:tcBorders>
            <w:vAlign w:val="center"/>
          </w:tcPr>
          <w:p w14:paraId="2CEA4BBF" w14:textId="77777777" w:rsidR="005B77D2" w:rsidRDefault="00AC56A1" w:rsidP="00E21473">
            <w:pPr>
              <w:keepNext/>
              <w:jc w:val="center"/>
              <w:divId w:val="1"/>
            </w:pPr>
            <w:r>
              <w:rPr>
                <w:rFonts w:eastAsia="Arial"/>
                <w:sz w:val="16"/>
              </w:rPr>
              <w:t xml:space="preserve">5 </w:t>
            </w:r>
          </w:p>
        </w:tc>
      </w:tr>
      <w:tr w:rsidR="005B77D2" w14:paraId="64C9E138" w14:textId="77777777">
        <w:trPr>
          <w:trHeight w:val="360"/>
        </w:trPr>
        <w:tc>
          <w:tcPr>
            <w:tcW w:w="810" w:type="dxa"/>
            <w:tcBorders>
              <w:right w:val="dotted" w:sz="4" w:space="0" w:color="auto"/>
            </w:tcBorders>
            <w:shd w:val="clear" w:color="auto" w:fill="DFDFD7"/>
            <w:vAlign w:val="center"/>
          </w:tcPr>
          <w:p w14:paraId="5198EFF3" w14:textId="77777777" w:rsidR="005B77D2" w:rsidRDefault="00AC56A1">
            <w:r>
              <w:rPr>
                <w:rFonts w:eastAsia="Arial"/>
                <w:b/>
                <w:sz w:val="16"/>
              </w:rPr>
              <w:t>46.</w:t>
            </w:r>
          </w:p>
        </w:tc>
        <w:tc>
          <w:tcPr>
            <w:tcW w:w="810" w:type="dxa"/>
            <w:tcBorders>
              <w:right w:val="dotted" w:sz="4" w:space="0" w:color="auto"/>
            </w:tcBorders>
            <w:shd w:val="clear" w:color="auto" w:fill="DFDFD7"/>
            <w:vAlign w:val="center"/>
          </w:tcPr>
          <w:p w14:paraId="733A2E57" w14:textId="77777777" w:rsidR="005B77D2" w:rsidRDefault="005B77D2"/>
        </w:tc>
        <w:tc>
          <w:tcPr>
            <w:tcW w:w="810" w:type="dxa"/>
            <w:tcBorders>
              <w:right w:val="dotted" w:sz="4" w:space="0" w:color="auto"/>
            </w:tcBorders>
            <w:shd w:val="clear" w:color="auto" w:fill="DFDFD7"/>
            <w:vAlign w:val="center"/>
          </w:tcPr>
          <w:p w14:paraId="1A10C37B"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1028138A"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6C823E0B" w14:textId="77777777" w:rsidR="005B77D2" w:rsidRDefault="005B77D2"/>
        </w:tc>
        <w:tc>
          <w:tcPr>
            <w:tcW w:w="810" w:type="dxa"/>
            <w:tcBorders>
              <w:right w:val="dotted" w:sz="4" w:space="0" w:color="auto"/>
            </w:tcBorders>
            <w:shd w:val="clear" w:color="auto" w:fill="DFDFD7"/>
            <w:vAlign w:val="center"/>
          </w:tcPr>
          <w:p w14:paraId="5B930C94" w14:textId="4B0D1D71" w:rsidR="005B77D2" w:rsidRDefault="00AC56A1">
            <w:r>
              <w:rPr>
                <w:rFonts w:eastAsia="Arial"/>
                <w:b/>
                <w:sz w:val="16"/>
              </w:rPr>
              <w:t>(</w:t>
            </w:r>
            <w:del w:id="173" w:author="TWO" w:date="2026-07-06T19:09:00Z" w16du:dateUtc="2026-07-06T17:09:00Z">
              <w:r w:rsidR="001E5356">
                <w:rPr>
                  <w:rFonts w:eastAsia="Arial"/>
                  <w:b/>
                  <w:sz w:val="16"/>
                </w:rPr>
                <w:delText>d), (f</w:delText>
              </w:r>
            </w:del>
            <w:ins w:id="174" w:author="TWO" w:date="2026-07-06T19:09:00Z" w16du:dateUtc="2026-07-06T17:09:00Z">
              <w:r>
                <w:rPr>
                  <w:rFonts w:eastAsia="Arial"/>
                  <w:b/>
                  <w:sz w:val="16"/>
                </w:rPr>
                <w:t>e), (g</w:t>
              </w:r>
            </w:ins>
            <w:r>
              <w:rPr>
                <w:rFonts w:eastAsia="Arial"/>
                <w:b/>
                <w:sz w:val="16"/>
              </w:rPr>
              <w:t>)</w:t>
            </w:r>
          </w:p>
        </w:tc>
        <w:tc>
          <w:tcPr>
            <w:tcW w:w="1620" w:type="dxa"/>
            <w:shd w:val="clear" w:color="auto" w:fill="DFDFD7"/>
            <w:vAlign w:val="center"/>
          </w:tcPr>
          <w:p w14:paraId="335668DA" w14:textId="77777777" w:rsidR="005B77D2" w:rsidRDefault="005B77D2"/>
        </w:tc>
        <w:tc>
          <w:tcPr>
            <w:tcW w:w="1620" w:type="dxa"/>
            <w:shd w:val="clear" w:color="auto" w:fill="DFDFD7"/>
          </w:tcPr>
          <w:p w14:paraId="150139EE" w14:textId="77777777" w:rsidR="005B77D2" w:rsidRDefault="005B77D2"/>
        </w:tc>
        <w:tc>
          <w:tcPr>
            <w:tcW w:w="1620" w:type="dxa"/>
            <w:shd w:val="clear" w:color="auto" w:fill="DFDFD7"/>
          </w:tcPr>
          <w:p w14:paraId="6B1824EB" w14:textId="77777777" w:rsidR="005B77D2" w:rsidRDefault="005B77D2"/>
        </w:tc>
        <w:tc>
          <w:tcPr>
            <w:tcW w:w="1620" w:type="dxa"/>
            <w:shd w:val="clear" w:color="auto" w:fill="DFDFD7"/>
          </w:tcPr>
          <w:p w14:paraId="184D33D3" w14:textId="77777777" w:rsidR="005B77D2" w:rsidRDefault="005B77D2"/>
        </w:tc>
      </w:tr>
      <w:tr w:rsidR="005B77D2" w14:paraId="62DA1C58" w14:textId="77777777">
        <w:trPr>
          <w:trHeight w:val="440"/>
        </w:trPr>
        <w:tc>
          <w:tcPr>
            <w:tcW w:w="1620" w:type="dxa"/>
            <w:gridSpan w:val="2"/>
            <w:vMerge w:val="restart"/>
          </w:tcPr>
          <w:p w14:paraId="2FD20AB2" w14:textId="77777777" w:rsidR="005B77D2" w:rsidRDefault="005B77D2"/>
        </w:tc>
        <w:tc>
          <w:tcPr>
            <w:tcW w:w="1620" w:type="dxa"/>
            <w:gridSpan w:val="2"/>
            <w:tcBorders>
              <w:bottom w:val="dotted" w:sz="4" w:space="0" w:color="auto"/>
            </w:tcBorders>
          </w:tcPr>
          <w:p w14:paraId="27F110FA" w14:textId="77777777" w:rsidR="005B77D2" w:rsidRDefault="00AC56A1">
            <w:pPr>
              <w:spacing w:before="113" w:after="113"/>
              <w:jc w:val="left"/>
              <w:divId w:val="1"/>
            </w:pPr>
            <w:r>
              <w:rPr>
                <w:b/>
                <w:sz w:val="16"/>
              </w:rPr>
              <w:t>Filament: anthocyanin coloration</w:t>
            </w:r>
          </w:p>
        </w:tc>
        <w:tc>
          <w:tcPr>
            <w:tcW w:w="1620" w:type="dxa"/>
            <w:gridSpan w:val="2"/>
            <w:tcBorders>
              <w:bottom w:val="dotted" w:sz="4" w:space="0" w:color="auto"/>
            </w:tcBorders>
          </w:tcPr>
          <w:p w14:paraId="66251724" w14:textId="77777777" w:rsidR="005B77D2" w:rsidRDefault="005B77D2"/>
        </w:tc>
        <w:tc>
          <w:tcPr>
            <w:tcW w:w="1620" w:type="dxa"/>
            <w:tcBorders>
              <w:bottom w:val="dotted" w:sz="4" w:space="0" w:color="auto"/>
            </w:tcBorders>
          </w:tcPr>
          <w:p w14:paraId="37F5B57E" w14:textId="77777777" w:rsidR="005B77D2" w:rsidRDefault="005B77D2"/>
        </w:tc>
        <w:tc>
          <w:tcPr>
            <w:tcW w:w="1620" w:type="dxa"/>
            <w:tcBorders>
              <w:bottom w:val="dotted" w:sz="4" w:space="0" w:color="auto"/>
            </w:tcBorders>
          </w:tcPr>
          <w:p w14:paraId="68406E73" w14:textId="77777777" w:rsidR="005B77D2" w:rsidRDefault="005B77D2"/>
        </w:tc>
        <w:tc>
          <w:tcPr>
            <w:tcW w:w="1620" w:type="dxa"/>
            <w:tcBorders>
              <w:bottom w:val="dotted" w:sz="4" w:space="0" w:color="auto"/>
            </w:tcBorders>
          </w:tcPr>
          <w:p w14:paraId="0ADA1D27" w14:textId="77777777" w:rsidR="005B77D2" w:rsidRDefault="005B77D2"/>
        </w:tc>
        <w:tc>
          <w:tcPr>
            <w:tcW w:w="1620" w:type="dxa"/>
            <w:tcBorders>
              <w:bottom w:val="dotted" w:sz="4" w:space="0" w:color="auto"/>
            </w:tcBorders>
          </w:tcPr>
          <w:p w14:paraId="6C9D1FCE" w14:textId="77777777" w:rsidR="005B77D2" w:rsidRDefault="005B77D2"/>
        </w:tc>
      </w:tr>
      <w:tr w:rsidR="005B77D2" w14:paraId="40E81114" w14:textId="77777777">
        <w:trPr>
          <w:trHeight w:val="320"/>
        </w:trPr>
        <w:tc>
          <w:tcPr>
            <w:tcW w:w="1620" w:type="dxa"/>
            <w:gridSpan w:val="2"/>
            <w:vMerge/>
          </w:tcPr>
          <w:p w14:paraId="647E3535" w14:textId="77777777" w:rsidR="005B77D2" w:rsidRDefault="005B77D2"/>
        </w:tc>
        <w:tc>
          <w:tcPr>
            <w:tcW w:w="1620" w:type="dxa"/>
            <w:gridSpan w:val="2"/>
            <w:tcBorders>
              <w:bottom w:val="dotted" w:sz="4" w:space="0" w:color="auto"/>
            </w:tcBorders>
            <w:vAlign w:val="center"/>
          </w:tcPr>
          <w:p w14:paraId="58CC18E8" w14:textId="77777777" w:rsidR="005B77D2" w:rsidRDefault="00AC56A1">
            <w:pPr>
              <w:jc w:val="left"/>
              <w:divId w:val="1"/>
            </w:pPr>
            <w:r>
              <w:rPr>
                <w:sz w:val="16"/>
              </w:rPr>
              <w:t>absent or very weak</w:t>
            </w:r>
          </w:p>
        </w:tc>
        <w:tc>
          <w:tcPr>
            <w:tcW w:w="1620" w:type="dxa"/>
            <w:gridSpan w:val="2"/>
            <w:tcBorders>
              <w:bottom w:val="dotted" w:sz="4" w:space="0" w:color="auto"/>
            </w:tcBorders>
            <w:vAlign w:val="center"/>
          </w:tcPr>
          <w:p w14:paraId="28E45047" w14:textId="77777777" w:rsidR="005B77D2" w:rsidRDefault="005B77D2"/>
        </w:tc>
        <w:tc>
          <w:tcPr>
            <w:tcW w:w="1620" w:type="dxa"/>
            <w:tcBorders>
              <w:bottom w:val="dotted" w:sz="4" w:space="0" w:color="auto"/>
            </w:tcBorders>
            <w:vAlign w:val="center"/>
          </w:tcPr>
          <w:p w14:paraId="59E87F05" w14:textId="77777777" w:rsidR="005B77D2" w:rsidRDefault="005B77D2"/>
        </w:tc>
        <w:tc>
          <w:tcPr>
            <w:tcW w:w="1620" w:type="dxa"/>
            <w:tcBorders>
              <w:bottom w:val="dotted" w:sz="4" w:space="0" w:color="auto"/>
            </w:tcBorders>
            <w:vAlign w:val="center"/>
          </w:tcPr>
          <w:p w14:paraId="475DCABE" w14:textId="77777777" w:rsidR="005B77D2" w:rsidRDefault="005B77D2"/>
        </w:tc>
        <w:tc>
          <w:tcPr>
            <w:tcW w:w="1620" w:type="dxa"/>
            <w:tcBorders>
              <w:bottom w:val="dotted" w:sz="4" w:space="0" w:color="auto"/>
            </w:tcBorders>
            <w:vAlign w:val="center"/>
          </w:tcPr>
          <w:p w14:paraId="7437B263" w14:textId="77777777" w:rsidR="005B77D2" w:rsidRDefault="00AC56A1">
            <w:pPr>
              <w:jc w:val="left"/>
              <w:divId w:val="1"/>
            </w:pPr>
            <w:r>
              <w:rPr>
                <w:sz w:val="16"/>
              </w:rPr>
              <w:t>HL 1038</w:t>
            </w:r>
          </w:p>
        </w:tc>
        <w:tc>
          <w:tcPr>
            <w:tcW w:w="1620" w:type="dxa"/>
            <w:tcBorders>
              <w:bottom w:val="dotted" w:sz="4" w:space="0" w:color="auto"/>
            </w:tcBorders>
            <w:vAlign w:val="center"/>
          </w:tcPr>
          <w:p w14:paraId="17C3783A" w14:textId="77777777" w:rsidR="005B77D2" w:rsidRDefault="00AC56A1">
            <w:pPr>
              <w:jc w:val="center"/>
              <w:divId w:val="1"/>
            </w:pPr>
            <w:r>
              <w:rPr>
                <w:rFonts w:eastAsia="Arial"/>
                <w:sz w:val="16"/>
              </w:rPr>
              <w:t xml:space="preserve">1 </w:t>
            </w:r>
          </w:p>
        </w:tc>
      </w:tr>
      <w:tr w:rsidR="005B77D2" w14:paraId="5120C413" w14:textId="77777777">
        <w:trPr>
          <w:trHeight w:val="320"/>
        </w:trPr>
        <w:tc>
          <w:tcPr>
            <w:tcW w:w="1620" w:type="dxa"/>
            <w:gridSpan w:val="2"/>
            <w:vMerge/>
          </w:tcPr>
          <w:p w14:paraId="21E3F519" w14:textId="77777777" w:rsidR="005B77D2" w:rsidRDefault="005B77D2"/>
        </w:tc>
        <w:tc>
          <w:tcPr>
            <w:tcW w:w="1620" w:type="dxa"/>
            <w:gridSpan w:val="2"/>
            <w:tcBorders>
              <w:bottom w:val="dotted" w:sz="4" w:space="0" w:color="auto"/>
            </w:tcBorders>
            <w:vAlign w:val="center"/>
          </w:tcPr>
          <w:p w14:paraId="413E88D6" w14:textId="77777777" w:rsidR="005B77D2" w:rsidRDefault="00AC56A1">
            <w:pPr>
              <w:jc w:val="left"/>
              <w:divId w:val="1"/>
            </w:pPr>
            <w:r>
              <w:rPr>
                <w:sz w:val="16"/>
              </w:rPr>
              <w:t>weak</w:t>
            </w:r>
          </w:p>
        </w:tc>
        <w:tc>
          <w:tcPr>
            <w:tcW w:w="1620" w:type="dxa"/>
            <w:gridSpan w:val="2"/>
            <w:tcBorders>
              <w:bottom w:val="dotted" w:sz="4" w:space="0" w:color="auto"/>
            </w:tcBorders>
            <w:vAlign w:val="center"/>
          </w:tcPr>
          <w:p w14:paraId="171461E5" w14:textId="77777777" w:rsidR="005B77D2" w:rsidRDefault="005B77D2"/>
        </w:tc>
        <w:tc>
          <w:tcPr>
            <w:tcW w:w="1620" w:type="dxa"/>
            <w:tcBorders>
              <w:bottom w:val="dotted" w:sz="4" w:space="0" w:color="auto"/>
            </w:tcBorders>
            <w:vAlign w:val="center"/>
          </w:tcPr>
          <w:p w14:paraId="03FC541A" w14:textId="77777777" w:rsidR="005B77D2" w:rsidRDefault="005B77D2"/>
        </w:tc>
        <w:tc>
          <w:tcPr>
            <w:tcW w:w="1620" w:type="dxa"/>
            <w:tcBorders>
              <w:bottom w:val="dotted" w:sz="4" w:space="0" w:color="auto"/>
            </w:tcBorders>
            <w:vAlign w:val="center"/>
          </w:tcPr>
          <w:p w14:paraId="02332EFC" w14:textId="77777777" w:rsidR="005B77D2" w:rsidRDefault="005B77D2"/>
        </w:tc>
        <w:tc>
          <w:tcPr>
            <w:tcW w:w="1620" w:type="dxa"/>
            <w:tcBorders>
              <w:bottom w:val="dotted" w:sz="4" w:space="0" w:color="auto"/>
            </w:tcBorders>
            <w:vAlign w:val="center"/>
          </w:tcPr>
          <w:p w14:paraId="009E1C3E" w14:textId="77777777" w:rsidR="005B77D2" w:rsidRDefault="00AC56A1">
            <w:pPr>
              <w:jc w:val="left"/>
              <w:divId w:val="1"/>
            </w:pPr>
            <w:r>
              <w:rPr>
                <w:sz w:val="16"/>
              </w:rPr>
              <w:t>JHE00300</w:t>
            </w:r>
          </w:p>
        </w:tc>
        <w:tc>
          <w:tcPr>
            <w:tcW w:w="1620" w:type="dxa"/>
            <w:tcBorders>
              <w:bottom w:val="dotted" w:sz="4" w:space="0" w:color="auto"/>
            </w:tcBorders>
            <w:vAlign w:val="center"/>
          </w:tcPr>
          <w:p w14:paraId="4CAE2DD3" w14:textId="77777777" w:rsidR="005B77D2" w:rsidRDefault="00AC56A1">
            <w:pPr>
              <w:jc w:val="center"/>
              <w:divId w:val="1"/>
            </w:pPr>
            <w:r>
              <w:rPr>
                <w:rFonts w:eastAsia="Arial"/>
                <w:sz w:val="16"/>
              </w:rPr>
              <w:t xml:space="preserve">2 </w:t>
            </w:r>
          </w:p>
        </w:tc>
      </w:tr>
      <w:tr w:rsidR="005B77D2" w14:paraId="1D51F226" w14:textId="77777777">
        <w:trPr>
          <w:trHeight w:val="320"/>
        </w:trPr>
        <w:tc>
          <w:tcPr>
            <w:tcW w:w="1620" w:type="dxa"/>
            <w:gridSpan w:val="2"/>
            <w:vMerge/>
          </w:tcPr>
          <w:p w14:paraId="710EDE1F" w14:textId="77777777" w:rsidR="005B77D2" w:rsidRDefault="005B77D2"/>
        </w:tc>
        <w:tc>
          <w:tcPr>
            <w:tcW w:w="1620" w:type="dxa"/>
            <w:gridSpan w:val="2"/>
            <w:tcBorders>
              <w:bottom w:val="dotted" w:sz="4" w:space="0" w:color="auto"/>
            </w:tcBorders>
            <w:vAlign w:val="center"/>
          </w:tcPr>
          <w:p w14:paraId="626C4791"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6F026CB3" w14:textId="77777777" w:rsidR="005B77D2" w:rsidRDefault="005B77D2"/>
        </w:tc>
        <w:tc>
          <w:tcPr>
            <w:tcW w:w="1620" w:type="dxa"/>
            <w:tcBorders>
              <w:bottom w:val="dotted" w:sz="4" w:space="0" w:color="auto"/>
            </w:tcBorders>
            <w:vAlign w:val="center"/>
          </w:tcPr>
          <w:p w14:paraId="4B1105DD" w14:textId="77777777" w:rsidR="005B77D2" w:rsidRDefault="005B77D2"/>
        </w:tc>
        <w:tc>
          <w:tcPr>
            <w:tcW w:w="1620" w:type="dxa"/>
            <w:tcBorders>
              <w:bottom w:val="dotted" w:sz="4" w:space="0" w:color="auto"/>
            </w:tcBorders>
            <w:vAlign w:val="center"/>
          </w:tcPr>
          <w:p w14:paraId="671ACC6B" w14:textId="77777777" w:rsidR="005B77D2" w:rsidRDefault="005B77D2"/>
        </w:tc>
        <w:tc>
          <w:tcPr>
            <w:tcW w:w="1620" w:type="dxa"/>
            <w:tcBorders>
              <w:bottom w:val="dotted" w:sz="4" w:space="0" w:color="auto"/>
            </w:tcBorders>
            <w:vAlign w:val="center"/>
          </w:tcPr>
          <w:p w14:paraId="0A211C9C" w14:textId="77777777" w:rsidR="005B77D2" w:rsidRDefault="00AC56A1">
            <w:pPr>
              <w:jc w:val="left"/>
              <w:divId w:val="1"/>
            </w:pPr>
            <w:r>
              <w:rPr>
                <w:sz w:val="16"/>
              </w:rPr>
              <w:t>COSEH 5300</w:t>
            </w:r>
          </w:p>
        </w:tc>
        <w:tc>
          <w:tcPr>
            <w:tcW w:w="1620" w:type="dxa"/>
            <w:tcBorders>
              <w:bottom w:val="dotted" w:sz="4" w:space="0" w:color="auto"/>
            </w:tcBorders>
            <w:vAlign w:val="center"/>
          </w:tcPr>
          <w:p w14:paraId="33534A30" w14:textId="77777777" w:rsidR="005B77D2" w:rsidRDefault="00AC56A1">
            <w:pPr>
              <w:jc w:val="center"/>
              <w:divId w:val="1"/>
            </w:pPr>
            <w:r>
              <w:rPr>
                <w:rFonts w:eastAsia="Arial"/>
                <w:sz w:val="16"/>
              </w:rPr>
              <w:t xml:space="preserve">3 </w:t>
            </w:r>
          </w:p>
        </w:tc>
      </w:tr>
      <w:tr w:rsidR="005B77D2" w14:paraId="55D6C4BF" w14:textId="77777777">
        <w:trPr>
          <w:trHeight w:val="320"/>
        </w:trPr>
        <w:tc>
          <w:tcPr>
            <w:tcW w:w="1620" w:type="dxa"/>
            <w:gridSpan w:val="2"/>
            <w:vMerge/>
          </w:tcPr>
          <w:p w14:paraId="6BC3660E" w14:textId="77777777" w:rsidR="005B77D2" w:rsidRDefault="005B77D2"/>
        </w:tc>
        <w:tc>
          <w:tcPr>
            <w:tcW w:w="1620" w:type="dxa"/>
            <w:gridSpan w:val="2"/>
            <w:tcBorders>
              <w:bottom w:val="dotted" w:sz="4" w:space="0" w:color="auto"/>
            </w:tcBorders>
            <w:vAlign w:val="center"/>
          </w:tcPr>
          <w:p w14:paraId="422F2783" w14:textId="77777777" w:rsidR="005B77D2" w:rsidRDefault="00AC56A1">
            <w:pPr>
              <w:jc w:val="left"/>
              <w:divId w:val="1"/>
            </w:pPr>
            <w:r>
              <w:rPr>
                <w:sz w:val="16"/>
              </w:rPr>
              <w:t>strong</w:t>
            </w:r>
          </w:p>
        </w:tc>
        <w:tc>
          <w:tcPr>
            <w:tcW w:w="1620" w:type="dxa"/>
            <w:gridSpan w:val="2"/>
            <w:tcBorders>
              <w:bottom w:val="dotted" w:sz="4" w:space="0" w:color="auto"/>
            </w:tcBorders>
            <w:vAlign w:val="center"/>
          </w:tcPr>
          <w:p w14:paraId="260BB352" w14:textId="77777777" w:rsidR="005B77D2" w:rsidRDefault="005B77D2"/>
        </w:tc>
        <w:tc>
          <w:tcPr>
            <w:tcW w:w="1620" w:type="dxa"/>
            <w:tcBorders>
              <w:bottom w:val="dotted" w:sz="4" w:space="0" w:color="auto"/>
            </w:tcBorders>
            <w:vAlign w:val="center"/>
          </w:tcPr>
          <w:p w14:paraId="29EB0564" w14:textId="77777777" w:rsidR="005B77D2" w:rsidRDefault="005B77D2"/>
        </w:tc>
        <w:tc>
          <w:tcPr>
            <w:tcW w:w="1620" w:type="dxa"/>
            <w:tcBorders>
              <w:bottom w:val="dotted" w:sz="4" w:space="0" w:color="auto"/>
            </w:tcBorders>
            <w:vAlign w:val="center"/>
          </w:tcPr>
          <w:p w14:paraId="383A9470" w14:textId="77777777" w:rsidR="005B77D2" w:rsidRDefault="005B77D2"/>
        </w:tc>
        <w:tc>
          <w:tcPr>
            <w:tcW w:w="1620" w:type="dxa"/>
            <w:tcBorders>
              <w:bottom w:val="dotted" w:sz="4" w:space="0" w:color="auto"/>
            </w:tcBorders>
            <w:vAlign w:val="center"/>
          </w:tcPr>
          <w:p w14:paraId="3A5D4EA0" w14:textId="77777777" w:rsidR="005B77D2" w:rsidRDefault="00AC56A1">
            <w:pPr>
              <w:jc w:val="left"/>
              <w:divId w:val="1"/>
            </w:pPr>
            <w:r>
              <w:rPr>
                <w:sz w:val="16"/>
              </w:rPr>
              <w:t>COSEH 4100</w:t>
            </w:r>
          </w:p>
        </w:tc>
        <w:tc>
          <w:tcPr>
            <w:tcW w:w="1620" w:type="dxa"/>
            <w:tcBorders>
              <w:bottom w:val="dotted" w:sz="4" w:space="0" w:color="auto"/>
            </w:tcBorders>
            <w:vAlign w:val="center"/>
          </w:tcPr>
          <w:p w14:paraId="289E23F9" w14:textId="77777777" w:rsidR="005B77D2" w:rsidRDefault="00AC56A1">
            <w:pPr>
              <w:jc w:val="center"/>
              <w:divId w:val="1"/>
            </w:pPr>
            <w:r>
              <w:rPr>
                <w:rFonts w:eastAsia="Arial"/>
                <w:sz w:val="16"/>
              </w:rPr>
              <w:t xml:space="preserve">4 </w:t>
            </w:r>
          </w:p>
        </w:tc>
      </w:tr>
      <w:tr w:rsidR="005B77D2" w14:paraId="7D70943F" w14:textId="77777777">
        <w:trPr>
          <w:trHeight w:val="320"/>
        </w:trPr>
        <w:tc>
          <w:tcPr>
            <w:tcW w:w="1620" w:type="dxa"/>
            <w:gridSpan w:val="2"/>
            <w:vMerge/>
          </w:tcPr>
          <w:p w14:paraId="2B46C38E" w14:textId="77777777" w:rsidR="005B77D2" w:rsidRDefault="005B77D2"/>
        </w:tc>
        <w:tc>
          <w:tcPr>
            <w:tcW w:w="1620" w:type="dxa"/>
            <w:gridSpan w:val="2"/>
            <w:tcBorders>
              <w:bottom w:val="dotted" w:sz="4" w:space="0" w:color="auto"/>
            </w:tcBorders>
            <w:vAlign w:val="center"/>
          </w:tcPr>
          <w:p w14:paraId="54C8F534" w14:textId="77777777" w:rsidR="005B77D2" w:rsidRDefault="00AC56A1">
            <w:pPr>
              <w:jc w:val="left"/>
              <w:divId w:val="1"/>
            </w:pPr>
            <w:r>
              <w:rPr>
                <w:sz w:val="16"/>
              </w:rPr>
              <w:t>very strong</w:t>
            </w:r>
          </w:p>
        </w:tc>
        <w:tc>
          <w:tcPr>
            <w:tcW w:w="1620" w:type="dxa"/>
            <w:gridSpan w:val="2"/>
            <w:tcBorders>
              <w:bottom w:val="dotted" w:sz="4" w:space="0" w:color="auto"/>
            </w:tcBorders>
            <w:vAlign w:val="center"/>
          </w:tcPr>
          <w:p w14:paraId="3C73A4D5" w14:textId="77777777" w:rsidR="005B77D2" w:rsidRDefault="005B77D2"/>
        </w:tc>
        <w:tc>
          <w:tcPr>
            <w:tcW w:w="1620" w:type="dxa"/>
            <w:tcBorders>
              <w:bottom w:val="dotted" w:sz="4" w:space="0" w:color="auto"/>
            </w:tcBorders>
            <w:vAlign w:val="center"/>
          </w:tcPr>
          <w:p w14:paraId="3B874A28" w14:textId="77777777" w:rsidR="005B77D2" w:rsidRDefault="005B77D2"/>
        </w:tc>
        <w:tc>
          <w:tcPr>
            <w:tcW w:w="1620" w:type="dxa"/>
            <w:tcBorders>
              <w:bottom w:val="dotted" w:sz="4" w:space="0" w:color="auto"/>
            </w:tcBorders>
            <w:vAlign w:val="center"/>
          </w:tcPr>
          <w:p w14:paraId="5034C502" w14:textId="77777777" w:rsidR="005B77D2" w:rsidRDefault="005B77D2"/>
        </w:tc>
        <w:tc>
          <w:tcPr>
            <w:tcW w:w="1620" w:type="dxa"/>
            <w:tcBorders>
              <w:bottom w:val="dotted" w:sz="4" w:space="0" w:color="auto"/>
            </w:tcBorders>
            <w:vAlign w:val="center"/>
          </w:tcPr>
          <w:p w14:paraId="1376CDD3" w14:textId="77777777" w:rsidR="005B77D2" w:rsidRDefault="005B77D2"/>
        </w:tc>
        <w:tc>
          <w:tcPr>
            <w:tcW w:w="1620" w:type="dxa"/>
            <w:tcBorders>
              <w:bottom w:val="dotted" w:sz="4" w:space="0" w:color="auto"/>
            </w:tcBorders>
            <w:vAlign w:val="center"/>
          </w:tcPr>
          <w:p w14:paraId="4FC2C0F0" w14:textId="77777777" w:rsidR="005B77D2" w:rsidRDefault="00AC56A1">
            <w:pPr>
              <w:jc w:val="center"/>
              <w:divId w:val="1"/>
            </w:pPr>
            <w:r>
              <w:rPr>
                <w:rFonts w:eastAsia="Arial"/>
                <w:sz w:val="16"/>
              </w:rPr>
              <w:t xml:space="preserve">5 </w:t>
            </w:r>
          </w:p>
        </w:tc>
      </w:tr>
      <w:tr w:rsidR="005B77D2" w14:paraId="38795CC1" w14:textId="77777777">
        <w:trPr>
          <w:trHeight w:val="360"/>
        </w:trPr>
        <w:tc>
          <w:tcPr>
            <w:tcW w:w="810" w:type="dxa"/>
            <w:tcBorders>
              <w:right w:val="dotted" w:sz="4" w:space="0" w:color="auto"/>
            </w:tcBorders>
            <w:shd w:val="clear" w:color="auto" w:fill="DFDFD7"/>
            <w:vAlign w:val="center"/>
          </w:tcPr>
          <w:p w14:paraId="62F425A7" w14:textId="77777777" w:rsidR="005B77D2" w:rsidRDefault="00AC56A1">
            <w:r>
              <w:rPr>
                <w:rFonts w:eastAsia="Arial"/>
                <w:b/>
                <w:sz w:val="16"/>
              </w:rPr>
              <w:t>47.</w:t>
            </w:r>
          </w:p>
        </w:tc>
        <w:tc>
          <w:tcPr>
            <w:tcW w:w="810" w:type="dxa"/>
            <w:tcBorders>
              <w:right w:val="dotted" w:sz="4" w:space="0" w:color="auto"/>
            </w:tcBorders>
            <w:shd w:val="clear" w:color="auto" w:fill="DFDFD7"/>
            <w:vAlign w:val="center"/>
          </w:tcPr>
          <w:p w14:paraId="4B555FBE" w14:textId="77777777" w:rsidR="005B77D2" w:rsidRDefault="005B77D2"/>
        </w:tc>
        <w:tc>
          <w:tcPr>
            <w:tcW w:w="810" w:type="dxa"/>
            <w:tcBorders>
              <w:right w:val="dotted" w:sz="4" w:space="0" w:color="auto"/>
            </w:tcBorders>
            <w:shd w:val="clear" w:color="auto" w:fill="DFDFD7"/>
            <w:vAlign w:val="center"/>
          </w:tcPr>
          <w:p w14:paraId="2546E154" w14:textId="77777777" w:rsidR="005B77D2" w:rsidRDefault="00AC56A1">
            <w:r>
              <w:rPr>
                <w:rFonts w:eastAsia="Arial"/>
                <w:b/>
                <w:sz w:val="16"/>
              </w:rPr>
              <w:t>PQ</w:t>
            </w:r>
          </w:p>
        </w:tc>
        <w:tc>
          <w:tcPr>
            <w:tcW w:w="810" w:type="dxa"/>
            <w:tcBorders>
              <w:right w:val="dotted" w:sz="4" w:space="0" w:color="auto"/>
            </w:tcBorders>
            <w:shd w:val="clear" w:color="auto" w:fill="DFDFD7"/>
            <w:vAlign w:val="center"/>
          </w:tcPr>
          <w:p w14:paraId="2B3F1D2C"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2F4EE9AB"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0166FFF2" w14:textId="512F576F" w:rsidR="005B77D2" w:rsidRDefault="00AC56A1">
            <w:r>
              <w:rPr>
                <w:rFonts w:eastAsia="Arial"/>
                <w:b/>
                <w:sz w:val="16"/>
              </w:rPr>
              <w:t>(</w:t>
            </w:r>
            <w:del w:id="175" w:author="TWO" w:date="2026-07-06T19:09:00Z" w16du:dateUtc="2026-07-06T17:09:00Z">
              <w:r w:rsidR="001E5356">
                <w:rPr>
                  <w:rFonts w:eastAsia="Arial"/>
                  <w:b/>
                  <w:sz w:val="16"/>
                </w:rPr>
                <w:delText>d), (f</w:delText>
              </w:r>
            </w:del>
            <w:ins w:id="176" w:author="TWO" w:date="2026-07-06T19:09:00Z" w16du:dateUtc="2026-07-06T17:09:00Z">
              <w:r>
                <w:rPr>
                  <w:rFonts w:eastAsia="Arial"/>
                  <w:b/>
                  <w:sz w:val="16"/>
                </w:rPr>
                <w:t>e), (g</w:t>
              </w:r>
            </w:ins>
            <w:r>
              <w:rPr>
                <w:rFonts w:eastAsia="Arial"/>
                <w:b/>
                <w:sz w:val="16"/>
              </w:rPr>
              <w:t>)</w:t>
            </w:r>
          </w:p>
        </w:tc>
        <w:tc>
          <w:tcPr>
            <w:tcW w:w="1620" w:type="dxa"/>
            <w:shd w:val="clear" w:color="auto" w:fill="DFDFD7"/>
            <w:vAlign w:val="center"/>
          </w:tcPr>
          <w:p w14:paraId="67758A94" w14:textId="77777777" w:rsidR="005B77D2" w:rsidRDefault="005B77D2"/>
        </w:tc>
        <w:tc>
          <w:tcPr>
            <w:tcW w:w="1620" w:type="dxa"/>
            <w:shd w:val="clear" w:color="auto" w:fill="DFDFD7"/>
          </w:tcPr>
          <w:p w14:paraId="23523B4A" w14:textId="77777777" w:rsidR="005B77D2" w:rsidRDefault="005B77D2"/>
        </w:tc>
        <w:tc>
          <w:tcPr>
            <w:tcW w:w="1620" w:type="dxa"/>
            <w:shd w:val="clear" w:color="auto" w:fill="DFDFD7"/>
          </w:tcPr>
          <w:p w14:paraId="24B95DED" w14:textId="77777777" w:rsidR="005B77D2" w:rsidRDefault="005B77D2"/>
        </w:tc>
        <w:tc>
          <w:tcPr>
            <w:tcW w:w="1620" w:type="dxa"/>
            <w:shd w:val="clear" w:color="auto" w:fill="DFDFD7"/>
          </w:tcPr>
          <w:p w14:paraId="765510FB" w14:textId="77777777" w:rsidR="005B77D2" w:rsidRDefault="005B77D2"/>
        </w:tc>
      </w:tr>
      <w:tr w:rsidR="005B77D2" w14:paraId="17C708B0" w14:textId="77777777">
        <w:trPr>
          <w:trHeight w:val="440"/>
        </w:trPr>
        <w:tc>
          <w:tcPr>
            <w:tcW w:w="1620" w:type="dxa"/>
            <w:gridSpan w:val="2"/>
            <w:vMerge w:val="restart"/>
          </w:tcPr>
          <w:p w14:paraId="22E81D6D" w14:textId="77777777" w:rsidR="005B77D2" w:rsidRDefault="005B77D2"/>
        </w:tc>
        <w:tc>
          <w:tcPr>
            <w:tcW w:w="1620" w:type="dxa"/>
            <w:gridSpan w:val="2"/>
            <w:tcBorders>
              <w:bottom w:val="dotted" w:sz="4" w:space="0" w:color="auto"/>
            </w:tcBorders>
          </w:tcPr>
          <w:p w14:paraId="3DBD92C0" w14:textId="70E7C8CC" w:rsidR="005B77D2" w:rsidRDefault="001E5356">
            <w:pPr>
              <w:spacing w:before="113" w:after="113"/>
              <w:jc w:val="left"/>
              <w:divId w:val="1"/>
            </w:pPr>
            <w:del w:id="177" w:author="TWO" w:date="2026-07-06T19:09:00Z" w16du:dateUtc="2026-07-06T17:09:00Z">
              <w:r>
                <w:rPr>
                  <w:b/>
                  <w:sz w:val="16"/>
                  <w:u w:val="single"/>
                </w:rPr>
                <w:delText>Only varieties with Filament: anthocyanin coloration: absent or very weak to medium:</w:delText>
              </w:r>
              <w:r>
                <w:rPr>
                  <w:b/>
                  <w:sz w:val="16"/>
                </w:rPr>
                <w:delText xml:space="preserve"> </w:delText>
              </w:r>
            </w:del>
            <w:r w:rsidR="00AC56A1">
              <w:rPr>
                <w:b/>
                <w:sz w:val="16"/>
              </w:rPr>
              <w:t>Filament: color</w:t>
            </w:r>
            <w:del w:id="178" w:author="TWO" w:date="2026-07-06T19:09:00Z" w16du:dateUtc="2026-07-06T17:09:00Z">
              <w:r>
                <w:rPr>
                  <w:b/>
                  <w:sz w:val="16"/>
                </w:rPr>
                <w:delText xml:space="preserve"> </w:delText>
              </w:r>
            </w:del>
          </w:p>
        </w:tc>
        <w:tc>
          <w:tcPr>
            <w:tcW w:w="1620" w:type="dxa"/>
            <w:gridSpan w:val="2"/>
            <w:tcBorders>
              <w:bottom w:val="dotted" w:sz="4" w:space="0" w:color="auto"/>
            </w:tcBorders>
          </w:tcPr>
          <w:p w14:paraId="2CB39369" w14:textId="77777777" w:rsidR="005B77D2" w:rsidRDefault="005B77D2"/>
        </w:tc>
        <w:tc>
          <w:tcPr>
            <w:tcW w:w="1620" w:type="dxa"/>
            <w:tcBorders>
              <w:bottom w:val="dotted" w:sz="4" w:space="0" w:color="auto"/>
            </w:tcBorders>
          </w:tcPr>
          <w:p w14:paraId="002AFDD0" w14:textId="77777777" w:rsidR="005B77D2" w:rsidRDefault="005B77D2"/>
        </w:tc>
        <w:tc>
          <w:tcPr>
            <w:tcW w:w="1620" w:type="dxa"/>
            <w:tcBorders>
              <w:bottom w:val="dotted" w:sz="4" w:space="0" w:color="auto"/>
            </w:tcBorders>
          </w:tcPr>
          <w:p w14:paraId="0C57BFCD" w14:textId="77777777" w:rsidR="005B77D2" w:rsidRDefault="005B77D2"/>
        </w:tc>
        <w:tc>
          <w:tcPr>
            <w:tcW w:w="1620" w:type="dxa"/>
            <w:tcBorders>
              <w:bottom w:val="dotted" w:sz="4" w:space="0" w:color="auto"/>
            </w:tcBorders>
          </w:tcPr>
          <w:p w14:paraId="1D65C789" w14:textId="77777777" w:rsidR="005B77D2" w:rsidRDefault="005B77D2"/>
        </w:tc>
        <w:tc>
          <w:tcPr>
            <w:tcW w:w="1620" w:type="dxa"/>
            <w:tcBorders>
              <w:bottom w:val="dotted" w:sz="4" w:space="0" w:color="auto"/>
            </w:tcBorders>
          </w:tcPr>
          <w:p w14:paraId="64A48D21" w14:textId="77777777" w:rsidR="005B77D2" w:rsidRDefault="005B77D2"/>
        </w:tc>
      </w:tr>
      <w:tr w:rsidR="005B77D2" w14:paraId="7433BECD" w14:textId="77777777">
        <w:trPr>
          <w:trHeight w:val="320"/>
        </w:trPr>
        <w:tc>
          <w:tcPr>
            <w:tcW w:w="1620" w:type="dxa"/>
            <w:gridSpan w:val="2"/>
            <w:vMerge/>
          </w:tcPr>
          <w:p w14:paraId="49A51410" w14:textId="77777777" w:rsidR="005B77D2" w:rsidRDefault="005B77D2"/>
        </w:tc>
        <w:tc>
          <w:tcPr>
            <w:tcW w:w="1620" w:type="dxa"/>
            <w:gridSpan w:val="2"/>
            <w:tcBorders>
              <w:bottom w:val="dotted" w:sz="4" w:space="0" w:color="auto"/>
            </w:tcBorders>
            <w:vAlign w:val="center"/>
          </w:tcPr>
          <w:p w14:paraId="5CFF98A1" w14:textId="77777777" w:rsidR="005B77D2" w:rsidRDefault="00AC56A1">
            <w:pPr>
              <w:jc w:val="left"/>
              <w:divId w:val="1"/>
            </w:pPr>
            <w:r>
              <w:rPr>
                <w:sz w:val="16"/>
              </w:rPr>
              <w:t>whitish</w:t>
            </w:r>
          </w:p>
        </w:tc>
        <w:tc>
          <w:tcPr>
            <w:tcW w:w="1620" w:type="dxa"/>
            <w:gridSpan w:val="2"/>
            <w:tcBorders>
              <w:bottom w:val="dotted" w:sz="4" w:space="0" w:color="auto"/>
            </w:tcBorders>
            <w:vAlign w:val="center"/>
          </w:tcPr>
          <w:p w14:paraId="548F4B21" w14:textId="77777777" w:rsidR="005B77D2" w:rsidRDefault="005B77D2"/>
        </w:tc>
        <w:tc>
          <w:tcPr>
            <w:tcW w:w="1620" w:type="dxa"/>
            <w:tcBorders>
              <w:bottom w:val="dotted" w:sz="4" w:space="0" w:color="auto"/>
            </w:tcBorders>
            <w:vAlign w:val="center"/>
          </w:tcPr>
          <w:p w14:paraId="18420762" w14:textId="77777777" w:rsidR="005B77D2" w:rsidRDefault="005B77D2"/>
        </w:tc>
        <w:tc>
          <w:tcPr>
            <w:tcW w:w="1620" w:type="dxa"/>
            <w:tcBorders>
              <w:bottom w:val="dotted" w:sz="4" w:space="0" w:color="auto"/>
            </w:tcBorders>
            <w:vAlign w:val="center"/>
          </w:tcPr>
          <w:p w14:paraId="3821FEA3" w14:textId="77777777" w:rsidR="005B77D2" w:rsidRDefault="005B77D2"/>
        </w:tc>
        <w:tc>
          <w:tcPr>
            <w:tcW w:w="1620" w:type="dxa"/>
            <w:tcBorders>
              <w:bottom w:val="dotted" w:sz="4" w:space="0" w:color="auto"/>
            </w:tcBorders>
            <w:vAlign w:val="center"/>
          </w:tcPr>
          <w:p w14:paraId="0B328A5C" w14:textId="77777777" w:rsidR="005B77D2" w:rsidRDefault="00AC56A1">
            <w:pPr>
              <w:jc w:val="left"/>
              <w:divId w:val="1"/>
            </w:pPr>
            <w:r>
              <w:rPr>
                <w:sz w:val="16"/>
              </w:rPr>
              <w:t>42NB</w:t>
            </w:r>
          </w:p>
        </w:tc>
        <w:tc>
          <w:tcPr>
            <w:tcW w:w="1620" w:type="dxa"/>
            <w:tcBorders>
              <w:bottom w:val="dotted" w:sz="4" w:space="0" w:color="auto"/>
            </w:tcBorders>
            <w:vAlign w:val="center"/>
          </w:tcPr>
          <w:p w14:paraId="2CF2A86A" w14:textId="77777777" w:rsidR="005B77D2" w:rsidRDefault="00AC56A1">
            <w:pPr>
              <w:jc w:val="center"/>
              <w:divId w:val="1"/>
            </w:pPr>
            <w:r>
              <w:rPr>
                <w:rFonts w:eastAsia="Arial"/>
                <w:sz w:val="16"/>
              </w:rPr>
              <w:t xml:space="preserve">1 </w:t>
            </w:r>
          </w:p>
        </w:tc>
      </w:tr>
      <w:tr w:rsidR="005B77D2" w14:paraId="27FC7235" w14:textId="77777777">
        <w:trPr>
          <w:trHeight w:val="320"/>
        </w:trPr>
        <w:tc>
          <w:tcPr>
            <w:tcW w:w="1620" w:type="dxa"/>
            <w:gridSpan w:val="2"/>
            <w:vMerge/>
          </w:tcPr>
          <w:p w14:paraId="002BA594" w14:textId="77777777" w:rsidR="005B77D2" w:rsidRDefault="005B77D2"/>
        </w:tc>
        <w:tc>
          <w:tcPr>
            <w:tcW w:w="1620" w:type="dxa"/>
            <w:gridSpan w:val="2"/>
            <w:tcBorders>
              <w:bottom w:val="dotted" w:sz="4" w:space="0" w:color="auto"/>
            </w:tcBorders>
            <w:vAlign w:val="center"/>
          </w:tcPr>
          <w:p w14:paraId="257BCFD8" w14:textId="77777777" w:rsidR="005B77D2" w:rsidRDefault="00AC56A1">
            <w:pPr>
              <w:jc w:val="left"/>
              <w:divId w:val="1"/>
            </w:pPr>
            <w:r>
              <w:rPr>
                <w:sz w:val="16"/>
              </w:rPr>
              <w:t>yellowish</w:t>
            </w:r>
          </w:p>
        </w:tc>
        <w:tc>
          <w:tcPr>
            <w:tcW w:w="1620" w:type="dxa"/>
            <w:gridSpan w:val="2"/>
            <w:tcBorders>
              <w:bottom w:val="dotted" w:sz="4" w:space="0" w:color="auto"/>
            </w:tcBorders>
            <w:vAlign w:val="center"/>
          </w:tcPr>
          <w:p w14:paraId="19E16A56" w14:textId="77777777" w:rsidR="005B77D2" w:rsidRDefault="005B77D2"/>
        </w:tc>
        <w:tc>
          <w:tcPr>
            <w:tcW w:w="1620" w:type="dxa"/>
            <w:tcBorders>
              <w:bottom w:val="dotted" w:sz="4" w:space="0" w:color="auto"/>
            </w:tcBorders>
            <w:vAlign w:val="center"/>
          </w:tcPr>
          <w:p w14:paraId="77B9376F" w14:textId="77777777" w:rsidR="005B77D2" w:rsidRDefault="005B77D2"/>
        </w:tc>
        <w:tc>
          <w:tcPr>
            <w:tcW w:w="1620" w:type="dxa"/>
            <w:tcBorders>
              <w:bottom w:val="dotted" w:sz="4" w:space="0" w:color="auto"/>
            </w:tcBorders>
            <w:vAlign w:val="center"/>
          </w:tcPr>
          <w:p w14:paraId="1790A77F" w14:textId="77777777" w:rsidR="005B77D2" w:rsidRDefault="005B77D2"/>
        </w:tc>
        <w:tc>
          <w:tcPr>
            <w:tcW w:w="1620" w:type="dxa"/>
            <w:tcBorders>
              <w:bottom w:val="dotted" w:sz="4" w:space="0" w:color="auto"/>
            </w:tcBorders>
            <w:vAlign w:val="center"/>
          </w:tcPr>
          <w:p w14:paraId="23766484" w14:textId="77777777" w:rsidR="005B77D2" w:rsidRDefault="00AC56A1">
            <w:pPr>
              <w:jc w:val="left"/>
              <w:divId w:val="1"/>
            </w:pPr>
            <w:r>
              <w:rPr>
                <w:sz w:val="16"/>
              </w:rPr>
              <w:t>HL 1038</w:t>
            </w:r>
          </w:p>
        </w:tc>
        <w:tc>
          <w:tcPr>
            <w:tcW w:w="1620" w:type="dxa"/>
            <w:tcBorders>
              <w:bottom w:val="dotted" w:sz="4" w:space="0" w:color="auto"/>
            </w:tcBorders>
            <w:vAlign w:val="center"/>
          </w:tcPr>
          <w:p w14:paraId="0FFAEA55" w14:textId="77777777" w:rsidR="005B77D2" w:rsidRDefault="00AC56A1">
            <w:pPr>
              <w:jc w:val="center"/>
              <w:divId w:val="1"/>
            </w:pPr>
            <w:r>
              <w:rPr>
                <w:rFonts w:eastAsia="Arial"/>
                <w:sz w:val="16"/>
              </w:rPr>
              <w:t xml:space="preserve">2 </w:t>
            </w:r>
          </w:p>
        </w:tc>
      </w:tr>
      <w:tr w:rsidR="005B77D2" w14:paraId="2A34AC10" w14:textId="77777777">
        <w:trPr>
          <w:trHeight w:val="320"/>
        </w:trPr>
        <w:tc>
          <w:tcPr>
            <w:tcW w:w="1620" w:type="dxa"/>
            <w:gridSpan w:val="2"/>
            <w:vMerge/>
          </w:tcPr>
          <w:p w14:paraId="1AB61EFE" w14:textId="77777777" w:rsidR="005B77D2" w:rsidRDefault="005B77D2"/>
        </w:tc>
        <w:tc>
          <w:tcPr>
            <w:tcW w:w="1620" w:type="dxa"/>
            <w:gridSpan w:val="2"/>
            <w:tcBorders>
              <w:bottom w:val="dotted" w:sz="4" w:space="0" w:color="auto"/>
            </w:tcBorders>
            <w:vAlign w:val="center"/>
          </w:tcPr>
          <w:p w14:paraId="57CFB18A" w14:textId="77777777" w:rsidR="005B77D2" w:rsidRDefault="00AC56A1">
            <w:pPr>
              <w:jc w:val="left"/>
              <w:divId w:val="1"/>
            </w:pPr>
            <w:r>
              <w:rPr>
                <w:sz w:val="16"/>
              </w:rPr>
              <w:t>greenish</w:t>
            </w:r>
          </w:p>
        </w:tc>
        <w:tc>
          <w:tcPr>
            <w:tcW w:w="1620" w:type="dxa"/>
            <w:gridSpan w:val="2"/>
            <w:tcBorders>
              <w:bottom w:val="dotted" w:sz="4" w:space="0" w:color="auto"/>
            </w:tcBorders>
            <w:vAlign w:val="center"/>
          </w:tcPr>
          <w:p w14:paraId="55DAEEF9" w14:textId="77777777" w:rsidR="005B77D2" w:rsidRDefault="005B77D2"/>
        </w:tc>
        <w:tc>
          <w:tcPr>
            <w:tcW w:w="1620" w:type="dxa"/>
            <w:tcBorders>
              <w:bottom w:val="dotted" w:sz="4" w:space="0" w:color="auto"/>
            </w:tcBorders>
            <w:vAlign w:val="center"/>
          </w:tcPr>
          <w:p w14:paraId="4B0E9941" w14:textId="77777777" w:rsidR="005B77D2" w:rsidRDefault="005B77D2"/>
        </w:tc>
        <w:tc>
          <w:tcPr>
            <w:tcW w:w="1620" w:type="dxa"/>
            <w:tcBorders>
              <w:bottom w:val="dotted" w:sz="4" w:space="0" w:color="auto"/>
            </w:tcBorders>
            <w:vAlign w:val="center"/>
          </w:tcPr>
          <w:p w14:paraId="0A1A2171" w14:textId="77777777" w:rsidR="005B77D2" w:rsidRDefault="005B77D2"/>
        </w:tc>
        <w:tc>
          <w:tcPr>
            <w:tcW w:w="1620" w:type="dxa"/>
            <w:tcBorders>
              <w:bottom w:val="dotted" w:sz="4" w:space="0" w:color="auto"/>
            </w:tcBorders>
            <w:vAlign w:val="center"/>
          </w:tcPr>
          <w:p w14:paraId="2781A2D3" w14:textId="77777777" w:rsidR="005B77D2" w:rsidRDefault="00AC56A1">
            <w:pPr>
              <w:jc w:val="left"/>
              <w:divId w:val="1"/>
            </w:pPr>
            <w:r>
              <w:rPr>
                <w:sz w:val="16"/>
              </w:rPr>
              <w:t>COSEH 6200</w:t>
            </w:r>
          </w:p>
        </w:tc>
        <w:tc>
          <w:tcPr>
            <w:tcW w:w="1620" w:type="dxa"/>
            <w:tcBorders>
              <w:bottom w:val="dotted" w:sz="4" w:space="0" w:color="auto"/>
            </w:tcBorders>
            <w:vAlign w:val="center"/>
          </w:tcPr>
          <w:p w14:paraId="33504A07" w14:textId="77777777" w:rsidR="005B77D2" w:rsidRDefault="00AC56A1">
            <w:pPr>
              <w:jc w:val="center"/>
              <w:divId w:val="1"/>
            </w:pPr>
            <w:r>
              <w:rPr>
                <w:rFonts w:eastAsia="Arial"/>
                <w:sz w:val="16"/>
              </w:rPr>
              <w:t xml:space="preserve">3 </w:t>
            </w:r>
          </w:p>
        </w:tc>
      </w:tr>
      <w:tr w:rsidR="005B77D2" w14:paraId="78705D96" w14:textId="77777777">
        <w:trPr>
          <w:trHeight w:val="360"/>
        </w:trPr>
        <w:tc>
          <w:tcPr>
            <w:tcW w:w="810" w:type="dxa"/>
            <w:tcBorders>
              <w:right w:val="dotted" w:sz="4" w:space="0" w:color="auto"/>
            </w:tcBorders>
            <w:shd w:val="clear" w:color="auto" w:fill="DFDFD7"/>
            <w:vAlign w:val="center"/>
          </w:tcPr>
          <w:p w14:paraId="41B99A29" w14:textId="77777777" w:rsidR="005B77D2" w:rsidRDefault="00AC56A1">
            <w:r>
              <w:rPr>
                <w:rFonts w:eastAsia="Arial"/>
                <w:b/>
                <w:sz w:val="16"/>
              </w:rPr>
              <w:t>48.</w:t>
            </w:r>
          </w:p>
        </w:tc>
        <w:tc>
          <w:tcPr>
            <w:tcW w:w="810" w:type="dxa"/>
            <w:tcBorders>
              <w:right w:val="dotted" w:sz="4" w:space="0" w:color="auto"/>
            </w:tcBorders>
            <w:shd w:val="clear" w:color="auto" w:fill="DFDFD7"/>
            <w:vAlign w:val="center"/>
          </w:tcPr>
          <w:p w14:paraId="085BE127" w14:textId="77777777" w:rsidR="005B77D2" w:rsidRDefault="005B77D2"/>
        </w:tc>
        <w:tc>
          <w:tcPr>
            <w:tcW w:w="810" w:type="dxa"/>
            <w:tcBorders>
              <w:right w:val="dotted" w:sz="4" w:space="0" w:color="auto"/>
            </w:tcBorders>
            <w:shd w:val="clear" w:color="auto" w:fill="DFDFD7"/>
            <w:vAlign w:val="center"/>
          </w:tcPr>
          <w:p w14:paraId="47D948DE"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75CD5339"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60FEA518" w14:textId="77777777" w:rsidR="005B77D2" w:rsidRDefault="005B77D2"/>
        </w:tc>
        <w:tc>
          <w:tcPr>
            <w:tcW w:w="810" w:type="dxa"/>
            <w:tcBorders>
              <w:right w:val="dotted" w:sz="4" w:space="0" w:color="auto"/>
            </w:tcBorders>
            <w:shd w:val="clear" w:color="auto" w:fill="DFDFD7"/>
            <w:vAlign w:val="center"/>
          </w:tcPr>
          <w:p w14:paraId="24107F6F" w14:textId="070F2410" w:rsidR="005B77D2" w:rsidRDefault="00AC56A1">
            <w:r>
              <w:rPr>
                <w:rFonts w:eastAsia="Arial"/>
                <w:b/>
                <w:sz w:val="16"/>
              </w:rPr>
              <w:t>(</w:t>
            </w:r>
            <w:del w:id="179" w:author="TWO" w:date="2026-07-06T19:09:00Z" w16du:dateUtc="2026-07-06T17:09:00Z">
              <w:r w:rsidR="001E5356">
                <w:rPr>
                  <w:rFonts w:eastAsia="Arial"/>
                  <w:b/>
                  <w:sz w:val="16"/>
                </w:rPr>
                <w:delText>d), (f</w:delText>
              </w:r>
            </w:del>
            <w:ins w:id="180" w:author="TWO" w:date="2026-07-06T19:09:00Z" w16du:dateUtc="2026-07-06T17:09:00Z">
              <w:r>
                <w:rPr>
                  <w:rFonts w:eastAsia="Arial"/>
                  <w:b/>
                  <w:sz w:val="16"/>
                </w:rPr>
                <w:t>e), (g</w:t>
              </w:r>
            </w:ins>
            <w:r>
              <w:rPr>
                <w:rFonts w:eastAsia="Arial"/>
                <w:b/>
                <w:sz w:val="16"/>
              </w:rPr>
              <w:t>)</w:t>
            </w:r>
          </w:p>
        </w:tc>
        <w:tc>
          <w:tcPr>
            <w:tcW w:w="1620" w:type="dxa"/>
            <w:shd w:val="clear" w:color="auto" w:fill="DFDFD7"/>
            <w:vAlign w:val="center"/>
          </w:tcPr>
          <w:p w14:paraId="27F58683" w14:textId="77777777" w:rsidR="005B77D2" w:rsidRDefault="005B77D2"/>
        </w:tc>
        <w:tc>
          <w:tcPr>
            <w:tcW w:w="1620" w:type="dxa"/>
            <w:shd w:val="clear" w:color="auto" w:fill="DFDFD7"/>
          </w:tcPr>
          <w:p w14:paraId="11362A7B" w14:textId="77777777" w:rsidR="005B77D2" w:rsidRDefault="005B77D2"/>
        </w:tc>
        <w:tc>
          <w:tcPr>
            <w:tcW w:w="1620" w:type="dxa"/>
            <w:shd w:val="clear" w:color="auto" w:fill="DFDFD7"/>
          </w:tcPr>
          <w:p w14:paraId="660870D2" w14:textId="77777777" w:rsidR="005B77D2" w:rsidRDefault="005B77D2"/>
        </w:tc>
        <w:tc>
          <w:tcPr>
            <w:tcW w:w="1620" w:type="dxa"/>
            <w:shd w:val="clear" w:color="auto" w:fill="DFDFD7"/>
          </w:tcPr>
          <w:p w14:paraId="6CDD14B5" w14:textId="77777777" w:rsidR="005B77D2" w:rsidRDefault="005B77D2"/>
        </w:tc>
      </w:tr>
      <w:tr w:rsidR="005B77D2" w14:paraId="669926B1" w14:textId="77777777">
        <w:trPr>
          <w:trHeight w:val="440"/>
        </w:trPr>
        <w:tc>
          <w:tcPr>
            <w:tcW w:w="1620" w:type="dxa"/>
            <w:gridSpan w:val="2"/>
            <w:vMerge w:val="restart"/>
          </w:tcPr>
          <w:p w14:paraId="09C32AD2" w14:textId="77777777" w:rsidR="005B77D2" w:rsidRDefault="005B77D2"/>
        </w:tc>
        <w:tc>
          <w:tcPr>
            <w:tcW w:w="1620" w:type="dxa"/>
            <w:gridSpan w:val="2"/>
            <w:tcBorders>
              <w:bottom w:val="dotted" w:sz="4" w:space="0" w:color="auto"/>
            </w:tcBorders>
          </w:tcPr>
          <w:p w14:paraId="1F4E8059" w14:textId="77777777" w:rsidR="005B77D2" w:rsidRDefault="00AC56A1">
            <w:pPr>
              <w:spacing w:before="113" w:after="113"/>
              <w:jc w:val="left"/>
              <w:divId w:val="1"/>
            </w:pPr>
            <w:r>
              <w:rPr>
                <w:b/>
                <w:sz w:val="16"/>
              </w:rPr>
              <w:t>Style: anthocyanin coloration</w:t>
            </w:r>
          </w:p>
        </w:tc>
        <w:tc>
          <w:tcPr>
            <w:tcW w:w="1620" w:type="dxa"/>
            <w:gridSpan w:val="2"/>
            <w:tcBorders>
              <w:bottom w:val="dotted" w:sz="4" w:space="0" w:color="auto"/>
            </w:tcBorders>
          </w:tcPr>
          <w:p w14:paraId="219EA9CE" w14:textId="77777777" w:rsidR="005B77D2" w:rsidRDefault="005B77D2"/>
        </w:tc>
        <w:tc>
          <w:tcPr>
            <w:tcW w:w="1620" w:type="dxa"/>
            <w:tcBorders>
              <w:bottom w:val="dotted" w:sz="4" w:space="0" w:color="auto"/>
            </w:tcBorders>
          </w:tcPr>
          <w:p w14:paraId="5EE504A6" w14:textId="77777777" w:rsidR="005B77D2" w:rsidRDefault="005B77D2"/>
        </w:tc>
        <w:tc>
          <w:tcPr>
            <w:tcW w:w="1620" w:type="dxa"/>
            <w:tcBorders>
              <w:bottom w:val="dotted" w:sz="4" w:space="0" w:color="auto"/>
            </w:tcBorders>
          </w:tcPr>
          <w:p w14:paraId="12F032B8" w14:textId="77777777" w:rsidR="005B77D2" w:rsidRDefault="005B77D2"/>
        </w:tc>
        <w:tc>
          <w:tcPr>
            <w:tcW w:w="1620" w:type="dxa"/>
            <w:tcBorders>
              <w:bottom w:val="dotted" w:sz="4" w:space="0" w:color="auto"/>
            </w:tcBorders>
          </w:tcPr>
          <w:p w14:paraId="23D66B3A" w14:textId="77777777" w:rsidR="005B77D2" w:rsidRDefault="005B77D2"/>
        </w:tc>
        <w:tc>
          <w:tcPr>
            <w:tcW w:w="1620" w:type="dxa"/>
            <w:tcBorders>
              <w:bottom w:val="dotted" w:sz="4" w:space="0" w:color="auto"/>
            </w:tcBorders>
          </w:tcPr>
          <w:p w14:paraId="73DC5441" w14:textId="77777777" w:rsidR="005B77D2" w:rsidRDefault="005B77D2"/>
        </w:tc>
      </w:tr>
      <w:tr w:rsidR="005B77D2" w14:paraId="3A97A4DE" w14:textId="77777777">
        <w:trPr>
          <w:trHeight w:val="320"/>
        </w:trPr>
        <w:tc>
          <w:tcPr>
            <w:tcW w:w="1620" w:type="dxa"/>
            <w:gridSpan w:val="2"/>
            <w:vMerge/>
          </w:tcPr>
          <w:p w14:paraId="1C6E2F7E" w14:textId="77777777" w:rsidR="005B77D2" w:rsidRDefault="005B77D2"/>
        </w:tc>
        <w:tc>
          <w:tcPr>
            <w:tcW w:w="1620" w:type="dxa"/>
            <w:gridSpan w:val="2"/>
            <w:tcBorders>
              <w:bottom w:val="dotted" w:sz="4" w:space="0" w:color="auto"/>
            </w:tcBorders>
            <w:vAlign w:val="center"/>
          </w:tcPr>
          <w:p w14:paraId="4A20AA6C" w14:textId="77777777" w:rsidR="005B77D2" w:rsidRDefault="00AC56A1">
            <w:pPr>
              <w:jc w:val="left"/>
              <w:divId w:val="1"/>
            </w:pPr>
            <w:r>
              <w:rPr>
                <w:sz w:val="16"/>
              </w:rPr>
              <w:t>absent or very weak</w:t>
            </w:r>
          </w:p>
        </w:tc>
        <w:tc>
          <w:tcPr>
            <w:tcW w:w="1620" w:type="dxa"/>
            <w:gridSpan w:val="2"/>
            <w:tcBorders>
              <w:bottom w:val="dotted" w:sz="4" w:space="0" w:color="auto"/>
            </w:tcBorders>
            <w:vAlign w:val="center"/>
          </w:tcPr>
          <w:p w14:paraId="6236CD2B" w14:textId="77777777" w:rsidR="005B77D2" w:rsidRDefault="005B77D2"/>
        </w:tc>
        <w:tc>
          <w:tcPr>
            <w:tcW w:w="1620" w:type="dxa"/>
            <w:tcBorders>
              <w:bottom w:val="dotted" w:sz="4" w:space="0" w:color="auto"/>
            </w:tcBorders>
            <w:vAlign w:val="center"/>
          </w:tcPr>
          <w:p w14:paraId="6B69E5F3" w14:textId="77777777" w:rsidR="005B77D2" w:rsidRDefault="005B77D2"/>
        </w:tc>
        <w:tc>
          <w:tcPr>
            <w:tcW w:w="1620" w:type="dxa"/>
            <w:tcBorders>
              <w:bottom w:val="dotted" w:sz="4" w:space="0" w:color="auto"/>
            </w:tcBorders>
            <w:vAlign w:val="center"/>
          </w:tcPr>
          <w:p w14:paraId="58A79ABB" w14:textId="77777777" w:rsidR="005B77D2" w:rsidRDefault="005B77D2"/>
        </w:tc>
        <w:tc>
          <w:tcPr>
            <w:tcW w:w="1620" w:type="dxa"/>
            <w:tcBorders>
              <w:bottom w:val="dotted" w:sz="4" w:space="0" w:color="auto"/>
            </w:tcBorders>
            <w:vAlign w:val="center"/>
          </w:tcPr>
          <w:p w14:paraId="30E7D0BA" w14:textId="77777777" w:rsidR="005B77D2" w:rsidRDefault="00AC56A1">
            <w:pPr>
              <w:jc w:val="left"/>
              <w:divId w:val="1"/>
            </w:pPr>
            <w:r>
              <w:rPr>
                <w:sz w:val="16"/>
              </w:rPr>
              <w:t>COSEH 7700</w:t>
            </w:r>
          </w:p>
        </w:tc>
        <w:tc>
          <w:tcPr>
            <w:tcW w:w="1620" w:type="dxa"/>
            <w:tcBorders>
              <w:bottom w:val="dotted" w:sz="4" w:space="0" w:color="auto"/>
            </w:tcBorders>
            <w:vAlign w:val="center"/>
          </w:tcPr>
          <w:p w14:paraId="483F2C69" w14:textId="77777777" w:rsidR="005B77D2" w:rsidRDefault="00AC56A1">
            <w:pPr>
              <w:jc w:val="center"/>
              <w:divId w:val="1"/>
            </w:pPr>
            <w:r>
              <w:rPr>
                <w:rFonts w:eastAsia="Arial"/>
                <w:sz w:val="16"/>
              </w:rPr>
              <w:t xml:space="preserve">1 </w:t>
            </w:r>
          </w:p>
        </w:tc>
      </w:tr>
      <w:tr w:rsidR="005B77D2" w14:paraId="6A9868F6" w14:textId="77777777">
        <w:trPr>
          <w:trHeight w:val="320"/>
        </w:trPr>
        <w:tc>
          <w:tcPr>
            <w:tcW w:w="1620" w:type="dxa"/>
            <w:gridSpan w:val="2"/>
            <w:vMerge/>
          </w:tcPr>
          <w:p w14:paraId="669CA1A0" w14:textId="77777777" w:rsidR="005B77D2" w:rsidRDefault="005B77D2"/>
        </w:tc>
        <w:tc>
          <w:tcPr>
            <w:tcW w:w="1620" w:type="dxa"/>
            <w:gridSpan w:val="2"/>
            <w:tcBorders>
              <w:bottom w:val="dotted" w:sz="4" w:space="0" w:color="auto"/>
            </w:tcBorders>
            <w:vAlign w:val="center"/>
          </w:tcPr>
          <w:p w14:paraId="21F1742F" w14:textId="77777777" w:rsidR="005B77D2" w:rsidRDefault="00AC56A1">
            <w:pPr>
              <w:jc w:val="left"/>
              <w:divId w:val="1"/>
            </w:pPr>
            <w:r>
              <w:rPr>
                <w:sz w:val="16"/>
              </w:rPr>
              <w:t>weak</w:t>
            </w:r>
          </w:p>
        </w:tc>
        <w:tc>
          <w:tcPr>
            <w:tcW w:w="1620" w:type="dxa"/>
            <w:gridSpan w:val="2"/>
            <w:tcBorders>
              <w:bottom w:val="dotted" w:sz="4" w:space="0" w:color="auto"/>
            </w:tcBorders>
            <w:vAlign w:val="center"/>
          </w:tcPr>
          <w:p w14:paraId="4702E89E" w14:textId="77777777" w:rsidR="005B77D2" w:rsidRDefault="005B77D2"/>
        </w:tc>
        <w:tc>
          <w:tcPr>
            <w:tcW w:w="1620" w:type="dxa"/>
            <w:tcBorders>
              <w:bottom w:val="dotted" w:sz="4" w:space="0" w:color="auto"/>
            </w:tcBorders>
            <w:vAlign w:val="center"/>
          </w:tcPr>
          <w:p w14:paraId="55A2E26B" w14:textId="77777777" w:rsidR="005B77D2" w:rsidRDefault="005B77D2"/>
        </w:tc>
        <w:tc>
          <w:tcPr>
            <w:tcW w:w="1620" w:type="dxa"/>
            <w:tcBorders>
              <w:bottom w:val="dotted" w:sz="4" w:space="0" w:color="auto"/>
            </w:tcBorders>
            <w:vAlign w:val="center"/>
          </w:tcPr>
          <w:p w14:paraId="64D507B9" w14:textId="77777777" w:rsidR="005B77D2" w:rsidRDefault="005B77D2"/>
        </w:tc>
        <w:tc>
          <w:tcPr>
            <w:tcW w:w="1620" w:type="dxa"/>
            <w:tcBorders>
              <w:bottom w:val="dotted" w:sz="4" w:space="0" w:color="auto"/>
            </w:tcBorders>
            <w:vAlign w:val="center"/>
          </w:tcPr>
          <w:p w14:paraId="5B9630C7" w14:textId="77777777" w:rsidR="005B77D2" w:rsidRDefault="005B77D2"/>
        </w:tc>
        <w:tc>
          <w:tcPr>
            <w:tcW w:w="1620" w:type="dxa"/>
            <w:tcBorders>
              <w:bottom w:val="dotted" w:sz="4" w:space="0" w:color="auto"/>
            </w:tcBorders>
            <w:vAlign w:val="center"/>
          </w:tcPr>
          <w:p w14:paraId="2BDA23B4" w14:textId="77777777" w:rsidR="005B77D2" w:rsidRDefault="00AC56A1">
            <w:pPr>
              <w:jc w:val="center"/>
              <w:divId w:val="1"/>
            </w:pPr>
            <w:r>
              <w:rPr>
                <w:rFonts w:eastAsia="Arial"/>
                <w:sz w:val="16"/>
              </w:rPr>
              <w:t xml:space="preserve">2 </w:t>
            </w:r>
          </w:p>
        </w:tc>
      </w:tr>
      <w:tr w:rsidR="005B77D2" w14:paraId="55AC9A17" w14:textId="77777777">
        <w:trPr>
          <w:trHeight w:val="320"/>
        </w:trPr>
        <w:tc>
          <w:tcPr>
            <w:tcW w:w="1620" w:type="dxa"/>
            <w:gridSpan w:val="2"/>
            <w:vMerge/>
          </w:tcPr>
          <w:p w14:paraId="73FF8486" w14:textId="77777777" w:rsidR="005B77D2" w:rsidRDefault="005B77D2"/>
        </w:tc>
        <w:tc>
          <w:tcPr>
            <w:tcW w:w="1620" w:type="dxa"/>
            <w:gridSpan w:val="2"/>
            <w:tcBorders>
              <w:bottom w:val="dotted" w:sz="4" w:space="0" w:color="auto"/>
            </w:tcBorders>
            <w:vAlign w:val="center"/>
          </w:tcPr>
          <w:p w14:paraId="2C8BFCBF"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116BECCD" w14:textId="77777777" w:rsidR="005B77D2" w:rsidRDefault="005B77D2"/>
        </w:tc>
        <w:tc>
          <w:tcPr>
            <w:tcW w:w="1620" w:type="dxa"/>
            <w:tcBorders>
              <w:bottom w:val="dotted" w:sz="4" w:space="0" w:color="auto"/>
            </w:tcBorders>
            <w:vAlign w:val="center"/>
          </w:tcPr>
          <w:p w14:paraId="74683DE6" w14:textId="77777777" w:rsidR="005B77D2" w:rsidRDefault="005B77D2"/>
        </w:tc>
        <w:tc>
          <w:tcPr>
            <w:tcW w:w="1620" w:type="dxa"/>
            <w:tcBorders>
              <w:bottom w:val="dotted" w:sz="4" w:space="0" w:color="auto"/>
            </w:tcBorders>
            <w:vAlign w:val="center"/>
          </w:tcPr>
          <w:p w14:paraId="5E1BA10E" w14:textId="77777777" w:rsidR="005B77D2" w:rsidRDefault="005B77D2"/>
        </w:tc>
        <w:tc>
          <w:tcPr>
            <w:tcW w:w="1620" w:type="dxa"/>
            <w:tcBorders>
              <w:bottom w:val="dotted" w:sz="4" w:space="0" w:color="auto"/>
            </w:tcBorders>
            <w:vAlign w:val="center"/>
          </w:tcPr>
          <w:p w14:paraId="64FE83B4" w14:textId="77777777" w:rsidR="005B77D2" w:rsidRDefault="00AC56A1">
            <w:pPr>
              <w:jc w:val="left"/>
              <w:divId w:val="1"/>
            </w:pPr>
            <w:r>
              <w:rPr>
                <w:sz w:val="16"/>
              </w:rPr>
              <w:t>COSEH 960</w:t>
            </w:r>
          </w:p>
        </w:tc>
        <w:tc>
          <w:tcPr>
            <w:tcW w:w="1620" w:type="dxa"/>
            <w:tcBorders>
              <w:bottom w:val="dotted" w:sz="4" w:space="0" w:color="auto"/>
            </w:tcBorders>
            <w:vAlign w:val="center"/>
          </w:tcPr>
          <w:p w14:paraId="130F86A1" w14:textId="77777777" w:rsidR="005B77D2" w:rsidRDefault="00AC56A1">
            <w:pPr>
              <w:jc w:val="center"/>
              <w:divId w:val="1"/>
            </w:pPr>
            <w:r>
              <w:rPr>
                <w:rFonts w:eastAsia="Arial"/>
                <w:sz w:val="16"/>
              </w:rPr>
              <w:t xml:space="preserve">3 </w:t>
            </w:r>
          </w:p>
        </w:tc>
      </w:tr>
      <w:tr w:rsidR="005B77D2" w14:paraId="272D8247" w14:textId="77777777">
        <w:trPr>
          <w:trHeight w:val="320"/>
        </w:trPr>
        <w:tc>
          <w:tcPr>
            <w:tcW w:w="1620" w:type="dxa"/>
            <w:gridSpan w:val="2"/>
            <w:vMerge/>
          </w:tcPr>
          <w:p w14:paraId="59A048C2" w14:textId="77777777" w:rsidR="005B77D2" w:rsidRDefault="005B77D2"/>
        </w:tc>
        <w:tc>
          <w:tcPr>
            <w:tcW w:w="1620" w:type="dxa"/>
            <w:gridSpan w:val="2"/>
            <w:tcBorders>
              <w:bottom w:val="dotted" w:sz="4" w:space="0" w:color="auto"/>
            </w:tcBorders>
            <w:vAlign w:val="center"/>
          </w:tcPr>
          <w:p w14:paraId="75142399" w14:textId="77777777" w:rsidR="005B77D2" w:rsidRDefault="00AC56A1">
            <w:pPr>
              <w:jc w:val="left"/>
              <w:divId w:val="1"/>
            </w:pPr>
            <w:r>
              <w:rPr>
                <w:sz w:val="16"/>
              </w:rPr>
              <w:t>strong</w:t>
            </w:r>
          </w:p>
        </w:tc>
        <w:tc>
          <w:tcPr>
            <w:tcW w:w="1620" w:type="dxa"/>
            <w:gridSpan w:val="2"/>
            <w:tcBorders>
              <w:bottom w:val="dotted" w:sz="4" w:space="0" w:color="auto"/>
            </w:tcBorders>
            <w:vAlign w:val="center"/>
          </w:tcPr>
          <w:p w14:paraId="20A69EB8" w14:textId="77777777" w:rsidR="005B77D2" w:rsidRDefault="005B77D2"/>
        </w:tc>
        <w:tc>
          <w:tcPr>
            <w:tcW w:w="1620" w:type="dxa"/>
            <w:tcBorders>
              <w:bottom w:val="dotted" w:sz="4" w:space="0" w:color="auto"/>
            </w:tcBorders>
            <w:vAlign w:val="center"/>
          </w:tcPr>
          <w:p w14:paraId="3323AF51" w14:textId="77777777" w:rsidR="005B77D2" w:rsidRDefault="005B77D2"/>
        </w:tc>
        <w:tc>
          <w:tcPr>
            <w:tcW w:w="1620" w:type="dxa"/>
            <w:tcBorders>
              <w:bottom w:val="dotted" w:sz="4" w:space="0" w:color="auto"/>
            </w:tcBorders>
            <w:vAlign w:val="center"/>
          </w:tcPr>
          <w:p w14:paraId="7B099249" w14:textId="77777777" w:rsidR="005B77D2" w:rsidRDefault="005B77D2"/>
        </w:tc>
        <w:tc>
          <w:tcPr>
            <w:tcW w:w="1620" w:type="dxa"/>
            <w:tcBorders>
              <w:bottom w:val="dotted" w:sz="4" w:space="0" w:color="auto"/>
            </w:tcBorders>
            <w:vAlign w:val="center"/>
          </w:tcPr>
          <w:p w14:paraId="393DEEE2" w14:textId="77777777" w:rsidR="005B77D2" w:rsidRDefault="00AC56A1">
            <w:pPr>
              <w:jc w:val="left"/>
              <w:divId w:val="1"/>
            </w:pPr>
            <w:r>
              <w:rPr>
                <w:sz w:val="16"/>
              </w:rPr>
              <w:t>COSEH 6200</w:t>
            </w:r>
          </w:p>
        </w:tc>
        <w:tc>
          <w:tcPr>
            <w:tcW w:w="1620" w:type="dxa"/>
            <w:tcBorders>
              <w:bottom w:val="dotted" w:sz="4" w:space="0" w:color="auto"/>
            </w:tcBorders>
            <w:vAlign w:val="center"/>
          </w:tcPr>
          <w:p w14:paraId="18023164" w14:textId="77777777" w:rsidR="005B77D2" w:rsidRDefault="00AC56A1">
            <w:pPr>
              <w:jc w:val="center"/>
              <w:divId w:val="1"/>
            </w:pPr>
            <w:r>
              <w:rPr>
                <w:rFonts w:eastAsia="Arial"/>
                <w:sz w:val="16"/>
              </w:rPr>
              <w:t xml:space="preserve">4 </w:t>
            </w:r>
          </w:p>
        </w:tc>
      </w:tr>
      <w:tr w:rsidR="005B77D2" w14:paraId="3B0F9939" w14:textId="77777777">
        <w:trPr>
          <w:trHeight w:val="320"/>
        </w:trPr>
        <w:tc>
          <w:tcPr>
            <w:tcW w:w="1620" w:type="dxa"/>
            <w:gridSpan w:val="2"/>
            <w:vMerge/>
          </w:tcPr>
          <w:p w14:paraId="17EB9312" w14:textId="77777777" w:rsidR="005B77D2" w:rsidRDefault="005B77D2"/>
        </w:tc>
        <w:tc>
          <w:tcPr>
            <w:tcW w:w="1620" w:type="dxa"/>
            <w:gridSpan w:val="2"/>
            <w:tcBorders>
              <w:bottom w:val="dotted" w:sz="4" w:space="0" w:color="auto"/>
            </w:tcBorders>
            <w:vAlign w:val="center"/>
          </w:tcPr>
          <w:p w14:paraId="4375D2A2" w14:textId="77777777" w:rsidR="005B77D2" w:rsidRDefault="00AC56A1">
            <w:pPr>
              <w:jc w:val="left"/>
              <w:divId w:val="1"/>
            </w:pPr>
            <w:r>
              <w:rPr>
                <w:sz w:val="16"/>
              </w:rPr>
              <w:t>very strong</w:t>
            </w:r>
          </w:p>
        </w:tc>
        <w:tc>
          <w:tcPr>
            <w:tcW w:w="1620" w:type="dxa"/>
            <w:gridSpan w:val="2"/>
            <w:tcBorders>
              <w:bottom w:val="dotted" w:sz="4" w:space="0" w:color="auto"/>
            </w:tcBorders>
            <w:vAlign w:val="center"/>
          </w:tcPr>
          <w:p w14:paraId="1A1E7A6E" w14:textId="77777777" w:rsidR="005B77D2" w:rsidRDefault="005B77D2"/>
        </w:tc>
        <w:tc>
          <w:tcPr>
            <w:tcW w:w="1620" w:type="dxa"/>
            <w:tcBorders>
              <w:bottom w:val="dotted" w:sz="4" w:space="0" w:color="auto"/>
            </w:tcBorders>
            <w:vAlign w:val="center"/>
          </w:tcPr>
          <w:p w14:paraId="1E4B7ED1" w14:textId="77777777" w:rsidR="005B77D2" w:rsidRDefault="005B77D2"/>
        </w:tc>
        <w:tc>
          <w:tcPr>
            <w:tcW w:w="1620" w:type="dxa"/>
            <w:tcBorders>
              <w:bottom w:val="dotted" w:sz="4" w:space="0" w:color="auto"/>
            </w:tcBorders>
            <w:vAlign w:val="center"/>
          </w:tcPr>
          <w:p w14:paraId="514CDBE3" w14:textId="77777777" w:rsidR="005B77D2" w:rsidRDefault="005B77D2"/>
        </w:tc>
        <w:tc>
          <w:tcPr>
            <w:tcW w:w="1620" w:type="dxa"/>
            <w:tcBorders>
              <w:bottom w:val="dotted" w:sz="4" w:space="0" w:color="auto"/>
            </w:tcBorders>
            <w:vAlign w:val="center"/>
          </w:tcPr>
          <w:p w14:paraId="0C9C63A4" w14:textId="77777777" w:rsidR="005B77D2" w:rsidRDefault="00AC56A1">
            <w:pPr>
              <w:jc w:val="left"/>
              <w:divId w:val="1"/>
            </w:pPr>
            <w:r>
              <w:rPr>
                <w:sz w:val="16"/>
              </w:rPr>
              <w:t>HL 1024</w:t>
            </w:r>
          </w:p>
        </w:tc>
        <w:tc>
          <w:tcPr>
            <w:tcW w:w="1620" w:type="dxa"/>
            <w:tcBorders>
              <w:bottom w:val="dotted" w:sz="4" w:space="0" w:color="auto"/>
            </w:tcBorders>
            <w:vAlign w:val="center"/>
          </w:tcPr>
          <w:p w14:paraId="66A74BB0" w14:textId="77777777" w:rsidR="005B77D2" w:rsidRDefault="00AC56A1">
            <w:pPr>
              <w:jc w:val="center"/>
              <w:divId w:val="1"/>
            </w:pPr>
            <w:r>
              <w:rPr>
                <w:rFonts w:eastAsia="Arial"/>
                <w:sz w:val="16"/>
              </w:rPr>
              <w:t xml:space="preserve">5 </w:t>
            </w:r>
          </w:p>
        </w:tc>
      </w:tr>
      <w:tr w:rsidR="005B77D2" w14:paraId="5D4981C3" w14:textId="77777777">
        <w:trPr>
          <w:trHeight w:val="360"/>
        </w:trPr>
        <w:tc>
          <w:tcPr>
            <w:tcW w:w="810" w:type="dxa"/>
            <w:tcBorders>
              <w:right w:val="dotted" w:sz="4" w:space="0" w:color="auto"/>
            </w:tcBorders>
            <w:shd w:val="clear" w:color="auto" w:fill="DFDFD7"/>
            <w:vAlign w:val="center"/>
          </w:tcPr>
          <w:p w14:paraId="6075E3F7" w14:textId="77777777" w:rsidR="005B77D2" w:rsidRDefault="00AC56A1">
            <w:r>
              <w:rPr>
                <w:rFonts w:eastAsia="Arial"/>
                <w:b/>
                <w:sz w:val="16"/>
              </w:rPr>
              <w:t>49.</w:t>
            </w:r>
          </w:p>
        </w:tc>
        <w:tc>
          <w:tcPr>
            <w:tcW w:w="810" w:type="dxa"/>
            <w:tcBorders>
              <w:right w:val="dotted" w:sz="4" w:space="0" w:color="auto"/>
            </w:tcBorders>
            <w:shd w:val="clear" w:color="auto" w:fill="DFDFD7"/>
            <w:vAlign w:val="center"/>
          </w:tcPr>
          <w:p w14:paraId="25B766C7" w14:textId="77777777" w:rsidR="005B77D2" w:rsidRDefault="005B77D2"/>
        </w:tc>
        <w:tc>
          <w:tcPr>
            <w:tcW w:w="810" w:type="dxa"/>
            <w:tcBorders>
              <w:right w:val="dotted" w:sz="4" w:space="0" w:color="auto"/>
            </w:tcBorders>
            <w:shd w:val="clear" w:color="auto" w:fill="DFDFD7"/>
            <w:vAlign w:val="center"/>
          </w:tcPr>
          <w:p w14:paraId="07EEB74A" w14:textId="77777777" w:rsidR="005B77D2" w:rsidRDefault="00AC56A1">
            <w:r>
              <w:rPr>
                <w:rFonts w:eastAsia="Arial"/>
                <w:b/>
                <w:sz w:val="16"/>
              </w:rPr>
              <w:t>PQ</w:t>
            </w:r>
          </w:p>
        </w:tc>
        <w:tc>
          <w:tcPr>
            <w:tcW w:w="810" w:type="dxa"/>
            <w:tcBorders>
              <w:right w:val="dotted" w:sz="4" w:space="0" w:color="auto"/>
            </w:tcBorders>
            <w:shd w:val="clear" w:color="auto" w:fill="DFDFD7"/>
            <w:vAlign w:val="center"/>
          </w:tcPr>
          <w:p w14:paraId="6BFA40EF"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7A9A13B8"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03F386A3" w14:textId="6AE7274B" w:rsidR="005B77D2" w:rsidRDefault="00AC56A1">
            <w:r>
              <w:rPr>
                <w:rFonts w:eastAsia="Arial"/>
                <w:b/>
                <w:sz w:val="16"/>
              </w:rPr>
              <w:t>(</w:t>
            </w:r>
            <w:del w:id="181" w:author="TWO" w:date="2026-07-06T19:09:00Z" w16du:dateUtc="2026-07-06T17:09:00Z">
              <w:r w:rsidR="001E5356">
                <w:rPr>
                  <w:rFonts w:eastAsia="Arial"/>
                  <w:b/>
                  <w:sz w:val="16"/>
                </w:rPr>
                <w:delText>d), (f</w:delText>
              </w:r>
            </w:del>
            <w:ins w:id="182" w:author="TWO" w:date="2026-07-06T19:09:00Z" w16du:dateUtc="2026-07-06T17:09:00Z">
              <w:r>
                <w:rPr>
                  <w:rFonts w:eastAsia="Arial"/>
                  <w:b/>
                  <w:sz w:val="16"/>
                </w:rPr>
                <w:t>e), (g</w:t>
              </w:r>
            </w:ins>
            <w:r>
              <w:rPr>
                <w:rFonts w:eastAsia="Arial"/>
                <w:b/>
                <w:sz w:val="16"/>
              </w:rPr>
              <w:t>)</w:t>
            </w:r>
          </w:p>
        </w:tc>
        <w:tc>
          <w:tcPr>
            <w:tcW w:w="1620" w:type="dxa"/>
            <w:shd w:val="clear" w:color="auto" w:fill="DFDFD7"/>
            <w:vAlign w:val="center"/>
          </w:tcPr>
          <w:p w14:paraId="3080DA61" w14:textId="77777777" w:rsidR="005B77D2" w:rsidRDefault="005B77D2"/>
        </w:tc>
        <w:tc>
          <w:tcPr>
            <w:tcW w:w="1620" w:type="dxa"/>
            <w:shd w:val="clear" w:color="auto" w:fill="DFDFD7"/>
          </w:tcPr>
          <w:p w14:paraId="5A4699CC" w14:textId="77777777" w:rsidR="005B77D2" w:rsidRDefault="005B77D2"/>
        </w:tc>
        <w:tc>
          <w:tcPr>
            <w:tcW w:w="1620" w:type="dxa"/>
            <w:shd w:val="clear" w:color="auto" w:fill="DFDFD7"/>
          </w:tcPr>
          <w:p w14:paraId="618709CA" w14:textId="77777777" w:rsidR="005B77D2" w:rsidRDefault="005B77D2"/>
        </w:tc>
        <w:tc>
          <w:tcPr>
            <w:tcW w:w="1620" w:type="dxa"/>
            <w:shd w:val="clear" w:color="auto" w:fill="DFDFD7"/>
          </w:tcPr>
          <w:p w14:paraId="148F6CB1" w14:textId="77777777" w:rsidR="005B77D2" w:rsidRDefault="005B77D2"/>
        </w:tc>
      </w:tr>
      <w:tr w:rsidR="005B77D2" w14:paraId="59DC69BB" w14:textId="77777777">
        <w:trPr>
          <w:trHeight w:val="440"/>
        </w:trPr>
        <w:tc>
          <w:tcPr>
            <w:tcW w:w="1620" w:type="dxa"/>
            <w:gridSpan w:val="2"/>
            <w:vMerge w:val="restart"/>
          </w:tcPr>
          <w:p w14:paraId="68041045" w14:textId="77777777" w:rsidR="005B77D2" w:rsidRDefault="005B77D2"/>
        </w:tc>
        <w:tc>
          <w:tcPr>
            <w:tcW w:w="1620" w:type="dxa"/>
            <w:gridSpan w:val="2"/>
            <w:tcBorders>
              <w:bottom w:val="dotted" w:sz="4" w:space="0" w:color="auto"/>
            </w:tcBorders>
          </w:tcPr>
          <w:p w14:paraId="7EF11F9F" w14:textId="40DB4BE7" w:rsidR="005B77D2" w:rsidRDefault="001E5356">
            <w:pPr>
              <w:spacing w:before="113" w:after="113"/>
              <w:jc w:val="left"/>
              <w:divId w:val="1"/>
            </w:pPr>
            <w:del w:id="183" w:author="TWO" w:date="2026-07-06T19:09:00Z" w16du:dateUtc="2026-07-06T17:09:00Z">
              <w:r>
                <w:rPr>
                  <w:b/>
                  <w:sz w:val="16"/>
                  <w:u w:val="single"/>
                </w:rPr>
                <w:delText>Only varieties with Style: anthocyanin coloration: absent or very weak to medium:</w:delText>
              </w:r>
              <w:r>
                <w:rPr>
                  <w:b/>
                  <w:sz w:val="16"/>
                </w:rPr>
                <w:delText xml:space="preserve"> Style: color </w:delText>
              </w:r>
            </w:del>
            <w:ins w:id="184" w:author="TWO" w:date="2026-07-06T19:09:00Z" w16du:dateUtc="2026-07-06T17:09:00Z">
              <w:r w:rsidR="00AC56A1">
                <w:rPr>
                  <w:b/>
                  <w:sz w:val="16"/>
                </w:rPr>
                <w:t>Style: color</w:t>
              </w:r>
            </w:ins>
          </w:p>
        </w:tc>
        <w:tc>
          <w:tcPr>
            <w:tcW w:w="1620" w:type="dxa"/>
            <w:gridSpan w:val="2"/>
            <w:tcBorders>
              <w:bottom w:val="dotted" w:sz="4" w:space="0" w:color="auto"/>
            </w:tcBorders>
          </w:tcPr>
          <w:p w14:paraId="035720EF" w14:textId="77777777" w:rsidR="005B77D2" w:rsidRDefault="005B77D2"/>
        </w:tc>
        <w:tc>
          <w:tcPr>
            <w:tcW w:w="1620" w:type="dxa"/>
            <w:tcBorders>
              <w:bottom w:val="dotted" w:sz="4" w:space="0" w:color="auto"/>
            </w:tcBorders>
          </w:tcPr>
          <w:p w14:paraId="40972234" w14:textId="77777777" w:rsidR="005B77D2" w:rsidRDefault="005B77D2"/>
        </w:tc>
        <w:tc>
          <w:tcPr>
            <w:tcW w:w="1620" w:type="dxa"/>
            <w:tcBorders>
              <w:bottom w:val="dotted" w:sz="4" w:space="0" w:color="auto"/>
            </w:tcBorders>
          </w:tcPr>
          <w:p w14:paraId="0107F345" w14:textId="77777777" w:rsidR="005B77D2" w:rsidRDefault="005B77D2"/>
        </w:tc>
        <w:tc>
          <w:tcPr>
            <w:tcW w:w="1620" w:type="dxa"/>
            <w:tcBorders>
              <w:bottom w:val="dotted" w:sz="4" w:space="0" w:color="auto"/>
            </w:tcBorders>
          </w:tcPr>
          <w:p w14:paraId="290C5165" w14:textId="77777777" w:rsidR="005B77D2" w:rsidRDefault="005B77D2"/>
        </w:tc>
        <w:tc>
          <w:tcPr>
            <w:tcW w:w="1620" w:type="dxa"/>
            <w:tcBorders>
              <w:bottom w:val="dotted" w:sz="4" w:space="0" w:color="auto"/>
            </w:tcBorders>
          </w:tcPr>
          <w:p w14:paraId="589B536D" w14:textId="77777777" w:rsidR="005B77D2" w:rsidRDefault="005B77D2"/>
        </w:tc>
      </w:tr>
      <w:tr w:rsidR="005B77D2" w14:paraId="654BDB9A" w14:textId="77777777">
        <w:trPr>
          <w:trHeight w:val="320"/>
        </w:trPr>
        <w:tc>
          <w:tcPr>
            <w:tcW w:w="1620" w:type="dxa"/>
            <w:gridSpan w:val="2"/>
            <w:vMerge/>
          </w:tcPr>
          <w:p w14:paraId="77D10718" w14:textId="77777777" w:rsidR="005B77D2" w:rsidRDefault="005B77D2"/>
        </w:tc>
        <w:tc>
          <w:tcPr>
            <w:tcW w:w="1620" w:type="dxa"/>
            <w:gridSpan w:val="2"/>
            <w:tcBorders>
              <w:bottom w:val="dotted" w:sz="4" w:space="0" w:color="auto"/>
            </w:tcBorders>
            <w:vAlign w:val="center"/>
          </w:tcPr>
          <w:p w14:paraId="290A0D98" w14:textId="77777777" w:rsidR="005B77D2" w:rsidRDefault="00AC56A1">
            <w:pPr>
              <w:jc w:val="left"/>
              <w:divId w:val="1"/>
            </w:pPr>
            <w:r>
              <w:rPr>
                <w:sz w:val="16"/>
              </w:rPr>
              <w:t>whitish</w:t>
            </w:r>
          </w:p>
        </w:tc>
        <w:tc>
          <w:tcPr>
            <w:tcW w:w="1620" w:type="dxa"/>
            <w:gridSpan w:val="2"/>
            <w:tcBorders>
              <w:bottom w:val="dotted" w:sz="4" w:space="0" w:color="auto"/>
            </w:tcBorders>
            <w:vAlign w:val="center"/>
          </w:tcPr>
          <w:p w14:paraId="01B84D06" w14:textId="77777777" w:rsidR="005B77D2" w:rsidRDefault="005B77D2"/>
        </w:tc>
        <w:tc>
          <w:tcPr>
            <w:tcW w:w="1620" w:type="dxa"/>
            <w:tcBorders>
              <w:bottom w:val="dotted" w:sz="4" w:space="0" w:color="auto"/>
            </w:tcBorders>
            <w:vAlign w:val="center"/>
          </w:tcPr>
          <w:p w14:paraId="166F99A0" w14:textId="77777777" w:rsidR="005B77D2" w:rsidRDefault="005B77D2"/>
        </w:tc>
        <w:tc>
          <w:tcPr>
            <w:tcW w:w="1620" w:type="dxa"/>
            <w:tcBorders>
              <w:bottom w:val="dotted" w:sz="4" w:space="0" w:color="auto"/>
            </w:tcBorders>
            <w:vAlign w:val="center"/>
          </w:tcPr>
          <w:p w14:paraId="52655CAD" w14:textId="77777777" w:rsidR="005B77D2" w:rsidRDefault="005B77D2"/>
        </w:tc>
        <w:tc>
          <w:tcPr>
            <w:tcW w:w="1620" w:type="dxa"/>
            <w:tcBorders>
              <w:bottom w:val="dotted" w:sz="4" w:space="0" w:color="auto"/>
            </w:tcBorders>
            <w:vAlign w:val="center"/>
          </w:tcPr>
          <w:p w14:paraId="15A1499E" w14:textId="77777777" w:rsidR="005B77D2" w:rsidRDefault="00AC56A1">
            <w:pPr>
              <w:jc w:val="left"/>
              <w:divId w:val="1"/>
            </w:pPr>
            <w:r>
              <w:rPr>
                <w:sz w:val="16"/>
              </w:rPr>
              <w:t>COSEH 7700</w:t>
            </w:r>
          </w:p>
        </w:tc>
        <w:tc>
          <w:tcPr>
            <w:tcW w:w="1620" w:type="dxa"/>
            <w:tcBorders>
              <w:bottom w:val="dotted" w:sz="4" w:space="0" w:color="auto"/>
            </w:tcBorders>
            <w:vAlign w:val="center"/>
          </w:tcPr>
          <w:p w14:paraId="6791F409" w14:textId="77777777" w:rsidR="005B77D2" w:rsidRDefault="00AC56A1">
            <w:pPr>
              <w:jc w:val="center"/>
              <w:divId w:val="1"/>
            </w:pPr>
            <w:r>
              <w:rPr>
                <w:rFonts w:eastAsia="Arial"/>
                <w:sz w:val="16"/>
              </w:rPr>
              <w:t xml:space="preserve">1 </w:t>
            </w:r>
          </w:p>
        </w:tc>
      </w:tr>
      <w:tr w:rsidR="005B77D2" w14:paraId="745142FE" w14:textId="77777777">
        <w:trPr>
          <w:trHeight w:val="320"/>
        </w:trPr>
        <w:tc>
          <w:tcPr>
            <w:tcW w:w="1620" w:type="dxa"/>
            <w:gridSpan w:val="2"/>
            <w:vMerge/>
          </w:tcPr>
          <w:p w14:paraId="2A349716" w14:textId="77777777" w:rsidR="005B77D2" w:rsidRDefault="005B77D2"/>
        </w:tc>
        <w:tc>
          <w:tcPr>
            <w:tcW w:w="1620" w:type="dxa"/>
            <w:gridSpan w:val="2"/>
            <w:tcBorders>
              <w:bottom w:val="dotted" w:sz="4" w:space="0" w:color="auto"/>
            </w:tcBorders>
            <w:vAlign w:val="center"/>
          </w:tcPr>
          <w:p w14:paraId="3E94EF4C" w14:textId="77777777" w:rsidR="005B77D2" w:rsidRDefault="00AC56A1">
            <w:pPr>
              <w:jc w:val="left"/>
              <w:divId w:val="1"/>
            </w:pPr>
            <w:r>
              <w:rPr>
                <w:sz w:val="16"/>
              </w:rPr>
              <w:t>yellowish</w:t>
            </w:r>
          </w:p>
        </w:tc>
        <w:tc>
          <w:tcPr>
            <w:tcW w:w="1620" w:type="dxa"/>
            <w:gridSpan w:val="2"/>
            <w:tcBorders>
              <w:bottom w:val="dotted" w:sz="4" w:space="0" w:color="auto"/>
            </w:tcBorders>
            <w:vAlign w:val="center"/>
          </w:tcPr>
          <w:p w14:paraId="72AD1B4F" w14:textId="77777777" w:rsidR="005B77D2" w:rsidRDefault="005B77D2"/>
        </w:tc>
        <w:tc>
          <w:tcPr>
            <w:tcW w:w="1620" w:type="dxa"/>
            <w:tcBorders>
              <w:bottom w:val="dotted" w:sz="4" w:space="0" w:color="auto"/>
            </w:tcBorders>
            <w:vAlign w:val="center"/>
          </w:tcPr>
          <w:p w14:paraId="75FDAAB2" w14:textId="77777777" w:rsidR="005B77D2" w:rsidRDefault="005B77D2"/>
        </w:tc>
        <w:tc>
          <w:tcPr>
            <w:tcW w:w="1620" w:type="dxa"/>
            <w:tcBorders>
              <w:bottom w:val="dotted" w:sz="4" w:space="0" w:color="auto"/>
            </w:tcBorders>
            <w:vAlign w:val="center"/>
          </w:tcPr>
          <w:p w14:paraId="1F8A5864" w14:textId="77777777" w:rsidR="005B77D2" w:rsidRDefault="005B77D2"/>
        </w:tc>
        <w:tc>
          <w:tcPr>
            <w:tcW w:w="1620" w:type="dxa"/>
            <w:tcBorders>
              <w:bottom w:val="dotted" w:sz="4" w:space="0" w:color="auto"/>
            </w:tcBorders>
            <w:vAlign w:val="center"/>
          </w:tcPr>
          <w:p w14:paraId="196DB332" w14:textId="77777777" w:rsidR="005B77D2" w:rsidRDefault="005B77D2"/>
        </w:tc>
        <w:tc>
          <w:tcPr>
            <w:tcW w:w="1620" w:type="dxa"/>
            <w:tcBorders>
              <w:bottom w:val="dotted" w:sz="4" w:space="0" w:color="auto"/>
            </w:tcBorders>
            <w:vAlign w:val="center"/>
          </w:tcPr>
          <w:p w14:paraId="208047DA" w14:textId="77777777" w:rsidR="005B77D2" w:rsidRDefault="00AC56A1">
            <w:pPr>
              <w:jc w:val="center"/>
              <w:divId w:val="1"/>
            </w:pPr>
            <w:r>
              <w:rPr>
                <w:rFonts w:eastAsia="Arial"/>
                <w:sz w:val="16"/>
              </w:rPr>
              <w:t xml:space="preserve">2 </w:t>
            </w:r>
          </w:p>
        </w:tc>
      </w:tr>
      <w:tr w:rsidR="005B77D2" w14:paraId="5418C42B" w14:textId="77777777">
        <w:trPr>
          <w:trHeight w:val="320"/>
        </w:trPr>
        <w:tc>
          <w:tcPr>
            <w:tcW w:w="1620" w:type="dxa"/>
            <w:gridSpan w:val="2"/>
            <w:vMerge/>
          </w:tcPr>
          <w:p w14:paraId="6C841171" w14:textId="77777777" w:rsidR="005B77D2" w:rsidRDefault="005B77D2"/>
        </w:tc>
        <w:tc>
          <w:tcPr>
            <w:tcW w:w="1620" w:type="dxa"/>
            <w:gridSpan w:val="2"/>
            <w:tcBorders>
              <w:bottom w:val="dotted" w:sz="4" w:space="0" w:color="auto"/>
            </w:tcBorders>
            <w:vAlign w:val="center"/>
          </w:tcPr>
          <w:p w14:paraId="219E0FF8" w14:textId="77777777" w:rsidR="005B77D2" w:rsidRDefault="00AC56A1">
            <w:pPr>
              <w:jc w:val="left"/>
              <w:divId w:val="1"/>
            </w:pPr>
            <w:r>
              <w:rPr>
                <w:sz w:val="16"/>
              </w:rPr>
              <w:t>greenish</w:t>
            </w:r>
          </w:p>
        </w:tc>
        <w:tc>
          <w:tcPr>
            <w:tcW w:w="1620" w:type="dxa"/>
            <w:gridSpan w:val="2"/>
            <w:tcBorders>
              <w:bottom w:val="dotted" w:sz="4" w:space="0" w:color="auto"/>
            </w:tcBorders>
            <w:vAlign w:val="center"/>
          </w:tcPr>
          <w:p w14:paraId="47D75092" w14:textId="77777777" w:rsidR="005B77D2" w:rsidRDefault="005B77D2"/>
        </w:tc>
        <w:tc>
          <w:tcPr>
            <w:tcW w:w="1620" w:type="dxa"/>
            <w:tcBorders>
              <w:bottom w:val="dotted" w:sz="4" w:space="0" w:color="auto"/>
            </w:tcBorders>
            <w:vAlign w:val="center"/>
          </w:tcPr>
          <w:p w14:paraId="2A3AC2B6" w14:textId="77777777" w:rsidR="005B77D2" w:rsidRDefault="005B77D2"/>
        </w:tc>
        <w:tc>
          <w:tcPr>
            <w:tcW w:w="1620" w:type="dxa"/>
            <w:tcBorders>
              <w:bottom w:val="dotted" w:sz="4" w:space="0" w:color="auto"/>
            </w:tcBorders>
            <w:vAlign w:val="center"/>
          </w:tcPr>
          <w:p w14:paraId="2B4C9982" w14:textId="77777777" w:rsidR="005B77D2" w:rsidRDefault="005B77D2"/>
        </w:tc>
        <w:tc>
          <w:tcPr>
            <w:tcW w:w="1620" w:type="dxa"/>
            <w:tcBorders>
              <w:bottom w:val="dotted" w:sz="4" w:space="0" w:color="auto"/>
            </w:tcBorders>
            <w:vAlign w:val="center"/>
          </w:tcPr>
          <w:p w14:paraId="34A9DE74" w14:textId="77777777" w:rsidR="005B77D2" w:rsidRDefault="00AC56A1">
            <w:pPr>
              <w:jc w:val="left"/>
              <w:divId w:val="1"/>
            </w:pPr>
            <w:r>
              <w:rPr>
                <w:sz w:val="16"/>
              </w:rPr>
              <w:t>Painted Bunting</w:t>
            </w:r>
          </w:p>
        </w:tc>
        <w:tc>
          <w:tcPr>
            <w:tcW w:w="1620" w:type="dxa"/>
            <w:tcBorders>
              <w:bottom w:val="dotted" w:sz="4" w:space="0" w:color="auto"/>
            </w:tcBorders>
            <w:vAlign w:val="center"/>
          </w:tcPr>
          <w:p w14:paraId="73C7D3E4" w14:textId="77777777" w:rsidR="005B77D2" w:rsidRDefault="00AC56A1">
            <w:pPr>
              <w:jc w:val="center"/>
              <w:divId w:val="1"/>
            </w:pPr>
            <w:r>
              <w:rPr>
                <w:rFonts w:eastAsia="Arial"/>
                <w:sz w:val="16"/>
              </w:rPr>
              <w:t xml:space="preserve">3 </w:t>
            </w:r>
          </w:p>
        </w:tc>
      </w:tr>
      <w:tr w:rsidR="005B77D2" w14:paraId="472E777E" w14:textId="77777777">
        <w:trPr>
          <w:trHeight w:val="360"/>
        </w:trPr>
        <w:tc>
          <w:tcPr>
            <w:tcW w:w="810" w:type="dxa"/>
            <w:tcBorders>
              <w:right w:val="dotted" w:sz="4" w:space="0" w:color="auto"/>
            </w:tcBorders>
            <w:shd w:val="clear" w:color="auto" w:fill="DFDFD7"/>
            <w:vAlign w:val="center"/>
          </w:tcPr>
          <w:p w14:paraId="552A86A7" w14:textId="77777777" w:rsidR="005B77D2" w:rsidRDefault="00AC56A1">
            <w:r>
              <w:rPr>
                <w:rFonts w:eastAsia="Arial"/>
                <w:b/>
                <w:sz w:val="16"/>
              </w:rPr>
              <w:lastRenderedPageBreak/>
              <w:t>50.</w:t>
            </w:r>
          </w:p>
        </w:tc>
        <w:tc>
          <w:tcPr>
            <w:tcW w:w="810" w:type="dxa"/>
            <w:tcBorders>
              <w:right w:val="dotted" w:sz="4" w:space="0" w:color="auto"/>
            </w:tcBorders>
            <w:shd w:val="clear" w:color="auto" w:fill="DFDFD7"/>
            <w:vAlign w:val="center"/>
          </w:tcPr>
          <w:p w14:paraId="5B7C971F" w14:textId="77777777" w:rsidR="005B77D2" w:rsidRDefault="005B77D2"/>
        </w:tc>
        <w:tc>
          <w:tcPr>
            <w:tcW w:w="810" w:type="dxa"/>
            <w:tcBorders>
              <w:right w:val="dotted" w:sz="4" w:space="0" w:color="auto"/>
            </w:tcBorders>
            <w:shd w:val="clear" w:color="auto" w:fill="DFDFD7"/>
            <w:vAlign w:val="center"/>
          </w:tcPr>
          <w:p w14:paraId="55BE7406"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0675FC60"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775F9B74" w14:textId="77777777" w:rsidR="005B77D2" w:rsidRDefault="005B77D2"/>
        </w:tc>
        <w:tc>
          <w:tcPr>
            <w:tcW w:w="810" w:type="dxa"/>
            <w:tcBorders>
              <w:right w:val="dotted" w:sz="4" w:space="0" w:color="auto"/>
            </w:tcBorders>
            <w:shd w:val="clear" w:color="auto" w:fill="DFDFD7"/>
            <w:vAlign w:val="center"/>
          </w:tcPr>
          <w:p w14:paraId="29DBB444" w14:textId="37FBA6DF" w:rsidR="005B77D2" w:rsidRDefault="00AC56A1">
            <w:r>
              <w:rPr>
                <w:rFonts w:eastAsia="Arial"/>
                <w:b/>
                <w:sz w:val="16"/>
              </w:rPr>
              <w:t>(</w:t>
            </w:r>
            <w:del w:id="185" w:author="TWO" w:date="2026-07-06T19:09:00Z" w16du:dateUtc="2026-07-06T17:09:00Z">
              <w:r w:rsidR="001E5356">
                <w:rPr>
                  <w:rFonts w:eastAsia="Arial"/>
                  <w:b/>
                  <w:sz w:val="16"/>
                </w:rPr>
                <w:delText>d), (f</w:delText>
              </w:r>
            </w:del>
            <w:ins w:id="186" w:author="TWO" w:date="2026-07-06T19:09:00Z" w16du:dateUtc="2026-07-06T17:09:00Z">
              <w:r>
                <w:rPr>
                  <w:rFonts w:eastAsia="Arial"/>
                  <w:b/>
                  <w:sz w:val="16"/>
                </w:rPr>
                <w:t>e), (g</w:t>
              </w:r>
            </w:ins>
            <w:r>
              <w:rPr>
                <w:rFonts w:eastAsia="Arial"/>
                <w:b/>
                <w:sz w:val="16"/>
              </w:rPr>
              <w:t>)</w:t>
            </w:r>
          </w:p>
        </w:tc>
        <w:tc>
          <w:tcPr>
            <w:tcW w:w="1620" w:type="dxa"/>
            <w:shd w:val="clear" w:color="auto" w:fill="DFDFD7"/>
            <w:vAlign w:val="center"/>
          </w:tcPr>
          <w:p w14:paraId="6C9F69BF" w14:textId="77777777" w:rsidR="005B77D2" w:rsidRDefault="005B77D2"/>
        </w:tc>
        <w:tc>
          <w:tcPr>
            <w:tcW w:w="1620" w:type="dxa"/>
            <w:shd w:val="clear" w:color="auto" w:fill="DFDFD7"/>
          </w:tcPr>
          <w:p w14:paraId="3AA8A472" w14:textId="77777777" w:rsidR="005B77D2" w:rsidRDefault="005B77D2"/>
        </w:tc>
        <w:tc>
          <w:tcPr>
            <w:tcW w:w="1620" w:type="dxa"/>
            <w:shd w:val="clear" w:color="auto" w:fill="DFDFD7"/>
          </w:tcPr>
          <w:p w14:paraId="72B97E28" w14:textId="77777777" w:rsidR="005B77D2" w:rsidRDefault="005B77D2"/>
        </w:tc>
        <w:tc>
          <w:tcPr>
            <w:tcW w:w="1620" w:type="dxa"/>
            <w:shd w:val="clear" w:color="auto" w:fill="DFDFD7"/>
          </w:tcPr>
          <w:p w14:paraId="5129AF14" w14:textId="77777777" w:rsidR="005B77D2" w:rsidRDefault="005B77D2"/>
        </w:tc>
      </w:tr>
      <w:tr w:rsidR="005B77D2" w14:paraId="0B8BCE76" w14:textId="77777777">
        <w:trPr>
          <w:trHeight w:val="440"/>
        </w:trPr>
        <w:tc>
          <w:tcPr>
            <w:tcW w:w="1620" w:type="dxa"/>
            <w:gridSpan w:val="2"/>
            <w:vMerge w:val="restart"/>
          </w:tcPr>
          <w:p w14:paraId="5CAB05D2" w14:textId="77777777" w:rsidR="005B77D2" w:rsidRDefault="005B77D2"/>
        </w:tc>
        <w:tc>
          <w:tcPr>
            <w:tcW w:w="1620" w:type="dxa"/>
            <w:gridSpan w:val="2"/>
            <w:tcBorders>
              <w:bottom w:val="dotted" w:sz="4" w:space="0" w:color="auto"/>
            </w:tcBorders>
          </w:tcPr>
          <w:p w14:paraId="280B3C75" w14:textId="77777777" w:rsidR="005B77D2" w:rsidRDefault="00AC56A1">
            <w:pPr>
              <w:spacing w:before="113" w:after="113"/>
              <w:jc w:val="left"/>
              <w:divId w:val="1"/>
            </w:pPr>
            <w:r>
              <w:rPr>
                <w:b/>
                <w:sz w:val="16"/>
              </w:rPr>
              <w:t xml:space="preserve">Ovary: anthocyanin coloration </w:t>
            </w:r>
          </w:p>
        </w:tc>
        <w:tc>
          <w:tcPr>
            <w:tcW w:w="1620" w:type="dxa"/>
            <w:gridSpan w:val="2"/>
            <w:tcBorders>
              <w:bottom w:val="dotted" w:sz="4" w:space="0" w:color="auto"/>
            </w:tcBorders>
          </w:tcPr>
          <w:p w14:paraId="521B0EF2" w14:textId="77777777" w:rsidR="005B77D2" w:rsidRDefault="005B77D2"/>
        </w:tc>
        <w:tc>
          <w:tcPr>
            <w:tcW w:w="1620" w:type="dxa"/>
            <w:tcBorders>
              <w:bottom w:val="dotted" w:sz="4" w:space="0" w:color="auto"/>
            </w:tcBorders>
          </w:tcPr>
          <w:p w14:paraId="73194DD3" w14:textId="77777777" w:rsidR="005B77D2" w:rsidRDefault="005B77D2"/>
        </w:tc>
        <w:tc>
          <w:tcPr>
            <w:tcW w:w="1620" w:type="dxa"/>
            <w:tcBorders>
              <w:bottom w:val="dotted" w:sz="4" w:space="0" w:color="auto"/>
            </w:tcBorders>
          </w:tcPr>
          <w:p w14:paraId="2CCB97C8" w14:textId="77777777" w:rsidR="005B77D2" w:rsidRDefault="005B77D2"/>
        </w:tc>
        <w:tc>
          <w:tcPr>
            <w:tcW w:w="1620" w:type="dxa"/>
            <w:tcBorders>
              <w:bottom w:val="dotted" w:sz="4" w:space="0" w:color="auto"/>
            </w:tcBorders>
          </w:tcPr>
          <w:p w14:paraId="198A9E83" w14:textId="77777777" w:rsidR="005B77D2" w:rsidRDefault="005B77D2"/>
        </w:tc>
        <w:tc>
          <w:tcPr>
            <w:tcW w:w="1620" w:type="dxa"/>
            <w:tcBorders>
              <w:bottom w:val="dotted" w:sz="4" w:space="0" w:color="auto"/>
            </w:tcBorders>
          </w:tcPr>
          <w:p w14:paraId="75EFCCAC" w14:textId="77777777" w:rsidR="005B77D2" w:rsidRDefault="005B77D2"/>
        </w:tc>
      </w:tr>
      <w:tr w:rsidR="005B77D2" w14:paraId="772EFBFD" w14:textId="77777777">
        <w:trPr>
          <w:trHeight w:val="320"/>
        </w:trPr>
        <w:tc>
          <w:tcPr>
            <w:tcW w:w="1620" w:type="dxa"/>
            <w:gridSpan w:val="2"/>
            <w:vMerge/>
          </w:tcPr>
          <w:p w14:paraId="0D7C2E9B" w14:textId="77777777" w:rsidR="005B77D2" w:rsidRDefault="005B77D2"/>
        </w:tc>
        <w:tc>
          <w:tcPr>
            <w:tcW w:w="1620" w:type="dxa"/>
            <w:gridSpan w:val="2"/>
            <w:tcBorders>
              <w:bottom w:val="dotted" w:sz="4" w:space="0" w:color="auto"/>
            </w:tcBorders>
            <w:vAlign w:val="center"/>
          </w:tcPr>
          <w:p w14:paraId="7014AA73" w14:textId="77777777" w:rsidR="005B77D2" w:rsidRDefault="00AC56A1">
            <w:pPr>
              <w:jc w:val="left"/>
              <w:divId w:val="1"/>
            </w:pPr>
            <w:r>
              <w:rPr>
                <w:sz w:val="16"/>
              </w:rPr>
              <w:t>absent or very weak</w:t>
            </w:r>
          </w:p>
        </w:tc>
        <w:tc>
          <w:tcPr>
            <w:tcW w:w="1620" w:type="dxa"/>
            <w:gridSpan w:val="2"/>
            <w:tcBorders>
              <w:bottom w:val="dotted" w:sz="4" w:space="0" w:color="auto"/>
            </w:tcBorders>
            <w:vAlign w:val="center"/>
          </w:tcPr>
          <w:p w14:paraId="63DBFC2E" w14:textId="77777777" w:rsidR="005B77D2" w:rsidRDefault="005B77D2"/>
        </w:tc>
        <w:tc>
          <w:tcPr>
            <w:tcW w:w="1620" w:type="dxa"/>
            <w:tcBorders>
              <w:bottom w:val="dotted" w:sz="4" w:space="0" w:color="auto"/>
            </w:tcBorders>
            <w:vAlign w:val="center"/>
          </w:tcPr>
          <w:p w14:paraId="09665B0A" w14:textId="77777777" w:rsidR="005B77D2" w:rsidRDefault="005B77D2"/>
        </w:tc>
        <w:tc>
          <w:tcPr>
            <w:tcW w:w="1620" w:type="dxa"/>
            <w:tcBorders>
              <w:bottom w:val="dotted" w:sz="4" w:space="0" w:color="auto"/>
            </w:tcBorders>
            <w:vAlign w:val="center"/>
          </w:tcPr>
          <w:p w14:paraId="36BF3872" w14:textId="77777777" w:rsidR="005B77D2" w:rsidRDefault="005B77D2"/>
        </w:tc>
        <w:tc>
          <w:tcPr>
            <w:tcW w:w="1620" w:type="dxa"/>
            <w:tcBorders>
              <w:bottom w:val="dotted" w:sz="4" w:space="0" w:color="auto"/>
            </w:tcBorders>
            <w:vAlign w:val="center"/>
          </w:tcPr>
          <w:p w14:paraId="60E52E86" w14:textId="77777777" w:rsidR="005B77D2" w:rsidRDefault="00AC56A1">
            <w:pPr>
              <w:jc w:val="left"/>
              <w:divId w:val="1"/>
            </w:pPr>
            <w:r>
              <w:rPr>
                <w:sz w:val="16"/>
              </w:rPr>
              <w:t>COSEH 7700</w:t>
            </w:r>
          </w:p>
        </w:tc>
        <w:tc>
          <w:tcPr>
            <w:tcW w:w="1620" w:type="dxa"/>
            <w:tcBorders>
              <w:bottom w:val="dotted" w:sz="4" w:space="0" w:color="auto"/>
            </w:tcBorders>
            <w:vAlign w:val="center"/>
          </w:tcPr>
          <w:p w14:paraId="5336C4F6" w14:textId="77777777" w:rsidR="005B77D2" w:rsidRDefault="00AC56A1">
            <w:pPr>
              <w:jc w:val="center"/>
              <w:divId w:val="1"/>
            </w:pPr>
            <w:r>
              <w:rPr>
                <w:rFonts w:eastAsia="Arial"/>
                <w:sz w:val="16"/>
              </w:rPr>
              <w:t xml:space="preserve">1 </w:t>
            </w:r>
          </w:p>
        </w:tc>
      </w:tr>
      <w:tr w:rsidR="005B77D2" w14:paraId="70E0FBC7" w14:textId="77777777">
        <w:trPr>
          <w:trHeight w:val="320"/>
        </w:trPr>
        <w:tc>
          <w:tcPr>
            <w:tcW w:w="1620" w:type="dxa"/>
            <w:gridSpan w:val="2"/>
            <w:vMerge/>
          </w:tcPr>
          <w:p w14:paraId="608604F5" w14:textId="77777777" w:rsidR="005B77D2" w:rsidRDefault="005B77D2"/>
        </w:tc>
        <w:tc>
          <w:tcPr>
            <w:tcW w:w="1620" w:type="dxa"/>
            <w:gridSpan w:val="2"/>
            <w:tcBorders>
              <w:bottom w:val="dotted" w:sz="4" w:space="0" w:color="auto"/>
            </w:tcBorders>
            <w:vAlign w:val="center"/>
          </w:tcPr>
          <w:p w14:paraId="10790226" w14:textId="77777777" w:rsidR="005B77D2" w:rsidRDefault="00AC56A1">
            <w:pPr>
              <w:jc w:val="left"/>
              <w:divId w:val="1"/>
            </w:pPr>
            <w:r>
              <w:rPr>
                <w:sz w:val="16"/>
              </w:rPr>
              <w:t>weak</w:t>
            </w:r>
          </w:p>
        </w:tc>
        <w:tc>
          <w:tcPr>
            <w:tcW w:w="1620" w:type="dxa"/>
            <w:gridSpan w:val="2"/>
            <w:tcBorders>
              <w:bottom w:val="dotted" w:sz="4" w:space="0" w:color="auto"/>
            </w:tcBorders>
            <w:vAlign w:val="center"/>
          </w:tcPr>
          <w:p w14:paraId="0D5428CD" w14:textId="77777777" w:rsidR="005B77D2" w:rsidRDefault="005B77D2"/>
        </w:tc>
        <w:tc>
          <w:tcPr>
            <w:tcW w:w="1620" w:type="dxa"/>
            <w:tcBorders>
              <w:bottom w:val="dotted" w:sz="4" w:space="0" w:color="auto"/>
            </w:tcBorders>
            <w:vAlign w:val="center"/>
          </w:tcPr>
          <w:p w14:paraId="70ADEE67" w14:textId="77777777" w:rsidR="005B77D2" w:rsidRDefault="005B77D2"/>
        </w:tc>
        <w:tc>
          <w:tcPr>
            <w:tcW w:w="1620" w:type="dxa"/>
            <w:tcBorders>
              <w:bottom w:val="dotted" w:sz="4" w:space="0" w:color="auto"/>
            </w:tcBorders>
            <w:vAlign w:val="center"/>
          </w:tcPr>
          <w:p w14:paraId="5B9FCC85" w14:textId="77777777" w:rsidR="005B77D2" w:rsidRDefault="005B77D2"/>
        </w:tc>
        <w:tc>
          <w:tcPr>
            <w:tcW w:w="1620" w:type="dxa"/>
            <w:tcBorders>
              <w:bottom w:val="dotted" w:sz="4" w:space="0" w:color="auto"/>
            </w:tcBorders>
            <w:vAlign w:val="center"/>
          </w:tcPr>
          <w:p w14:paraId="1C75E1C3" w14:textId="77777777" w:rsidR="005B77D2" w:rsidRDefault="00AC56A1">
            <w:pPr>
              <w:jc w:val="left"/>
              <w:divId w:val="1"/>
            </w:pPr>
            <w:r>
              <w:rPr>
                <w:sz w:val="16"/>
              </w:rPr>
              <w:t>COSEH 4200</w:t>
            </w:r>
          </w:p>
        </w:tc>
        <w:tc>
          <w:tcPr>
            <w:tcW w:w="1620" w:type="dxa"/>
            <w:tcBorders>
              <w:bottom w:val="dotted" w:sz="4" w:space="0" w:color="auto"/>
            </w:tcBorders>
            <w:vAlign w:val="center"/>
          </w:tcPr>
          <w:p w14:paraId="7162A857" w14:textId="77777777" w:rsidR="005B77D2" w:rsidRDefault="00AC56A1">
            <w:pPr>
              <w:jc w:val="center"/>
              <w:divId w:val="1"/>
            </w:pPr>
            <w:r>
              <w:rPr>
                <w:rFonts w:eastAsia="Arial"/>
                <w:sz w:val="16"/>
              </w:rPr>
              <w:t xml:space="preserve">2 </w:t>
            </w:r>
          </w:p>
        </w:tc>
      </w:tr>
      <w:tr w:rsidR="005B77D2" w14:paraId="52EB6A7B" w14:textId="77777777">
        <w:trPr>
          <w:trHeight w:val="320"/>
        </w:trPr>
        <w:tc>
          <w:tcPr>
            <w:tcW w:w="1620" w:type="dxa"/>
            <w:gridSpan w:val="2"/>
            <w:vMerge/>
          </w:tcPr>
          <w:p w14:paraId="0227E9F9" w14:textId="77777777" w:rsidR="005B77D2" w:rsidRDefault="005B77D2"/>
        </w:tc>
        <w:tc>
          <w:tcPr>
            <w:tcW w:w="1620" w:type="dxa"/>
            <w:gridSpan w:val="2"/>
            <w:tcBorders>
              <w:bottom w:val="dotted" w:sz="4" w:space="0" w:color="auto"/>
            </w:tcBorders>
            <w:vAlign w:val="center"/>
          </w:tcPr>
          <w:p w14:paraId="50479F7E"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66BE7ACB" w14:textId="77777777" w:rsidR="005B77D2" w:rsidRDefault="005B77D2"/>
        </w:tc>
        <w:tc>
          <w:tcPr>
            <w:tcW w:w="1620" w:type="dxa"/>
            <w:tcBorders>
              <w:bottom w:val="dotted" w:sz="4" w:space="0" w:color="auto"/>
            </w:tcBorders>
            <w:vAlign w:val="center"/>
          </w:tcPr>
          <w:p w14:paraId="34799C4E" w14:textId="77777777" w:rsidR="005B77D2" w:rsidRDefault="005B77D2"/>
        </w:tc>
        <w:tc>
          <w:tcPr>
            <w:tcW w:w="1620" w:type="dxa"/>
            <w:tcBorders>
              <w:bottom w:val="dotted" w:sz="4" w:space="0" w:color="auto"/>
            </w:tcBorders>
            <w:vAlign w:val="center"/>
          </w:tcPr>
          <w:p w14:paraId="386E3F04" w14:textId="77777777" w:rsidR="005B77D2" w:rsidRDefault="005B77D2"/>
        </w:tc>
        <w:tc>
          <w:tcPr>
            <w:tcW w:w="1620" w:type="dxa"/>
            <w:tcBorders>
              <w:bottom w:val="dotted" w:sz="4" w:space="0" w:color="auto"/>
            </w:tcBorders>
            <w:vAlign w:val="center"/>
          </w:tcPr>
          <w:p w14:paraId="78745EC2" w14:textId="77777777" w:rsidR="005B77D2" w:rsidRDefault="00AC56A1">
            <w:pPr>
              <w:jc w:val="left"/>
              <w:divId w:val="1"/>
            </w:pPr>
            <w:r>
              <w:rPr>
                <w:sz w:val="16"/>
              </w:rPr>
              <w:t>ET EPB 728</w:t>
            </w:r>
          </w:p>
        </w:tc>
        <w:tc>
          <w:tcPr>
            <w:tcW w:w="1620" w:type="dxa"/>
            <w:tcBorders>
              <w:bottom w:val="dotted" w:sz="4" w:space="0" w:color="auto"/>
            </w:tcBorders>
            <w:vAlign w:val="center"/>
          </w:tcPr>
          <w:p w14:paraId="23641E4E" w14:textId="77777777" w:rsidR="005B77D2" w:rsidRDefault="00AC56A1">
            <w:pPr>
              <w:jc w:val="center"/>
              <w:divId w:val="1"/>
            </w:pPr>
            <w:r>
              <w:rPr>
                <w:rFonts w:eastAsia="Arial"/>
                <w:sz w:val="16"/>
              </w:rPr>
              <w:t xml:space="preserve">3 </w:t>
            </w:r>
          </w:p>
        </w:tc>
      </w:tr>
      <w:tr w:rsidR="005B77D2" w14:paraId="751F604A" w14:textId="77777777">
        <w:trPr>
          <w:trHeight w:val="320"/>
        </w:trPr>
        <w:tc>
          <w:tcPr>
            <w:tcW w:w="1620" w:type="dxa"/>
            <w:gridSpan w:val="2"/>
            <w:vMerge/>
          </w:tcPr>
          <w:p w14:paraId="2C60C9DA" w14:textId="77777777" w:rsidR="005B77D2" w:rsidRDefault="005B77D2"/>
        </w:tc>
        <w:tc>
          <w:tcPr>
            <w:tcW w:w="1620" w:type="dxa"/>
            <w:gridSpan w:val="2"/>
            <w:tcBorders>
              <w:bottom w:val="dotted" w:sz="4" w:space="0" w:color="auto"/>
            </w:tcBorders>
            <w:vAlign w:val="center"/>
          </w:tcPr>
          <w:p w14:paraId="182C6985" w14:textId="77777777" w:rsidR="005B77D2" w:rsidRDefault="00AC56A1">
            <w:pPr>
              <w:jc w:val="left"/>
              <w:divId w:val="1"/>
            </w:pPr>
            <w:r>
              <w:rPr>
                <w:sz w:val="16"/>
              </w:rPr>
              <w:t>strong</w:t>
            </w:r>
          </w:p>
        </w:tc>
        <w:tc>
          <w:tcPr>
            <w:tcW w:w="1620" w:type="dxa"/>
            <w:gridSpan w:val="2"/>
            <w:tcBorders>
              <w:bottom w:val="dotted" w:sz="4" w:space="0" w:color="auto"/>
            </w:tcBorders>
            <w:vAlign w:val="center"/>
          </w:tcPr>
          <w:p w14:paraId="7AD8C511" w14:textId="77777777" w:rsidR="005B77D2" w:rsidRDefault="005B77D2"/>
        </w:tc>
        <w:tc>
          <w:tcPr>
            <w:tcW w:w="1620" w:type="dxa"/>
            <w:tcBorders>
              <w:bottom w:val="dotted" w:sz="4" w:space="0" w:color="auto"/>
            </w:tcBorders>
            <w:vAlign w:val="center"/>
          </w:tcPr>
          <w:p w14:paraId="690D0E64" w14:textId="77777777" w:rsidR="005B77D2" w:rsidRDefault="005B77D2"/>
        </w:tc>
        <w:tc>
          <w:tcPr>
            <w:tcW w:w="1620" w:type="dxa"/>
            <w:tcBorders>
              <w:bottom w:val="dotted" w:sz="4" w:space="0" w:color="auto"/>
            </w:tcBorders>
            <w:vAlign w:val="center"/>
          </w:tcPr>
          <w:p w14:paraId="34EDFDDA" w14:textId="77777777" w:rsidR="005B77D2" w:rsidRDefault="005B77D2"/>
        </w:tc>
        <w:tc>
          <w:tcPr>
            <w:tcW w:w="1620" w:type="dxa"/>
            <w:tcBorders>
              <w:bottom w:val="dotted" w:sz="4" w:space="0" w:color="auto"/>
            </w:tcBorders>
            <w:vAlign w:val="center"/>
          </w:tcPr>
          <w:p w14:paraId="293060C6" w14:textId="77777777" w:rsidR="005B77D2" w:rsidRDefault="00AC56A1">
            <w:pPr>
              <w:jc w:val="left"/>
              <w:divId w:val="1"/>
            </w:pPr>
            <w:r>
              <w:rPr>
                <w:sz w:val="16"/>
              </w:rPr>
              <w:t>EPB 30</w:t>
            </w:r>
          </w:p>
        </w:tc>
        <w:tc>
          <w:tcPr>
            <w:tcW w:w="1620" w:type="dxa"/>
            <w:tcBorders>
              <w:bottom w:val="dotted" w:sz="4" w:space="0" w:color="auto"/>
            </w:tcBorders>
            <w:vAlign w:val="center"/>
          </w:tcPr>
          <w:p w14:paraId="3FFD57D5" w14:textId="77777777" w:rsidR="005B77D2" w:rsidRDefault="00AC56A1">
            <w:pPr>
              <w:jc w:val="center"/>
              <w:divId w:val="1"/>
            </w:pPr>
            <w:r>
              <w:rPr>
                <w:rFonts w:eastAsia="Arial"/>
                <w:sz w:val="16"/>
              </w:rPr>
              <w:t xml:space="preserve">4 </w:t>
            </w:r>
          </w:p>
        </w:tc>
      </w:tr>
      <w:tr w:rsidR="005B77D2" w14:paraId="5EDF2D98" w14:textId="77777777">
        <w:trPr>
          <w:trHeight w:val="320"/>
        </w:trPr>
        <w:tc>
          <w:tcPr>
            <w:tcW w:w="1620" w:type="dxa"/>
            <w:gridSpan w:val="2"/>
            <w:vMerge/>
          </w:tcPr>
          <w:p w14:paraId="4FBDF5E3" w14:textId="77777777" w:rsidR="005B77D2" w:rsidRDefault="005B77D2"/>
        </w:tc>
        <w:tc>
          <w:tcPr>
            <w:tcW w:w="1620" w:type="dxa"/>
            <w:gridSpan w:val="2"/>
            <w:tcBorders>
              <w:bottom w:val="dotted" w:sz="4" w:space="0" w:color="auto"/>
            </w:tcBorders>
            <w:vAlign w:val="center"/>
          </w:tcPr>
          <w:p w14:paraId="458EDACF" w14:textId="77777777" w:rsidR="005B77D2" w:rsidRDefault="00AC56A1">
            <w:pPr>
              <w:jc w:val="left"/>
              <w:divId w:val="1"/>
            </w:pPr>
            <w:r>
              <w:rPr>
                <w:sz w:val="16"/>
              </w:rPr>
              <w:t>very strong</w:t>
            </w:r>
          </w:p>
        </w:tc>
        <w:tc>
          <w:tcPr>
            <w:tcW w:w="1620" w:type="dxa"/>
            <w:gridSpan w:val="2"/>
            <w:tcBorders>
              <w:bottom w:val="dotted" w:sz="4" w:space="0" w:color="auto"/>
            </w:tcBorders>
            <w:vAlign w:val="center"/>
          </w:tcPr>
          <w:p w14:paraId="146D0CC5" w14:textId="77777777" w:rsidR="005B77D2" w:rsidRDefault="005B77D2"/>
        </w:tc>
        <w:tc>
          <w:tcPr>
            <w:tcW w:w="1620" w:type="dxa"/>
            <w:tcBorders>
              <w:bottom w:val="dotted" w:sz="4" w:space="0" w:color="auto"/>
            </w:tcBorders>
            <w:vAlign w:val="center"/>
          </w:tcPr>
          <w:p w14:paraId="368FA5AD" w14:textId="77777777" w:rsidR="005B77D2" w:rsidRDefault="005B77D2"/>
        </w:tc>
        <w:tc>
          <w:tcPr>
            <w:tcW w:w="1620" w:type="dxa"/>
            <w:tcBorders>
              <w:bottom w:val="dotted" w:sz="4" w:space="0" w:color="auto"/>
            </w:tcBorders>
            <w:vAlign w:val="center"/>
          </w:tcPr>
          <w:p w14:paraId="3FD3BBF5" w14:textId="77777777" w:rsidR="005B77D2" w:rsidRDefault="005B77D2"/>
        </w:tc>
        <w:tc>
          <w:tcPr>
            <w:tcW w:w="1620" w:type="dxa"/>
            <w:tcBorders>
              <w:bottom w:val="dotted" w:sz="4" w:space="0" w:color="auto"/>
            </w:tcBorders>
            <w:vAlign w:val="center"/>
          </w:tcPr>
          <w:p w14:paraId="38DE853D" w14:textId="77777777" w:rsidR="005B77D2" w:rsidRDefault="00AC56A1">
            <w:pPr>
              <w:jc w:val="left"/>
              <w:divId w:val="1"/>
            </w:pPr>
            <w:r>
              <w:rPr>
                <w:sz w:val="16"/>
              </w:rPr>
              <w:t>COSEH 5300</w:t>
            </w:r>
          </w:p>
        </w:tc>
        <w:tc>
          <w:tcPr>
            <w:tcW w:w="1620" w:type="dxa"/>
            <w:tcBorders>
              <w:bottom w:val="dotted" w:sz="4" w:space="0" w:color="auto"/>
            </w:tcBorders>
            <w:vAlign w:val="center"/>
          </w:tcPr>
          <w:p w14:paraId="4BAA49D4" w14:textId="77777777" w:rsidR="005B77D2" w:rsidRDefault="00AC56A1">
            <w:pPr>
              <w:jc w:val="center"/>
              <w:divId w:val="1"/>
            </w:pPr>
            <w:r>
              <w:rPr>
                <w:rFonts w:eastAsia="Arial"/>
                <w:sz w:val="16"/>
              </w:rPr>
              <w:t xml:space="preserve">5 </w:t>
            </w:r>
          </w:p>
        </w:tc>
      </w:tr>
      <w:tr w:rsidR="005B77D2" w14:paraId="7E957A64" w14:textId="77777777">
        <w:trPr>
          <w:trHeight w:val="360"/>
        </w:trPr>
        <w:tc>
          <w:tcPr>
            <w:tcW w:w="810" w:type="dxa"/>
            <w:tcBorders>
              <w:right w:val="dotted" w:sz="4" w:space="0" w:color="auto"/>
            </w:tcBorders>
            <w:shd w:val="clear" w:color="auto" w:fill="DFDFD7"/>
            <w:vAlign w:val="center"/>
          </w:tcPr>
          <w:p w14:paraId="32E5096B" w14:textId="77777777" w:rsidR="005B77D2" w:rsidRDefault="00AC56A1">
            <w:r>
              <w:rPr>
                <w:rFonts w:eastAsia="Arial"/>
                <w:b/>
                <w:sz w:val="16"/>
              </w:rPr>
              <w:t>51.</w:t>
            </w:r>
          </w:p>
        </w:tc>
        <w:tc>
          <w:tcPr>
            <w:tcW w:w="810" w:type="dxa"/>
            <w:tcBorders>
              <w:right w:val="dotted" w:sz="4" w:space="0" w:color="auto"/>
            </w:tcBorders>
            <w:shd w:val="clear" w:color="auto" w:fill="DFDFD7"/>
            <w:vAlign w:val="center"/>
          </w:tcPr>
          <w:p w14:paraId="17A7289D" w14:textId="77777777" w:rsidR="005B77D2" w:rsidRDefault="005B77D2"/>
        </w:tc>
        <w:tc>
          <w:tcPr>
            <w:tcW w:w="810" w:type="dxa"/>
            <w:tcBorders>
              <w:right w:val="dotted" w:sz="4" w:space="0" w:color="auto"/>
            </w:tcBorders>
            <w:shd w:val="clear" w:color="auto" w:fill="DFDFD7"/>
            <w:vAlign w:val="center"/>
          </w:tcPr>
          <w:p w14:paraId="02CDC13E" w14:textId="77777777" w:rsidR="005B77D2" w:rsidRDefault="00AC56A1">
            <w:r>
              <w:rPr>
                <w:rFonts w:eastAsia="Arial"/>
                <w:b/>
                <w:sz w:val="16"/>
              </w:rPr>
              <w:t>QN</w:t>
            </w:r>
          </w:p>
        </w:tc>
        <w:tc>
          <w:tcPr>
            <w:tcW w:w="810" w:type="dxa"/>
            <w:tcBorders>
              <w:right w:val="dotted" w:sz="4" w:space="0" w:color="auto"/>
            </w:tcBorders>
            <w:shd w:val="clear" w:color="auto" w:fill="DFDFD7"/>
            <w:vAlign w:val="center"/>
          </w:tcPr>
          <w:p w14:paraId="2A7B0F76" w14:textId="77777777" w:rsidR="005B77D2" w:rsidRDefault="00AC56A1">
            <w:r>
              <w:rPr>
                <w:rFonts w:eastAsia="Arial"/>
                <w:b/>
                <w:sz w:val="16"/>
              </w:rPr>
              <w:t>VG</w:t>
            </w:r>
          </w:p>
        </w:tc>
        <w:tc>
          <w:tcPr>
            <w:tcW w:w="810" w:type="dxa"/>
            <w:tcBorders>
              <w:right w:val="dotted" w:sz="4" w:space="0" w:color="auto"/>
            </w:tcBorders>
            <w:shd w:val="clear" w:color="auto" w:fill="DFDFD7"/>
            <w:vAlign w:val="center"/>
          </w:tcPr>
          <w:p w14:paraId="4E0CF497" w14:textId="77777777" w:rsidR="005B77D2" w:rsidRDefault="00AC56A1">
            <w:r>
              <w:rPr>
                <w:rFonts w:eastAsia="Arial"/>
                <w:b/>
                <w:sz w:val="16"/>
              </w:rPr>
              <w:t>(+)</w:t>
            </w:r>
          </w:p>
        </w:tc>
        <w:tc>
          <w:tcPr>
            <w:tcW w:w="810" w:type="dxa"/>
            <w:tcBorders>
              <w:right w:val="dotted" w:sz="4" w:space="0" w:color="auto"/>
            </w:tcBorders>
            <w:shd w:val="clear" w:color="auto" w:fill="DFDFD7"/>
            <w:vAlign w:val="center"/>
          </w:tcPr>
          <w:p w14:paraId="621023B7" w14:textId="77777777" w:rsidR="005B77D2" w:rsidRDefault="005B77D2"/>
        </w:tc>
        <w:tc>
          <w:tcPr>
            <w:tcW w:w="1620" w:type="dxa"/>
            <w:shd w:val="clear" w:color="auto" w:fill="DFDFD7"/>
            <w:vAlign w:val="center"/>
          </w:tcPr>
          <w:p w14:paraId="2036FBAC" w14:textId="77777777" w:rsidR="005B77D2" w:rsidRDefault="005B77D2"/>
        </w:tc>
        <w:tc>
          <w:tcPr>
            <w:tcW w:w="1620" w:type="dxa"/>
            <w:shd w:val="clear" w:color="auto" w:fill="DFDFD7"/>
          </w:tcPr>
          <w:p w14:paraId="7861C74E" w14:textId="77777777" w:rsidR="005B77D2" w:rsidRDefault="005B77D2"/>
        </w:tc>
        <w:tc>
          <w:tcPr>
            <w:tcW w:w="1620" w:type="dxa"/>
            <w:shd w:val="clear" w:color="auto" w:fill="DFDFD7"/>
          </w:tcPr>
          <w:p w14:paraId="5A27E2A9" w14:textId="77777777" w:rsidR="005B77D2" w:rsidRDefault="005B77D2"/>
        </w:tc>
        <w:tc>
          <w:tcPr>
            <w:tcW w:w="1620" w:type="dxa"/>
            <w:shd w:val="clear" w:color="auto" w:fill="DFDFD7"/>
          </w:tcPr>
          <w:p w14:paraId="472F59D1" w14:textId="77777777" w:rsidR="005B77D2" w:rsidRDefault="005B77D2"/>
        </w:tc>
      </w:tr>
      <w:tr w:rsidR="005B77D2" w14:paraId="13169308" w14:textId="77777777">
        <w:trPr>
          <w:trHeight w:val="440"/>
        </w:trPr>
        <w:tc>
          <w:tcPr>
            <w:tcW w:w="1620" w:type="dxa"/>
            <w:gridSpan w:val="2"/>
            <w:vMerge w:val="restart"/>
          </w:tcPr>
          <w:p w14:paraId="47855BDE" w14:textId="77777777" w:rsidR="005B77D2" w:rsidRDefault="005B77D2"/>
        </w:tc>
        <w:tc>
          <w:tcPr>
            <w:tcW w:w="1620" w:type="dxa"/>
            <w:gridSpan w:val="2"/>
            <w:tcBorders>
              <w:bottom w:val="dotted" w:sz="4" w:space="0" w:color="auto"/>
            </w:tcBorders>
          </w:tcPr>
          <w:p w14:paraId="62223222" w14:textId="77777777" w:rsidR="005B77D2" w:rsidRDefault="00AC56A1">
            <w:pPr>
              <w:spacing w:before="113" w:after="113"/>
              <w:jc w:val="left"/>
              <w:divId w:val="1"/>
            </w:pPr>
            <w:r>
              <w:rPr>
                <w:b/>
                <w:sz w:val="16"/>
                <w:u w:val="single"/>
              </w:rPr>
              <w:t>Only varieties with Sepal: ground color: white, yellow or green:</w:t>
            </w:r>
            <w:r>
              <w:rPr>
                <w:b/>
                <w:sz w:val="16"/>
              </w:rPr>
              <w:t xml:space="preserve"> Flower: pink or red coloration at aging</w:t>
            </w:r>
          </w:p>
        </w:tc>
        <w:tc>
          <w:tcPr>
            <w:tcW w:w="1620" w:type="dxa"/>
            <w:gridSpan w:val="2"/>
            <w:tcBorders>
              <w:bottom w:val="dotted" w:sz="4" w:space="0" w:color="auto"/>
            </w:tcBorders>
          </w:tcPr>
          <w:p w14:paraId="54EA1E10" w14:textId="77777777" w:rsidR="005B77D2" w:rsidRDefault="005B77D2"/>
        </w:tc>
        <w:tc>
          <w:tcPr>
            <w:tcW w:w="1620" w:type="dxa"/>
            <w:tcBorders>
              <w:bottom w:val="dotted" w:sz="4" w:space="0" w:color="auto"/>
            </w:tcBorders>
          </w:tcPr>
          <w:p w14:paraId="3490323E" w14:textId="77777777" w:rsidR="005B77D2" w:rsidRDefault="005B77D2"/>
        </w:tc>
        <w:tc>
          <w:tcPr>
            <w:tcW w:w="1620" w:type="dxa"/>
            <w:tcBorders>
              <w:bottom w:val="dotted" w:sz="4" w:space="0" w:color="auto"/>
            </w:tcBorders>
          </w:tcPr>
          <w:p w14:paraId="1AE4339E" w14:textId="77777777" w:rsidR="005B77D2" w:rsidRDefault="005B77D2"/>
        </w:tc>
        <w:tc>
          <w:tcPr>
            <w:tcW w:w="1620" w:type="dxa"/>
            <w:tcBorders>
              <w:bottom w:val="dotted" w:sz="4" w:space="0" w:color="auto"/>
            </w:tcBorders>
          </w:tcPr>
          <w:p w14:paraId="3F9CE5A0" w14:textId="77777777" w:rsidR="005B77D2" w:rsidRDefault="005B77D2"/>
        </w:tc>
        <w:tc>
          <w:tcPr>
            <w:tcW w:w="1620" w:type="dxa"/>
            <w:tcBorders>
              <w:bottom w:val="dotted" w:sz="4" w:space="0" w:color="auto"/>
            </w:tcBorders>
          </w:tcPr>
          <w:p w14:paraId="012211EE" w14:textId="77777777" w:rsidR="005B77D2" w:rsidRDefault="005B77D2"/>
        </w:tc>
      </w:tr>
      <w:tr w:rsidR="005B77D2" w14:paraId="0D8A00B6" w14:textId="77777777">
        <w:trPr>
          <w:trHeight w:val="320"/>
        </w:trPr>
        <w:tc>
          <w:tcPr>
            <w:tcW w:w="1620" w:type="dxa"/>
            <w:gridSpan w:val="2"/>
            <w:vMerge/>
          </w:tcPr>
          <w:p w14:paraId="64135CE4" w14:textId="77777777" w:rsidR="005B77D2" w:rsidRDefault="005B77D2"/>
        </w:tc>
        <w:tc>
          <w:tcPr>
            <w:tcW w:w="1620" w:type="dxa"/>
            <w:gridSpan w:val="2"/>
            <w:tcBorders>
              <w:bottom w:val="dotted" w:sz="4" w:space="0" w:color="auto"/>
            </w:tcBorders>
            <w:vAlign w:val="center"/>
          </w:tcPr>
          <w:p w14:paraId="55DF8B01" w14:textId="77777777" w:rsidR="005B77D2" w:rsidRDefault="00AC56A1">
            <w:pPr>
              <w:jc w:val="left"/>
              <w:divId w:val="1"/>
            </w:pPr>
            <w:r>
              <w:rPr>
                <w:sz w:val="16"/>
              </w:rPr>
              <w:t>absent or weak</w:t>
            </w:r>
          </w:p>
        </w:tc>
        <w:tc>
          <w:tcPr>
            <w:tcW w:w="1620" w:type="dxa"/>
            <w:gridSpan w:val="2"/>
            <w:tcBorders>
              <w:bottom w:val="dotted" w:sz="4" w:space="0" w:color="auto"/>
            </w:tcBorders>
            <w:vAlign w:val="center"/>
          </w:tcPr>
          <w:p w14:paraId="7BE4845E" w14:textId="77777777" w:rsidR="005B77D2" w:rsidRDefault="005B77D2"/>
        </w:tc>
        <w:tc>
          <w:tcPr>
            <w:tcW w:w="1620" w:type="dxa"/>
            <w:tcBorders>
              <w:bottom w:val="dotted" w:sz="4" w:space="0" w:color="auto"/>
            </w:tcBorders>
            <w:vAlign w:val="center"/>
          </w:tcPr>
          <w:p w14:paraId="08B716A5" w14:textId="77777777" w:rsidR="005B77D2" w:rsidRDefault="005B77D2"/>
        </w:tc>
        <w:tc>
          <w:tcPr>
            <w:tcW w:w="1620" w:type="dxa"/>
            <w:tcBorders>
              <w:bottom w:val="dotted" w:sz="4" w:space="0" w:color="auto"/>
            </w:tcBorders>
            <w:vAlign w:val="center"/>
          </w:tcPr>
          <w:p w14:paraId="72EC5B3B" w14:textId="77777777" w:rsidR="005B77D2" w:rsidRDefault="005B77D2"/>
        </w:tc>
        <w:tc>
          <w:tcPr>
            <w:tcW w:w="1620" w:type="dxa"/>
            <w:tcBorders>
              <w:bottom w:val="dotted" w:sz="4" w:space="0" w:color="auto"/>
            </w:tcBorders>
            <w:vAlign w:val="center"/>
          </w:tcPr>
          <w:p w14:paraId="7074D57A" w14:textId="77777777" w:rsidR="005B77D2" w:rsidRDefault="00AC56A1">
            <w:pPr>
              <w:jc w:val="left"/>
              <w:divId w:val="1"/>
            </w:pPr>
            <w:r>
              <w:rPr>
                <w:sz w:val="16"/>
              </w:rPr>
              <w:t>COSEH 750</w:t>
            </w:r>
          </w:p>
        </w:tc>
        <w:tc>
          <w:tcPr>
            <w:tcW w:w="1620" w:type="dxa"/>
            <w:tcBorders>
              <w:bottom w:val="dotted" w:sz="4" w:space="0" w:color="auto"/>
            </w:tcBorders>
            <w:vAlign w:val="center"/>
          </w:tcPr>
          <w:p w14:paraId="4D2E8AA7" w14:textId="77777777" w:rsidR="005B77D2" w:rsidRDefault="00AC56A1">
            <w:pPr>
              <w:jc w:val="center"/>
              <w:divId w:val="1"/>
            </w:pPr>
            <w:r>
              <w:rPr>
                <w:rFonts w:eastAsia="Arial"/>
                <w:sz w:val="16"/>
              </w:rPr>
              <w:t xml:space="preserve">1 </w:t>
            </w:r>
          </w:p>
        </w:tc>
      </w:tr>
      <w:tr w:rsidR="005B77D2" w14:paraId="31F39AB0" w14:textId="77777777">
        <w:trPr>
          <w:trHeight w:val="320"/>
        </w:trPr>
        <w:tc>
          <w:tcPr>
            <w:tcW w:w="1620" w:type="dxa"/>
            <w:gridSpan w:val="2"/>
            <w:vMerge/>
          </w:tcPr>
          <w:p w14:paraId="024A0A02" w14:textId="77777777" w:rsidR="005B77D2" w:rsidRDefault="005B77D2"/>
        </w:tc>
        <w:tc>
          <w:tcPr>
            <w:tcW w:w="1620" w:type="dxa"/>
            <w:gridSpan w:val="2"/>
            <w:tcBorders>
              <w:bottom w:val="dotted" w:sz="4" w:space="0" w:color="auto"/>
            </w:tcBorders>
            <w:vAlign w:val="center"/>
          </w:tcPr>
          <w:p w14:paraId="6D6E9191" w14:textId="77777777" w:rsidR="005B77D2" w:rsidRDefault="00AC56A1">
            <w:pPr>
              <w:jc w:val="left"/>
              <w:divId w:val="1"/>
            </w:pPr>
            <w:r>
              <w:rPr>
                <w:sz w:val="16"/>
              </w:rPr>
              <w:t>medium</w:t>
            </w:r>
          </w:p>
        </w:tc>
        <w:tc>
          <w:tcPr>
            <w:tcW w:w="1620" w:type="dxa"/>
            <w:gridSpan w:val="2"/>
            <w:tcBorders>
              <w:bottom w:val="dotted" w:sz="4" w:space="0" w:color="auto"/>
            </w:tcBorders>
            <w:vAlign w:val="center"/>
          </w:tcPr>
          <w:p w14:paraId="45D35346" w14:textId="77777777" w:rsidR="005B77D2" w:rsidRDefault="005B77D2"/>
        </w:tc>
        <w:tc>
          <w:tcPr>
            <w:tcW w:w="1620" w:type="dxa"/>
            <w:tcBorders>
              <w:bottom w:val="dotted" w:sz="4" w:space="0" w:color="auto"/>
            </w:tcBorders>
            <w:vAlign w:val="center"/>
          </w:tcPr>
          <w:p w14:paraId="572E8F0D" w14:textId="77777777" w:rsidR="005B77D2" w:rsidRDefault="005B77D2"/>
        </w:tc>
        <w:tc>
          <w:tcPr>
            <w:tcW w:w="1620" w:type="dxa"/>
            <w:tcBorders>
              <w:bottom w:val="dotted" w:sz="4" w:space="0" w:color="auto"/>
            </w:tcBorders>
            <w:vAlign w:val="center"/>
          </w:tcPr>
          <w:p w14:paraId="3032D1C5" w14:textId="77777777" w:rsidR="005B77D2" w:rsidRDefault="005B77D2"/>
        </w:tc>
        <w:tc>
          <w:tcPr>
            <w:tcW w:w="1620" w:type="dxa"/>
            <w:tcBorders>
              <w:bottom w:val="dotted" w:sz="4" w:space="0" w:color="auto"/>
            </w:tcBorders>
            <w:vAlign w:val="center"/>
          </w:tcPr>
          <w:p w14:paraId="28A6498F" w14:textId="77777777" w:rsidR="005B77D2" w:rsidRDefault="00AC56A1">
            <w:pPr>
              <w:jc w:val="left"/>
              <w:divId w:val="1"/>
            </w:pPr>
            <w:r>
              <w:rPr>
                <w:sz w:val="16"/>
              </w:rPr>
              <w:t>42NB</w:t>
            </w:r>
          </w:p>
        </w:tc>
        <w:tc>
          <w:tcPr>
            <w:tcW w:w="1620" w:type="dxa"/>
            <w:tcBorders>
              <w:bottom w:val="dotted" w:sz="4" w:space="0" w:color="auto"/>
            </w:tcBorders>
            <w:vAlign w:val="center"/>
          </w:tcPr>
          <w:p w14:paraId="0E60C85F" w14:textId="77777777" w:rsidR="005B77D2" w:rsidRDefault="00AC56A1">
            <w:pPr>
              <w:jc w:val="center"/>
              <w:divId w:val="1"/>
            </w:pPr>
            <w:r>
              <w:rPr>
                <w:rFonts w:eastAsia="Arial"/>
                <w:sz w:val="16"/>
              </w:rPr>
              <w:t xml:space="preserve">2 </w:t>
            </w:r>
          </w:p>
        </w:tc>
      </w:tr>
      <w:tr w:rsidR="005B77D2" w14:paraId="47802342" w14:textId="77777777">
        <w:trPr>
          <w:trHeight w:val="320"/>
        </w:trPr>
        <w:tc>
          <w:tcPr>
            <w:tcW w:w="1620" w:type="dxa"/>
            <w:gridSpan w:val="2"/>
            <w:vMerge/>
          </w:tcPr>
          <w:p w14:paraId="698211ED" w14:textId="77777777" w:rsidR="005B77D2" w:rsidRDefault="005B77D2"/>
        </w:tc>
        <w:tc>
          <w:tcPr>
            <w:tcW w:w="1620" w:type="dxa"/>
            <w:gridSpan w:val="2"/>
            <w:tcBorders>
              <w:bottom w:val="dotted" w:sz="4" w:space="0" w:color="auto"/>
            </w:tcBorders>
            <w:vAlign w:val="center"/>
          </w:tcPr>
          <w:p w14:paraId="3DF68F95" w14:textId="77777777" w:rsidR="005B77D2" w:rsidRDefault="00AC56A1">
            <w:pPr>
              <w:jc w:val="left"/>
              <w:divId w:val="1"/>
            </w:pPr>
            <w:r>
              <w:rPr>
                <w:sz w:val="16"/>
              </w:rPr>
              <w:t>strong</w:t>
            </w:r>
          </w:p>
        </w:tc>
        <w:tc>
          <w:tcPr>
            <w:tcW w:w="1620" w:type="dxa"/>
            <w:gridSpan w:val="2"/>
            <w:tcBorders>
              <w:bottom w:val="dotted" w:sz="4" w:space="0" w:color="auto"/>
            </w:tcBorders>
            <w:vAlign w:val="center"/>
          </w:tcPr>
          <w:p w14:paraId="36EF22D8" w14:textId="77777777" w:rsidR="005B77D2" w:rsidRDefault="005B77D2"/>
        </w:tc>
        <w:tc>
          <w:tcPr>
            <w:tcW w:w="1620" w:type="dxa"/>
            <w:tcBorders>
              <w:bottom w:val="dotted" w:sz="4" w:space="0" w:color="auto"/>
            </w:tcBorders>
            <w:vAlign w:val="center"/>
          </w:tcPr>
          <w:p w14:paraId="0F187889" w14:textId="77777777" w:rsidR="005B77D2" w:rsidRDefault="005B77D2"/>
        </w:tc>
        <w:tc>
          <w:tcPr>
            <w:tcW w:w="1620" w:type="dxa"/>
            <w:tcBorders>
              <w:bottom w:val="dotted" w:sz="4" w:space="0" w:color="auto"/>
            </w:tcBorders>
            <w:vAlign w:val="center"/>
          </w:tcPr>
          <w:p w14:paraId="38D4DEDC" w14:textId="77777777" w:rsidR="005B77D2" w:rsidRDefault="005B77D2"/>
        </w:tc>
        <w:tc>
          <w:tcPr>
            <w:tcW w:w="1620" w:type="dxa"/>
            <w:tcBorders>
              <w:bottom w:val="dotted" w:sz="4" w:space="0" w:color="auto"/>
            </w:tcBorders>
            <w:vAlign w:val="center"/>
          </w:tcPr>
          <w:p w14:paraId="59767583" w14:textId="77777777" w:rsidR="005B77D2" w:rsidRDefault="00AC56A1">
            <w:pPr>
              <w:jc w:val="left"/>
              <w:divId w:val="1"/>
            </w:pPr>
            <w:r>
              <w:rPr>
                <w:sz w:val="16"/>
              </w:rPr>
              <w:t>COSEH 7700</w:t>
            </w:r>
          </w:p>
        </w:tc>
        <w:tc>
          <w:tcPr>
            <w:tcW w:w="1620" w:type="dxa"/>
            <w:tcBorders>
              <w:bottom w:val="dotted" w:sz="4" w:space="0" w:color="auto"/>
            </w:tcBorders>
            <w:vAlign w:val="center"/>
          </w:tcPr>
          <w:p w14:paraId="30870965" w14:textId="77777777" w:rsidR="005B77D2" w:rsidRDefault="00AC56A1">
            <w:pPr>
              <w:jc w:val="center"/>
              <w:divId w:val="1"/>
            </w:pPr>
            <w:r>
              <w:rPr>
                <w:rFonts w:eastAsia="Arial"/>
                <w:sz w:val="16"/>
              </w:rPr>
              <w:t xml:space="preserve">3 </w:t>
            </w:r>
          </w:p>
        </w:tc>
      </w:tr>
    </w:tbl>
    <w:p w14:paraId="19D58454" w14:textId="77777777" w:rsidR="005B77D2" w:rsidRDefault="005B77D2">
      <w:pPr>
        <w:sectPr w:rsidR="005B77D2">
          <w:headerReference w:type="even" r:id="rId28"/>
          <w:headerReference w:type="default" r:id="rId29"/>
          <w:footerReference w:type="even" r:id="rId30"/>
          <w:footerReference w:type="default" r:id="rId31"/>
          <w:headerReference w:type="first" r:id="rId32"/>
          <w:footerReference w:type="first" r:id="rId33"/>
          <w:pgSz w:w="11906" w:h="16838"/>
          <w:pgMar w:top="400" w:right="284" w:bottom="400" w:left="284" w:header="510" w:footer="720" w:gutter="0"/>
          <w:cols w:space="720"/>
        </w:sectPr>
      </w:pPr>
    </w:p>
    <w:p w14:paraId="2F424CD4" w14:textId="77777777" w:rsidR="005B77D2" w:rsidRDefault="00AC56A1">
      <w:pPr>
        <w:pStyle w:val="Heading1"/>
      </w:pPr>
      <w:bookmarkStart w:id="188" w:name="_Toc_1_3_0000000021"/>
      <w:r>
        <w:lastRenderedPageBreak/>
        <w:t>Explanations on the Table of Characteristics</w:t>
      </w:r>
      <w:bookmarkEnd w:id="188"/>
    </w:p>
    <w:p w14:paraId="1D8A3157" w14:textId="77777777" w:rsidR="005B77D2" w:rsidRDefault="005B77D2"/>
    <w:p w14:paraId="5993A5A7" w14:textId="77777777" w:rsidR="005B77D2" w:rsidRDefault="00AC56A1">
      <w:pPr>
        <w:pStyle w:val="Heading2"/>
      </w:pPr>
      <w:bookmarkStart w:id="189" w:name="_Toc_1_3_0000000022"/>
      <w:r>
        <w:t>Explanations covering several characteristics</w:t>
      </w:r>
      <w:bookmarkEnd w:id="189"/>
    </w:p>
    <w:p w14:paraId="1046E9B6" w14:textId="77777777" w:rsidR="005B77D2" w:rsidRDefault="005B77D2"/>
    <w:p w14:paraId="0B80B021" w14:textId="77777777" w:rsidR="005B77D2" w:rsidRDefault="00AC56A1">
      <w:r>
        <w:t>Characteristics containing the following key in the Table of Characteristics should be examined as indicated below:</w:t>
      </w:r>
    </w:p>
    <w:p w14:paraId="62F1A0A0" w14:textId="77777777" w:rsidR="005B77D2" w:rsidRDefault="005B77D2"/>
    <w:p w14:paraId="6AAC14A1" w14:textId="4C3D9D91" w:rsidR="005B77D2" w:rsidRDefault="00AC56A1">
      <w:r>
        <w:t>(a)</w:t>
      </w:r>
      <w:r>
        <w:tab/>
        <w:t xml:space="preserve">Observations should be made on </w:t>
      </w:r>
      <w:del w:id="190" w:author="TWO" w:date="2026-07-06T19:09:00Z" w16du:dateUtc="2026-07-06T17:09:00Z">
        <w:r w:rsidR="001E5356">
          <w:delText xml:space="preserve">the general impression of the </w:delText>
        </w:r>
      </w:del>
      <w:r>
        <w:t>fully developed leaves at the end of the flowering period.</w:t>
      </w:r>
    </w:p>
    <w:p w14:paraId="66A06404" w14:textId="77777777" w:rsidR="005B77D2" w:rsidRDefault="005B77D2"/>
    <w:p w14:paraId="3229CD23" w14:textId="77777777" w:rsidR="005B77D2" w:rsidRDefault="00AC56A1">
      <w:r>
        <w:t>(b)</w:t>
      </w:r>
      <w:r>
        <w:tab/>
        <w:t>Observations should be made on terminal leaflets that are free and not fused together.</w:t>
      </w:r>
    </w:p>
    <w:p w14:paraId="08AF8FD6" w14:textId="77777777" w:rsidR="005B77D2" w:rsidRDefault="00000000">
      <w:pPr>
        <w:spacing w:beforeAutospacing="1" w:afterAutospacing="1"/>
      </w:pPr>
      <w:r>
        <w:pict w14:anchorId="41414D9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231.6pt;height:171.4pt" o:bordertopcolor="this" o:borderleftcolor="this" o:borderbottomcolor="this" o:borderrightcolor="this">
            <v:imagedata r:id="rId34" o:title=""/>
          </v:shape>
        </w:pict>
      </w:r>
    </w:p>
    <w:p w14:paraId="522DA93B" w14:textId="77777777" w:rsidR="005B77D2" w:rsidRDefault="005B77D2"/>
    <w:p w14:paraId="3CC227E2" w14:textId="77777777" w:rsidR="005B77D2" w:rsidRDefault="00AC56A1">
      <w:r>
        <w:t>(c)</w:t>
      </w:r>
      <w:r>
        <w:tab/>
        <w:t>Observations should be made on flower buds just before opening, taken from just above the level of the foliage.</w:t>
      </w:r>
    </w:p>
    <w:p w14:paraId="7F80CEB5" w14:textId="77777777" w:rsidR="005B77D2" w:rsidRDefault="005B77D2">
      <w:pPr>
        <w:rPr>
          <w:ins w:id="191" w:author="OERTEL Romy" w:date="2026-07-06T19:31:00Z" w16du:dateUtc="2026-07-06T17:31:00Z"/>
        </w:rPr>
      </w:pPr>
    </w:p>
    <w:p w14:paraId="4DE2A453" w14:textId="04E759A2" w:rsidR="000E50AA" w:rsidRPr="00866E03" w:rsidRDefault="000E50AA" w:rsidP="000E50AA">
      <w:pPr>
        <w:ind w:left="6" w:firstLine="6"/>
        <w:rPr>
          <w:ins w:id="192" w:author="OERTEL Romy" w:date="2026-07-06T19:31:00Z" w16du:dateUtc="2026-07-06T17:31:00Z"/>
        </w:rPr>
      </w:pPr>
      <w:ins w:id="193" w:author="OERTEL Romy" w:date="2026-07-06T19:31:00Z" w16du:dateUtc="2026-07-06T17:31:00Z">
        <w:r w:rsidRPr="00866E03">
          <w:t>(</w:t>
        </w:r>
        <w:r>
          <w:t>d</w:t>
        </w:r>
        <w:r w:rsidRPr="00866E03">
          <w:t>)</w:t>
        </w:r>
        <w:r w:rsidRPr="00866E03">
          <w:tab/>
        </w:r>
        <w:r w:rsidRPr="00866E03">
          <w:rPr>
            <w:rFonts w:eastAsia="Tahoma"/>
          </w:rPr>
          <w:t xml:space="preserve">The ground color is the color that is evenly and continuously distributed across the surface. It is not necessarily the color that covers the largest surface area. When a second color, such as a flush, develops on top of the ground color over time, this second color is considered the over color. The </w:t>
        </w:r>
        <w:proofErr w:type="gramStart"/>
        <w:r w:rsidRPr="00866E03">
          <w:rPr>
            <w:rFonts w:eastAsia="Tahoma"/>
          </w:rPr>
          <w:t>over color</w:t>
        </w:r>
        <w:proofErr w:type="gramEnd"/>
        <w:r w:rsidRPr="00866E03">
          <w:rPr>
            <w:rFonts w:eastAsia="Tahoma"/>
          </w:rPr>
          <w:t xml:space="preserve"> is not always the color that covers the smaller surface area. </w:t>
        </w:r>
      </w:ins>
    </w:p>
    <w:p w14:paraId="12A2E5F8" w14:textId="77777777" w:rsidR="000E50AA" w:rsidRDefault="000E50AA"/>
    <w:p w14:paraId="54B79F86" w14:textId="3A0C2CBB" w:rsidR="000E50AA" w:rsidRDefault="000E50AA" w:rsidP="000E50AA">
      <w:pPr>
        <w:rPr>
          <w:rFonts w:ascii="Times New Roman" w:hAnsi="Times New Roman" w:cs="Times New Roman"/>
        </w:rPr>
      </w:pPr>
      <w:r>
        <w:t>(</w:t>
      </w:r>
      <w:del w:id="194" w:author="OERTEL Romy" w:date="2026-07-06T19:31:00Z" w16du:dateUtc="2026-07-06T17:31:00Z">
        <w:r w:rsidDel="000E50AA">
          <w:delText>d</w:delText>
        </w:r>
      </w:del>
      <w:ins w:id="195" w:author="OERTEL Romy" w:date="2026-07-06T19:31:00Z" w16du:dateUtc="2026-07-06T17:31:00Z">
        <w:r>
          <w:t>e</w:t>
        </w:r>
      </w:ins>
      <w:r>
        <w:t>)</w:t>
      </w:r>
      <w:r>
        <w:tab/>
      </w:r>
      <w:r>
        <w:rPr>
          <w:rFonts w:ascii="Helvetica" w:eastAsia="Helvetica" w:hAnsi="Helvetica" w:cs="Helvetica"/>
        </w:rPr>
        <w:t xml:space="preserve">Observations should be made on the second flower of a primary inflorescence when the first 10-30% of the filaments are fully </w:t>
      </w:r>
      <w:del w:id="196" w:author="OERTEL Romy" w:date="2026-07-07T12:08:00Z" w16du:dateUtc="2026-07-07T10:08:00Z">
        <w:r w:rsidDel="00777A7F">
          <w:rPr>
            <w:rFonts w:ascii="Helvetica" w:eastAsia="Helvetica" w:hAnsi="Helvetica" w:cs="Helvetica"/>
          </w:rPr>
          <w:delText>grown</w:delText>
        </w:r>
      </w:del>
      <w:ins w:id="197" w:author="OERTEL Romy" w:date="2026-07-07T12:08:00Z" w16du:dateUtc="2026-07-07T10:08:00Z">
        <w:r w:rsidR="00777A7F">
          <w:rPr>
            <w:rFonts w:ascii="Helvetica" w:eastAsia="Helvetica" w:hAnsi="Helvetica" w:cs="Helvetica"/>
          </w:rPr>
          <w:t>expanded</w:t>
        </w:r>
      </w:ins>
      <w:r>
        <w:rPr>
          <w:rFonts w:ascii="Helvetica" w:eastAsia="Helvetica" w:hAnsi="Helvetica" w:cs="Helvetica"/>
        </w:rPr>
        <w:t>. Where flowering stems occur without a sufficiently developed second flower, observations should be made on the first flower. </w:t>
      </w:r>
    </w:p>
    <w:p w14:paraId="236FBBF0" w14:textId="77777777" w:rsidR="000E50AA" w:rsidRDefault="000E50AA" w:rsidP="000E50AA">
      <w:pPr>
        <w:rPr>
          <w:rFonts w:ascii="Times New Roman" w:hAnsi="Times New Roman" w:cs="Times New Roman"/>
        </w:rPr>
      </w:pPr>
      <w:r>
        <w:rPr>
          <w:rFonts w:ascii="Times New Roman" w:hAnsi="Times New Roman" w:cs="Times New Roman"/>
        </w:rPr>
        <w:t> </w:t>
      </w:r>
    </w:p>
    <w:p w14:paraId="10899B04" w14:textId="77777777" w:rsidR="000E50AA" w:rsidRDefault="000E50AA" w:rsidP="000E50AA">
      <w:pPr>
        <w:rPr>
          <w:rFonts w:ascii="Times New Roman" w:hAnsi="Times New Roman" w:cs="Times New Roman"/>
        </w:rPr>
      </w:pPr>
      <w:r>
        <w:rPr>
          <w:rFonts w:ascii="Helvetica" w:eastAsia="Helvetica" w:hAnsi="Helvetica" w:cs="Helvetica"/>
        </w:rPr>
        <w:t>a = First flower</w:t>
      </w:r>
    </w:p>
    <w:p w14:paraId="0A0C9E1B" w14:textId="77777777" w:rsidR="000E50AA" w:rsidRDefault="000E50AA" w:rsidP="000E50AA">
      <w:pPr>
        <w:rPr>
          <w:rFonts w:ascii="Times New Roman" w:hAnsi="Times New Roman" w:cs="Times New Roman"/>
        </w:rPr>
      </w:pPr>
      <w:r>
        <w:rPr>
          <w:rFonts w:ascii="Helvetica" w:eastAsia="Helvetica" w:hAnsi="Helvetica" w:cs="Helvetica"/>
        </w:rPr>
        <w:t>b = Second flower</w:t>
      </w:r>
    </w:p>
    <w:p w14:paraId="211A2762" w14:textId="77777777" w:rsidR="000E50AA" w:rsidRDefault="000E50AA" w:rsidP="000E50AA">
      <w:pPr>
        <w:rPr>
          <w:rFonts w:ascii="Times New Roman" w:hAnsi="Times New Roman" w:cs="Times New Roman"/>
        </w:rPr>
      </w:pPr>
      <w:r>
        <w:rPr>
          <w:rFonts w:ascii="Times New Roman" w:hAnsi="Times New Roman" w:cs="Times New Roman"/>
        </w:rPr>
        <w:t> </w:t>
      </w:r>
    </w:p>
    <w:p w14:paraId="0365AF93" w14:textId="5B248CC1" w:rsidR="000E50AA" w:rsidDel="000E50AA" w:rsidRDefault="000E50AA" w:rsidP="000E50AA">
      <w:pPr>
        <w:rPr>
          <w:del w:id="198" w:author="OERTEL Romy" w:date="2026-07-06T19:32:00Z" w16du:dateUtc="2026-07-06T17:32:00Z"/>
          <w:rFonts w:ascii="Times New Roman" w:hAnsi="Times New Roman" w:cs="Times New Roman"/>
        </w:rPr>
      </w:pPr>
      <w:r>
        <w:rPr>
          <w:noProof/>
        </w:rPr>
        <w:drawing>
          <wp:inline distT="0" distB="0" distL="0" distR="0" wp14:anchorId="536AB52C" wp14:editId="27495DFA">
            <wp:extent cx="2047228" cy="2911475"/>
            <wp:effectExtent l="0" t="0" r="0" b="3175"/>
            <wp:docPr id="679381598"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0"/>
                    <pic:cNvPicPr>
                      <a:picLocks noChangeAspect="1" noChangeArrowheads="1"/>
                    </pic:cNvPicPr>
                  </pic:nvPicPr>
                  <pic:blipFill>
                    <a:blip r:embed="rId35" cstate="print">
                      <a:extLst>
                        <a:ext uri="{28A0092B-C50C-407E-A947-70E740481C1C}">
                          <a14:useLocalDpi xmlns:a14="http://schemas.microsoft.com/office/drawing/2010/main" val="0"/>
                        </a:ext>
                      </a:extLst>
                    </a:blip>
                    <a:srcRect/>
                    <a:stretch>
                      <a:fillRect/>
                    </a:stretch>
                  </pic:blipFill>
                  <pic:spPr bwMode="auto">
                    <a:xfrm>
                      <a:off x="0" y="0"/>
                      <a:ext cx="2050198" cy="2915699"/>
                    </a:xfrm>
                    <a:prstGeom prst="rect">
                      <a:avLst/>
                    </a:prstGeom>
                    <a:noFill/>
                    <a:ln>
                      <a:noFill/>
                    </a:ln>
                  </pic:spPr>
                </pic:pic>
              </a:graphicData>
            </a:graphic>
          </wp:inline>
        </w:drawing>
      </w:r>
      <w:r>
        <w:rPr>
          <w:rFonts w:ascii="Times New Roman" w:hAnsi="Times New Roman" w:cs="Times New Roman"/>
        </w:rPr>
        <w:t> </w:t>
      </w:r>
    </w:p>
    <w:p w14:paraId="0AE4ACA2" w14:textId="52E1687C" w:rsidR="000E50AA" w:rsidRDefault="000E50AA" w:rsidP="000E50AA">
      <w:r>
        <w:lastRenderedPageBreak/>
        <w:t>(</w:t>
      </w:r>
      <w:del w:id="199" w:author="OERTEL Romy" w:date="2026-07-06T19:31:00Z" w16du:dateUtc="2026-07-06T17:31:00Z">
        <w:r w:rsidDel="000E50AA">
          <w:delText>e</w:delText>
        </w:r>
      </w:del>
      <w:ins w:id="200" w:author="OERTEL Romy" w:date="2026-07-06T19:31:00Z" w16du:dateUtc="2026-07-06T17:31:00Z">
        <w:r>
          <w:t>f</w:t>
        </w:r>
      </w:ins>
      <w:r>
        <w:t>)</w:t>
      </w:r>
      <w:r>
        <w:tab/>
        <w:t>Observations should be made on the inner sepals.</w:t>
      </w:r>
    </w:p>
    <w:p w14:paraId="01BF670C" w14:textId="77777777" w:rsidR="000E50AA" w:rsidRDefault="000E50AA" w:rsidP="000E50AA"/>
    <w:p w14:paraId="26E0E092" w14:textId="77777777" w:rsidR="000E50AA" w:rsidRDefault="000E50AA" w:rsidP="000E50AA">
      <w:r>
        <w:t>a = Outer sepals</w:t>
      </w:r>
    </w:p>
    <w:p w14:paraId="1C141723" w14:textId="77777777" w:rsidR="000E50AA" w:rsidRDefault="000E50AA" w:rsidP="000E50AA">
      <w:r>
        <w:t>b = Intermediate sepal</w:t>
      </w:r>
    </w:p>
    <w:p w14:paraId="49C858E1" w14:textId="77777777" w:rsidR="000E50AA" w:rsidRDefault="000E50AA" w:rsidP="000E50AA">
      <w:r>
        <w:t>c = Inner sepals</w:t>
      </w:r>
    </w:p>
    <w:p w14:paraId="26068E4D" w14:textId="77777777" w:rsidR="000E50AA" w:rsidRDefault="000E50AA" w:rsidP="000E50AA"/>
    <w:p w14:paraId="648DDC4A" w14:textId="627B18FB" w:rsidR="000E50AA" w:rsidRDefault="000E50AA" w:rsidP="000E50AA">
      <w:r>
        <w:rPr>
          <w:noProof/>
        </w:rPr>
        <w:drawing>
          <wp:inline distT="0" distB="0" distL="0" distR="0" wp14:anchorId="3FB54E3F" wp14:editId="05C8A89D">
            <wp:extent cx="2780030" cy="2414270"/>
            <wp:effectExtent l="0" t="0" r="1270" b="5080"/>
            <wp:docPr id="91992479"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1"/>
                    <pic:cNvPicPr>
                      <a:picLocks noChangeAspect="1" noChangeArrowheads="1"/>
                    </pic:cNvPicPr>
                  </pic:nvPicPr>
                  <pic:blipFill>
                    <a:blip r:embed="rId36" cstate="print">
                      <a:extLst>
                        <a:ext uri="{28A0092B-C50C-407E-A947-70E740481C1C}">
                          <a14:useLocalDpi xmlns:a14="http://schemas.microsoft.com/office/drawing/2010/main" val="0"/>
                        </a:ext>
                      </a:extLst>
                    </a:blip>
                    <a:srcRect/>
                    <a:stretch>
                      <a:fillRect/>
                    </a:stretch>
                  </pic:blipFill>
                  <pic:spPr bwMode="auto">
                    <a:xfrm>
                      <a:off x="0" y="0"/>
                      <a:ext cx="2780030" cy="2414270"/>
                    </a:xfrm>
                    <a:prstGeom prst="rect">
                      <a:avLst/>
                    </a:prstGeom>
                    <a:noFill/>
                    <a:ln>
                      <a:noFill/>
                    </a:ln>
                  </pic:spPr>
                </pic:pic>
              </a:graphicData>
            </a:graphic>
          </wp:inline>
        </w:drawing>
      </w:r>
    </w:p>
    <w:p w14:paraId="548D4844" w14:textId="77777777" w:rsidR="000E50AA" w:rsidRDefault="000E50AA" w:rsidP="000E50AA"/>
    <w:p w14:paraId="4B1A2CC6" w14:textId="79A87EE5" w:rsidR="000E50AA" w:rsidRDefault="000E50AA" w:rsidP="000E50AA">
      <w:r>
        <w:t>(</w:t>
      </w:r>
      <w:del w:id="201" w:author="OERTEL Romy" w:date="2026-07-06T19:31:00Z" w16du:dateUtc="2026-07-06T17:31:00Z">
        <w:r w:rsidDel="000E50AA">
          <w:delText>f</w:delText>
        </w:r>
      </w:del>
      <w:ins w:id="202" w:author="OERTEL Romy" w:date="2026-07-06T19:31:00Z" w16du:dateUtc="2026-07-06T17:31:00Z">
        <w:r>
          <w:t>g</w:t>
        </w:r>
      </w:ins>
      <w:r>
        <w:t>)</w:t>
      </w:r>
      <w:r>
        <w:tab/>
        <w:t>d = Nectary</w:t>
      </w:r>
    </w:p>
    <w:p w14:paraId="46347A20" w14:textId="77777777" w:rsidR="000E50AA" w:rsidRDefault="000E50AA" w:rsidP="000E50AA">
      <w:r>
        <w:tab/>
        <w:t>e = Filament</w:t>
      </w:r>
    </w:p>
    <w:p w14:paraId="663E016D" w14:textId="77777777" w:rsidR="000E50AA" w:rsidRDefault="000E50AA" w:rsidP="000E50AA">
      <w:r>
        <w:tab/>
        <w:t>f = Style</w:t>
      </w:r>
    </w:p>
    <w:p w14:paraId="73C9B0B3" w14:textId="77777777" w:rsidR="000E50AA" w:rsidRDefault="000E50AA" w:rsidP="000E50AA">
      <w:r>
        <w:tab/>
        <w:t>g = Ovary</w:t>
      </w:r>
    </w:p>
    <w:p w14:paraId="1B8CB7C5" w14:textId="77777777" w:rsidR="000E50AA" w:rsidRDefault="000E50AA" w:rsidP="000E50AA"/>
    <w:p w14:paraId="0072B40C" w14:textId="5F774F16" w:rsidR="000E50AA" w:rsidRDefault="000E50AA" w:rsidP="000E50AA">
      <w:r>
        <w:rPr>
          <w:noProof/>
        </w:rPr>
        <w:drawing>
          <wp:inline distT="0" distB="0" distL="0" distR="0" wp14:anchorId="2987AAFE" wp14:editId="1D3B5B34">
            <wp:extent cx="3599180" cy="1872615"/>
            <wp:effectExtent l="0" t="0" r="1270" b="0"/>
            <wp:docPr id="168476121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2"/>
                    <pic:cNvPicPr>
                      <a:picLocks noChangeAspect="1" noChangeArrowheads="1"/>
                    </pic:cNvPicPr>
                  </pic:nvPicPr>
                  <pic:blipFill>
                    <a:blip r:embed="rId37" cstate="print">
                      <a:extLst>
                        <a:ext uri="{28A0092B-C50C-407E-A947-70E740481C1C}">
                          <a14:useLocalDpi xmlns:a14="http://schemas.microsoft.com/office/drawing/2010/main" val="0"/>
                        </a:ext>
                      </a:extLst>
                    </a:blip>
                    <a:srcRect/>
                    <a:stretch>
                      <a:fillRect/>
                    </a:stretch>
                  </pic:blipFill>
                  <pic:spPr bwMode="auto">
                    <a:xfrm>
                      <a:off x="0" y="0"/>
                      <a:ext cx="3599180" cy="1872615"/>
                    </a:xfrm>
                    <a:prstGeom prst="rect">
                      <a:avLst/>
                    </a:prstGeom>
                    <a:noFill/>
                    <a:ln>
                      <a:noFill/>
                    </a:ln>
                  </pic:spPr>
                </pic:pic>
              </a:graphicData>
            </a:graphic>
          </wp:inline>
        </w:drawing>
      </w:r>
    </w:p>
    <w:p w14:paraId="4B71DBAB" w14:textId="77777777" w:rsidR="000E50AA" w:rsidRDefault="000E50AA" w:rsidP="000E50AA"/>
    <w:p w14:paraId="6A050882" w14:textId="0136D5AF" w:rsidR="000E50AA" w:rsidRPr="00866E03" w:rsidDel="000E50AA" w:rsidRDefault="000E50AA" w:rsidP="000E50AA">
      <w:pPr>
        <w:ind w:left="6" w:firstLine="6"/>
        <w:rPr>
          <w:del w:id="203" w:author="OERTEL Romy" w:date="2026-07-06T19:31:00Z" w16du:dateUtc="2026-07-06T17:31:00Z"/>
        </w:rPr>
      </w:pPr>
      <w:del w:id="204" w:author="OERTEL Romy" w:date="2026-07-06T19:31:00Z" w16du:dateUtc="2026-07-06T17:31:00Z">
        <w:r w:rsidRPr="00866E03" w:rsidDel="000E50AA">
          <w:delText>(g)</w:delText>
        </w:r>
        <w:r w:rsidRPr="00866E03" w:rsidDel="000E50AA">
          <w:tab/>
        </w:r>
        <w:r w:rsidRPr="00866E03" w:rsidDel="000E50AA">
          <w:rPr>
            <w:rFonts w:eastAsia="Tahoma"/>
          </w:rPr>
          <w:delText xml:space="preserve">The ground color is the color that is evenly and continuously distributed across the surface. It is not necessarily the color that covers the largest surface area. When a second color, such as a flush, develops on top of the ground color over time, this second color is considered the over color. The over color is not always the color that covers the smaller surface area. </w:delText>
        </w:r>
      </w:del>
    </w:p>
    <w:p w14:paraId="5E246347" w14:textId="77777777" w:rsidR="000E50AA" w:rsidRDefault="000E50AA" w:rsidP="000E50AA">
      <w:pPr>
        <w:jc w:val="left"/>
      </w:pPr>
      <w:r>
        <w:br w:type="page"/>
      </w:r>
    </w:p>
    <w:p w14:paraId="2212F852" w14:textId="77777777" w:rsidR="005B77D2" w:rsidRDefault="00AC56A1">
      <w:pPr>
        <w:pStyle w:val="Heading2"/>
      </w:pPr>
      <w:bookmarkStart w:id="205" w:name="_Toc_1_3_0000000023"/>
      <w:r>
        <w:lastRenderedPageBreak/>
        <w:t>Explanations for individual characteristics</w:t>
      </w:r>
      <w:bookmarkEnd w:id="205"/>
    </w:p>
    <w:p w14:paraId="4CCD35B5" w14:textId="77777777" w:rsidR="005B77D2" w:rsidRDefault="005B77D2"/>
    <w:tbl>
      <w:tblPr>
        <w:tblW w:w="0" w:type="auto"/>
        <w:tblLook w:val="0600" w:firstRow="0" w:lastRow="0" w:firstColumn="0" w:lastColumn="0" w:noHBand="1" w:noVBand="1"/>
      </w:tblPr>
      <w:tblGrid>
        <w:gridCol w:w="9986"/>
      </w:tblGrid>
      <w:tr w:rsidR="005B77D2" w14:paraId="7918126C" w14:textId="77777777">
        <w:tc>
          <w:tcPr>
            <w:tcW w:w="9986" w:type="dxa"/>
          </w:tcPr>
          <w:p w14:paraId="77924B60" w14:textId="77777777" w:rsidR="005B77D2" w:rsidRDefault="00AC56A1">
            <w:pPr>
              <w:keepNext/>
              <w:keepLines/>
              <w:rPr>
                <w:u w:val="single"/>
              </w:rPr>
            </w:pPr>
            <w:r w:rsidRPr="00E21473">
              <w:rPr>
                <w:u w:val="single"/>
              </w:rPr>
              <w:t>Ad. 1: Petiole: length</w:t>
            </w:r>
          </w:p>
          <w:p w14:paraId="269713FF" w14:textId="77777777" w:rsidR="000E50AA" w:rsidRPr="00E21473" w:rsidRDefault="000E50AA">
            <w:pPr>
              <w:keepNext/>
              <w:keepLines/>
            </w:pPr>
          </w:p>
          <w:p w14:paraId="59EB6DE0" w14:textId="77777777" w:rsidR="005B77D2" w:rsidRDefault="00AC56A1" w:rsidP="000E50AA">
            <w:pPr>
              <w:pStyle w:val="BodyText"/>
              <w:keepNext/>
              <w:keepLines/>
              <w:jc w:val="left"/>
              <w:divId w:val="1"/>
            </w:pPr>
            <w:r>
              <w:t>a = Petiole: length</w:t>
            </w:r>
          </w:p>
          <w:p w14:paraId="37E30DBB" w14:textId="77777777" w:rsidR="005B77D2" w:rsidRDefault="00AC56A1" w:rsidP="000E50AA">
            <w:pPr>
              <w:jc w:val="left"/>
              <w:divId w:val="1"/>
            </w:pPr>
            <w:r>
              <w:t>b = Petiole: anthocyanin coloration</w:t>
            </w:r>
          </w:p>
          <w:p w14:paraId="1C92933B" w14:textId="77777777" w:rsidR="005B77D2" w:rsidRDefault="00AC56A1" w:rsidP="000E50AA">
            <w:pPr>
              <w:jc w:val="left"/>
              <w:divId w:val="1"/>
            </w:pPr>
            <w:r>
              <w:t>c = Petiolule: anthocyanin coloration</w:t>
            </w:r>
          </w:p>
          <w:p w14:paraId="3E26FF2C" w14:textId="77777777" w:rsidR="005B77D2" w:rsidRDefault="00000000">
            <w:pPr>
              <w:spacing w:beforeAutospacing="1" w:afterAutospacing="1"/>
              <w:jc w:val="left"/>
              <w:divId w:val="1"/>
            </w:pPr>
            <w:r>
              <w:pict w14:anchorId="014B7082">
                <v:shape id="_x0000_i1026" type="#_x0000_t75" style="width:198.25pt;height:256.85pt" o:bordertopcolor="this" o:borderleftcolor="this" o:borderbottomcolor="this" o:borderrightcolor="this">
                  <v:imagedata r:id="rId38" o:title=""/>
                </v:shape>
              </w:pict>
            </w:r>
          </w:p>
        </w:tc>
      </w:tr>
    </w:tbl>
    <w:p w14:paraId="2B87B877" w14:textId="77777777" w:rsidR="005B77D2" w:rsidRDefault="005B77D2">
      <w:pPr>
        <w:keepLines/>
      </w:pPr>
    </w:p>
    <w:p w14:paraId="10BC7132" w14:textId="77777777" w:rsidR="005B77D2" w:rsidRDefault="005B77D2">
      <w:pPr>
        <w:keepLines/>
      </w:pPr>
    </w:p>
    <w:tbl>
      <w:tblPr>
        <w:tblW w:w="0" w:type="auto"/>
        <w:tblLook w:val="0600" w:firstRow="0" w:lastRow="0" w:firstColumn="0" w:lastColumn="0" w:noHBand="1" w:noVBand="1"/>
      </w:tblPr>
      <w:tblGrid>
        <w:gridCol w:w="9986"/>
      </w:tblGrid>
      <w:tr w:rsidR="005B77D2" w:rsidRPr="00E21473" w14:paraId="1AADFEFE" w14:textId="77777777">
        <w:tc>
          <w:tcPr>
            <w:tcW w:w="9986" w:type="dxa"/>
          </w:tcPr>
          <w:p w14:paraId="284F34FA" w14:textId="77777777" w:rsidR="005B77D2" w:rsidRPr="00E21473" w:rsidRDefault="00AC56A1">
            <w:pPr>
              <w:keepNext/>
              <w:keepLines/>
            </w:pPr>
            <w:r w:rsidRPr="00E21473">
              <w:rPr>
                <w:u w:val="single"/>
              </w:rPr>
              <w:t>Ad. 2: Petiole: anthocyanin coloration</w:t>
            </w:r>
          </w:p>
          <w:p w14:paraId="01B01BF0" w14:textId="77777777" w:rsidR="005B77D2" w:rsidRPr="00E21473" w:rsidRDefault="005B77D2">
            <w:pPr>
              <w:keepNext/>
              <w:keepLines/>
            </w:pPr>
          </w:p>
          <w:p w14:paraId="5C2C73BE" w14:textId="77777777" w:rsidR="005B77D2" w:rsidRPr="00E21473" w:rsidRDefault="00AC56A1">
            <w:pPr>
              <w:pStyle w:val="BodyText"/>
              <w:keepNext/>
              <w:keepLines/>
              <w:jc w:val="left"/>
              <w:divId w:val="2"/>
            </w:pPr>
            <w:r w:rsidRPr="00E21473">
              <w:t>See Ad. 1 </w:t>
            </w:r>
          </w:p>
          <w:p w14:paraId="61611EA2" w14:textId="77777777" w:rsidR="00866E03" w:rsidRPr="00E21473" w:rsidRDefault="00866E03">
            <w:pPr>
              <w:pStyle w:val="BodyText"/>
              <w:keepNext/>
              <w:keepLines/>
              <w:jc w:val="left"/>
              <w:divId w:val="2"/>
              <w:rPr>
                <w:del w:id="206" w:author="TWO" w:date="2026-07-06T19:09:00Z" w16du:dateUtc="2026-07-06T17:09:00Z"/>
              </w:rPr>
            </w:pPr>
          </w:p>
          <w:p w14:paraId="30612AA6" w14:textId="77777777" w:rsidR="005B77D2" w:rsidRPr="00E21473" w:rsidRDefault="00AC56A1">
            <w:pPr>
              <w:jc w:val="left"/>
              <w:divId w:val="3"/>
            </w:pPr>
            <w:r w:rsidRPr="00E21473">
              <w:t xml:space="preserve">Observations should be made </w:t>
            </w:r>
            <w:proofErr w:type="gramStart"/>
            <w:r w:rsidRPr="00E21473">
              <w:t>on</w:t>
            </w:r>
            <w:proofErr w:type="gramEnd"/>
            <w:r w:rsidRPr="00E21473">
              <w:t xml:space="preserve"> the middle third of the petiole.</w:t>
            </w:r>
          </w:p>
        </w:tc>
      </w:tr>
    </w:tbl>
    <w:p w14:paraId="201C2433" w14:textId="77777777" w:rsidR="005B77D2" w:rsidRPr="00E21473" w:rsidRDefault="005B77D2">
      <w:pPr>
        <w:keepLines/>
      </w:pPr>
    </w:p>
    <w:p w14:paraId="72A58EC4" w14:textId="77777777" w:rsidR="005B77D2" w:rsidRPr="00E21473" w:rsidRDefault="005B77D2">
      <w:pPr>
        <w:keepLines/>
      </w:pPr>
    </w:p>
    <w:tbl>
      <w:tblPr>
        <w:tblW w:w="0" w:type="auto"/>
        <w:tblLook w:val="0600" w:firstRow="0" w:lastRow="0" w:firstColumn="0" w:lastColumn="0" w:noHBand="1" w:noVBand="1"/>
      </w:tblPr>
      <w:tblGrid>
        <w:gridCol w:w="9986"/>
      </w:tblGrid>
      <w:tr w:rsidR="005B77D2" w:rsidRPr="00E21473" w14:paraId="408911A9" w14:textId="77777777">
        <w:tc>
          <w:tcPr>
            <w:tcW w:w="9986" w:type="dxa"/>
          </w:tcPr>
          <w:p w14:paraId="5462F807" w14:textId="77777777" w:rsidR="005B77D2" w:rsidRPr="00E21473" w:rsidRDefault="00AC56A1">
            <w:pPr>
              <w:keepNext/>
              <w:keepLines/>
            </w:pPr>
            <w:r w:rsidRPr="00E21473">
              <w:rPr>
                <w:u w:val="single"/>
              </w:rPr>
              <w:t>Ad. 3: Petiolule: anthocyanin coloration</w:t>
            </w:r>
          </w:p>
          <w:p w14:paraId="73D20413" w14:textId="77777777" w:rsidR="005B77D2" w:rsidRPr="00E21473" w:rsidRDefault="005B77D2">
            <w:pPr>
              <w:keepNext/>
              <w:keepLines/>
            </w:pPr>
          </w:p>
          <w:p w14:paraId="5AF33D71" w14:textId="77777777" w:rsidR="005B77D2" w:rsidRPr="00E21473" w:rsidRDefault="00AC56A1">
            <w:pPr>
              <w:pStyle w:val="BodyText"/>
              <w:keepNext/>
              <w:keepLines/>
              <w:jc w:val="left"/>
              <w:divId w:val="2"/>
            </w:pPr>
            <w:r w:rsidRPr="00E21473">
              <w:t>See Ad. 1</w:t>
            </w:r>
          </w:p>
        </w:tc>
      </w:tr>
    </w:tbl>
    <w:p w14:paraId="657752AA" w14:textId="77777777" w:rsidR="005B77D2" w:rsidRPr="00E21473" w:rsidRDefault="005B77D2">
      <w:pPr>
        <w:keepLines/>
      </w:pPr>
    </w:p>
    <w:p w14:paraId="2DAB2E88" w14:textId="77777777" w:rsidR="005B77D2" w:rsidRPr="00E21473" w:rsidRDefault="005B77D2">
      <w:pPr>
        <w:keepLines/>
      </w:pPr>
    </w:p>
    <w:tbl>
      <w:tblPr>
        <w:tblW w:w="0" w:type="auto"/>
        <w:tblLook w:val="0600" w:firstRow="0" w:lastRow="0" w:firstColumn="0" w:lastColumn="0" w:noHBand="1" w:noVBand="1"/>
      </w:tblPr>
      <w:tblGrid>
        <w:gridCol w:w="9986"/>
      </w:tblGrid>
      <w:tr w:rsidR="005B77D2" w:rsidRPr="00E21473" w14:paraId="738E2926" w14:textId="77777777">
        <w:tc>
          <w:tcPr>
            <w:tcW w:w="9986" w:type="dxa"/>
          </w:tcPr>
          <w:p w14:paraId="1B24EB07" w14:textId="77777777" w:rsidR="005B77D2" w:rsidRPr="00E21473" w:rsidRDefault="00AC56A1">
            <w:pPr>
              <w:keepNext/>
              <w:keepLines/>
            </w:pPr>
            <w:r w:rsidRPr="00E21473">
              <w:rPr>
                <w:u w:val="single"/>
              </w:rPr>
              <w:lastRenderedPageBreak/>
              <w:t xml:space="preserve">Ad. 4: Leaf: width </w:t>
            </w:r>
          </w:p>
          <w:p w14:paraId="641E2569" w14:textId="2AFE2CE1" w:rsidR="005B77D2" w:rsidRPr="00E21473" w:rsidRDefault="00AC56A1">
            <w:pPr>
              <w:pStyle w:val="BodyText"/>
              <w:keepNext/>
              <w:keepLines/>
              <w:spacing w:beforeAutospacing="1" w:afterAutospacing="1"/>
              <w:jc w:val="left"/>
              <w:divId w:val="1"/>
            </w:pPr>
            <w:r w:rsidRPr="00E21473">
              <w:t>a = Leaf: width</w:t>
            </w:r>
            <w:r w:rsidRPr="00E21473">
              <w:br/>
              <w:t>b = Terminal leaflet: length</w:t>
            </w:r>
            <w:r w:rsidRPr="00E21473">
              <w:br/>
              <w:t>c = Terminal leaflet: width</w:t>
            </w:r>
            <w:r w:rsidRPr="00E21473">
              <w:br/>
            </w:r>
            <w:r w:rsidRPr="00E21473">
              <w:br/>
            </w:r>
            <w:r w:rsidR="00000000">
              <w:pict w14:anchorId="4627D0FE">
                <v:shape id="_x0000_i1027" type="#_x0000_t75" style="width:225.65pt;height:203.65pt" o:bordertopcolor="this" o:borderleftcolor="this" o:borderbottomcolor="this" o:borderrightcolor="this">
                  <v:imagedata r:id="rId39" o:title=""/>
                </v:shape>
              </w:pict>
            </w:r>
            <w:r w:rsidRPr="00E21473">
              <w:t> </w:t>
            </w:r>
          </w:p>
        </w:tc>
      </w:tr>
    </w:tbl>
    <w:p w14:paraId="2FCD883F" w14:textId="77777777" w:rsidR="005B77D2" w:rsidRDefault="005B77D2">
      <w:pPr>
        <w:keepLines/>
      </w:pPr>
    </w:p>
    <w:p w14:paraId="7AF0B306" w14:textId="77777777" w:rsidR="005B77D2" w:rsidRDefault="005B77D2">
      <w:pPr>
        <w:keepLines/>
      </w:pPr>
    </w:p>
    <w:tbl>
      <w:tblPr>
        <w:tblW w:w="0" w:type="auto"/>
        <w:tblLook w:val="0600" w:firstRow="0" w:lastRow="0" w:firstColumn="0" w:lastColumn="0" w:noHBand="1" w:noVBand="1"/>
      </w:tblPr>
      <w:tblGrid>
        <w:gridCol w:w="9986"/>
      </w:tblGrid>
      <w:tr w:rsidR="005B77D2" w14:paraId="07DDA006" w14:textId="77777777">
        <w:tc>
          <w:tcPr>
            <w:tcW w:w="9986" w:type="dxa"/>
          </w:tcPr>
          <w:p w14:paraId="7F10DAB9" w14:textId="77777777" w:rsidR="005B77D2" w:rsidRPr="00E21473" w:rsidRDefault="00AC56A1">
            <w:pPr>
              <w:keepNext/>
              <w:keepLines/>
            </w:pPr>
            <w:r w:rsidRPr="00E21473">
              <w:rPr>
                <w:u w:val="single"/>
              </w:rPr>
              <w:t xml:space="preserve">Ad. 5: Leaf: number of leaflets </w:t>
            </w:r>
          </w:p>
          <w:p w14:paraId="5D0709DC" w14:textId="65E105A4" w:rsidR="005B77D2" w:rsidRDefault="00AC56A1">
            <w:pPr>
              <w:pStyle w:val="BodyText"/>
              <w:keepNext/>
              <w:keepLines/>
              <w:spacing w:beforeAutospacing="1" w:afterAutospacing="1"/>
              <w:jc w:val="left"/>
              <w:divId w:val="1"/>
            </w:pPr>
            <w:r>
              <w:t>A</w:t>
            </w:r>
            <w:del w:id="207" w:author="TWO" w:date="2026-07-06T19:09:00Z" w16du:dateUtc="2026-07-06T17:09:00Z">
              <w:r w:rsidR="001E5356" w:rsidRPr="003D57DE">
                <w:delText xml:space="preserve"> true</w:delText>
              </w:r>
            </w:del>
            <w:r>
              <w:t xml:space="preserve"> leaflet is identified by the presence of a clearly visible midrib on the underside of the leaf.</w:t>
            </w:r>
          </w:p>
          <w:tbl>
            <w:tblPr>
              <w:tblW w:w="5000" w:type="pct"/>
              <w:tblLook w:val="0600" w:firstRow="0" w:lastRow="0" w:firstColumn="0" w:lastColumn="0" w:noHBand="1" w:noVBand="1"/>
            </w:tblPr>
            <w:tblGrid>
              <w:gridCol w:w="3325"/>
              <w:gridCol w:w="3329"/>
              <w:gridCol w:w="3116"/>
            </w:tblGrid>
            <w:tr w:rsidR="005B77D2" w14:paraId="21852D69" w14:textId="77777777">
              <w:trPr>
                <w:divId w:val="1"/>
              </w:trPr>
              <w:tc>
                <w:tcPr>
                  <w:tcW w:w="1225" w:type="pct"/>
                  <w:vAlign w:val="center"/>
                </w:tcPr>
                <w:p w14:paraId="72121FAD" w14:textId="77777777" w:rsidR="005B77D2" w:rsidRDefault="00000000">
                  <w:pPr>
                    <w:jc w:val="center"/>
                    <w:divId w:val="2"/>
                  </w:pPr>
                  <w:r>
                    <w:pict w14:anchorId="008968BC">
                      <v:shape id="_x0000_i1028" type="#_x0000_t75" style="width:155.3pt;height:120.9pt" o:bordertopcolor="this" o:borderleftcolor="this" o:borderbottomcolor="this" o:borderrightcolor="this">
                        <v:imagedata r:id="rId40" o:title=""/>
                      </v:shape>
                    </w:pict>
                  </w:r>
                </w:p>
              </w:tc>
              <w:tc>
                <w:tcPr>
                  <w:tcW w:w="1377" w:type="pct"/>
                  <w:vAlign w:val="center"/>
                </w:tcPr>
                <w:p w14:paraId="3C56191F" w14:textId="77777777" w:rsidR="005B77D2" w:rsidRDefault="00000000">
                  <w:pPr>
                    <w:jc w:val="center"/>
                    <w:divId w:val="3"/>
                  </w:pPr>
                  <w:r>
                    <w:pict w14:anchorId="3283A5AD">
                      <v:shape id="_x0000_i1029" type="#_x0000_t75" style="width:155.8pt;height:119.8pt" o:bordertopcolor="this" o:borderleftcolor="this" o:borderbottomcolor="this" o:borderrightcolor="this">
                        <v:imagedata r:id="rId41" o:title=""/>
                      </v:shape>
                    </w:pict>
                  </w:r>
                </w:p>
              </w:tc>
              <w:tc>
                <w:tcPr>
                  <w:tcW w:w="2400" w:type="pct"/>
                  <w:vAlign w:val="center"/>
                </w:tcPr>
                <w:p w14:paraId="4E0E9C0B" w14:textId="77777777" w:rsidR="005B77D2" w:rsidRDefault="00000000">
                  <w:pPr>
                    <w:jc w:val="center"/>
                    <w:divId w:val="4"/>
                  </w:pPr>
                  <w:r>
                    <w:pict w14:anchorId="7F77AC38">
                      <v:shape id="_x0000_i1030" type="#_x0000_t75" style="width:135.4pt;height:116.05pt" o:bordertopcolor="this" o:borderleftcolor="this" o:borderbottomcolor="this" o:borderrightcolor="this">
                        <v:imagedata r:id="rId42" o:title=""/>
                      </v:shape>
                    </w:pict>
                  </w:r>
                </w:p>
              </w:tc>
            </w:tr>
            <w:tr w:rsidR="005B77D2" w14:paraId="13A1DD29" w14:textId="77777777">
              <w:trPr>
                <w:divId w:val="1"/>
              </w:trPr>
              <w:tc>
                <w:tcPr>
                  <w:tcW w:w="1225" w:type="pct"/>
                  <w:vAlign w:val="center"/>
                </w:tcPr>
                <w:p w14:paraId="0D2BDFB4" w14:textId="77777777" w:rsidR="005B77D2" w:rsidRDefault="00AC56A1">
                  <w:pPr>
                    <w:jc w:val="center"/>
                    <w:divId w:val="5"/>
                  </w:pPr>
                  <w:r>
                    <w:t>1</w:t>
                  </w:r>
                </w:p>
              </w:tc>
              <w:tc>
                <w:tcPr>
                  <w:tcW w:w="1377" w:type="pct"/>
                  <w:vAlign w:val="center"/>
                </w:tcPr>
                <w:p w14:paraId="6731A599" w14:textId="77777777" w:rsidR="005B77D2" w:rsidRDefault="00AC56A1">
                  <w:pPr>
                    <w:jc w:val="center"/>
                    <w:divId w:val="6"/>
                  </w:pPr>
                  <w:r>
                    <w:t>2</w:t>
                  </w:r>
                </w:p>
              </w:tc>
              <w:tc>
                <w:tcPr>
                  <w:tcW w:w="2400" w:type="pct"/>
                  <w:vAlign w:val="center"/>
                </w:tcPr>
                <w:p w14:paraId="76AADB09" w14:textId="77777777" w:rsidR="005B77D2" w:rsidRDefault="00AC56A1">
                  <w:pPr>
                    <w:jc w:val="center"/>
                    <w:divId w:val="7"/>
                  </w:pPr>
                  <w:r>
                    <w:t>3</w:t>
                  </w:r>
                </w:p>
              </w:tc>
            </w:tr>
            <w:tr w:rsidR="005B77D2" w14:paraId="06CCBFC5" w14:textId="77777777">
              <w:trPr>
                <w:divId w:val="1"/>
              </w:trPr>
              <w:tc>
                <w:tcPr>
                  <w:tcW w:w="1225" w:type="pct"/>
                  <w:vAlign w:val="center"/>
                </w:tcPr>
                <w:p w14:paraId="43AE2F28" w14:textId="77777777" w:rsidR="005B77D2" w:rsidRDefault="00AC56A1">
                  <w:pPr>
                    <w:jc w:val="center"/>
                    <w:divId w:val="8"/>
                  </w:pPr>
                  <w:r>
                    <w:t>few</w:t>
                  </w:r>
                </w:p>
              </w:tc>
              <w:tc>
                <w:tcPr>
                  <w:tcW w:w="1377" w:type="pct"/>
                  <w:vAlign w:val="center"/>
                </w:tcPr>
                <w:p w14:paraId="0C53F364" w14:textId="77777777" w:rsidR="005B77D2" w:rsidRDefault="00AC56A1">
                  <w:pPr>
                    <w:jc w:val="center"/>
                    <w:divId w:val="9"/>
                  </w:pPr>
                  <w:r>
                    <w:t>medium</w:t>
                  </w:r>
                </w:p>
              </w:tc>
              <w:tc>
                <w:tcPr>
                  <w:tcW w:w="2400" w:type="pct"/>
                  <w:vAlign w:val="center"/>
                </w:tcPr>
                <w:p w14:paraId="0BACFF59" w14:textId="77777777" w:rsidR="005B77D2" w:rsidRDefault="00AC56A1">
                  <w:pPr>
                    <w:jc w:val="center"/>
                    <w:divId w:val="10"/>
                  </w:pPr>
                  <w:r>
                    <w:t>many</w:t>
                  </w:r>
                </w:p>
              </w:tc>
            </w:tr>
            <w:tr w:rsidR="005B77D2" w14:paraId="7D4F44CA" w14:textId="77777777">
              <w:trPr>
                <w:divId w:val="1"/>
              </w:trPr>
              <w:tc>
                <w:tcPr>
                  <w:tcW w:w="1225" w:type="pct"/>
                  <w:vAlign w:val="center"/>
                </w:tcPr>
                <w:p w14:paraId="77E59226" w14:textId="77777777" w:rsidR="005B77D2" w:rsidRDefault="00AC56A1">
                  <w:pPr>
                    <w:jc w:val="center"/>
                  </w:pPr>
                  <w:r>
                    <w:t>5 or less leaflets</w:t>
                  </w:r>
                </w:p>
              </w:tc>
              <w:tc>
                <w:tcPr>
                  <w:tcW w:w="1377" w:type="pct"/>
                  <w:vAlign w:val="center"/>
                </w:tcPr>
                <w:p w14:paraId="3D24B4BD" w14:textId="77777777" w:rsidR="005B77D2" w:rsidRDefault="00AC56A1">
                  <w:pPr>
                    <w:jc w:val="center"/>
                  </w:pPr>
                  <w:r>
                    <w:t>6-8 leaflets</w:t>
                  </w:r>
                </w:p>
              </w:tc>
              <w:tc>
                <w:tcPr>
                  <w:tcW w:w="2400" w:type="pct"/>
                  <w:vAlign w:val="center"/>
                </w:tcPr>
                <w:p w14:paraId="44369718" w14:textId="77777777" w:rsidR="005B77D2" w:rsidRDefault="00AC56A1">
                  <w:pPr>
                    <w:jc w:val="center"/>
                  </w:pPr>
                  <w:r>
                    <w:t>9 or more leaflets</w:t>
                  </w:r>
                </w:p>
              </w:tc>
            </w:tr>
          </w:tbl>
          <w:p w14:paraId="650EE7C0" w14:textId="77777777" w:rsidR="005B77D2" w:rsidRDefault="005B77D2"/>
        </w:tc>
      </w:tr>
    </w:tbl>
    <w:p w14:paraId="5C50AF8A" w14:textId="77777777" w:rsidR="005B77D2" w:rsidRDefault="005B77D2">
      <w:pPr>
        <w:keepLines/>
      </w:pPr>
    </w:p>
    <w:p w14:paraId="1E6B252A" w14:textId="77777777" w:rsidR="005B77D2" w:rsidRDefault="005B77D2">
      <w:pPr>
        <w:keepLines/>
      </w:pPr>
    </w:p>
    <w:tbl>
      <w:tblPr>
        <w:tblW w:w="0" w:type="auto"/>
        <w:tblLook w:val="0600" w:firstRow="0" w:lastRow="0" w:firstColumn="0" w:lastColumn="0" w:noHBand="1" w:noVBand="1"/>
      </w:tblPr>
      <w:tblGrid>
        <w:gridCol w:w="9986"/>
      </w:tblGrid>
      <w:tr w:rsidR="005B77D2" w:rsidRPr="00E21473" w14:paraId="46B1ED2B" w14:textId="77777777">
        <w:tc>
          <w:tcPr>
            <w:tcW w:w="9986" w:type="dxa"/>
          </w:tcPr>
          <w:p w14:paraId="0F7D828B" w14:textId="77777777" w:rsidR="005B77D2" w:rsidRPr="00E21473" w:rsidRDefault="00AC56A1">
            <w:pPr>
              <w:keepNext/>
              <w:keepLines/>
            </w:pPr>
            <w:r w:rsidRPr="00E21473">
              <w:rPr>
                <w:u w:val="single"/>
              </w:rPr>
              <w:t>Ad. 6: Terminal leaflet: length</w:t>
            </w:r>
          </w:p>
          <w:p w14:paraId="5D05D082" w14:textId="77777777" w:rsidR="005B77D2" w:rsidRPr="00E21473" w:rsidRDefault="005B77D2">
            <w:pPr>
              <w:keepNext/>
              <w:keepLines/>
            </w:pPr>
          </w:p>
          <w:p w14:paraId="431CE60A" w14:textId="77777777" w:rsidR="005B77D2" w:rsidRPr="00E21473" w:rsidRDefault="00AC56A1">
            <w:pPr>
              <w:pStyle w:val="BodyText"/>
              <w:keepNext/>
              <w:keepLines/>
              <w:jc w:val="left"/>
              <w:divId w:val="2"/>
            </w:pPr>
            <w:r w:rsidRPr="00E21473">
              <w:t>Observations should be made including the petiolule.</w:t>
            </w:r>
            <w:r w:rsidRPr="00E21473">
              <w:br/>
            </w:r>
            <w:r w:rsidRPr="00E21473">
              <w:br/>
              <w:t>See Ad. 4</w:t>
            </w:r>
          </w:p>
        </w:tc>
      </w:tr>
    </w:tbl>
    <w:p w14:paraId="32E454CD" w14:textId="77777777" w:rsidR="005B77D2" w:rsidRPr="00E21473" w:rsidRDefault="005B77D2">
      <w:pPr>
        <w:keepLines/>
      </w:pPr>
    </w:p>
    <w:p w14:paraId="7C960F91" w14:textId="77777777" w:rsidR="005B77D2" w:rsidRPr="00E21473" w:rsidRDefault="005B77D2">
      <w:pPr>
        <w:keepLines/>
      </w:pPr>
    </w:p>
    <w:tbl>
      <w:tblPr>
        <w:tblW w:w="0" w:type="auto"/>
        <w:tblLook w:val="0600" w:firstRow="0" w:lastRow="0" w:firstColumn="0" w:lastColumn="0" w:noHBand="1" w:noVBand="1"/>
      </w:tblPr>
      <w:tblGrid>
        <w:gridCol w:w="9986"/>
      </w:tblGrid>
      <w:tr w:rsidR="005B77D2" w:rsidRPr="00E21473" w14:paraId="574AFECD" w14:textId="77777777">
        <w:tc>
          <w:tcPr>
            <w:tcW w:w="9986" w:type="dxa"/>
          </w:tcPr>
          <w:p w14:paraId="23E01860" w14:textId="77777777" w:rsidR="005B77D2" w:rsidRPr="00E21473" w:rsidRDefault="00AC56A1">
            <w:pPr>
              <w:keepNext/>
              <w:keepLines/>
            </w:pPr>
            <w:r w:rsidRPr="00E21473">
              <w:rPr>
                <w:u w:val="single"/>
              </w:rPr>
              <w:t xml:space="preserve">Ad. 7: Terminal leaflet: width </w:t>
            </w:r>
          </w:p>
          <w:p w14:paraId="6713E786" w14:textId="77777777" w:rsidR="005B77D2" w:rsidRPr="00E21473" w:rsidRDefault="005B77D2">
            <w:pPr>
              <w:keepNext/>
              <w:keepLines/>
            </w:pPr>
          </w:p>
          <w:p w14:paraId="01A5F8EB" w14:textId="77777777" w:rsidR="005B77D2" w:rsidRPr="00E21473" w:rsidRDefault="00AC56A1">
            <w:pPr>
              <w:pStyle w:val="BodyText"/>
              <w:keepNext/>
              <w:keepLines/>
              <w:jc w:val="left"/>
              <w:divId w:val="2"/>
            </w:pPr>
            <w:r w:rsidRPr="00E21473">
              <w:t>See Ad. 4</w:t>
            </w:r>
          </w:p>
        </w:tc>
      </w:tr>
    </w:tbl>
    <w:p w14:paraId="731DD77C" w14:textId="77777777" w:rsidR="005B77D2" w:rsidRPr="00E21473" w:rsidRDefault="005B77D2">
      <w:pPr>
        <w:keepLines/>
      </w:pPr>
    </w:p>
    <w:p w14:paraId="5AE0B39F" w14:textId="77777777" w:rsidR="005B77D2" w:rsidRPr="00E21473" w:rsidRDefault="005B77D2">
      <w:pPr>
        <w:keepLines/>
      </w:pPr>
    </w:p>
    <w:tbl>
      <w:tblPr>
        <w:tblW w:w="0" w:type="auto"/>
        <w:tblLook w:val="0600" w:firstRow="0" w:lastRow="0" w:firstColumn="0" w:lastColumn="0" w:noHBand="1" w:noVBand="1"/>
      </w:tblPr>
      <w:tblGrid>
        <w:gridCol w:w="9986"/>
      </w:tblGrid>
      <w:tr w:rsidR="005B77D2" w:rsidRPr="00E21473" w14:paraId="0AF98E4C" w14:textId="77777777">
        <w:tc>
          <w:tcPr>
            <w:tcW w:w="9986" w:type="dxa"/>
          </w:tcPr>
          <w:p w14:paraId="7957B319" w14:textId="77777777" w:rsidR="005B77D2" w:rsidRPr="00E21473" w:rsidRDefault="00AC56A1">
            <w:pPr>
              <w:keepNext/>
              <w:keepLines/>
            </w:pPr>
            <w:r w:rsidRPr="00E21473">
              <w:rPr>
                <w:u w:val="single"/>
              </w:rPr>
              <w:t>Ad. 8: Terminal leaflet: color</w:t>
            </w:r>
          </w:p>
          <w:p w14:paraId="7F6CC61F" w14:textId="77777777" w:rsidR="005B77D2" w:rsidRPr="00E21473" w:rsidRDefault="00AC56A1">
            <w:pPr>
              <w:pStyle w:val="BodyText"/>
              <w:keepNext/>
              <w:keepLines/>
              <w:spacing w:beforeAutospacing="1" w:afterAutospacing="1"/>
              <w:jc w:val="left"/>
              <w:divId w:val="1"/>
            </w:pPr>
            <w:r w:rsidRPr="00E21473">
              <w:t>Observations should be made excluding marbling and variegation.</w:t>
            </w:r>
          </w:p>
        </w:tc>
      </w:tr>
    </w:tbl>
    <w:p w14:paraId="22D4B6FA" w14:textId="77777777" w:rsidR="005B77D2" w:rsidRDefault="005B77D2">
      <w:pPr>
        <w:keepLines/>
      </w:pPr>
    </w:p>
    <w:p w14:paraId="557C6598" w14:textId="77777777" w:rsidR="005B77D2" w:rsidRDefault="005B77D2">
      <w:pPr>
        <w:keepLines/>
      </w:pPr>
    </w:p>
    <w:tbl>
      <w:tblPr>
        <w:tblW w:w="0" w:type="auto"/>
        <w:tblLook w:val="0600" w:firstRow="0" w:lastRow="0" w:firstColumn="0" w:lastColumn="0" w:noHBand="1" w:noVBand="1"/>
      </w:tblPr>
      <w:tblGrid>
        <w:gridCol w:w="9986"/>
      </w:tblGrid>
      <w:tr w:rsidR="005B77D2" w14:paraId="72D36838" w14:textId="77777777">
        <w:tc>
          <w:tcPr>
            <w:tcW w:w="9986" w:type="dxa"/>
          </w:tcPr>
          <w:p w14:paraId="20524AB8" w14:textId="04A247CA" w:rsidR="005B77D2" w:rsidRDefault="00AC56A1">
            <w:pPr>
              <w:keepNext/>
              <w:keepLines/>
            </w:pPr>
            <w:r>
              <w:rPr>
                <w:u w:val="single"/>
              </w:rPr>
              <w:lastRenderedPageBreak/>
              <w:t xml:space="preserve">Ad. 9: </w:t>
            </w:r>
            <w:del w:id="208" w:author="TWO" w:date="2026-07-06T19:09:00Z" w16du:dateUtc="2026-07-06T17:09:00Z">
              <w:r w:rsidR="001E5356" w:rsidRPr="003D57DE">
                <w:rPr>
                  <w:u w:val="single"/>
                </w:rPr>
                <w:delText>Young terminal</w:delText>
              </w:r>
            </w:del>
            <w:ins w:id="209" w:author="TWO" w:date="2026-07-06T19:09:00Z" w16du:dateUtc="2026-07-06T17:09:00Z">
              <w:r>
                <w:rPr>
                  <w:u w:val="single"/>
                </w:rPr>
                <w:t>Terminal</w:t>
              </w:r>
            </w:ins>
            <w:r>
              <w:rPr>
                <w:u w:val="single"/>
              </w:rPr>
              <w:t xml:space="preserve"> leaflet: </w:t>
            </w:r>
            <w:ins w:id="210" w:author="TWO" w:date="2026-07-06T19:09:00Z" w16du:dateUtc="2026-07-06T17:09:00Z">
              <w:r>
                <w:rPr>
                  <w:u w:val="single"/>
                </w:rPr>
                <w:t xml:space="preserve">area of </w:t>
              </w:r>
            </w:ins>
            <w:r>
              <w:rPr>
                <w:u w:val="single"/>
              </w:rPr>
              <w:t>marbling</w:t>
            </w:r>
          </w:p>
          <w:p w14:paraId="100927CC" w14:textId="60A8B060" w:rsidR="005B77D2" w:rsidRDefault="001E5356">
            <w:pPr>
              <w:keepNext/>
              <w:keepLines/>
              <w:rPr>
                <w:ins w:id="211" w:author="TWO" w:date="2026-07-06T19:09:00Z" w16du:dateUtc="2026-07-06T17:09:00Z"/>
              </w:rPr>
            </w:pPr>
            <w:del w:id="212" w:author="TWO" w:date="2026-07-06T19:09:00Z" w16du:dateUtc="2026-07-06T17:09:00Z">
              <w:r w:rsidRPr="003D57DE">
                <w:delText>Marbling refers to the appearance of</w:delText>
              </w:r>
            </w:del>
          </w:p>
          <w:p w14:paraId="4A48845E" w14:textId="42834238" w:rsidR="005B77D2" w:rsidRDefault="00AC56A1">
            <w:pPr>
              <w:pStyle w:val="BodyText"/>
              <w:keepNext/>
              <w:keepLines/>
              <w:spacing w:beforeAutospacing="1" w:afterAutospacing="1"/>
              <w:jc w:val="left"/>
              <w:divId w:val="1"/>
              <w:rPr>
                <w:ins w:id="213" w:author="TWO" w:date="2026-07-06T19:09:00Z" w16du:dateUtc="2026-07-06T17:09:00Z"/>
              </w:rPr>
            </w:pPr>
            <w:ins w:id="214" w:author="TWO" w:date="2026-07-06T19:09:00Z" w16du:dateUtc="2026-07-06T17:09:00Z">
              <w:r>
                <w:t>Observations should be made on the</w:t>
              </w:r>
            </w:ins>
            <w:r>
              <w:t xml:space="preserve"> different colors that are consistently present along the veins.</w:t>
            </w:r>
            <w:del w:id="215" w:author="TWO" w:date="2026-07-06T19:09:00Z" w16du:dateUtc="2026-07-06T17:09:00Z">
              <w:r w:rsidR="001E5356" w:rsidRPr="003D57DE">
                <w:delText> </w:delText>
              </w:r>
            </w:del>
          </w:p>
          <w:tbl>
            <w:tblPr>
              <w:tblW w:w="5000" w:type="pct"/>
              <w:tblLook w:val="0600" w:firstRow="0" w:lastRow="0" w:firstColumn="0" w:lastColumn="0" w:noHBand="1" w:noVBand="1"/>
            </w:tblPr>
            <w:tblGrid>
              <w:gridCol w:w="1785"/>
              <w:gridCol w:w="1981"/>
              <w:gridCol w:w="1965"/>
              <w:gridCol w:w="2118"/>
              <w:gridCol w:w="1921"/>
            </w:tblGrid>
            <w:tr w:rsidR="005B77D2" w14:paraId="3BB40FAC" w14:textId="77777777">
              <w:trPr>
                <w:divId w:val="1"/>
                <w:ins w:id="216" w:author="TWO" w:date="2026-07-06T19:09:00Z"/>
              </w:trPr>
              <w:tc>
                <w:tcPr>
                  <w:tcW w:w="0" w:type="auto"/>
                  <w:vAlign w:val="center"/>
                </w:tcPr>
                <w:p w14:paraId="5B0ADA05" w14:textId="77777777" w:rsidR="005B77D2" w:rsidRDefault="00000000">
                  <w:pPr>
                    <w:jc w:val="center"/>
                    <w:divId w:val="2"/>
                    <w:rPr>
                      <w:ins w:id="217" w:author="TWO" w:date="2026-07-06T19:09:00Z" w16du:dateUtc="2026-07-06T17:09:00Z"/>
                    </w:rPr>
                  </w:pPr>
                  <w:ins w:id="218" w:author="TWO" w:date="2026-07-06T19:09:00Z" w16du:dateUtc="2026-07-06T17:09:00Z">
                    <w:r>
                      <w:pict w14:anchorId="2D16EBE6">
                        <v:shape id="_x0000_i1031" type="#_x0000_t75" style="width:86.5pt;height:172.5pt" o:bordertopcolor="this" o:borderleftcolor="this" o:borderbottomcolor="this" o:borderrightcolor="this">
                          <v:imagedata r:id="rId43" o:title=""/>
                        </v:shape>
                      </w:pict>
                    </w:r>
                  </w:ins>
                </w:p>
              </w:tc>
              <w:tc>
                <w:tcPr>
                  <w:tcW w:w="0" w:type="auto"/>
                  <w:vAlign w:val="center"/>
                </w:tcPr>
                <w:p w14:paraId="4A5AE3C8" w14:textId="77777777" w:rsidR="005B77D2" w:rsidRDefault="00000000">
                  <w:pPr>
                    <w:jc w:val="center"/>
                    <w:divId w:val="3"/>
                    <w:rPr>
                      <w:ins w:id="219" w:author="TWO" w:date="2026-07-06T19:09:00Z" w16du:dateUtc="2026-07-06T17:09:00Z"/>
                    </w:rPr>
                  </w:pPr>
                  <w:ins w:id="220" w:author="TWO" w:date="2026-07-06T19:09:00Z" w16du:dateUtc="2026-07-06T17:09:00Z">
                    <w:r>
                      <w:pict w14:anchorId="6364A90D">
                        <v:shape id="_x0000_i1032" type="#_x0000_t75" style="width:97.25pt;height:172.5pt" o:bordertopcolor="this" o:borderleftcolor="this" o:borderbottomcolor="this" o:borderrightcolor="this">
                          <v:imagedata r:id="rId44" o:title=""/>
                        </v:shape>
                      </w:pict>
                    </w:r>
                  </w:ins>
                </w:p>
              </w:tc>
              <w:tc>
                <w:tcPr>
                  <w:tcW w:w="0" w:type="auto"/>
                  <w:vAlign w:val="center"/>
                </w:tcPr>
                <w:p w14:paraId="1BE15410" w14:textId="77777777" w:rsidR="005B77D2" w:rsidRDefault="00000000">
                  <w:pPr>
                    <w:jc w:val="center"/>
                    <w:divId w:val="4"/>
                    <w:rPr>
                      <w:ins w:id="221" w:author="TWO" w:date="2026-07-06T19:09:00Z" w16du:dateUtc="2026-07-06T17:09:00Z"/>
                    </w:rPr>
                  </w:pPr>
                  <w:ins w:id="222" w:author="TWO" w:date="2026-07-06T19:09:00Z" w16du:dateUtc="2026-07-06T17:09:00Z">
                    <w:r>
                      <w:pict w14:anchorId="27B6310A">
                        <v:shape id="_x0000_i1033" type="#_x0000_t75" style="width:96.2pt;height:174.1pt" o:bordertopcolor="this" o:borderleftcolor="this" o:borderbottomcolor="this" o:borderrightcolor="this">
                          <v:imagedata r:id="rId45" o:title=""/>
                        </v:shape>
                      </w:pict>
                    </w:r>
                  </w:ins>
                </w:p>
              </w:tc>
              <w:tc>
                <w:tcPr>
                  <w:tcW w:w="0" w:type="auto"/>
                  <w:vAlign w:val="center"/>
                </w:tcPr>
                <w:p w14:paraId="2E62AC93" w14:textId="77777777" w:rsidR="005B77D2" w:rsidRDefault="00000000">
                  <w:pPr>
                    <w:jc w:val="center"/>
                    <w:divId w:val="5"/>
                    <w:rPr>
                      <w:ins w:id="223" w:author="TWO" w:date="2026-07-06T19:09:00Z" w16du:dateUtc="2026-07-06T17:09:00Z"/>
                    </w:rPr>
                  </w:pPr>
                  <w:ins w:id="224" w:author="TWO" w:date="2026-07-06T19:09:00Z" w16du:dateUtc="2026-07-06T17:09:00Z">
                    <w:r>
                      <w:pict w14:anchorId="138413E5">
                        <v:shape id="_x0000_i1034" type="#_x0000_t75" style="width:104.8pt;height:174.1pt" o:bordertopcolor="this" o:borderleftcolor="this" o:borderbottomcolor="this" o:borderrightcolor="this">
                          <v:imagedata r:id="rId46" o:title=""/>
                        </v:shape>
                      </w:pict>
                    </w:r>
                  </w:ins>
                </w:p>
              </w:tc>
              <w:tc>
                <w:tcPr>
                  <w:tcW w:w="0" w:type="auto"/>
                  <w:vAlign w:val="center"/>
                </w:tcPr>
                <w:p w14:paraId="1A83572D" w14:textId="77777777" w:rsidR="005B77D2" w:rsidRDefault="00000000">
                  <w:pPr>
                    <w:jc w:val="center"/>
                    <w:divId w:val="6"/>
                    <w:rPr>
                      <w:ins w:id="225" w:author="TWO" w:date="2026-07-06T19:09:00Z" w16du:dateUtc="2026-07-06T17:09:00Z"/>
                    </w:rPr>
                  </w:pPr>
                  <w:ins w:id="226" w:author="TWO" w:date="2026-07-06T19:09:00Z" w16du:dateUtc="2026-07-06T17:09:00Z">
                    <w:r>
                      <w:pict w14:anchorId="4CFBE1B4">
                        <v:shape id="_x0000_i1035" type="#_x0000_t75" style="width:94.05pt;height:172.5pt" o:bordertopcolor="this" o:borderleftcolor="this" o:borderbottomcolor="this" o:borderrightcolor="this">
                          <v:imagedata r:id="rId47" o:title=""/>
                        </v:shape>
                      </w:pict>
                    </w:r>
                  </w:ins>
                </w:p>
              </w:tc>
            </w:tr>
            <w:tr w:rsidR="005B77D2" w14:paraId="5D873EB8" w14:textId="77777777">
              <w:trPr>
                <w:divId w:val="1"/>
                <w:ins w:id="227" w:author="TWO" w:date="2026-07-06T19:09:00Z"/>
              </w:trPr>
              <w:tc>
                <w:tcPr>
                  <w:tcW w:w="0" w:type="auto"/>
                  <w:vAlign w:val="center"/>
                </w:tcPr>
                <w:p w14:paraId="05CA076A" w14:textId="77777777" w:rsidR="005B77D2" w:rsidRDefault="00AC56A1">
                  <w:pPr>
                    <w:jc w:val="center"/>
                    <w:divId w:val="7"/>
                    <w:rPr>
                      <w:ins w:id="228" w:author="TWO" w:date="2026-07-06T19:09:00Z" w16du:dateUtc="2026-07-06T17:09:00Z"/>
                    </w:rPr>
                  </w:pPr>
                  <w:ins w:id="229" w:author="TWO" w:date="2026-07-06T19:09:00Z" w16du:dateUtc="2026-07-06T17:09:00Z">
                    <w:r>
                      <w:t>1</w:t>
                    </w:r>
                  </w:ins>
                </w:p>
              </w:tc>
              <w:tc>
                <w:tcPr>
                  <w:tcW w:w="0" w:type="auto"/>
                  <w:vAlign w:val="center"/>
                </w:tcPr>
                <w:p w14:paraId="328B1D63" w14:textId="77777777" w:rsidR="005B77D2" w:rsidRDefault="00AC56A1">
                  <w:pPr>
                    <w:jc w:val="center"/>
                    <w:divId w:val="8"/>
                    <w:rPr>
                      <w:ins w:id="230" w:author="TWO" w:date="2026-07-06T19:09:00Z" w16du:dateUtc="2026-07-06T17:09:00Z"/>
                    </w:rPr>
                  </w:pPr>
                  <w:ins w:id="231" w:author="TWO" w:date="2026-07-06T19:09:00Z" w16du:dateUtc="2026-07-06T17:09:00Z">
                    <w:r>
                      <w:t>2</w:t>
                    </w:r>
                  </w:ins>
                </w:p>
              </w:tc>
              <w:tc>
                <w:tcPr>
                  <w:tcW w:w="0" w:type="auto"/>
                  <w:vAlign w:val="center"/>
                </w:tcPr>
                <w:p w14:paraId="1DF33B6E" w14:textId="77777777" w:rsidR="005B77D2" w:rsidRDefault="00AC56A1">
                  <w:pPr>
                    <w:jc w:val="center"/>
                    <w:divId w:val="9"/>
                    <w:rPr>
                      <w:ins w:id="232" w:author="TWO" w:date="2026-07-06T19:09:00Z" w16du:dateUtc="2026-07-06T17:09:00Z"/>
                    </w:rPr>
                  </w:pPr>
                  <w:ins w:id="233" w:author="TWO" w:date="2026-07-06T19:09:00Z" w16du:dateUtc="2026-07-06T17:09:00Z">
                    <w:r>
                      <w:t>3</w:t>
                    </w:r>
                  </w:ins>
                </w:p>
              </w:tc>
              <w:tc>
                <w:tcPr>
                  <w:tcW w:w="0" w:type="auto"/>
                  <w:vAlign w:val="center"/>
                </w:tcPr>
                <w:p w14:paraId="173BA3FC" w14:textId="77777777" w:rsidR="005B77D2" w:rsidRDefault="00AC56A1">
                  <w:pPr>
                    <w:jc w:val="center"/>
                    <w:divId w:val="10"/>
                    <w:rPr>
                      <w:ins w:id="234" w:author="TWO" w:date="2026-07-06T19:09:00Z" w16du:dateUtc="2026-07-06T17:09:00Z"/>
                    </w:rPr>
                  </w:pPr>
                  <w:ins w:id="235" w:author="TWO" w:date="2026-07-06T19:09:00Z" w16du:dateUtc="2026-07-06T17:09:00Z">
                    <w:r>
                      <w:t>4</w:t>
                    </w:r>
                  </w:ins>
                </w:p>
              </w:tc>
              <w:tc>
                <w:tcPr>
                  <w:tcW w:w="0" w:type="auto"/>
                  <w:vAlign w:val="center"/>
                </w:tcPr>
                <w:p w14:paraId="660EB6CA" w14:textId="77777777" w:rsidR="005B77D2" w:rsidRDefault="00AC56A1">
                  <w:pPr>
                    <w:jc w:val="center"/>
                    <w:divId w:val="11"/>
                    <w:rPr>
                      <w:ins w:id="236" w:author="TWO" w:date="2026-07-06T19:09:00Z" w16du:dateUtc="2026-07-06T17:09:00Z"/>
                    </w:rPr>
                  </w:pPr>
                  <w:ins w:id="237" w:author="TWO" w:date="2026-07-06T19:09:00Z" w16du:dateUtc="2026-07-06T17:09:00Z">
                    <w:r>
                      <w:t>5</w:t>
                    </w:r>
                  </w:ins>
                </w:p>
              </w:tc>
            </w:tr>
            <w:tr w:rsidR="005B77D2" w14:paraId="080255E8" w14:textId="77777777">
              <w:trPr>
                <w:divId w:val="1"/>
                <w:ins w:id="238" w:author="TWO" w:date="2026-07-06T19:09:00Z"/>
              </w:trPr>
              <w:tc>
                <w:tcPr>
                  <w:tcW w:w="0" w:type="auto"/>
                  <w:vAlign w:val="center"/>
                </w:tcPr>
                <w:p w14:paraId="287E02CB" w14:textId="77777777" w:rsidR="005B77D2" w:rsidRDefault="00AC56A1">
                  <w:pPr>
                    <w:jc w:val="center"/>
                    <w:divId w:val="12"/>
                    <w:rPr>
                      <w:ins w:id="239" w:author="TWO" w:date="2026-07-06T19:09:00Z" w16du:dateUtc="2026-07-06T17:09:00Z"/>
                    </w:rPr>
                  </w:pPr>
                  <w:ins w:id="240" w:author="TWO" w:date="2026-07-06T19:09:00Z" w16du:dateUtc="2026-07-06T17:09:00Z">
                    <w:r>
                      <w:t>absent or very small</w:t>
                    </w:r>
                  </w:ins>
                </w:p>
              </w:tc>
              <w:tc>
                <w:tcPr>
                  <w:tcW w:w="0" w:type="auto"/>
                  <w:vAlign w:val="center"/>
                </w:tcPr>
                <w:p w14:paraId="053DF972" w14:textId="77777777" w:rsidR="005B77D2" w:rsidRDefault="00AC56A1">
                  <w:pPr>
                    <w:jc w:val="center"/>
                    <w:divId w:val="13"/>
                    <w:rPr>
                      <w:ins w:id="241" w:author="TWO" w:date="2026-07-06T19:09:00Z" w16du:dateUtc="2026-07-06T17:09:00Z"/>
                    </w:rPr>
                  </w:pPr>
                  <w:ins w:id="242" w:author="TWO" w:date="2026-07-06T19:09:00Z" w16du:dateUtc="2026-07-06T17:09:00Z">
                    <w:r>
                      <w:t>small</w:t>
                    </w:r>
                  </w:ins>
                </w:p>
              </w:tc>
              <w:tc>
                <w:tcPr>
                  <w:tcW w:w="0" w:type="auto"/>
                  <w:vAlign w:val="center"/>
                </w:tcPr>
                <w:p w14:paraId="359739C5" w14:textId="77777777" w:rsidR="005B77D2" w:rsidRDefault="00AC56A1">
                  <w:pPr>
                    <w:jc w:val="center"/>
                    <w:divId w:val="14"/>
                    <w:rPr>
                      <w:ins w:id="243" w:author="TWO" w:date="2026-07-06T19:09:00Z" w16du:dateUtc="2026-07-06T17:09:00Z"/>
                    </w:rPr>
                  </w:pPr>
                  <w:ins w:id="244" w:author="TWO" w:date="2026-07-06T19:09:00Z" w16du:dateUtc="2026-07-06T17:09:00Z">
                    <w:r>
                      <w:t>medium</w:t>
                    </w:r>
                  </w:ins>
                </w:p>
              </w:tc>
              <w:tc>
                <w:tcPr>
                  <w:tcW w:w="0" w:type="auto"/>
                  <w:vAlign w:val="center"/>
                </w:tcPr>
                <w:p w14:paraId="05900C9E" w14:textId="77777777" w:rsidR="005B77D2" w:rsidRDefault="00AC56A1">
                  <w:pPr>
                    <w:jc w:val="center"/>
                    <w:divId w:val="15"/>
                    <w:rPr>
                      <w:ins w:id="245" w:author="TWO" w:date="2026-07-06T19:09:00Z" w16du:dateUtc="2026-07-06T17:09:00Z"/>
                    </w:rPr>
                  </w:pPr>
                  <w:ins w:id="246" w:author="TWO" w:date="2026-07-06T19:09:00Z" w16du:dateUtc="2026-07-06T17:09:00Z">
                    <w:r>
                      <w:t>large</w:t>
                    </w:r>
                  </w:ins>
                </w:p>
              </w:tc>
              <w:tc>
                <w:tcPr>
                  <w:tcW w:w="0" w:type="auto"/>
                  <w:vAlign w:val="center"/>
                </w:tcPr>
                <w:p w14:paraId="0240B8E8" w14:textId="77777777" w:rsidR="005B77D2" w:rsidRDefault="00AC56A1">
                  <w:pPr>
                    <w:jc w:val="center"/>
                    <w:divId w:val="16"/>
                    <w:rPr>
                      <w:ins w:id="247" w:author="TWO" w:date="2026-07-06T19:09:00Z" w16du:dateUtc="2026-07-06T17:09:00Z"/>
                    </w:rPr>
                  </w:pPr>
                  <w:ins w:id="248" w:author="TWO" w:date="2026-07-06T19:09:00Z" w16du:dateUtc="2026-07-06T17:09:00Z">
                    <w:r>
                      <w:t>very large</w:t>
                    </w:r>
                  </w:ins>
                </w:p>
              </w:tc>
            </w:tr>
          </w:tbl>
          <w:p w14:paraId="5CA64C8B" w14:textId="1E953E14" w:rsidR="005B77D2" w:rsidRDefault="005B77D2"/>
        </w:tc>
      </w:tr>
    </w:tbl>
    <w:p w14:paraId="3352274D" w14:textId="77777777" w:rsidR="005B77D2" w:rsidRDefault="005B77D2">
      <w:pPr>
        <w:keepLines/>
      </w:pPr>
    </w:p>
    <w:p w14:paraId="71BA91A8" w14:textId="77777777" w:rsidR="005B77D2" w:rsidRDefault="005B77D2">
      <w:pPr>
        <w:keepLines/>
      </w:pPr>
    </w:p>
    <w:tbl>
      <w:tblPr>
        <w:tblW w:w="0" w:type="auto"/>
        <w:tblLook w:val="0600" w:firstRow="0" w:lastRow="0" w:firstColumn="0" w:lastColumn="0" w:noHBand="1" w:noVBand="1"/>
      </w:tblPr>
      <w:tblGrid>
        <w:gridCol w:w="9986"/>
      </w:tblGrid>
      <w:tr w:rsidR="005B77D2" w14:paraId="4880DA03" w14:textId="77777777">
        <w:tc>
          <w:tcPr>
            <w:tcW w:w="9986" w:type="dxa"/>
          </w:tcPr>
          <w:p w14:paraId="1D72CE53" w14:textId="77777777" w:rsidR="005B77D2" w:rsidRDefault="00AC56A1">
            <w:pPr>
              <w:keepNext/>
              <w:keepLines/>
            </w:pPr>
            <w:r>
              <w:rPr>
                <w:u w:val="single"/>
              </w:rPr>
              <w:t xml:space="preserve">Ad. 10: </w:t>
            </w:r>
            <w:ins w:id="249" w:author="TWO" w:date="2026-07-06T19:09:00Z" w16du:dateUtc="2026-07-06T17:09:00Z">
              <w:r>
                <w:rPr>
                  <w:u w:val="single"/>
                </w:rPr>
                <w:t xml:space="preserve">Only varieties with </w:t>
              </w:r>
            </w:ins>
            <w:r>
              <w:rPr>
                <w:u w:val="single"/>
              </w:rPr>
              <w:t>Terminal leaflet: area of marbling</w:t>
            </w:r>
            <w:ins w:id="250" w:author="TWO" w:date="2026-07-06T19:09:00Z" w16du:dateUtc="2026-07-06T17:09:00Z">
              <w:r>
                <w:rPr>
                  <w:u w:val="single"/>
                </w:rPr>
                <w:t>: absent or very small: Young terminal leaflet: marbling</w:t>
              </w:r>
            </w:ins>
          </w:p>
          <w:p w14:paraId="1DDE7E8E" w14:textId="77777777" w:rsidR="00FB0D09" w:rsidRPr="003D57DE" w:rsidRDefault="00AC56A1">
            <w:pPr>
              <w:pStyle w:val="BodyText"/>
              <w:keepNext/>
              <w:keepLines/>
              <w:spacing w:beforeAutospacing="1" w:afterAutospacing="1"/>
              <w:jc w:val="left"/>
              <w:divId w:val="1"/>
              <w:rPr>
                <w:del w:id="251" w:author="TWO" w:date="2026-07-06T19:09:00Z" w16du:dateUtc="2026-07-06T17:09:00Z"/>
              </w:rPr>
            </w:pPr>
            <w:r>
              <w:t xml:space="preserve">Young leaves are generally lighter in color and more pliable than full grown </w:t>
            </w:r>
            <w:proofErr w:type="spellStart"/>
            <w:r>
              <w:t>leaves.</w:t>
            </w:r>
            <w:del w:id="252" w:author="TWO" w:date="2026-07-06T19:09:00Z" w16du:dateUtc="2026-07-06T17:09:00Z">
              <w:r w:rsidR="001E5356" w:rsidRPr="003D57DE">
                <w:delText>Marbling refers to the appearance of different colors that are consistently present along the veins.</w:delText>
              </w:r>
            </w:del>
          </w:p>
          <w:tbl>
            <w:tblPr>
              <w:tblW w:w="5000" w:type="pct"/>
              <w:tblLook w:val="0600" w:firstRow="0" w:lastRow="0" w:firstColumn="0" w:lastColumn="0" w:noHBand="1" w:noVBand="1"/>
            </w:tblPr>
            <w:tblGrid>
              <w:gridCol w:w="1781"/>
              <w:gridCol w:w="1992"/>
              <w:gridCol w:w="1947"/>
              <w:gridCol w:w="2146"/>
              <w:gridCol w:w="1904"/>
            </w:tblGrid>
            <w:tr w:rsidR="00FB0D09" w:rsidRPr="003D57DE" w14:paraId="1C6016B9" w14:textId="77777777">
              <w:trPr>
                <w:divId w:val="1"/>
                <w:del w:id="253" w:author="TWO" w:date="2026-07-06T19:09:00Z"/>
              </w:trPr>
              <w:tc>
                <w:tcPr>
                  <w:tcW w:w="0" w:type="auto"/>
                  <w:vAlign w:val="center"/>
                </w:tcPr>
                <w:p w14:paraId="7BA9C2DB" w14:textId="77777777" w:rsidR="00FB0D09" w:rsidRPr="003D57DE" w:rsidRDefault="00000000">
                  <w:pPr>
                    <w:jc w:val="center"/>
                    <w:divId w:val="2"/>
                    <w:rPr>
                      <w:del w:id="254" w:author="TWO" w:date="2026-07-06T19:09:00Z" w16du:dateUtc="2026-07-06T17:09:00Z"/>
                    </w:rPr>
                  </w:pPr>
                  <w:del w:id="255" w:author="TWO" w:date="2026-07-06T19:09:00Z" w16du:dateUtc="2026-07-06T17:09:00Z">
                    <w:r>
                      <w:pict w14:anchorId="774F7A2D">
                        <v:shape id="_x0000_i1036" type="#_x0000_t75" style="width:86.5pt;height:170.85pt" o:bordertopcolor="this" o:borderleftcolor="this" o:borderbottomcolor="this" o:borderrightcolor="this">
                          <v:imagedata r:id="rId43" o:title=""/>
                        </v:shape>
                      </w:pict>
                    </w:r>
                  </w:del>
                </w:p>
              </w:tc>
              <w:tc>
                <w:tcPr>
                  <w:tcW w:w="0" w:type="auto"/>
                  <w:vAlign w:val="center"/>
                </w:tcPr>
                <w:p w14:paraId="3AA55162" w14:textId="77777777" w:rsidR="00FB0D09" w:rsidRPr="003D57DE" w:rsidRDefault="00000000">
                  <w:pPr>
                    <w:jc w:val="center"/>
                    <w:divId w:val="3"/>
                    <w:rPr>
                      <w:del w:id="256" w:author="TWO" w:date="2026-07-06T19:09:00Z" w16du:dateUtc="2026-07-06T17:09:00Z"/>
                    </w:rPr>
                  </w:pPr>
                  <w:del w:id="257" w:author="TWO" w:date="2026-07-06T19:09:00Z" w16du:dateUtc="2026-07-06T17:09:00Z">
                    <w:r>
                      <w:pict w14:anchorId="3F0EFD5E">
                        <v:shape id="_x0000_i1037" type="#_x0000_t75" style="width:97.8pt;height:171.4pt" o:bordertopcolor="this" o:borderleftcolor="this" o:borderbottomcolor="this" o:borderrightcolor="this">
                          <v:imagedata r:id="rId44" o:title=""/>
                        </v:shape>
                      </w:pict>
                    </w:r>
                  </w:del>
                </w:p>
              </w:tc>
              <w:tc>
                <w:tcPr>
                  <w:tcW w:w="0" w:type="auto"/>
                  <w:vAlign w:val="center"/>
                </w:tcPr>
                <w:p w14:paraId="732FDFF6" w14:textId="77777777" w:rsidR="00FB0D09" w:rsidRPr="003D57DE" w:rsidRDefault="00000000">
                  <w:pPr>
                    <w:jc w:val="center"/>
                    <w:divId w:val="4"/>
                    <w:rPr>
                      <w:del w:id="258" w:author="TWO" w:date="2026-07-06T19:09:00Z" w16du:dateUtc="2026-07-06T17:09:00Z"/>
                    </w:rPr>
                  </w:pPr>
                  <w:del w:id="259" w:author="TWO" w:date="2026-07-06T19:09:00Z" w16du:dateUtc="2026-07-06T17:09:00Z">
                    <w:r>
                      <w:pict w14:anchorId="3D1AE414">
                        <v:shape id="_x0000_i1038" type="#_x0000_t75" style="width:95.65pt;height:174.1pt" o:bordertopcolor="this" o:borderleftcolor="this" o:borderbottomcolor="this" o:borderrightcolor="this">
                          <v:imagedata r:id="rId45" o:title=""/>
                        </v:shape>
                      </w:pict>
                    </w:r>
                  </w:del>
                </w:p>
              </w:tc>
              <w:tc>
                <w:tcPr>
                  <w:tcW w:w="0" w:type="auto"/>
                  <w:vAlign w:val="center"/>
                </w:tcPr>
                <w:p w14:paraId="0EAFC586" w14:textId="77777777" w:rsidR="00FB0D09" w:rsidRPr="003D57DE" w:rsidRDefault="00000000">
                  <w:pPr>
                    <w:jc w:val="center"/>
                    <w:divId w:val="5"/>
                    <w:rPr>
                      <w:del w:id="260" w:author="TWO" w:date="2026-07-06T19:09:00Z" w16du:dateUtc="2026-07-06T17:09:00Z"/>
                    </w:rPr>
                  </w:pPr>
                  <w:proofErr w:type="spellEnd"/>
                  <w:del w:id="261" w:author="TWO" w:date="2026-07-06T19:09:00Z" w16du:dateUtc="2026-07-06T17:09:00Z">
                    <w:r>
                      <w:pict w14:anchorId="4BACA071">
                        <v:shape id="_x0000_i1039" type="#_x0000_t75" style="width:106.4pt;height:173.55pt" o:bordertopcolor="this" o:borderleftcolor="this" o:borderbottomcolor="this" o:borderrightcolor="this">
                          <v:imagedata r:id="rId46" o:title=""/>
                        </v:shape>
                      </w:pict>
                    </w:r>
                  </w:del>
                </w:p>
              </w:tc>
              <w:tc>
                <w:tcPr>
                  <w:tcW w:w="0" w:type="auto"/>
                  <w:vAlign w:val="center"/>
                </w:tcPr>
                <w:p w14:paraId="0839618D" w14:textId="77777777" w:rsidR="00FB0D09" w:rsidRPr="003D57DE" w:rsidRDefault="00000000">
                  <w:pPr>
                    <w:jc w:val="center"/>
                    <w:divId w:val="6"/>
                    <w:rPr>
                      <w:del w:id="262" w:author="TWO" w:date="2026-07-06T19:09:00Z" w16du:dateUtc="2026-07-06T17:09:00Z"/>
                    </w:rPr>
                  </w:pPr>
                  <w:del w:id="263" w:author="TWO" w:date="2026-07-06T19:09:00Z" w16du:dateUtc="2026-07-06T17:09:00Z">
                    <w:r>
                      <w:pict w14:anchorId="3893EC56">
                        <v:shape id="_x0000_i1040" type="#_x0000_t75" style="width:92.95pt;height:171.95pt" o:bordertopcolor="this" o:borderleftcolor="this" o:borderbottomcolor="this" o:borderrightcolor="this">
                          <v:imagedata r:id="rId47" o:title=""/>
                        </v:shape>
                      </w:pict>
                    </w:r>
                  </w:del>
                </w:p>
              </w:tc>
            </w:tr>
            <w:tr w:rsidR="00FB0D09" w:rsidRPr="003D57DE" w14:paraId="0C037D14" w14:textId="77777777">
              <w:trPr>
                <w:divId w:val="1"/>
                <w:del w:id="264" w:author="TWO" w:date="2026-07-06T19:09:00Z"/>
              </w:trPr>
              <w:tc>
                <w:tcPr>
                  <w:tcW w:w="0" w:type="auto"/>
                  <w:vAlign w:val="center"/>
                </w:tcPr>
                <w:p w14:paraId="2D546909" w14:textId="77777777" w:rsidR="00FB0D09" w:rsidRPr="003D57DE" w:rsidRDefault="001E5356">
                  <w:pPr>
                    <w:jc w:val="center"/>
                    <w:divId w:val="7"/>
                    <w:rPr>
                      <w:del w:id="265" w:author="TWO" w:date="2026-07-06T19:09:00Z" w16du:dateUtc="2026-07-06T17:09:00Z"/>
                    </w:rPr>
                  </w:pPr>
                  <w:del w:id="266" w:author="TWO" w:date="2026-07-06T19:09:00Z" w16du:dateUtc="2026-07-06T17:09:00Z">
                    <w:r w:rsidRPr="003D57DE">
                      <w:delText>1</w:delText>
                    </w:r>
                  </w:del>
                </w:p>
              </w:tc>
              <w:tc>
                <w:tcPr>
                  <w:tcW w:w="0" w:type="auto"/>
                  <w:vAlign w:val="center"/>
                </w:tcPr>
                <w:p w14:paraId="1A4E5018" w14:textId="77777777" w:rsidR="00FB0D09" w:rsidRPr="003D57DE" w:rsidRDefault="001E5356">
                  <w:pPr>
                    <w:jc w:val="center"/>
                    <w:divId w:val="8"/>
                    <w:rPr>
                      <w:del w:id="267" w:author="TWO" w:date="2026-07-06T19:09:00Z" w16du:dateUtc="2026-07-06T17:09:00Z"/>
                    </w:rPr>
                  </w:pPr>
                  <w:del w:id="268" w:author="TWO" w:date="2026-07-06T19:09:00Z" w16du:dateUtc="2026-07-06T17:09:00Z">
                    <w:r w:rsidRPr="003D57DE">
                      <w:delText>2</w:delText>
                    </w:r>
                  </w:del>
                </w:p>
              </w:tc>
              <w:tc>
                <w:tcPr>
                  <w:tcW w:w="0" w:type="auto"/>
                  <w:vAlign w:val="center"/>
                </w:tcPr>
                <w:p w14:paraId="496369AE" w14:textId="77777777" w:rsidR="00FB0D09" w:rsidRPr="003D57DE" w:rsidRDefault="001E5356">
                  <w:pPr>
                    <w:jc w:val="center"/>
                    <w:divId w:val="9"/>
                    <w:rPr>
                      <w:del w:id="269" w:author="TWO" w:date="2026-07-06T19:09:00Z" w16du:dateUtc="2026-07-06T17:09:00Z"/>
                    </w:rPr>
                  </w:pPr>
                  <w:del w:id="270" w:author="TWO" w:date="2026-07-06T19:09:00Z" w16du:dateUtc="2026-07-06T17:09:00Z">
                    <w:r w:rsidRPr="003D57DE">
                      <w:delText>3</w:delText>
                    </w:r>
                  </w:del>
                </w:p>
              </w:tc>
              <w:tc>
                <w:tcPr>
                  <w:tcW w:w="0" w:type="auto"/>
                  <w:vAlign w:val="center"/>
                </w:tcPr>
                <w:p w14:paraId="05DA2490" w14:textId="77777777" w:rsidR="00FB0D09" w:rsidRPr="003D57DE" w:rsidRDefault="001E5356">
                  <w:pPr>
                    <w:jc w:val="center"/>
                    <w:divId w:val="10"/>
                    <w:rPr>
                      <w:del w:id="271" w:author="TWO" w:date="2026-07-06T19:09:00Z" w16du:dateUtc="2026-07-06T17:09:00Z"/>
                    </w:rPr>
                  </w:pPr>
                  <w:del w:id="272" w:author="TWO" w:date="2026-07-06T19:09:00Z" w16du:dateUtc="2026-07-06T17:09:00Z">
                    <w:r w:rsidRPr="003D57DE">
                      <w:delText>4</w:delText>
                    </w:r>
                  </w:del>
                </w:p>
              </w:tc>
              <w:tc>
                <w:tcPr>
                  <w:tcW w:w="0" w:type="auto"/>
                  <w:vAlign w:val="center"/>
                </w:tcPr>
                <w:p w14:paraId="1CB94E74" w14:textId="77777777" w:rsidR="00FB0D09" w:rsidRPr="003D57DE" w:rsidRDefault="001E5356">
                  <w:pPr>
                    <w:jc w:val="center"/>
                    <w:divId w:val="11"/>
                    <w:rPr>
                      <w:del w:id="273" w:author="TWO" w:date="2026-07-06T19:09:00Z" w16du:dateUtc="2026-07-06T17:09:00Z"/>
                    </w:rPr>
                  </w:pPr>
                  <w:del w:id="274" w:author="TWO" w:date="2026-07-06T19:09:00Z" w16du:dateUtc="2026-07-06T17:09:00Z">
                    <w:r w:rsidRPr="003D57DE">
                      <w:delText>5</w:delText>
                    </w:r>
                  </w:del>
                </w:p>
              </w:tc>
            </w:tr>
            <w:tr w:rsidR="00FB0D09" w:rsidRPr="003D57DE" w14:paraId="7D2A6F11" w14:textId="77777777">
              <w:trPr>
                <w:divId w:val="1"/>
                <w:del w:id="275" w:author="TWO" w:date="2026-07-06T19:09:00Z"/>
              </w:trPr>
              <w:tc>
                <w:tcPr>
                  <w:tcW w:w="0" w:type="auto"/>
                  <w:vAlign w:val="center"/>
                </w:tcPr>
                <w:p w14:paraId="7CE21FEF" w14:textId="77777777" w:rsidR="00FB0D09" w:rsidRPr="003D57DE" w:rsidRDefault="001E5356">
                  <w:pPr>
                    <w:jc w:val="center"/>
                    <w:divId w:val="12"/>
                    <w:rPr>
                      <w:del w:id="276" w:author="TWO" w:date="2026-07-06T19:09:00Z" w16du:dateUtc="2026-07-06T17:09:00Z"/>
                    </w:rPr>
                  </w:pPr>
                  <w:del w:id="277" w:author="TWO" w:date="2026-07-06T19:09:00Z" w16du:dateUtc="2026-07-06T17:09:00Z">
                    <w:r w:rsidRPr="003D57DE">
                      <w:delText>absent or very small</w:delText>
                    </w:r>
                  </w:del>
                </w:p>
              </w:tc>
              <w:tc>
                <w:tcPr>
                  <w:tcW w:w="0" w:type="auto"/>
                  <w:vAlign w:val="center"/>
                </w:tcPr>
                <w:p w14:paraId="09F01275" w14:textId="77777777" w:rsidR="00FB0D09" w:rsidRPr="003D57DE" w:rsidRDefault="001E5356">
                  <w:pPr>
                    <w:jc w:val="center"/>
                    <w:divId w:val="13"/>
                    <w:rPr>
                      <w:del w:id="278" w:author="TWO" w:date="2026-07-06T19:09:00Z" w16du:dateUtc="2026-07-06T17:09:00Z"/>
                    </w:rPr>
                  </w:pPr>
                  <w:del w:id="279" w:author="TWO" w:date="2026-07-06T19:09:00Z" w16du:dateUtc="2026-07-06T17:09:00Z">
                    <w:r w:rsidRPr="003D57DE">
                      <w:delText>small</w:delText>
                    </w:r>
                  </w:del>
                </w:p>
              </w:tc>
              <w:tc>
                <w:tcPr>
                  <w:tcW w:w="0" w:type="auto"/>
                  <w:vAlign w:val="center"/>
                </w:tcPr>
                <w:p w14:paraId="5A00C514" w14:textId="77777777" w:rsidR="00FB0D09" w:rsidRPr="003D57DE" w:rsidRDefault="001E5356">
                  <w:pPr>
                    <w:jc w:val="center"/>
                    <w:divId w:val="14"/>
                    <w:rPr>
                      <w:del w:id="280" w:author="TWO" w:date="2026-07-06T19:09:00Z" w16du:dateUtc="2026-07-06T17:09:00Z"/>
                    </w:rPr>
                  </w:pPr>
                  <w:del w:id="281" w:author="TWO" w:date="2026-07-06T19:09:00Z" w16du:dateUtc="2026-07-06T17:09:00Z">
                    <w:r w:rsidRPr="003D57DE">
                      <w:delText>medium</w:delText>
                    </w:r>
                  </w:del>
                </w:p>
              </w:tc>
              <w:tc>
                <w:tcPr>
                  <w:tcW w:w="0" w:type="auto"/>
                  <w:vAlign w:val="center"/>
                </w:tcPr>
                <w:p w14:paraId="6A958168" w14:textId="77777777" w:rsidR="00FB0D09" w:rsidRPr="003D57DE" w:rsidRDefault="001E5356">
                  <w:pPr>
                    <w:jc w:val="center"/>
                    <w:divId w:val="15"/>
                    <w:rPr>
                      <w:del w:id="282" w:author="TWO" w:date="2026-07-06T19:09:00Z" w16du:dateUtc="2026-07-06T17:09:00Z"/>
                    </w:rPr>
                  </w:pPr>
                  <w:del w:id="283" w:author="TWO" w:date="2026-07-06T19:09:00Z" w16du:dateUtc="2026-07-06T17:09:00Z">
                    <w:r w:rsidRPr="003D57DE">
                      <w:delText>large</w:delText>
                    </w:r>
                  </w:del>
                </w:p>
              </w:tc>
              <w:tc>
                <w:tcPr>
                  <w:tcW w:w="0" w:type="auto"/>
                  <w:vAlign w:val="center"/>
                </w:tcPr>
                <w:p w14:paraId="04925744" w14:textId="77777777" w:rsidR="00FB0D09" w:rsidRPr="003D57DE" w:rsidRDefault="001E5356">
                  <w:pPr>
                    <w:jc w:val="center"/>
                    <w:divId w:val="16"/>
                    <w:rPr>
                      <w:del w:id="284" w:author="TWO" w:date="2026-07-06T19:09:00Z" w16du:dateUtc="2026-07-06T17:09:00Z"/>
                    </w:rPr>
                  </w:pPr>
                  <w:del w:id="285" w:author="TWO" w:date="2026-07-06T19:09:00Z" w16du:dateUtc="2026-07-06T17:09:00Z">
                    <w:r w:rsidRPr="003D57DE">
                      <w:delText>very large</w:delText>
                    </w:r>
                  </w:del>
                </w:p>
              </w:tc>
            </w:tr>
          </w:tbl>
          <w:p w14:paraId="46F88E88" w14:textId="77777777" w:rsidR="005B77D2" w:rsidRDefault="00AC56A1">
            <w:pPr>
              <w:spacing w:beforeAutospacing="1" w:afterAutospacing="1"/>
              <w:jc w:val="left"/>
              <w:divId w:val="1"/>
            </w:pPr>
            <w:ins w:id="286" w:author="TWO" w:date="2026-07-06T19:09:00Z" w16du:dateUtc="2026-07-06T17:09:00Z">
              <w:r>
                <w:t>See Ad. 9</w:t>
              </w:r>
            </w:ins>
          </w:p>
        </w:tc>
      </w:tr>
    </w:tbl>
    <w:p w14:paraId="1238806E" w14:textId="77777777" w:rsidR="005B77D2" w:rsidRDefault="005B77D2">
      <w:pPr>
        <w:keepLines/>
      </w:pPr>
    </w:p>
    <w:p w14:paraId="1CA3BF8C" w14:textId="77777777" w:rsidR="005B77D2" w:rsidRDefault="005B77D2">
      <w:pPr>
        <w:keepLines/>
      </w:pPr>
    </w:p>
    <w:tbl>
      <w:tblPr>
        <w:tblW w:w="0" w:type="auto"/>
        <w:tblLook w:val="0600" w:firstRow="0" w:lastRow="0" w:firstColumn="0" w:lastColumn="0" w:noHBand="1" w:noVBand="1"/>
      </w:tblPr>
      <w:tblGrid>
        <w:gridCol w:w="9986"/>
      </w:tblGrid>
      <w:tr w:rsidR="005B77D2" w14:paraId="588D57A7" w14:textId="77777777">
        <w:tc>
          <w:tcPr>
            <w:tcW w:w="9986" w:type="dxa"/>
          </w:tcPr>
          <w:p w14:paraId="50F8318E" w14:textId="77777777" w:rsidR="005B77D2" w:rsidRPr="007F1839" w:rsidRDefault="00AC56A1">
            <w:pPr>
              <w:keepNext/>
              <w:keepLines/>
            </w:pPr>
            <w:r w:rsidRPr="007F1839">
              <w:rPr>
                <w:u w:val="single"/>
              </w:rPr>
              <w:lastRenderedPageBreak/>
              <w:t>Ad. 11: Terminal leaflet: variegation</w:t>
            </w:r>
          </w:p>
          <w:p w14:paraId="5C91EA4D" w14:textId="77777777" w:rsidR="005B77D2" w:rsidRDefault="005B77D2">
            <w:pPr>
              <w:keepNext/>
              <w:keepLines/>
            </w:pPr>
          </w:p>
          <w:tbl>
            <w:tblPr>
              <w:tblW w:w="5000" w:type="pct"/>
              <w:tblBorders>
                <w:top w:val="outset" w:sz="6" w:space="0" w:color="C0C0C0"/>
                <w:left w:val="outset" w:sz="6" w:space="0" w:color="C0C0C0"/>
                <w:bottom w:val="outset" w:sz="6" w:space="0" w:color="C0C0C0"/>
                <w:right w:val="outset" w:sz="6" w:space="0" w:color="C0C0C0"/>
                <w:insideH w:val="outset" w:sz="6" w:space="0" w:color="C0C0C0"/>
                <w:insideV w:val="outset" w:sz="6" w:space="0" w:color="C0C0C0"/>
              </w:tblBorders>
              <w:tblLook w:val="0600" w:firstRow="0" w:lastRow="0" w:firstColumn="0" w:lastColumn="0" w:noHBand="1" w:noVBand="1"/>
            </w:tblPr>
            <w:tblGrid>
              <w:gridCol w:w="4877"/>
              <w:gridCol w:w="4877"/>
            </w:tblGrid>
            <w:tr w:rsidR="005B77D2" w14:paraId="11BDD094" w14:textId="77777777">
              <w:trPr>
                <w:divId w:val="1"/>
                <w:trHeight w:val="3126"/>
              </w:trPr>
              <w:tc>
                <w:tcPr>
                  <w:tcW w:w="2500" w:type="pct"/>
                  <w:tcBorders>
                    <w:top w:val="outset" w:sz="6" w:space="0" w:color="C0C0C0"/>
                    <w:left w:val="outset" w:sz="6" w:space="0" w:color="C0C0C0"/>
                  </w:tcBorders>
                  <w:vAlign w:val="center"/>
                </w:tcPr>
                <w:p w14:paraId="64D68461" w14:textId="77777777" w:rsidR="005B77D2" w:rsidRDefault="00000000">
                  <w:pPr>
                    <w:jc w:val="center"/>
                  </w:pPr>
                  <w:r>
                    <w:pict w14:anchorId="760E81FE">
                      <v:shape id="_x0000_i1041" type="#_x0000_t75" style="width:182.15pt;height:142.4pt" o:bordertopcolor="this" o:borderleftcolor="this" o:borderbottomcolor="this" o:borderrightcolor="this">
                        <v:imagedata r:id="rId48" o:title=""/>
                      </v:shape>
                    </w:pict>
                  </w:r>
                </w:p>
              </w:tc>
              <w:tc>
                <w:tcPr>
                  <w:tcW w:w="2500" w:type="pct"/>
                  <w:tcBorders>
                    <w:top w:val="outset" w:sz="6" w:space="0" w:color="C0C0C0"/>
                    <w:right w:val="outset" w:sz="6" w:space="0" w:color="C0C0C0"/>
                  </w:tcBorders>
                  <w:vAlign w:val="center"/>
                </w:tcPr>
                <w:p w14:paraId="14A17979" w14:textId="77777777" w:rsidR="005B77D2" w:rsidRDefault="00000000">
                  <w:pPr>
                    <w:jc w:val="center"/>
                  </w:pPr>
                  <w:r>
                    <w:pict w14:anchorId="259DD1AE">
                      <v:shape id="_x0000_i1042" type="#_x0000_t75" style="width:189.15pt;height:145.6pt" o:bordertopcolor="this" o:borderleftcolor="this" o:borderbottomcolor="this" o:borderrightcolor="this">
                        <v:imagedata r:id="rId49" o:title=""/>
                      </v:shape>
                    </w:pict>
                  </w:r>
                </w:p>
              </w:tc>
            </w:tr>
            <w:tr w:rsidR="005B77D2" w14:paraId="10F79866" w14:textId="77777777">
              <w:trPr>
                <w:divId w:val="1"/>
                <w:trHeight w:val="496"/>
              </w:trPr>
              <w:tc>
                <w:tcPr>
                  <w:tcW w:w="2500" w:type="pct"/>
                  <w:tcBorders>
                    <w:left w:val="outset" w:sz="6" w:space="0" w:color="C0C0C0"/>
                  </w:tcBorders>
                  <w:vAlign w:val="center"/>
                </w:tcPr>
                <w:p w14:paraId="39F78B64" w14:textId="77777777" w:rsidR="005B77D2" w:rsidRDefault="00AC56A1">
                  <w:pPr>
                    <w:jc w:val="center"/>
                  </w:pPr>
                  <w:r>
                    <w:t>1</w:t>
                  </w:r>
                </w:p>
              </w:tc>
              <w:tc>
                <w:tcPr>
                  <w:tcW w:w="2500" w:type="pct"/>
                  <w:tcBorders>
                    <w:right w:val="outset" w:sz="6" w:space="0" w:color="C0C0C0"/>
                  </w:tcBorders>
                  <w:vAlign w:val="center"/>
                </w:tcPr>
                <w:p w14:paraId="68AB5C0F" w14:textId="77777777" w:rsidR="005B77D2" w:rsidRDefault="00AC56A1">
                  <w:pPr>
                    <w:jc w:val="center"/>
                  </w:pPr>
                  <w:r>
                    <w:t>9</w:t>
                  </w:r>
                </w:p>
              </w:tc>
            </w:tr>
            <w:tr w:rsidR="005B77D2" w14:paraId="282689C1" w14:textId="77777777">
              <w:trPr>
                <w:divId w:val="1"/>
                <w:trHeight w:val="496"/>
              </w:trPr>
              <w:tc>
                <w:tcPr>
                  <w:tcW w:w="2500" w:type="pct"/>
                  <w:tcBorders>
                    <w:left w:val="outset" w:sz="6" w:space="0" w:color="C0C0C0"/>
                    <w:bottom w:val="outset" w:sz="6" w:space="0" w:color="C0C0C0"/>
                  </w:tcBorders>
                  <w:vAlign w:val="center"/>
                </w:tcPr>
                <w:p w14:paraId="059E3895" w14:textId="77777777" w:rsidR="005B77D2" w:rsidRDefault="00AC56A1">
                  <w:pPr>
                    <w:jc w:val="center"/>
                  </w:pPr>
                  <w:r>
                    <w:t>absent</w:t>
                  </w:r>
                </w:p>
              </w:tc>
              <w:tc>
                <w:tcPr>
                  <w:tcW w:w="2500" w:type="pct"/>
                  <w:tcBorders>
                    <w:bottom w:val="outset" w:sz="6" w:space="0" w:color="C0C0C0"/>
                    <w:right w:val="outset" w:sz="6" w:space="0" w:color="C0C0C0"/>
                  </w:tcBorders>
                  <w:vAlign w:val="center"/>
                </w:tcPr>
                <w:p w14:paraId="21ED5019" w14:textId="77777777" w:rsidR="005B77D2" w:rsidRDefault="00AC56A1">
                  <w:pPr>
                    <w:jc w:val="center"/>
                  </w:pPr>
                  <w:r>
                    <w:t>present</w:t>
                  </w:r>
                </w:p>
              </w:tc>
            </w:tr>
          </w:tbl>
          <w:p w14:paraId="697F6D34" w14:textId="77777777" w:rsidR="005B77D2" w:rsidRDefault="00AC56A1">
            <w:pPr>
              <w:spacing w:beforeAutospacing="1" w:afterAutospacing="1"/>
              <w:jc w:val="left"/>
              <w:divId w:val="1"/>
            </w:pPr>
            <w:r>
              <w:t> </w:t>
            </w:r>
          </w:p>
        </w:tc>
      </w:tr>
      <w:tr w:rsidR="005B77D2" w14:paraId="4EF22319" w14:textId="77777777">
        <w:tc>
          <w:tcPr>
            <w:tcW w:w="9986" w:type="dxa"/>
          </w:tcPr>
          <w:p w14:paraId="036EEE6A" w14:textId="77777777" w:rsidR="005B77D2" w:rsidRPr="007F1839" w:rsidRDefault="00AC56A1">
            <w:pPr>
              <w:keepNext/>
              <w:keepLines/>
            </w:pPr>
            <w:r w:rsidRPr="007F1839">
              <w:rPr>
                <w:u w:val="single"/>
              </w:rPr>
              <w:t>Ad. 13: Terminal leaflet: density of incisions</w:t>
            </w:r>
          </w:p>
          <w:p w14:paraId="5BC3DCC1" w14:textId="77777777" w:rsidR="005B77D2" w:rsidRDefault="00AC56A1">
            <w:pPr>
              <w:pStyle w:val="BodyText"/>
              <w:keepNext/>
              <w:keepLines/>
              <w:spacing w:beforeAutospacing="1" w:afterAutospacing="1"/>
              <w:jc w:val="left"/>
              <w:divId w:val="1"/>
            </w:pPr>
            <w:r w:rsidRPr="007F1839">
              <w:t>Observations should</w:t>
            </w:r>
            <w:r>
              <w:t xml:space="preserve"> be made on the distal three quarters of the terminal leaflet.</w:t>
            </w:r>
          </w:p>
          <w:tbl>
            <w:tblPr>
              <w:tblW w:w="5000" w:type="pct"/>
              <w:tblBorders>
                <w:top w:val="outset" w:sz="6" w:space="0" w:color="C0C0C0"/>
                <w:left w:val="outset" w:sz="6" w:space="0" w:color="C0C0C0"/>
                <w:bottom w:val="outset" w:sz="6" w:space="0" w:color="C0C0C0"/>
                <w:right w:val="outset" w:sz="6" w:space="0" w:color="C0C0C0"/>
                <w:insideH w:val="outset" w:sz="6" w:space="0" w:color="C0C0C0"/>
                <w:insideV w:val="outset" w:sz="6" w:space="0" w:color="C0C0C0"/>
              </w:tblBorders>
              <w:tblLook w:val="0600" w:firstRow="0" w:lastRow="0" w:firstColumn="0" w:lastColumn="0" w:noHBand="1" w:noVBand="1"/>
            </w:tblPr>
            <w:tblGrid>
              <w:gridCol w:w="1893"/>
              <w:gridCol w:w="1893"/>
              <w:gridCol w:w="2169"/>
              <w:gridCol w:w="2030"/>
              <w:gridCol w:w="1769"/>
            </w:tblGrid>
            <w:tr w:rsidR="005B77D2" w14:paraId="5360C20B" w14:textId="77777777">
              <w:trPr>
                <w:divId w:val="1"/>
              </w:trPr>
              <w:tc>
                <w:tcPr>
                  <w:tcW w:w="1186" w:type="pct"/>
                  <w:tcBorders>
                    <w:top w:val="outset" w:sz="6" w:space="0" w:color="C0C0C0"/>
                    <w:left w:val="outset" w:sz="6" w:space="0" w:color="C0C0C0"/>
                  </w:tcBorders>
                  <w:vAlign w:val="center"/>
                </w:tcPr>
                <w:p w14:paraId="03F8B4F4" w14:textId="77777777" w:rsidR="005B77D2" w:rsidRDefault="00000000">
                  <w:pPr>
                    <w:jc w:val="center"/>
                  </w:pPr>
                  <w:r>
                    <w:pict w14:anchorId="3281C2F9">
                      <v:shape id="_x0000_i1043" type="#_x0000_t75" style="width:91.35pt;height:196.65pt" o:bordertopcolor="this" o:borderleftcolor="this" o:borderbottomcolor="this" o:borderrightcolor="this">
                        <v:imagedata r:id="rId50" o:title=""/>
                      </v:shape>
                    </w:pict>
                  </w:r>
                </w:p>
              </w:tc>
              <w:tc>
                <w:tcPr>
                  <w:tcW w:w="1169" w:type="pct"/>
                  <w:tcBorders>
                    <w:top w:val="outset" w:sz="6" w:space="0" w:color="C0C0C0"/>
                  </w:tcBorders>
                  <w:vAlign w:val="center"/>
                </w:tcPr>
                <w:p w14:paraId="7742AA23" w14:textId="77777777" w:rsidR="005B77D2" w:rsidRDefault="00000000">
                  <w:pPr>
                    <w:jc w:val="center"/>
                  </w:pPr>
                  <w:r>
                    <w:pict w14:anchorId="37219E3A">
                      <v:shape id="_x0000_i1044" type="#_x0000_t75" style="width:91.35pt;height:196.65pt" o:bordertopcolor="this" o:borderleftcolor="this" o:borderbottomcolor="this" o:borderrightcolor="this">
                        <v:imagedata r:id="rId51" o:title=""/>
                      </v:shape>
                    </w:pict>
                  </w:r>
                </w:p>
              </w:tc>
              <w:tc>
                <w:tcPr>
                  <w:tcW w:w="890" w:type="pct"/>
                  <w:tcBorders>
                    <w:top w:val="outset" w:sz="6" w:space="0" w:color="C0C0C0"/>
                  </w:tcBorders>
                  <w:vAlign w:val="center"/>
                </w:tcPr>
                <w:p w14:paraId="5385F514" w14:textId="77777777" w:rsidR="005B77D2" w:rsidRDefault="00000000">
                  <w:pPr>
                    <w:jc w:val="center"/>
                  </w:pPr>
                  <w:r>
                    <w:pict w14:anchorId="1FBFF3C2">
                      <v:shape id="_x0000_i1045" type="#_x0000_t75" style="width:106.4pt;height:198.25pt" o:bordertopcolor="this" o:borderleftcolor="this" o:borderbottomcolor="this" o:borderrightcolor="this">
                        <v:imagedata r:id="rId52" o:title=""/>
                      </v:shape>
                    </w:pict>
                  </w:r>
                </w:p>
              </w:tc>
              <w:tc>
                <w:tcPr>
                  <w:tcW w:w="881" w:type="pct"/>
                  <w:tcBorders>
                    <w:top w:val="outset" w:sz="6" w:space="0" w:color="C0C0C0"/>
                  </w:tcBorders>
                  <w:vAlign w:val="center"/>
                </w:tcPr>
                <w:p w14:paraId="5517DD8D" w14:textId="77777777" w:rsidR="005B77D2" w:rsidRDefault="00000000">
                  <w:pPr>
                    <w:jc w:val="center"/>
                  </w:pPr>
                  <w:r>
                    <w:pict w14:anchorId="21F72767">
                      <v:shape id="_x0000_i1046" type="#_x0000_t75" style="width:98.85pt;height:196.65pt" o:bordertopcolor="this" o:borderleftcolor="this" o:borderbottomcolor="this" o:borderrightcolor="this">
                        <v:imagedata r:id="rId43" o:title=""/>
                      </v:shape>
                    </w:pict>
                  </w:r>
                </w:p>
              </w:tc>
              <w:tc>
                <w:tcPr>
                  <w:tcW w:w="881" w:type="pct"/>
                  <w:tcBorders>
                    <w:top w:val="outset" w:sz="6" w:space="0" w:color="C0C0C0"/>
                    <w:right w:val="outset" w:sz="6" w:space="0" w:color="C0C0C0"/>
                  </w:tcBorders>
                  <w:vAlign w:val="center"/>
                </w:tcPr>
                <w:p w14:paraId="0F9B4989" w14:textId="77777777" w:rsidR="005B77D2" w:rsidRDefault="00000000">
                  <w:pPr>
                    <w:jc w:val="center"/>
                  </w:pPr>
                  <w:r>
                    <w:pict w14:anchorId="21AF70AA">
                      <v:shape id="_x0000_i1047" type="#_x0000_t75" style="width:84.35pt;height:196.65pt" o:bordertopcolor="this" o:borderleftcolor="this" o:borderbottomcolor="this" o:borderrightcolor="this">
                        <v:imagedata r:id="rId53" o:title=""/>
                      </v:shape>
                    </w:pict>
                  </w:r>
                </w:p>
              </w:tc>
            </w:tr>
            <w:tr w:rsidR="005B77D2" w14:paraId="0B26021C" w14:textId="77777777">
              <w:trPr>
                <w:divId w:val="1"/>
              </w:trPr>
              <w:tc>
                <w:tcPr>
                  <w:tcW w:w="1186" w:type="pct"/>
                  <w:tcBorders>
                    <w:left w:val="outset" w:sz="6" w:space="0" w:color="C0C0C0"/>
                  </w:tcBorders>
                  <w:vAlign w:val="center"/>
                </w:tcPr>
                <w:p w14:paraId="4200FF74" w14:textId="77777777" w:rsidR="005B77D2" w:rsidRDefault="00AC56A1">
                  <w:pPr>
                    <w:jc w:val="center"/>
                  </w:pPr>
                  <w:r>
                    <w:t>1</w:t>
                  </w:r>
                </w:p>
              </w:tc>
              <w:tc>
                <w:tcPr>
                  <w:tcW w:w="1169" w:type="pct"/>
                  <w:vAlign w:val="center"/>
                </w:tcPr>
                <w:p w14:paraId="3B54EEB7" w14:textId="77777777" w:rsidR="005B77D2" w:rsidRDefault="00AC56A1">
                  <w:pPr>
                    <w:jc w:val="center"/>
                  </w:pPr>
                  <w:r>
                    <w:t>3</w:t>
                  </w:r>
                </w:p>
              </w:tc>
              <w:tc>
                <w:tcPr>
                  <w:tcW w:w="890" w:type="pct"/>
                  <w:vAlign w:val="center"/>
                </w:tcPr>
                <w:p w14:paraId="4456B9B2" w14:textId="77777777" w:rsidR="005B77D2" w:rsidRDefault="00AC56A1">
                  <w:pPr>
                    <w:jc w:val="center"/>
                  </w:pPr>
                  <w:r>
                    <w:t>5</w:t>
                  </w:r>
                </w:p>
              </w:tc>
              <w:tc>
                <w:tcPr>
                  <w:tcW w:w="881" w:type="pct"/>
                  <w:vAlign w:val="center"/>
                </w:tcPr>
                <w:p w14:paraId="4E1ECBFD" w14:textId="77777777" w:rsidR="005B77D2" w:rsidRDefault="00AC56A1">
                  <w:pPr>
                    <w:jc w:val="center"/>
                  </w:pPr>
                  <w:r>
                    <w:t>7</w:t>
                  </w:r>
                </w:p>
              </w:tc>
              <w:tc>
                <w:tcPr>
                  <w:tcW w:w="881" w:type="pct"/>
                  <w:tcBorders>
                    <w:right w:val="outset" w:sz="6" w:space="0" w:color="C0C0C0"/>
                  </w:tcBorders>
                  <w:vAlign w:val="center"/>
                </w:tcPr>
                <w:p w14:paraId="0E847916" w14:textId="77777777" w:rsidR="005B77D2" w:rsidRDefault="00AC56A1">
                  <w:pPr>
                    <w:jc w:val="center"/>
                  </w:pPr>
                  <w:r>
                    <w:t>9</w:t>
                  </w:r>
                </w:p>
              </w:tc>
            </w:tr>
            <w:tr w:rsidR="005B77D2" w14:paraId="3C420413" w14:textId="77777777">
              <w:trPr>
                <w:divId w:val="1"/>
              </w:trPr>
              <w:tc>
                <w:tcPr>
                  <w:tcW w:w="1186" w:type="pct"/>
                  <w:tcBorders>
                    <w:left w:val="outset" w:sz="6" w:space="0" w:color="C0C0C0"/>
                    <w:bottom w:val="outset" w:sz="6" w:space="0" w:color="C0C0C0"/>
                  </w:tcBorders>
                  <w:vAlign w:val="center"/>
                </w:tcPr>
                <w:p w14:paraId="4C2B99BA" w14:textId="77777777" w:rsidR="005B77D2" w:rsidRDefault="00AC56A1">
                  <w:pPr>
                    <w:jc w:val="center"/>
                  </w:pPr>
                  <w:r>
                    <w:t>absent or very sparse</w:t>
                  </w:r>
                </w:p>
              </w:tc>
              <w:tc>
                <w:tcPr>
                  <w:tcW w:w="1169" w:type="pct"/>
                  <w:tcBorders>
                    <w:bottom w:val="outset" w:sz="6" w:space="0" w:color="C0C0C0"/>
                  </w:tcBorders>
                  <w:vAlign w:val="center"/>
                </w:tcPr>
                <w:p w14:paraId="3FB55F32" w14:textId="77777777" w:rsidR="005B77D2" w:rsidRDefault="00AC56A1">
                  <w:pPr>
                    <w:jc w:val="center"/>
                  </w:pPr>
                  <w:r>
                    <w:t>sparse</w:t>
                  </w:r>
                </w:p>
              </w:tc>
              <w:tc>
                <w:tcPr>
                  <w:tcW w:w="890" w:type="pct"/>
                  <w:tcBorders>
                    <w:bottom w:val="outset" w:sz="6" w:space="0" w:color="C0C0C0"/>
                  </w:tcBorders>
                  <w:vAlign w:val="center"/>
                </w:tcPr>
                <w:p w14:paraId="2C11C6D9" w14:textId="77777777" w:rsidR="005B77D2" w:rsidRDefault="00AC56A1">
                  <w:pPr>
                    <w:jc w:val="center"/>
                  </w:pPr>
                  <w:r>
                    <w:t>medium</w:t>
                  </w:r>
                </w:p>
              </w:tc>
              <w:tc>
                <w:tcPr>
                  <w:tcW w:w="881" w:type="pct"/>
                  <w:tcBorders>
                    <w:bottom w:val="outset" w:sz="6" w:space="0" w:color="C0C0C0"/>
                  </w:tcBorders>
                  <w:vAlign w:val="center"/>
                </w:tcPr>
                <w:p w14:paraId="410649D3" w14:textId="77777777" w:rsidR="005B77D2" w:rsidRDefault="00AC56A1">
                  <w:pPr>
                    <w:jc w:val="center"/>
                  </w:pPr>
                  <w:r>
                    <w:t>dense</w:t>
                  </w:r>
                </w:p>
              </w:tc>
              <w:tc>
                <w:tcPr>
                  <w:tcW w:w="881" w:type="pct"/>
                  <w:tcBorders>
                    <w:bottom w:val="outset" w:sz="6" w:space="0" w:color="C0C0C0"/>
                    <w:right w:val="outset" w:sz="6" w:space="0" w:color="C0C0C0"/>
                  </w:tcBorders>
                  <w:vAlign w:val="center"/>
                </w:tcPr>
                <w:p w14:paraId="294AF913" w14:textId="77777777" w:rsidR="005B77D2" w:rsidRDefault="00AC56A1">
                  <w:pPr>
                    <w:jc w:val="center"/>
                  </w:pPr>
                  <w:r>
                    <w:t>very dense</w:t>
                  </w:r>
                </w:p>
              </w:tc>
            </w:tr>
          </w:tbl>
          <w:p w14:paraId="4BA33341" w14:textId="2DC7BBB0" w:rsidR="005B77D2" w:rsidRDefault="005B77D2">
            <w:pPr>
              <w:spacing w:beforeAutospacing="1" w:afterAutospacing="1"/>
              <w:jc w:val="left"/>
              <w:divId w:val="1"/>
            </w:pPr>
          </w:p>
        </w:tc>
      </w:tr>
    </w:tbl>
    <w:p w14:paraId="3A3951CC" w14:textId="77777777" w:rsidR="005B77D2" w:rsidRDefault="005B77D2">
      <w:pPr>
        <w:keepLines/>
      </w:pPr>
    </w:p>
    <w:p w14:paraId="4403BF2C" w14:textId="77777777" w:rsidR="005B77D2" w:rsidRDefault="005B77D2">
      <w:pPr>
        <w:keepLines/>
      </w:pPr>
    </w:p>
    <w:tbl>
      <w:tblPr>
        <w:tblW w:w="0" w:type="auto"/>
        <w:tblLook w:val="0600" w:firstRow="0" w:lastRow="0" w:firstColumn="0" w:lastColumn="0" w:noHBand="1" w:noVBand="1"/>
      </w:tblPr>
      <w:tblGrid>
        <w:gridCol w:w="9986"/>
      </w:tblGrid>
      <w:tr w:rsidR="005B77D2" w14:paraId="5100FAA2" w14:textId="77777777">
        <w:tc>
          <w:tcPr>
            <w:tcW w:w="9986" w:type="dxa"/>
          </w:tcPr>
          <w:p w14:paraId="5EC9E070" w14:textId="77777777" w:rsidR="005B77D2" w:rsidRPr="007F1839" w:rsidRDefault="00AC56A1">
            <w:pPr>
              <w:keepNext/>
              <w:keepLines/>
            </w:pPr>
            <w:r>
              <w:rPr>
                <w:u w:val="single"/>
              </w:rPr>
              <w:lastRenderedPageBreak/>
              <w:t>Ad. 14</w:t>
            </w:r>
            <w:r w:rsidRPr="007F1839">
              <w:rPr>
                <w:u w:val="single"/>
              </w:rPr>
              <w:t>: Terminal leaflet: depth of incisions</w:t>
            </w:r>
          </w:p>
          <w:p w14:paraId="717B8A98" w14:textId="77777777" w:rsidR="005B77D2" w:rsidRDefault="00AC56A1">
            <w:pPr>
              <w:pStyle w:val="BodyText"/>
              <w:keepNext/>
              <w:keepLines/>
              <w:spacing w:beforeAutospacing="1" w:afterAutospacing="1"/>
              <w:jc w:val="left"/>
              <w:divId w:val="1"/>
            </w:pPr>
            <w:r w:rsidRPr="007F1839">
              <w:t>Observations should</w:t>
            </w:r>
            <w:r>
              <w:t xml:space="preserve"> be made on the distal three quarters of the terminal leaflet.</w:t>
            </w:r>
          </w:p>
          <w:tbl>
            <w:tblPr>
              <w:tblW w:w="5000" w:type="pct"/>
              <w:tblBorders>
                <w:top w:val="outset" w:sz="6" w:space="0" w:color="C0C0C0"/>
                <w:left w:val="outset" w:sz="6" w:space="0" w:color="C0C0C0"/>
                <w:bottom w:val="outset" w:sz="6" w:space="0" w:color="C0C0C0"/>
                <w:right w:val="outset" w:sz="6" w:space="0" w:color="C0C0C0"/>
                <w:insideH w:val="outset" w:sz="6" w:space="0" w:color="C0C0C0"/>
                <w:insideV w:val="outset" w:sz="6" w:space="0" w:color="C0C0C0"/>
              </w:tblBorders>
              <w:tblLook w:val="0600" w:firstRow="0" w:lastRow="0" w:firstColumn="0" w:lastColumn="0" w:noHBand="1" w:noVBand="1"/>
            </w:tblPr>
            <w:tblGrid>
              <w:gridCol w:w="1988"/>
              <w:gridCol w:w="1766"/>
              <w:gridCol w:w="1989"/>
              <w:gridCol w:w="1878"/>
              <w:gridCol w:w="2133"/>
            </w:tblGrid>
            <w:tr w:rsidR="005B77D2" w14:paraId="14080E12" w14:textId="77777777">
              <w:trPr>
                <w:divId w:val="3"/>
              </w:trPr>
              <w:tc>
                <w:tcPr>
                  <w:tcW w:w="998" w:type="pct"/>
                  <w:tcBorders>
                    <w:top w:val="outset" w:sz="6" w:space="0" w:color="C0C0C0"/>
                    <w:left w:val="outset" w:sz="6" w:space="0" w:color="C0C0C0"/>
                  </w:tcBorders>
                  <w:vAlign w:val="center"/>
                </w:tcPr>
                <w:p w14:paraId="2B80CB27" w14:textId="77777777" w:rsidR="005B77D2" w:rsidRDefault="00000000">
                  <w:pPr>
                    <w:jc w:val="center"/>
                  </w:pPr>
                  <w:r>
                    <w:pict w14:anchorId="6281DFDB">
                      <v:shape id="_x0000_i1048" type="#_x0000_t75" style="width:92.95pt;height:187.5pt" o:bordertopcolor="this" o:borderleftcolor="this" o:borderbottomcolor="this" o:borderrightcolor="this">
                        <v:imagedata r:id="rId54" o:title=""/>
                      </v:shape>
                    </w:pict>
                  </w:r>
                </w:p>
              </w:tc>
              <w:tc>
                <w:tcPr>
                  <w:tcW w:w="998" w:type="pct"/>
                  <w:tcBorders>
                    <w:top w:val="outset" w:sz="6" w:space="0" w:color="C0C0C0"/>
                  </w:tcBorders>
                  <w:vAlign w:val="center"/>
                </w:tcPr>
                <w:p w14:paraId="06FE7129" w14:textId="77777777" w:rsidR="005B77D2" w:rsidRDefault="00000000">
                  <w:pPr>
                    <w:jc w:val="center"/>
                  </w:pPr>
                  <w:r>
                    <w:pict w14:anchorId="2B75B3F2">
                      <v:shape id="_x0000_i1049" type="#_x0000_t75" style="width:81.15pt;height:187.5pt" o:bordertopcolor="this" o:borderleftcolor="this" o:borderbottomcolor="this" o:borderrightcolor="this">
                        <v:imagedata r:id="rId53" o:title=""/>
                      </v:shape>
                    </w:pict>
                  </w:r>
                </w:p>
              </w:tc>
              <w:tc>
                <w:tcPr>
                  <w:tcW w:w="998" w:type="pct"/>
                  <w:tcBorders>
                    <w:top w:val="outset" w:sz="6" w:space="0" w:color="C0C0C0"/>
                  </w:tcBorders>
                  <w:vAlign w:val="center"/>
                </w:tcPr>
                <w:p w14:paraId="6A47EB23" w14:textId="77777777" w:rsidR="005B77D2" w:rsidRDefault="00000000">
                  <w:pPr>
                    <w:jc w:val="center"/>
                  </w:pPr>
                  <w:r>
                    <w:pict w14:anchorId="5D850728">
                      <v:shape id="_x0000_i1050" type="#_x0000_t75" style="width:92.95pt;height:185.9pt" o:bordertopcolor="this" o:borderleftcolor="this" o:borderbottomcolor="this" o:borderrightcolor="this">
                        <v:imagedata r:id="rId43" o:title=""/>
                      </v:shape>
                    </w:pict>
                  </w:r>
                </w:p>
              </w:tc>
              <w:tc>
                <w:tcPr>
                  <w:tcW w:w="998" w:type="pct"/>
                  <w:tcBorders>
                    <w:top w:val="outset" w:sz="6" w:space="0" w:color="C0C0C0"/>
                  </w:tcBorders>
                  <w:vAlign w:val="center"/>
                </w:tcPr>
                <w:p w14:paraId="64149539" w14:textId="77777777" w:rsidR="005B77D2" w:rsidRDefault="00000000">
                  <w:pPr>
                    <w:jc w:val="center"/>
                  </w:pPr>
                  <w:r>
                    <w:pict w14:anchorId="537064DE">
                      <v:shape id="_x0000_i1051" type="#_x0000_t75" style="width:87.05pt;height:187pt" o:bordertopcolor="this" o:borderleftcolor="this" o:borderbottomcolor="this" o:borderrightcolor="this">
                        <v:imagedata r:id="rId55" o:title=""/>
                      </v:shape>
                    </w:pict>
                  </w:r>
                </w:p>
              </w:tc>
              <w:tc>
                <w:tcPr>
                  <w:tcW w:w="998" w:type="pct"/>
                  <w:tcBorders>
                    <w:top w:val="outset" w:sz="6" w:space="0" w:color="C0C0C0"/>
                    <w:right w:val="outset" w:sz="6" w:space="0" w:color="C0C0C0"/>
                  </w:tcBorders>
                  <w:vAlign w:val="center"/>
                </w:tcPr>
                <w:p w14:paraId="04ADA10C" w14:textId="77777777" w:rsidR="005B77D2" w:rsidRDefault="00000000">
                  <w:pPr>
                    <w:jc w:val="center"/>
                  </w:pPr>
                  <w:r>
                    <w:pict w14:anchorId="19DA829A">
                      <v:shape id="_x0000_i1052" type="#_x0000_t75" style="width:100.5pt;height:184.85pt" o:bordertopcolor="this" o:borderleftcolor="this" o:borderbottomcolor="this" o:borderrightcolor="this">
                        <v:imagedata r:id="rId56" o:title=""/>
                      </v:shape>
                    </w:pict>
                  </w:r>
                </w:p>
              </w:tc>
            </w:tr>
            <w:tr w:rsidR="005B77D2" w14:paraId="15DB3CAC" w14:textId="77777777">
              <w:trPr>
                <w:divId w:val="3"/>
              </w:trPr>
              <w:tc>
                <w:tcPr>
                  <w:tcW w:w="998" w:type="pct"/>
                  <w:tcBorders>
                    <w:left w:val="outset" w:sz="6" w:space="0" w:color="C0C0C0"/>
                  </w:tcBorders>
                  <w:vAlign w:val="center"/>
                </w:tcPr>
                <w:p w14:paraId="141091AC" w14:textId="77777777" w:rsidR="005B77D2" w:rsidRDefault="00AC56A1">
                  <w:pPr>
                    <w:jc w:val="center"/>
                  </w:pPr>
                  <w:r>
                    <w:t>1</w:t>
                  </w:r>
                </w:p>
              </w:tc>
              <w:tc>
                <w:tcPr>
                  <w:tcW w:w="998" w:type="pct"/>
                  <w:vAlign w:val="center"/>
                </w:tcPr>
                <w:p w14:paraId="5AB131C0" w14:textId="77777777" w:rsidR="005B77D2" w:rsidRDefault="00AC56A1">
                  <w:pPr>
                    <w:jc w:val="center"/>
                  </w:pPr>
                  <w:r>
                    <w:t>3</w:t>
                  </w:r>
                </w:p>
              </w:tc>
              <w:tc>
                <w:tcPr>
                  <w:tcW w:w="998" w:type="pct"/>
                  <w:vAlign w:val="center"/>
                </w:tcPr>
                <w:p w14:paraId="5ACE6A6A" w14:textId="77777777" w:rsidR="005B77D2" w:rsidRDefault="00AC56A1">
                  <w:pPr>
                    <w:jc w:val="center"/>
                  </w:pPr>
                  <w:r>
                    <w:t>5</w:t>
                  </w:r>
                </w:p>
              </w:tc>
              <w:tc>
                <w:tcPr>
                  <w:tcW w:w="998" w:type="pct"/>
                  <w:vAlign w:val="center"/>
                </w:tcPr>
                <w:p w14:paraId="3BD55247" w14:textId="77777777" w:rsidR="005B77D2" w:rsidRDefault="00AC56A1">
                  <w:pPr>
                    <w:jc w:val="center"/>
                  </w:pPr>
                  <w:r>
                    <w:t>7</w:t>
                  </w:r>
                </w:p>
              </w:tc>
              <w:tc>
                <w:tcPr>
                  <w:tcW w:w="998" w:type="pct"/>
                  <w:tcBorders>
                    <w:right w:val="outset" w:sz="6" w:space="0" w:color="C0C0C0"/>
                  </w:tcBorders>
                  <w:vAlign w:val="center"/>
                </w:tcPr>
                <w:p w14:paraId="01C24B9B" w14:textId="77777777" w:rsidR="005B77D2" w:rsidRDefault="00AC56A1">
                  <w:pPr>
                    <w:jc w:val="center"/>
                  </w:pPr>
                  <w:r>
                    <w:t>9</w:t>
                  </w:r>
                </w:p>
              </w:tc>
            </w:tr>
            <w:tr w:rsidR="005B77D2" w14:paraId="216288CB" w14:textId="77777777">
              <w:trPr>
                <w:divId w:val="3"/>
              </w:trPr>
              <w:tc>
                <w:tcPr>
                  <w:tcW w:w="998" w:type="pct"/>
                  <w:tcBorders>
                    <w:left w:val="outset" w:sz="6" w:space="0" w:color="C0C0C0"/>
                    <w:bottom w:val="outset" w:sz="6" w:space="0" w:color="C0C0C0"/>
                  </w:tcBorders>
                  <w:vAlign w:val="center"/>
                </w:tcPr>
                <w:p w14:paraId="16B35148" w14:textId="77777777" w:rsidR="005B77D2" w:rsidRDefault="00AC56A1">
                  <w:pPr>
                    <w:jc w:val="center"/>
                  </w:pPr>
                  <w:r>
                    <w:t>absent or very shallow</w:t>
                  </w:r>
                </w:p>
              </w:tc>
              <w:tc>
                <w:tcPr>
                  <w:tcW w:w="998" w:type="pct"/>
                  <w:tcBorders>
                    <w:bottom w:val="outset" w:sz="6" w:space="0" w:color="C0C0C0"/>
                  </w:tcBorders>
                  <w:vAlign w:val="center"/>
                </w:tcPr>
                <w:p w14:paraId="7841E383" w14:textId="77777777" w:rsidR="005B77D2" w:rsidRDefault="00AC56A1">
                  <w:pPr>
                    <w:jc w:val="center"/>
                  </w:pPr>
                  <w:r>
                    <w:t>shallow</w:t>
                  </w:r>
                </w:p>
              </w:tc>
              <w:tc>
                <w:tcPr>
                  <w:tcW w:w="998" w:type="pct"/>
                  <w:tcBorders>
                    <w:bottom w:val="outset" w:sz="6" w:space="0" w:color="C0C0C0"/>
                  </w:tcBorders>
                  <w:vAlign w:val="center"/>
                </w:tcPr>
                <w:p w14:paraId="12C206D0" w14:textId="77777777" w:rsidR="005B77D2" w:rsidRDefault="00AC56A1">
                  <w:pPr>
                    <w:jc w:val="center"/>
                  </w:pPr>
                  <w:r>
                    <w:t>medium</w:t>
                  </w:r>
                </w:p>
              </w:tc>
              <w:tc>
                <w:tcPr>
                  <w:tcW w:w="998" w:type="pct"/>
                  <w:tcBorders>
                    <w:bottom w:val="outset" w:sz="6" w:space="0" w:color="C0C0C0"/>
                  </w:tcBorders>
                  <w:vAlign w:val="center"/>
                </w:tcPr>
                <w:p w14:paraId="388C1488" w14:textId="77777777" w:rsidR="005B77D2" w:rsidRDefault="00AC56A1">
                  <w:pPr>
                    <w:jc w:val="center"/>
                  </w:pPr>
                  <w:r>
                    <w:t>deep</w:t>
                  </w:r>
                </w:p>
              </w:tc>
              <w:tc>
                <w:tcPr>
                  <w:tcW w:w="998" w:type="pct"/>
                  <w:tcBorders>
                    <w:bottom w:val="outset" w:sz="6" w:space="0" w:color="C0C0C0"/>
                    <w:right w:val="outset" w:sz="6" w:space="0" w:color="C0C0C0"/>
                  </w:tcBorders>
                  <w:vAlign w:val="center"/>
                </w:tcPr>
                <w:p w14:paraId="70FC7D5F" w14:textId="77777777" w:rsidR="005B77D2" w:rsidRDefault="00AC56A1">
                  <w:pPr>
                    <w:jc w:val="center"/>
                  </w:pPr>
                  <w:r>
                    <w:t>very deep</w:t>
                  </w:r>
                </w:p>
              </w:tc>
            </w:tr>
          </w:tbl>
          <w:p w14:paraId="5C26A125" w14:textId="2A7539FA" w:rsidR="005B77D2" w:rsidRDefault="005B77D2">
            <w:pPr>
              <w:spacing w:beforeAutospacing="1" w:afterAutospacing="1"/>
              <w:jc w:val="left"/>
              <w:divId w:val="3"/>
            </w:pPr>
          </w:p>
        </w:tc>
      </w:tr>
    </w:tbl>
    <w:p w14:paraId="51B1CDDF" w14:textId="77777777" w:rsidR="005B77D2" w:rsidRDefault="005B77D2">
      <w:pPr>
        <w:keepLines/>
      </w:pPr>
    </w:p>
    <w:p w14:paraId="659706A5" w14:textId="77777777" w:rsidR="000E50AA" w:rsidRDefault="000E50AA">
      <w:pPr>
        <w:keepLines/>
      </w:pPr>
    </w:p>
    <w:tbl>
      <w:tblPr>
        <w:tblW w:w="0" w:type="auto"/>
        <w:tblLook w:val="0600" w:firstRow="0" w:lastRow="0" w:firstColumn="0" w:lastColumn="0" w:noHBand="1" w:noVBand="1"/>
      </w:tblPr>
      <w:tblGrid>
        <w:gridCol w:w="9986"/>
      </w:tblGrid>
      <w:tr w:rsidR="005B77D2" w14:paraId="4BF38B55" w14:textId="77777777">
        <w:tc>
          <w:tcPr>
            <w:tcW w:w="9986" w:type="dxa"/>
          </w:tcPr>
          <w:p w14:paraId="2D33B8E8" w14:textId="77777777" w:rsidR="005B77D2" w:rsidRPr="007F1839" w:rsidRDefault="00AC56A1">
            <w:pPr>
              <w:keepNext/>
              <w:keepLines/>
            </w:pPr>
            <w:r w:rsidRPr="007F1839">
              <w:rPr>
                <w:u w:val="single"/>
              </w:rPr>
              <w:t xml:space="preserve">Ad. 15: Terminal leaflet: undulation </w:t>
            </w:r>
          </w:p>
          <w:p w14:paraId="34496E67" w14:textId="77777777" w:rsidR="005B77D2" w:rsidRDefault="005B77D2">
            <w:pPr>
              <w:keepNext/>
              <w:keepLines/>
            </w:pPr>
          </w:p>
          <w:tbl>
            <w:tblPr>
              <w:tblW w:w="5000" w:type="pct"/>
              <w:tblLook w:val="0600" w:firstRow="0" w:lastRow="0" w:firstColumn="0" w:lastColumn="0" w:noHBand="1" w:noVBand="1"/>
            </w:tblPr>
            <w:tblGrid>
              <w:gridCol w:w="3630"/>
              <w:gridCol w:w="3082"/>
              <w:gridCol w:w="3058"/>
            </w:tblGrid>
            <w:tr w:rsidR="005B77D2" w14:paraId="6F7D9E75" w14:textId="77777777">
              <w:trPr>
                <w:divId w:val="1"/>
              </w:trPr>
              <w:tc>
                <w:tcPr>
                  <w:tcW w:w="0" w:type="auto"/>
                  <w:vAlign w:val="center"/>
                </w:tcPr>
                <w:p w14:paraId="001D4242" w14:textId="77777777" w:rsidR="005B77D2" w:rsidRDefault="00000000">
                  <w:pPr>
                    <w:jc w:val="center"/>
                    <w:divId w:val="2"/>
                  </w:pPr>
                  <w:r>
                    <w:pict w14:anchorId="6ED0FB46">
                      <v:shape id="_x0000_i1053" type="#_x0000_t75" style="width:126.25pt;height:271.35pt" o:bordertopcolor="this" o:borderleftcolor="this" o:borderbottomcolor="this" o:borderrightcolor="this">
                        <v:imagedata r:id="rId57" o:title=""/>
                      </v:shape>
                    </w:pict>
                  </w:r>
                </w:p>
              </w:tc>
              <w:tc>
                <w:tcPr>
                  <w:tcW w:w="0" w:type="auto"/>
                  <w:vAlign w:val="center"/>
                </w:tcPr>
                <w:p w14:paraId="7D839379" w14:textId="77777777" w:rsidR="005B77D2" w:rsidRDefault="00000000">
                  <w:pPr>
                    <w:jc w:val="center"/>
                    <w:divId w:val="3"/>
                  </w:pPr>
                  <w:r>
                    <w:pict w14:anchorId="6244A882">
                      <v:shape id="_x0000_i1054" type="#_x0000_t75" style="width:105.85pt;height:271.35pt" o:bordertopcolor="this" o:borderleftcolor="this" o:borderbottomcolor="this" o:borderrightcolor="this">
                        <v:imagedata r:id="rId58" o:title=""/>
                      </v:shape>
                    </w:pict>
                  </w:r>
                </w:p>
              </w:tc>
              <w:tc>
                <w:tcPr>
                  <w:tcW w:w="0" w:type="auto"/>
                  <w:vAlign w:val="center"/>
                </w:tcPr>
                <w:p w14:paraId="3BBD7D53" w14:textId="77777777" w:rsidR="005B77D2" w:rsidRDefault="00000000">
                  <w:pPr>
                    <w:jc w:val="center"/>
                    <w:divId w:val="4"/>
                  </w:pPr>
                  <w:r>
                    <w:pict w14:anchorId="7F017BA2">
                      <v:shape id="_x0000_i1055" type="#_x0000_t75" style="width:104.8pt;height:273.5pt" o:bordertopcolor="this" o:borderleftcolor="this" o:borderbottomcolor="this" o:borderrightcolor="this">
                        <v:imagedata r:id="rId59" o:title=""/>
                      </v:shape>
                    </w:pict>
                  </w:r>
                </w:p>
              </w:tc>
            </w:tr>
            <w:tr w:rsidR="005B77D2" w14:paraId="4F911EF6" w14:textId="77777777">
              <w:trPr>
                <w:divId w:val="1"/>
              </w:trPr>
              <w:tc>
                <w:tcPr>
                  <w:tcW w:w="0" w:type="auto"/>
                  <w:vAlign w:val="center"/>
                </w:tcPr>
                <w:p w14:paraId="4134EF61" w14:textId="77777777" w:rsidR="005B77D2" w:rsidRDefault="00AC56A1">
                  <w:pPr>
                    <w:jc w:val="center"/>
                    <w:divId w:val="5"/>
                  </w:pPr>
                  <w:r>
                    <w:t>1</w:t>
                  </w:r>
                </w:p>
              </w:tc>
              <w:tc>
                <w:tcPr>
                  <w:tcW w:w="0" w:type="auto"/>
                  <w:vAlign w:val="center"/>
                </w:tcPr>
                <w:p w14:paraId="26D04644" w14:textId="77777777" w:rsidR="005B77D2" w:rsidRDefault="00AC56A1">
                  <w:pPr>
                    <w:jc w:val="center"/>
                    <w:divId w:val="6"/>
                  </w:pPr>
                  <w:r>
                    <w:t>2</w:t>
                  </w:r>
                </w:p>
              </w:tc>
              <w:tc>
                <w:tcPr>
                  <w:tcW w:w="0" w:type="auto"/>
                  <w:vAlign w:val="center"/>
                </w:tcPr>
                <w:p w14:paraId="1F245301" w14:textId="77777777" w:rsidR="005B77D2" w:rsidRDefault="00AC56A1">
                  <w:pPr>
                    <w:jc w:val="center"/>
                    <w:divId w:val="7"/>
                  </w:pPr>
                  <w:r>
                    <w:t>3</w:t>
                  </w:r>
                </w:p>
              </w:tc>
            </w:tr>
            <w:tr w:rsidR="005B77D2" w14:paraId="03FEB191" w14:textId="77777777">
              <w:trPr>
                <w:divId w:val="1"/>
              </w:trPr>
              <w:tc>
                <w:tcPr>
                  <w:tcW w:w="0" w:type="auto"/>
                  <w:vAlign w:val="center"/>
                </w:tcPr>
                <w:p w14:paraId="0D5D95CB" w14:textId="77777777" w:rsidR="005B77D2" w:rsidRDefault="00AC56A1">
                  <w:pPr>
                    <w:jc w:val="center"/>
                    <w:divId w:val="8"/>
                  </w:pPr>
                  <w:r>
                    <w:t>absent or weak</w:t>
                  </w:r>
                </w:p>
              </w:tc>
              <w:tc>
                <w:tcPr>
                  <w:tcW w:w="0" w:type="auto"/>
                  <w:vAlign w:val="center"/>
                </w:tcPr>
                <w:p w14:paraId="5A4838BA" w14:textId="77777777" w:rsidR="005B77D2" w:rsidRDefault="00AC56A1">
                  <w:pPr>
                    <w:jc w:val="center"/>
                    <w:divId w:val="9"/>
                  </w:pPr>
                  <w:r>
                    <w:t>medium</w:t>
                  </w:r>
                </w:p>
              </w:tc>
              <w:tc>
                <w:tcPr>
                  <w:tcW w:w="0" w:type="auto"/>
                  <w:vAlign w:val="center"/>
                </w:tcPr>
                <w:p w14:paraId="1FB52950" w14:textId="77777777" w:rsidR="005B77D2" w:rsidRDefault="00AC56A1">
                  <w:pPr>
                    <w:jc w:val="center"/>
                    <w:divId w:val="10"/>
                  </w:pPr>
                  <w:r>
                    <w:t>strong</w:t>
                  </w:r>
                </w:p>
              </w:tc>
            </w:tr>
          </w:tbl>
          <w:p w14:paraId="5CEEB06F" w14:textId="77777777" w:rsidR="005B77D2" w:rsidRDefault="005B77D2"/>
        </w:tc>
      </w:tr>
    </w:tbl>
    <w:p w14:paraId="59352321" w14:textId="77777777" w:rsidR="005B77D2" w:rsidRDefault="005B77D2">
      <w:pPr>
        <w:keepLines/>
      </w:pPr>
    </w:p>
    <w:p w14:paraId="66918E5D" w14:textId="77777777" w:rsidR="005B77D2" w:rsidRDefault="005B77D2">
      <w:pPr>
        <w:keepLines/>
      </w:pPr>
    </w:p>
    <w:tbl>
      <w:tblPr>
        <w:tblW w:w="0" w:type="auto"/>
        <w:tblLook w:val="0600" w:firstRow="0" w:lastRow="0" w:firstColumn="0" w:lastColumn="0" w:noHBand="1" w:noVBand="1"/>
      </w:tblPr>
      <w:tblGrid>
        <w:gridCol w:w="9986"/>
      </w:tblGrid>
      <w:tr w:rsidR="005B77D2" w14:paraId="6A086CC0" w14:textId="77777777">
        <w:tc>
          <w:tcPr>
            <w:tcW w:w="9986" w:type="dxa"/>
          </w:tcPr>
          <w:p w14:paraId="790F7CC5" w14:textId="77777777" w:rsidR="005B77D2" w:rsidRPr="007F1839" w:rsidRDefault="00AC56A1">
            <w:pPr>
              <w:keepNext/>
              <w:keepLines/>
            </w:pPr>
            <w:r>
              <w:rPr>
                <w:u w:val="single"/>
              </w:rPr>
              <w:lastRenderedPageBreak/>
              <w:t>Ad</w:t>
            </w:r>
            <w:r w:rsidRPr="007F1839">
              <w:rPr>
                <w:u w:val="single"/>
              </w:rPr>
              <w:t>. 16: Flowering stem: length</w:t>
            </w:r>
          </w:p>
          <w:p w14:paraId="45DEA90B" w14:textId="13232ED0" w:rsidR="005B77D2" w:rsidRDefault="00AC56A1">
            <w:pPr>
              <w:pStyle w:val="BodyText"/>
              <w:keepNext/>
              <w:keepLines/>
              <w:spacing w:beforeAutospacing="1" w:afterAutospacing="1"/>
              <w:jc w:val="left"/>
              <w:divId w:val="1"/>
            </w:pPr>
            <w:r w:rsidRPr="007F1839">
              <w:t>Observations</w:t>
            </w:r>
            <w:r>
              <w:t xml:space="preserve"> should be made at the end of the flowering period on the longest flowering stem, </w:t>
            </w:r>
            <w:del w:id="287" w:author="TWO" w:date="2026-07-06T19:09:00Z" w16du:dateUtc="2026-07-06T17:09:00Z">
              <w:r w:rsidR="001E5356" w:rsidRPr="003D57DE">
                <w:delText xml:space="preserve">measured </w:delText>
              </w:r>
            </w:del>
            <w:r>
              <w:t xml:space="preserve">from the soil level to the </w:t>
            </w:r>
            <w:del w:id="288" w:author="TWO" w:date="2026-07-06T19:09:00Z" w16du:dateUtc="2026-07-06T17:09:00Z">
              <w:r w:rsidR="001E5356" w:rsidRPr="003D57DE">
                <w:delText>end</w:delText>
              </w:r>
            </w:del>
            <w:ins w:id="289" w:author="TWO" w:date="2026-07-06T19:09:00Z" w16du:dateUtc="2026-07-06T17:09:00Z">
              <w:r>
                <w:t>base</w:t>
              </w:r>
            </w:ins>
            <w:r>
              <w:t xml:space="preserve"> of the </w:t>
            </w:r>
            <w:del w:id="290" w:author="TWO" w:date="2026-07-06T19:09:00Z" w16du:dateUtc="2026-07-06T17:09:00Z">
              <w:r w:rsidR="001E5356" w:rsidRPr="003D57DE">
                <w:delText xml:space="preserve">stem, excluding the </w:delText>
              </w:r>
            </w:del>
            <w:r>
              <w:t>final flower.</w:t>
            </w:r>
          </w:p>
          <w:p w14:paraId="0A07D87A" w14:textId="77777777" w:rsidR="005B77D2" w:rsidRDefault="00000000">
            <w:pPr>
              <w:spacing w:beforeAutospacing="1" w:afterAutospacing="1"/>
              <w:jc w:val="left"/>
              <w:divId w:val="1"/>
            </w:pPr>
            <w:r>
              <w:pict w14:anchorId="76F0F214">
                <v:shape id="_x0000_i1056" type="#_x0000_t75" style="width:164.95pt;height:263.8pt" o:bordertopcolor="this" o:borderleftcolor="this" o:borderbottomcolor="this" o:borderrightcolor="this">
                  <v:imagedata r:id="rId60" o:title=""/>
                </v:shape>
              </w:pict>
            </w:r>
            <w:r w:rsidR="00AC56A1">
              <w:br/>
              <w:t> </w:t>
            </w:r>
          </w:p>
        </w:tc>
      </w:tr>
    </w:tbl>
    <w:p w14:paraId="6040F6F0" w14:textId="77777777" w:rsidR="005B77D2" w:rsidRDefault="005B77D2">
      <w:pPr>
        <w:keepLines/>
      </w:pPr>
    </w:p>
    <w:p w14:paraId="374E3253" w14:textId="77777777" w:rsidR="005B77D2" w:rsidRDefault="005B77D2">
      <w:pPr>
        <w:keepLines/>
      </w:pPr>
    </w:p>
    <w:tbl>
      <w:tblPr>
        <w:tblW w:w="0" w:type="auto"/>
        <w:tblLook w:val="0600" w:firstRow="0" w:lastRow="0" w:firstColumn="0" w:lastColumn="0" w:noHBand="1" w:noVBand="1"/>
      </w:tblPr>
      <w:tblGrid>
        <w:gridCol w:w="9986"/>
      </w:tblGrid>
      <w:tr w:rsidR="005B77D2" w14:paraId="6CD792B6" w14:textId="77777777">
        <w:tc>
          <w:tcPr>
            <w:tcW w:w="9986" w:type="dxa"/>
          </w:tcPr>
          <w:p w14:paraId="4DED6B86" w14:textId="77777777" w:rsidR="005B77D2" w:rsidRPr="007F1839" w:rsidRDefault="00AC56A1">
            <w:pPr>
              <w:keepNext/>
              <w:keepLines/>
            </w:pPr>
            <w:r>
              <w:rPr>
                <w:u w:val="single"/>
              </w:rPr>
              <w:t xml:space="preserve">Ad. </w:t>
            </w:r>
            <w:r w:rsidRPr="007F1839">
              <w:rPr>
                <w:u w:val="single"/>
              </w:rPr>
              <w:t>17: Flowering stem: diameter</w:t>
            </w:r>
          </w:p>
          <w:p w14:paraId="275467A9" w14:textId="77777777" w:rsidR="005B77D2" w:rsidRDefault="00AC56A1">
            <w:pPr>
              <w:pStyle w:val="BodyText"/>
              <w:keepNext/>
              <w:keepLines/>
              <w:spacing w:beforeAutospacing="1" w:afterAutospacing="1"/>
              <w:jc w:val="left"/>
              <w:divId w:val="1"/>
            </w:pPr>
            <w:r w:rsidRPr="007F1839">
              <w:t>Observations should be made on the middle third</w:t>
            </w:r>
            <w:r>
              <w:t xml:space="preserve"> of the flowering stem, below the point where lateral branches begin to develop, and at the same time as the flower observations.</w:t>
            </w:r>
          </w:p>
          <w:p w14:paraId="6C1988A5" w14:textId="77777777" w:rsidR="005B77D2" w:rsidRDefault="00AC56A1">
            <w:pPr>
              <w:jc w:val="left"/>
              <w:divId w:val="2"/>
            </w:pPr>
            <w:r>
              <w:t>a = Flowering stem: diameter</w:t>
            </w:r>
          </w:p>
          <w:p w14:paraId="2A9C225F" w14:textId="77777777" w:rsidR="005B77D2" w:rsidRDefault="00AC56A1">
            <w:pPr>
              <w:jc w:val="left"/>
              <w:divId w:val="3"/>
            </w:pPr>
            <w:r>
              <w:t>b = Flowering stem: anthocyanin coloration</w:t>
            </w:r>
          </w:p>
          <w:p w14:paraId="42DF56E0" w14:textId="77777777" w:rsidR="005B77D2" w:rsidRDefault="00AC56A1">
            <w:pPr>
              <w:jc w:val="left"/>
              <w:divId w:val="4"/>
            </w:pPr>
            <w:r>
              <w:t> </w:t>
            </w:r>
          </w:p>
          <w:p w14:paraId="0D14AA57" w14:textId="77777777" w:rsidR="005B77D2" w:rsidRDefault="00000000">
            <w:pPr>
              <w:jc w:val="left"/>
              <w:divId w:val="5"/>
            </w:pPr>
            <w:r>
              <w:pict w14:anchorId="1483EFC4">
                <v:shape id="_x0000_i1057" type="#_x0000_t75" style="width:212.8pt;height:258.45pt" o:bordertopcolor="this" o:borderleftcolor="this" o:borderbottomcolor="this" o:borderrightcolor="this">
                  <v:imagedata r:id="rId61" o:title=""/>
                </v:shape>
              </w:pict>
            </w:r>
          </w:p>
        </w:tc>
      </w:tr>
    </w:tbl>
    <w:p w14:paraId="2524386B" w14:textId="77777777" w:rsidR="005B77D2" w:rsidRDefault="005B77D2">
      <w:pPr>
        <w:keepLines/>
      </w:pPr>
    </w:p>
    <w:p w14:paraId="799534B6" w14:textId="77777777" w:rsidR="005B77D2" w:rsidRDefault="005B77D2">
      <w:pPr>
        <w:keepLines/>
      </w:pPr>
    </w:p>
    <w:tbl>
      <w:tblPr>
        <w:tblW w:w="0" w:type="auto"/>
        <w:tblLook w:val="0600" w:firstRow="0" w:lastRow="0" w:firstColumn="0" w:lastColumn="0" w:noHBand="1" w:noVBand="1"/>
      </w:tblPr>
      <w:tblGrid>
        <w:gridCol w:w="9986"/>
      </w:tblGrid>
      <w:tr w:rsidR="005B77D2" w:rsidRPr="007F1839" w14:paraId="79D4DD6A" w14:textId="77777777">
        <w:tc>
          <w:tcPr>
            <w:tcW w:w="9986" w:type="dxa"/>
          </w:tcPr>
          <w:p w14:paraId="6C143422" w14:textId="77777777" w:rsidR="005B77D2" w:rsidRPr="007F1839" w:rsidRDefault="00AC56A1">
            <w:pPr>
              <w:keepNext/>
              <w:keepLines/>
            </w:pPr>
            <w:r w:rsidRPr="007F1839">
              <w:rPr>
                <w:u w:val="single"/>
              </w:rPr>
              <w:t>Ad. 18: Flowering stem: anthocyanin coloration</w:t>
            </w:r>
          </w:p>
          <w:p w14:paraId="5E20ECAB" w14:textId="77777777" w:rsidR="005B77D2" w:rsidRPr="007F1839" w:rsidRDefault="005B77D2">
            <w:pPr>
              <w:keepNext/>
              <w:keepLines/>
            </w:pPr>
          </w:p>
          <w:p w14:paraId="302440C0" w14:textId="77777777" w:rsidR="005B77D2" w:rsidRPr="007F1839" w:rsidRDefault="00AC56A1">
            <w:pPr>
              <w:pStyle w:val="BodyText"/>
              <w:keepNext/>
              <w:keepLines/>
              <w:jc w:val="left"/>
              <w:divId w:val="3"/>
            </w:pPr>
            <w:r w:rsidRPr="007F1839">
              <w:t>Observations should be made on the middle third of the flowering stem.</w:t>
            </w:r>
          </w:p>
        </w:tc>
      </w:tr>
    </w:tbl>
    <w:p w14:paraId="763F1946" w14:textId="77777777" w:rsidR="005B77D2" w:rsidRPr="007F1839" w:rsidRDefault="005B77D2">
      <w:pPr>
        <w:keepLines/>
      </w:pPr>
    </w:p>
    <w:p w14:paraId="6DB996AD" w14:textId="77777777" w:rsidR="005B77D2" w:rsidRPr="007F1839" w:rsidRDefault="005B77D2">
      <w:pPr>
        <w:keepLines/>
      </w:pPr>
    </w:p>
    <w:tbl>
      <w:tblPr>
        <w:tblW w:w="0" w:type="auto"/>
        <w:tblLook w:val="0600" w:firstRow="0" w:lastRow="0" w:firstColumn="0" w:lastColumn="0" w:noHBand="1" w:noVBand="1"/>
      </w:tblPr>
      <w:tblGrid>
        <w:gridCol w:w="9986"/>
      </w:tblGrid>
      <w:tr w:rsidR="005B77D2" w:rsidRPr="007F1839" w14:paraId="70AF5548" w14:textId="77777777">
        <w:tc>
          <w:tcPr>
            <w:tcW w:w="9986" w:type="dxa"/>
          </w:tcPr>
          <w:p w14:paraId="03D65B9E" w14:textId="77777777" w:rsidR="005B77D2" w:rsidRPr="007F1839" w:rsidRDefault="00AC56A1">
            <w:pPr>
              <w:keepNext/>
              <w:keepLines/>
            </w:pPr>
            <w:r w:rsidRPr="007F1839">
              <w:rPr>
                <w:u w:val="single"/>
              </w:rPr>
              <w:t xml:space="preserve">Ad. 19: Inflorescence: attitude </w:t>
            </w:r>
          </w:p>
          <w:p w14:paraId="51857E1C" w14:textId="77777777" w:rsidR="005B77D2" w:rsidRPr="007F1839" w:rsidRDefault="005B77D2">
            <w:pPr>
              <w:keepNext/>
              <w:keepLines/>
            </w:pPr>
          </w:p>
          <w:tbl>
            <w:tblPr>
              <w:tblW w:w="2811" w:type="pct"/>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2009"/>
              <w:gridCol w:w="3222"/>
              <w:gridCol w:w="4539"/>
            </w:tblGrid>
            <w:tr w:rsidR="005B77D2" w:rsidRPr="007F1839" w14:paraId="35A79CAF" w14:textId="77777777">
              <w:trPr>
                <w:divId w:val="1"/>
              </w:trPr>
              <w:tc>
                <w:tcPr>
                  <w:tcW w:w="1124" w:type="pct"/>
                  <w:tcBorders>
                    <w:top w:val="none" w:sz="0" w:space="0" w:color="C0C0C0"/>
                    <w:left w:val="none" w:sz="0" w:space="0" w:color="C0C0C0"/>
                  </w:tcBorders>
                  <w:tcMar>
                    <w:top w:w="0" w:type="dxa"/>
                    <w:left w:w="108" w:type="dxa"/>
                    <w:bottom w:w="0" w:type="dxa"/>
                    <w:right w:w="108" w:type="dxa"/>
                  </w:tcMar>
                  <w:vAlign w:val="center"/>
                </w:tcPr>
                <w:p w14:paraId="0943DD7B" w14:textId="77777777" w:rsidR="005B77D2" w:rsidRPr="007F1839" w:rsidRDefault="00000000">
                  <w:pPr>
                    <w:jc w:val="center"/>
                    <w:rPr>
                      <w:rFonts w:eastAsia="Arial"/>
                    </w:rPr>
                  </w:pPr>
                  <w:r>
                    <w:pict w14:anchorId="2491E77B">
                      <v:shape id="_x0000_i1058" type="#_x0000_t75" style="width:101.55pt;height:159.6pt" o:bordertopcolor="this" o:borderleftcolor="this" o:borderbottomcolor="this" o:borderrightcolor="this">
                        <v:imagedata r:id="rId62" o:title=""/>
                      </v:shape>
                    </w:pict>
                  </w:r>
                </w:p>
              </w:tc>
              <w:tc>
                <w:tcPr>
                  <w:tcW w:w="1639" w:type="pct"/>
                  <w:tcBorders>
                    <w:top w:val="none" w:sz="0" w:space="0" w:color="C0C0C0"/>
                  </w:tcBorders>
                  <w:tcMar>
                    <w:top w:w="0" w:type="dxa"/>
                    <w:left w:w="108" w:type="dxa"/>
                    <w:bottom w:w="0" w:type="dxa"/>
                    <w:right w:w="108" w:type="dxa"/>
                  </w:tcMar>
                  <w:vAlign w:val="center"/>
                </w:tcPr>
                <w:p w14:paraId="0B945AFA" w14:textId="77777777" w:rsidR="005B77D2" w:rsidRPr="007F1839" w:rsidRDefault="00000000">
                  <w:pPr>
                    <w:jc w:val="center"/>
                    <w:rPr>
                      <w:rFonts w:eastAsia="Arial"/>
                    </w:rPr>
                  </w:pPr>
                  <w:r>
                    <w:pict w14:anchorId="0C6A12C8">
                      <v:shape id="_x0000_i1059" type="#_x0000_t75" style="width:170.85pt;height:159.05pt" o:bordertopcolor="this" o:borderleftcolor="this" o:borderbottomcolor="this" o:borderrightcolor="this">
                        <v:imagedata r:id="rId63" o:title=""/>
                      </v:shape>
                    </w:pict>
                  </w:r>
                </w:p>
              </w:tc>
              <w:tc>
                <w:tcPr>
                  <w:tcW w:w="2237" w:type="pct"/>
                  <w:tcBorders>
                    <w:top w:val="none" w:sz="0" w:space="0" w:color="C0C0C0"/>
                    <w:right w:val="none" w:sz="0" w:space="0" w:color="C0C0C0"/>
                  </w:tcBorders>
                  <w:tcMar>
                    <w:top w:w="0" w:type="dxa"/>
                    <w:left w:w="108" w:type="dxa"/>
                    <w:bottom w:w="0" w:type="dxa"/>
                    <w:right w:w="108" w:type="dxa"/>
                  </w:tcMar>
                  <w:vAlign w:val="center"/>
                </w:tcPr>
                <w:p w14:paraId="5572F180" w14:textId="77777777" w:rsidR="005B77D2" w:rsidRPr="007F1839" w:rsidRDefault="00000000">
                  <w:pPr>
                    <w:jc w:val="center"/>
                    <w:rPr>
                      <w:rFonts w:eastAsia="Arial"/>
                    </w:rPr>
                  </w:pPr>
                  <w:r>
                    <w:pict w14:anchorId="5C5F45DE">
                      <v:shape id="_x0000_i1060" type="#_x0000_t75" style="width:245.55pt;height:158.5pt" o:bordertopcolor="this" o:borderleftcolor="this" o:borderbottomcolor="this" o:borderrightcolor="this">
                        <v:imagedata r:id="rId64" o:title=""/>
                      </v:shape>
                    </w:pict>
                  </w:r>
                </w:p>
              </w:tc>
            </w:tr>
            <w:tr w:rsidR="005B77D2" w:rsidRPr="007F1839" w14:paraId="63308DC1" w14:textId="77777777">
              <w:trPr>
                <w:divId w:val="1"/>
              </w:trPr>
              <w:tc>
                <w:tcPr>
                  <w:tcW w:w="1124" w:type="pct"/>
                  <w:tcBorders>
                    <w:left w:val="none" w:sz="0" w:space="0" w:color="C0C0C0"/>
                  </w:tcBorders>
                  <w:tcMar>
                    <w:top w:w="0" w:type="dxa"/>
                    <w:left w:w="108" w:type="dxa"/>
                    <w:bottom w:w="0" w:type="dxa"/>
                    <w:right w:w="108" w:type="dxa"/>
                  </w:tcMar>
                  <w:vAlign w:val="center"/>
                </w:tcPr>
                <w:p w14:paraId="7A32AF9A" w14:textId="77777777" w:rsidR="005B77D2" w:rsidRPr="007F1839" w:rsidRDefault="00AC56A1">
                  <w:pPr>
                    <w:jc w:val="center"/>
                    <w:rPr>
                      <w:rFonts w:eastAsia="Arial"/>
                    </w:rPr>
                  </w:pPr>
                  <w:r w:rsidRPr="007F1839">
                    <w:rPr>
                      <w:rFonts w:eastAsia="Arial"/>
                    </w:rPr>
                    <w:t>1</w:t>
                  </w:r>
                </w:p>
              </w:tc>
              <w:tc>
                <w:tcPr>
                  <w:tcW w:w="1639" w:type="pct"/>
                  <w:tcMar>
                    <w:top w:w="0" w:type="dxa"/>
                    <w:left w:w="108" w:type="dxa"/>
                    <w:bottom w:w="0" w:type="dxa"/>
                    <w:right w:w="108" w:type="dxa"/>
                  </w:tcMar>
                  <w:vAlign w:val="center"/>
                </w:tcPr>
                <w:p w14:paraId="05879279" w14:textId="77777777" w:rsidR="005B77D2" w:rsidRPr="007F1839" w:rsidRDefault="00AC56A1">
                  <w:pPr>
                    <w:jc w:val="center"/>
                    <w:rPr>
                      <w:rFonts w:eastAsia="Arial"/>
                    </w:rPr>
                  </w:pPr>
                  <w:r w:rsidRPr="007F1839">
                    <w:rPr>
                      <w:rFonts w:eastAsia="Arial"/>
                    </w:rPr>
                    <w:t>2</w:t>
                  </w:r>
                </w:p>
              </w:tc>
              <w:tc>
                <w:tcPr>
                  <w:tcW w:w="2237" w:type="pct"/>
                  <w:tcBorders>
                    <w:right w:val="none" w:sz="0" w:space="0" w:color="C0C0C0"/>
                  </w:tcBorders>
                  <w:tcMar>
                    <w:top w:w="0" w:type="dxa"/>
                    <w:left w:w="108" w:type="dxa"/>
                    <w:bottom w:w="0" w:type="dxa"/>
                    <w:right w:w="108" w:type="dxa"/>
                  </w:tcMar>
                  <w:vAlign w:val="center"/>
                </w:tcPr>
                <w:p w14:paraId="3D0AD23F" w14:textId="77777777" w:rsidR="005B77D2" w:rsidRPr="007F1839" w:rsidRDefault="00AC56A1">
                  <w:pPr>
                    <w:jc w:val="center"/>
                    <w:rPr>
                      <w:rFonts w:eastAsia="Arial"/>
                    </w:rPr>
                  </w:pPr>
                  <w:r w:rsidRPr="007F1839">
                    <w:rPr>
                      <w:rFonts w:eastAsia="Arial"/>
                    </w:rPr>
                    <w:t>3</w:t>
                  </w:r>
                </w:p>
              </w:tc>
            </w:tr>
            <w:tr w:rsidR="005B77D2" w:rsidRPr="007F1839" w14:paraId="22A6533C" w14:textId="77777777">
              <w:trPr>
                <w:divId w:val="1"/>
              </w:trPr>
              <w:tc>
                <w:tcPr>
                  <w:tcW w:w="1124" w:type="pct"/>
                  <w:tcBorders>
                    <w:left w:val="none" w:sz="0" w:space="0" w:color="C0C0C0"/>
                    <w:bottom w:val="none" w:sz="0" w:space="0" w:color="C0C0C0"/>
                  </w:tcBorders>
                  <w:tcMar>
                    <w:top w:w="0" w:type="dxa"/>
                    <w:left w:w="108" w:type="dxa"/>
                    <w:bottom w:w="0" w:type="dxa"/>
                    <w:right w:w="108" w:type="dxa"/>
                  </w:tcMar>
                  <w:vAlign w:val="center"/>
                </w:tcPr>
                <w:p w14:paraId="58BB2145" w14:textId="77777777" w:rsidR="005B77D2" w:rsidRPr="007F1839" w:rsidRDefault="00AC56A1">
                  <w:pPr>
                    <w:jc w:val="center"/>
                    <w:rPr>
                      <w:rFonts w:eastAsia="Arial"/>
                    </w:rPr>
                  </w:pPr>
                  <w:r w:rsidRPr="007F1839">
                    <w:rPr>
                      <w:rFonts w:eastAsia="Arial"/>
                    </w:rPr>
                    <w:t>erect</w:t>
                  </w:r>
                </w:p>
              </w:tc>
              <w:tc>
                <w:tcPr>
                  <w:tcW w:w="1639" w:type="pct"/>
                  <w:tcBorders>
                    <w:bottom w:val="none" w:sz="0" w:space="0" w:color="C0C0C0"/>
                  </w:tcBorders>
                  <w:tcMar>
                    <w:top w:w="0" w:type="dxa"/>
                    <w:left w:w="108" w:type="dxa"/>
                    <w:bottom w:w="0" w:type="dxa"/>
                    <w:right w:w="108" w:type="dxa"/>
                  </w:tcMar>
                  <w:vAlign w:val="center"/>
                </w:tcPr>
                <w:p w14:paraId="1DF82D15" w14:textId="77777777" w:rsidR="005B77D2" w:rsidRPr="007F1839" w:rsidRDefault="00AC56A1">
                  <w:pPr>
                    <w:jc w:val="center"/>
                    <w:rPr>
                      <w:rFonts w:eastAsia="Arial"/>
                    </w:rPr>
                  </w:pPr>
                  <w:r w:rsidRPr="007F1839">
                    <w:rPr>
                      <w:rFonts w:eastAsia="Arial"/>
                    </w:rPr>
                    <w:t>semi-erect</w:t>
                  </w:r>
                </w:p>
              </w:tc>
              <w:tc>
                <w:tcPr>
                  <w:tcW w:w="2237" w:type="pct"/>
                  <w:tcBorders>
                    <w:bottom w:val="none" w:sz="0" w:space="0" w:color="C0C0C0"/>
                    <w:right w:val="none" w:sz="0" w:space="0" w:color="C0C0C0"/>
                  </w:tcBorders>
                  <w:tcMar>
                    <w:top w:w="0" w:type="dxa"/>
                    <w:left w:w="108" w:type="dxa"/>
                    <w:bottom w:w="0" w:type="dxa"/>
                    <w:right w:w="108" w:type="dxa"/>
                  </w:tcMar>
                  <w:vAlign w:val="center"/>
                </w:tcPr>
                <w:p w14:paraId="54E65060" w14:textId="77777777" w:rsidR="005B77D2" w:rsidRPr="007F1839" w:rsidRDefault="00AC56A1">
                  <w:pPr>
                    <w:jc w:val="center"/>
                    <w:rPr>
                      <w:rFonts w:eastAsia="Arial"/>
                    </w:rPr>
                  </w:pPr>
                  <w:r w:rsidRPr="007F1839">
                    <w:rPr>
                      <w:rFonts w:eastAsia="Arial"/>
                    </w:rPr>
                    <w:t>horizontal</w:t>
                  </w:r>
                </w:p>
              </w:tc>
            </w:tr>
          </w:tbl>
          <w:p w14:paraId="61D3EEE6" w14:textId="77777777" w:rsidR="005B77D2" w:rsidRPr="007F1839" w:rsidRDefault="005B77D2">
            <w:pPr>
              <w:rPr>
                <w:vanish/>
              </w:rPr>
            </w:pPr>
          </w:p>
          <w:tbl>
            <w:tblPr>
              <w:tblW w:w="5000" w:type="pct"/>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5492"/>
              <w:gridCol w:w="4278"/>
            </w:tblGrid>
            <w:tr w:rsidR="005B77D2" w:rsidRPr="007F1839" w14:paraId="2DFFC234" w14:textId="77777777">
              <w:trPr>
                <w:divId w:val="1"/>
              </w:trPr>
              <w:tc>
                <w:tcPr>
                  <w:tcW w:w="1369" w:type="pct"/>
                  <w:tcBorders>
                    <w:top w:val="none" w:sz="0" w:space="0" w:color="C0C0C0"/>
                    <w:left w:val="none" w:sz="0" w:space="0" w:color="C0C0C0"/>
                  </w:tcBorders>
                  <w:tcMar>
                    <w:top w:w="0" w:type="dxa"/>
                    <w:left w:w="108" w:type="dxa"/>
                    <w:bottom w:w="0" w:type="dxa"/>
                    <w:right w:w="108" w:type="dxa"/>
                  </w:tcMar>
                  <w:vAlign w:val="center"/>
                </w:tcPr>
                <w:p w14:paraId="1A80E00C" w14:textId="77777777" w:rsidR="005B77D2" w:rsidRPr="007F1839" w:rsidRDefault="00000000">
                  <w:pPr>
                    <w:jc w:val="center"/>
                    <w:rPr>
                      <w:rFonts w:eastAsia="Arial"/>
                    </w:rPr>
                  </w:pPr>
                  <w:r>
                    <w:pict w14:anchorId="4E082CDD">
                      <v:shape id="_x0000_i1061" type="#_x0000_t75" style="width:235.35pt;height:145.05pt" o:bordertopcolor="this" o:borderleftcolor="this" o:borderbottomcolor="this" o:borderrightcolor="this">
                        <v:imagedata r:id="rId65" o:title=""/>
                      </v:shape>
                    </w:pict>
                  </w:r>
                </w:p>
              </w:tc>
              <w:tc>
                <w:tcPr>
                  <w:tcW w:w="561" w:type="pct"/>
                  <w:tcBorders>
                    <w:top w:val="none" w:sz="0" w:space="0" w:color="C0C0C0"/>
                    <w:right w:val="none" w:sz="0" w:space="0" w:color="C0C0C0"/>
                  </w:tcBorders>
                  <w:tcMar>
                    <w:top w:w="0" w:type="dxa"/>
                    <w:left w:w="108" w:type="dxa"/>
                    <w:bottom w:w="0" w:type="dxa"/>
                    <w:right w:w="108" w:type="dxa"/>
                  </w:tcMar>
                  <w:vAlign w:val="center"/>
                </w:tcPr>
                <w:p w14:paraId="5D1FF4D0" w14:textId="1FEB4844" w:rsidR="005B77D2" w:rsidRPr="007F1839" w:rsidRDefault="00000000">
                  <w:pPr>
                    <w:jc w:val="center"/>
                    <w:rPr>
                      <w:rFonts w:eastAsia="Arial"/>
                    </w:rPr>
                  </w:pPr>
                  <w:r>
                    <w:pict w14:anchorId="2AAE049C">
                      <v:shape id="_x0000_i1062" type="#_x0000_t75" style="width:203.1pt;height:141.85pt" o:bordertopcolor="this" o:borderleftcolor="this" o:borderbottomcolor="this" o:borderrightcolor="this">
                        <v:imagedata r:id="rId66" o:title=""/>
                      </v:shape>
                    </w:pict>
                  </w:r>
                </w:p>
              </w:tc>
            </w:tr>
            <w:tr w:rsidR="005B77D2" w:rsidRPr="007F1839" w14:paraId="3014B5BB" w14:textId="77777777">
              <w:trPr>
                <w:divId w:val="1"/>
              </w:trPr>
              <w:tc>
                <w:tcPr>
                  <w:tcW w:w="1369" w:type="pct"/>
                  <w:tcBorders>
                    <w:left w:val="none" w:sz="0" w:space="0" w:color="C0C0C0"/>
                  </w:tcBorders>
                  <w:tcMar>
                    <w:top w:w="0" w:type="dxa"/>
                    <w:left w:w="108" w:type="dxa"/>
                    <w:bottom w:w="0" w:type="dxa"/>
                    <w:right w:w="108" w:type="dxa"/>
                  </w:tcMar>
                  <w:vAlign w:val="center"/>
                </w:tcPr>
                <w:p w14:paraId="47CA1B48" w14:textId="77777777" w:rsidR="005B77D2" w:rsidRPr="007F1839" w:rsidRDefault="00AC56A1">
                  <w:pPr>
                    <w:jc w:val="center"/>
                    <w:rPr>
                      <w:rFonts w:eastAsia="Arial"/>
                    </w:rPr>
                  </w:pPr>
                  <w:r w:rsidRPr="007F1839">
                    <w:rPr>
                      <w:rFonts w:eastAsia="Arial"/>
                    </w:rPr>
                    <w:t>4</w:t>
                  </w:r>
                </w:p>
              </w:tc>
              <w:tc>
                <w:tcPr>
                  <w:tcW w:w="561" w:type="pct"/>
                  <w:tcBorders>
                    <w:right w:val="none" w:sz="0" w:space="0" w:color="C0C0C0"/>
                  </w:tcBorders>
                  <w:tcMar>
                    <w:top w:w="0" w:type="dxa"/>
                    <w:left w:w="108" w:type="dxa"/>
                    <w:bottom w:w="0" w:type="dxa"/>
                    <w:right w:w="108" w:type="dxa"/>
                  </w:tcMar>
                  <w:vAlign w:val="center"/>
                </w:tcPr>
                <w:p w14:paraId="2F85838E" w14:textId="77777777" w:rsidR="005B77D2" w:rsidRPr="007F1839" w:rsidRDefault="00AC56A1">
                  <w:pPr>
                    <w:jc w:val="center"/>
                    <w:rPr>
                      <w:rFonts w:eastAsia="Arial"/>
                    </w:rPr>
                  </w:pPr>
                  <w:r w:rsidRPr="007F1839">
                    <w:rPr>
                      <w:rFonts w:eastAsia="Arial"/>
                    </w:rPr>
                    <w:t>5</w:t>
                  </w:r>
                </w:p>
              </w:tc>
            </w:tr>
            <w:tr w:rsidR="005B77D2" w:rsidRPr="007F1839" w14:paraId="1DC5B66F" w14:textId="77777777">
              <w:trPr>
                <w:divId w:val="1"/>
              </w:trPr>
              <w:tc>
                <w:tcPr>
                  <w:tcW w:w="1369" w:type="pct"/>
                  <w:tcBorders>
                    <w:left w:val="none" w:sz="0" w:space="0" w:color="C0C0C0"/>
                    <w:bottom w:val="none" w:sz="0" w:space="0" w:color="C0C0C0"/>
                  </w:tcBorders>
                  <w:tcMar>
                    <w:top w:w="0" w:type="dxa"/>
                    <w:left w:w="108" w:type="dxa"/>
                    <w:bottom w:w="0" w:type="dxa"/>
                    <w:right w:w="108" w:type="dxa"/>
                  </w:tcMar>
                  <w:vAlign w:val="center"/>
                </w:tcPr>
                <w:p w14:paraId="258C83ED" w14:textId="77777777" w:rsidR="005B77D2" w:rsidRPr="007F1839" w:rsidRDefault="00AC56A1">
                  <w:pPr>
                    <w:jc w:val="center"/>
                    <w:rPr>
                      <w:rFonts w:eastAsia="Arial"/>
                    </w:rPr>
                  </w:pPr>
                  <w:r w:rsidRPr="007F1839">
                    <w:rPr>
                      <w:rFonts w:eastAsia="Arial"/>
                    </w:rPr>
                    <w:t>semi-drooping</w:t>
                  </w:r>
                </w:p>
              </w:tc>
              <w:tc>
                <w:tcPr>
                  <w:tcW w:w="561" w:type="pct"/>
                  <w:tcBorders>
                    <w:bottom w:val="none" w:sz="0" w:space="0" w:color="C0C0C0"/>
                    <w:right w:val="none" w:sz="0" w:space="0" w:color="C0C0C0"/>
                  </w:tcBorders>
                  <w:tcMar>
                    <w:top w:w="0" w:type="dxa"/>
                    <w:left w:w="108" w:type="dxa"/>
                    <w:bottom w:w="0" w:type="dxa"/>
                    <w:right w:w="108" w:type="dxa"/>
                  </w:tcMar>
                  <w:vAlign w:val="center"/>
                </w:tcPr>
                <w:p w14:paraId="1AADEF65" w14:textId="77777777" w:rsidR="005B77D2" w:rsidRPr="007F1839" w:rsidRDefault="00AC56A1">
                  <w:pPr>
                    <w:jc w:val="center"/>
                    <w:rPr>
                      <w:rFonts w:eastAsia="Arial"/>
                    </w:rPr>
                  </w:pPr>
                  <w:r w:rsidRPr="007F1839">
                    <w:rPr>
                      <w:rFonts w:eastAsia="Arial"/>
                    </w:rPr>
                    <w:t>drooping</w:t>
                  </w:r>
                </w:p>
              </w:tc>
            </w:tr>
          </w:tbl>
          <w:p w14:paraId="44F47167" w14:textId="518FD66A" w:rsidR="005B77D2" w:rsidRPr="007F1839" w:rsidRDefault="005B77D2">
            <w:pPr>
              <w:spacing w:beforeAutospacing="1" w:afterAutospacing="1"/>
              <w:jc w:val="left"/>
              <w:divId w:val="1"/>
            </w:pPr>
          </w:p>
        </w:tc>
      </w:tr>
    </w:tbl>
    <w:p w14:paraId="11679555" w14:textId="77777777" w:rsidR="005B77D2" w:rsidRDefault="005B77D2">
      <w:pPr>
        <w:keepLines/>
      </w:pPr>
    </w:p>
    <w:p w14:paraId="4DD8A031" w14:textId="77777777" w:rsidR="005B77D2" w:rsidRDefault="005B77D2">
      <w:pPr>
        <w:keepLines/>
      </w:pPr>
    </w:p>
    <w:tbl>
      <w:tblPr>
        <w:tblW w:w="0" w:type="auto"/>
        <w:tblLook w:val="0600" w:firstRow="0" w:lastRow="0" w:firstColumn="0" w:lastColumn="0" w:noHBand="1" w:noVBand="1"/>
      </w:tblPr>
      <w:tblGrid>
        <w:gridCol w:w="9986"/>
      </w:tblGrid>
      <w:tr w:rsidR="005B77D2" w14:paraId="68552FBB" w14:textId="77777777">
        <w:tc>
          <w:tcPr>
            <w:tcW w:w="9986" w:type="dxa"/>
          </w:tcPr>
          <w:p w14:paraId="0A864821" w14:textId="77777777" w:rsidR="005B77D2" w:rsidRPr="003172C1" w:rsidRDefault="00AC56A1">
            <w:pPr>
              <w:keepNext/>
              <w:keepLines/>
            </w:pPr>
            <w:r w:rsidRPr="003172C1">
              <w:rPr>
                <w:u w:val="single"/>
              </w:rPr>
              <w:t>Ad. 20: Flower bud: conspicuousness of veins</w:t>
            </w:r>
          </w:p>
          <w:p w14:paraId="2BFE3287" w14:textId="77777777" w:rsidR="005B77D2" w:rsidRDefault="00AC56A1">
            <w:pPr>
              <w:pStyle w:val="BodyText"/>
              <w:keepNext/>
              <w:keepLines/>
              <w:spacing w:beforeAutospacing="1" w:afterAutospacing="1"/>
              <w:jc w:val="left"/>
              <w:divId w:val="1"/>
            </w:pPr>
            <w:r>
              <w:t>The conspicuousness is determined by the color contrast and the number of contrasting veins.</w:t>
            </w:r>
          </w:p>
          <w:tbl>
            <w:tblPr>
              <w:tblW w:w="5000" w:type="pct"/>
              <w:tblBorders>
                <w:top w:val="outset" w:sz="6" w:space="0" w:color="C0C0C0"/>
                <w:left w:val="outset" w:sz="6" w:space="0" w:color="C0C0C0"/>
                <w:bottom w:val="outset" w:sz="6" w:space="0" w:color="C0C0C0"/>
                <w:right w:val="outset" w:sz="6" w:space="0" w:color="C0C0C0"/>
                <w:insideH w:val="outset" w:sz="6" w:space="0" w:color="C0C0C0"/>
                <w:insideV w:val="outset" w:sz="6" w:space="0" w:color="C0C0C0"/>
              </w:tblBorders>
              <w:tblLook w:val="0600" w:firstRow="0" w:lastRow="0" w:firstColumn="0" w:lastColumn="0" w:noHBand="1" w:noVBand="1"/>
            </w:tblPr>
            <w:tblGrid>
              <w:gridCol w:w="3252"/>
              <w:gridCol w:w="3252"/>
              <w:gridCol w:w="3250"/>
            </w:tblGrid>
            <w:tr w:rsidR="005B77D2" w14:paraId="602EEDA5" w14:textId="77777777">
              <w:trPr>
                <w:divId w:val="1"/>
              </w:trPr>
              <w:tc>
                <w:tcPr>
                  <w:tcW w:w="1667" w:type="pct"/>
                  <w:tcBorders>
                    <w:top w:val="outset" w:sz="6" w:space="0" w:color="C0C0C0"/>
                    <w:left w:val="outset" w:sz="6" w:space="0" w:color="C0C0C0"/>
                  </w:tcBorders>
                  <w:vAlign w:val="center"/>
                </w:tcPr>
                <w:p w14:paraId="51E52A0D" w14:textId="61E69678" w:rsidR="005B77D2" w:rsidRDefault="00000000">
                  <w:pPr>
                    <w:jc w:val="center"/>
                  </w:pPr>
                  <w:r>
                    <w:pict w14:anchorId="70F3A4D8">
                      <v:shape id="_x0000_i1063" type="#_x0000_t75" style="width:118.75pt;height:157.95pt" o:bordertopcolor="this" o:borderleftcolor="this" o:borderbottomcolor="this" o:borderrightcolor="this">
                        <v:imagedata r:id="rId67" o:title=""/>
                      </v:shape>
                    </w:pict>
                  </w:r>
                </w:p>
              </w:tc>
              <w:tc>
                <w:tcPr>
                  <w:tcW w:w="1667" w:type="pct"/>
                  <w:tcBorders>
                    <w:top w:val="outset" w:sz="6" w:space="0" w:color="C0C0C0"/>
                  </w:tcBorders>
                  <w:vAlign w:val="center"/>
                </w:tcPr>
                <w:p w14:paraId="5F8B19B9" w14:textId="77777777" w:rsidR="005B77D2" w:rsidRDefault="00000000">
                  <w:pPr>
                    <w:jc w:val="center"/>
                  </w:pPr>
                  <w:r>
                    <w:pict w14:anchorId="4E07D9F2">
                      <v:shape id="_x0000_i1064" type="#_x0000_t75" style="width:120.9pt;height:161.2pt" o:bordertopcolor="this" o:borderleftcolor="this" o:borderbottomcolor="this" o:borderrightcolor="this">
                        <v:imagedata r:id="rId68" o:title=""/>
                      </v:shape>
                    </w:pict>
                  </w:r>
                </w:p>
              </w:tc>
              <w:tc>
                <w:tcPr>
                  <w:tcW w:w="1667" w:type="pct"/>
                  <w:tcBorders>
                    <w:top w:val="outset" w:sz="6" w:space="0" w:color="C0C0C0"/>
                    <w:right w:val="outset" w:sz="6" w:space="0" w:color="C0C0C0"/>
                  </w:tcBorders>
                  <w:vAlign w:val="center"/>
                </w:tcPr>
                <w:p w14:paraId="7666C8B6" w14:textId="77777777" w:rsidR="005B77D2" w:rsidRDefault="00000000">
                  <w:pPr>
                    <w:jc w:val="center"/>
                  </w:pPr>
                  <w:r>
                    <w:pict w14:anchorId="1E40ECE9">
                      <v:shape id="_x0000_i1065" type="#_x0000_t75" style="width:120.35pt;height:160.65pt" o:bordertopcolor="this" o:borderleftcolor="this" o:borderbottomcolor="this" o:borderrightcolor="this">
                        <v:imagedata r:id="rId69" o:title=""/>
                      </v:shape>
                    </w:pict>
                  </w:r>
                </w:p>
              </w:tc>
            </w:tr>
            <w:tr w:rsidR="005B77D2" w14:paraId="76B8EBBA" w14:textId="77777777">
              <w:trPr>
                <w:divId w:val="1"/>
              </w:trPr>
              <w:tc>
                <w:tcPr>
                  <w:tcW w:w="1667" w:type="pct"/>
                  <w:tcBorders>
                    <w:left w:val="outset" w:sz="6" w:space="0" w:color="C0C0C0"/>
                  </w:tcBorders>
                  <w:vAlign w:val="center"/>
                </w:tcPr>
                <w:p w14:paraId="035FB2C7" w14:textId="77777777" w:rsidR="005B77D2" w:rsidRDefault="00AC56A1">
                  <w:pPr>
                    <w:jc w:val="center"/>
                  </w:pPr>
                  <w:r>
                    <w:t>1</w:t>
                  </w:r>
                </w:p>
              </w:tc>
              <w:tc>
                <w:tcPr>
                  <w:tcW w:w="1667" w:type="pct"/>
                  <w:vAlign w:val="center"/>
                </w:tcPr>
                <w:p w14:paraId="095A3BFC" w14:textId="77777777" w:rsidR="005B77D2" w:rsidRDefault="00AC56A1">
                  <w:pPr>
                    <w:jc w:val="center"/>
                  </w:pPr>
                  <w:r>
                    <w:t>2</w:t>
                  </w:r>
                </w:p>
              </w:tc>
              <w:tc>
                <w:tcPr>
                  <w:tcW w:w="1667" w:type="pct"/>
                  <w:tcBorders>
                    <w:right w:val="outset" w:sz="6" w:space="0" w:color="C0C0C0"/>
                  </w:tcBorders>
                  <w:vAlign w:val="center"/>
                </w:tcPr>
                <w:p w14:paraId="65BBF528" w14:textId="77777777" w:rsidR="005B77D2" w:rsidRDefault="00AC56A1">
                  <w:pPr>
                    <w:jc w:val="center"/>
                  </w:pPr>
                  <w:r>
                    <w:t>3</w:t>
                  </w:r>
                </w:p>
              </w:tc>
            </w:tr>
            <w:tr w:rsidR="005B77D2" w14:paraId="7647858C" w14:textId="77777777">
              <w:trPr>
                <w:divId w:val="1"/>
              </w:trPr>
              <w:tc>
                <w:tcPr>
                  <w:tcW w:w="1667" w:type="pct"/>
                  <w:tcBorders>
                    <w:left w:val="outset" w:sz="6" w:space="0" w:color="C0C0C0"/>
                    <w:bottom w:val="outset" w:sz="6" w:space="0" w:color="C0C0C0"/>
                  </w:tcBorders>
                  <w:vAlign w:val="center"/>
                </w:tcPr>
                <w:p w14:paraId="2F382380" w14:textId="77777777" w:rsidR="005B77D2" w:rsidRDefault="00AC56A1">
                  <w:pPr>
                    <w:jc w:val="center"/>
                  </w:pPr>
                  <w:r>
                    <w:t>absent or weak</w:t>
                  </w:r>
                </w:p>
              </w:tc>
              <w:tc>
                <w:tcPr>
                  <w:tcW w:w="1667" w:type="pct"/>
                  <w:tcBorders>
                    <w:bottom w:val="outset" w:sz="6" w:space="0" w:color="C0C0C0"/>
                  </w:tcBorders>
                  <w:vAlign w:val="center"/>
                </w:tcPr>
                <w:p w14:paraId="17B6B2C1" w14:textId="77777777" w:rsidR="005B77D2" w:rsidRDefault="00AC56A1">
                  <w:pPr>
                    <w:jc w:val="center"/>
                  </w:pPr>
                  <w:r>
                    <w:t>medium</w:t>
                  </w:r>
                </w:p>
              </w:tc>
              <w:tc>
                <w:tcPr>
                  <w:tcW w:w="1667" w:type="pct"/>
                  <w:tcBorders>
                    <w:bottom w:val="outset" w:sz="6" w:space="0" w:color="C0C0C0"/>
                    <w:right w:val="outset" w:sz="6" w:space="0" w:color="C0C0C0"/>
                  </w:tcBorders>
                  <w:vAlign w:val="center"/>
                </w:tcPr>
                <w:p w14:paraId="56F45401" w14:textId="77777777" w:rsidR="005B77D2" w:rsidRDefault="00AC56A1">
                  <w:pPr>
                    <w:jc w:val="center"/>
                  </w:pPr>
                  <w:r>
                    <w:t>strong</w:t>
                  </w:r>
                </w:p>
              </w:tc>
            </w:tr>
          </w:tbl>
          <w:p w14:paraId="30DB4E3C" w14:textId="522DB860" w:rsidR="005B77D2" w:rsidRDefault="005B77D2">
            <w:pPr>
              <w:spacing w:beforeAutospacing="1" w:afterAutospacing="1"/>
              <w:jc w:val="left"/>
              <w:divId w:val="1"/>
            </w:pPr>
          </w:p>
        </w:tc>
      </w:tr>
    </w:tbl>
    <w:p w14:paraId="27151444" w14:textId="77777777" w:rsidR="005B77D2" w:rsidRDefault="005B77D2">
      <w:pPr>
        <w:keepLines/>
      </w:pPr>
    </w:p>
    <w:p w14:paraId="6EB74DCA" w14:textId="77777777" w:rsidR="005B77D2" w:rsidRDefault="005B77D2">
      <w:pPr>
        <w:keepLines/>
      </w:pPr>
    </w:p>
    <w:tbl>
      <w:tblPr>
        <w:tblW w:w="0" w:type="auto"/>
        <w:tblLook w:val="0600" w:firstRow="0" w:lastRow="0" w:firstColumn="0" w:lastColumn="0" w:noHBand="1" w:noVBand="1"/>
      </w:tblPr>
      <w:tblGrid>
        <w:gridCol w:w="9986"/>
      </w:tblGrid>
      <w:tr w:rsidR="005B77D2" w:rsidRPr="003172C1" w14:paraId="212CF17E" w14:textId="77777777">
        <w:tc>
          <w:tcPr>
            <w:tcW w:w="9986" w:type="dxa"/>
          </w:tcPr>
          <w:p w14:paraId="09303D77" w14:textId="77777777" w:rsidR="005B77D2" w:rsidRPr="003172C1" w:rsidRDefault="00AC56A1">
            <w:pPr>
              <w:keepNext/>
              <w:keepLines/>
            </w:pPr>
            <w:r w:rsidRPr="003172C1">
              <w:rPr>
                <w:u w:val="single"/>
              </w:rPr>
              <w:lastRenderedPageBreak/>
              <w:t>Ad. 22: Flower bud: over color</w:t>
            </w:r>
          </w:p>
          <w:p w14:paraId="54B43A49" w14:textId="77777777" w:rsidR="005B77D2" w:rsidRPr="003172C1" w:rsidRDefault="00AC56A1">
            <w:pPr>
              <w:pStyle w:val="BodyText"/>
              <w:keepNext/>
              <w:keepLines/>
              <w:spacing w:beforeAutospacing="1" w:afterAutospacing="1"/>
              <w:jc w:val="left"/>
              <w:divId w:val="1"/>
            </w:pPr>
            <w:r w:rsidRPr="003172C1">
              <w:t>Observations should be made excluding the veins.</w:t>
            </w:r>
          </w:p>
        </w:tc>
      </w:tr>
    </w:tbl>
    <w:p w14:paraId="5439229F" w14:textId="77777777" w:rsidR="005B77D2" w:rsidRPr="003172C1" w:rsidRDefault="005B77D2">
      <w:pPr>
        <w:keepLines/>
      </w:pPr>
    </w:p>
    <w:p w14:paraId="2EF22247" w14:textId="77777777" w:rsidR="005B77D2" w:rsidRPr="003172C1" w:rsidRDefault="005B77D2">
      <w:pPr>
        <w:keepLines/>
      </w:pPr>
    </w:p>
    <w:tbl>
      <w:tblPr>
        <w:tblW w:w="0" w:type="auto"/>
        <w:tblLook w:val="0600" w:firstRow="0" w:lastRow="0" w:firstColumn="0" w:lastColumn="0" w:noHBand="1" w:noVBand="1"/>
      </w:tblPr>
      <w:tblGrid>
        <w:gridCol w:w="9986"/>
      </w:tblGrid>
      <w:tr w:rsidR="005B77D2" w:rsidRPr="003172C1" w14:paraId="47775DD2" w14:textId="77777777">
        <w:tc>
          <w:tcPr>
            <w:tcW w:w="9986" w:type="dxa"/>
          </w:tcPr>
          <w:p w14:paraId="1A19C294" w14:textId="77777777" w:rsidR="005B77D2" w:rsidRPr="003172C1" w:rsidRDefault="00AC56A1">
            <w:pPr>
              <w:keepNext/>
              <w:keepLines/>
            </w:pPr>
            <w:r w:rsidRPr="003172C1">
              <w:rPr>
                <w:u w:val="single"/>
              </w:rPr>
              <w:t>Ad. 23: Flower: attitude</w:t>
            </w:r>
          </w:p>
          <w:p w14:paraId="694A77DD" w14:textId="77777777" w:rsidR="005B77D2" w:rsidRPr="003172C1" w:rsidRDefault="005B77D2">
            <w:pPr>
              <w:keepNext/>
              <w:keepLines/>
            </w:pPr>
          </w:p>
          <w:tbl>
            <w:tblPr>
              <w:tblW w:w="5000" w:type="pct"/>
              <w:tblLook w:val="0600" w:firstRow="0" w:lastRow="0" w:firstColumn="0" w:lastColumn="0" w:noHBand="1" w:noVBand="1"/>
            </w:tblPr>
            <w:tblGrid>
              <w:gridCol w:w="1934"/>
              <w:gridCol w:w="2063"/>
              <w:gridCol w:w="1642"/>
              <w:gridCol w:w="1817"/>
              <w:gridCol w:w="2314"/>
            </w:tblGrid>
            <w:tr w:rsidR="005B77D2" w:rsidRPr="003172C1" w14:paraId="56650C4D" w14:textId="77777777">
              <w:trPr>
                <w:divId w:val="1"/>
              </w:trPr>
              <w:tc>
                <w:tcPr>
                  <w:tcW w:w="836" w:type="pct"/>
                  <w:vAlign w:val="center"/>
                </w:tcPr>
                <w:p w14:paraId="68E539CA" w14:textId="77777777" w:rsidR="005B77D2" w:rsidRPr="003172C1" w:rsidRDefault="00000000">
                  <w:pPr>
                    <w:jc w:val="center"/>
                    <w:divId w:val="2"/>
                  </w:pPr>
                  <w:r>
                    <w:pict w14:anchorId="3BCD71E0">
                      <v:shape id="_x0000_i1066" type="#_x0000_t75" style="width:88.65pt;height:161.75pt" o:bordertopcolor="this" o:borderleftcolor="this" o:borderbottomcolor="this" o:borderrightcolor="this">
                        <v:imagedata r:id="rId70" o:title=""/>
                      </v:shape>
                    </w:pict>
                  </w:r>
                </w:p>
              </w:tc>
              <w:tc>
                <w:tcPr>
                  <w:tcW w:w="918" w:type="pct"/>
                  <w:vAlign w:val="center"/>
                </w:tcPr>
                <w:p w14:paraId="3CE6F8CA" w14:textId="77777777" w:rsidR="005B77D2" w:rsidRPr="003172C1" w:rsidRDefault="00000000">
                  <w:pPr>
                    <w:jc w:val="center"/>
                    <w:divId w:val="3"/>
                  </w:pPr>
                  <w:r>
                    <w:pict w14:anchorId="53965FF0">
                      <v:shape id="_x0000_i1067" type="#_x0000_t75" style="width:95.65pt;height:163.35pt" o:bordertopcolor="this" o:borderleftcolor="this" o:borderbottomcolor="this" o:borderrightcolor="this">
                        <v:imagedata r:id="rId71" o:title=""/>
                      </v:shape>
                    </w:pict>
                  </w:r>
                </w:p>
              </w:tc>
              <w:tc>
                <w:tcPr>
                  <w:tcW w:w="741" w:type="pct"/>
                  <w:vAlign w:val="center"/>
                </w:tcPr>
                <w:p w14:paraId="03E32146" w14:textId="77777777" w:rsidR="005B77D2" w:rsidRPr="003172C1" w:rsidRDefault="00000000">
                  <w:pPr>
                    <w:jc w:val="center"/>
                    <w:divId w:val="4"/>
                  </w:pPr>
                  <w:r>
                    <w:pict w14:anchorId="4AEB518E">
                      <v:shape id="_x0000_i1068" type="#_x0000_t75" style="width:73.6pt;height:163.9pt" o:bordertopcolor="this" o:borderleftcolor="this" o:borderbottomcolor="this" o:borderrightcolor="this">
                        <v:imagedata r:id="rId72" o:title=""/>
                      </v:shape>
                    </w:pict>
                  </w:r>
                </w:p>
              </w:tc>
              <w:tc>
                <w:tcPr>
                  <w:tcW w:w="930" w:type="pct"/>
                  <w:vAlign w:val="center"/>
                </w:tcPr>
                <w:p w14:paraId="3B801D46" w14:textId="77777777" w:rsidR="005B77D2" w:rsidRPr="003172C1" w:rsidRDefault="00000000">
                  <w:pPr>
                    <w:jc w:val="center"/>
                    <w:divId w:val="5"/>
                  </w:pPr>
                  <w:r>
                    <w:pict w14:anchorId="40A4867C">
                      <v:shape id="_x0000_i1069" type="#_x0000_t75" style="width:82.75pt;height:165.5pt" o:bordertopcolor="this" o:borderleftcolor="this" o:borderbottomcolor="this" o:borderrightcolor="this">
                        <v:imagedata r:id="rId73" o:title=""/>
                      </v:shape>
                    </w:pict>
                  </w:r>
                </w:p>
              </w:tc>
              <w:tc>
                <w:tcPr>
                  <w:tcW w:w="1582" w:type="pct"/>
                  <w:vAlign w:val="center"/>
                </w:tcPr>
                <w:p w14:paraId="3CEFCBAA" w14:textId="23FBCEBC" w:rsidR="005B77D2" w:rsidRPr="003172C1" w:rsidRDefault="00000000">
                  <w:pPr>
                    <w:jc w:val="center"/>
                    <w:divId w:val="6"/>
                  </w:pPr>
                  <w:r>
                    <w:pict w14:anchorId="02C80AFB">
                      <v:shape id="_x0000_i1070" type="#_x0000_t75" style="width:108.55pt;height:163.9pt" o:bordertopcolor="this" o:borderleftcolor="this" o:borderbottomcolor="this" o:borderrightcolor="this">
                        <v:imagedata r:id="rId74" o:title=""/>
                      </v:shape>
                    </w:pict>
                  </w:r>
                </w:p>
              </w:tc>
            </w:tr>
            <w:tr w:rsidR="005B77D2" w:rsidRPr="003172C1" w14:paraId="5F0ED64E" w14:textId="77777777">
              <w:trPr>
                <w:divId w:val="1"/>
              </w:trPr>
              <w:tc>
                <w:tcPr>
                  <w:tcW w:w="836" w:type="pct"/>
                  <w:vAlign w:val="center"/>
                </w:tcPr>
                <w:p w14:paraId="7D95D41D" w14:textId="77777777" w:rsidR="005B77D2" w:rsidRPr="003172C1" w:rsidRDefault="00AC56A1">
                  <w:pPr>
                    <w:jc w:val="center"/>
                    <w:divId w:val="7"/>
                  </w:pPr>
                  <w:r w:rsidRPr="003172C1">
                    <w:t>1</w:t>
                  </w:r>
                </w:p>
              </w:tc>
              <w:tc>
                <w:tcPr>
                  <w:tcW w:w="918" w:type="pct"/>
                  <w:vAlign w:val="center"/>
                </w:tcPr>
                <w:p w14:paraId="77F75D2F" w14:textId="77777777" w:rsidR="005B77D2" w:rsidRPr="003172C1" w:rsidRDefault="00AC56A1">
                  <w:pPr>
                    <w:jc w:val="center"/>
                    <w:divId w:val="8"/>
                  </w:pPr>
                  <w:r w:rsidRPr="003172C1">
                    <w:t>2</w:t>
                  </w:r>
                </w:p>
              </w:tc>
              <w:tc>
                <w:tcPr>
                  <w:tcW w:w="741" w:type="pct"/>
                  <w:vAlign w:val="center"/>
                </w:tcPr>
                <w:p w14:paraId="67BECFA1" w14:textId="77777777" w:rsidR="005B77D2" w:rsidRPr="003172C1" w:rsidRDefault="00AC56A1">
                  <w:pPr>
                    <w:jc w:val="center"/>
                    <w:divId w:val="9"/>
                  </w:pPr>
                  <w:r w:rsidRPr="003172C1">
                    <w:t>3</w:t>
                  </w:r>
                </w:p>
              </w:tc>
              <w:tc>
                <w:tcPr>
                  <w:tcW w:w="930" w:type="pct"/>
                  <w:vAlign w:val="center"/>
                </w:tcPr>
                <w:p w14:paraId="1E30418F" w14:textId="77777777" w:rsidR="005B77D2" w:rsidRPr="003172C1" w:rsidRDefault="00AC56A1">
                  <w:pPr>
                    <w:jc w:val="center"/>
                    <w:divId w:val="10"/>
                  </w:pPr>
                  <w:r w:rsidRPr="003172C1">
                    <w:t>4</w:t>
                  </w:r>
                </w:p>
              </w:tc>
              <w:tc>
                <w:tcPr>
                  <w:tcW w:w="1582" w:type="pct"/>
                  <w:vAlign w:val="center"/>
                </w:tcPr>
                <w:p w14:paraId="3C4FDE45" w14:textId="77777777" w:rsidR="005B77D2" w:rsidRPr="003172C1" w:rsidRDefault="00AC56A1">
                  <w:pPr>
                    <w:jc w:val="center"/>
                    <w:divId w:val="11"/>
                  </w:pPr>
                  <w:r w:rsidRPr="003172C1">
                    <w:t>5</w:t>
                  </w:r>
                </w:p>
              </w:tc>
            </w:tr>
            <w:tr w:rsidR="005B77D2" w:rsidRPr="003172C1" w14:paraId="30C483AB" w14:textId="77777777">
              <w:trPr>
                <w:divId w:val="1"/>
              </w:trPr>
              <w:tc>
                <w:tcPr>
                  <w:tcW w:w="836" w:type="pct"/>
                  <w:vAlign w:val="center"/>
                </w:tcPr>
                <w:p w14:paraId="574054FD" w14:textId="77777777" w:rsidR="005B77D2" w:rsidRPr="003172C1" w:rsidRDefault="00AC56A1">
                  <w:pPr>
                    <w:jc w:val="center"/>
                    <w:divId w:val="12"/>
                  </w:pPr>
                  <w:r w:rsidRPr="003172C1">
                    <w:t>erect</w:t>
                  </w:r>
                </w:p>
              </w:tc>
              <w:tc>
                <w:tcPr>
                  <w:tcW w:w="918" w:type="pct"/>
                  <w:vAlign w:val="center"/>
                </w:tcPr>
                <w:p w14:paraId="5A0941E7" w14:textId="77777777" w:rsidR="005B77D2" w:rsidRPr="003172C1" w:rsidRDefault="00AC56A1">
                  <w:pPr>
                    <w:jc w:val="center"/>
                    <w:divId w:val="13"/>
                  </w:pPr>
                  <w:r w:rsidRPr="003172C1">
                    <w:t>semi-erect</w:t>
                  </w:r>
                </w:p>
              </w:tc>
              <w:tc>
                <w:tcPr>
                  <w:tcW w:w="741" w:type="pct"/>
                  <w:vAlign w:val="center"/>
                </w:tcPr>
                <w:p w14:paraId="30322C83" w14:textId="77777777" w:rsidR="005B77D2" w:rsidRPr="003172C1" w:rsidRDefault="00AC56A1">
                  <w:pPr>
                    <w:jc w:val="center"/>
                    <w:divId w:val="14"/>
                  </w:pPr>
                  <w:r w:rsidRPr="003172C1">
                    <w:t>horizontal</w:t>
                  </w:r>
                </w:p>
              </w:tc>
              <w:tc>
                <w:tcPr>
                  <w:tcW w:w="930" w:type="pct"/>
                  <w:vAlign w:val="center"/>
                </w:tcPr>
                <w:p w14:paraId="0FE25F28" w14:textId="77777777" w:rsidR="005B77D2" w:rsidRPr="003172C1" w:rsidRDefault="00AC56A1">
                  <w:pPr>
                    <w:jc w:val="center"/>
                    <w:divId w:val="15"/>
                  </w:pPr>
                  <w:r w:rsidRPr="003172C1">
                    <w:t>semi-drooping</w:t>
                  </w:r>
                </w:p>
              </w:tc>
              <w:tc>
                <w:tcPr>
                  <w:tcW w:w="1582" w:type="pct"/>
                  <w:vAlign w:val="center"/>
                </w:tcPr>
                <w:p w14:paraId="7A693288" w14:textId="77777777" w:rsidR="005B77D2" w:rsidRPr="003172C1" w:rsidRDefault="00AC56A1">
                  <w:pPr>
                    <w:jc w:val="center"/>
                    <w:divId w:val="16"/>
                  </w:pPr>
                  <w:r w:rsidRPr="003172C1">
                    <w:t>drooping</w:t>
                  </w:r>
                </w:p>
              </w:tc>
            </w:tr>
          </w:tbl>
          <w:p w14:paraId="7DFBFF20" w14:textId="77777777" w:rsidR="005B77D2" w:rsidRPr="003172C1" w:rsidRDefault="005B77D2"/>
        </w:tc>
      </w:tr>
    </w:tbl>
    <w:p w14:paraId="49570A0B" w14:textId="77777777" w:rsidR="005B77D2" w:rsidRDefault="005B77D2">
      <w:pPr>
        <w:keepLines/>
      </w:pPr>
    </w:p>
    <w:p w14:paraId="2B293026" w14:textId="77777777" w:rsidR="005B77D2" w:rsidRDefault="005B77D2">
      <w:pPr>
        <w:keepLines/>
      </w:pPr>
    </w:p>
    <w:tbl>
      <w:tblPr>
        <w:tblW w:w="0" w:type="auto"/>
        <w:tblLook w:val="0600" w:firstRow="0" w:lastRow="0" w:firstColumn="0" w:lastColumn="0" w:noHBand="1" w:noVBand="1"/>
      </w:tblPr>
      <w:tblGrid>
        <w:gridCol w:w="9986"/>
      </w:tblGrid>
      <w:tr w:rsidR="005B77D2" w14:paraId="1FCB1307" w14:textId="77777777">
        <w:tc>
          <w:tcPr>
            <w:tcW w:w="9986" w:type="dxa"/>
          </w:tcPr>
          <w:p w14:paraId="6628E7B6" w14:textId="77777777" w:rsidR="005B77D2" w:rsidRPr="003172C1" w:rsidRDefault="00AC56A1">
            <w:pPr>
              <w:keepNext/>
              <w:keepLines/>
            </w:pPr>
            <w:r>
              <w:rPr>
                <w:u w:val="single"/>
              </w:rPr>
              <w:t>Ad</w:t>
            </w:r>
            <w:r w:rsidRPr="003172C1">
              <w:rPr>
                <w:u w:val="single"/>
              </w:rPr>
              <w:t>. 24: Flower: shape in lateral view</w:t>
            </w:r>
          </w:p>
          <w:p w14:paraId="4A4E1D03" w14:textId="77777777" w:rsidR="005B77D2" w:rsidRDefault="005B77D2">
            <w:pPr>
              <w:keepNext/>
              <w:keepLines/>
            </w:pPr>
          </w:p>
          <w:tbl>
            <w:tblPr>
              <w:tblW w:w="5000" w:type="pct"/>
              <w:jc w:val="center"/>
              <w:tblBorders>
                <w:top w:val="outset" w:sz="6" w:space="0" w:color="C0C0C0"/>
                <w:left w:val="outset" w:sz="6" w:space="0" w:color="C0C0C0"/>
                <w:bottom w:val="outset" w:sz="6" w:space="0" w:color="C0C0C0"/>
                <w:right w:val="outset" w:sz="6" w:space="0" w:color="C0C0C0"/>
                <w:insideH w:val="outset" w:sz="6" w:space="0" w:color="C0C0C0"/>
                <w:insideV w:val="outset" w:sz="6" w:space="0" w:color="C0C0C0"/>
              </w:tblBorders>
              <w:tblLook w:val="0600" w:firstRow="0" w:lastRow="0" w:firstColumn="0" w:lastColumn="0" w:noHBand="1" w:noVBand="1"/>
            </w:tblPr>
            <w:tblGrid>
              <w:gridCol w:w="3252"/>
              <w:gridCol w:w="3252"/>
              <w:gridCol w:w="3250"/>
            </w:tblGrid>
            <w:tr w:rsidR="005B77D2" w14:paraId="3EFE93A5" w14:textId="77777777">
              <w:trPr>
                <w:divId w:val="1"/>
                <w:jc w:val="center"/>
              </w:trPr>
              <w:tc>
                <w:tcPr>
                  <w:tcW w:w="1667" w:type="pct"/>
                  <w:tcBorders>
                    <w:top w:val="outset" w:sz="6" w:space="0" w:color="C0C0C0"/>
                    <w:left w:val="outset" w:sz="6" w:space="0" w:color="C0C0C0"/>
                  </w:tcBorders>
                  <w:vAlign w:val="center"/>
                </w:tcPr>
                <w:p w14:paraId="31BBEB82" w14:textId="77777777" w:rsidR="005B77D2" w:rsidRDefault="00000000">
                  <w:pPr>
                    <w:jc w:val="center"/>
                  </w:pPr>
                  <w:r>
                    <w:pict w14:anchorId="4F5A010C">
                      <v:shape id="_x0000_i1071" type="#_x0000_t75" style="width:103.15pt;height:203.1pt" o:bordertopcolor="this" o:borderleftcolor="this" o:borderbottomcolor="this" o:borderrightcolor="this">
                        <v:imagedata r:id="rId73" o:title=""/>
                      </v:shape>
                    </w:pict>
                  </w:r>
                </w:p>
              </w:tc>
              <w:tc>
                <w:tcPr>
                  <w:tcW w:w="1667" w:type="pct"/>
                  <w:tcBorders>
                    <w:top w:val="outset" w:sz="6" w:space="0" w:color="C0C0C0"/>
                  </w:tcBorders>
                  <w:vAlign w:val="center"/>
                </w:tcPr>
                <w:p w14:paraId="1146B7E4" w14:textId="77777777" w:rsidR="005B77D2" w:rsidRDefault="00000000">
                  <w:pPr>
                    <w:jc w:val="center"/>
                  </w:pPr>
                  <w:r>
                    <w:pict w14:anchorId="4AE6F63D">
                      <v:shape id="_x0000_i1072" type="#_x0000_t75" style="width:137pt;height:203.65pt" o:bordertopcolor="this" o:borderleftcolor="this" o:borderbottomcolor="this" o:borderrightcolor="this">
                        <v:imagedata r:id="rId75" o:title=""/>
                      </v:shape>
                    </w:pict>
                  </w:r>
                </w:p>
              </w:tc>
              <w:tc>
                <w:tcPr>
                  <w:tcW w:w="1667" w:type="pct"/>
                  <w:tcBorders>
                    <w:top w:val="outset" w:sz="6" w:space="0" w:color="C0C0C0"/>
                    <w:right w:val="outset" w:sz="6" w:space="0" w:color="C0C0C0"/>
                  </w:tcBorders>
                  <w:vAlign w:val="center"/>
                </w:tcPr>
                <w:p w14:paraId="61095B40" w14:textId="77777777" w:rsidR="005B77D2" w:rsidRDefault="00000000">
                  <w:pPr>
                    <w:jc w:val="center"/>
                  </w:pPr>
                  <w:r>
                    <w:pict w14:anchorId="19815A94">
                      <v:shape id="_x0000_i1073" type="#_x0000_t75" style="width:130.55pt;height:204.2pt" o:bordertopcolor="this" o:borderleftcolor="this" o:borderbottomcolor="this" o:borderrightcolor="this">
                        <v:imagedata r:id="rId76" o:title=""/>
                      </v:shape>
                    </w:pict>
                  </w:r>
                </w:p>
              </w:tc>
            </w:tr>
            <w:tr w:rsidR="005B77D2" w14:paraId="6BFFB5C8" w14:textId="77777777">
              <w:trPr>
                <w:divId w:val="1"/>
                <w:jc w:val="center"/>
              </w:trPr>
              <w:tc>
                <w:tcPr>
                  <w:tcW w:w="1667" w:type="pct"/>
                  <w:tcBorders>
                    <w:left w:val="outset" w:sz="6" w:space="0" w:color="C0C0C0"/>
                  </w:tcBorders>
                  <w:vAlign w:val="center"/>
                </w:tcPr>
                <w:p w14:paraId="47730246" w14:textId="77777777" w:rsidR="005B77D2" w:rsidRDefault="00AC56A1">
                  <w:pPr>
                    <w:jc w:val="center"/>
                  </w:pPr>
                  <w:r>
                    <w:t>1</w:t>
                  </w:r>
                </w:p>
              </w:tc>
              <w:tc>
                <w:tcPr>
                  <w:tcW w:w="1667" w:type="pct"/>
                  <w:vAlign w:val="center"/>
                </w:tcPr>
                <w:p w14:paraId="222B0F66" w14:textId="77777777" w:rsidR="005B77D2" w:rsidRDefault="00AC56A1">
                  <w:pPr>
                    <w:jc w:val="center"/>
                  </w:pPr>
                  <w:r>
                    <w:t>2</w:t>
                  </w:r>
                </w:p>
              </w:tc>
              <w:tc>
                <w:tcPr>
                  <w:tcW w:w="1667" w:type="pct"/>
                  <w:tcBorders>
                    <w:right w:val="outset" w:sz="6" w:space="0" w:color="C0C0C0"/>
                  </w:tcBorders>
                  <w:vAlign w:val="center"/>
                </w:tcPr>
                <w:p w14:paraId="68FA78F8" w14:textId="77777777" w:rsidR="005B77D2" w:rsidRDefault="00AC56A1">
                  <w:pPr>
                    <w:jc w:val="center"/>
                  </w:pPr>
                  <w:r>
                    <w:t>3</w:t>
                  </w:r>
                </w:p>
              </w:tc>
            </w:tr>
            <w:tr w:rsidR="005B77D2" w14:paraId="5E286E29" w14:textId="77777777">
              <w:trPr>
                <w:divId w:val="1"/>
                <w:jc w:val="center"/>
              </w:trPr>
              <w:tc>
                <w:tcPr>
                  <w:tcW w:w="1667" w:type="pct"/>
                  <w:tcBorders>
                    <w:left w:val="outset" w:sz="6" w:space="0" w:color="C0C0C0"/>
                    <w:bottom w:val="outset" w:sz="6" w:space="0" w:color="C0C0C0"/>
                  </w:tcBorders>
                  <w:vAlign w:val="center"/>
                </w:tcPr>
                <w:p w14:paraId="4BEDA4E1" w14:textId="77777777" w:rsidR="005B77D2" w:rsidRDefault="00AC56A1">
                  <w:pPr>
                    <w:jc w:val="center"/>
                  </w:pPr>
                  <w:r>
                    <w:t>flat or slightly concave</w:t>
                  </w:r>
                </w:p>
              </w:tc>
              <w:tc>
                <w:tcPr>
                  <w:tcW w:w="1667" w:type="pct"/>
                  <w:tcBorders>
                    <w:bottom w:val="outset" w:sz="6" w:space="0" w:color="C0C0C0"/>
                  </w:tcBorders>
                  <w:vAlign w:val="center"/>
                </w:tcPr>
                <w:p w14:paraId="76DB22E0" w14:textId="77777777" w:rsidR="005B77D2" w:rsidRDefault="00AC56A1">
                  <w:pPr>
                    <w:jc w:val="center"/>
                  </w:pPr>
                  <w:r>
                    <w:t>moderately concave</w:t>
                  </w:r>
                </w:p>
              </w:tc>
              <w:tc>
                <w:tcPr>
                  <w:tcW w:w="1667" w:type="pct"/>
                  <w:tcBorders>
                    <w:bottom w:val="outset" w:sz="6" w:space="0" w:color="C0C0C0"/>
                    <w:right w:val="outset" w:sz="6" w:space="0" w:color="C0C0C0"/>
                  </w:tcBorders>
                  <w:vAlign w:val="center"/>
                </w:tcPr>
                <w:p w14:paraId="4FD5F518" w14:textId="77777777" w:rsidR="005B77D2" w:rsidRDefault="00AC56A1" w:rsidP="003172C1">
                  <w:pPr>
                    <w:jc w:val="center"/>
                  </w:pPr>
                  <w:r>
                    <w:t>strongly concave</w:t>
                  </w:r>
                </w:p>
              </w:tc>
            </w:tr>
          </w:tbl>
          <w:p w14:paraId="50170FEF" w14:textId="0EE9E295" w:rsidR="005B77D2" w:rsidRDefault="005B77D2">
            <w:pPr>
              <w:spacing w:beforeAutospacing="1" w:afterAutospacing="1"/>
              <w:jc w:val="left"/>
              <w:divId w:val="1"/>
            </w:pPr>
          </w:p>
        </w:tc>
      </w:tr>
    </w:tbl>
    <w:p w14:paraId="4CA5A6CB" w14:textId="77777777" w:rsidR="005B77D2" w:rsidRDefault="005B77D2">
      <w:pPr>
        <w:keepLines/>
      </w:pPr>
    </w:p>
    <w:p w14:paraId="09FC9CE1" w14:textId="77777777" w:rsidR="005B77D2" w:rsidRDefault="005B77D2">
      <w:pPr>
        <w:keepLines/>
      </w:pPr>
    </w:p>
    <w:tbl>
      <w:tblPr>
        <w:tblW w:w="0" w:type="auto"/>
        <w:tblLook w:val="0600" w:firstRow="0" w:lastRow="0" w:firstColumn="0" w:lastColumn="0" w:noHBand="1" w:noVBand="1"/>
      </w:tblPr>
      <w:tblGrid>
        <w:gridCol w:w="9986"/>
      </w:tblGrid>
      <w:tr w:rsidR="005B77D2" w14:paraId="422A2186" w14:textId="77777777">
        <w:tc>
          <w:tcPr>
            <w:tcW w:w="9986" w:type="dxa"/>
          </w:tcPr>
          <w:p w14:paraId="1B1F7618" w14:textId="3C48E0CA" w:rsidR="005B77D2" w:rsidRPr="000E50AA" w:rsidRDefault="00AC56A1">
            <w:pPr>
              <w:keepNext/>
              <w:keepLines/>
            </w:pPr>
            <w:r w:rsidRPr="000E50AA">
              <w:rPr>
                <w:u w:val="single"/>
              </w:rPr>
              <w:lastRenderedPageBreak/>
              <w:t xml:space="preserve">Ad. 25: Flower: type </w:t>
            </w:r>
          </w:p>
          <w:p w14:paraId="210226AD" w14:textId="77777777" w:rsidR="005B77D2" w:rsidRDefault="00AC56A1">
            <w:pPr>
              <w:pStyle w:val="BodyText"/>
              <w:keepNext/>
              <w:keepLines/>
              <w:spacing w:beforeAutospacing="1" w:afterAutospacing="1"/>
              <w:jc w:val="left"/>
              <w:divId w:val="1"/>
            </w:pPr>
            <w:r>
              <w:t>1. Single: in single flowers, the true petals are reduced and develop into short, tubular nectaries. </w:t>
            </w:r>
          </w:p>
          <w:p w14:paraId="6A9277E9" w14:textId="77777777" w:rsidR="005B77D2" w:rsidRDefault="00AC56A1">
            <w:pPr>
              <w:spacing w:beforeAutospacing="1" w:afterAutospacing="1"/>
              <w:jc w:val="left"/>
              <w:divId w:val="1"/>
            </w:pPr>
            <w:r>
              <w:t>2. Anemone: in anemone-type flowers, the nectaries become petaloid while retaining their tubular form.</w:t>
            </w:r>
          </w:p>
          <w:p w14:paraId="100F2746" w14:textId="77777777" w:rsidR="005B77D2" w:rsidRDefault="00AC56A1">
            <w:pPr>
              <w:spacing w:beforeAutospacing="1" w:afterAutospacing="1"/>
              <w:jc w:val="left"/>
              <w:divId w:val="1"/>
            </w:pPr>
            <w:r>
              <w:t>3. Double: in double flowers, the nectaries lose their tubular shape and develop into flat, petaloid structures. In addition, some of the stamens also develop into flat, petaloid structures.</w:t>
            </w:r>
          </w:p>
          <w:tbl>
            <w:tblPr>
              <w:tblW w:w="5000" w:type="pct"/>
              <w:tblBorders>
                <w:top w:val="outset" w:sz="6" w:space="0" w:color="C0C0C0"/>
                <w:left w:val="outset" w:sz="6" w:space="0" w:color="C0C0C0"/>
                <w:bottom w:val="outset" w:sz="6" w:space="0" w:color="C0C0C0"/>
                <w:right w:val="outset" w:sz="6" w:space="0" w:color="C0C0C0"/>
                <w:insideH w:val="outset" w:sz="6" w:space="0" w:color="C0C0C0"/>
                <w:insideV w:val="outset" w:sz="6" w:space="0" w:color="C0C0C0"/>
              </w:tblBorders>
              <w:tblLook w:val="0600" w:firstRow="0" w:lastRow="0" w:firstColumn="0" w:lastColumn="0" w:noHBand="1" w:noVBand="1"/>
            </w:tblPr>
            <w:tblGrid>
              <w:gridCol w:w="3181"/>
              <w:gridCol w:w="3198"/>
              <w:gridCol w:w="3375"/>
            </w:tblGrid>
            <w:tr w:rsidR="005B77D2" w14:paraId="527C7FDE" w14:textId="77777777">
              <w:trPr>
                <w:divId w:val="1"/>
                <w:trHeight w:val="3201"/>
              </w:trPr>
              <w:tc>
                <w:tcPr>
                  <w:tcW w:w="1667" w:type="pct"/>
                  <w:tcBorders>
                    <w:top w:val="outset" w:sz="6" w:space="0" w:color="C0C0C0"/>
                    <w:left w:val="outset" w:sz="6" w:space="0" w:color="C0C0C0"/>
                  </w:tcBorders>
                  <w:vAlign w:val="center"/>
                </w:tcPr>
                <w:p w14:paraId="3062650C" w14:textId="77777777" w:rsidR="005B77D2" w:rsidRDefault="00000000">
                  <w:pPr>
                    <w:jc w:val="center"/>
                  </w:pPr>
                  <w:r>
                    <w:pict w14:anchorId="127CA022">
                      <v:shape id="_x0000_i1074" type="#_x0000_t75" style="width:151.5pt;height:142.4pt" o:bordertopcolor="this" o:borderleftcolor="this" o:borderbottomcolor="this" o:borderrightcolor="this">
                        <v:imagedata r:id="rId77" o:title=""/>
                      </v:shape>
                    </w:pict>
                  </w:r>
                </w:p>
              </w:tc>
              <w:tc>
                <w:tcPr>
                  <w:tcW w:w="1667" w:type="pct"/>
                  <w:tcBorders>
                    <w:top w:val="outset" w:sz="6" w:space="0" w:color="C0C0C0"/>
                  </w:tcBorders>
                  <w:vAlign w:val="center"/>
                </w:tcPr>
                <w:p w14:paraId="49CB552D" w14:textId="77777777" w:rsidR="005B77D2" w:rsidRDefault="00000000">
                  <w:pPr>
                    <w:jc w:val="center"/>
                  </w:pPr>
                  <w:r>
                    <w:pict w14:anchorId="5217ECF3">
                      <v:shape id="_x0000_i1075" type="#_x0000_t75" style="width:152.6pt;height:2in" o:bordertopcolor="this" o:borderleftcolor="this" o:borderbottomcolor="this" o:borderrightcolor="this">
                        <v:imagedata r:id="rId78" o:title=""/>
                      </v:shape>
                    </w:pict>
                  </w:r>
                </w:p>
              </w:tc>
              <w:tc>
                <w:tcPr>
                  <w:tcW w:w="1667" w:type="pct"/>
                  <w:tcBorders>
                    <w:top w:val="outset" w:sz="6" w:space="0" w:color="C0C0C0"/>
                    <w:right w:val="outset" w:sz="6" w:space="0" w:color="C0C0C0"/>
                  </w:tcBorders>
                  <w:vAlign w:val="center"/>
                </w:tcPr>
                <w:p w14:paraId="188F74B2" w14:textId="77777777" w:rsidR="005B77D2" w:rsidRDefault="00000000">
                  <w:pPr>
                    <w:jc w:val="center"/>
                  </w:pPr>
                  <w:r>
                    <w:pict w14:anchorId="7AEA13BF">
                      <v:shape id="_x0000_i1076" type="#_x0000_t75" style="width:161.75pt;height:142.95pt" o:bordertopcolor="this" o:borderleftcolor="this" o:borderbottomcolor="this" o:borderrightcolor="this">
                        <v:imagedata r:id="rId79" o:title=""/>
                      </v:shape>
                    </w:pict>
                  </w:r>
                </w:p>
              </w:tc>
            </w:tr>
            <w:tr w:rsidR="005B77D2" w14:paraId="0DD6B80F" w14:textId="77777777">
              <w:trPr>
                <w:divId w:val="1"/>
                <w:trHeight w:val="501"/>
              </w:trPr>
              <w:tc>
                <w:tcPr>
                  <w:tcW w:w="1667" w:type="pct"/>
                  <w:tcBorders>
                    <w:left w:val="outset" w:sz="6" w:space="0" w:color="C0C0C0"/>
                  </w:tcBorders>
                  <w:vAlign w:val="center"/>
                </w:tcPr>
                <w:p w14:paraId="0D425220" w14:textId="77777777" w:rsidR="005B77D2" w:rsidRDefault="00AC56A1">
                  <w:pPr>
                    <w:jc w:val="center"/>
                  </w:pPr>
                  <w:r>
                    <w:t>1</w:t>
                  </w:r>
                </w:p>
              </w:tc>
              <w:tc>
                <w:tcPr>
                  <w:tcW w:w="1667" w:type="pct"/>
                  <w:vAlign w:val="center"/>
                </w:tcPr>
                <w:p w14:paraId="44554D5F" w14:textId="77777777" w:rsidR="005B77D2" w:rsidRDefault="00AC56A1">
                  <w:pPr>
                    <w:jc w:val="center"/>
                  </w:pPr>
                  <w:r>
                    <w:t>2</w:t>
                  </w:r>
                </w:p>
              </w:tc>
              <w:tc>
                <w:tcPr>
                  <w:tcW w:w="1667" w:type="pct"/>
                  <w:tcBorders>
                    <w:right w:val="outset" w:sz="6" w:space="0" w:color="C0C0C0"/>
                  </w:tcBorders>
                  <w:vAlign w:val="center"/>
                </w:tcPr>
                <w:p w14:paraId="178614C0" w14:textId="77777777" w:rsidR="005B77D2" w:rsidRDefault="00AC56A1">
                  <w:pPr>
                    <w:jc w:val="center"/>
                  </w:pPr>
                  <w:r>
                    <w:t>3</w:t>
                  </w:r>
                </w:p>
              </w:tc>
            </w:tr>
            <w:tr w:rsidR="005B77D2" w14:paraId="3DAD200E" w14:textId="77777777">
              <w:trPr>
                <w:divId w:val="1"/>
                <w:trHeight w:val="501"/>
              </w:trPr>
              <w:tc>
                <w:tcPr>
                  <w:tcW w:w="1667" w:type="pct"/>
                  <w:tcBorders>
                    <w:left w:val="outset" w:sz="6" w:space="0" w:color="C0C0C0"/>
                    <w:bottom w:val="outset" w:sz="6" w:space="0" w:color="C0C0C0"/>
                  </w:tcBorders>
                  <w:vAlign w:val="center"/>
                </w:tcPr>
                <w:p w14:paraId="015FD4AB" w14:textId="77777777" w:rsidR="005B77D2" w:rsidRDefault="00AC56A1">
                  <w:pPr>
                    <w:jc w:val="center"/>
                  </w:pPr>
                  <w:r>
                    <w:t>single</w:t>
                  </w:r>
                </w:p>
              </w:tc>
              <w:tc>
                <w:tcPr>
                  <w:tcW w:w="1667" w:type="pct"/>
                  <w:tcBorders>
                    <w:bottom w:val="outset" w:sz="6" w:space="0" w:color="C0C0C0"/>
                  </w:tcBorders>
                  <w:vAlign w:val="center"/>
                </w:tcPr>
                <w:p w14:paraId="546E66F5" w14:textId="77777777" w:rsidR="005B77D2" w:rsidRDefault="00AC56A1">
                  <w:pPr>
                    <w:jc w:val="center"/>
                  </w:pPr>
                  <w:r>
                    <w:t>anemone</w:t>
                  </w:r>
                </w:p>
              </w:tc>
              <w:tc>
                <w:tcPr>
                  <w:tcW w:w="1667" w:type="pct"/>
                  <w:tcBorders>
                    <w:bottom w:val="outset" w:sz="6" w:space="0" w:color="C0C0C0"/>
                    <w:right w:val="outset" w:sz="6" w:space="0" w:color="C0C0C0"/>
                  </w:tcBorders>
                  <w:vAlign w:val="center"/>
                </w:tcPr>
                <w:p w14:paraId="2A709FBF" w14:textId="77777777" w:rsidR="005B77D2" w:rsidRDefault="00AC56A1">
                  <w:pPr>
                    <w:jc w:val="center"/>
                  </w:pPr>
                  <w:r>
                    <w:t>double</w:t>
                  </w:r>
                </w:p>
              </w:tc>
            </w:tr>
          </w:tbl>
          <w:p w14:paraId="35B37F5F" w14:textId="43BE0230" w:rsidR="005B77D2" w:rsidRDefault="005B77D2">
            <w:pPr>
              <w:spacing w:beforeAutospacing="1" w:afterAutospacing="1"/>
              <w:jc w:val="left"/>
              <w:divId w:val="1"/>
            </w:pPr>
          </w:p>
        </w:tc>
      </w:tr>
    </w:tbl>
    <w:p w14:paraId="6554EC7E" w14:textId="77777777" w:rsidR="005B77D2" w:rsidRDefault="005B77D2">
      <w:pPr>
        <w:keepLines/>
      </w:pPr>
    </w:p>
    <w:p w14:paraId="06017D50" w14:textId="77777777" w:rsidR="005B77D2" w:rsidRDefault="005B77D2">
      <w:pPr>
        <w:keepLines/>
      </w:pPr>
    </w:p>
    <w:tbl>
      <w:tblPr>
        <w:tblW w:w="0" w:type="auto"/>
        <w:tblLook w:val="0600" w:firstRow="0" w:lastRow="0" w:firstColumn="0" w:lastColumn="0" w:noHBand="1" w:noVBand="1"/>
      </w:tblPr>
      <w:tblGrid>
        <w:gridCol w:w="9986"/>
      </w:tblGrid>
      <w:tr w:rsidR="005B77D2" w14:paraId="5FF220B9" w14:textId="77777777">
        <w:tc>
          <w:tcPr>
            <w:tcW w:w="9986" w:type="dxa"/>
          </w:tcPr>
          <w:p w14:paraId="023109E2" w14:textId="77777777" w:rsidR="005B77D2" w:rsidRDefault="00AC56A1">
            <w:pPr>
              <w:keepNext/>
              <w:keepLines/>
            </w:pPr>
            <w:r>
              <w:rPr>
                <w:u w:val="single"/>
              </w:rPr>
              <w:lastRenderedPageBreak/>
              <w:t xml:space="preserve">Ad. 26: </w:t>
            </w:r>
            <w:r w:rsidRPr="00B45C6B">
              <w:rPr>
                <w:bCs/>
                <w:u w:val="single"/>
                <w:rPrChange w:id="291" w:author="OERTEL Romy" w:date="2026-07-07T12:08:00Z" w16du:dateUtc="2026-07-07T10:08:00Z">
                  <w:rPr>
                    <w:b/>
                    <w:u w:val="single"/>
                  </w:rPr>
                </w:rPrChange>
              </w:rPr>
              <w:t>Only varieties with Flower: type: double: Flower: density</w:t>
            </w:r>
          </w:p>
          <w:p w14:paraId="2E54CFD6" w14:textId="6C25EA26" w:rsidR="005B77D2" w:rsidRDefault="001E5356">
            <w:pPr>
              <w:keepNext/>
              <w:keepLines/>
              <w:rPr>
                <w:ins w:id="292" w:author="TWO" w:date="2026-07-06T19:09:00Z" w16du:dateUtc="2026-07-06T17:09:00Z"/>
              </w:rPr>
            </w:pPr>
            <w:del w:id="293" w:author="TWO" w:date="2026-07-06T19:09:00Z" w16du:dateUtc="2026-07-06T17:09:00Z">
              <w:r w:rsidRPr="003D57DE">
                <w:rPr>
                  <w:bCs/>
                </w:rPr>
                <w:delText>Helleborus flowers become denser, fuller and more layered when an increased number of</w:delText>
              </w:r>
            </w:del>
          </w:p>
          <w:p w14:paraId="06B60915" w14:textId="77777777" w:rsidR="005B77D2" w:rsidRDefault="00AC56A1">
            <w:pPr>
              <w:pStyle w:val="BodyText"/>
              <w:keepNext/>
              <w:keepLines/>
              <w:spacing w:beforeAutospacing="1" w:afterAutospacing="1"/>
              <w:jc w:val="left"/>
              <w:divId w:val="1"/>
            </w:pPr>
            <w:ins w:id="294" w:author="TWO" w:date="2026-07-06T19:09:00Z" w16du:dateUtc="2026-07-06T17:09:00Z">
              <w:r>
                <w:t>Density increases when more</w:t>
              </w:r>
            </w:ins>
            <w:r>
              <w:t xml:space="preserve"> stamens develop into flat, petaloid structures.</w:t>
            </w:r>
          </w:p>
          <w:tbl>
            <w:tblPr>
              <w:tblW w:w="5000" w:type="pct"/>
              <w:tblCellMar>
                <w:left w:w="0" w:type="dxa"/>
                <w:right w:w="0" w:type="dxa"/>
              </w:tblCellMar>
              <w:tblLook w:val="0600" w:firstRow="0" w:lastRow="0" w:firstColumn="0" w:lastColumn="0" w:noHBand="1" w:noVBand="1"/>
            </w:tblPr>
            <w:tblGrid>
              <w:gridCol w:w="3120"/>
              <w:gridCol w:w="3388"/>
              <w:gridCol w:w="3242"/>
            </w:tblGrid>
            <w:tr w:rsidR="005B77D2" w14:paraId="7CA3F4B0" w14:textId="77777777">
              <w:trPr>
                <w:divId w:val="1"/>
              </w:trPr>
              <w:tc>
                <w:tcPr>
                  <w:tcW w:w="998" w:type="pct"/>
                  <w:tcBorders>
                    <w:top w:val="inset" w:sz="8" w:space="0" w:color="C0C0C0"/>
                    <w:left w:val="inset" w:sz="8" w:space="0" w:color="C0C0C0"/>
                    <w:bottom w:val="inset" w:sz="8" w:space="0" w:color="C0C0C0"/>
                    <w:right w:val="inset" w:sz="8" w:space="0" w:color="C0C0C0"/>
                  </w:tcBorders>
                  <w:tcMar>
                    <w:top w:w="0" w:type="dxa"/>
                    <w:left w:w="108" w:type="dxa"/>
                    <w:bottom w:w="0" w:type="dxa"/>
                    <w:right w:w="108" w:type="dxa"/>
                  </w:tcMar>
                  <w:vAlign w:val="center"/>
                </w:tcPr>
                <w:p w14:paraId="108727EC" w14:textId="77777777" w:rsidR="005B77D2" w:rsidRDefault="00000000">
                  <w:pPr>
                    <w:jc w:val="center"/>
                    <w:rPr>
                      <w:rFonts w:eastAsia="Arial"/>
                    </w:rPr>
                  </w:pPr>
                  <w:r>
                    <w:pict w14:anchorId="01046EB1">
                      <v:shape id="_x0000_i1077" type="#_x0000_t75" style="width:146.15pt;height:146.15pt" o:bordertopcolor="this" o:borderleftcolor="this" o:borderbottomcolor="this" o:borderrightcolor="this">
                        <v:imagedata r:id="rId80" o:title=""/>
                      </v:shape>
                    </w:pict>
                  </w:r>
                </w:p>
              </w:tc>
              <w:tc>
                <w:tcPr>
                  <w:tcW w:w="998" w:type="pct"/>
                  <w:tcBorders>
                    <w:top w:val="inset" w:sz="8" w:space="0" w:color="C0C0C0"/>
                    <w:left w:val="none" w:sz="0" w:space="0" w:color="C0C0C0"/>
                    <w:bottom w:val="inset" w:sz="8" w:space="0" w:color="C0C0C0"/>
                    <w:right w:val="inset" w:sz="8" w:space="0" w:color="C0C0C0"/>
                  </w:tcBorders>
                  <w:tcMar>
                    <w:top w:w="0" w:type="dxa"/>
                    <w:left w:w="108" w:type="dxa"/>
                    <w:bottom w:w="0" w:type="dxa"/>
                    <w:right w:w="108" w:type="dxa"/>
                  </w:tcMar>
                  <w:vAlign w:val="center"/>
                </w:tcPr>
                <w:p w14:paraId="2C13528A" w14:textId="77777777" w:rsidR="005B77D2" w:rsidRDefault="00000000">
                  <w:pPr>
                    <w:jc w:val="center"/>
                    <w:rPr>
                      <w:rFonts w:eastAsia="Arial"/>
                    </w:rPr>
                  </w:pPr>
                  <w:r>
                    <w:pict w14:anchorId="221729C9">
                      <v:shape id="_x0000_i1078" type="#_x0000_t75" style="width:160.1pt;height:141.3pt" o:bordertopcolor="this" o:borderleftcolor="this" o:borderbottomcolor="this" o:borderrightcolor="this">
                        <v:imagedata r:id="rId81" o:title=""/>
                      </v:shape>
                    </w:pict>
                  </w:r>
                </w:p>
              </w:tc>
              <w:tc>
                <w:tcPr>
                  <w:tcW w:w="998" w:type="pct"/>
                  <w:tcBorders>
                    <w:top w:val="inset" w:sz="8" w:space="0" w:color="C0C0C0"/>
                    <w:left w:val="none" w:sz="0" w:space="0" w:color="C0C0C0"/>
                    <w:bottom w:val="inset" w:sz="8" w:space="0" w:color="C0C0C0"/>
                    <w:right w:val="inset" w:sz="8" w:space="0" w:color="C0C0C0"/>
                  </w:tcBorders>
                  <w:tcMar>
                    <w:top w:w="0" w:type="dxa"/>
                    <w:left w:w="108" w:type="dxa"/>
                    <w:bottom w:w="0" w:type="dxa"/>
                    <w:right w:w="108" w:type="dxa"/>
                  </w:tcMar>
                  <w:vAlign w:val="center"/>
                </w:tcPr>
                <w:p w14:paraId="7C524EBF" w14:textId="77777777" w:rsidR="005B77D2" w:rsidRDefault="00000000">
                  <w:pPr>
                    <w:jc w:val="center"/>
                    <w:rPr>
                      <w:rFonts w:eastAsia="Arial"/>
                    </w:rPr>
                  </w:pPr>
                  <w:r>
                    <w:pict w14:anchorId="6DAAC14F">
                      <v:shape id="_x0000_i1079" type="#_x0000_t75" style="width:152.6pt;height:142.95pt" o:bordertopcolor="this" o:borderleftcolor="this" o:borderbottomcolor="this" o:borderrightcolor="this">
                        <v:imagedata r:id="rId82" o:title=""/>
                      </v:shape>
                    </w:pict>
                  </w:r>
                </w:p>
              </w:tc>
            </w:tr>
            <w:tr w:rsidR="005B77D2" w14:paraId="226831A5" w14:textId="77777777">
              <w:trPr>
                <w:divId w:val="1"/>
              </w:trPr>
              <w:tc>
                <w:tcPr>
                  <w:tcW w:w="998" w:type="pct"/>
                  <w:tcBorders>
                    <w:top w:val="none" w:sz="0" w:space="0" w:color="C0C0C0"/>
                    <w:left w:val="inset" w:sz="8" w:space="0" w:color="C0C0C0"/>
                    <w:bottom w:val="inset" w:sz="8" w:space="0" w:color="C0C0C0"/>
                    <w:right w:val="inset" w:sz="8" w:space="0" w:color="C0C0C0"/>
                  </w:tcBorders>
                  <w:tcMar>
                    <w:top w:w="0" w:type="dxa"/>
                    <w:left w:w="108" w:type="dxa"/>
                    <w:bottom w:w="0" w:type="dxa"/>
                    <w:right w:w="108" w:type="dxa"/>
                  </w:tcMar>
                  <w:vAlign w:val="center"/>
                </w:tcPr>
                <w:p w14:paraId="38EEF528" w14:textId="77777777" w:rsidR="005B77D2" w:rsidRDefault="00AC56A1">
                  <w:pPr>
                    <w:jc w:val="center"/>
                    <w:rPr>
                      <w:rFonts w:eastAsia="Arial"/>
                    </w:rPr>
                  </w:pPr>
                  <w:r>
                    <w:rPr>
                      <w:rFonts w:eastAsia="Arial"/>
                    </w:rPr>
                    <w:t>1</w:t>
                  </w:r>
                </w:p>
              </w:tc>
              <w:tc>
                <w:tcPr>
                  <w:tcW w:w="998" w:type="pct"/>
                  <w:tcBorders>
                    <w:bottom w:val="inset" w:sz="8" w:space="0" w:color="C0C0C0"/>
                    <w:right w:val="inset" w:sz="8" w:space="0" w:color="C0C0C0"/>
                  </w:tcBorders>
                  <w:tcMar>
                    <w:top w:w="0" w:type="dxa"/>
                    <w:left w:w="108" w:type="dxa"/>
                    <w:bottom w:w="0" w:type="dxa"/>
                    <w:right w:w="108" w:type="dxa"/>
                  </w:tcMar>
                  <w:vAlign w:val="center"/>
                </w:tcPr>
                <w:p w14:paraId="423FC4B1" w14:textId="77777777" w:rsidR="005B77D2" w:rsidRDefault="00AC56A1">
                  <w:pPr>
                    <w:jc w:val="center"/>
                    <w:rPr>
                      <w:rFonts w:eastAsia="Arial"/>
                    </w:rPr>
                  </w:pPr>
                  <w:r>
                    <w:rPr>
                      <w:rFonts w:eastAsia="Arial"/>
                    </w:rPr>
                    <w:t>2</w:t>
                  </w:r>
                </w:p>
              </w:tc>
              <w:tc>
                <w:tcPr>
                  <w:tcW w:w="998" w:type="pct"/>
                  <w:tcBorders>
                    <w:bottom w:val="inset" w:sz="8" w:space="0" w:color="C0C0C0"/>
                    <w:right w:val="inset" w:sz="8" w:space="0" w:color="C0C0C0"/>
                  </w:tcBorders>
                  <w:tcMar>
                    <w:top w:w="0" w:type="dxa"/>
                    <w:left w:w="108" w:type="dxa"/>
                    <w:bottom w:w="0" w:type="dxa"/>
                    <w:right w:w="108" w:type="dxa"/>
                  </w:tcMar>
                  <w:vAlign w:val="center"/>
                </w:tcPr>
                <w:p w14:paraId="236986E1" w14:textId="77777777" w:rsidR="005B77D2" w:rsidRDefault="00AC56A1">
                  <w:pPr>
                    <w:jc w:val="center"/>
                    <w:rPr>
                      <w:rFonts w:eastAsia="Arial"/>
                    </w:rPr>
                  </w:pPr>
                  <w:r>
                    <w:rPr>
                      <w:rFonts w:eastAsia="Arial"/>
                    </w:rPr>
                    <w:t>3</w:t>
                  </w:r>
                </w:p>
              </w:tc>
            </w:tr>
            <w:tr w:rsidR="005B77D2" w14:paraId="74A847E4" w14:textId="77777777">
              <w:trPr>
                <w:divId w:val="1"/>
              </w:trPr>
              <w:tc>
                <w:tcPr>
                  <w:tcW w:w="998" w:type="pct"/>
                  <w:tcBorders>
                    <w:top w:val="none" w:sz="0" w:space="0" w:color="C0C0C0"/>
                    <w:left w:val="inset" w:sz="8" w:space="0" w:color="C0C0C0"/>
                    <w:bottom w:val="inset" w:sz="8" w:space="0" w:color="C0C0C0"/>
                    <w:right w:val="inset" w:sz="8" w:space="0" w:color="C0C0C0"/>
                  </w:tcBorders>
                  <w:tcMar>
                    <w:top w:w="0" w:type="dxa"/>
                    <w:left w:w="108" w:type="dxa"/>
                    <w:bottom w:w="0" w:type="dxa"/>
                    <w:right w:w="108" w:type="dxa"/>
                  </w:tcMar>
                  <w:vAlign w:val="center"/>
                </w:tcPr>
                <w:p w14:paraId="12453A7F" w14:textId="77777777" w:rsidR="005B77D2" w:rsidRDefault="00AC56A1">
                  <w:pPr>
                    <w:jc w:val="center"/>
                    <w:rPr>
                      <w:rFonts w:eastAsia="Arial"/>
                    </w:rPr>
                  </w:pPr>
                  <w:r>
                    <w:rPr>
                      <w:rFonts w:eastAsia="Arial"/>
                    </w:rPr>
                    <w:t>very sparse</w:t>
                  </w:r>
                </w:p>
              </w:tc>
              <w:tc>
                <w:tcPr>
                  <w:tcW w:w="998" w:type="pct"/>
                  <w:tcBorders>
                    <w:bottom w:val="inset" w:sz="8" w:space="0" w:color="C0C0C0"/>
                    <w:right w:val="inset" w:sz="8" w:space="0" w:color="C0C0C0"/>
                  </w:tcBorders>
                  <w:tcMar>
                    <w:top w:w="0" w:type="dxa"/>
                    <w:left w:w="108" w:type="dxa"/>
                    <w:bottom w:w="0" w:type="dxa"/>
                    <w:right w:w="108" w:type="dxa"/>
                  </w:tcMar>
                  <w:vAlign w:val="center"/>
                </w:tcPr>
                <w:p w14:paraId="04E1CC6B" w14:textId="77777777" w:rsidR="005B77D2" w:rsidRDefault="00AC56A1">
                  <w:pPr>
                    <w:jc w:val="center"/>
                    <w:rPr>
                      <w:rFonts w:eastAsia="Arial"/>
                    </w:rPr>
                  </w:pPr>
                  <w:r>
                    <w:rPr>
                      <w:rFonts w:eastAsia="Arial"/>
                    </w:rPr>
                    <w:t>sparse</w:t>
                  </w:r>
                </w:p>
              </w:tc>
              <w:tc>
                <w:tcPr>
                  <w:tcW w:w="998" w:type="pct"/>
                  <w:tcBorders>
                    <w:bottom w:val="inset" w:sz="8" w:space="0" w:color="C0C0C0"/>
                    <w:right w:val="inset" w:sz="8" w:space="0" w:color="C0C0C0"/>
                  </w:tcBorders>
                  <w:tcMar>
                    <w:top w:w="0" w:type="dxa"/>
                    <w:left w:w="108" w:type="dxa"/>
                    <w:bottom w:w="0" w:type="dxa"/>
                    <w:right w:w="108" w:type="dxa"/>
                  </w:tcMar>
                  <w:vAlign w:val="center"/>
                </w:tcPr>
                <w:p w14:paraId="656BD3C6" w14:textId="77777777" w:rsidR="005B77D2" w:rsidRDefault="00AC56A1">
                  <w:pPr>
                    <w:jc w:val="center"/>
                    <w:rPr>
                      <w:rFonts w:eastAsia="Arial"/>
                    </w:rPr>
                  </w:pPr>
                  <w:r>
                    <w:rPr>
                      <w:rFonts w:eastAsia="Arial"/>
                    </w:rPr>
                    <w:t>medium</w:t>
                  </w:r>
                </w:p>
              </w:tc>
            </w:tr>
          </w:tbl>
          <w:p w14:paraId="76DAE46B" w14:textId="77777777" w:rsidR="005B77D2" w:rsidRDefault="005B77D2">
            <w:pPr>
              <w:rPr>
                <w:vanish/>
              </w:rPr>
            </w:pPr>
          </w:p>
          <w:tbl>
            <w:tblPr>
              <w:tblW w:w="5000" w:type="pct"/>
              <w:tblCellMar>
                <w:left w:w="0" w:type="dxa"/>
                <w:right w:w="0" w:type="dxa"/>
              </w:tblCellMar>
              <w:tblLook w:val="0600" w:firstRow="0" w:lastRow="0" w:firstColumn="0" w:lastColumn="0" w:noHBand="1" w:noVBand="1"/>
            </w:tblPr>
            <w:tblGrid>
              <w:gridCol w:w="4875"/>
              <w:gridCol w:w="4875"/>
            </w:tblGrid>
            <w:tr w:rsidR="005B77D2" w14:paraId="5A3789FA" w14:textId="77777777">
              <w:trPr>
                <w:divId w:val="1"/>
              </w:trPr>
              <w:tc>
                <w:tcPr>
                  <w:tcW w:w="998" w:type="pct"/>
                  <w:tcBorders>
                    <w:top w:val="inset" w:sz="8" w:space="0" w:color="C0C0C0"/>
                    <w:left w:val="inset" w:sz="8" w:space="0" w:color="C0C0C0"/>
                    <w:bottom w:val="inset" w:sz="8" w:space="0" w:color="C0C0C0"/>
                    <w:right w:val="inset" w:sz="8" w:space="0" w:color="C0C0C0"/>
                  </w:tcBorders>
                  <w:tcMar>
                    <w:top w:w="0" w:type="dxa"/>
                    <w:left w:w="108" w:type="dxa"/>
                    <w:bottom w:w="0" w:type="dxa"/>
                    <w:right w:w="108" w:type="dxa"/>
                  </w:tcMar>
                  <w:vAlign w:val="center"/>
                </w:tcPr>
                <w:p w14:paraId="4679E0F8" w14:textId="77777777" w:rsidR="005B77D2" w:rsidRDefault="00000000">
                  <w:pPr>
                    <w:jc w:val="center"/>
                    <w:rPr>
                      <w:rFonts w:eastAsia="Arial"/>
                    </w:rPr>
                  </w:pPr>
                  <w:r>
                    <w:pict w14:anchorId="4AC6EF5E">
                      <v:shape id="_x0000_i1080" type="#_x0000_t75" style="width:139.15pt;height:142.4pt" o:bordertopcolor="this" o:borderleftcolor="this" o:borderbottomcolor="this" o:borderrightcolor="this">
                        <v:imagedata r:id="rId83" o:title=""/>
                      </v:shape>
                    </w:pict>
                  </w:r>
                </w:p>
              </w:tc>
              <w:tc>
                <w:tcPr>
                  <w:tcW w:w="998" w:type="pct"/>
                  <w:tcBorders>
                    <w:top w:val="inset" w:sz="8" w:space="0" w:color="C0C0C0"/>
                    <w:left w:val="none" w:sz="0" w:space="0" w:color="C0C0C0"/>
                    <w:bottom w:val="inset" w:sz="8" w:space="0" w:color="C0C0C0"/>
                    <w:right w:val="inset" w:sz="8" w:space="0" w:color="C0C0C0"/>
                  </w:tcBorders>
                  <w:tcMar>
                    <w:top w:w="0" w:type="dxa"/>
                    <w:left w:w="108" w:type="dxa"/>
                    <w:bottom w:w="0" w:type="dxa"/>
                    <w:right w:w="108" w:type="dxa"/>
                  </w:tcMar>
                  <w:vAlign w:val="center"/>
                </w:tcPr>
                <w:p w14:paraId="4CB86CEC" w14:textId="77777777" w:rsidR="005B77D2" w:rsidRDefault="00000000">
                  <w:pPr>
                    <w:jc w:val="center"/>
                    <w:rPr>
                      <w:rFonts w:eastAsia="Arial"/>
                    </w:rPr>
                  </w:pPr>
                  <w:r>
                    <w:pict w14:anchorId="4CD9CE87">
                      <v:shape id="_x0000_i1081" type="#_x0000_t75" style="width:165.5pt;height:143.45pt" o:bordertopcolor="this" o:borderleftcolor="this" o:borderbottomcolor="this" o:borderrightcolor="this">
                        <v:imagedata r:id="rId84" o:title=""/>
                      </v:shape>
                    </w:pict>
                  </w:r>
                </w:p>
              </w:tc>
            </w:tr>
            <w:tr w:rsidR="005B77D2" w14:paraId="6BD80219" w14:textId="77777777">
              <w:trPr>
                <w:divId w:val="1"/>
              </w:trPr>
              <w:tc>
                <w:tcPr>
                  <w:tcW w:w="998" w:type="pct"/>
                  <w:tcBorders>
                    <w:top w:val="none" w:sz="0" w:space="0" w:color="C0C0C0"/>
                    <w:left w:val="inset" w:sz="8" w:space="0" w:color="C0C0C0"/>
                    <w:bottom w:val="inset" w:sz="8" w:space="0" w:color="C0C0C0"/>
                    <w:right w:val="inset" w:sz="8" w:space="0" w:color="C0C0C0"/>
                  </w:tcBorders>
                  <w:tcMar>
                    <w:top w:w="0" w:type="dxa"/>
                    <w:left w:w="108" w:type="dxa"/>
                    <w:bottom w:w="0" w:type="dxa"/>
                    <w:right w:w="108" w:type="dxa"/>
                  </w:tcMar>
                  <w:vAlign w:val="center"/>
                </w:tcPr>
                <w:p w14:paraId="1FB51968" w14:textId="77777777" w:rsidR="005B77D2" w:rsidRDefault="00AC56A1">
                  <w:pPr>
                    <w:jc w:val="center"/>
                    <w:rPr>
                      <w:rFonts w:eastAsia="Arial"/>
                    </w:rPr>
                  </w:pPr>
                  <w:r>
                    <w:rPr>
                      <w:rFonts w:eastAsia="Arial"/>
                    </w:rPr>
                    <w:t>4</w:t>
                  </w:r>
                </w:p>
              </w:tc>
              <w:tc>
                <w:tcPr>
                  <w:tcW w:w="998" w:type="pct"/>
                  <w:tcBorders>
                    <w:bottom w:val="inset" w:sz="8" w:space="0" w:color="C0C0C0"/>
                    <w:right w:val="inset" w:sz="8" w:space="0" w:color="C0C0C0"/>
                  </w:tcBorders>
                  <w:tcMar>
                    <w:top w:w="0" w:type="dxa"/>
                    <w:left w:w="108" w:type="dxa"/>
                    <w:bottom w:w="0" w:type="dxa"/>
                    <w:right w:w="108" w:type="dxa"/>
                  </w:tcMar>
                  <w:vAlign w:val="center"/>
                </w:tcPr>
                <w:p w14:paraId="019C7F9B" w14:textId="77777777" w:rsidR="005B77D2" w:rsidRDefault="00AC56A1">
                  <w:pPr>
                    <w:jc w:val="center"/>
                    <w:rPr>
                      <w:rFonts w:eastAsia="Arial"/>
                    </w:rPr>
                  </w:pPr>
                  <w:r>
                    <w:rPr>
                      <w:rFonts w:eastAsia="Arial"/>
                    </w:rPr>
                    <w:t>5</w:t>
                  </w:r>
                </w:p>
              </w:tc>
            </w:tr>
            <w:tr w:rsidR="005B77D2" w14:paraId="7B7ADBDD" w14:textId="77777777">
              <w:trPr>
                <w:divId w:val="1"/>
              </w:trPr>
              <w:tc>
                <w:tcPr>
                  <w:tcW w:w="998" w:type="pct"/>
                  <w:tcBorders>
                    <w:top w:val="none" w:sz="0" w:space="0" w:color="C0C0C0"/>
                    <w:left w:val="inset" w:sz="8" w:space="0" w:color="C0C0C0"/>
                    <w:bottom w:val="inset" w:sz="8" w:space="0" w:color="C0C0C0"/>
                    <w:right w:val="inset" w:sz="8" w:space="0" w:color="C0C0C0"/>
                  </w:tcBorders>
                  <w:tcMar>
                    <w:top w:w="0" w:type="dxa"/>
                    <w:left w:w="108" w:type="dxa"/>
                    <w:bottom w:w="0" w:type="dxa"/>
                    <w:right w:w="108" w:type="dxa"/>
                  </w:tcMar>
                  <w:vAlign w:val="center"/>
                </w:tcPr>
                <w:p w14:paraId="58D55A0A" w14:textId="77777777" w:rsidR="005B77D2" w:rsidRDefault="00AC56A1">
                  <w:pPr>
                    <w:jc w:val="center"/>
                    <w:rPr>
                      <w:rFonts w:eastAsia="Arial"/>
                    </w:rPr>
                  </w:pPr>
                  <w:r>
                    <w:rPr>
                      <w:rFonts w:eastAsia="Arial"/>
                    </w:rPr>
                    <w:t>dense</w:t>
                  </w:r>
                </w:p>
              </w:tc>
              <w:tc>
                <w:tcPr>
                  <w:tcW w:w="998" w:type="pct"/>
                  <w:tcBorders>
                    <w:bottom w:val="inset" w:sz="8" w:space="0" w:color="C0C0C0"/>
                    <w:right w:val="inset" w:sz="8" w:space="0" w:color="C0C0C0"/>
                  </w:tcBorders>
                  <w:tcMar>
                    <w:top w:w="0" w:type="dxa"/>
                    <w:left w:w="108" w:type="dxa"/>
                    <w:bottom w:w="0" w:type="dxa"/>
                    <w:right w:w="108" w:type="dxa"/>
                  </w:tcMar>
                  <w:vAlign w:val="center"/>
                </w:tcPr>
                <w:p w14:paraId="0BEC18AA" w14:textId="77777777" w:rsidR="005B77D2" w:rsidRDefault="00AC56A1">
                  <w:pPr>
                    <w:jc w:val="center"/>
                    <w:rPr>
                      <w:rFonts w:eastAsia="Arial"/>
                    </w:rPr>
                  </w:pPr>
                  <w:r>
                    <w:rPr>
                      <w:rFonts w:eastAsia="Arial"/>
                    </w:rPr>
                    <w:t>very dense</w:t>
                  </w:r>
                </w:p>
              </w:tc>
            </w:tr>
          </w:tbl>
          <w:p w14:paraId="3351B0A3" w14:textId="316BEB8E" w:rsidR="005B77D2" w:rsidRDefault="005B77D2">
            <w:pPr>
              <w:spacing w:beforeAutospacing="1" w:afterAutospacing="1"/>
              <w:jc w:val="left"/>
              <w:divId w:val="1"/>
            </w:pPr>
          </w:p>
        </w:tc>
      </w:tr>
    </w:tbl>
    <w:p w14:paraId="66DE4C4B" w14:textId="77777777" w:rsidR="005B77D2" w:rsidRDefault="005B77D2">
      <w:pPr>
        <w:keepLines/>
      </w:pPr>
    </w:p>
    <w:p w14:paraId="7921D972" w14:textId="77777777" w:rsidR="005B77D2" w:rsidRDefault="005B77D2">
      <w:pPr>
        <w:keepLines/>
      </w:pPr>
    </w:p>
    <w:tbl>
      <w:tblPr>
        <w:tblW w:w="0" w:type="auto"/>
        <w:tblLook w:val="0600" w:firstRow="0" w:lastRow="0" w:firstColumn="0" w:lastColumn="0" w:noHBand="1" w:noVBand="1"/>
      </w:tblPr>
      <w:tblGrid>
        <w:gridCol w:w="9986"/>
      </w:tblGrid>
      <w:tr w:rsidR="005B77D2" w:rsidRPr="003172C1" w14:paraId="2FE0EE5E" w14:textId="77777777">
        <w:tc>
          <w:tcPr>
            <w:tcW w:w="9986" w:type="dxa"/>
          </w:tcPr>
          <w:p w14:paraId="229FE274" w14:textId="77777777" w:rsidR="005B77D2" w:rsidRPr="003172C1" w:rsidRDefault="00AC56A1">
            <w:pPr>
              <w:keepNext/>
              <w:keepLines/>
            </w:pPr>
            <w:r w:rsidRPr="003172C1">
              <w:rPr>
                <w:u w:val="single"/>
              </w:rPr>
              <w:t>Ad. 27: Flower: width</w:t>
            </w:r>
          </w:p>
          <w:p w14:paraId="43871296" w14:textId="77777777" w:rsidR="005B77D2" w:rsidRPr="003172C1" w:rsidRDefault="00AC56A1">
            <w:pPr>
              <w:pStyle w:val="BodyText"/>
              <w:keepNext/>
              <w:keepLines/>
              <w:spacing w:beforeAutospacing="1" w:afterAutospacing="1"/>
              <w:jc w:val="left"/>
              <w:divId w:val="1"/>
            </w:pPr>
            <w:r w:rsidRPr="003172C1">
              <w:t>Observations should be made on the broadest part of the flower.</w:t>
            </w:r>
          </w:p>
        </w:tc>
      </w:tr>
    </w:tbl>
    <w:p w14:paraId="632558E0" w14:textId="77777777" w:rsidR="005B77D2" w:rsidRPr="003172C1" w:rsidRDefault="005B77D2">
      <w:pPr>
        <w:keepLines/>
      </w:pPr>
    </w:p>
    <w:p w14:paraId="2ACF6337" w14:textId="77777777" w:rsidR="005B77D2" w:rsidRPr="003172C1" w:rsidRDefault="005B77D2">
      <w:pPr>
        <w:keepLines/>
      </w:pPr>
    </w:p>
    <w:tbl>
      <w:tblPr>
        <w:tblW w:w="0" w:type="auto"/>
        <w:tblLook w:val="0600" w:firstRow="0" w:lastRow="0" w:firstColumn="0" w:lastColumn="0" w:noHBand="1" w:noVBand="1"/>
      </w:tblPr>
      <w:tblGrid>
        <w:gridCol w:w="9986"/>
      </w:tblGrid>
      <w:tr w:rsidR="005B77D2" w:rsidRPr="003172C1" w14:paraId="2100FE82" w14:textId="77777777">
        <w:tc>
          <w:tcPr>
            <w:tcW w:w="9986" w:type="dxa"/>
          </w:tcPr>
          <w:p w14:paraId="711E06A6" w14:textId="77777777" w:rsidR="005B77D2" w:rsidRPr="003172C1" w:rsidRDefault="00AC56A1">
            <w:pPr>
              <w:keepNext/>
              <w:keepLines/>
            </w:pPr>
            <w:r w:rsidRPr="003172C1">
              <w:rPr>
                <w:u w:val="single"/>
              </w:rPr>
              <w:t xml:space="preserve">Ad. 28: Only varieties with Flower: type: single and anemone: Flower: overlapping of sepals </w:t>
            </w:r>
          </w:p>
          <w:p w14:paraId="27F20E0F" w14:textId="77777777" w:rsidR="005B77D2" w:rsidRPr="003172C1" w:rsidRDefault="005B77D2">
            <w:pPr>
              <w:keepNext/>
              <w:keepLines/>
            </w:pPr>
          </w:p>
          <w:tbl>
            <w:tblPr>
              <w:tblW w:w="5000" w:type="pct"/>
              <w:tblLook w:val="0600" w:firstRow="0" w:lastRow="0" w:firstColumn="0" w:lastColumn="0" w:noHBand="1" w:noVBand="1"/>
            </w:tblPr>
            <w:tblGrid>
              <w:gridCol w:w="3280"/>
              <w:gridCol w:w="3235"/>
              <w:gridCol w:w="3255"/>
            </w:tblGrid>
            <w:tr w:rsidR="005B77D2" w:rsidRPr="003172C1" w14:paraId="3D8FB8D2" w14:textId="77777777">
              <w:trPr>
                <w:divId w:val="1"/>
              </w:trPr>
              <w:tc>
                <w:tcPr>
                  <w:tcW w:w="0" w:type="auto"/>
                  <w:vAlign w:val="center"/>
                </w:tcPr>
                <w:p w14:paraId="0C1223C1" w14:textId="77777777" w:rsidR="005B77D2" w:rsidRPr="003172C1" w:rsidRDefault="00000000">
                  <w:pPr>
                    <w:jc w:val="center"/>
                    <w:divId w:val="2"/>
                  </w:pPr>
                  <w:r>
                    <w:pict w14:anchorId="5AD4E1AA">
                      <v:shape id="_x0000_i1082" type="#_x0000_t75" style="width:140.25pt;height:138.1pt" o:bordertopcolor="this" o:borderleftcolor="this" o:borderbottomcolor="this" o:borderrightcolor="this">
                        <v:imagedata r:id="rId85" o:title=""/>
                      </v:shape>
                    </w:pict>
                  </w:r>
                </w:p>
              </w:tc>
              <w:tc>
                <w:tcPr>
                  <w:tcW w:w="0" w:type="auto"/>
                  <w:vAlign w:val="center"/>
                </w:tcPr>
                <w:p w14:paraId="2EF24F79" w14:textId="77777777" w:rsidR="005B77D2" w:rsidRPr="003172C1" w:rsidRDefault="00000000">
                  <w:pPr>
                    <w:jc w:val="center"/>
                    <w:divId w:val="3"/>
                  </w:pPr>
                  <w:r>
                    <w:pict w14:anchorId="33E221AE">
                      <v:shape id="_x0000_i1083" type="#_x0000_t75" style="width:138.1pt;height:139.15pt" o:bordertopcolor="this" o:borderleftcolor="this" o:borderbottomcolor="this" o:borderrightcolor="this">
                        <v:imagedata r:id="rId86" o:title=""/>
                      </v:shape>
                    </w:pict>
                  </w:r>
                </w:p>
              </w:tc>
              <w:tc>
                <w:tcPr>
                  <w:tcW w:w="0" w:type="auto"/>
                  <w:vAlign w:val="center"/>
                </w:tcPr>
                <w:p w14:paraId="20DF9CD1" w14:textId="77777777" w:rsidR="005B77D2" w:rsidRPr="003172C1" w:rsidRDefault="00000000">
                  <w:pPr>
                    <w:jc w:val="center"/>
                    <w:divId w:val="4"/>
                  </w:pPr>
                  <w:r>
                    <w:pict w14:anchorId="0532F1C6">
                      <v:shape id="_x0000_i1084" type="#_x0000_t75" style="width:139.15pt;height:139.7pt" o:bordertopcolor="this" o:borderleftcolor="this" o:borderbottomcolor="this" o:borderrightcolor="this">
                        <v:imagedata r:id="rId87" o:title=""/>
                      </v:shape>
                    </w:pict>
                  </w:r>
                </w:p>
              </w:tc>
            </w:tr>
            <w:tr w:rsidR="005B77D2" w:rsidRPr="003172C1" w14:paraId="4B97DE51" w14:textId="77777777">
              <w:trPr>
                <w:divId w:val="1"/>
              </w:trPr>
              <w:tc>
                <w:tcPr>
                  <w:tcW w:w="0" w:type="auto"/>
                  <w:vAlign w:val="center"/>
                </w:tcPr>
                <w:p w14:paraId="4DB22149" w14:textId="77777777" w:rsidR="005B77D2" w:rsidRPr="003172C1" w:rsidRDefault="00AC56A1">
                  <w:pPr>
                    <w:jc w:val="center"/>
                    <w:divId w:val="5"/>
                  </w:pPr>
                  <w:r w:rsidRPr="003172C1">
                    <w:t>1</w:t>
                  </w:r>
                </w:p>
              </w:tc>
              <w:tc>
                <w:tcPr>
                  <w:tcW w:w="0" w:type="auto"/>
                  <w:vAlign w:val="center"/>
                </w:tcPr>
                <w:p w14:paraId="45B3D4EC" w14:textId="77777777" w:rsidR="005B77D2" w:rsidRPr="003172C1" w:rsidRDefault="00AC56A1">
                  <w:pPr>
                    <w:jc w:val="center"/>
                    <w:divId w:val="6"/>
                  </w:pPr>
                  <w:r w:rsidRPr="003172C1">
                    <w:t>2</w:t>
                  </w:r>
                </w:p>
              </w:tc>
              <w:tc>
                <w:tcPr>
                  <w:tcW w:w="0" w:type="auto"/>
                  <w:vAlign w:val="center"/>
                </w:tcPr>
                <w:p w14:paraId="1EFC2EB0" w14:textId="77777777" w:rsidR="005B77D2" w:rsidRPr="003172C1" w:rsidRDefault="00AC56A1">
                  <w:pPr>
                    <w:jc w:val="center"/>
                    <w:divId w:val="7"/>
                  </w:pPr>
                  <w:r w:rsidRPr="003172C1">
                    <w:t>3</w:t>
                  </w:r>
                </w:p>
              </w:tc>
            </w:tr>
            <w:tr w:rsidR="005B77D2" w:rsidRPr="003172C1" w14:paraId="74D41C2F" w14:textId="77777777">
              <w:trPr>
                <w:divId w:val="1"/>
              </w:trPr>
              <w:tc>
                <w:tcPr>
                  <w:tcW w:w="0" w:type="auto"/>
                  <w:vAlign w:val="center"/>
                </w:tcPr>
                <w:p w14:paraId="1C38B51A" w14:textId="77777777" w:rsidR="005B77D2" w:rsidRPr="003172C1" w:rsidRDefault="00AC56A1">
                  <w:pPr>
                    <w:jc w:val="center"/>
                    <w:divId w:val="8"/>
                  </w:pPr>
                  <w:r w:rsidRPr="003172C1">
                    <w:t>absent or weak</w:t>
                  </w:r>
                </w:p>
              </w:tc>
              <w:tc>
                <w:tcPr>
                  <w:tcW w:w="0" w:type="auto"/>
                  <w:vAlign w:val="center"/>
                </w:tcPr>
                <w:p w14:paraId="46885A98" w14:textId="77777777" w:rsidR="005B77D2" w:rsidRPr="003172C1" w:rsidRDefault="00AC56A1">
                  <w:pPr>
                    <w:jc w:val="center"/>
                    <w:divId w:val="9"/>
                  </w:pPr>
                  <w:r w:rsidRPr="003172C1">
                    <w:t>medium</w:t>
                  </w:r>
                </w:p>
              </w:tc>
              <w:tc>
                <w:tcPr>
                  <w:tcW w:w="0" w:type="auto"/>
                  <w:vAlign w:val="center"/>
                </w:tcPr>
                <w:p w14:paraId="7808633D" w14:textId="77777777" w:rsidR="005B77D2" w:rsidRPr="003172C1" w:rsidRDefault="00AC56A1">
                  <w:pPr>
                    <w:jc w:val="center"/>
                    <w:divId w:val="10"/>
                  </w:pPr>
                  <w:r w:rsidRPr="003172C1">
                    <w:t>strong</w:t>
                  </w:r>
                </w:p>
              </w:tc>
            </w:tr>
          </w:tbl>
          <w:p w14:paraId="084A2F30" w14:textId="77777777" w:rsidR="005B77D2" w:rsidRPr="003172C1" w:rsidRDefault="005B77D2"/>
        </w:tc>
      </w:tr>
    </w:tbl>
    <w:p w14:paraId="3E30924D" w14:textId="77777777" w:rsidR="005B77D2" w:rsidRDefault="005B77D2">
      <w:pPr>
        <w:keepLines/>
      </w:pPr>
    </w:p>
    <w:p w14:paraId="68695BFA" w14:textId="77777777" w:rsidR="005B77D2" w:rsidRDefault="005B77D2">
      <w:pPr>
        <w:keepLines/>
      </w:pPr>
    </w:p>
    <w:tbl>
      <w:tblPr>
        <w:tblW w:w="0" w:type="auto"/>
        <w:tblLook w:val="0600" w:firstRow="0" w:lastRow="0" w:firstColumn="0" w:lastColumn="0" w:noHBand="1" w:noVBand="1"/>
      </w:tblPr>
      <w:tblGrid>
        <w:gridCol w:w="9986"/>
      </w:tblGrid>
      <w:tr w:rsidR="005B77D2" w14:paraId="671FFCAA" w14:textId="77777777">
        <w:tc>
          <w:tcPr>
            <w:tcW w:w="9986" w:type="dxa"/>
          </w:tcPr>
          <w:p w14:paraId="2CFA7504" w14:textId="77777777" w:rsidR="005B77D2" w:rsidRPr="000E50AA" w:rsidRDefault="00AC56A1">
            <w:pPr>
              <w:keepNext/>
              <w:keepLines/>
            </w:pPr>
            <w:r w:rsidRPr="000E50AA">
              <w:rPr>
                <w:u w:val="single"/>
              </w:rPr>
              <w:lastRenderedPageBreak/>
              <w:t>Ad. 29: Sepal: length</w:t>
            </w:r>
          </w:p>
          <w:p w14:paraId="6F845067" w14:textId="77777777" w:rsidR="005B77D2" w:rsidRDefault="00AC56A1" w:rsidP="000E50AA">
            <w:pPr>
              <w:pStyle w:val="BodyText"/>
              <w:keepNext/>
              <w:keepLines/>
              <w:jc w:val="left"/>
              <w:divId w:val="1"/>
            </w:pPr>
            <w:r>
              <w:t>a = Sepal: length</w:t>
            </w:r>
          </w:p>
          <w:p w14:paraId="420D6BB1" w14:textId="77777777" w:rsidR="005B77D2" w:rsidRDefault="00AC56A1" w:rsidP="000E50AA">
            <w:pPr>
              <w:jc w:val="left"/>
              <w:divId w:val="1"/>
            </w:pPr>
            <w:r>
              <w:t>b = Sepal: width</w:t>
            </w:r>
          </w:p>
          <w:p w14:paraId="17E92AE9" w14:textId="77777777" w:rsidR="005B77D2" w:rsidRDefault="00000000">
            <w:pPr>
              <w:spacing w:beforeAutospacing="1" w:afterAutospacing="1"/>
              <w:jc w:val="left"/>
              <w:divId w:val="1"/>
            </w:pPr>
            <w:r>
              <w:pict w14:anchorId="0E71D914">
                <v:shape id="_x0000_i1085" type="#_x0000_t75" style="width:247.7pt;height:250.95pt" o:bordertopcolor="this" o:borderleftcolor="this" o:borderbottomcolor="this" o:borderrightcolor="this">
                  <v:imagedata r:id="rId88" o:title=""/>
                </v:shape>
              </w:pict>
            </w:r>
          </w:p>
        </w:tc>
      </w:tr>
    </w:tbl>
    <w:p w14:paraId="512D05A9" w14:textId="77777777" w:rsidR="005B77D2" w:rsidRDefault="005B77D2">
      <w:pPr>
        <w:keepLines/>
      </w:pPr>
    </w:p>
    <w:p w14:paraId="473F008E" w14:textId="77777777" w:rsidR="005B77D2" w:rsidRDefault="005B77D2">
      <w:pPr>
        <w:keepLines/>
      </w:pPr>
    </w:p>
    <w:tbl>
      <w:tblPr>
        <w:tblW w:w="0" w:type="auto"/>
        <w:tblLook w:val="0600" w:firstRow="0" w:lastRow="0" w:firstColumn="0" w:lastColumn="0" w:noHBand="1" w:noVBand="1"/>
      </w:tblPr>
      <w:tblGrid>
        <w:gridCol w:w="9986"/>
      </w:tblGrid>
      <w:tr w:rsidR="005B77D2" w:rsidRPr="003172C1" w14:paraId="76061631" w14:textId="77777777">
        <w:tc>
          <w:tcPr>
            <w:tcW w:w="9986" w:type="dxa"/>
          </w:tcPr>
          <w:p w14:paraId="57053175" w14:textId="77777777" w:rsidR="005B77D2" w:rsidRPr="003172C1" w:rsidRDefault="00AC56A1">
            <w:pPr>
              <w:keepNext/>
              <w:keepLines/>
            </w:pPr>
            <w:r w:rsidRPr="003172C1">
              <w:rPr>
                <w:u w:val="single"/>
              </w:rPr>
              <w:t>Ad. 30: Sepal: width</w:t>
            </w:r>
          </w:p>
          <w:p w14:paraId="7D474897" w14:textId="77777777" w:rsidR="005B77D2" w:rsidRPr="003172C1" w:rsidRDefault="005B77D2">
            <w:pPr>
              <w:keepNext/>
              <w:keepLines/>
            </w:pPr>
          </w:p>
          <w:p w14:paraId="32B8C90F" w14:textId="77777777" w:rsidR="005B77D2" w:rsidRPr="003172C1" w:rsidRDefault="00AC56A1">
            <w:pPr>
              <w:pStyle w:val="BodyText"/>
              <w:keepNext/>
              <w:keepLines/>
              <w:jc w:val="left"/>
              <w:divId w:val="2"/>
            </w:pPr>
            <w:r w:rsidRPr="003172C1">
              <w:t>See Ad. 19</w:t>
            </w:r>
          </w:p>
        </w:tc>
      </w:tr>
    </w:tbl>
    <w:p w14:paraId="628E5C85" w14:textId="77777777" w:rsidR="005B77D2" w:rsidRPr="003172C1" w:rsidRDefault="005B77D2">
      <w:pPr>
        <w:keepLines/>
      </w:pPr>
    </w:p>
    <w:p w14:paraId="0A804AF0" w14:textId="77777777" w:rsidR="005B77D2" w:rsidRPr="003172C1" w:rsidRDefault="005B77D2">
      <w:pPr>
        <w:keepLines/>
      </w:pPr>
    </w:p>
    <w:tbl>
      <w:tblPr>
        <w:tblW w:w="0" w:type="auto"/>
        <w:tblLook w:val="0600" w:firstRow="0" w:lastRow="0" w:firstColumn="0" w:lastColumn="0" w:noHBand="1" w:noVBand="1"/>
      </w:tblPr>
      <w:tblGrid>
        <w:gridCol w:w="9986"/>
      </w:tblGrid>
      <w:tr w:rsidR="005B77D2" w:rsidRPr="003172C1" w14:paraId="7FFD9B65" w14:textId="77777777">
        <w:tc>
          <w:tcPr>
            <w:tcW w:w="9986" w:type="dxa"/>
          </w:tcPr>
          <w:p w14:paraId="76C78CE3" w14:textId="77777777" w:rsidR="005B77D2" w:rsidRPr="003172C1" w:rsidRDefault="00AC56A1">
            <w:pPr>
              <w:keepNext/>
              <w:keepLines/>
            </w:pPr>
            <w:r w:rsidRPr="003172C1">
              <w:rPr>
                <w:u w:val="single"/>
              </w:rPr>
              <w:lastRenderedPageBreak/>
              <w:t xml:space="preserve">Ad. 31: Sepal: shape </w:t>
            </w:r>
          </w:p>
          <w:p w14:paraId="7B04BE18" w14:textId="77777777" w:rsidR="005B77D2" w:rsidRPr="003172C1" w:rsidRDefault="00000000">
            <w:pPr>
              <w:pStyle w:val="BodyText"/>
              <w:keepNext/>
              <w:keepLines/>
              <w:spacing w:beforeAutospacing="1" w:afterAutospacing="1"/>
              <w:jc w:val="left"/>
              <w:divId w:val="1"/>
            </w:pPr>
            <w:r>
              <w:pict w14:anchorId="40A184D2">
                <v:shape id="_x0000_i1086" type="#_x0000_t75" style="width:334.75pt;height:518.5pt" o:bordertopcolor="this" o:borderleftcolor="this" o:borderbottomcolor="this" o:borderrightcolor="this">
                  <v:imagedata r:id="rId89" o:title=""/>
                </v:shape>
              </w:pict>
            </w:r>
          </w:p>
        </w:tc>
      </w:tr>
    </w:tbl>
    <w:p w14:paraId="3F3F7B7C" w14:textId="77777777" w:rsidR="005B77D2" w:rsidRDefault="005B77D2">
      <w:pPr>
        <w:keepLines/>
      </w:pPr>
    </w:p>
    <w:p w14:paraId="01711F63" w14:textId="77777777" w:rsidR="005B77D2" w:rsidRDefault="005B77D2">
      <w:pPr>
        <w:keepLines/>
      </w:pPr>
    </w:p>
    <w:tbl>
      <w:tblPr>
        <w:tblW w:w="0" w:type="auto"/>
        <w:tblLook w:val="0600" w:firstRow="0" w:lastRow="0" w:firstColumn="0" w:lastColumn="0" w:noHBand="1" w:noVBand="1"/>
      </w:tblPr>
      <w:tblGrid>
        <w:gridCol w:w="9986"/>
      </w:tblGrid>
      <w:tr w:rsidR="005B77D2" w:rsidRPr="003172C1" w14:paraId="13217192" w14:textId="77777777">
        <w:tc>
          <w:tcPr>
            <w:tcW w:w="9986" w:type="dxa"/>
          </w:tcPr>
          <w:p w14:paraId="6BCDDC8C" w14:textId="77777777" w:rsidR="005B77D2" w:rsidRPr="003172C1" w:rsidRDefault="00AC56A1">
            <w:pPr>
              <w:keepNext/>
              <w:keepLines/>
            </w:pPr>
            <w:r w:rsidRPr="003172C1">
              <w:rPr>
                <w:u w:val="single"/>
              </w:rPr>
              <w:lastRenderedPageBreak/>
              <w:t>Ad. 32: Sepal: shape of apex</w:t>
            </w:r>
          </w:p>
          <w:p w14:paraId="5392E0EB" w14:textId="77777777" w:rsidR="005B77D2" w:rsidRPr="003172C1" w:rsidRDefault="005B77D2">
            <w:pPr>
              <w:keepNext/>
              <w:keepLines/>
            </w:pPr>
          </w:p>
          <w:tbl>
            <w:tblPr>
              <w:tblW w:w="5000" w:type="pct"/>
              <w:tblLook w:val="0600" w:firstRow="0" w:lastRow="0" w:firstColumn="0" w:lastColumn="0" w:noHBand="1" w:noVBand="1"/>
            </w:tblPr>
            <w:tblGrid>
              <w:gridCol w:w="3268"/>
              <w:gridCol w:w="3357"/>
              <w:gridCol w:w="3145"/>
            </w:tblGrid>
            <w:tr w:rsidR="005B77D2" w:rsidRPr="003172C1" w14:paraId="3FE9F5EF" w14:textId="77777777">
              <w:trPr>
                <w:divId w:val="1"/>
                <w:trHeight w:val="1816"/>
              </w:trPr>
              <w:tc>
                <w:tcPr>
                  <w:tcW w:w="0" w:type="auto"/>
                  <w:vAlign w:val="center"/>
                </w:tcPr>
                <w:p w14:paraId="44CB78B4" w14:textId="77777777" w:rsidR="005B77D2" w:rsidRPr="003172C1" w:rsidRDefault="00000000">
                  <w:pPr>
                    <w:jc w:val="center"/>
                    <w:divId w:val="2"/>
                  </w:pPr>
                  <w:r>
                    <w:pict w14:anchorId="0F713ABE">
                      <v:shape id="_x0000_i1087" type="#_x0000_t75" style="width:2in;height:76.3pt" o:bordertopcolor="this" o:borderleftcolor="this" o:borderbottomcolor="this" o:borderrightcolor="this">
                        <v:imagedata r:id="rId90" o:title=""/>
                      </v:shape>
                    </w:pict>
                  </w:r>
                </w:p>
              </w:tc>
              <w:tc>
                <w:tcPr>
                  <w:tcW w:w="0" w:type="auto"/>
                  <w:vAlign w:val="center"/>
                </w:tcPr>
                <w:p w14:paraId="4CE2695B" w14:textId="77777777" w:rsidR="005B77D2" w:rsidRPr="003172C1" w:rsidRDefault="00000000">
                  <w:pPr>
                    <w:jc w:val="center"/>
                    <w:divId w:val="3"/>
                  </w:pPr>
                  <w:r>
                    <w:pict w14:anchorId="05E74552">
                      <v:shape id="_x0000_i1088" type="#_x0000_t75" style="width:148.3pt;height:76.3pt" o:bordertopcolor="this" o:borderleftcolor="this" o:borderbottomcolor="this" o:borderrightcolor="this">
                        <v:imagedata r:id="rId91" o:title=""/>
                      </v:shape>
                    </w:pict>
                  </w:r>
                </w:p>
              </w:tc>
              <w:tc>
                <w:tcPr>
                  <w:tcW w:w="0" w:type="auto"/>
                  <w:vAlign w:val="center"/>
                </w:tcPr>
                <w:p w14:paraId="24F0AB57" w14:textId="77777777" w:rsidR="005B77D2" w:rsidRPr="003172C1" w:rsidRDefault="00000000">
                  <w:pPr>
                    <w:jc w:val="center"/>
                    <w:divId w:val="4"/>
                  </w:pPr>
                  <w:r>
                    <w:pict w14:anchorId="145B1A68">
                      <v:shape id="_x0000_i1089" type="#_x0000_t75" style="width:138.1pt;height:76.3pt" o:bordertopcolor="this" o:borderleftcolor="this" o:borderbottomcolor="this" o:borderrightcolor="this">
                        <v:imagedata r:id="rId92" o:title=""/>
                      </v:shape>
                    </w:pict>
                  </w:r>
                </w:p>
              </w:tc>
            </w:tr>
            <w:tr w:rsidR="005B77D2" w:rsidRPr="003172C1" w14:paraId="59AFAD25" w14:textId="77777777">
              <w:trPr>
                <w:divId w:val="1"/>
                <w:trHeight w:val="498"/>
              </w:trPr>
              <w:tc>
                <w:tcPr>
                  <w:tcW w:w="0" w:type="auto"/>
                  <w:vAlign w:val="center"/>
                </w:tcPr>
                <w:p w14:paraId="0D8C96B0" w14:textId="77777777" w:rsidR="005B77D2" w:rsidRPr="003172C1" w:rsidRDefault="00AC56A1">
                  <w:pPr>
                    <w:jc w:val="center"/>
                    <w:divId w:val="5"/>
                  </w:pPr>
                  <w:r w:rsidRPr="003172C1">
                    <w:t>1</w:t>
                  </w:r>
                </w:p>
              </w:tc>
              <w:tc>
                <w:tcPr>
                  <w:tcW w:w="0" w:type="auto"/>
                  <w:vAlign w:val="center"/>
                </w:tcPr>
                <w:p w14:paraId="657D8EA4" w14:textId="77777777" w:rsidR="005B77D2" w:rsidRPr="003172C1" w:rsidRDefault="00AC56A1">
                  <w:pPr>
                    <w:jc w:val="center"/>
                    <w:divId w:val="6"/>
                  </w:pPr>
                  <w:r w:rsidRPr="003172C1">
                    <w:t>2</w:t>
                  </w:r>
                </w:p>
              </w:tc>
              <w:tc>
                <w:tcPr>
                  <w:tcW w:w="0" w:type="auto"/>
                  <w:vAlign w:val="center"/>
                </w:tcPr>
                <w:p w14:paraId="1CD605F8" w14:textId="77777777" w:rsidR="005B77D2" w:rsidRPr="003172C1" w:rsidRDefault="00AC56A1">
                  <w:pPr>
                    <w:jc w:val="center"/>
                    <w:divId w:val="7"/>
                  </w:pPr>
                  <w:r w:rsidRPr="003172C1">
                    <w:t>3</w:t>
                  </w:r>
                </w:p>
              </w:tc>
            </w:tr>
            <w:tr w:rsidR="005B77D2" w:rsidRPr="003172C1" w14:paraId="554E95E2" w14:textId="77777777">
              <w:trPr>
                <w:divId w:val="1"/>
                <w:trHeight w:val="498"/>
              </w:trPr>
              <w:tc>
                <w:tcPr>
                  <w:tcW w:w="0" w:type="auto"/>
                  <w:vAlign w:val="center"/>
                </w:tcPr>
                <w:p w14:paraId="43924B2B" w14:textId="77777777" w:rsidR="005B77D2" w:rsidRPr="003172C1" w:rsidRDefault="00AC56A1">
                  <w:pPr>
                    <w:jc w:val="center"/>
                    <w:divId w:val="8"/>
                  </w:pPr>
                  <w:r w:rsidRPr="003172C1">
                    <w:t>acuminate</w:t>
                  </w:r>
                </w:p>
              </w:tc>
              <w:tc>
                <w:tcPr>
                  <w:tcW w:w="0" w:type="auto"/>
                  <w:vAlign w:val="center"/>
                </w:tcPr>
                <w:p w14:paraId="5E5A8B95" w14:textId="77777777" w:rsidR="005B77D2" w:rsidRPr="003172C1" w:rsidRDefault="00AC56A1">
                  <w:pPr>
                    <w:jc w:val="center"/>
                    <w:divId w:val="9"/>
                  </w:pPr>
                  <w:r w:rsidRPr="003172C1">
                    <w:t>obtuse</w:t>
                  </w:r>
                </w:p>
              </w:tc>
              <w:tc>
                <w:tcPr>
                  <w:tcW w:w="0" w:type="auto"/>
                  <w:vAlign w:val="center"/>
                </w:tcPr>
                <w:p w14:paraId="52A9C099" w14:textId="77777777" w:rsidR="005B77D2" w:rsidRPr="003172C1" w:rsidRDefault="00AC56A1">
                  <w:pPr>
                    <w:jc w:val="center"/>
                    <w:divId w:val="10"/>
                  </w:pPr>
                  <w:r w:rsidRPr="003172C1">
                    <w:t>rounded</w:t>
                  </w:r>
                </w:p>
              </w:tc>
            </w:tr>
          </w:tbl>
          <w:p w14:paraId="42D8D2F2" w14:textId="77777777" w:rsidR="005B77D2" w:rsidRPr="003172C1" w:rsidRDefault="005B77D2"/>
        </w:tc>
      </w:tr>
    </w:tbl>
    <w:p w14:paraId="050EB7D9" w14:textId="77777777" w:rsidR="005B77D2" w:rsidRPr="003172C1" w:rsidRDefault="005B77D2">
      <w:pPr>
        <w:keepLines/>
      </w:pPr>
    </w:p>
    <w:p w14:paraId="20AFB017" w14:textId="77777777" w:rsidR="005B77D2" w:rsidRPr="003172C1" w:rsidRDefault="005B77D2">
      <w:pPr>
        <w:keepLines/>
      </w:pPr>
    </w:p>
    <w:tbl>
      <w:tblPr>
        <w:tblW w:w="0" w:type="auto"/>
        <w:tblLook w:val="0600" w:firstRow="0" w:lastRow="0" w:firstColumn="0" w:lastColumn="0" w:noHBand="1" w:noVBand="1"/>
      </w:tblPr>
      <w:tblGrid>
        <w:gridCol w:w="9986"/>
      </w:tblGrid>
      <w:tr w:rsidR="005B77D2" w:rsidRPr="003172C1" w14:paraId="0E3A7452" w14:textId="77777777">
        <w:tc>
          <w:tcPr>
            <w:tcW w:w="9986" w:type="dxa"/>
          </w:tcPr>
          <w:p w14:paraId="0F0314EF" w14:textId="4BA83CAD" w:rsidR="005B77D2" w:rsidRDefault="00AC56A1">
            <w:pPr>
              <w:keepNext/>
              <w:keepLines/>
              <w:rPr>
                <w:u w:val="single"/>
              </w:rPr>
            </w:pPr>
            <w:r w:rsidRPr="003172C1">
              <w:rPr>
                <w:u w:val="single"/>
              </w:rPr>
              <w:t>Ad. 33: Sepal: ground color</w:t>
            </w:r>
          </w:p>
          <w:p w14:paraId="50FE635E" w14:textId="77777777" w:rsidR="000E50AA" w:rsidRPr="003172C1" w:rsidRDefault="000E50AA">
            <w:pPr>
              <w:keepNext/>
              <w:keepLines/>
            </w:pPr>
          </w:p>
          <w:p w14:paraId="2DFCFB6D" w14:textId="77777777" w:rsidR="005B77D2" w:rsidRPr="003172C1" w:rsidRDefault="00AC56A1" w:rsidP="000E50AA">
            <w:pPr>
              <w:pStyle w:val="BodyText"/>
              <w:keepNext/>
              <w:keepLines/>
              <w:jc w:val="left"/>
              <w:divId w:val="1"/>
            </w:pPr>
            <w:r w:rsidRPr="003172C1">
              <w:t>a = ground color</w:t>
            </w:r>
          </w:p>
          <w:p w14:paraId="5D464E53" w14:textId="77777777" w:rsidR="005B77D2" w:rsidRPr="003172C1" w:rsidRDefault="00AC56A1" w:rsidP="000E50AA">
            <w:pPr>
              <w:jc w:val="left"/>
              <w:divId w:val="1"/>
            </w:pPr>
            <w:r w:rsidRPr="003172C1">
              <w:t>b = over color</w:t>
            </w:r>
          </w:p>
          <w:p w14:paraId="6D37BC29" w14:textId="77777777" w:rsidR="005B77D2" w:rsidRPr="003172C1" w:rsidRDefault="00000000">
            <w:pPr>
              <w:spacing w:beforeAutospacing="1" w:afterAutospacing="1"/>
              <w:jc w:val="left"/>
              <w:divId w:val="1"/>
            </w:pPr>
            <w:r>
              <w:pict w14:anchorId="0610C36E">
                <v:shape id="_x0000_i1090" type="#_x0000_t75" style="width:207.4pt;height:221.9pt" o:bordertopcolor="this" o:borderleftcolor="this" o:borderbottomcolor="this" o:borderrightcolor="this">
                  <v:imagedata r:id="rId93" o:title=""/>
                </v:shape>
              </w:pict>
            </w:r>
          </w:p>
        </w:tc>
      </w:tr>
    </w:tbl>
    <w:p w14:paraId="738D3857" w14:textId="77777777" w:rsidR="005B77D2" w:rsidRDefault="005B77D2">
      <w:pPr>
        <w:keepLines/>
      </w:pPr>
    </w:p>
    <w:p w14:paraId="0BB7578C" w14:textId="77777777" w:rsidR="005B77D2" w:rsidRDefault="005B77D2">
      <w:pPr>
        <w:keepLines/>
      </w:pPr>
    </w:p>
    <w:tbl>
      <w:tblPr>
        <w:tblW w:w="0" w:type="auto"/>
        <w:tblLook w:val="0600" w:firstRow="0" w:lastRow="0" w:firstColumn="0" w:lastColumn="0" w:noHBand="1" w:noVBand="1"/>
      </w:tblPr>
      <w:tblGrid>
        <w:gridCol w:w="9986"/>
      </w:tblGrid>
      <w:tr w:rsidR="005B77D2" w:rsidRPr="003172C1" w14:paraId="7D4AD09E" w14:textId="77777777">
        <w:tc>
          <w:tcPr>
            <w:tcW w:w="9986" w:type="dxa"/>
          </w:tcPr>
          <w:p w14:paraId="13A645BE" w14:textId="77777777" w:rsidR="005B77D2" w:rsidRPr="003172C1" w:rsidRDefault="00AC56A1">
            <w:pPr>
              <w:keepNext/>
              <w:keepLines/>
            </w:pPr>
            <w:r w:rsidRPr="003172C1">
              <w:rPr>
                <w:u w:val="single"/>
              </w:rPr>
              <w:t>Ad. 35: Sepal: over color</w:t>
            </w:r>
          </w:p>
          <w:p w14:paraId="6CCE401F" w14:textId="77777777" w:rsidR="005B77D2" w:rsidRPr="003172C1" w:rsidRDefault="005B77D2">
            <w:pPr>
              <w:keepNext/>
              <w:keepLines/>
            </w:pPr>
          </w:p>
          <w:p w14:paraId="3F7EC4A5" w14:textId="77777777" w:rsidR="005B77D2" w:rsidRPr="003172C1" w:rsidRDefault="00AC56A1">
            <w:pPr>
              <w:pStyle w:val="BodyText"/>
              <w:keepNext/>
              <w:keepLines/>
              <w:jc w:val="left"/>
              <w:divId w:val="2"/>
            </w:pPr>
            <w:r w:rsidRPr="003172C1">
              <w:t>See Ad. 23</w:t>
            </w:r>
          </w:p>
        </w:tc>
      </w:tr>
    </w:tbl>
    <w:p w14:paraId="3A324611" w14:textId="77777777" w:rsidR="005B77D2" w:rsidRPr="003172C1" w:rsidRDefault="005B77D2">
      <w:pPr>
        <w:keepLines/>
      </w:pPr>
    </w:p>
    <w:p w14:paraId="35B6E001" w14:textId="77777777" w:rsidR="005B77D2" w:rsidRPr="003172C1" w:rsidRDefault="005B77D2">
      <w:pPr>
        <w:keepLines/>
      </w:pPr>
    </w:p>
    <w:tbl>
      <w:tblPr>
        <w:tblW w:w="0" w:type="auto"/>
        <w:tblLook w:val="0600" w:firstRow="0" w:lastRow="0" w:firstColumn="0" w:lastColumn="0" w:noHBand="1" w:noVBand="1"/>
      </w:tblPr>
      <w:tblGrid>
        <w:gridCol w:w="9986"/>
      </w:tblGrid>
      <w:tr w:rsidR="005B77D2" w:rsidRPr="003172C1" w14:paraId="39FD155A" w14:textId="77777777">
        <w:tc>
          <w:tcPr>
            <w:tcW w:w="9986" w:type="dxa"/>
          </w:tcPr>
          <w:p w14:paraId="43BC5A6F" w14:textId="77777777" w:rsidR="005B77D2" w:rsidRPr="003172C1" w:rsidRDefault="00AC56A1">
            <w:pPr>
              <w:keepNext/>
              <w:keepLines/>
            </w:pPr>
            <w:r w:rsidRPr="003172C1">
              <w:rPr>
                <w:u w:val="single"/>
              </w:rPr>
              <w:lastRenderedPageBreak/>
              <w:t xml:space="preserve">Ad. 36: Sepal: color of veins </w:t>
            </w:r>
          </w:p>
          <w:p w14:paraId="2BE62686" w14:textId="77777777" w:rsidR="005B77D2" w:rsidRPr="003172C1" w:rsidRDefault="005B77D2">
            <w:pPr>
              <w:keepNext/>
              <w:keepLines/>
            </w:pPr>
          </w:p>
          <w:p w14:paraId="3760A01F" w14:textId="77777777" w:rsidR="005B77D2" w:rsidRPr="003172C1" w:rsidRDefault="00AC56A1">
            <w:pPr>
              <w:pStyle w:val="BodyText"/>
              <w:keepNext/>
              <w:keepLines/>
              <w:spacing w:beforeAutospacing="1" w:afterAutospacing="1"/>
              <w:jc w:val="left"/>
              <w:divId w:val="1"/>
            </w:pPr>
            <w:r w:rsidRPr="003172C1">
              <w:t>a = Sepal: color of veins</w:t>
            </w:r>
          </w:p>
          <w:p w14:paraId="10EB9D02" w14:textId="77777777" w:rsidR="005B77D2" w:rsidRPr="003172C1" w:rsidRDefault="00AC56A1">
            <w:pPr>
              <w:spacing w:beforeAutospacing="1" w:afterAutospacing="1"/>
              <w:jc w:val="left"/>
              <w:divId w:val="1"/>
            </w:pPr>
            <w:r w:rsidRPr="003172C1">
              <w:t>b = Sepal: color of margin</w:t>
            </w:r>
          </w:p>
          <w:p w14:paraId="39F2FDBD" w14:textId="77777777" w:rsidR="005B77D2" w:rsidRPr="003172C1" w:rsidRDefault="00000000">
            <w:pPr>
              <w:spacing w:beforeAutospacing="1" w:afterAutospacing="1"/>
              <w:jc w:val="left"/>
              <w:divId w:val="1"/>
            </w:pPr>
            <w:r>
              <w:pict w14:anchorId="4C25F68D">
                <v:shape id="_x0000_i1091" type="#_x0000_t75" style="width:171.95pt;height:175.7pt" o:bordertopcolor="this" o:borderleftcolor="this" o:borderbottomcolor="this" o:borderrightcolor="this">
                  <v:imagedata r:id="rId94" o:title=""/>
                </v:shape>
              </w:pict>
            </w:r>
          </w:p>
        </w:tc>
      </w:tr>
    </w:tbl>
    <w:p w14:paraId="3D28E16E" w14:textId="77777777" w:rsidR="005B77D2" w:rsidRDefault="005B77D2">
      <w:pPr>
        <w:keepLines/>
      </w:pPr>
    </w:p>
    <w:p w14:paraId="645D1A97" w14:textId="77777777" w:rsidR="005B77D2" w:rsidRDefault="005B77D2">
      <w:pPr>
        <w:keepLines/>
      </w:pPr>
    </w:p>
    <w:tbl>
      <w:tblPr>
        <w:tblW w:w="0" w:type="auto"/>
        <w:tblLook w:val="0600" w:firstRow="0" w:lastRow="0" w:firstColumn="0" w:lastColumn="0" w:noHBand="1" w:noVBand="1"/>
      </w:tblPr>
      <w:tblGrid>
        <w:gridCol w:w="9986"/>
      </w:tblGrid>
      <w:tr w:rsidR="005B77D2" w:rsidRPr="003172C1" w14:paraId="2C58A170" w14:textId="77777777">
        <w:tc>
          <w:tcPr>
            <w:tcW w:w="9986" w:type="dxa"/>
          </w:tcPr>
          <w:p w14:paraId="62D206B1" w14:textId="77777777" w:rsidR="005B77D2" w:rsidRPr="003172C1" w:rsidRDefault="00AC56A1">
            <w:pPr>
              <w:keepNext/>
              <w:keepLines/>
            </w:pPr>
            <w:r w:rsidRPr="003172C1">
              <w:rPr>
                <w:u w:val="single"/>
              </w:rPr>
              <w:t>Ad. 37: Sepal: color of margin</w:t>
            </w:r>
          </w:p>
          <w:p w14:paraId="2E57AD76" w14:textId="77777777" w:rsidR="005B77D2" w:rsidRPr="003172C1" w:rsidRDefault="005B77D2">
            <w:pPr>
              <w:keepNext/>
              <w:keepLines/>
            </w:pPr>
          </w:p>
          <w:p w14:paraId="74A656B0" w14:textId="77777777" w:rsidR="005B77D2" w:rsidRPr="003172C1" w:rsidRDefault="00AC56A1">
            <w:pPr>
              <w:pStyle w:val="BodyText"/>
              <w:keepNext/>
              <w:keepLines/>
              <w:jc w:val="left"/>
              <w:divId w:val="2"/>
            </w:pPr>
            <w:r w:rsidRPr="003172C1">
              <w:t>See Ad. 26</w:t>
            </w:r>
          </w:p>
        </w:tc>
      </w:tr>
    </w:tbl>
    <w:p w14:paraId="5F361722" w14:textId="77777777" w:rsidR="005B77D2" w:rsidRPr="003172C1" w:rsidRDefault="005B77D2">
      <w:pPr>
        <w:keepLines/>
      </w:pPr>
    </w:p>
    <w:p w14:paraId="39225E33" w14:textId="77777777" w:rsidR="005B77D2" w:rsidRPr="003172C1" w:rsidRDefault="005B77D2">
      <w:pPr>
        <w:keepLines/>
      </w:pPr>
    </w:p>
    <w:tbl>
      <w:tblPr>
        <w:tblW w:w="0" w:type="auto"/>
        <w:tblLook w:val="0600" w:firstRow="0" w:lastRow="0" w:firstColumn="0" w:lastColumn="0" w:noHBand="1" w:noVBand="1"/>
      </w:tblPr>
      <w:tblGrid>
        <w:gridCol w:w="9986"/>
      </w:tblGrid>
      <w:tr w:rsidR="005B77D2" w:rsidRPr="003172C1" w14:paraId="7311FAFB" w14:textId="77777777">
        <w:tc>
          <w:tcPr>
            <w:tcW w:w="9986" w:type="dxa"/>
          </w:tcPr>
          <w:p w14:paraId="7684A51D" w14:textId="77777777" w:rsidR="005B77D2" w:rsidRPr="003172C1" w:rsidRDefault="00AC56A1">
            <w:pPr>
              <w:keepNext/>
              <w:keepLines/>
            </w:pPr>
            <w:r w:rsidRPr="003172C1">
              <w:rPr>
                <w:u w:val="single"/>
              </w:rPr>
              <w:t>Ad. 38: Sepal: number of spots</w:t>
            </w:r>
          </w:p>
          <w:p w14:paraId="59BF3A87" w14:textId="77777777" w:rsidR="005B77D2" w:rsidRPr="003172C1" w:rsidRDefault="005B77D2">
            <w:pPr>
              <w:keepNext/>
              <w:keepLines/>
            </w:pPr>
          </w:p>
          <w:tbl>
            <w:tblPr>
              <w:tblW w:w="5000" w:type="pct"/>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3281"/>
              <w:gridCol w:w="3263"/>
              <w:gridCol w:w="3226"/>
            </w:tblGrid>
            <w:tr w:rsidR="005B77D2" w:rsidRPr="003172C1" w14:paraId="68BFC517" w14:textId="77777777">
              <w:trPr>
                <w:divId w:val="1"/>
                <w:trHeight w:val="2855"/>
              </w:trPr>
              <w:tc>
                <w:tcPr>
                  <w:tcW w:w="0" w:type="auto"/>
                  <w:tcBorders>
                    <w:top w:val="none" w:sz="0" w:space="0" w:color="C0C0C0"/>
                    <w:left w:val="none" w:sz="0" w:space="0" w:color="C0C0C0"/>
                  </w:tcBorders>
                  <w:tcMar>
                    <w:top w:w="0" w:type="dxa"/>
                    <w:left w:w="108" w:type="dxa"/>
                    <w:bottom w:w="0" w:type="dxa"/>
                    <w:right w:w="108" w:type="dxa"/>
                  </w:tcMar>
                  <w:vAlign w:val="center"/>
                </w:tcPr>
                <w:p w14:paraId="18352397" w14:textId="77777777" w:rsidR="005B77D2" w:rsidRPr="003172C1" w:rsidRDefault="00000000">
                  <w:pPr>
                    <w:jc w:val="center"/>
                    <w:rPr>
                      <w:rFonts w:eastAsia="Arial"/>
                    </w:rPr>
                  </w:pPr>
                  <w:r>
                    <w:pict w14:anchorId="677063C6">
                      <v:shape id="_x0000_i1092" type="#_x0000_t75" style="width:134.85pt;height:132.2pt" o:bordertopcolor="this" o:borderleftcolor="this" o:borderbottomcolor="this" o:borderrightcolor="this">
                        <v:imagedata r:id="rId95" o:title=""/>
                      </v:shape>
                    </w:pict>
                  </w:r>
                </w:p>
              </w:tc>
              <w:tc>
                <w:tcPr>
                  <w:tcW w:w="0" w:type="auto"/>
                  <w:tcBorders>
                    <w:top w:val="none" w:sz="0" w:space="0" w:color="C0C0C0"/>
                  </w:tcBorders>
                  <w:tcMar>
                    <w:top w:w="0" w:type="dxa"/>
                    <w:left w:w="108" w:type="dxa"/>
                    <w:bottom w:w="0" w:type="dxa"/>
                    <w:right w:w="108" w:type="dxa"/>
                  </w:tcMar>
                  <w:vAlign w:val="center"/>
                </w:tcPr>
                <w:p w14:paraId="49A30377" w14:textId="77777777" w:rsidR="005B77D2" w:rsidRPr="003172C1" w:rsidRDefault="00000000">
                  <w:pPr>
                    <w:jc w:val="center"/>
                    <w:rPr>
                      <w:rFonts w:eastAsia="Arial"/>
                    </w:rPr>
                  </w:pPr>
                  <w:r>
                    <w:pict w14:anchorId="5DB099FD">
                      <v:shape id="_x0000_i1093" type="#_x0000_t75" style="width:133.8pt;height:132.2pt" o:bordertopcolor="this" o:borderleftcolor="this" o:borderbottomcolor="this" o:borderrightcolor="this">
                        <v:imagedata r:id="rId96" o:title=""/>
                      </v:shape>
                    </w:pict>
                  </w:r>
                </w:p>
              </w:tc>
              <w:tc>
                <w:tcPr>
                  <w:tcW w:w="0" w:type="auto"/>
                  <w:tcBorders>
                    <w:top w:val="none" w:sz="0" w:space="0" w:color="C0C0C0"/>
                    <w:right w:val="none" w:sz="0" w:space="0" w:color="C0C0C0"/>
                  </w:tcBorders>
                  <w:tcMar>
                    <w:top w:w="0" w:type="dxa"/>
                    <w:left w:w="108" w:type="dxa"/>
                    <w:bottom w:w="0" w:type="dxa"/>
                    <w:right w:w="108" w:type="dxa"/>
                  </w:tcMar>
                  <w:vAlign w:val="center"/>
                </w:tcPr>
                <w:p w14:paraId="0DC8BB22" w14:textId="77777777" w:rsidR="005B77D2" w:rsidRPr="003172C1" w:rsidRDefault="00000000">
                  <w:pPr>
                    <w:jc w:val="center"/>
                    <w:rPr>
                      <w:rFonts w:eastAsia="Arial"/>
                    </w:rPr>
                  </w:pPr>
                  <w:r>
                    <w:pict w14:anchorId="5B1070CD">
                      <v:shape id="_x0000_i1094" type="#_x0000_t75" style="width:132.2pt;height:133.8pt" o:bordertopcolor="this" o:borderleftcolor="this" o:borderbottomcolor="this" o:borderrightcolor="this">
                        <v:imagedata r:id="rId97" o:title=""/>
                      </v:shape>
                    </w:pict>
                  </w:r>
                </w:p>
              </w:tc>
            </w:tr>
            <w:tr w:rsidR="005B77D2" w:rsidRPr="003172C1" w14:paraId="799A6353" w14:textId="77777777">
              <w:trPr>
                <w:divId w:val="1"/>
                <w:trHeight w:val="293"/>
              </w:trPr>
              <w:tc>
                <w:tcPr>
                  <w:tcW w:w="0" w:type="auto"/>
                  <w:tcBorders>
                    <w:left w:val="none" w:sz="0" w:space="0" w:color="C0C0C0"/>
                  </w:tcBorders>
                  <w:tcMar>
                    <w:top w:w="0" w:type="dxa"/>
                    <w:left w:w="108" w:type="dxa"/>
                    <w:bottom w:w="0" w:type="dxa"/>
                    <w:right w:w="108" w:type="dxa"/>
                  </w:tcMar>
                  <w:vAlign w:val="center"/>
                </w:tcPr>
                <w:p w14:paraId="1FF8F6F9" w14:textId="77777777" w:rsidR="005B77D2" w:rsidRPr="003172C1" w:rsidRDefault="00AC56A1">
                  <w:pPr>
                    <w:jc w:val="center"/>
                    <w:rPr>
                      <w:rFonts w:eastAsia="Arial"/>
                    </w:rPr>
                  </w:pPr>
                  <w:r w:rsidRPr="003172C1">
                    <w:rPr>
                      <w:rFonts w:eastAsia="Arial"/>
                    </w:rPr>
                    <w:t>1</w:t>
                  </w:r>
                </w:p>
              </w:tc>
              <w:tc>
                <w:tcPr>
                  <w:tcW w:w="0" w:type="auto"/>
                  <w:tcMar>
                    <w:top w:w="0" w:type="dxa"/>
                    <w:left w:w="108" w:type="dxa"/>
                    <w:bottom w:w="0" w:type="dxa"/>
                    <w:right w:w="108" w:type="dxa"/>
                  </w:tcMar>
                  <w:vAlign w:val="center"/>
                </w:tcPr>
                <w:p w14:paraId="2D276C59" w14:textId="77777777" w:rsidR="005B77D2" w:rsidRPr="003172C1" w:rsidRDefault="00AC56A1">
                  <w:pPr>
                    <w:jc w:val="center"/>
                    <w:rPr>
                      <w:rFonts w:eastAsia="Arial"/>
                    </w:rPr>
                  </w:pPr>
                  <w:r w:rsidRPr="003172C1">
                    <w:rPr>
                      <w:rFonts w:eastAsia="Arial"/>
                    </w:rPr>
                    <w:t>2</w:t>
                  </w:r>
                </w:p>
              </w:tc>
              <w:tc>
                <w:tcPr>
                  <w:tcW w:w="0" w:type="auto"/>
                  <w:tcBorders>
                    <w:right w:val="none" w:sz="0" w:space="0" w:color="C0C0C0"/>
                  </w:tcBorders>
                  <w:tcMar>
                    <w:top w:w="0" w:type="dxa"/>
                    <w:left w:w="108" w:type="dxa"/>
                    <w:bottom w:w="0" w:type="dxa"/>
                    <w:right w:w="108" w:type="dxa"/>
                  </w:tcMar>
                  <w:vAlign w:val="center"/>
                </w:tcPr>
                <w:p w14:paraId="5C746D85" w14:textId="77777777" w:rsidR="005B77D2" w:rsidRPr="003172C1" w:rsidRDefault="00AC56A1">
                  <w:pPr>
                    <w:jc w:val="center"/>
                    <w:rPr>
                      <w:rFonts w:eastAsia="Arial"/>
                    </w:rPr>
                  </w:pPr>
                  <w:r w:rsidRPr="003172C1">
                    <w:rPr>
                      <w:rFonts w:eastAsia="Arial"/>
                    </w:rPr>
                    <w:t>3</w:t>
                  </w:r>
                </w:p>
              </w:tc>
            </w:tr>
            <w:tr w:rsidR="005B77D2" w:rsidRPr="003172C1" w14:paraId="2BF387F2" w14:textId="77777777">
              <w:trPr>
                <w:divId w:val="1"/>
                <w:trHeight w:val="293"/>
              </w:trPr>
              <w:tc>
                <w:tcPr>
                  <w:tcW w:w="0" w:type="auto"/>
                  <w:tcBorders>
                    <w:left w:val="none" w:sz="0" w:space="0" w:color="C0C0C0"/>
                    <w:bottom w:val="none" w:sz="0" w:space="0" w:color="C0C0C0"/>
                  </w:tcBorders>
                  <w:tcMar>
                    <w:top w:w="0" w:type="dxa"/>
                    <w:left w:w="108" w:type="dxa"/>
                    <w:bottom w:w="0" w:type="dxa"/>
                    <w:right w:w="108" w:type="dxa"/>
                  </w:tcMar>
                  <w:vAlign w:val="center"/>
                </w:tcPr>
                <w:p w14:paraId="32E16974" w14:textId="77777777" w:rsidR="005B77D2" w:rsidRPr="003172C1" w:rsidRDefault="00AC56A1">
                  <w:pPr>
                    <w:jc w:val="center"/>
                    <w:rPr>
                      <w:rFonts w:eastAsia="Arial"/>
                    </w:rPr>
                  </w:pPr>
                  <w:r w:rsidRPr="003172C1">
                    <w:rPr>
                      <w:rFonts w:eastAsia="Arial"/>
                    </w:rPr>
                    <w:t>absent or very few</w:t>
                  </w:r>
                </w:p>
              </w:tc>
              <w:tc>
                <w:tcPr>
                  <w:tcW w:w="0" w:type="auto"/>
                  <w:tcBorders>
                    <w:bottom w:val="none" w:sz="0" w:space="0" w:color="C0C0C0"/>
                  </w:tcBorders>
                  <w:tcMar>
                    <w:top w:w="0" w:type="dxa"/>
                    <w:left w:w="108" w:type="dxa"/>
                    <w:bottom w:w="0" w:type="dxa"/>
                    <w:right w:w="108" w:type="dxa"/>
                  </w:tcMar>
                  <w:vAlign w:val="center"/>
                </w:tcPr>
                <w:p w14:paraId="0C975C30" w14:textId="77777777" w:rsidR="005B77D2" w:rsidRPr="003172C1" w:rsidRDefault="00AC56A1">
                  <w:pPr>
                    <w:jc w:val="center"/>
                    <w:rPr>
                      <w:rFonts w:eastAsia="Arial"/>
                    </w:rPr>
                  </w:pPr>
                  <w:r w:rsidRPr="003172C1">
                    <w:rPr>
                      <w:rFonts w:eastAsia="Arial"/>
                    </w:rPr>
                    <w:t>few</w:t>
                  </w:r>
                </w:p>
              </w:tc>
              <w:tc>
                <w:tcPr>
                  <w:tcW w:w="0" w:type="auto"/>
                  <w:tcBorders>
                    <w:bottom w:val="none" w:sz="0" w:space="0" w:color="C0C0C0"/>
                    <w:right w:val="none" w:sz="0" w:space="0" w:color="C0C0C0"/>
                  </w:tcBorders>
                  <w:tcMar>
                    <w:top w:w="0" w:type="dxa"/>
                    <w:left w:w="108" w:type="dxa"/>
                    <w:bottom w:w="0" w:type="dxa"/>
                    <w:right w:w="108" w:type="dxa"/>
                  </w:tcMar>
                  <w:vAlign w:val="center"/>
                </w:tcPr>
                <w:p w14:paraId="25B85722" w14:textId="77777777" w:rsidR="005B77D2" w:rsidRPr="003172C1" w:rsidRDefault="00AC56A1">
                  <w:pPr>
                    <w:jc w:val="center"/>
                    <w:rPr>
                      <w:rFonts w:eastAsia="Arial"/>
                    </w:rPr>
                  </w:pPr>
                  <w:r w:rsidRPr="003172C1">
                    <w:rPr>
                      <w:rFonts w:eastAsia="Arial"/>
                    </w:rPr>
                    <w:t>medium</w:t>
                  </w:r>
                </w:p>
              </w:tc>
            </w:tr>
          </w:tbl>
          <w:p w14:paraId="38B32B87" w14:textId="77777777" w:rsidR="005B77D2" w:rsidRPr="003172C1" w:rsidRDefault="005B77D2">
            <w:pPr>
              <w:rPr>
                <w:vanish/>
              </w:rPr>
            </w:pPr>
          </w:p>
          <w:tbl>
            <w:tblPr>
              <w:tblW w:w="5000" w:type="pct"/>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4888"/>
              <w:gridCol w:w="4882"/>
            </w:tblGrid>
            <w:tr w:rsidR="005B77D2" w:rsidRPr="003172C1" w14:paraId="069E66E0" w14:textId="77777777">
              <w:trPr>
                <w:divId w:val="1"/>
              </w:trPr>
              <w:tc>
                <w:tcPr>
                  <w:tcW w:w="0" w:type="auto"/>
                  <w:tcBorders>
                    <w:top w:val="none" w:sz="0" w:space="0" w:color="C0C0C0"/>
                    <w:left w:val="none" w:sz="0" w:space="0" w:color="C0C0C0"/>
                  </w:tcBorders>
                  <w:tcMar>
                    <w:top w:w="0" w:type="dxa"/>
                    <w:left w:w="108" w:type="dxa"/>
                    <w:bottom w:w="0" w:type="dxa"/>
                    <w:right w:w="108" w:type="dxa"/>
                  </w:tcMar>
                  <w:vAlign w:val="center"/>
                </w:tcPr>
                <w:p w14:paraId="4C99A100" w14:textId="77777777" w:rsidR="005B77D2" w:rsidRPr="003172C1" w:rsidRDefault="00000000">
                  <w:pPr>
                    <w:jc w:val="center"/>
                    <w:rPr>
                      <w:rFonts w:eastAsia="Arial"/>
                    </w:rPr>
                  </w:pPr>
                  <w:r>
                    <w:pict w14:anchorId="20C445E9">
                      <v:shape id="_x0000_i1095" type="#_x0000_t75" style="width:129.5pt;height:125.2pt" o:bordertopcolor="this" o:borderleftcolor="this" o:borderbottomcolor="this" o:borderrightcolor="this">
                        <v:imagedata r:id="rId98" o:title=""/>
                      </v:shape>
                    </w:pict>
                  </w:r>
                </w:p>
              </w:tc>
              <w:tc>
                <w:tcPr>
                  <w:tcW w:w="0" w:type="auto"/>
                  <w:tcBorders>
                    <w:top w:val="none" w:sz="0" w:space="0" w:color="C0C0C0"/>
                    <w:right w:val="none" w:sz="0" w:space="0" w:color="C0C0C0"/>
                  </w:tcBorders>
                  <w:tcMar>
                    <w:top w:w="0" w:type="dxa"/>
                    <w:left w:w="108" w:type="dxa"/>
                    <w:bottom w:w="0" w:type="dxa"/>
                    <w:right w:w="108" w:type="dxa"/>
                  </w:tcMar>
                  <w:vAlign w:val="center"/>
                </w:tcPr>
                <w:p w14:paraId="3CC2575D" w14:textId="77777777" w:rsidR="005B77D2" w:rsidRPr="003172C1" w:rsidRDefault="00000000">
                  <w:pPr>
                    <w:jc w:val="center"/>
                    <w:rPr>
                      <w:rFonts w:eastAsia="Arial"/>
                    </w:rPr>
                  </w:pPr>
                  <w:r>
                    <w:pict w14:anchorId="24BAC287">
                      <v:shape id="_x0000_i1096" type="#_x0000_t75" style="width:129.5pt;height:125.75pt" o:bordertopcolor="this" o:borderleftcolor="this" o:borderbottomcolor="this" o:borderrightcolor="this">
                        <v:imagedata r:id="rId99" o:title=""/>
                      </v:shape>
                    </w:pict>
                  </w:r>
                </w:p>
              </w:tc>
            </w:tr>
            <w:tr w:rsidR="005B77D2" w:rsidRPr="003172C1" w14:paraId="08B398D0" w14:textId="77777777">
              <w:trPr>
                <w:divId w:val="1"/>
                <w:trHeight w:val="77"/>
              </w:trPr>
              <w:tc>
                <w:tcPr>
                  <w:tcW w:w="0" w:type="auto"/>
                  <w:tcBorders>
                    <w:left w:val="none" w:sz="0" w:space="0" w:color="C0C0C0"/>
                  </w:tcBorders>
                  <w:tcMar>
                    <w:top w:w="0" w:type="dxa"/>
                    <w:left w:w="108" w:type="dxa"/>
                    <w:bottom w:w="0" w:type="dxa"/>
                    <w:right w:w="108" w:type="dxa"/>
                  </w:tcMar>
                  <w:vAlign w:val="center"/>
                </w:tcPr>
                <w:p w14:paraId="05DD5BEC" w14:textId="77777777" w:rsidR="005B77D2" w:rsidRPr="003172C1" w:rsidRDefault="00AC56A1">
                  <w:pPr>
                    <w:jc w:val="center"/>
                    <w:rPr>
                      <w:rFonts w:eastAsia="Arial"/>
                    </w:rPr>
                  </w:pPr>
                  <w:r w:rsidRPr="003172C1">
                    <w:rPr>
                      <w:rFonts w:eastAsia="Arial"/>
                    </w:rPr>
                    <w:t>4</w:t>
                  </w:r>
                </w:p>
              </w:tc>
              <w:tc>
                <w:tcPr>
                  <w:tcW w:w="0" w:type="auto"/>
                  <w:tcBorders>
                    <w:right w:val="none" w:sz="0" w:space="0" w:color="C0C0C0"/>
                  </w:tcBorders>
                  <w:tcMar>
                    <w:top w:w="0" w:type="dxa"/>
                    <w:left w:w="108" w:type="dxa"/>
                    <w:bottom w:w="0" w:type="dxa"/>
                    <w:right w:w="108" w:type="dxa"/>
                  </w:tcMar>
                  <w:vAlign w:val="center"/>
                </w:tcPr>
                <w:p w14:paraId="181C1739" w14:textId="77777777" w:rsidR="005B77D2" w:rsidRPr="003172C1" w:rsidRDefault="00AC56A1">
                  <w:pPr>
                    <w:jc w:val="center"/>
                    <w:rPr>
                      <w:rFonts w:eastAsia="Arial"/>
                    </w:rPr>
                  </w:pPr>
                  <w:r w:rsidRPr="003172C1">
                    <w:rPr>
                      <w:rFonts w:eastAsia="Arial"/>
                    </w:rPr>
                    <w:t>5</w:t>
                  </w:r>
                </w:p>
              </w:tc>
            </w:tr>
            <w:tr w:rsidR="005B77D2" w:rsidRPr="003172C1" w14:paraId="369B6081" w14:textId="77777777">
              <w:trPr>
                <w:divId w:val="1"/>
                <w:trHeight w:val="77"/>
              </w:trPr>
              <w:tc>
                <w:tcPr>
                  <w:tcW w:w="0" w:type="auto"/>
                  <w:tcBorders>
                    <w:left w:val="none" w:sz="0" w:space="0" w:color="C0C0C0"/>
                    <w:bottom w:val="none" w:sz="0" w:space="0" w:color="C0C0C0"/>
                  </w:tcBorders>
                  <w:tcMar>
                    <w:top w:w="0" w:type="dxa"/>
                    <w:left w:w="108" w:type="dxa"/>
                    <w:bottom w:w="0" w:type="dxa"/>
                    <w:right w:w="108" w:type="dxa"/>
                  </w:tcMar>
                  <w:vAlign w:val="center"/>
                </w:tcPr>
                <w:p w14:paraId="6CFA1264" w14:textId="77777777" w:rsidR="005B77D2" w:rsidRPr="003172C1" w:rsidRDefault="00AC56A1">
                  <w:pPr>
                    <w:jc w:val="center"/>
                    <w:rPr>
                      <w:rFonts w:eastAsia="Arial"/>
                    </w:rPr>
                  </w:pPr>
                  <w:r w:rsidRPr="003172C1">
                    <w:rPr>
                      <w:rFonts w:eastAsia="Arial"/>
                    </w:rPr>
                    <w:t>many</w:t>
                  </w:r>
                </w:p>
              </w:tc>
              <w:tc>
                <w:tcPr>
                  <w:tcW w:w="0" w:type="auto"/>
                  <w:tcBorders>
                    <w:bottom w:val="none" w:sz="0" w:space="0" w:color="C0C0C0"/>
                    <w:right w:val="none" w:sz="0" w:space="0" w:color="C0C0C0"/>
                  </w:tcBorders>
                  <w:tcMar>
                    <w:top w:w="0" w:type="dxa"/>
                    <w:left w:w="108" w:type="dxa"/>
                    <w:bottom w:w="0" w:type="dxa"/>
                    <w:right w:w="108" w:type="dxa"/>
                  </w:tcMar>
                  <w:vAlign w:val="center"/>
                </w:tcPr>
                <w:p w14:paraId="50A07452" w14:textId="77777777" w:rsidR="005B77D2" w:rsidRPr="003172C1" w:rsidRDefault="00AC56A1">
                  <w:pPr>
                    <w:jc w:val="center"/>
                    <w:rPr>
                      <w:rFonts w:eastAsia="Arial"/>
                    </w:rPr>
                  </w:pPr>
                  <w:r w:rsidRPr="003172C1">
                    <w:rPr>
                      <w:rFonts w:eastAsia="Arial"/>
                    </w:rPr>
                    <w:t>very many</w:t>
                  </w:r>
                </w:p>
              </w:tc>
            </w:tr>
          </w:tbl>
          <w:p w14:paraId="01D2123A" w14:textId="54D50C31" w:rsidR="005B77D2" w:rsidRPr="003172C1" w:rsidRDefault="005B77D2">
            <w:pPr>
              <w:spacing w:beforeAutospacing="1" w:afterAutospacing="1"/>
              <w:jc w:val="left"/>
              <w:divId w:val="1"/>
            </w:pPr>
          </w:p>
        </w:tc>
      </w:tr>
    </w:tbl>
    <w:p w14:paraId="13D66D12" w14:textId="77777777" w:rsidR="005B77D2" w:rsidRDefault="005B77D2">
      <w:pPr>
        <w:keepLines/>
      </w:pPr>
    </w:p>
    <w:p w14:paraId="2422F5BA" w14:textId="77777777" w:rsidR="005B77D2" w:rsidRDefault="005B77D2">
      <w:pPr>
        <w:keepLines/>
      </w:pPr>
    </w:p>
    <w:tbl>
      <w:tblPr>
        <w:tblW w:w="0" w:type="auto"/>
        <w:tblLook w:val="0600" w:firstRow="0" w:lastRow="0" w:firstColumn="0" w:lastColumn="0" w:noHBand="1" w:noVBand="1"/>
      </w:tblPr>
      <w:tblGrid>
        <w:gridCol w:w="9986"/>
      </w:tblGrid>
      <w:tr w:rsidR="005B77D2" w:rsidRPr="003172C1" w14:paraId="421BAB27" w14:textId="77777777">
        <w:tc>
          <w:tcPr>
            <w:tcW w:w="9986" w:type="dxa"/>
          </w:tcPr>
          <w:p w14:paraId="6C399E29" w14:textId="77777777" w:rsidR="005B77D2" w:rsidRPr="003172C1" w:rsidRDefault="00AC56A1">
            <w:pPr>
              <w:keepNext/>
              <w:keepLines/>
            </w:pPr>
            <w:r w:rsidRPr="003172C1">
              <w:rPr>
                <w:u w:val="single"/>
              </w:rPr>
              <w:lastRenderedPageBreak/>
              <w:t>Ad. 40: Sepal: color of basal spot</w:t>
            </w:r>
          </w:p>
          <w:p w14:paraId="296C7D9D" w14:textId="77777777" w:rsidR="005B77D2" w:rsidRPr="003172C1" w:rsidRDefault="00000000">
            <w:pPr>
              <w:pStyle w:val="BodyText"/>
              <w:keepNext/>
              <w:keepLines/>
              <w:spacing w:beforeAutospacing="1" w:afterAutospacing="1"/>
              <w:jc w:val="left"/>
              <w:divId w:val="1"/>
            </w:pPr>
            <w:r>
              <w:pict w14:anchorId="2BC58871">
                <v:shape id="_x0000_i1097" type="#_x0000_t75" style="width:245pt;height:228.35pt" o:bordertopcolor="this" o:borderleftcolor="this" o:borderbottomcolor="this" o:borderrightcolor="this">
                  <v:imagedata r:id="rId100" o:title=""/>
                </v:shape>
              </w:pict>
            </w:r>
          </w:p>
        </w:tc>
      </w:tr>
    </w:tbl>
    <w:p w14:paraId="3A81DD12" w14:textId="77777777" w:rsidR="005B77D2" w:rsidRPr="003172C1" w:rsidRDefault="005B77D2">
      <w:pPr>
        <w:keepLines/>
      </w:pPr>
    </w:p>
    <w:p w14:paraId="230AD694" w14:textId="77777777" w:rsidR="005B77D2" w:rsidRPr="003172C1" w:rsidRDefault="005B77D2">
      <w:pPr>
        <w:keepLines/>
      </w:pPr>
    </w:p>
    <w:tbl>
      <w:tblPr>
        <w:tblW w:w="0" w:type="auto"/>
        <w:tblLook w:val="0600" w:firstRow="0" w:lastRow="0" w:firstColumn="0" w:lastColumn="0" w:noHBand="1" w:noVBand="1"/>
      </w:tblPr>
      <w:tblGrid>
        <w:gridCol w:w="9986"/>
      </w:tblGrid>
      <w:tr w:rsidR="005B77D2" w:rsidRPr="003172C1" w14:paraId="589BC0BC" w14:textId="77777777">
        <w:tc>
          <w:tcPr>
            <w:tcW w:w="9986" w:type="dxa"/>
          </w:tcPr>
          <w:p w14:paraId="71D6B9D7" w14:textId="77777777" w:rsidR="005B77D2" w:rsidRPr="003172C1" w:rsidRDefault="00AC56A1">
            <w:pPr>
              <w:keepNext/>
              <w:keepLines/>
            </w:pPr>
            <w:r w:rsidRPr="003172C1">
              <w:rPr>
                <w:u w:val="single"/>
              </w:rPr>
              <w:t>Ad. 41: Sepal: undulation</w:t>
            </w:r>
          </w:p>
          <w:p w14:paraId="55A45149" w14:textId="77777777" w:rsidR="005B77D2" w:rsidRPr="003172C1" w:rsidRDefault="005B77D2">
            <w:pPr>
              <w:keepNext/>
              <w:keepLines/>
            </w:pPr>
          </w:p>
          <w:tbl>
            <w:tblPr>
              <w:tblW w:w="5000" w:type="pct"/>
              <w:tblLook w:val="0600" w:firstRow="0" w:lastRow="0" w:firstColumn="0" w:lastColumn="0" w:noHBand="1" w:noVBand="1"/>
            </w:tblPr>
            <w:tblGrid>
              <w:gridCol w:w="3422"/>
              <w:gridCol w:w="3218"/>
              <w:gridCol w:w="3130"/>
            </w:tblGrid>
            <w:tr w:rsidR="005B77D2" w:rsidRPr="003172C1" w14:paraId="413E0178" w14:textId="77777777">
              <w:trPr>
                <w:divId w:val="1"/>
              </w:trPr>
              <w:tc>
                <w:tcPr>
                  <w:tcW w:w="0" w:type="auto"/>
                  <w:vAlign w:val="center"/>
                </w:tcPr>
                <w:p w14:paraId="1BCF31D1" w14:textId="77777777" w:rsidR="005B77D2" w:rsidRPr="003172C1" w:rsidRDefault="00000000">
                  <w:pPr>
                    <w:jc w:val="center"/>
                    <w:divId w:val="2"/>
                  </w:pPr>
                  <w:r>
                    <w:pict w14:anchorId="541010E5">
                      <v:shape id="_x0000_i1098" type="#_x0000_t75" style="width:148.3pt;height:142.95pt" o:bordertopcolor="this" o:borderleftcolor="this" o:borderbottomcolor="this" o:borderrightcolor="this">
                        <v:imagedata r:id="rId101" o:title=""/>
                      </v:shape>
                    </w:pict>
                  </w:r>
                </w:p>
              </w:tc>
              <w:tc>
                <w:tcPr>
                  <w:tcW w:w="0" w:type="auto"/>
                  <w:vAlign w:val="center"/>
                </w:tcPr>
                <w:p w14:paraId="76B6DFA9" w14:textId="77777777" w:rsidR="005B77D2" w:rsidRPr="003172C1" w:rsidRDefault="00000000">
                  <w:pPr>
                    <w:jc w:val="center"/>
                    <w:divId w:val="3"/>
                  </w:pPr>
                  <w:r>
                    <w:pict w14:anchorId="076503BA">
                      <v:shape id="_x0000_i1099" type="#_x0000_t75" style="width:139.15pt;height:139.7pt" o:bordertopcolor="this" o:borderleftcolor="this" o:borderbottomcolor="this" o:borderrightcolor="this">
                        <v:imagedata r:id="rId102" o:title=""/>
                      </v:shape>
                    </w:pict>
                  </w:r>
                </w:p>
              </w:tc>
              <w:tc>
                <w:tcPr>
                  <w:tcW w:w="0" w:type="auto"/>
                  <w:vAlign w:val="center"/>
                </w:tcPr>
                <w:p w14:paraId="60AF5433" w14:textId="77777777" w:rsidR="005B77D2" w:rsidRPr="003172C1" w:rsidRDefault="00000000">
                  <w:pPr>
                    <w:jc w:val="center"/>
                    <w:divId w:val="4"/>
                  </w:pPr>
                  <w:r>
                    <w:pict w14:anchorId="494CA493">
                      <v:shape id="_x0000_i1100" type="#_x0000_t75" style="width:134.85pt;height:135.95pt" o:bordertopcolor="this" o:borderleftcolor="this" o:borderbottomcolor="this" o:borderrightcolor="this">
                        <v:imagedata r:id="rId103" o:title=""/>
                      </v:shape>
                    </w:pict>
                  </w:r>
                </w:p>
              </w:tc>
            </w:tr>
            <w:tr w:rsidR="005B77D2" w:rsidRPr="003172C1" w14:paraId="521E0E04" w14:textId="77777777">
              <w:trPr>
                <w:divId w:val="1"/>
              </w:trPr>
              <w:tc>
                <w:tcPr>
                  <w:tcW w:w="0" w:type="auto"/>
                  <w:vAlign w:val="center"/>
                </w:tcPr>
                <w:p w14:paraId="02CB2360" w14:textId="77777777" w:rsidR="005B77D2" w:rsidRPr="003172C1" w:rsidRDefault="00AC56A1">
                  <w:pPr>
                    <w:jc w:val="center"/>
                    <w:divId w:val="5"/>
                  </w:pPr>
                  <w:r w:rsidRPr="003172C1">
                    <w:t>1</w:t>
                  </w:r>
                </w:p>
              </w:tc>
              <w:tc>
                <w:tcPr>
                  <w:tcW w:w="0" w:type="auto"/>
                  <w:vAlign w:val="center"/>
                </w:tcPr>
                <w:p w14:paraId="4618D7FE" w14:textId="77777777" w:rsidR="005B77D2" w:rsidRPr="003172C1" w:rsidRDefault="00AC56A1">
                  <w:pPr>
                    <w:jc w:val="center"/>
                    <w:divId w:val="6"/>
                  </w:pPr>
                  <w:r w:rsidRPr="003172C1">
                    <w:t>2</w:t>
                  </w:r>
                </w:p>
              </w:tc>
              <w:tc>
                <w:tcPr>
                  <w:tcW w:w="0" w:type="auto"/>
                  <w:vAlign w:val="center"/>
                </w:tcPr>
                <w:p w14:paraId="4222F501" w14:textId="77777777" w:rsidR="005B77D2" w:rsidRPr="003172C1" w:rsidRDefault="00AC56A1">
                  <w:pPr>
                    <w:jc w:val="center"/>
                    <w:divId w:val="7"/>
                  </w:pPr>
                  <w:r w:rsidRPr="003172C1">
                    <w:t>3</w:t>
                  </w:r>
                </w:p>
              </w:tc>
            </w:tr>
            <w:tr w:rsidR="005B77D2" w:rsidRPr="003172C1" w14:paraId="4B3F1240" w14:textId="77777777">
              <w:trPr>
                <w:divId w:val="1"/>
              </w:trPr>
              <w:tc>
                <w:tcPr>
                  <w:tcW w:w="0" w:type="auto"/>
                  <w:vAlign w:val="center"/>
                </w:tcPr>
                <w:p w14:paraId="660C8372" w14:textId="77777777" w:rsidR="005B77D2" w:rsidRPr="003172C1" w:rsidRDefault="00AC56A1">
                  <w:pPr>
                    <w:jc w:val="center"/>
                    <w:divId w:val="8"/>
                  </w:pPr>
                  <w:r w:rsidRPr="003172C1">
                    <w:t>absent or weak</w:t>
                  </w:r>
                </w:p>
              </w:tc>
              <w:tc>
                <w:tcPr>
                  <w:tcW w:w="0" w:type="auto"/>
                  <w:vAlign w:val="center"/>
                </w:tcPr>
                <w:p w14:paraId="091B9E02" w14:textId="77777777" w:rsidR="005B77D2" w:rsidRPr="003172C1" w:rsidRDefault="00AC56A1">
                  <w:pPr>
                    <w:jc w:val="center"/>
                    <w:divId w:val="9"/>
                  </w:pPr>
                  <w:r w:rsidRPr="003172C1">
                    <w:t>medium</w:t>
                  </w:r>
                </w:p>
              </w:tc>
              <w:tc>
                <w:tcPr>
                  <w:tcW w:w="0" w:type="auto"/>
                  <w:vAlign w:val="center"/>
                </w:tcPr>
                <w:p w14:paraId="0389744B" w14:textId="77777777" w:rsidR="005B77D2" w:rsidRPr="003172C1" w:rsidRDefault="00AC56A1">
                  <w:pPr>
                    <w:jc w:val="center"/>
                    <w:divId w:val="10"/>
                  </w:pPr>
                  <w:r w:rsidRPr="003172C1">
                    <w:t>strong</w:t>
                  </w:r>
                </w:p>
              </w:tc>
            </w:tr>
          </w:tbl>
          <w:p w14:paraId="4DABF325" w14:textId="77777777" w:rsidR="005B77D2" w:rsidRPr="003172C1" w:rsidRDefault="005B77D2"/>
        </w:tc>
      </w:tr>
    </w:tbl>
    <w:p w14:paraId="6A3DD485" w14:textId="77777777" w:rsidR="005B77D2" w:rsidRDefault="005B77D2">
      <w:pPr>
        <w:keepLines/>
      </w:pPr>
    </w:p>
    <w:p w14:paraId="610EE58E" w14:textId="77777777" w:rsidR="005B77D2" w:rsidRDefault="005B77D2">
      <w:pPr>
        <w:keepLines/>
      </w:pPr>
    </w:p>
    <w:tbl>
      <w:tblPr>
        <w:tblW w:w="0" w:type="auto"/>
        <w:tblLook w:val="0600" w:firstRow="0" w:lastRow="0" w:firstColumn="0" w:lastColumn="0" w:noHBand="1" w:noVBand="1"/>
      </w:tblPr>
      <w:tblGrid>
        <w:gridCol w:w="9986"/>
      </w:tblGrid>
      <w:tr w:rsidR="005B77D2" w14:paraId="718A4571" w14:textId="77777777">
        <w:tc>
          <w:tcPr>
            <w:tcW w:w="9986" w:type="dxa"/>
          </w:tcPr>
          <w:p w14:paraId="1389605D" w14:textId="72F71EA7" w:rsidR="005B77D2" w:rsidRDefault="00AC56A1">
            <w:pPr>
              <w:keepNext/>
              <w:keepLines/>
            </w:pPr>
            <w:r>
              <w:rPr>
                <w:u w:val="single"/>
              </w:rPr>
              <w:t>Ad. 42: Only varieties with Flower: type: single:</w:t>
            </w:r>
            <w:ins w:id="295" w:author="OERTEL Romy" w:date="2026-07-07T12:08:00Z" w16du:dateUtc="2026-07-07T10:08:00Z">
              <w:r w:rsidR="00B45C6B">
                <w:rPr>
                  <w:u w:val="single"/>
                </w:rPr>
                <w:t xml:space="preserve"> </w:t>
              </w:r>
            </w:ins>
            <w:r>
              <w:rPr>
                <w:u w:val="single"/>
              </w:rPr>
              <w:t xml:space="preserve">Nectary: anthocyanin coloration </w:t>
            </w:r>
            <w:del w:id="296" w:author="TWO" w:date="2026-07-06T19:09:00Z" w16du:dateUtc="2026-07-06T17:09:00Z">
              <w:r w:rsidR="001E5356" w:rsidRPr="003D57DE">
                <w:rPr>
                  <w:u w:val="single"/>
                </w:rPr>
                <w:delText>at</w:delText>
              </w:r>
            </w:del>
            <w:ins w:id="297" w:author="TWO" w:date="2026-07-06T19:09:00Z" w16du:dateUtc="2026-07-06T17:09:00Z">
              <w:r>
                <w:rPr>
                  <w:u w:val="single"/>
                </w:rPr>
                <w:t>in</w:t>
              </w:r>
            </w:ins>
            <w:r>
              <w:rPr>
                <w:u w:val="single"/>
              </w:rPr>
              <w:t xml:space="preserve"> basal half</w:t>
            </w:r>
            <w:del w:id="298" w:author="TWO" w:date="2026-07-06T19:09:00Z" w16du:dateUtc="2026-07-06T17:09:00Z">
              <w:r w:rsidR="001E5356" w:rsidRPr="003D57DE">
                <w:rPr>
                  <w:u w:val="single"/>
                </w:rPr>
                <w:delText xml:space="preserve"> </w:delText>
              </w:r>
            </w:del>
          </w:p>
          <w:p w14:paraId="18429938" w14:textId="77777777" w:rsidR="005B77D2" w:rsidRDefault="005B77D2">
            <w:pPr>
              <w:keepNext/>
              <w:keepLines/>
              <w:rPr>
                <w:ins w:id="299" w:author="TWO" w:date="2026-07-06T19:09:00Z" w16du:dateUtc="2026-07-06T17:09:00Z"/>
              </w:rPr>
            </w:pPr>
          </w:p>
          <w:p w14:paraId="4DFCAD1E" w14:textId="38F0AEBF" w:rsidR="005B77D2" w:rsidRDefault="00AC56A1">
            <w:pPr>
              <w:pStyle w:val="BodyText"/>
              <w:keepNext/>
              <w:keepLines/>
              <w:spacing w:beforeAutospacing="1" w:afterAutospacing="1"/>
              <w:jc w:val="left"/>
              <w:divId w:val="1"/>
            </w:pPr>
            <w:r>
              <w:t xml:space="preserve">Observations should be made after the flower bud has opened, but before the first 10% of the filaments are fully </w:t>
            </w:r>
            <w:del w:id="300" w:author="TWO" w:date="2026-07-06T19:09:00Z" w16du:dateUtc="2026-07-06T17:09:00Z">
              <w:r w:rsidR="001E5356" w:rsidRPr="003D57DE">
                <w:delText>grown</w:delText>
              </w:r>
            </w:del>
            <w:ins w:id="301" w:author="TWO" w:date="2026-07-06T19:09:00Z" w16du:dateUtc="2026-07-06T17:09:00Z">
              <w:r>
                <w:t>expanded</w:t>
              </w:r>
            </w:ins>
            <w:r>
              <w:t>.</w:t>
            </w:r>
          </w:p>
        </w:tc>
      </w:tr>
    </w:tbl>
    <w:p w14:paraId="6096EF51" w14:textId="77777777" w:rsidR="005B77D2" w:rsidRDefault="005B77D2">
      <w:pPr>
        <w:keepLines/>
      </w:pPr>
    </w:p>
    <w:p w14:paraId="1967EC97" w14:textId="77777777" w:rsidR="005B77D2" w:rsidRDefault="005B77D2">
      <w:pPr>
        <w:keepLines/>
      </w:pPr>
    </w:p>
    <w:tbl>
      <w:tblPr>
        <w:tblW w:w="0" w:type="auto"/>
        <w:tblLook w:val="0600" w:firstRow="0" w:lastRow="0" w:firstColumn="0" w:lastColumn="0" w:noHBand="1" w:noVBand="1"/>
      </w:tblPr>
      <w:tblGrid>
        <w:gridCol w:w="9986"/>
      </w:tblGrid>
      <w:tr w:rsidR="005B77D2" w14:paraId="76DEB3D7" w14:textId="77777777">
        <w:tc>
          <w:tcPr>
            <w:tcW w:w="9986" w:type="dxa"/>
          </w:tcPr>
          <w:p w14:paraId="42EC217D" w14:textId="046CB8D2" w:rsidR="005B77D2" w:rsidRDefault="00AC56A1">
            <w:pPr>
              <w:keepNext/>
              <w:keepLines/>
            </w:pPr>
            <w:r>
              <w:rPr>
                <w:u w:val="single"/>
              </w:rPr>
              <w:t xml:space="preserve">Ad. 43: Only varieties with Flower: type: single: Nectary: anthocyanin coloration </w:t>
            </w:r>
            <w:del w:id="302" w:author="TWO" w:date="2026-07-06T19:09:00Z" w16du:dateUtc="2026-07-06T17:09:00Z">
              <w:r w:rsidR="001E5356" w:rsidRPr="003D57DE">
                <w:rPr>
                  <w:u w:val="single"/>
                </w:rPr>
                <w:delText>at</w:delText>
              </w:r>
            </w:del>
            <w:ins w:id="303" w:author="TWO" w:date="2026-07-06T19:09:00Z" w16du:dateUtc="2026-07-06T17:09:00Z">
              <w:r>
                <w:rPr>
                  <w:u w:val="single"/>
                </w:rPr>
                <w:t>in</w:t>
              </w:r>
            </w:ins>
            <w:r>
              <w:rPr>
                <w:u w:val="single"/>
              </w:rPr>
              <w:t xml:space="preserve"> distal half</w:t>
            </w:r>
          </w:p>
          <w:p w14:paraId="77CDA0EF" w14:textId="77777777" w:rsidR="005B77D2" w:rsidRDefault="005B77D2">
            <w:pPr>
              <w:keepNext/>
              <w:keepLines/>
            </w:pPr>
          </w:p>
          <w:p w14:paraId="26A3D993" w14:textId="77777777" w:rsidR="005B77D2" w:rsidRDefault="00AC56A1">
            <w:pPr>
              <w:pStyle w:val="BodyText"/>
              <w:keepNext/>
              <w:keepLines/>
              <w:jc w:val="left"/>
              <w:divId w:val="2"/>
            </w:pPr>
            <w:r>
              <w:t>See Ad. 42</w:t>
            </w:r>
          </w:p>
        </w:tc>
      </w:tr>
    </w:tbl>
    <w:p w14:paraId="58A63E55" w14:textId="77777777" w:rsidR="005B77D2" w:rsidRDefault="005B77D2">
      <w:pPr>
        <w:keepLines/>
      </w:pPr>
    </w:p>
    <w:p w14:paraId="7CB22D33" w14:textId="77777777" w:rsidR="005B77D2" w:rsidRDefault="005B77D2">
      <w:pPr>
        <w:keepLines/>
      </w:pPr>
    </w:p>
    <w:tbl>
      <w:tblPr>
        <w:tblW w:w="0" w:type="auto"/>
        <w:tblLook w:val="0600" w:firstRow="0" w:lastRow="0" w:firstColumn="0" w:lastColumn="0" w:noHBand="1" w:noVBand="1"/>
      </w:tblPr>
      <w:tblGrid>
        <w:gridCol w:w="9986"/>
      </w:tblGrid>
      <w:tr w:rsidR="005B77D2" w14:paraId="6F3C26EE" w14:textId="77777777">
        <w:tc>
          <w:tcPr>
            <w:tcW w:w="9986" w:type="dxa"/>
          </w:tcPr>
          <w:p w14:paraId="5A7CF410" w14:textId="0E02E56C" w:rsidR="005B77D2" w:rsidRDefault="00AC56A1">
            <w:pPr>
              <w:keepNext/>
              <w:keepLines/>
            </w:pPr>
            <w:r>
              <w:rPr>
                <w:u w:val="single"/>
              </w:rPr>
              <w:t>Ad. 44: Only varieties with Flower: type: single</w:t>
            </w:r>
            <w:del w:id="304" w:author="TWO" w:date="2026-07-06T19:09:00Z" w16du:dateUtc="2026-07-06T17:09:00Z">
              <w:r w:rsidR="001E5356" w:rsidRPr="003D57DE">
                <w:rPr>
                  <w:u w:val="single"/>
                </w:rPr>
                <w:delText xml:space="preserve"> and Nectary: anthocyanin coloration at distal half: absent or very weak</w:delText>
              </w:r>
            </w:del>
            <w:r>
              <w:rPr>
                <w:u w:val="single"/>
              </w:rPr>
              <w:t xml:space="preserve">: Nectary: color </w:t>
            </w:r>
            <w:del w:id="305" w:author="TWO" w:date="2026-07-06T19:09:00Z" w16du:dateUtc="2026-07-06T17:09:00Z">
              <w:r w:rsidR="001E5356" w:rsidRPr="003D57DE">
                <w:rPr>
                  <w:u w:val="single"/>
                </w:rPr>
                <w:delText>of</w:delText>
              </w:r>
            </w:del>
            <w:ins w:id="306" w:author="TWO" w:date="2026-07-06T19:09:00Z" w16du:dateUtc="2026-07-06T17:09:00Z">
              <w:r>
                <w:rPr>
                  <w:u w:val="single"/>
                </w:rPr>
                <w:t>in</w:t>
              </w:r>
            </w:ins>
            <w:r>
              <w:rPr>
                <w:u w:val="single"/>
              </w:rPr>
              <w:t xml:space="preserve"> distal half</w:t>
            </w:r>
          </w:p>
          <w:p w14:paraId="06ABF171" w14:textId="77777777" w:rsidR="005B77D2" w:rsidRDefault="005B77D2">
            <w:pPr>
              <w:keepNext/>
              <w:keepLines/>
            </w:pPr>
          </w:p>
          <w:p w14:paraId="6A25CA48" w14:textId="77777777" w:rsidR="003172C1" w:rsidRDefault="00AC56A1" w:rsidP="003172C1">
            <w:pPr>
              <w:pStyle w:val="BodyText"/>
              <w:keepNext/>
              <w:keepLines/>
              <w:jc w:val="left"/>
              <w:divId w:val="3"/>
            </w:pPr>
            <w:r>
              <w:t>See Ad. 42</w:t>
            </w:r>
          </w:p>
          <w:p w14:paraId="43F9EAF2" w14:textId="77777777" w:rsidR="003172C1" w:rsidRDefault="003172C1" w:rsidP="003172C1">
            <w:pPr>
              <w:pStyle w:val="BodyText"/>
              <w:keepNext/>
              <w:keepLines/>
              <w:jc w:val="left"/>
              <w:divId w:val="3"/>
            </w:pPr>
          </w:p>
          <w:p w14:paraId="16E1CB2C" w14:textId="58F1814A" w:rsidR="005B77D2" w:rsidRDefault="00AC56A1" w:rsidP="003172C1">
            <w:pPr>
              <w:pStyle w:val="BodyText"/>
              <w:keepNext/>
              <w:keepLines/>
              <w:jc w:val="left"/>
              <w:divId w:val="3"/>
            </w:pPr>
            <w:ins w:id="307" w:author="TWO" w:date="2026-07-06T19:09:00Z" w16du:dateUtc="2026-07-06T17:09:00Z">
              <w:r>
                <w:t>Observations should be made only on varieties with Nectary: anthocyanin coloration in distal half: absent or very weak (1).</w:t>
              </w:r>
            </w:ins>
          </w:p>
        </w:tc>
      </w:tr>
    </w:tbl>
    <w:p w14:paraId="71AE7164" w14:textId="77777777" w:rsidR="005B77D2" w:rsidRDefault="005B77D2">
      <w:pPr>
        <w:keepLines/>
      </w:pPr>
    </w:p>
    <w:p w14:paraId="4C411020" w14:textId="77777777" w:rsidR="005B77D2" w:rsidRDefault="005B77D2">
      <w:pPr>
        <w:keepLines/>
      </w:pPr>
    </w:p>
    <w:tbl>
      <w:tblPr>
        <w:tblW w:w="0" w:type="auto"/>
        <w:tblLook w:val="0600" w:firstRow="0" w:lastRow="0" w:firstColumn="0" w:lastColumn="0" w:noHBand="1" w:noVBand="1"/>
      </w:tblPr>
      <w:tblGrid>
        <w:gridCol w:w="9986"/>
      </w:tblGrid>
      <w:tr w:rsidR="005B77D2" w14:paraId="0BDEE726" w14:textId="77777777">
        <w:tc>
          <w:tcPr>
            <w:tcW w:w="9986" w:type="dxa"/>
          </w:tcPr>
          <w:p w14:paraId="77146CC5" w14:textId="3C3B6248" w:rsidR="005B77D2" w:rsidRDefault="00AC56A1">
            <w:pPr>
              <w:keepNext/>
              <w:keepLines/>
            </w:pPr>
            <w:r>
              <w:rPr>
                <w:u w:val="single"/>
              </w:rPr>
              <w:lastRenderedPageBreak/>
              <w:t xml:space="preserve">Ad. 47: </w:t>
            </w:r>
            <w:del w:id="308" w:author="TWO" w:date="2026-07-06T19:09:00Z" w16du:dateUtc="2026-07-06T17:09:00Z">
              <w:r w:rsidR="001E5356" w:rsidRPr="003D57DE">
                <w:rPr>
                  <w:u w:val="single"/>
                </w:rPr>
                <w:delText xml:space="preserve">Only varieties with Filament: anthocyanin coloration: absent or very weak to medium: </w:delText>
              </w:r>
            </w:del>
            <w:r>
              <w:rPr>
                <w:u w:val="single"/>
              </w:rPr>
              <w:t>Filament: color</w:t>
            </w:r>
            <w:del w:id="309" w:author="TWO" w:date="2026-07-06T19:09:00Z" w16du:dateUtc="2026-07-06T17:09:00Z">
              <w:r w:rsidR="001E5356" w:rsidRPr="003D57DE">
                <w:rPr>
                  <w:u w:val="single"/>
                </w:rPr>
                <w:delText xml:space="preserve"> </w:delText>
              </w:r>
            </w:del>
          </w:p>
          <w:p w14:paraId="6E7EA723" w14:textId="77777777" w:rsidR="005B77D2" w:rsidRDefault="00AC56A1">
            <w:pPr>
              <w:pStyle w:val="BodyText"/>
              <w:keepNext/>
              <w:keepLines/>
              <w:spacing w:beforeAutospacing="1" w:afterAutospacing="1"/>
              <w:jc w:val="left"/>
              <w:divId w:val="1"/>
            </w:pPr>
            <w:r>
              <w:t>Observations should be made only on varieties with: Filament: anthocyanin coloration: absent or very weak (1), weak (2) and medium (3).</w:t>
            </w:r>
          </w:p>
        </w:tc>
      </w:tr>
    </w:tbl>
    <w:p w14:paraId="015652FB" w14:textId="77777777" w:rsidR="005B77D2" w:rsidRDefault="005B77D2">
      <w:pPr>
        <w:keepLines/>
      </w:pPr>
    </w:p>
    <w:p w14:paraId="67BA272C" w14:textId="77777777" w:rsidR="005B77D2" w:rsidRDefault="005B77D2">
      <w:pPr>
        <w:keepLines/>
      </w:pPr>
    </w:p>
    <w:tbl>
      <w:tblPr>
        <w:tblW w:w="0" w:type="auto"/>
        <w:tblLook w:val="0600" w:firstRow="0" w:lastRow="0" w:firstColumn="0" w:lastColumn="0" w:noHBand="1" w:noVBand="1"/>
      </w:tblPr>
      <w:tblGrid>
        <w:gridCol w:w="9986"/>
      </w:tblGrid>
      <w:tr w:rsidR="005B77D2" w14:paraId="6CA2B96F" w14:textId="77777777">
        <w:tc>
          <w:tcPr>
            <w:tcW w:w="9986" w:type="dxa"/>
          </w:tcPr>
          <w:p w14:paraId="6B7DA178" w14:textId="345158AE" w:rsidR="005B77D2" w:rsidRDefault="00AC56A1">
            <w:pPr>
              <w:keepNext/>
              <w:keepLines/>
            </w:pPr>
            <w:r>
              <w:rPr>
                <w:u w:val="single"/>
              </w:rPr>
              <w:t xml:space="preserve">Ad. 49: </w:t>
            </w:r>
            <w:del w:id="310" w:author="TWO" w:date="2026-07-06T19:09:00Z" w16du:dateUtc="2026-07-06T17:09:00Z">
              <w:r w:rsidR="001E5356" w:rsidRPr="003D57DE">
                <w:rPr>
                  <w:u w:val="single"/>
                </w:rPr>
                <w:delText xml:space="preserve">Only varieties with Style: anthocyanin coloration: absent or very weak to medium: </w:delText>
              </w:r>
            </w:del>
            <w:r>
              <w:rPr>
                <w:u w:val="single"/>
              </w:rPr>
              <w:t>Style: color</w:t>
            </w:r>
            <w:del w:id="311" w:author="TWO" w:date="2026-07-06T19:09:00Z" w16du:dateUtc="2026-07-06T17:09:00Z">
              <w:r w:rsidR="001E5356" w:rsidRPr="003D57DE">
                <w:rPr>
                  <w:u w:val="single"/>
                </w:rPr>
                <w:delText xml:space="preserve"> </w:delText>
              </w:r>
            </w:del>
          </w:p>
          <w:p w14:paraId="4F6EE70D" w14:textId="77777777" w:rsidR="005B77D2" w:rsidRDefault="00AC56A1">
            <w:pPr>
              <w:pStyle w:val="BodyText"/>
              <w:keepNext/>
              <w:keepLines/>
              <w:spacing w:beforeAutospacing="1" w:afterAutospacing="1"/>
              <w:jc w:val="left"/>
              <w:divId w:val="1"/>
            </w:pPr>
            <w:r>
              <w:t xml:space="preserve">Observations should be made only </w:t>
            </w:r>
            <w:proofErr w:type="gramStart"/>
            <w:r>
              <w:t>on</w:t>
            </w:r>
            <w:proofErr w:type="gramEnd"/>
            <w:r>
              <w:t xml:space="preserve"> </w:t>
            </w:r>
            <w:proofErr w:type="gramStart"/>
            <w:r>
              <w:t>varieties</w:t>
            </w:r>
            <w:proofErr w:type="gramEnd"/>
            <w:r>
              <w:t xml:space="preserve"> with: Style: anthocyanin coloration: absent or very weak (1), weak (2) and medium (3).</w:t>
            </w:r>
          </w:p>
        </w:tc>
      </w:tr>
    </w:tbl>
    <w:p w14:paraId="39B0BDC0" w14:textId="77777777" w:rsidR="005B77D2" w:rsidRDefault="005B77D2">
      <w:pPr>
        <w:keepLines/>
      </w:pPr>
    </w:p>
    <w:p w14:paraId="4C6C5447" w14:textId="77777777" w:rsidR="005B77D2" w:rsidRDefault="005B77D2">
      <w:pPr>
        <w:keepLines/>
      </w:pPr>
    </w:p>
    <w:tbl>
      <w:tblPr>
        <w:tblW w:w="0" w:type="auto"/>
        <w:tblLook w:val="0600" w:firstRow="0" w:lastRow="0" w:firstColumn="0" w:lastColumn="0" w:noHBand="1" w:noVBand="1"/>
      </w:tblPr>
      <w:tblGrid>
        <w:gridCol w:w="9986"/>
      </w:tblGrid>
      <w:tr w:rsidR="005B77D2" w14:paraId="26567069" w14:textId="77777777">
        <w:tc>
          <w:tcPr>
            <w:tcW w:w="9986" w:type="dxa"/>
          </w:tcPr>
          <w:p w14:paraId="72EA065A" w14:textId="77777777" w:rsidR="005B77D2" w:rsidRDefault="00AC56A1">
            <w:pPr>
              <w:keepNext/>
              <w:keepLines/>
            </w:pPr>
            <w:r>
              <w:rPr>
                <w:u w:val="single"/>
              </w:rPr>
              <w:t xml:space="preserve">Ad. </w:t>
            </w:r>
            <w:r w:rsidRPr="003172C1">
              <w:rPr>
                <w:u w:val="single"/>
              </w:rPr>
              <w:t>51: Only varieties with Sepal: ground color: white, yellow or green: Flower: pink or red coloration at aging</w:t>
            </w:r>
          </w:p>
          <w:p w14:paraId="57F67E41" w14:textId="77777777" w:rsidR="005B77D2" w:rsidRDefault="00AC56A1">
            <w:pPr>
              <w:pStyle w:val="BodyText"/>
              <w:keepNext/>
              <w:keepLines/>
              <w:spacing w:beforeAutospacing="1" w:afterAutospacing="1"/>
              <w:jc w:val="left"/>
              <w:divId w:val="1"/>
            </w:pPr>
            <w:r>
              <w:t>Observations should be made when the flower has shed approximately 90% of its filaments, but before all filaments have been shed.</w:t>
            </w:r>
          </w:p>
        </w:tc>
      </w:tr>
    </w:tbl>
    <w:p w14:paraId="5D233C17" w14:textId="77777777" w:rsidR="005B77D2" w:rsidRDefault="005B77D2">
      <w:pPr>
        <w:keepLines/>
      </w:pPr>
    </w:p>
    <w:p w14:paraId="2BC5374B" w14:textId="77777777" w:rsidR="005B77D2" w:rsidRDefault="005B77D2">
      <w:pPr>
        <w:keepLines/>
        <w:sectPr w:rsidR="005B77D2">
          <w:headerReference w:type="even" r:id="rId104"/>
          <w:headerReference w:type="default" r:id="rId105"/>
          <w:footerReference w:type="even" r:id="rId106"/>
          <w:footerReference w:type="default" r:id="rId107"/>
          <w:headerReference w:type="first" r:id="rId108"/>
          <w:footerReference w:type="first" r:id="rId109"/>
          <w:pgSz w:w="11906" w:h="16838"/>
          <w:pgMar w:top="400" w:right="960" w:bottom="400" w:left="960" w:header="510" w:footer="720" w:gutter="0"/>
          <w:cols w:space="720"/>
        </w:sectPr>
      </w:pPr>
    </w:p>
    <w:p w14:paraId="47E6F22A" w14:textId="77777777" w:rsidR="005B77D2" w:rsidRDefault="00AC56A1">
      <w:pPr>
        <w:pStyle w:val="Heading1"/>
      </w:pPr>
      <w:bookmarkStart w:id="313" w:name="_Toc_1_3_0000000024"/>
      <w:r>
        <w:lastRenderedPageBreak/>
        <w:t>Literature</w:t>
      </w:r>
      <w:bookmarkEnd w:id="313"/>
    </w:p>
    <w:p w14:paraId="01E51EC3" w14:textId="77777777" w:rsidR="005B77D2" w:rsidRDefault="005B77D2"/>
    <w:p w14:paraId="4DD9C8B9" w14:textId="77777777" w:rsidR="005B77D2" w:rsidRDefault="005B77D2"/>
    <w:p w14:paraId="36F64FA8" w14:textId="77777777" w:rsidR="005B77D2" w:rsidRDefault="00AC56A1">
      <w:pPr>
        <w:jc w:val="left"/>
        <w:rPr>
          <w:rFonts w:eastAsia="Arial"/>
        </w:rPr>
      </w:pPr>
      <w:r>
        <w:rPr>
          <w:rFonts w:eastAsia="Arial"/>
        </w:rPr>
        <w:t>Bavcon, J., Eler, K., Susek, A., 2012: Helleborus (Helleborus L.) in Slovenia. University Botanic Gardens Ljubljana, SI</w:t>
      </w:r>
    </w:p>
    <w:p w14:paraId="225AA079" w14:textId="77777777" w:rsidR="005B77D2" w:rsidRPr="002A4AB6" w:rsidRDefault="00AC56A1">
      <w:pPr>
        <w:jc w:val="left"/>
        <w:rPr>
          <w:rFonts w:eastAsia="Arial"/>
          <w:lang w:val="nl-NL"/>
          <w:rPrChange w:id="314" w:author="OERTEL Romy" w:date="2026-07-06T19:10:00Z" w16du:dateUtc="2026-07-06T17:10:00Z">
            <w:rPr>
              <w:rFonts w:eastAsia="Arial"/>
            </w:rPr>
          </w:rPrChange>
        </w:rPr>
      </w:pPr>
      <w:r>
        <w:rPr>
          <w:rFonts w:eastAsia="Arial"/>
        </w:rPr>
        <w:br/>
        <w:t xml:space="preserve">Clarke, I., Lee, H., 2019: Name that Flower: The Identification of Flowering Plants. </w:t>
      </w:r>
      <w:r w:rsidRPr="002A4AB6">
        <w:rPr>
          <w:rFonts w:eastAsia="Arial"/>
          <w:lang w:val="nl-NL"/>
          <w:rPrChange w:id="315" w:author="OERTEL Romy" w:date="2026-07-06T19:10:00Z" w16du:dateUtc="2026-07-06T17:10:00Z">
            <w:rPr>
              <w:rFonts w:eastAsia="Arial"/>
            </w:rPr>
          </w:rPrChange>
        </w:rPr>
        <w:t>Melbourne University Press, AU</w:t>
      </w:r>
    </w:p>
    <w:p w14:paraId="09CAFD87" w14:textId="77777777" w:rsidR="005B77D2" w:rsidRPr="002A4AB6" w:rsidRDefault="00AC56A1">
      <w:pPr>
        <w:jc w:val="left"/>
        <w:rPr>
          <w:rFonts w:eastAsia="Arial"/>
          <w:lang w:val="nl-NL"/>
          <w:rPrChange w:id="316" w:author="OERTEL Romy" w:date="2026-07-06T19:10:00Z" w16du:dateUtc="2026-07-06T17:10:00Z">
            <w:rPr>
              <w:rFonts w:eastAsia="Arial"/>
            </w:rPr>
          </w:rPrChange>
        </w:rPr>
      </w:pPr>
      <w:r w:rsidRPr="002A4AB6">
        <w:rPr>
          <w:rFonts w:eastAsia="Arial"/>
          <w:lang w:val="nl-NL"/>
          <w:rPrChange w:id="317" w:author="OERTEL Romy" w:date="2026-07-06T19:10:00Z" w16du:dateUtc="2026-07-06T17:10:00Z">
            <w:rPr>
              <w:rFonts w:eastAsia="Arial"/>
            </w:rPr>
          </w:rPrChange>
        </w:rPr>
        <w:br/>
      </w:r>
      <w:proofErr w:type="spellStart"/>
      <w:r w:rsidRPr="002A4AB6">
        <w:rPr>
          <w:rFonts w:eastAsia="Arial"/>
          <w:lang w:val="nl-NL"/>
          <w:rPrChange w:id="318" w:author="OERTEL Romy" w:date="2026-07-06T19:10:00Z" w16du:dateUtc="2026-07-06T17:10:00Z">
            <w:rPr>
              <w:rFonts w:eastAsia="Arial"/>
            </w:rPr>
          </w:rPrChange>
        </w:rPr>
        <w:t>Eggelte</w:t>
      </w:r>
      <w:proofErr w:type="spellEnd"/>
      <w:r w:rsidRPr="002A4AB6">
        <w:rPr>
          <w:rFonts w:eastAsia="Arial"/>
          <w:lang w:val="nl-NL"/>
          <w:rPrChange w:id="319" w:author="OERTEL Romy" w:date="2026-07-06T19:10:00Z" w16du:dateUtc="2026-07-06T17:10:00Z">
            <w:rPr>
              <w:rFonts w:eastAsia="Arial"/>
            </w:rPr>
          </w:rPrChange>
        </w:rPr>
        <w:t xml:space="preserve">, H. 2012: Botanisch woordenboek. </w:t>
      </w:r>
      <w:proofErr w:type="spellStart"/>
      <w:r w:rsidRPr="002A4AB6">
        <w:rPr>
          <w:rFonts w:eastAsia="Arial"/>
          <w:lang w:val="nl-NL"/>
          <w:rPrChange w:id="320" w:author="OERTEL Romy" w:date="2026-07-06T19:10:00Z" w16du:dateUtc="2026-07-06T17:10:00Z">
            <w:rPr>
              <w:rFonts w:eastAsia="Arial"/>
            </w:rPr>
          </w:rPrChange>
        </w:rPr>
        <w:t>Knnv</w:t>
      </w:r>
      <w:proofErr w:type="spellEnd"/>
      <w:r w:rsidRPr="002A4AB6">
        <w:rPr>
          <w:rFonts w:eastAsia="Arial"/>
          <w:lang w:val="nl-NL"/>
          <w:rPrChange w:id="321" w:author="OERTEL Romy" w:date="2026-07-06T19:10:00Z" w16du:dateUtc="2026-07-06T17:10:00Z">
            <w:rPr>
              <w:rFonts w:eastAsia="Arial"/>
            </w:rPr>
          </w:rPrChange>
        </w:rPr>
        <w:t xml:space="preserve"> Uitgeverij, NL</w:t>
      </w:r>
    </w:p>
    <w:p w14:paraId="4B6CE707" w14:textId="77777777" w:rsidR="005B77D2" w:rsidRPr="002A4AB6" w:rsidRDefault="00AC56A1">
      <w:pPr>
        <w:jc w:val="left"/>
        <w:rPr>
          <w:rFonts w:eastAsia="Arial"/>
          <w:lang w:val="nl-NL"/>
          <w:rPrChange w:id="322" w:author="OERTEL Romy" w:date="2026-07-06T19:10:00Z" w16du:dateUtc="2026-07-06T17:10:00Z">
            <w:rPr>
              <w:rFonts w:eastAsia="Arial"/>
            </w:rPr>
          </w:rPrChange>
        </w:rPr>
      </w:pPr>
      <w:r w:rsidRPr="00777A7F">
        <w:rPr>
          <w:rFonts w:eastAsia="Arial"/>
        </w:rPr>
        <w:br/>
      </w:r>
      <w:r>
        <w:rPr>
          <w:rFonts w:eastAsia="Arial"/>
        </w:rPr>
        <w:t xml:space="preserve">Hickey, M., King, C., 2000: The Cambridge Illustrated Glossary of Botanical Terms. </w:t>
      </w:r>
      <w:r w:rsidRPr="002A4AB6">
        <w:rPr>
          <w:rFonts w:eastAsia="Arial"/>
          <w:lang w:val="nl-NL"/>
          <w:rPrChange w:id="323" w:author="OERTEL Romy" w:date="2026-07-06T19:10:00Z" w16du:dateUtc="2026-07-06T17:10:00Z">
            <w:rPr>
              <w:rFonts w:eastAsia="Arial"/>
            </w:rPr>
          </w:rPrChange>
        </w:rPr>
        <w:t>Cambridge University Press, GB</w:t>
      </w:r>
    </w:p>
    <w:p w14:paraId="2BE7E038" w14:textId="77777777" w:rsidR="005B77D2" w:rsidRDefault="00AC56A1">
      <w:pPr>
        <w:jc w:val="left"/>
        <w:rPr>
          <w:rFonts w:eastAsia="Arial"/>
        </w:rPr>
      </w:pPr>
      <w:r w:rsidRPr="002A4AB6">
        <w:rPr>
          <w:rFonts w:eastAsia="Arial"/>
          <w:lang w:val="nl-NL"/>
          <w:rPrChange w:id="324" w:author="OERTEL Romy" w:date="2026-07-06T19:10:00Z" w16du:dateUtc="2026-07-06T17:10:00Z">
            <w:rPr>
              <w:rFonts w:eastAsia="Arial"/>
            </w:rPr>
          </w:rPrChange>
        </w:rPr>
        <w:br/>
      </w:r>
      <w:proofErr w:type="spellStart"/>
      <w:r w:rsidRPr="002A4AB6">
        <w:rPr>
          <w:rFonts w:eastAsia="Arial"/>
          <w:lang w:val="nl-NL"/>
          <w:rPrChange w:id="325" w:author="OERTEL Romy" w:date="2026-07-06T19:10:00Z" w16du:dateUtc="2026-07-06T17:10:00Z">
            <w:rPr>
              <w:rFonts w:eastAsia="Arial"/>
            </w:rPr>
          </w:rPrChange>
        </w:rPr>
        <w:t>Leijger</w:t>
      </w:r>
      <w:proofErr w:type="spellEnd"/>
      <w:r w:rsidRPr="002A4AB6">
        <w:rPr>
          <w:rFonts w:eastAsia="Arial"/>
          <w:lang w:val="nl-NL"/>
          <w:rPrChange w:id="326" w:author="OERTEL Romy" w:date="2026-07-06T19:10:00Z" w16du:dateUtc="2026-07-06T17:10:00Z">
            <w:rPr>
              <w:rFonts w:eastAsia="Arial"/>
            </w:rPr>
          </w:rPrChange>
        </w:rPr>
        <w:t xml:space="preserve">, E. 2017: Alles over het plantengeslacht </w:t>
      </w:r>
      <w:proofErr w:type="spellStart"/>
      <w:r w:rsidRPr="002A4AB6">
        <w:rPr>
          <w:rFonts w:eastAsia="Arial"/>
          <w:lang w:val="nl-NL"/>
          <w:rPrChange w:id="327" w:author="OERTEL Romy" w:date="2026-07-06T19:10:00Z" w16du:dateUtc="2026-07-06T17:10:00Z">
            <w:rPr>
              <w:rFonts w:eastAsia="Arial"/>
            </w:rPr>
          </w:rPrChange>
        </w:rPr>
        <w:t>Helleborus</w:t>
      </w:r>
      <w:proofErr w:type="spellEnd"/>
      <w:r w:rsidRPr="002A4AB6">
        <w:rPr>
          <w:rFonts w:eastAsia="Arial"/>
          <w:lang w:val="nl-NL"/>
          <w:rPrChange w:id="328" w:author="OERTEL Romy" w:date="2026-07-06T19:10:00Z" w16du:dateUtc="2026-07-06T17:10:00Z">
            <w:rPr>
              <w:rFonts w:eastAsia="Arial"/>
            </w:rPr>
          </w:rPrChange>
        </w:rPr>
        <w:t xml:space="preserve">. </w:t>
      </w:r>
      <w:r>
        <w:rPr>
          <w:rFonts w:eastAsia="Arial"/>
        </w:rPr>
        <w:t>Micha, NL</w:t>
      </w:r>
    </w:p>
    <w:p w14:paraId="799194AA" w14:textId="77777777" w:rsidR="005B77D2" w:rsidRDefault="00AC56A1">
      <w:pPr>
        <w:jc w:val="left"/>
        <w:rPr>
          <w:rFonts w:eastAsia="Arial"/>
        </w:rPr>
      </w:pPr>
      <w:r>
        <w:rPr>
          <w:rFonts w:eastAsia="Arial"/>
        </w:rPr>
        <w:br/>
        <w:t>McLewin, W., 2019: Helleborus and the Helleborastrum Problem. Wellesley-Cambridge Press, GB</w:t>
      </w:r>
    </w:p>
    <w:p w14:paraId="6101332B" w14:textId="77777777" w:rsidR="005B77D2" w:rsidRDefault="00AC56A1">
      <w:pPr>
        <w:jc w:val="left"/>
        <w:rPr>
          <w:ins w:id="329" w:author="TWO" w:date="2026-07-06T19:09:00Z" w16du:dateUtc="2026-07-06T17:09:00Z"/>
          <w:rFonts w:eastAsia="Arial"/>
        </w:rPr>
      </w:pPr>
      <w:ins w:id="330" w:author="TWO" w:date="2026-07-06T19:09:00Z" w16du:dateUtc="2026-07-06T17:09:00Z">
        <w:r>
          <w:rPr>
            <w:rFonts w:eastAsia="Arial"/>
          </w:rPr>
          <w:t> </w:t>
        </w:r>
      </w:ins>
    </w:p>
    <w:p w14:paraId="0614EABE" w14:textId="77777777" w:rsidR="005B77D2" w:rsidRDefault="00AC56A1">
      <w:pPr>
        <w:rPr>
          <w:rFonts w:eastAsia="Arial"/>
        </w:rPr>
      </w:pPr>
      <w:proofErr w:type="spellStart"/>
      <w:r>
        <w:rPr>
          <w:rFonts w:eastAsia="Arial"/>
        </w:rPr>
        <w:t>Nonokuchi</w:t>
      </w:r>
      <w:proofErr w:type="spellEnd"/>
      <w:r>
        <w:rPr>
          <w:rFonts w:eastAsia="Arial"/>
        </w:rPr>
        <w:t>, M., 2017: Christmas Rose. NHK Publishing, JP </w:t>
      </w:r>
    </w:p>
    <w:p w14:paraId="6B7E20A3" w14:textId="77777777" w:rsidR="005B77D2" w:rsidRDefault="00AC56A1">
      <w:pPr>
        <w:rPr>
          <w:ins w:id="331" w:author="TWO" w:date="2026-07-06T19:09:00Z" w16du:dateUtc="2026-07-06T17:09:00Z"/>
          <w:rFonts w:eastAsia="Arial"/>
        </w:rPr>
      </w:pPr>
      <w:ins w:id="332" w:author="TWO" w:date="2026-07-06T19:09:00Z" w16du:dateUtc="2026-07-06T17:09:00Z">
        <w:r>
          <w:rPr>
            <w:rFonts w:eastAsia="Arial"/>
          </w:rPr>
          <w:t> </w:t>
        </w:r>
      </w:ins>
    </w:p>
    <w:p w14:paraId="60B6EE18" w14:textId="77777777" w:rsidR="005B77D2" w:rsidRDefault="00AC56A1">
      <w:pPr>
        <w:rPr>
          <w:rFonts w:eastAsia="Arial"/>
        </w:rPr>
      </w:pPr>
      <w:proofErr w:type="spellStart"/>
      <w:r>
        <w:rPr>
          <w:rFonts w:eastAsia="Arial"/>
        </w:rPr>
        <w:t>Nonokuchi</w:t>
      </w:r>
      <w:proofErr w:type="spellEnd"/>
      <w:r>
        <w:rPr>
          <w:rFonts w:eastAsia="Arial"/>
        </w:rPr>
        <w:t xml:space="preserve">, M., 2011: How to Choose and Grow Christmas Roses </w:t>
      </w:r>
      <w:proofErr w:type="gramStart"/>
      <w:r>
        <w:rPr>
          <w:rFonts w:eastAsia="Arial"/>
        </w:rPr>
        <w:t>at a Glance</w:t>
      </w:r>
      <w:proofErr w:type="gramEnd"/>
      <w:r>
        <w:rPr>
          <w:rFonts w:eastAsia="Arial"/>
        </w:rPr>
        <w:t>. Ie no Hikari Kyokai, JP</w:t>
      </w:r>
    </w:p>
    <w:p w14:paraId="64D909AD" w14:textId="77777777" w:rsidR="005B77D2" w:rsidRDefault="00AC56A1">
      <w:pPr>
        <w:rPr>
          <w:ins w:id="333" w:author="TWO" w:date="2026-07-06T19:09:00Z" w16du:dateUtc="2026-07-06T17:09:00Z"/>
          <w:rFonts w:eastAsia="Arial"/>
        </w:rPr>
      </w:pPr>
      <w:ins w:id="334" w:author="TWO" w:date="2026-07-06T19:09:00Z" w16du:dateUtc="2026-07-06T17:09:00Z">
        <w:r>
          <w:rPr>
            <w:rFonts w:eastAsia="Arial"/>
          </w:rPr>
          <w:t> </w:t>
        </w:r>
      </w:ins>
    </w:p>
    <w:p w14:paraId="75550E75" w14:textId="77777777" w:rsidR="005B77D2" w:rsidRPr="00777A7F" w:rsidRDefault="00AC56A1">
      <w:pPr>
        <w:rPr>
          <w:rFonts w:eastAsia="Arial"/>
          <w:lang w:val="de-DE"/>
        </w:rPr>
      </w:pPr>
      <w:proofErr w:type="spellStart"/>
      <w:r>
        <w:rPr>
          <w:rFonts w:eastAsia="Arial"/>
        </w:rPr>
        <w:t>Shufunotomo</w:t>
      </w:r>
      <w:proofErr w:type="spellEnd"/>
      <w:r>
        <w:rPr>
          <w:rFonts w:eastAsia="Arial"/>
        </w:rPr>
        <w:t xml:space="preserve"> Co., Ltd., 2021: Garden with Christmas Roses. </w:t>
      </w:r>
      <w:proofErr w:type="spellStart"/>
      <w:r w:rsidRPr="00777A7F">
        <w:rPr>
          <w:rFonts w:eastAsia="Arial"/>
          <w:lang w:val="de-DE"/>
        </w:rPr>
        <w:t>Shufunotomo</w:t>
      </w:r>
      <w:proofErr w:type="spellEnd"/>
      <w:r w:rsidRPr="00777A7F">
        <w:rPr>
          <w:rFonts w:eastAsia="Arial"/>
          <w:lang w:val="de-DE"/>
        </w:rPr>
        <w:t>, JP</w:t>
      </w:r>
    </w:p>
    <w:p w14:paraId="5B188BD3" w14:textId="77777777" w:rsidR="005B77D2" w:rsidRPr="00777A7F" w:rsidRDefault="00AC56A1">
      <w:pPr>
        <w:rPr>
          <w:ins w:id="335" w:author="TWO" w:date="2026-07-06T19:09:00Z" w16du:dateUtc="2026-07-06T17:09:00Z"/>
          <w:rFonts w:eastAsia="Arial"/>
          <w:lang w:val="de-DE"/>
        </w:rPr>
      </w:pPr>
      <w:ins w:id="336" w:author="TWO" w:date="2026-07-06T19:09:00Z" w16du:dateUtc="2026-07-06T17:09:00Z">
        <w:r w:rsidRPr="00777A7F">
          <w:rPr>
            <w:rFonts w:eastAsia="Arial"/>
            <w:lang w:val="de-DE"/>
          </w:rPr>
          <w:t> </w:t>
        </w:r>
      </w:ins>
    </w:p>
    <w:p w14:paraId="57B8F817" w14:textId="77777777" w:rsidR="005B77D2" w:rsidRDefault="00AC56A1">
      <w:pPr>
        <w:rPr>
          <w:rFonts w:eastAsia="Arial"/>
        </w:rPr>
      </w:pPr>
      <w:r w:rsidRPr="002A4AB6">
        <w:rPr>
          <w:rFonts w:eastAsia="Arial"/>
          <w:lang w:val="de-DE"/>
        </w:rPr>
        <w:t>Thomsen, M., 2022: Lenzrosen, Die Wildarten – Schönheiten für jeden Garten. </w:t>
      </w:r>
      <w:r>
        <w:rPr>
          <w:rFonts w:eastAsia="Arial"/>
        </w:rPr>
        <w:t>Haupt Verlag, DE</w:t>
      </w:r>
    </w:p>
    <w:p w14:paraId="6E126D68" w14:textId="77777777" w:rsidR="005B77D2" w:rsidRDefault="00AC56A1">
      <w:pPr>
        <w:rPr>
          <w:ins w:id="337" w:author="TWO" w:date="2026-07-06T19:09:00Z" w16du:dateUtc="2026-07-06T17:09:00Z"/>
          <w:rFonts w:eastAsia="Arial"/>
        </w:rPr>
      </w:pPr>
      <w:ins w:id="338" w:author="TWO" w:date="2026-07-06T19:09:00Z" w16du:dateUtc="2026-07-06T17:09:00Z">
        <w:r>
          <w:rPr>
            <w:rFonts w:eastAsia="Arial"/>
          </w:rPr>
          <w:t> </w:t>
        </w:r>
      </w:ins>
    </w:p>
    <w:p w14:paraId="2FC3E952" w14:textId="77777777" w:rsidR="00FB0D09" w:rsidRDefault="00AC56A1">
      <w:pPr>
        <w:spacing w:beforeAutospacing="1" w:afterAutospacing="1"/>
        <w:rPr>
          <w:del w:id="339" w:author="TWO" w:date="2026-07-06T19:09:00Z" w16du:dateUtc="2026-07-06T17:09:00Z"/>
        </w:rPr>
      </w:pPr>
      <w:r>
        <w:rPr>
          <w:rFonts w:eastAsia="Arial"/>
        </w:rPr>
        <w:t xml:space="preserve">Yokoyama, N., 2023: Christmas Roses: New Edition. </w:t>
      </w:r>
      <w:proofErr w:type="spellStart"/>
      <w:r>
        <w:rPr>
          <w:rFonts w:eastAsia="Arial"/>
        </w:rPr>
        <w:t>Seibundo</w:t>
      </w:r>
      <w:proofErr w:type="spellEnd"/>
      <w:r>
        <w:rPr>
          <w:rFonts w:eastAsia="Arial"/>
        </w:rPr>
        <w:t xml:space="preserve"> </w:t>
      </w:r>
      <w:proofErr w:type="spellStart"/>
      <w:r>
        <w:rPr>
          <w:rFonts w:eastAsia="Arial"/>
        </w:rPr>
        <w:t>Shinkosha</w:t>
      </w:r>
      <w:proofErr w:type="spellEnd"/>
      <w:r>
        <w:rPr>
          <w:rFonts w:eastAsia="Arial"/>
        </w:rPr>
        <w:t>, JP </w:t>
      </w:r>
    </w:p>
    <w:p w14:paraId="53FC33EE" w14:textId="09DACE07" w:rsidR="005B77D2" w:rsidRDefault="001E5356">
      <w:pPr>
        <w:rPr>
          <w:rFonts w:eastAsia="Arial"/>
        </w:rPr>
        <w:sectPr w:rsidR="005B77D2">
          <w:headerReference w:type="even" r:id="rId110"/>
          <w:headerReference w:type="default" r:id="rId111"/>
          <w:footerReference w:type="even" r:id="rId112"/>
          <w:footerReference w:type="default" r:id="rId113"/>
          <w:headerReference w:type="first" r:id="rId114"/>
          <w:footerReference w:type="first" r:id="rId115"/>
          <w:pgSz w:w="11906" w:h="16838"/>
          <w:pgMar w:top="400" w:right="960" w:bottom="400" w:left="960" w:header="510" w:footer="720" w:gutter="0"/>
          <w:cols w:space="720"/>
        </w:sectPr>
      </w:pPr>
      <w:del w:id="341" w:author="TWO" w:date="2026-07-06T19:09:00Z" w16du:dateUtc="2026-07-06T17:09:00Z">
        <w:r>
          <w:br/>
        </w:r>
        <w:r>
          <w:br/>
        </w:r>
        <w:r>
          <w:br/>
        </w:r>
        <w:r>
          <w:br/>
          <w:delText> </w:delText>
        </w:r>
      </w:del>
    </w:p>
    <w:p w14:paraId="0D6102C3" w14:textId="77777777" w:rsidR="005B77D2" w:rsidRDefault="00AC56A1">
      <w:pPr>
        <w:pStyle w:val="Heading1"/>
      </w:pPr>
      <w:bookmarkStart w:id="342" w:name="_Toc_1_3_0000000025"/>
      <w:r>
        <w:lastRenderedPageBreak/>
        <w:t>Technical Questionnaire</w:t>
      </w:r>
      <w:bookmarkEnd w:id="342"/>
    </w:p>
    <w:p w14:paraId="5DB3A963" w14:textId="77777777" w:rsidR="005B77D2" w:rsidRDefault="005B77D2"/>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5B77D2" w14:paraId="024C2BF6" w14:textId="77777777">
        <w:trPr>
          <w:trHeight w:val="400"/>
        </w:trPr>
        <w:tc>
          <w:tcPr>
            <w:tcW w:w="1750" w:type="pct"/>
            <w:vAlign w:val="bottom"/>
          </w:tcPr>
          <w:p w14:paraId="50761DCB" w14:textId="77777777" w:rsidR="005B77D2" w:rsidRDefault="00AC56A1">
            <w:r>
              <w:t>TECHNICAL QUESTIONNAIRE</w:t>
            </w:r>
          </w:p>
        </w:tc>
        <w:tc>
          <w:tcPr>
            <w:tcW w:w="1500" w:type="pct"/>
            <w:vAlign w:val="bottom"/>
          </w:tcPr>
          <w:p w14:paraId="5E61E4FD" w14:textId="77777777" w:rsidR="005B77D2" w:rsidRDefault="00AC56A1">
            <w:r>
              <w:t>Page {x} of {y}</w:t>
            </w:r>
          </w:p>
        </w:tc>
        <w:tc>
          <w:tcPr>
            <w:tcW w:w="1750" w:type="pct"/>
            <w:shd w:val="clear" w:color="auto" w:fill="DFDFD7"/>
            <w:vAlign w:val="bottom"/>
          </w:tcPr>
          <w:p w14:paraId="6C9A9B7E" w14:textId="77777777" w:rsidR="005B77D2" w:rsidRDefault="00AC56A1">
            <w:r>
              <w:t>Reference Number:</w:t>
            </w:r>
          </w:p>
        </w:tc>
      </w:tr>
    </w:tbl>
    <w:p w14:paraId="3F3F2128" w14:textId="77777777" w:rsidR="005B77D2" w:rsidRDefault="005B77D2"/>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699"/>
        <w:gridCol w:w="8"/>
        <w:gridCol w:w="470"/>
        <w:gridCol w:w="2314"/>
        <w:gridCol w:w="134"/>
        <w:gridCol w:w="2949"/>
        <w:gridCol w:w="1905"/>
        <w:gridCol w:w="44"/>
        <w:gridCol w:w="1453"/>
      </w:tblGrid>
      <w:tr w:rsidR="005B77D2" w14:paraId="621B1C17" w14:textId="77777777" w:rsidTr="003172C1">
        <w:trPr>
          <w:trHeight w:val="600"/>
        </w:trPr>
        <w:tc>
          <w:tcPr>
            <w:tcW w:w="1817" w:type="pct"/>
            <w:gridSpan w:val="5"/>
          </w:tcPr>
          <w:p w14:paraId="73E7DC7D" w14:textId="77777777" w:rsidR="005B77D2" w:rsidRDefault="005B77D2"/>
        </w:tc>
        <w:tc>
          <w:tcPr>
            <w:tcW w:w="1478" w:type="pct"/>
          </w:tcPr>
          <w:p w14:paraId="210299E7" w14:textId="77777777" w:rsidR="005B77D2" w:rsidRDefault="005B77D2"/>
        </w:tc>
        <w:tc>
          <w:tcPr>
            <w:tcW w:w="1705" w:type="pct"/>
            <w:gridSpan w:val="3"/>
            <w:shd w:val="clear" w:color="auto" w:fill="DFDFD7"/>
          </w:tcPr>
          <w:p w14:paraId="7BD6FB5F" w14:textId="77777777" w:rsidR="005B77D2" w:rsidRDefault="005B77D2"/>
          <w:p w14:paraId="01765E28" w14:textId="77777777" w:rsidR="005B77D2" w:rsidRDefault="00AC56A1">
            <w:r>
              <w:t>Application date:</w:t>
            </w:r>
          </w:p>
          <w:p w14:paraId="3506D4B6" w14:textId="77777777" w:rsidR="005B77D2" w:rsidRDefault="00AC56A1">
            <w:r>
              <w:t>(not to be filled in by the applicant)</w:t>
            </w:r>
          </w:p>
        </w:tc>
      </w:tr>
      <w:tr w:rsidR="005B77D2" w14:paraId="4E81330B" w14:textId="77777777" w:rsidTr="003172C1">
        <w:trPr>
          <w:trHeight w:val="600"/>
        </w:trPr>
        <w:tc>
          <w:tcPr>
            <w:tcW w:w="5000" w:type="pct"/>
            <w:gridSpan w:val="9"/>
          </w:tcPr>
          <w:p w14:paraId="451178C2" w14:textId="77777777" w:rsidR="005B77D2" w:rsidRDefault="005B77D2">
            <w:pPr>
              <w:jc w:val="center"/>
            </w:pPr>
          </w:p>
          <w:p w14:paraId="4A5276E7" w14:textId="77777777" w:rsidR="005B77D2" w:rsidRDefault="00AC56A1">
            <w:pPr>
              <w:jc w:val="center"/>
            </w:pPr>
            <w:r>
              <w:rPr>
                <w:sz w:val="18"/>
              </w:rPr>
              <w:t>TECHNICAL QUESTIONNAIRE</w:t>
            </w:r>
          </w:p>
          <w:p w14:paraId="58A8603F" w14:textId="77777777" w:rsidR="005B77D2" w:rsidRDefault="00AC56A1">
            <w:pPr>
              <w:jc w:val="center"/>
            </w:pPr>
            <w:r>
              <w:rPr>
                <w:sz w:val="18"/>
              </w:rPr>
              <w:t>to be completed in connection with an application for plant breeders' rights</w:t>
            </w:r>
          </w:p>
        </w:tc>
      </w:tr>
      <w:tr w:rsidR="005B77D2" w14:paraId="33F66882" w14:textId="77777777" w:rsidTr="003172C1">
        <w:tblPrEx>
          <w:jc w:val="center"/>
        </w:tblPrEx>
        <w:trPr>
          <w:jc w:val="center"/>
        </w:trPr>
        <w:tc>
          <w:tcPr>
            <w:tcW w:w="5000" w:type="pct"/>
            <w:gridSpan w:val="9"/>
            <w:tcBorders>
              <w:bottom w:val="nil"/>
            </w:tcBorders>
          </w:tcPr>
          <w:p w14:paraId="4D9004E3" w14:textId="77777777" w:rsidR="005B77D2" w:rsidRDefault="005B77D2"/>
          <w:p w14:paraId="291854C7" w14:textId="77777777" w:rsidR="005B77D2" w:rsidRDefault="00AC56A1">
            <w:r>
              <w:rPr>
                <w:sz w:val="18"/>
              </w:rPr>
              <w:t>1.</w:t>
            </w:r>
            <w:r>
              <w:rPr>
                <w:sz w:val="18"/>
              </w:rPr>
              <w:tab/>
              <w:t>Subject of the Technical Questionnaire</w:t>
            </w:r>
          </w:p>
          <w:p w14:paraId="257927BE" w14:textId="77777777" w:rsidR="005B77D2" w:rsidRDefault="005B77D2"/>
        </w:tc>
      </w:tr>
      <w:tr w:rsidR="005B77D2" w14:paraId="0C5A4A45" w14:textId="77777777" w:rsidTr="003172C1">
        <w:trPr>
          <w:trHeight w:val="454"/>
        </w:trPr>
        <w:tc>
          <w:tcPr>
            <w:tcW w:w="590" w:type="pct"/>
            <w:gridSpan w:val="3"/>
            <w:tcBorders>
              <w:top w:val="nil"/>
              <w:bottom w:val="nil"/>
              <w:right w:val="nil"/>
            </w:tcBorders>
            <w:vAlign w:val="center"/>
          </w:tcPr>
          <w:p w14:paraId="0F141DD1" w14:textId="77777777" w:rsidR="005B77D2" w:rsidRDefault="00AC56A1">
            <w:r>
              <w:rPr>
                <w:sz w:val="18"/>
              </w:rPr>
              <w:tab/>
              <w:t>1.1</w:t>
            </w:r>
          </w:p>
        </w:tc>
        <w:tc>
          <w:tcPr>
            <w:tcW w:w="1227" w:type="pct"/>
            <w:gridSpan w:val="2"/>
            <w:tcBorders>
              <w:top w:val="nil"/>
              <w:left w:val="nil"/>
              <w:bottom w:val="nil"/>
              <w:right w:val="nil"/>
            </w:tcBorders>
            <w:vAlign w:val="center"/>
          </w:tcPr>
          <w:p w14:paraId="11C8A58F" w14:textId="77777777" w:rsidR="005B77D2" w:rsidRDefault="00AC56A1">
            <w:r>
              <w:rPr>
                <w:sz w:val="18"/>
              </w:rPr>
              <w:t>Botanical name</w:t>
            </w:r>
          </w:p>
        </w:tc>
        <w:tc>
          <w:tcPr>
            <w:tcW w:w="2455" w:type="pct"/>
            <w:gridSpan w:val="3"/>
            <w:tcBorders>
              <w:top w:val="nil"/>
              <w:left w:val="nil"/>
              <w:bottom w:val="nil"/>
              <w:right w:val="nil"/>
            </w:tcBorders>
            <w:vAlign w:val="center"/>
          </w:tcPr>
          <w:p w14:paraId="59840F20" w14:textId="77777777" w:rsidR="005B77D2" w:rsidRDefault="00000000">
            <w:r>
              <w:pict w14:anchorId="1C528979">
                <v:shapetype id="_x0000_t202" coordsize="21600,21600" o:spt="202" path="m,l,21600r21600,l21600,xe">
                  <v:stroke joinstyle="miter"/>
                  <v:path gradientshapeok="t" o:connecttype="rect"/>
                </v:shapetype>
                <v:shape id="_x0000_s2977" type="#_x0000_t202" style="position:absolute;left:0;text-align:left;margin-left:0;margin-top:0;width:250pt;height:18pt;z-index:251658240;mso-position-horizontal:center;mso-position-horizontal-relative:text;mso-position-vertical:center;mso-position-vertical-relative:text">
                  <v:textbox>
                    <w:txbxContent>
                      <w:p w14:paraId="16AA8E31" w14:textId="77777777" w:rsidR="005B77D2" w:rsidRDefault="00AC56A1">
                        <w:pPr>
                          <w:divId w:val="1"/>
                        </w:pPr>
                        <w:r>
                          <w:rPr>
                            <w:i/>
                            <w:sz w:val="16"/>
                          </w:rPr>
                          <w:t>Helleborus</w:t>
                        </w:r>
                        <w:r>
                          <w:rPr>
                            <w:sz w:val="16"/>
                          </w:rPr>
                          <w:t xml:space="preserve"> L.</w:t>
                        </w:r>
                      </w:p>
                    </w:txbxContent>
                  </v:textbox>
                </v:shape>
              </w:pict>
            </w:r>
          </w:p>
        </w:tc>
        <w:tc>
          <w:tcPr>
            <w:tcW w:w="728" w:type="pct"/>
            <w:tcBorders>
              <w:top w:val="nil"/>
              <w:left w:val="nil"/>
              <w:bottom w:val="nil"/>
            </w:tcBorders>
            <w:vAlign w:val="center"/>
          </w:tcPr>
          <w:p w14:paraId="3A4536F6" w14:textId="77777777" w:rsidR="005B77D2" w:rsidRDefault="005B77D2"/>
        </w:tc>
      </w:tr>
      <w:tr w:rsidR="005B77D2" w14:paraId="268CE492" w14:textId="77777777" w:rsidTr="003172C1">
        <w:trPr>
          <w:trHeight w:val="200"/>
        </w:trPr>
        <w:tc>
          <w:tcPr>
            <w:tcW w:w="590" w:type="pct"/>
            <w:gridSpan w:val="3"/>
            <w:tcBorders>
              <w:top w:val="nil"/>
              <w:bottom w:val="nil"/>
              <w:right w:val="nil"/>
            </w:tcBorders>
            <w:vAlign w:val="center"/>
          </w:tcPr>
          <w:p w14:paraId="7EDFF6CE" w14:textId="77777777" w:rsidR="005B77D2" w:rsidRDefault="00AC56A1">
            <w:r>
              <w:rPr>
                <w:sz w:val="18"/>
              </w:rPr>
              <w:tab/>
              <w:t>1.2</w:t>
            </w:r>
          </w:p>
        </w:tc>
        <w:tc>
          <w:tcPr>
            <w:tcW w:w="1227" w:type="pct"/>
            <w:gridSpan w:val="2"/>
            <w:tcBorders>
              <w:top w:val="nil"/>
              <w:left w:val="nil"/>
              <w:bottom w:val="nil"/>
              <w:right w:val="nil"/>
            </w:tcBorders>
            <w:vAlign w:val="center"/>
          </w:tcPr>
          <w:p w14:paraId="710C3073" w14:textId="77777777" w:rsidR="005B77D2" w:rsidRDefault="00AC56A1">
            <w:r>
              <w:rPr>
                <w:sz w:val="18"/>
              </w:rPr>
              <w:t>Common name</w:t>
            </w:r>
          </w:p>
        </w:tc>
        <w:tc>
          <w:tcPr>
            <w:tcW w:w="2455" w:type="pct"/>
            <w:gridSpan w:val="3"/>
            <w:tcBorders>
              <w:top w:val="nil"/>
              <w:left w:val="nil"/>
              <w:bottom w:val="nil"/>
              <w:right w:val="nil"/>
            </w:tcBorders>
            <w:vAlign w:val="center"/>
          </w:tcPr>
          <w:p w14:paraId="7BAB901A" w14:textId="77777777" w:rsidR="005B77D2" w:rsidRDefault="00000000">
            <w:r>
              <w:pict w14:anchorId="2570BA47">
                <v:shape id="_x0000_s2978" type="#_x0000_t202" style="position:absolute;left:0;text-align:left;margin-left:0;margin-top:0;width:250pt;height:18pt;z-index:251658241;mso-position-horizontal:center;mso-position-horizontal-relative:text;mso-position-vertical:center;mso-position-vertical-relative:text">
                  <v:textbox>
                    <w:txbxContent>
                      <w:p w14:paraId="169551E1" w14:textId="77777777" w:rsidR="005B77D2" w:rsidRDefault="00AC56A1">
                        <w:pPr>
                          <w:divId w:val="1"/>
                        </w:pPr>
                        <w:r>
                          <w:rPr>
                            <w:sz w:val="16"/>
                          </w:rPr>
                          <w:t>Christmas Rose, Hellebore, Lenten Rose</w:t>
                        </w:r>
                      </w:p>
                    </w:txbxContent>
                  </v:textbox>
                </v:shape>
              </w:pict>
            </w:r>
          </w:p>
        </w:tc>
        <w:tc>
          <w:tcPr>
            <w:tcW w:w="728" w:type="pct"/>
            <w:tcBorders>
              <w:top w:val="nil"/>
              <w:left w:val="nil"/>
              <w:bottom w:val="nil"/>
            </w:tcBorders>
            <w:vAlign w:val="center"/>
          </w:tcPr>
          <w:p w14:paraId="7FC43E09" w14:textId="77777777" w:rsidR="005B77D2" w:rsidRDefault="005B77D2"/>
        </w:tc>
      </w:tr>
      <w:tr w:rsidR="005B77D2" w14:paraId="60EF30E6" w14:textId="77777777" w:rsidTr="003172C1">
        <w:trPr>
          <w:trHeight w:val="200"/>
          <w:ins w:id="343" w:author="TWO" w:date="2026-07-06T19:09:00Z"/>
        </w:trPr>
        <w:tc>
          <w:tcPr>
            <w:tcW w:w="590" w:type="pct"/>
            <w:gridSpan w:val="3"/>
            <w:tcBorders>
              <w:top w:val="nil"/>
              <w:bottom w:val="nil"/>
              <w:right w:val="nil"/>
            </w:tcBorders>
            <w:vAlign w:val="center"/>
          </w:tcPr>
          <w:p w14:paraId="06296DEA" w14:textId="77777777" w:rsidR="005B77D2" w:rsidRDefault="005B77D2">
            <w:pPr>
              <w:rPr>
                <w:ins w:id="344" w:author="TWO" w:date="2026-07-06T19:09:00Z" w16du:dateUtc="2026-07-06T17:09:00Z"/>
              </w:rPr>
            </w:pPr>
          </w:p>
        </w:tc>
        <w:tc>
          <w:tcPr>
            <w:tcW w:w="1227" w:type="pct"/>
            <w:gridSpan w:val="2"/>
            <w:tcBorders>
              <w:top w:val="nil"/>
              <w:left w:val="nil"/>
              <w:bottom w:val="nil"/>
              <w:right w:val="nil"/>
            </w:tcBorders>
            <w:vAlign w:val="center"/>
          </w:tcPr>
          <w:p w14:paraId="7E6A584F" w14:textId="77777777" w:rsidR="005B77D2" w:rsidRDefault="005B77D2">
            <w:pPr>
              <w:rPr>
                <w:ins w:id="345" w:author="TWO" w:date="2026-07-06T19:09:00Z" w16du:dateUtc="2026-07-06T17:09:00Z"/>
              </w:rPr>
            </w:pPr>
          </w:p>
        </w:tc>
        <w:tc>
          <w:tcPr>
            <w:tcW w:w="2455" w:type="pct"/>
            <w:gridSpan w:val="3"/>
            <w:tcBorders>
              <w:top w:val="nil"/>
              <w:left w:val="nil"/>
              <w:bottom w:val="nil"/>
              <w:right w:val="nil"/>
            </w:tcBorders>
            <w:vAlign w:val="center"/>
          </w:tcPr>
          <w:p w14:paraId="50CAD8A4" w14:textId="77777777" w:rsidR="005B77D2" w:rsidRDefault="005B77D2">
            <w:pPr>
              <w:rPr>
                <w:ins w:id="346" w:author="TWO" w:date="2026-07-06T19:09:00Z" w16du:dateUtc="2026-07-06T17:09:00Z"/>
              </w:rPr>
            </w:pPr>
          </w:p>
        </w:tc>
        <w:tc>
          <w:tcPr>
            <w:tcW w:w="728" w:type="pct"/>
            <w:tcBorders>
              <w:top w:val="nil"/>
              <w:left w:val="nil"/>
              <w:bottom w:val="nil"/>
            </w:tcBorders>
            <w:vAlign w:val="center"/>
          </w:tcPr>
          <w:p w14:paraId="10E5F4DB" w14:textId="77777777" w:rsidR="005B77D2" w:rsidRDefault="005B77D2">
            <w:pPr>
              <w:rPr>
                <w:ins w:id="347" w:author="TWO" w:date="2026-07-06T19:09:00Z" w16du:dateUtc="2026-07-06T17:09:00Z"/>
              </w:rPr>
            </w:pPr>
          </w:p>
        </w:tc>
      </w:tr>
      <w:tr w:rsidR="005B77D2" w14:paraId="1BF6FF84" w14:textId="77777777" w:rsidTr="003172C1">
        <w:trPr>
          <w:trHeight w:val="454"/>
          <w:ins w:id="348" w:author="TWO" w:date="2026-07-06T19:09:00Z"/>
        </w:trPr>
        <w:tc>
          <w:tcPr>
            <w:tcW w:w="590" w:type="pct"/>
            <w:gridSpan w:val="3"/>
            <w:tcBorders>
              <w:top w:val="nil"/>
              <w:bottom w:val="nil"/>
              <w:right w:val="nil"/>
            </w:tcBorders>
            <w:vAlign w:val="center"/>
          </w:tcPr>
          <w:p w14:paraId="5333E25C" w14:textId="77777777" w:rsidR="005B77D2" w:rsidRDefault="00AC56A1">
            <w:pPr>
              <w:rPr>
                <w:ins w:id="349" w:author="TWO" w:date="2026-07-06T19:09:00Z" w16du:dateUtc="2026-07-06T17:09:00Z"/>
              </w:rPr>
            </w:pPr>
            <w:ins w:id="350" w:author="TWO" w:date="2026-07-06T19:09:00Z" w16du:dateUtc="2026-07-06T17:09:00Z">
              <w:r>
                <w:rPr>
                  <w:sz w:val="18"/>
                </w:rPr>
                <w:tab/>
                <w:t>1.3</w:t>
              </w:r>
            </w:ins>
          </w:p>
        </w:tc>
        <w:tc>
          <w:tcPr>
            <w:tcW w:w="1227" w:type="pct"/>
            <w:gridSpan w:val="2"/>
            <w:tcBorders>
              <w:top w:val="nil"/>
              <w:left w:val="nil"/>
              <w:bottom w:val="nil"/>
              <w:right w:val="nil"/>
            </w:tcBorders>
            <w:vAlign w:val="center"/>
          </w:tcPr>
          <w:p w14:paraId="087FD877" w14:textId="77777777" w:rsidR="005B77D2" w:rsidRDefault="00AC56A1">
            <w:pPr>
              <w:rPr>
                <w:ins w:id="351" w:author="TWO" w:date="2026-07-06T19:09:00Z" w16du:dateUtc="2026-07-06T17:09:00Z"/>
              </w:rPr>
            </w:pPr>
            <w:ins w:id="352" w:author="TWO" w:date="2026-07-06T19:09:00Z" w16du:dateUtc="2026-07-06T17:09:00Z">
              <w:r>
                <w:rPr>
                  <w:sz w:val="18"/>
                </w:rPr>
                <w:t>Species (please indicate):</w:t>
              </w:r>
            </w:ins>
          </w:p>
        </w:tc>
        <w:tc>
          <w:tcPr>
            <w:tcW w:w="2455" w:type="pct"/>
            <w:gridSpan w:val="3"/>
            <w:tcBorders>
              <w:top w:val="nil"/>
              <w:left w:val="nil"/>
              <w:bottom w:val="nil"/>
              <w:right w:val="nil"/>
            </w:tcBorders>
            <w:vAlign w:val="center"/>
          </w:tcPr>
          <w:p w14:paraId="2B9FF611" w14:textId="77777777" w:rsidR="005B77D2" w:rsidRDefault="00000000">
            <w:pPr>
              <w:rPr>
                <w:ins w:id="353" w:author="TWO" w:date="2026-07-06T19:09:00Z" w16du:dateUtc="2026-07-06T17:09:00Z"/>
              </w:rPr>
            </w:pPr>
            <w:ins w:id="354" w:author="TWO" w:date="2026-07-06T19:09:00Z" w16du:dateUtc="2026-07-06T17:09:00Z">
              <w:r>
                <w:pict w14:anchorId="70A70F08">
                  <v:shape id="_x0000_s2979" type="#_x0000_t202" style="position:absolute;left:0;text-align:left;margin-left:0;margin-top:0;width:250pt;height:18pt;z-index:251658242;mso-position-horizontal:center;mso-position-horizontal-relative:text;mso-position-vertical:center;mso-position-vertical-relative:text">
                    <v:textbox>
                      <w:txbxContent>
                        <w:p w14:paraId="4564CD16" w14:textId="77777777" w:rsidR="005B77D2" w:rsidRDefault="005B77D2">
                          <w:pPr>
                            <w:rPr>
                              <w:ins w:id="355" w:author="TWO" w:date="2026-07-06T19:09:00Z" w16du:dateUtc="2026-07-06T17:09:00Z"/>
                            </w:rPr>
                          </w:pPr>
                        </w:p>
                      </w:txbxContent>
                    </v:textbox>
                  </v:shape>
                </w:pict>
              </w:r>
            </w:ins>
          </w:p>
        </w:tc>
        <w:tc>
          <w:tcPr>
            <w:tcW w:w="728" w:type="pct"/>
            <w:tcBorders>
              <w:top w:val="nil"/>
              <w:left w:val="nil"/>
              <w:bottom w:val="nil"/>
            </w:tcBorders>
            <w:vAlign w:val="center"/>
          </w:tcPr>
          <w:p w14:paraId="32AFC3CB" w14:textId="77777777" w:rsidR="005B77D2" w:rsidRDefault="005B77D2">
            <w:pPr>
              <w:rPr>
                <w:ins w:id="356" w:author="TWO" w:date="2026-07-06T19:09:00Z" w16du:dateUtc="2026-07-06T17:09:00Z"/>
              </w:rPr>
            </w:pPr>
          </w:p>
        </w:tc>
      </w:tr>
      <w:tr w:rsidR="005B77D2" w14:paraId="438F73DC" w14:textId="77777777" w:rsidTr="003172C1">
        <w:tc>
          <w:tcPr>
            <w:tcW w:w="5000" w:type="pct"/>
            <w:gridSpan w:val="9"/>
            <w:tcBorders>
              <w:bottom w:val="nil"/>
            </w:tcBorders>
          </w:tcPr>
          <w:p w14:paraId="6DB52A57" w14:textId="77777777" w:rsidR="005B77D2" w:rsidRDefault="005B77D2"/>
          <w:p w14:paraId="5A263F12" w14:textId="77777777" w:rsidR="005B77D2" w:rsidRDefault="00AC56A1">
            <w:r>
              <w:rPr>
                <w:sz w:val="18"/>
              </w:rPr>
              <w:t>2.</w:t>
            </w:r>
            <w:r>
              <w:rPr>
                <w:sz w:val="18"/>
              </w:rPr>
              <w:tab/>
              <w:t>Applicant</w:t>
            </w:r>
          </w:p>
          <w:p w14:paraId="084E6BEF" w14:textId="77777777" w:rsidR="005B77D2" w:rsidRDefault="005B77D2"/>
        </w:tc>
      </w:tr>
      <w:tr w:rsidR="005B77D2" w14:paraId="1E32058C" w14:textId="77777777" w:rsidTr="003172C1">
        <w:trPr>
          <w:trHeight w:val="600"/>
        </w:trPr>
        <w:tc>
          <w:tcPr>
            <w:tcW w:w="354" w:type="pct"/>
            <w:gridSpan w:val="2"/>
            <w:tcBorders>
              <w:top w:val="nil"/>
              <w:bottom w:val="nil"/>
              <w:right w:val="nil"/>
            </w:tcBorders>
          </w:tcPr>
          <w:p w14:paraId="715C9610" w14:textId="77777777" w:rsidR="005B77D2" w:rsidRDefault="005B77D2"/>
        </w:tc>
        <w:tc>
          <w:tcPr>
            <w:tcW w:w="1463" w:type="pct"/>
            <w:gridSpan w:val="3"/>
            <w:tcBorders>
              <w:top w:val="nil"/>
              <w:left w:val="nil"/>
              <w:bottom w:val="nil"/>
              <w:right w:val="nil"/>
            </w:tcBorders>
          </w:tcPr>
          <w:p w14:paraId="07F5C72C" w14:textId="77777777" w:rsidR="005B77D2" w:rsidRDefault="00AC56A1">
            <w:r>
              <w:rPr>
                <w:sz w:val="18"/>
              </w:rPr>
              <w:t>Name</w:t>
            </w:r>
          </w:p>
        </w:tc>
        <w:tc>
          <w:tcPr>
            <w:tcW w:w="2455" w:type="pct"/>
            <w:gridSpan w:val="3"/>
            <w:tcBorders>
              <w:top w:val="nil"/>
              <w:left w:val="nil"/>
              <w:bottom w:val="nil"/>
              <w:right w:val="nil"/>
            </w:tcBorders>
          </w:tcPr>
          <w:p w14:paraId="7AE69110" w14:textId="77777777" w:rsidR="005B77D2" w:rsidRDefault="00000000">
            <w:r>
              <w:pict w14:anchorId="53F88C8F">
                <v:shape id="_x0000_s2980" type="#_x0000_t202" style="position:absolute;left:0;text-align:left;margin-left:0;margin-top:0;width:250pt;height:20pt;z-index:251658243;mso-position-horizontal:center;mso-position-horizontal-relative:text;mso-position-vertical:center;mso-position-vertical-relative:text">
                  <v:textbox>
                    <w:txbxContent>
                      <w:p w14:paraId="2D264429" w14:textId="77777777" w:rsidR="005B77D2" w:rsidRDefault="005B77D2"/>
                    </w:txbxContent>
                  </v:textbox>
                </v:shape>
              </w:pict>
            </w:r>
          </w:p>
        </w:tc>
        <w:tc>
          <w:tcPr>
            <w:tcW w:w="728" w:type="pct"/>
            <w:tcBorders>
              <w:top w:val="nil"/>
              <w:left w:val="nil"/>
              <w:bottom w:val="nil"/>
            </w:tcBorders>
          </w:tcPr>
          <w:p w14:paraId="7A5807D9" w14:textId="77777777" w:rsidR="005B77D2" w:rsidRDefault="005B77D2"/>
        </w:tc>
      </w:tr>
      <w:tr w:rsidR="005B77D2" w14:paraId="3558D245" w14:textId="77777777" w:rsidTr="003172C1">
        <w:trPr>
          <w:trHeight w:val="900"/>
        </w:trPr>
        <w:tc>
          <w:tcPr>
            <w:tcW w:w="354" w:type="pct"/>
            <w:gridSpan w:val="2"/>
            <w:tcBorders>
              <w:top w:val="nil"/>
              <w:bottom w:val="nil"/>
              <w:right w:val="nil"/>
            </w:tcBorders>
          </w:tcPr>
          <w:p w14:paraId="000B8D20" w14:textId="77777777" w:rsidR="005B77D2" w:rsidRDefault="005B77D2"/>
        </w:tc>
        <w:tc>
          <w:tcPr>
            <w:tcW w:w="1463" w:type="pct"/>
            <w:gridSpan w:val="3"/>
            <w:tcBorders>
              <w:top w:val="nil"/>
              <w:left w:val="nil"/>
              <w:bottom w:val="nil"/>
              <w:right w:val="nil"/>
            </w:tcBorders>
          </w:tcPr>
          <w:p w14:paraId="5631C01E" w14:textId="77777777" w:rsidR="005B77D2" w:rsidRDefault="00AC56A1">
            <w:r>
              <w:rPr>
                <w:sz w:val="18"/>
              </w:rPr>
              <w:t>Address</w:t>
            </w:r>
          </w:p>
        </w:tc>
        <w:tc>
          <w:tcPr>
            <w:tcW w:w="2455" w:type="pct"/>
            <w:gridSpan w:val="3"/>
            <w:tcBorders>
              <w:top w:val="nil"/>
              <w:left w:val="nil"/>
              <w:bottom w:val="nil"/>
              <w:right w:val="nil"/>
            </w:tcBorders>
          </w:tcPr>
          <w:p w14:paraId="4DA42148" w14:textId="77777777" w:rsidR="005B77D2" w:rsidRDefault="00000000">
            <w:r>
              <w:pict w14:anchorId="01351E19">
                <v:shape id="_x0000_s2981" type="#_x0000_t202" style="position:absolute;left:0;text-align:left;margin-left:0;margin-top:0;width:250pt;height:36pt;z-index:251658244;mso-position-horizontal:center;mso-position-horizontal-relative:text;mso-position-vertical:center;mso-position-vertical-relative:text">
                  <v:textbox>
                    <w:txbxContent>
                      <w:p w14:paraId="2F1189DA" w14:textId="77777777" w:rsidR="005B77D2" w:rsidRDefault="005B77D2"/>
                    </w:txbxContent>
                  </v:textbox>
                </v:shape>
              </w:pict>
            </w:r>
          </w:p>
        </w:tc>
        <w:tc>
          <w:tcPr>
            <w:tcW w:w="728" w:type="pct"/>
            <w:tcBorders>
              <w:top w:val="nil"/>
              <w:left w:val="nil"/>
              <w:bottom w:val="nil"/>
            </w:tcBorders>
          </w:tcPr>
          <w:p w14:paraId="2C9D9B3A" w14:textId="77777777" w:rsidR="005B77D2" w:rsidRDefault="005B77D2"/>
        </w:tc>
      </w:tr>
      <w:tr w:rsidR="005B77D2" w14:paraId="6D443C40" w14:textId="77777777" w:rsidTr="003172C1">
        <w:trPr>
          <w:trHeight w:val="600"/>
        </w:trPr>
        <w:tc>
          <w:tcPr>
            <w:tcW w:w="354" w:type="pct"/>
            <w:gridSpan w:val="2"/>
            <w:tcBorders>
              <w:top w:val="nil"/>
              <w:bottom w:val="nil"/>
              <w:right w:val="nil"/>
            </w:tcBorders>
          </w:tcPr>
          <w:p w14:paraId="2B875E82" w14:textId="77777777" w:rsidR="005B77D2" w:rsidRDefault="005B77D2"/>
        </w:tc>
        <w:tc>
          <w:tcPr>
            <w:tcW w:w="1463" w:type="pct"/>
            <w:gridSpan w:val="3"/>
            <w:tcBorders>
              <w:top w:val="nil"/>
              <w:left w:val="nil"/>
              <w:bottom w:val="nil"/>
              <w:right w:val="nil"/>
            </w:tcBorders>
          </w:tcPr>
          <w:p w14:paraId="034178F9" w14:textId="77777777" w:rsidR="005B77D2" w:rsidRDefault="00AC56A1">
            <w:r>
              <w:rPr>
                <w:sz w:val="18"/>
              </w:rPr>
              <w:t>Telephone No.</w:t>
            </w:r>
          </w:p>
        </w:tc>
        <w:tc>
          <w:tcPr>
            <w:tcW w:w="2455" w:type="pct"/>
            <w:gridSpan w:val="3"/>
            <w:tcBorders>
              <w:top w:val="nil"/>
              <w:left w:val="nil"/>
              <w:bottom w:val="nil"/>
              <w:right w:val="nil"/>
            </w:tcBorders>
          </w:tcPr>
          <w:p w14:paraId="01CA9079" w14:textId="77777777" w:rsidR="005B77D2" w:rsidRDefault="00000000">
            <w:r>
              <w:pict w14:anchorId="6DD057E2">
                <v:shape id="_x0000_s2982" type="#_x0000_t202" style="position:absolute;left:0;text-align:left;margin-left:0;margin-top:0;width:250pt;height:20pt;z-index:251658245;mso-position-horizontal:center;mso-position-horizontal-relative:text;mso-position-vertical:center;mso-position-vertical-relative:text">
                  <v:textbox>
                    <w:txbxContent>
                      <w:p w14:paraId="5B028425" w14:textId="77777777" w:rsidR="005B77D2" w:rsidRDefault="005B77D2"/>
                    </w:txbxContent>
                  </v:textbox>
                </v:shape>
              </w:pict>
            </w:r>
          </w:p>
        </w:tc>
        <w:tc>
          <w:tcPr>
            <w:tcW w:w="728" w:type="pct"/>
            <w:tcBorders>
              <w:top w:val="nil"/>
              <w:left w:val="nil"/>
              <w:bottom w:val="nil"/>
            </w:tcBorders>
          </w:tcPr>
          <w:p w14:paraId="53152549" w14:textId="77777777" w:rsidR="005B77D2" w:rsidRDefault="005B77D2"/>
        </w:tc>
      </w:tr>
      <w:tr w:rsidR="005B77D2" w14:paraId="42F37962" w14:textId="77777777" w:rsidTr="003172C1">
        <w:trPr>
          <w:trHeight w:val="600"/>
        </w:trPr>
        <w:tc>
          <w:tcPr>
            <w:tcW w:w="354" w:type="pct"/>
            <w:gridSpan w:val="2"/>
            <w:tcBorders>
              <w:top w:val="nil"/>
              <w:bottom w:val="nil"/>
              <w:right w:val="nil"/>
            </w:tcBorders>
          </w:tcPr>
          <w:p w14:paraId="6DC85A89" w14:textId="77777777" w:rsidR="005B77D2" w:rsidRDefault="005B77D2"/>
        </w:tc>
        <w:tc>
          <w:tcPr>
            <w:tcW w:w="1463" w:type="pct"/>
            <w:gridSpan w:val="3"/>
            <w:tcBorders>
              <w:top w:val="nil"/>
              <w:left w:val="nil"/>
              <w:bottom w:val="nil"/>
              <w:right w:val="nil"/>
            </w:tcBorders>
          </w:tcPr>
          <w:p w14:paraId="3A461A34" w14:textId="77777777" w:rsidR="005B77D2" w:rsidRDefault="00AC56A1">
            <w:r>
              <w:rPr>
                <w:sz w:val="18"/>
              </w:rPr>
              <w:t>Fax No.</w:t>
            </w:r>
          </w:p>
        </w:tc>
        <w:tc>
          <w:tcPr>
            <w:tcW w:w="2455" w:type="pct"/>
            <w:gridSpan w:val="3"/>
            <w:tcBorders>
              <w:top w:val="nil"/>
              <w:left w:val="nil"/>
              <w:bottom w:val="nil"/>
              <w:right w:val="nil"/>
            </w:tcBorders>
          </w:tcPr>
          <w:p w14:paraId="2E680E0A" w14:textId="77777777" w:rsidR="005B77D2" w:rsidRDefault="00000000">
            <w:r>
              <w:pict w14:anchorId="6CC858C9">
                <v:shape id="_x0000_s2983" type="#_x0000_t202" style="position:absolute;left:0;text-align:left;margin-left:0;margin-top:0;width:250pt;height:20pt;z-index:251658246;mso-position-horizontal:center;mso-position-horizontal-relative:text;mso-position-vertical:center;mso-position-vertical-relative:text">
                  <v:textbox>
                    <w:txbxContent>
                      <w:p w14:paraId="7C200390" w14:textId="77777777" w:rsidR="005B77D2" w:rsidRDefault="005B77D2"/>
                    </w:txbxContent>
                  </v:textbox>
                </v:shape>
              </w:pict>
            </w:r>
          </w:p>
        </w:tc>
        <w:tc>
          <w:tcPr>
            <w:tcW w:w="728" w:type="pct"/>
            <w:tcBorders>
              <w:top w:val="nil"/>
              <w:left w:val="nil"/>
              <w:bottom w:val="nil"/>
            </w:tcBorders>
          </w:tcPr>
          <w:p w14:paraId="68EF649B" w14:textId="77777777" w:rsidR="005B77D2" w:rsidRDefault="005B77D2"/>
        </w:tc>
      </w:tr>
      <w:tr w:rsidR="005B77D2" w14:paraId="14E364AB" w14:textId="77777777" w:rsidTr="003172C1">
        <w:trPr>
          <w:trHeight w:val="600"/>
        </w:trPr>
        <w:tc>
          <w:tcPr>
            <w:tcW w:w="354" w:type="pct"/>
            <w:gridSpan w:val="2"/>
            <w:tcBorders>
              <w:top w:val="nil"/>
              <w:bottom w:val="nil"/>
              <w:right w:val="nil"/>
            </w:tcBorders>
          </w:tcPr>
          <w:p w14:paraId="11846DBC" w14:textId="77777777" w:rsidR="005B77D2" w:rsidRDefault="005B77D2"/>
        </w:tc>
        <w:tc>
          <w:tcPr>
            <w:tcW w:w="1463" w:type="pct"/>
            <w:gridSpan w:val="3"/>
            <w:tcBorders>
              <w:top w:val="nil"/>
              <w:left w:val="nil"/>
              <w:bottom w:val="nil"/>
              <w:right w:val="nil"/>
            </w:tcBorders>
          </w:tcPr>
          <w:p w14:paraId="20728391" w14:textId="77777777" w:rsidR="005B77D2" w:rsidRDefault="00AC56A1">
            <w:r>
              <w:rPr>
                <w:sz w:val="18"/>
              </w:rPr>
              <w:t>E-mail address</w:t>
            </w:r>
          </w:p>
        </w:tc>
        <w:tc>
          <w:tcPr>
            <w:tcW w:w="2455" w:type="pct"/>
            <w:gridSpan w:val="3"/>
            <w:tcBorders>
              <w:top w:val="nil"/>
              <w:left w:val="nil"/>
              <w:bottom w:val="nil"/>
              <w:right w:val="nil"/>
            </w:tcBorders>
          </w:tcPr>
          <w:p w14:paraId="642E02FA" w14:textId="77777777" w:rsidR="005B77D2" w:rsidRDefault="00000000">
            <w:r>
              <w:pict w14:anchorId="5D02FABF">
                <v:shape id="_x0000_s2984" type="#_x0000_t202" style="position:absolute;left:0;text-align:left;margin-left:0;margin-top:0;width:250pt;height:20pt;z-index:251658247;mso-position-horizontal:center;mso-position-horizontal-relative:text;mso-position-vertical:center;mso-position-vertical-relative:text">
                  <v:textbox>
                    <w:txbxContent>
                      <w:p w14:paraId="6980E10C" w14:textId="77777777" w:rsidR="005B77D2" w:rsidRDefault="005B77D2"/>
                    </w:txbxContent>
                  </v:textbox>
                </v:shape>
              </w:pict>
            </w:r>
          </w:p>
        </w:tc>
        <w:tc>
          <w:tcPr>
            <w:tcW w:w="728" w:type="pct"/>
            <w:tcBorders>
              <w:top w:val="nil"/>
              <w:left w:val="nil"/>
              <w:bottom w:val="nil"/>
            </w:tcBorders>
          </w:tcPr>
          <w:p w14:paraId="54351E97" w14:textId="77777777" w:rsidR="005B77D2" w:rsidRDefault="005B77D2"/>
        </w:tc>
      </w:tr>
      <w:tr w:rsidR="005B77D2" w14:paraId="7393DF9D" w14:textId="77777777" w:rsidTr="003172C1">
        <w:trPr>
          <w:trHeight w:val="600"/>
        </w:trPr>
        <w:tc>
          <w:tcPr>
            <w:tcW w:w="354" w:type="pct"/>
            <w:gridSpan w:val="2"/>
            <w:tcBorders>
              <w:top w:val="nil"/>
              <w:bottom w:val="nil"/>
              <w:right w:val="nil"/>
            </w:tcBorders>
          </w:tcPr>
          <w:p w14:paraId="7299B77B" w14:textId="77777777" w:rsidR="005B77D2" w:rsidRDefault="005B77D2"/>
        </w:tc>
        <w:tc>
          <w:tcPr>
            <w:tcW w:w="1463" w:type="pct"/>
            <w:gridSpan w:val="3"/>
            <w:tcBorders>
              <w:top w:val="nil"/>
              <w:left w:val="nil"/>
              <w:bottom w:val="nil"/>
              <w:right w:val="nil"/>
            </w:tcBorders>
          </w:tcPr>
          <w:p w14:paraId="0E20CED7" w14:textId="77777777" w:rsidR="005B77D2" w:rsidRDefault="00AC56A1">
            <w:r>
              <w:rPr>
                <w:sz w:val="18"/>
              </w:rPr>
              <w:t>Breeder (if different from applicant)</w:t>
            </w:r>
          </w:p>
        </w:tc>
        <w:tc>
          <w:tcPr>
            <w:tcW w:w="2455" w:type="pct"/>
            <w:gridSpan w:val="3"/>
            <w:tcBorders>
              <w:top w:val="nil"/>
              <w:left w:val="nil"/>
              <w:bottom w:val="nil"/>
              <w:right w:val="nil"/>
            </w:tcBorders>
          </w:tcPr>
          <w:p w14:paraId="1BABC9FA" w14:textId="77777777" w:rsidR="005B77D2" w:rsidRDefault="00000000">
            <w:r>
              <w:pict w14:anchorId="565A6899">
                <v:shape id="_x0000_s2985" type="#_x0000_t202" style="position:absolute;left:0;text-align:left;margin-left:0;margin-top:0;width:250pt;height:20pt;z-index:251658248;mso-position-horizontal:center;mso-position-horizontal-relative:text;mso-position-vertical:center;mso-position-vertical-relative:text">
                  <v:textbox>
                    <w:txbxContent>
                      <w:p w14:paraId="7B4C3FAC" w14:textId="77777777" w:rsidR="005B77D2" w:rsidRDefault="005B77D2"/>
                    </w:txbxContent>
                  </v:textbox>
                </v:shape>
              </w:pict>
            </w:r>
          </w:p>
        </w:tc>
        <w:tc>
          <w:tcPr>
            <w:tcW w:w="728" w:type="pct"/>
            <w:tcBorders>
              <w:top w:val="nil"/>
              <w:left w:val="nil"/>
              <w:bottom w:val="nil"/>
            </w:tcBorders>
          </w:tcPr>
          <w:p w14:paraId="28703451" w14:textId="77777777" w:rsidR="005B77D2" w:rsidRDefault="005B77D2"/>
        </w:tc>
      </w:tr>
      <w:tr w:rsidR="005B77D2" w14:paraId="1E1FB105" w14:textId="77777777" w:rsidTr="003172C1">
        <w:trPr>
          <w:trHeight w:val="400"/>
        </w:trPr>
        <w:tc>
          <w:tcPr>
            <w:tcW w:w="354" w:type="pct"/>
            <w:gridSpan w:val="2"/>
            <w:tcBorders>
              <w:top w:val="nil"/>
              <w:bottom w:val="basicThinLines" w:sz="4" w:space="0" w:color="auto"/>
              <w:right w:val="nil"/>
            </w:tcBorders>
          </w:tcPr>
          <w:p w14:paraId="0AF68239" w14:textId="77777777" w:rsidR="005B77D2" w:rsidRDefault="005B77D2"/>
        </w:tc>
        <w:tc>
          <w:tcPr>
            <w:tcW w:w="1463" w:type="pct"/>
            <w:gridSpan w:val="3"/>
            <w:tcBorders>
              <w:top w:val="nil"/>
              <w:left w:val="nil"/>
              <w:bottom w:val="basicThinLines" w:sz="4" w:space="0" w:color="auto"/>
              <w:right w:val="nil"/>
            </w:tcBorders>
          </w:tcPr>
          <w:p w14:paraId="2DEE85AC" w14:textId="77777777" w:rsidR="005B77D2" w:rsidRDefault="005B77D2"/>
        </w:tc>
        <w:tc>
          <w:tcPr>
            <w:tcW w:w="2455" w:type="pct"/>
            <w:gridSpan w:val="3"/>
            <w:tcBorders>
              <w:top w:val="nil"/>
              <w:left w:val="nil"/>
              <w:bottom w:val="basicThinLines" w:sz="4" w:space="0" w:color="auto"/>
              <w:right w:val="nil"/>
            </w:tcBorders>
          </w:tcPr>
          <w:p w14:paraId="328ADD78" w14:textId="77777777" w:rsidR="005B77D2" w:rsidRDefault="005B77D2"/>
        </w:tc>
        <w:tc>
          <w:tcPr>
            <w:tcW w:w="728" w:type="pct"/>
            <w:tcBorders>
              <w:top w:val="nil"/>
              <w:left w:val="nil"/>
              <w:bottom w:val="basicThinLines" w:sz="4" w:space="0" w:color="auto"/>
            </w:tcBorders>
          </w:tcPr>
          <w:p w14:paraId="145F1119" w14:textId="77777777" w:rsidR="005B77D2" w:rsidRDefault="005B77D2"/>
        </w:tc>
      </w:tr>
      <w:tr w:rsidR="005B77D2" w14:paraId="2A02D2F2" w14:textId="77777777" w:rsidTr="003172C1">
        <w:tc>
          <w:tcPr>
            <w:tcW w:w="5000" w:type="pct"/>
            <w:gridSpan w:val="9"/>
            <w:tcBorders>
              <w:bottom w:val="nil"/>
            </w:tcBorders>
          </w:tcPr>
          <w:p w14:paraId="04D2EC42" w14:textId="77777777" w:rsidR="005B77D2" w:rsidRDefault="005B77D2"/>
          <w:p w14:paraId="2ABE4046" w14:textId="77777777" w:rsidR="005B77D2" w:rsidRDefault="00AC56A1">
            <w:r>
              <w:rPr>
                <w:sz w:val="18"/>
              </w:rPr>
              <w:t>3.</w:t>
            </w:r>
            <w:r>
              <w:rPr>
                <w:sz w:val="18"/>
              </w:rPr>
              <w:tab/>
              <w:t>Proposed denomination and breeder's reference</w:t>
            </w:r>
          </w:p>
          <w:p w14:paraId="5FB47BEB" w14:textId="77777777" w:rsidR="005B77D2" w:rsidRDefault="005B77D2"/>
        </w:tc>
      </w:tr>
      <w:tr w:rsidR="005B77D2" w14:paraId="55A0F138" w14:textId="77777777">
        <w:trPr>
          <w:trHeight w:val="600"/>
        </w:trPr>
        <w:tc>
          <w:tcPr>
            <w:tcW w:w="350" w:type="pct"/>
            <w:tcBorders>
              <w:top w:val="nil"/>
              <w:bottom w:val="nil"/>
              <w:right w:val="nil"/>
            </w:tcBorders>
          </w:tcPr>
          <w:p w14:paraId="496348F5" w14:textId="77777777" w:rsidR="005B77D2" w:rsidRDefault="005B77D2"/>
        </w:tc>
        <w:tc>
          <w:tcPr>
            <w:tcW w:w="1400" w:type="pct"/>
            <w:gridSpan w:val="3"/>
            <w:tcBorders>
              <w:top w:val="nil"/>
              <w:left w:val="nil"/>
              <w:bottom w:val="nil"/>
              <w:right w:val="nil"/>
            </w:tcBorders>
          </w:tcPr>
          <w:p w14:paraId="00F2BDF1" w14:textId="77777777" w:rsidR="005B77D2" w:rsidRDefault="00AC56A1">
            <w:r>
              <w:rPr>
                <w:sz w:val="18"/>
              </w:rPr>
              <w:t>Proposed denomination (if available)</w:t>
            </w:r>
          </w:p>
        </w:tc>
        <w:tc>
          <w:tcPr>
            <w:tcW w:w="2500" w:type="pct"/>
            <w:gridSpan w:val="3"/>
            <w:tcBorders>
              <w:top w:val="nil"/>
              <w:left w:val="nil"/>
              <w:bottom w:val="nil"/>
              <w:right w:val="nil"/>
            </w:tcBorders>
          </w:tcPr>
          <w:p w14:paraId="7B6D7F58" w14:textId="77777777" w:rsidR="005B77D2" w:rsidRDefault="00000000">
            <w:r>
              <w:pict w14:anchorId="656B8F0B">
                <v:shape id="_x0000_s2986" type="#_x0000_t202" style="position:absolute;left:0;text-align:left;margin-left:0;margin-top:0;width:250pt;height:20pt;z-index:251658249;mso-position-horizontal:center;mso-position-horizontal-relative:text;mso-position-vertical:center;mso-position-vertical-relative:text">
                  <v:textbox>
                    <w:txbxContent>
                      <w:p w14:paraId="55044B0B" w14:textId="77777777" w:rsidR="005B77D2" w:rsidRDefault="005B77D2"/>
                    </w:txbxContent>
                  </v:textbox>
                </v:shape>
              </w:pict>
            </w:r>
          </w:p>
        </w:tc>
        <w:tc>
          <w:tcPr>
            <w:tcW w:w="750" w:type="pct"/>
            <w:gridSpan w:val="2"/>
            <w:tcBorders>
              <w:top w:val="nil"/>
              <w:left w:val="nil"/>
              <w:bottom w:val="nil"/>
            </w:tcBorders>
          </w:tcPr>
          <w:p w14:paraId="32BB4709" w14:textId="77777777" w:rsidR="005B77D2" w:rsidRDefault="005B77D2"/>
        </w:tc>
      </w:tr>
      <w:tr w:rsidR="005B77D2" w14:paraId="0C56D106" w14:textId="77777777">
        <w:trPr>
          <w:trHeight w:val="1000"/>
        </w:trPr>
        <w:tc>
          <w:tcPr>
            <w:tcW w:w="350" w:type="pct"/>
            <w:tcBorders>
              <w:top w:val="nil"/>
              <w:bottom w:val="basicThinLines" w:sz="4" w:space="0" w:color="auto"/>
              <w:right w:val="nil"/>
            </w:tcBorders>
          </w:tcPr>
          <w:p w14:paraId="1A52E017" w14:textId="77777777" w:rsidR="005B77D2" w:rsidRDefault="005B77D2"/>
        </w:tc>
        <w:tc>
          <w:tcPr>
            <w:tcW w:w="1400" w:type="pct"/>
            <w:gridSpan w:val="3"/>
            <w:tcBorders>
              <w:top w:val="nil"/>
              <w:left w:val="nil"/>
              <w:bottom w:val="basicThinLines" w:sz="4" w:space="0" w:color="auto"/>
              <w:right w:val="nil"/>
            </w:tcBorders>
          </w:tcPr>
          <w:p w14:paraId="786B97A9" w14:textId="77777777" w:rsidR="005B77D2" w:rsidRDefault="00AC56A1">
            <w:r>
              <w:rPr>
                <w:sz w:val="18"/>
              </w:rPr>
              <w:t>Breeder's reference</w:t>
            </w:r>
          </w:p>
        </w:tc>
        <w:tc>
          <w:tcPr>
            <w:tcW w:w="2500" w:type="pct"/>
            <w:gridSpan w:val="3"/>
            <w:tcBorders>
              <w:top w:val="nil"/>
              <w:left w:val="nil"/>
              <w:bottom w:val="basicThinLines" w:sz="4" w:space="0" w:color="auto"/>
              <w:right w:val="nil"/>
            </w:tcBorders>
          </w:tcPr>
          <w:p w14:paraId="52A62F45" w14:textId="77777777" w:rsidR="005B77D2" w:rsidRDefault="00000000">
            <w:r>
              <w:pict w14:anchorId="6A5B948D">
                <v:shape id="_x0000_s2987" type="#_x0000_t202" style="position:absolute;left:0;text-align:left;margin-left:0;margin-top:0;width:250pt;height:20pt;z-index:251658250;mso-position-horizontal:center;mso-position-horizontal-relative:text;mso-position-vertical:center;mso-position-vertical-relative:text">
                  <v:textbox>
                    <w:txbxContent>
                      <w:p w14:paraId="79EBA82D" w14:textId="77777777" w:rsidR="005B77D2" w:rsidRDefault="005B77D2"/>
                    </w:txbxContent>
                  </v:textbox>
                </v:shape>
              </w:pict>
            </w:r>
          </w:p>
        </w:tc>
        <w:tc>
          <w:tcPr>
            <w:tcW w:w="750" w:type="pct"/>
            <w:gridSpan w:val="2"/>
            <w:tcBorders>
              <w:top w:val="nil"/>
              <w:left w:val="nil"/>
              <w:bottom w:val="basicThinLines" w:sz="4" w:space="0" w:color="auto"/>
            </w:tcBorders>
          </w:tcPr>
          <w:p w14:paraId="4C705417" w14:textId="77777777" w:rsidR="005B77D2" w:rsidRDefault="005B77D2"/>
        </w:tc>
      </w:tr>
    </w:tbl>
    <w:p w14:paraId="799D7E69" w14:textId="77777777" w:rsidR="005B77D2" w:rsidRDefault="00AC56A1">
      <w:pPr>
        <w:sectPr w:rsidR="005B77D2">
          <w:headerReference w:type="even" r:id="rId116"/>
          <w:headerReference w:type="default" r:id="rId117"/>
          <w:footerReference w:type="even" r:id="rId118"/>
          <w:footerReference w:type="default" r:id="rId119"/>
          <w:headerReference w:type="first" r:id="rId120"/>
          <w:footerReference w:type="first" r:id="rId121"/>
          <w:pgSz w:w="11906" w:h="16838"/>
          <w:pgMar w:top="400" w:right="960" w:bottom="400" w:left="960" w:header="510" w:footer="720" w:gutter="0"/>
          <w:cols w:space="720"/>
        </w:sectPr>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5B77D2" w14:paraId="5B004B6A" w14:textId="77777777">
        <w:trPr>
          <w:trHeight w:val="400"/>
        </w:trPr>
        <w:tc>
          <w:tcPr>
            <w:tcW w:w="1750" w:type="pct"/>
            <w:vAlign w:val="bottom"/>
          </w:tcPr>
          <w:p w14:paraId="2A077AEE" w14:textId="77777777" w:rsidR="005B77D2" w:rsidRDefault="00AC56A1">
            <w:r>
              <w:lastRenderedPageBreak/>
              <w:t>TECHNICAL QUESTIONNAIRE</w:t>
            </w:r>
          </w:p>
        </w:tc>
        <w:tc>
          <w:tcPr>
            <w:tcW w:w="1500" w:type="pct"/>
            <w:vAlign w:val="bottom"/>
          </w:tcPr>
          <w:p w14:paraId="7C03CECE" w14:textId="77777777" w:rsidR="005B77D2" w:rsidRDefault="00AC56A1">
            <w:r>
              <w:t>Page {x} of {y}</w:t>
            </w:r>
          </w:p>
        </w:tc>
        <w:tc>
          <w:tcPr>
            <w:tcW w:w="1750" w:type="pct"/>
            <w:shd w:val="clear" w:color="auto" w:fill="DFDFD7"/>
            <w:vAlign w:val="bottom"/>
          </w:tcPr>
          <w:p w14:paraId="3921A694" w14:textId="77777777" w:rsidR="005B77D2" w:rsidRDefault="00AC56A1">
            <w:r>
              <w:t>Reference Number:</w:t>
            </w:r>
          </w:p>
        </w:tc>
      </w:tr>
    </w:tbl>
    <w:p w14:paraId="3559FE92" w14:textId="77777777" w:rsidR="005B77D2" w:rsidRDefault="005B77D2"/>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5B77D2" w14:paraId="38BDDCDB" w14:textId="77777777">
        <w:tc>
          <w:tcPr>
            <w:tcW w:w="9986" w:type="dxa"/>
            <w:tcBorders>
              <w:bottom w:val="nil"/>
            </w:tcBorders>
          </w:tcPr>
          <w:p w14:paraId="5887F171" w14:textId="77777777" w:rsidR="005B77D2" w:rsidRDefault="00AC56A1">
            <w:r>
              <w:rPr>
                <w:vertAlign w:val="superscript"/>
              </w:rPr>
              <w:t>#</w:t>
            </w:r>
            <w:r>
              <w:rPr>
                <w:sz w:val="18"/>
              </w:rPr>
              <w:t>4.</w:t>
            </w:r>
            <w:r>
              <w:rPr>
                <w:sz w:val="18"/>
              </w:rPr>
              <w:tab/>
              <w:t>Information on the breeding scheme and propagation of the variety</w:t>
            </w:r>
          </w:p>
          <w:p w14:paraId="7246640C" w14:textId="77777777" w:rsidR="005B77D2" w:rsidRDefault="005B77D2"/>
          <w:p w14:paraId="11792510" w14:textId="77777777" w:rsidR="005B77D2" w:rsidRDefault="00AC56A1">
            <w:r>
              <w:rPr>
                <w:sz w:val="18"/>
              </w:rPr>
              <w:tab/>
              <w:t>4.1</w:t>
            </w:r>
            <w:r>
              <w:rPr>
                <w:sz w:val="18"/>
              </w:rPr>
              <w:tab/>
              <w:t>Breeding scheme</w:t>
            </w:r>
          </w:p>
          <w:p w14:paraId="6F8F7E4C" w14:textId="77777777" w:rsidR="005B77D2" w:rsidRDefault="005B77D2"/>
          <w:p w14:paraId="6EED1F3F" w14:textId="77777777" w:rsidR="005B77D2" w:rsidRDefault="00AC56A1">
            <w:r>
              <w:rPr>
                <w:sz w:val="18"/>
              </w:rPr>
              <w:tab/>
              <w:t>Variety resulting from:</w:t>
            </w:r>
          </w:p>
          <w:p w14:paraId="19D4949F" w14:textId="77777777" w:rsidR="005B77D2" w:rsidRDefault="005B77D2"/>
          <w:p w14:paraId="0B565E6C" w14:textId="77777777" w:rsidR="005B77D2" w:rsidRDefault="00AC56A1">
            <w:r>
              <w:rPr>
                <w:sz w:val="18"/>
              </w:rPr>
              <w:tab/>
              <w:t xml:space="preserve"> 4.1.1</w:t>
            </w:r>
            <w:r>
              <w:rPr>
                <w:sz w:val="18"/>
              </w:rPr>
              <w:tab/>
              <w:t>Crossing</w:t>
            </w:r>
          </w:p>
          <w:p w14:paraId="0B7113BA" w14:textId="77777777" w:rsidR="005B77D2" w:rsidRDefault="005B77D2"/>
          <w:p w14:paraId="0C0E8CC8" w14:textId="77777777" w:rsidR="005B77D2" w:rsidRPr="003172C1" w:rsidRDefault="00AC56A1">
            <w:pPr>
              <w:tabs>
                <w:tab w:val="left" w:pos="709"/>
                <w:tab w:val="left" w:pos="1418"/>
                <w:tab w:val="left" w:pos="8506"/>
              </w:tabs>
              <w:rPr>
                <w:sz w:val="18"/>
                <w:szCs w:val="18"/>
              </w:rPr>
            </w:pPr>
            <w:r>
              <w:tab/>
            </w:r>
            <w:r w:rsidRPr="003172C1">
              <w:rPr>
                <w:sz w:val="18"/>
                <w:szCs w:val="18"/>
              </w:rPr>
              <w:t xml:space="preserve">    (a)</w:t>
            </w:r>
            <w:r w:rsidRPr="003172C1">
              <w:rPr>
                <w:sz w:val="18"/>
                <w:szCs w:val="18"/>
              </w:rPr>
              <w:tab/>
              <w:t>controlled cross</w:t>
            </w:r>
            <w:r w:rsidRPr="003172C1">
              <w:rPr>
                <w:sz w:val="18"/>
                <w:szCs w:val="18"/>
              </w:rPr>
              <w:tab/>
            </w:r>
            <w:proofErr w:type="gramStart"/>
            <w:r w:rsidRPr="003172C1">
              <w:rPr>
                <w:sz w:val="18"/>
                <w:szCs w:val="18"/>
              </w:rPr>
              <w:t>[  ]</w:t>
            </w:r>
            <w:proofErr w:type="gramEnd"/>
          </w:p>
          <w:p w14:paraId="253B8FB4" w14:textId="77777777" w:rsidR="005B77D2" w:rsidRPr="003172C1" w:rsidRDefault="005B77D2">
            <w:pPr>
              <w:rPr>
                <w:sz w:val="18"/>
                <w:szCs w:val="18"/>
              </w:rPr>
            </w:pPr>
          </w:p>
          <w:p w14:paraId="7904A4F5" w14:textId="77777777" w:rsidR="005B77D2" w:rsidRPr="003172C1" w:rsidRDefault="00AC56A1">
            <w:pPr>
              <w:rPr>
                <w:sz w:val="18"/>
                <w:szCs w:val="18"/>
              </w:rPr>
            </w:pPr>
            <w:r w:rsidRPr="003172C1">
              <w:rPr>
                <w:sz w:val="18"/>
                <w:szCs w:val="18"/>
              </w:rPr>
              <w:tab/>
            </w:r>
            <w:r w:rsidRPr="003172C1">
              <w:rPr>
                <w:sz w:val="18"/>
                <w:szCs w:val="18"/>
              </w:rPr>
              <w:tab/>
              <w:t>(please state parent varieties)</w:t>
            </w:r>
          </w:p>
          <w:p w14:paraId="42395087" w14:textId="77777777" w:rsidR="005B77D2" w:rsidRPr="003172C1" w:rsidRDefault="005B77D2">
            <w:pPr>
              <w:rPr>
                <w:sz w:val="18"/>
                <w:szCs w:val="18"/>
              </w:rPr>
            </w:pPr>
          </w:p>
          <w:p w14:paraId="2BD318E5" w14:textId="77777777" w:rsidR="005B77D2" w:rsidRPr="003172C1" w:rsidRDefault="00AC56A1">
            <w:pPr>
              <w:rPr>
                <w:sz w:val="18"/>
                <w:szCs w:val="18"/>
              </w:rPr>
            </w:pPr>
            <w:r w:rsidRPr="003172C1">
              <w:rPr>
                <w:sz w:val="18"/>
                <w:szCs w:val="18"/>
              </w:rPr>
              <w:tab/>
            </w:r>
            <w:r w:rsidRPr="003172C1">
              <w:rPr>
                <w:sz w:val="18"/>
                <w:szCs w:val="18"/>
              </w:rPr>
              <w:tab/>
              <w:t>(…………………..……………..…)</w:t>
            </w:r>
            <w:r w:rsidRPr="003172C1">
              <w:rPr>
                <w:sz w:val="18"/>
                <w:szCs w:val="18"/>
              </w:rPr>
              <w:tab/>
            </w:r>
            <w:r w:rsidRPr="003172C1">
              <w:rPr>
                <w:sz w:val="18"/>
                <w:szCs w:val="18"/>
              </w:rPr>
              <w:tab/>
              <w:t>x</w:t>
            </w:r>
            <w:r w:rsidRPr="003172C1">
              <w:rPr>
                <w:sz w:val="18"/>
                <w:szCs w:val="18"/>
              </w:rPr>
              <w:tab/>
              <w:t>(…………</w:t>
            </w:r>
            <w:proofErr w:type="gramStart"/>
            <w:r w:rsidRPr="003172C1">
              <w:rPr>
                <w:sz w:val="18"/>
                <w:szCs w:val="18"/>
              </w:rPr>
              <w:t>…..</w:t>
            </w:r>
            <w:proofErr w:type="gramEnd"/>
            <w:r w:rsidRPr="003172C1">
              <w:rPr>
                <w:sz w:val="18"/>
                <w:szCs w:val="18"/>
              </w:rPr>
              <w:t>………………</w:t>
            </w:r>
            <w:proofErr w:type="gramStart"/>
            <w:r w:rsidRPr="003172C1">
              <w:rPr>
                <w:sz w:val="18"/>
                <w:szCs w:val="18"/>
              </w:rPr>
              <w:t>…..</w:t>
            </w:r>
            <w:proofErr w:type="gramEnd"/>
            <w:r w:rsidRPr="003172C1">
              <w:rPr>
                <w:sz w:val="18"/>
                <w:szCs w:val="18"/>
              </w:rPr>
              <w:t>…)</w:t>
            </w:r>
          </w:p>
          <w:p w14:paraId="5C6ED877" w14:textId="77777777" w:rsidR="005B77D2" w:rsidRPr="003172C1" w:rsidRDefault="005B77D2">
            <w:pPr>
              <w:rPr>
                <w:sz w:val="18"/>
                <w:szCs w:val="18"/>
              </w:rPr>
            </w:pPr>
          </w:p>
          <w:p w14:paraId="23732DD1" w14:textId="77777777" w:rsidR="005B77D2" w:rsidRPr="003172C1" w:rsidRDefault="00AC56A1">
            <w:pPr>
              <w:rPr>
                <w:sz w:val="18"/>
                <w:szCs w:val="18"/>
              </w:rPr>
            </w:pPr>
            <w:r w:rsidRPr="003172C1">
              <w:rPr>
                <w:sz w:val="18"/>
                <w:szCs w:val="18"/>
              </w:rPr>
              <w:tab/>
            </w:r>
            <w:r w:rsidRPr="003172C1">
              <w:rPr>
                <w:sz w:val="18"/>
                <w:szCs w:val="18"/>
              </w:rPr>
              <w:tab/>
              <w:t>female parent</w:t>
            </w:r>
            <w:r w:rsidRPr="003172C1">
              <w:rPr>
                <w:sz w:val="18"/>
                <w:szCs w:val="18"/>
              </w:rPr>
              <w:tab/>
            </w:r>
            <w:r w:rsidRPr="003172C1">
              <w:rPr>
                <w:sz w:val="18"/>
                <w:szCs w:val="18"/>
              </w:rPr>
              <w:tab/>
            </w:r>
            <w:r w:rsidRPr="003172C1">
              <w:rPr>
                <w:sz w:val="18"/>
                <w:szCs w:val="18"/>
              </w:rPr>
              <w:tab/>
            </w:r>
            <w:r w:rsidRPr="003172C1">
              <w:rPr>
                <w:sz w:val="18"/>
                <w:szCs w:val="18"/>
              </w:rPr>
              <w:tab/>
            </w:r>
            <w:r w:rsidRPr="003172C1">
              <w:rPr>
                <w:sz w:val="18"/>
                <w:szCs w:val="18"/>
              </w:rPr>
              <w:tab/>
            </w:r>
            <w:r w:rsidRPr="003172C1">
              <w:rPr>
                <w:sz w:val="18"/>
                <w:szCs w:val="18"/>
              </w:rPr>
              <w:tab/>
              <w:t>male parent</w:t>
            </w:r>
          </w:p>
          <w:p w14:paraId="14B16393" w14:textId="77777777" w:rsidR="005B77D2" w:rsidRPr="003172C1" w:rsidRDefault="005B77D2">
            <w:pPr>
              <w:rPr>
                <w:sz w:val="18"/>
                <w:szCs w:val="18"/>
              </w:rPr>
            </w:pPr>
          </w:p>
          <w:p w14:paraId="7445BE2A" w14:textId="77777777" w:rsidR="005B77D2" w:rsidRPr="003172C1" w:rsidRDefault="00AC56A1">
            <w:pPr>
              <w:tabs>
                <w:tab w:val="left" w:pos="709"/>
                <w:tab w:val="left" w:pos="1418"/>
                <w:tab w:val="left" w:pos="8506"/>
              </w:tabs>
              <w:rPr>
                <w:sz w:val="18"/>
                <w:szCs w:val="18"/>
              </w:rPr>
            </w:pPr>
            <w:r w:rsidRPr="003172C1">
              <w:rPr>
                <w:sz w:val="18"/>
                <w:szCs w:val="18"/>
              </w:rPr>
              <w:tab/>
              <w:t xml:space="preserve">    (b)</w:t>
            </w:r>
            <w:r w:rsidRPr="003172C1">
              <w:rPr>
                <w:sz w:val="18"/>
                <w:szCs w:val="18"/>
              </w:rPr>
              <w:tab/>
              <w:t>partially known cross</w:t>
            </w:r>
            <w:r w:rsidRPr="003172C1">
              <w:rPr>
                <w:sz w:val="18"/>
                <w:szCs w:val="18"/>
              </w:rPr>
              <w:tab/>
            </w:r>
            <w:proofErr w:type="gramStart"/>
            <w:r w:rsidRPr="003172C1">
              <w:rPr>
                <w:sz w:val="18"/>
                <w:szCs w:val="18"/>
              </w:rPr>
              <w:t>[  ]</w:t>
            </w:r>
            <w:proofErr w:type="gramEnd"/>
          </w:p>
          <w:p w14:paraId="329D4134" w14:textId="77777777" w:rsidR="005B77D2" w:rsidRPr="003172C1" w:rsidRDefault="005B77D2">
            <w:pPr>
              <w:rPr>
                <w:sz w:val="18"/>
                <w:szCs w:val="18"/>
              </w:rPr>
            </w:pPr>
          </w:p>
          <w:p w14:paraId="55DB29C0" w14:textId="77777777" w:rsidR="005B77D2" w:rsidRPr="003172C1" w:rsidRDefault="00AC56A1">
            <w:pPr>
              <w:rPr>
                <w:sz w:val="18"/>
                <w:szCs w:val="18"/>
              </w:rPr>
            </w:pPr>
            <w:r w:rsidRPr="003172C1">
              <w:rPr>
                <w:sz w:val="18"/>
                <w:szCs w:val="18"/>
              </w:rPr>
              <w:tab/>
            </w:r>
            <w:r w:rsidRPr="003172C1">
              <w:rPr>
                <w:sz w:val="18"/>
                <w:szCs w:val="18"/>
              </w:rPr>
              <w:tab/>
              <w:t>(please state known parent variety(ies))</w:t>
            </w:r>
          </w:p>
          <w:p w14:paraId="53DD9DFD" w14:textId="77777777" w:rsidR="005B77D2" w:rsidRPr="003172C1" w:rsidRDefault="005B77D2">
            <w:pPr>
              <w:rPr>
                <w:sz w:val="18"/>
                <w:szCs w:val="18"/>
              </w:rPr>
            </w:pPr>
          </w:p>
          <w:p w14:paraId="7802DAAF" w14:textId="77777777" w:rsidR="005B77D2" w:rsidRPr="003172C1" w:rsidRDefault="00AC56A1">
            <w:pPr>
              <w:rPr>
                <w:sz w:val="18"/>
                <w:szCs w:val="18"/>
              </w:rPr>
            </w:pPr>
            <w:r w:rsidRPr="003172C1">
              <w:rPr>
                <w:sz w:val="18"/>
                <w:szCs w:val="18"/>
              </w:rPr>
              <w:tab/>
            </w:r>
            <w:r w:rsidRPr="003172C1">
              <w:rPr>
                <w:sz w:val="18"/>
                <w:szCs w:val="18"/>
              </w:rPr>
              <w:tab/>
              <w:t>(…………………..……………..…)</w:t>
            </w:r>
            <w:r w:rsidRPr="003172C1">
              <w:rPr>
                <w:sz w:val="18"/>
                <w:szCs w:val="18"/>
              </w:rPr>
              <w:tab/>
            </w:r>
            <w:r w:rsidRPr="003172C1">
              <w:rPr>
                <w:sz w:val="18"/>
                <w:szCs w:val="18"/>
              </w:rPr>
              <w:tab/>
              <w:t>x</w:t>
            </w:r>
            <w:r w:rsidRPr="003172C1">
              <w:rPr>
                <w:sz w:val="18"/>
                <w:szCs w:val="18"/>
              </w:rPr>
              <w:tab/>
              <w:t>(…………</w:t>
            </w:r>
            <w:proofErr w:type="gramStart"/>
            <w:r w:rsidRPr="003172C1">
              <w:rPr>
                <w:sz w:val="18"/>
                <w:szCs w:val="18"/>
              </w:rPr>
              <w:t>…..</w:t>
            </w:r>
            <w:proofErr w:type="gramEnd"/>
            <w:r w:rsidRPr="003172C1">
              <w:rPr>
                <w:sz w:val="18"/>
                <w:szCs w:val="18"/>
              </w:rPr>
              <w:t>………………</w:t>
            </w:r>
            <w:proofErr w:type="gramStart"/>
            <w:r w:rsidRPr="003172C1">
              <w:rPr>
                <w:sz w:val="18"/>
                <w:szCs w:val="18"/>
              </w:rPr>
              <w:t>…..</w:t>
            </w:r>
            <w:proofErr w:type="gramEnd"/>
            <w:r w:rsidRPr="003172C1">
              <w:rPr>
                <w:sz w:val="18"/>
                <w:szCs w:val="18"/>
              </w:rPr>
              <w:t>…)</w:t>
            </w:r>
          </w:p>
          <w:p w14:paraId="208C5B5F" w14:textId="77777777" w:rsidR="005B77D2" w:rsidRPr="003172C1" w:rsidRDefault="005B77D2">
            <w:pPr>
              <w:rPr>
                <w:sz w:val="18"/>
                <w:szCs w:val="18"/>
              </w:rPr>
            </w:pPr>
          </w:p>
          <w:p w14:paraId="4399FF4A" w14:textId="77777777" w:rsidR="005B77D2" w:rsidRPr="003172C1" w:rsidRDefault="00AC56A1">
            <w:pPr>
              <w:rPr>
                <w:sz w:val="18"/>
                <w:szCs w:val="18"/>
              </w:rPr>
            </w:pPr>
            <w:r w:rsidRPr="003172C1">
              <w:rPr>
                <w:sz w:val="18"/>
                <w:szCs w:val="18"/>
              </w:rPr>
              <w:tab/>
            </w:r>
            <w:r w:rsidRPr="003172C1">
              <w:rPr>
                <w:sz w:val="18"/>
                <w:szCs w:val="18"/>
              </w:rPr>
              <w:tab/>
              <w:t>female parent</w:t>
            </w:r>
            <w:r w:rsidRPr="003172C1">
              <w:rPr>
                <w:sz w:val="18"/>
                <w:szCs w:val="18"/>
              </w:rPr>
              <w:tab/>
            </w:r>
            <w:r w:rsidRPr="003172C1">
              <w:rPr>
                <w:sz w:val="18"/>
                <w:szCs w:val="18"/>
              </w:rPr>
              <w:tab/>
            </w:r>
            <w:r w:rsidRPr="003172C1">
              <w:rPr>
                <w:sz w:val="18"/>
                <w:szCs w:val="18"/>
              </w:rPr>
              <w:tab/>
            </w:r>
            <w:r w:rsidRPr="003172C1">
              <w:rPr>
                <w:sz w:val="18"/>
                <w:szCs w:val="18"/>
              </w:rPr>
              <w:tab/>
            </w:r>
            <w:r w:rsidRPr="003172C1">
              <w:rPr>
                <w:sz w:val="18"/>
                <w:szCs w:val="18"/>
              </w:rPr>
              <w:tab/>
            </w:r>
            <w:r w:rsidRPr="003172C1">
              <w:rPr>
                <w:sz w:val="18"/>
                <w:szCs w:val="18"/>
              </w:rPr>
              <w:tab/>
              <w:t>male parent</w:t>
            </w:r>
          </w:p>
          <w:p w14:paraId="05E38112" w14:textId="77777777" w:rsidR="005B77D2" w:rsidRPr="003172C1" w:rsidRDefault="005B77D2">
            <w:pPr>
              <w:rPr>
                <w:sz w:val="18"/>
                <w:szCs w:val="18"/>
              </w:rPr>
            </w:pPr>
          </w:p>
          <w:p w14:paraId="03DB3216" w14:textId="77777777" w:rsidR="005B77D2" w:rsidRDefault="00AC56A1">
            <w:pPr>
              <w:tabs>
                <w:tab w:val="left" w:pos="709"/>
                <w:tab w:val="left" w:pos="1418"/>
                <w:tab w:val="left" w:pos="8506"/>
              </w:tabs>
            </w:pPr>
            <w:r w:rsidRPr="003172C1">
              <w:rPr>
                <w:sz w:val="18"/>
                <w:szCs w:val="18"/>
              </w:rPr>
              <w:tab/>
              <w:t xml:space="preserve">    (c)</w:t>
            </w:r>
            <w:r w:rsidRPr="003172C1">
              <w:rPr>
                <w:sz w:val="18"/>
                <w:szCs w:val="18"/>
              </w:rPr>
              <w:tab/>
              <w:t>unknown cross</w:t>
            </w:r>
            <w:r>
              <w:tab/>
            </w:r>
            <w:proofErr w:type="gramStart"/>
            <w:r>
              <w:t>[  ]</w:t>
            </w:r>
            <w:proofErr w:type="gramEnd"/>
          </w:p>
          <w:p w14:paraId="0B1D1F5B" w14:textId="77777777" w:rsidR="005B77D2" w:rsidRDefault="005B77D2"/>
          <w:p w14:paraId="7748A3B9" w14:textId="77777777" w:rsidR="005B77D2" w:rsidRDefault="005B77D2"/>
        </w:tc>
      </w:tr>
      <w:tr w:rsidR="005B77D2" w14:paraId="2F1E1A5F" w14:textId="77777777">
        <w:trPr>
          <w:trHeight w:val="1400"/>
        </w:trPr>
        <w:tc>
          <w:tcPr>
            <w:tcW w:w="9986" w:type="dxa"/>
            <w:tcBorders>
              <w:top w:val="nil"/>
              <w:bottom w:val="nil"/>
            </w:tcBorders>
          </w:tcPr>
          <w:p w14:paraId="66CE7FB8" w14:textId="77777777" w:rsidR="005B77D2" w:rsidRDefault="00AC56A1">
            <w:r>
              <w:rPr>
                <w:sz w:val="18"/>
              </w:rPr>
              <w:tab/>
              <w:t xml:space="preserve"> 4.1.2</w:t>
            </w:r>
            <w:r>
              <w:rPr>
                <w:sz w:val="18"/>
              </w:rPr>
              <w:tab/>
              <w:t>Mutation</w:t>
            </w:r>
          </w:p>
          <w:p w14:paraId="1B069E99" w14:textId="77777777" w:rsidR="005B77D2" w:rsidRDefault="00AC56A1">
            <w:r>
              <w:rPr>
                <w:sz w:val="18"/>
              </w:rPr>
              <w:tab/>
            </w:r>
            <w:r>
              <w:rPr>
                <w:sz w:val="18"/>
              </w:rPr>
              <w:tab/>
              <w:t>(please state parent varieties)</w:t>
            </w:r>
          </w:p>
          <w:p w14:paraId="67FF0482" w14:textId="77777777" w:rsidR="005B77D2" w:rsidRDefault="005B77D2">
            <w:pPr>
              <w:spacing w:before="10"/>
            </w:pPr>
          </w:p>
          <w:p w14:paraId="3D5CE085" w14:textId="77777777" w:rsidR="005B77D2" w:rsidRDefault="00000000">
            <w:r>
              <w:pict w14:anchorId="565ED337">
                <v:shape id="_x0000_s2988" type="#_x0000_t202" style="position:absolute;left:0;text-align:left;margin-left:70pt;margin-top:0;width:400pt;height:30pt;z-index:251658251">
                  <v:textbox>
                    <w:txbxContent>
                      <w:p w14:paraId="6901AA0A" w14:textId="77777777" w:rsidR="005B77D2" w:rsidRDefault="005B77D2"/>
                    </w:txbxContent>
                  </v:textbox>
                </v:shape>
              </w:pict>
            </w:r>
          </w:p>
        </w:tc>
      </w:tr>
      <w:tr w:rsidR="005B77D2" w14:paraId="0B746B54" w14:textId="77777777">
        <w:trPr>
          <w:trHeight w:val="1400"/>
        </w:trPr>
        <w:tc>
          <w:tcPr>
            <w:tcW w:w="9986" w:type="dxa"/>
            <w:tcBorders>
              <w:top w:val="nil"/>
              <w:bottom w:val="nil"/>
            </w:tcBorders>
          </w:tcPr>
          <w:p w14:paraId="30E67000" w14:textId="77777777" w:rsidR="005B77D2" w:rsidRDefault="00AC56A1">
            <w:r>
              <w:rPr>
                <w:sz w:val="18"/>
              </w:rPr>
              <w:tab/>
              <w:t xml:space="preserve"> 4.1.3</w:t>
            </w:r>
            <w:r>
              <w:rPr>
                <w:sz w:val="18"/>
              </w:rPr>
              <w:tab/>
              <w:t>Discovery and development</w:t>
            </w:r>
          </w:p>
          <w:p w14:paraId="13638067" w14:textId="77777777" w:rsidR="005B77D2" w:rsidRDefault="00AC56A1">
            <w:r>
              <w:rPr>
                <w:sz w:val="18"/>
              </w:rPr>
              <w:tab/>
            </w:r>
            <w:r>
              <w:rPr>
                <w:sz w:val="18"/>
              </w:rPr>
              <w:tab/>
              <w:t>(please state where and when discovered and how developed)</w:t>
            </w:r>
          </w:p>
          <w:p w14:paraId="6B419F12" w14:textId="77777777" w:rsidR="005B77D2" w:rsidRDefault="005B77D2">
            <w:pPr>
              <w:spacing w:before="10"/>
            </w:pPr>
          </w:p>
          <w:p w14:paraId="4F806375" w14:textId="77777777" w:rsidR="005B77D2" w:rsidRDefault="00000000">
            <w:r>
              <w:pict w14:anchorId="0ED9D7B3">
                <v:shape id="_x0000_s2989" type="#_x0000_t202" style="position:absolute;left:0;text-align:left;margin-left:70pt;margin-top:0;width:400pt;height:30pt;z-index:251658252">
                  <v:textbox>
                    <w:txbxContent>
                      <w:p w14:paraId="15AEC7DD" w14:textId="77777777" w:rsidR="005B77D2" w:rsidRDefault="005B77D2"/>
                    </w:txbxContent>
                  </v:textbox>
                </v:shape>
              </w:pict>
            </w:r>
          </w:p>
        </w:tc>
      </w:tr>
      <w:tr w:rsidR="005B77D2" w14:paraId="7CCFF0B9" w14:textId="77777777">
        <w:tc>
          <w:tcPr>
            <w:tcW w:w="9986" w:type="dxa"/>
            <w:tcBorders>
              <w:top w:val="nil"/>
              <w:bottom w:val="nil"/>
            </w:tcBorders>
          </w:tcPr>
          <w:p w14:paraId="0C46379B" w14:textId="77777777" w:rsidR="005B77D2" w:rsidRDefault="005B77D2"/>
        </w:tc>
      </w:tr>
      <w:tr w:rsidR="005B77D2" w14:paraId="54BFC72B" w14:textId="77777777">
        <w:trPr>
          <w:trHeight w:val="1400"/>
        </w:trPr>
        <w:tc>
          <w:tcPr>
            <w:tcW w:w="9986" w:type="dxa"/>
            <w:tcBorders>
              <w:top w:val="nil"/>
            </w:tcBorders>
          </w:tcPr>
          <w:p w14:paraId="5052EAFB" w14:textId="77777777" w:rsidR="005B77D2" w:rsidRDefault="00AC56A1">
            <w:r>
              <w:rPr>
                <w:sz w:val="18"/>
              </w:rPr>
              <w:tab/>
              <w:t xml:space="preserve"> 4.1.4</w:t>
            </w:r>
            <w:r>
              <w:rPr>
                <w:sz w:val="18"/>
              </w:rPr>
              <w:tab/>
              <w:t>Other</w:t>
            </w:r>
          </w:p>
          <w:p w14:paraId="180D901A" w14:textId="77777777" w:rsidR="005B77D2" w:rsidRDefault="00AC56A1">
            <w:r>
              <w:rPr>
                <w:sz w:val="18"/>
              </w:rPr>
              <w:tab/>
            </w:r>
            <w:r>
              <w:rPr>
                <w:sz w:val="18"/>
              </w:rPr>
              <w:tab/>
              <w:t>(Please provide details)</w:t>
            </w:r>
          </w:p>
          <w:p w14:paraId="5B5E0505" w14:textId="77777777" w:rsidR="005B77D2" w:rsidRDefault="005B77D2">
            <w:pPr>
              <w:spacing w:before="10"/>
            </w:pPr>
          </w:p>
          <w:p w14:paraId="40F366E9" w14:textId="77777777" w:rsidR="005B77D2" w:rsidRDefault="00000000">
            <w:r>
              <w:pict w14:anchorId="5634A506">
                <v:shape id="_x0000_s2990" type="#_x0000_t202" style="position:absolute;left:0;text-align:left;margin-left:70pt;margin-top:0;width:400pt;height:30pt;z-index:251658253">
                  <v:textbox>
                    <w:txbxContent>
                      <w:p w14:paraId="4E9006CE" w14:textId="77777777" w:rsidR="005B77D2" w:rsidRDefault="005B77D2"/>
                    </w:txbxContent>
                  </v:textbox>
                </v:shape>
              </w:pict>
            </w:r>
          </w:p>
        </w:tc>
      </w:tr>
    </w:tbl>
    <w:p w14:paraId="5C48A43F" w14:textId="77777777" w:rsidR="005B77D2" w:rsidRDefault="00AC56A1">
      <w:pPr>
        <w:tabs>
          <w:tab w:val="left" w:pos="709"/>
          <w:tab w:val="left" w:pos="1418"/>
          <w:tab w:val="left" w:pos="7797"/>
        </w:tabs>
        <w:sectPr w:rsidR="005B77D2">
          <w:headerReference w:type="even" r:id="rId122"/>
          <w:headerReference w:type="default" r:id="rId123"/>
          <w:footerReference w:type="even" r:id="rId124"/>
          <w:footerReference w:type="default" r:id="rId125"/>
          <w:headerReference w:type="first" r:id="rId126"/>
          <w:footerReference w:type="first" r:id="rId127"/>
          <w:pgSz w:w="11906" w:h="16838"/>
          <w:pgMar w:top="400" w:right="960" w:bottom="400" w:left="960" w:header="510" w:footer="720" w:gutter="0"/>
          <w:cols w:space="720"/>
        </w:sectPr>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5B77D2" w14:paraId="097B6AEF" w14:textId="77777777">
        <w:trPr>
          <w:trHeight w:val="400"/>
        </w:trPr>
        <w:tc>
          <w:tcPr>
            <w:tcW w:w="1750" w:type="pct"/>
            <w:vAlign w:val="bottom"/>
          </w:tcPr>
          <w:p w14:paraId="69D1E6BE" w14:textId="77777777" w:rsidR="005B77D2" w:rsidRDefault="00AC56A1">
            <w:r>
              <w:lastRenderedPageBreak/>
              <w:t>TECHNICAL QUESTIONNAIRE</w:t>
            </w:r>
          </w:p>
        </w:tc>
        <w:tc>
          <w:tcPr>
            <w:tcW w:w="1500" w:type="pct"/>
            <w:vAlign w:val="bottom"/>
          </w:tcPr>
          <w:p w14:paraId="348DE968" w14:textId="77777777" w:rsidR="005B77D2" w:rsidRDefault="00AC56A1">
            <w:r>
              <w:t>Page {x} of {y}</w:t>
            </w:r>
          </w:p>
        </w:tc>
        <w:tc>
          <w:tcPr>
            <w:tcW w:w="1750" w:type="pct"/>
            <w:shd w:val="clear" w:color="auto" w:fill="DFDFD7"/>
            <w:vAlign w:val="bottom"/>
          </w:tcPr>
          <w:p w14:paraId="43400137" w14:textId="77777777" w:rsidR="005B77D2" w:rsidRDefault="00AC56A1">
            <w:r>
              <w:t>Reference Number:</w:t>
            </w:r>
          </w:p>
        </w:tc>
      </w:tr>
    </w:tbl>
    <w:p w14:paraId="5EC1FF08" w14:textId="77777777" w:rsidR="005B77D2" w:rsidRDefault="005B77D2"/>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5B77D2" w14:paraId="3CFEA95E" w14:textId="77777777" w:rsidTr="003172C1">
        <w:tc>
          <w:tcPr>
            <w:tcW w:w="9976" w:type="dxa"/>
            <w:tcBorders>
              <w:top w:val="nil"/>
              <w:bottom w:val="basicThinLines" w:sz="4" w:space="0" w:color="auto"/>
            </w:tcBorders>
          </w:tcPr>
          <w:p w14:paraId="5361B630" w14:textId="77777777" w:rsidR="005B77D2" w:rsidRDefault="005B77D2"/>
          <w:p w14:paraId="669738EF" w14:textId="77777777" w:rsidR="005B77D2" w:rsidRDefault="00AC56A1">
            <w:r>
              <w:rPr>
                <w:sz w:val="18"/>
              </w:rPr>
              <w:tab/>
              <w:t>4.2</w:t>
            </w:r>
            <w:r>
              <w:rPr>
                <w:sz w:val="18"/>
              </w:rPr>
              <w:tab/>
              <w:t>Method of propagating the variety</w:t>
            </w:r>
          </w:p>
          <w:p w14:paraId="52701F6F" w14:textId="77777777" w:rsidR="005B77D2" w:rsidRDefault="005B77D2"/>
          <w:p w14:paraId="3272D3C5" w14:textId="77777777" w:rsidR="005B77D2" w:rsidRDefault="00AC56A1">
            <w:r>
              <w:rPr>
                <w:sz w:val="18"/>
              </w:rPr>
              <w:tab/>
              <w:t>4.2.1</w:t>
            </w:r>
            <w:r>
              <w:rPr>
                <w:sz w:val="18"/>
              </w:rPr>
              <w:tab/>
              <w:t>Seed-propagated varieties</w:t>
            </w:r>
          </w:p>
          <w:p w14:paraId="7A32FC5D" w14:textId="77777777" w:rsidR="005B77D2" w:rsidRDefault="005B77D2"/>
          <w:p w14:paraId="2A1E90DA" w14:textId="77777777" w:rsidR="00FB0D09" w:rsidRDefault="00AC56A1">
            <w:pPr>
              <w:tabs>
                <w:tab w:val="left" w:pos="709"/>
                <w:tab w:val="left" w:pos="1418"/>
                <w:tab w:val="left" w:pos="7797"/>
              </w:tabs>
              <w:rPr>
                <w:del w:id="359" w:author="TWO" w:date="2026-07-06T19:09:00Z" w16du:dateUtc="2026-07-06T17:09:00Z"/>
              </w:rPr>
            </w:pPr>
            <w:r>
              <w:rPr>
                <w:sz w:val="18"/>
              </w:rPr>
              <w:tab/>
            </w:r>
            <w:r>
              <w:rPr>
                <w:sz w:val="18"/>
              </w:rPr>
              <w:tab/>
              <w:t xml:space="preserve">(a) </w:t>
            </w:r>
            <w:del w:id="360" w:author="TWO" w:date="2026-07-06T19:09:00Z" w16du:dateUtc="2026-07-06T17:09:00Z">
              <w:r w:rsidR="001E5356">
                <w:rPr>
                  <w:sz w:val="18"/>
                </w:rPr>
                <w:delText>Self-pollination</w:delText>
              </w:r>
              <w:r w:rsidR="001E5356">
                <w:rPr>
                  <w:sz w:val="18"/>
                </w:rPr>
                <w:tab/>
                <w:delText>[  ]</w:delText>
              </w:r>
            </w:del>
          </w:p>
          <w:p w14:paraId="110866C9" w14:textId="71A7B869" w:rsidR="005B77D2" w:rsidRDefault="001E5356">
            <w:pPr>
              <w:tabs>
                <w:tab w:val="left" w:pos="709"/>
                <w:tab w:val="left" w:pos="1418"/>
                <w:tab w:val="left" w:pos="7797"/>
              </w:tabs>
            </w:pPr>
            <w:del w:id="361" w:author="TWO" w:date="2026-07-06T19:09:00Z" w16du:dateUtc="2026-07-06T17:09:00Z">
              <w:r>
                <w:rPr>
                  <w:sz w:val="18"/>
                </w:rPr>
                <w:tab/>
              </w:r>
              <w:r>
                <w:rPr>
                  <w:sz w:val="18"/>
                </w:rPr>
                <w:tab/>
                <w:delText xml:space="preserve">(b) </w:delText>
              </w:r>
            </w:del>
            <w:r w:rsidR="00AC56A1">
              <w:rPr>
                <w:sz w:val="18"/>
              </w:rPr>
              <w:t>Cross-pollination</w:t>
            </w:r>
            <w:r w:rsidR="00AC56A1">
              <w:rPr>
                <w:sz w:val="18"/>
              </w:rPr>
              <w:tab/>
            </w:r>
            <w:proofErr w:type="gramStart"/>
            <w:r w:rsidR="00AC56A1">
              <w:rPr>
                <w:sz w:val="18"/>
              </w:rPr>
              <w:t>[  ]</w:t>
            </w:r>
            <w:proofErr w:type="gramEnd"/>
          </w:p>
          <w:p w14:paraId="0A5BEF2F" w14:textId="4A5A7D58" w:rsidR="005B77D2" w:rsidRDefault="00AC56A1">
            <w:pPr>
              <w:tabs>
                <w:tab w:val="left" w:pos="709"/>
                <w:tab w:val="left" w:pos="1418"/>
                <w:tab w:val="left" w:pos="7797"/>
              </w:tabs>
            </w:pPr>
            <w:r>
              <w:rPr>
                <w:sz w:val="18"/>
              </w:rPr>
              <w:tab/>
            </w:r>
            <w:r>
              <w:rPr>
                <w:sz w:val="18"/>
              </w:rPr>
              <w:tab/>
              <w:t>(</w:t>
            </w:r>
            <w:del w:id="362" w:author="TWO" w:date="2026-07-06T19:09:00Z" w16du:dateUtc="2026-07-06T17:09:00Z">
              <w:r w:rsidR="001E5356">
                <w:rPr>
                  <w:sz w:val="18"/>
                </w:rPr>
                <w:delText>c</w:delText>
              </w:r>
            </w:del>
            <w:ins w:id="363" w:author="TWO" w:date="2026-07-06T19:09:00Z" w16du:dateUtc="2026-07-06T17:09:00Z">
              <w:r>
                <w:rPr>
                  <w:sz w:val="18"/>
                </w:rPr>
                <w:t>b</w:t>
              </w:r>
            </w:ins>
            <w:r>
              <w:rPr>
                <w:sz w:val="18"/>
              </w:rPr>
              <w:t>) Other (Please provide details)</w:t>
            </w:r>
            <w:r>
              <w:rPr>
                <w:sz w:val="18"/>
              </w:rPr>
              <w:tab/>
            </w:r>
            <w:proofErr w:type="gramStart"/>
            <w:r>
              <w:rPr>
                <w:sz w:val="18"/>
              </w:rPr>
              <w:t>[  ]</w:t>
            </w:r>
            <w:proofErr w:type="gramEnd"/>
          </w:p>
          <w:p w14:paraId="03F3A077" w14:textId="77777777" w:rsidR="005B77D2" w:rsidRDefault="005B77D2"/>
          <w:p w14:paraId="345FA629" w14:textId="77777777" w:rsidR="005B77D2" w:rsidRDefault="00000000">
            <w:r>
              <w:pict w14:anchorId="3CABBD75">
                <v:shape id="_x0000_s2991" type="#_x0000_t202" style="position:absolute;left:0;text-align:left;margin-left:100pt;margin-top:0;width:300pt;height:25pt;z-index:251658254;mso-position-vertical:center">
                  <v:textbox>
                    <w:txbxContent>
                      <w:p w14:paraId="77DDA9DB" w14:textId="77777777" w:rsidR="005B77D2" w:rsidRDefault="005B77D2"/>
                    </w:txbxContent>
                  </v:textbox>
                </v:shape>
              </w:pict>
            </w:r>
          </w:p>
          <w:p w14:paraId="54763DD2" w14:textId="77777777" w:rsidR="005B77D2" w:rsidRDefault="005B77D2"/>
          <w:p w14:paraId="572E93B4" w14:textId="77777777" w:rsidR="005B77D2" w:rsidRDefault="005B77D2"/>
          <w:p w14:paraId="30E5483E" w14:textId="77777777" w:rsidR="005B77D2" w:rsidRDefault="005B77D2"/>
          <w:p w14:paraId="671142EB" w14:textId="77777777" w:rsidR="005B77D2" w:rsidRDefault="00AC56A1">
            <w:r>
              <w:rPr>
                <w:sz w:val="18"/>
              </w:rPr>
              <w:tab/>
              <w:t>4.2.2</w:t>
            </w:r>
            <w:r>
              <w:rPr>
                <w:sz w:val="18"/>
              </w:rPr>
              <w:tab/>
              <w:t>Vegetative propagation</w:t>
            </w:r>
          </w:p>
          <w:p w14:paraId="1C412DC1" w14:textId="77777777" w:rsidR="005B77D2" w:rsidRDefault="005B77D2"/>
          <w:p w14:paraId="0B850CAC" w14:textId="77777777" w:rsidR="005B77D2" w:rsidRDefault="00AC56A1">
            <w:r>
              <w:rPr>
                <w:sz w:val="18"/>
              </w:rPr>
              <w:tab/>
            </w:r>
            <w:r>
              <w:rPr>
                <w:sz w:val="18"/>
              </w:rPr>
              <w:tab/>
              <w:t xml:space="preserve">(a) </w:t>
            </w:r>
            <w:r>
              <w:rPr>
                <w:i/>
                <w:sz w:val="18"/>
              </w:rPr>
              <w:t>In vitro</w:t>
            </w:r>
            <w:r>
              <w:rPr>
                <w:sz w:val="18"/>
              </w:rPr>
              <w:t xml:space="preserve"> propagation</w:t>
            </w:r>
            <w:r>
              <w:rPr>
                <w:sz w:val="18"/>
              </w:rPr>
              <w:tab/>
            </w:r>
            <w:r>
              <w:rPr>
                <w:sz w:val="18"/>
              </w:rPr>
              <w:tab/>
            </w:r>
            <w:r>
              <w:rPr>
                <w:sz w:val="18"/>
              </w:rPr>
              <w:tab/>
            </w:r>
            <w:r>
              <w:rPr>
                <w:sz w:val="18"/>
              </w:rPr>
              <w:tab/>
            </w:r>
            <w:r>
              <w:rPr>
                <w:sz w:val="18"/>
              </w:rPr>
              <w:tab/>
            </w:r>
            <w:r>
              <w:rPr>
                <w:sz w:val="18"/>
              </w:rPr>
              <w:tab/>
            </w:r>
            <w:r>
              <w:rPr>
                <w:sz w:val="18"/>
              </w:rPr>
              <w:tab/>
              <w:t>[  ]</w:t>
            </w:r>
          </w:p>
          <w:p w14:paraId="0A43E7DF" w14:textId="77777777" w:rsidR="005B77D2" w:rsidRDefault="00AC56A1">
            <w:pPr>
              <w:tabs>
                <w:tab w:val="left" w:pos="709"/>
                <w:tab w:val="left" w:pos="1418"/>
                <w:tab w:val="left" w:pos="7797"/>
              </w:tabs>
            </w:pPr>
            <w:r>
              <w:rPr>
                <w:sz w:val="18"/>
              </w:rPr>
              <w:tab/>
            </w:r>
            <w:r>
              <w:rPr>
                <w:sz w:val="18"/>
              </w:rPr>
              <w:tab/>
              <w:t>(b) Other (state method)</w:t>
            </w:r>
            <w:r>
              <w:rPr>
                <w:sz w:val="18"/>
              </w:rPr>
              <w:tab/>
              <w:t>[  ]</w:t>
            </w:r>
          </w:p>
          <w:p w14:paraId="6A231121" w14:textId="77777777" w:rsidR="005B77D2" w:rsidRDefault="005B77D2"/>
          <w:p w14:paraId="5E5504E4" w14:textId="77777777" w:rsidR="005B77D2" w:rsidRDefault="00000000">
            <w:r>
              <w:pict w14:anchorId="23900906">
                <v:shape id="_x0000_s2992" type="#_x0000_t202" style="position:absolute;left:0;text-align:left;margin-left:100pt;margin-top:0;width:300pt;height:25pt;z-index:251658255;mso-position-vertical:center">
                  <v:textbox>
                    <w:txbxContent>
                      <w:p w14:paraId="22C8DB66" w14:textId="77777777" w:rsidR="005B77D2" w:rsidRDefault="005B77D2"/>
                    </w:txbxContent>
                  </v:textbox>
                </v:shape>
              </w:pict>
            </w:r>
          </w:p>
          <w:p w14:paraId="7EA979DD" w14:textId="77777777" w:rsidR="005B77D2" w:rsidRDefault="005B77D2"/>
          <w:p w14:paraId="46B507B9" w14:textId="77777777" w:rsidR="005B77D2" w:rsidRDefault="005B77D2"/>
          <w:p w14:paraId="29F6288A" w14:textId="77777777" w:rsidR="005B77D2" w:rsidRDefault="00AC56A1">
            <w:r>
              <w:rPr>
                <w:sz w:val="18"/>
              </w:rPr>
              <w:tab/>
              <w:t>4.2.3</w:t>
            </w:r>
            <w:r>
              <w:rPr>
                <w:sz w:val="18"/>
              </w:rPr>
              <w:tab/>
              <w:t>Other</w:t>
            </w:r>
          </w:p>
          <w:p w14:paraId="637DF1EC" w14:textId="77777777" w:rsidR="005B77D2" w:rsidRDefault="00AC56A1">
            <w:pPr>
              <w:tabs>
                <w:tab w:val="left" w:pos="709"/>
                <w:tab w:val="left" w:pos="1418"/>
                <w:tab w:val="left" w:pos="7797"/>
              </w:tabs>
            </w:pPr>
            <w:r>
              <w:rPr>
                <w:sz w:val="18"/>
              </w:rPr>
              <w:tab/>
            </w:r>
            <w:r>
              <w:rPr>
                <w:sz w:val="18"/>
              </w:rPr>
              <w:tab/>
              <w:t>(Please provide details)</w:t>
            </w:r>
            <w:r>
              <w:rPr>
                <w:sz w:val="18"/>
              </w:rPr>
              <w:tab/>
              <w:t>[  ]</w:t>
            </w:r>
          </w:p>
          <w:p w14:paraId="71B6E8FC" w14:textId="77777777" w:rsidR="005B77D2" w:rsidRDefault="005B77D2"/>
          <w:p w14:paraId="11150E3A" w14:textId="77777777" w:rsidR="005B77D2" w:rsidRDefault="00000000">
            <w:r>
              <w:pict w14:anchorId="67B6E4A6">
                <v:shape id="_x0000_s2993" type="#_x0000_t202" style="position:absolute;left:0;text-align:left;margin-left:100pt;margin-top:0;width:300pt;height:25pt;z-index:251658256;mso-position-vertical:center">
                  <v:textbox>
                    <w:txbxContent>
                      <w:p w14:paraId="1B5003FC" w14:textId="77777777" w:rsidR="005B77D2" w:rsidRDefault="005B77D2"/>
                    </w:txbxContent>
                  </v:textbox>
                </v:shape>
              </w:pict>
            </w:r>
          </w:p>
          <w:p w14:paraId="6FCF7227" w14:textId="77777777" w:rsidR="005B77D2" w:rsidRDefault="005B77D2"/>
          <w:p w14:paraId="045B2D05" w14:textId="77777777" w:rsidR="005B77D2" w:rsidRDefault="005B77D2"/>
          <w:p w14:paraId="38DACD31" w14:textId="77777777" w:rsidR="005B77D2" w:rsidRDefault="005B77D2"/>
        </w:tc>
      </w:tr>
    </w:tbl>
    <w:p w14:paraId="2B20CD4C" w14:textId="77777777" w:rsidR="005B77D2" w:rsidRDefault="00AC56A1">
      <w:pPr>
        <w:jc w:val="left"/>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5B77D2" w14:paraId="6D3B55FB" w14:textId="77777777">
        <w:trPr>
          <w:trHeight w:val="400"/>
        </w:trPr>
        <w:tc>
          <w:tcPr>
            <w:tcW w:w="1750" w:type="pct"/>
            <w:gridSpan w:val="2"/>
            <w:vAlign w:val="bottom"/>
          </w:tcPr>
          <w:p w14:paraId="247099AE" w14:textId="77777777" w:rsidR="005B77D2" w:rsidRDefault="00AC56A1">
            <w:r>
              <w:lastRenderedPageBreak/>
              <w:t>TECHNICAL QUESTIONNAIRE</w:t>
            </w:r>
          </w:p>
        </w:tc>
        <w:tc>
          <w:tcPr>
            <w:tcW w:w="1500" w:type="pct"/>
            <w:gridSpan w:val="2"/>
            <w:vAlign w:val="bottom"/>
          </w:tcPr>
          <w:p w14:paraId="0EC45D1D" w14:textId="77777777" w:rsidR="005B77D2" w:rsidRDefault="00AC56A1">
            <w:r>
              <w:t>Page {x} of {y}</w:t>
            </w:r>
          </w:p>
        </w:tc>
        <w:tc>
          <w:tcPr>
            <w:tcW w:w="1750" w:type="pct"/>
            <w:gridSpan w:val="2"/>
            <w:shd w:val="clear" w:color="auto" w:fill="DFDFD7"/>
            <w:vAlign w:val="bottom"/>
          </w:tcPr>
          <w:p w14:paraId="1E34DE28" w14:textId="77777777" w:rsidR="005B77D2" w:rsidRDefault="00AC56A1">
            <w:r>
              <w:t>Reference Number:</w:t>
            </w:r>
          </w:p>
        </w:tc>
      </w:tr>
      <w:tr w:rsidR="005B77D2" w14:paraId="7B76F578" w14:textId="77777777">
        <w:tblPrEx>
          <w:tblBorders>
            <w:top w:val="nil"/>
            <w:left w:val="nil"/>
            <w:bottom w:val="nil"/>
            <w:right w:val="nil"/>
            <w:insideH w:val="nil"/>
            <w:insideV w:val="nil"/>
          </w:tblBorders>
        </w:tblPrEx>
        <w:tc>
          <w:tcPr>
            <w:tcW w:w="9986" w:type="dxa"/>
            <w:gridSpan w:val="6"/>
          </w:tcPr>
          <w:p w14:paraId="185E79E5" w14:textId="77777777" w:rsidR="005B77D2" w:rsidRDefault="005B77D2"/>
        </w:tc>
      </w:tr>
      <w:tr w:rsidR="005B77D2" w14:paraId="4727A76C" w14:textId="77777777">
        <w:tblPrEx>
          <w:jc w:val="center"/>
        </w:tblPrEx>
        <w:trPr>
          <w:trHeight w:val="800"/>
          <w:jc w:val="center"/>
        </w:trPr>
        <w:tc>
          <w:tcPr>
            <w:tcW w:w="9986" w:type="dxa"/>
            <w:gridSpan w:val="6"/>
          </w:tcPr>
          <w:p w14:paraId="1DB3EE0A" w14:textId="77777777" w:rsidR="005B77D2" w:rsidRDefault="005B77D2"/>
          <w:p w14:paraId="1ABFA969" w14:textId="77777777" w:rsidR="005B77D2" w:rsidRDefault="00AC56A1">
            <w:r>
              <w:rPr>
                <w:sz w:val="18"/>
              </w:rPr>
              <w:t>5. Characteristics of the variety to be indicated (the number in brackets refers to the corresponding characteristic in Test Guidelines;  please mark the note which best corresponds).</w:t>
            </w:r>
          </w:p>
          <w:p w14:paraId="45D2E854" w14:textId="77777777" w:rsidR="005B77D2" w:rsidRDefault="005B77D2"/>
        </w:tc>
      </w:tr>
      <w:tr w:rsidR="005B77D2" w14:paraId="5DE4638E" w14:textId="77777777">
        <w:tblPrEx>
          <w:jc w:val="center"/>
        </w:tblPrEx>
        <w:trPr>
          <w:trHeight w:val="200"/>
          <w:tblHeader/>
          <w:jc w:val="center"/>
        </w:trPr>
        <w:tc>
          <w:tcPr>
            <w:tcW w:w="400" w:type="pct"/>
            <w:tcBorders>
              <w:right w:val="nil"/>
            </w:tcBorders>
            <w:shd w:val="clear" w:color="auto" w:fill="DFDFD7"/>
          </w:tcPr>
          <w:p w14:paraId="574EA9F5" w14:textId="77777777" w:rsidR="005B77D2" w:rsidRDefault="005B77D2"/>
        </w:tc>
        <w:tc>
          <w:tcPr>
            <w:tcW w:w="2350" w:type="pct"/>
            <w:gridSpan w:val="2"/>
            <w:tcBorders>
              <w:left w:val="nil"/>
              <w:right w:val="nil"/>
            </w:tcBorders>
            <w:shd w:val="clear" w:color="auto" w:fill="DFDFD7"/>
          </w:tcPr>
          <w:p w14:paraId="7FDB0008" w14:textId="77777777" w:rsidR="005B77D2" w:rsidRDefault="005B77D2"/>
          <w:p w14:paraId="0F9D1F8E" w14:textId="77777777" w:rsidR="005B77D2" w:rsidRDefault="00AC56A1">
            <w:r>
              <w:rPr>
                <w:sz w:val="16"/>
              </w:rPr>
              <w:t>Characteristics</w:t>
            </w:r>
          </w:p>
          <w:p w14:paraId="19D04CC0" w14:textId="77777777" w:rsidR="005B77D2" w:rsidRDefault="005B77D2"/>
        </w:tc>
        <w:tc>
          <w:tcPr>
            <w:tcW w:w="1750" w:type="pct"/>
            <w:gridSpan w:val="2"/>
            <w:tcBorders>
              <w:left w:val="nil"/>
              <w:right w:val="nil"/>
            </w:tcBorders>
            <w:shd w:val="clear" w:color="auto" w:fill="DFDFD7"/>
          </w:tcPr>
          <w:p w14:paraId="671D2422" w14:textId="77777777" w:rsidR="005B77D2" w:rsidRDefault="005B77D2"/>
          <w:p w14:paraId="64002A01" w14:textId="77777777" w:rsidR="005B77D2" w:rsidRDefault="00AC56A1">
            <w:r>
              <w:rPr>
                <w:sz w:val="16"/>
              </w:rPr>
              <w:t>Example Varieties</w:t>
            </w:r>
          </w:p>
        </w:tc>
        <w:tc>
          <w:tcPr>
            <w:tcW w:w="500" w:type="pct"/>
            <w:tcBorders>
              <w:left w:val="nil"/>
            </w:tcBorders>
            <w:shd w:val="clear" w:color="auto" w:fill="DFDFD7"/>
          </w:tcPr>
          <w:p w14:paraId="755859A7" w14:textId="77777777" w:rsidR="005B77D2" w:rsidRDefault="005B77D2"/>
          <w:p w14:paraId="59744E15" w14:textId="77777777" w:rsidR="005B77D2" w:rsidRDefault="00AC56A1">
            <w:r>
              <w:rPr>
                <w:sz w:val="16"/>
              </w:rPr>
              <w:t>Note</w:t>
            </w:r>
          </w:p>
        </w:tc>
      </w:tr>
      <w:tr w:rsidR="005B77D2" w14:paraId="4725FE01" w14:textId="77777777">
        <w:trPr>
          <w:trHeight w:val="500"/>
        </w:trPr>
        <w:tc>
          <w:tcPr>
            <w:tcW w:w="400" w:type="pct"/>
            <w:tcBorders>
              <w:top w:val="nil"/>
              <w:bottom w:val="nil"/>
              <w:right w:val="nil"/>
            </w:tcBorders>
          </w:tcPr>
          <w:p w14:paraId="1DCC15F4" w14:textId="77777777" w:rsidR="005B77D2" w:rsidRDefault="00AC56A1">
            <w:r>
              <w:rPr>
                <w:b/>
                <w:sz w:val="16"/>
              </w:rPr>
              <w:t>5.1</w:t>
            </w:r>
          </w:p>
          <w:p w14:paraId="3973038A" w14:textId="77777777" w:rsidR="005B77D2" w:rsidRDefault="00AC56A1">
            <w:r>
              <w:rPr>
                <w:b/>
                <w:sz w:val="16"/>
              </w:rPr>
              <w:t>(8)</w:t>
            </w:r>
          </w:p>
        </w:tc>
        <w:tc>
          <w:tcPr>
            <w:tcW w:w="2350" w:type="pct"/>
            <w:gridSpan w:val="2"/>
            <w:tcBorders>
              <w:top w:val="nil"/>
              <w:left w:val="nil"/>
              <w:bottom w:val="nil"/>
              <w:right w:val="nil"/>
            </w:tcBorders>
          </w:tcPr>
          <w:p w14:paraId="0C5B8D11" w14:textId="77777777" w:rsidR="005B77D2" w:rsidRDefault="00AC56A1">
            <w:pPr>
              <w:spacing w:beforeAutospacing="1" w:afterAutospacing="1"/>
              <w:divId w:val="1"/>
              <w:rPr>
                <w:b/>
                <w:sz w:val="16"/>
              </w:rPr>
            </w:pPr>
            <w:r>
              <w:rPr>
                <w:b/>
                <w:sz w:val="16"/>
              </w:rPr>
              <w:t>Terminal leaflet: color</w:t>
            </w:r>
          </w:p>
        </w:tc>
        <w:tc>
          <w:tcPr>
            <w:tcW w:w="1750" w:type="pct"/>
            <w:gridSpan w:val="2"/>
            <w:tcBorders>
              <w:top w:val="nil"/>
              <w:left w:val="nil"/>
              <w:bottom w:val="nil"/>
              <w:right w:val="nil"/>
            </w:tcBorders>
          </w:tcPr>
          <w:p w14:paraId="2F3F870A" w14:textId="77777777" w:rsidR="005B77D2" w:rsidRDefault="005B77D2"/>
        </w:tc>
        <w:tc>
          <w:tcPr>
            <w:tcW w:w="500" w:type="pct"/>
            <w:tcBorders>
              <w:left w:val="nil"/>
              <w:bottom w:val="nil"/>
            </w:tcBorders>
          </w:tcPr>
          <w:p w14:paraId="332C5783" w14:textId="77777777" w:rsidR="005B77D2" w:rsidRDefault="005B77D2"/>
        </w:tc>
      </w:tr>
      <w:tr w:rsidR="005B77D2" w14:paraId="2EA24D6B" w14:textId="77777777">
        <w:trPr>
          <w:trHeight w:val="300"/>
        </w:trPr>
        <w:tc>
          <w:tcPr>
            <w:tcW w:w="400" w:type="pct"/>
            <w:tcBorders>
              <w:top w:val="nil"/>
              <w:bottom w:val="nil"/>
              <w:right w:val="nil"/>
            </w:tcBorders>
          </w:tcPr>
          <w:p w14:paraId="178E35CC" w14:textId="77777777" w:rsidR="005B77D2" w:rsidRDefault="005B77D2"/>
        </w:tc>
        <w:tc>
          <w:tcPr>
            <w:tcW w:w="2350" w:type="pct"/>
            <w:gridSpan w:val="2"/>
            <w:tcBorders>
              <w:top w:val="nil"/>
              <w:left w:val="nil"/>
              <w:bottom w:val="nil"/>
              <w:right w:val="nil"/>
            </w:tcBorders>
          </w:tcPr>
          <w:p w14:paraId="45B286E3" w14:textId="77777777" w:rsidR="005B77D2" w:rsidRDefault="00AC56A1">
            <w:r>
              <w:rPr>
                <w:sz w:val="16"/>
              </w:rPr>
              <w:t>light green</w:t>
            </w:r>
          </w:p>
        </w:tc>
        <w:tc>
          <w:tcPr>
            <w:tcW w:w="1750" w:type="pct"/>
            <w:gridSpan w:val="2"/>
            <w:tcBorders>
              <w:top w:val="nil"/>
              <w:left w:val="nil"/>
              <w:bottom w:val="nil"/>
              <w:right w:val="nil"/>
            </w:tcBorders>
          </w:tcPr>
          <w:p w14:paraId="6CED79A5" w14:textId="77777777" w:rsidR="005B77D2" w:rsidRDefault="00AC56A1">
            <w:r>
              <w:rPr>
                <w:sz w:val="16"/>
              </w:rPr>
              <w:t>HLR 150</w:t>
            </w:r>
          </w:p>
        </w:tc>
        <w:tc>
          <w:tcPr>
            <w:tcW w:w="500" w:type="pct"/>
            <w:tcBorders>
              <w:top w:val="nil"/>
              <w:left w:val="nil"/>
              <w:bottom w:val="nil"/>
            </w:tcBorders>
          </w:tcPr>
          <w:p w14:paraId="6D609E35" w14:textId="77777777" w:rsidR="005B77D2" w:rsidRDefault="00AC56A1">
            <w:r>
              <w:rPr>
                <w:sz w:val="16"/>
              </w:rPr>
              <w:t>1   [  ]</w:t>
            </w:r>
          </w:p>
        </w:tc>
      </w:tr>
      <w:tr w:rsidR="005B77D2" w14:paraId="0980AA3B" w14:textId="77777777">
        <w:trPr>
          <w:trHeight w:val="300"/>
        </w:trPr>
        <w:tc>
          <w:tcPr>
            <w:tcW w:w="400" w:type="pct"/>
            <w:tcBorders>
              <w:top w:val="nil"/>
              <w:bottom w:val="nil"/>
              <w:right w:val="nil"/>
            </w:tcBorders>
          </w:tcPr>
          <w:p w14:paraId="2380C695" w14:textId="77777777" w:rsidR="005B77D2" w:rsidRDefault="005B77D2"/>
        </w:tc>
        <w:tc>
          <w:tcPr>
            <w:tcW w:w="2350" w:type="pct"/>
            <w:gridSpan w:val="2"/>
            <w:tcBorders>
              <w:top w:val="nil"/>
              <w:left w:val="nil"/>
              <w:bottom w:val="nil"/>
              <w:right w:val="nil"/>
            </w:tcBorders>
          </w:tcPr>
          <w:p w14:paraId="1E4F0B43" w14:textId="77777777" w:rsidR="005B77D2" w:rsidRDefault="00AC56A1">
            <w:r>
              <w:rPr>
                <w:sz w:val="16"/>
              </w:rPr>
              <w:t>medium green</w:t>
            </w:r>
          </w:p>
        </w:tc>
        <w:tc>
          <w:tcPr>
            <w:tcW w:w="1750" w:type="pct"/>
            <w:gridSpan w:val="2"/>
            <w:tcBorders>
              <w:top w:val="nil"/>
              <w:left w:val="nil"/>
              <w:bottom w:val="nil"/>
              <w:right w:val="nil"/>
            </w:tcBorders>
          </w:tcPr>
          <w:p w14:paraId="596FC79B" w14:textId="77777777" w:rsidR="005B77D2" w:rsidRDefault="00AC56A1">
            <w:r>
              <w:rPr>
                <w:sz w:val="16"/>
              </w:rPr>
              <w:t>JHE00091</w:t>
            </w:r>
          </w:p>
        </w:tc>
        <w:tc>
          <w:tcPr>
            <w:tcW w:w="500" w:type="pct"/>
            <w:tcBorders>
              <w:top w:val="nil"/>
              <w:left w:val="nil"/>
              <w:bottom w:val="nil"/>
            </w:tcBorders>
          </w:tcPr>
          <w:p w14:paraId="30495CFA" w14:textId="77777777" w:rsidR="005B77D2" w:rsidRDefault="00AC56A1">
            <w:r>
              <w:rPr>
                <w:sz w:val="16"/>
              </w:rPr>
              <w:t>2   [  ]</w:t>
            </w:r>
          </w:p>
        </w:tc>
      </w:tr>
      <w:tr w:rsidR="005B77D2" w14:paraId="45B62E38" w14:textId="77777777">
        <w:trPr>
          <w:trHeight w:val="300"/>
        </w:trPr>
        <w:tc>
          <w:tcPr>
            <w:tcW w:w="400" w:type="pct"/>
            <w:tcBorders>
              <w:top w:val="nil"/>
              <w:bottom w:val="nil"/>
              <w:right w:val="nil"/>
            </w:tcBorders>
          </w:tcPr>
          <w:p w14:paraId="280F50E2" w14:textId="77777777" w:rsidR="005B77D2" w:rsidRDefault="005B77D2"/>
        </w:tc>
        <w:tc>
          <w:tcPr>
            <w:tcW w:w="2350" w:type="pct"/>
            <w:gridSpan w:val="2"/>
            <w:tcBorders>
              <w:top w:val="nil"/>
              <w:left w:val="nil"/>
              <w:bottom w:val="nil"/>
              <w:right w:val="nil"/>
            </w:tcBorders>
          </w:tcPr>
          <w:p w14:paraId="6E9EB176" w14:textId="77777777" w:rsidR="005B77D2" w:rsidRDefault="00AC56A1">
            <w:r>
              <w:rPr>
                <w:sz w:val="16"/>
              </w:rPr>
              <w:t>dark green</w:t>
            </w:r>
          </w:p>
        </w:tc>
        <w:tc>
          <w:tcPr>
            <w:tcW w:w="1750" w:type="pct"/>
            <w:gridSpan w:val="2"/>
            <w:tcBorders>
              <w:top w:val="nil"/>
              <w:left w:val="nil"/>
              <w:bottom w:val="nil"/>
              <w:right w:val="nil"/>
            </w:tcBorders>
          </w:tcPr>
          <w:p w14:paraId="590AE105" w14:textId="77777777" w:rsidR="005B77D2" w:rsidRDefault="00AC56A1">
            <w:r>
              <w:rPr>
                <w:sz w:val="16"/>
              </w:rPr>
              <w:t>JHE00325</w:t>
            </w:r>
          </w:p>
        </w:tc>
        <w:tc>
          <w:tcPr>
            <w:tcW w:w="500" w:type="pct"/>
            <w:tcBorders>
              <w:top w:val="nil"/>
              <w:left w:val="nil"/>
              <w:bottom w:val="nil"/>
            </w:tcBorders>
          </w:tcPr>
          <w:p w14:paraId="11675F0D" w14:textId="77777777" w:rsidR="005B77D2" w:rsidRDefault="00AC56A1">
            <w:r>
              <w:rPr>
                <w:sz w:val="16"/>
              </w:rPr>
              <w:t>3   [  ]</w:t>
            </w:r>
          </w:p>
        </w:tc>
      </w:tr>
      <w:tr w:rsidR="005B77D2" w14:paraId="13AF0FF4" w14:textId="77777777">
        <w:trPr>
          <w:trHeight w:val="300"/>
        </w:trPr>
        <w:tc>
          <w:tcPr>
            <w:tcW w:w="400" w:type="pct"/>
            <w:tcBorders>
              <w:top w:val="nil"/>
              <w:bottom w:val="nil"/>
              <w:right w:val="nil"/>
            </w:tcBorders>
          </w:tcPr>
          <w:p w14:paraId="7917F288" w14:textId="77777777" w:rsidR="005B77D2" w:rsidRDefault="005B77D2"/>
        </w:tc>
        <w:tc>
          <w:tcPr>
            <w:tcW w:w="2350" w:type="pct"/>
            <w:gridSpan w:val="2"/>
            <w:tcBorders>
              <w:top w:val="nil"/>
              <w:left w:val="nil"/>
              <w:bottom w:val="nil"/>
              <w:right w:val="nil"/>
            </w:tcBorders>
          </w:tcPr>
          <w:p w14:paraId="26C04398" w14:textId="77777777" w:rsidR="005B77D2" w:rsidRDefault="00AC56A1">
            <w:r>
              <w:rPr>
                <w:sz w:val="16"/>
              </w:rPr>
              <w:t>grey green</w:t>
            </w:r>
          </w:p>
        </w:tc>
        <w:tc>
          <w:tcPr>
            <w:tcW w:w="1750" w:type="pct"/>
            <w:gridSpan w:val="2"/>
            <w:tcBorders>
              <w:top w:val="nil"/>
              <w:left w:val="nil"/>
              <w:bottom w:val="nil"/>
              <w:right w:val="nil"/>
            </w:tcBorders>
          </w:tcPr>
          <w:p w14:paraId="38EDDF2F" w14:textId="77777777" w:rsidR="005B77D2" w:rsidRDefault="00AC56A1">
            <w:r>
              <w:rPr>
                <w:sz w:val="16"/>
              </w:rPr>
              <w:t>Diego Ice</w:t>
            </w:r>
          </w:p>
        </w:tc>
        <w:tc>
          <w:tcPr>
            <w:tcW w:w="500" w:type="pct"/>
            <w:tcBorders>
              <w:top w:val="nil"/>
              <w:left w:val="nil"/>
              <w:bottom w:val="nil"/>
            </w:tcBorders>
          </w:tcPr>
          <w:p w14:paraId="1897D40F" w14:textId="77777777" w:rsidR="005B77D2" w:rsidRDefault="00AC56A1">
            <w:r>
              <w:rPr>
                <w:sz w:val="16"/>
              </w:rPr>
              <w:t>4   [  ]</w:t>
            </w:r>
          </w:p>
        </w:tc>
      </w:tr>
      <w:tr w:rsidR="005B77D2" w14:paraId="7ABD68FA" w14:textId="77777777">
        <w:trPr>
          <w:trHeight w:val="500"/>
        </w:trPr>
        <w:tc>
          <w:tcPr>
            <w:tcW w:w="400" w:type="pct"/>
            <w:tcBorders>
              <w:top w:val="nil"/>
              <w:bottom w:val="nil"/>
              <w:right w:val="nil"/>
            </w:tcBorders>
          </w:tcPr>
          <w:p w14:paraId="3E03C893" w14:textId="77777777" w:rsidR="005B77D2" w:rsidRDefault="00AC56A1">
            <w:r>
              <w:rPr>
                <w:b/>
                <w:sz w:val="16"/>
              </w:rPr>
              <w:t>5.2</w:t>
            </w:r>
          </w:p>
          <w:p w14:paraId="32328D70" w14:textId="0C8773B6" w:rsidR="005B77D2" w:rsidRDefault="00AC56A1">
            <w:r>
              <w:rPr>
                <w:b/>
                <w:sz w:val="16"/>
              </w:rPr>
              <w:t>(</w:t>
            </w:r>
            <w:del w:id="364" w:author="TWO" w:date="2026-07-06T19:09:00Z" w16du:dateUtc="2026-07-06T17:09:00Z">
              <w:r w:rsidR="001E5356">
                <w:rPr>
                  <w:b/>
                  <w:sz w:val="16"/>
                </w:rPr>
                <w:delText>10</w:delText>
              </w:r>
            </w:del>
            <w:ins w:id="365" w:author="TWO" w:date="2026-07-06T19:09:00Z" w16du:dateUtc="2026-07-06T17:09:00Z">
              <w:r>
                <w:rPr>
                  <w:b/>
                  <w:sz w:val="16"/>
                </w:rPr>
                <w:t>9</w:t>
              </w:r>
            </w:ins>
            <w:r>
              <w:rPr>
                <w:b/>
                <w:sz w:val="16"/>
              </w:rPr>
              <w:t>)</w:t>
            </w:r>
          </w:p>
        </w:tc>
        <w:tc>
          <w:tcPr>
            <w:tcW w:w="2350" w:type="pct"/>
            <w:gridSpan w:val="2"/>
            <w:tcBorders>
              <w:top w:val="nil"/>
              <w:left w:val="nil"/>
              <w:bottom w:val="nil"/>
              <w:right w:val="nil"/>
            </w:tcBorders>
          </w:tcPr>
          <w:p w14:paraId="5868D9F4" w14:textId="77777777" w:rsidR="005B77D2" w:rsidRDefault="00AC56A1">
            <w:pPr>
              <w:spacing w:beforeAutospacing="1" w:afterAutospacing="1"/>
              <w:divId w:val="1"/>
              <w:rPr>
                <w:b/>
                <w:sz w:val="16"/>
              </w:rPr>
            </w:pPr>
            <w:r>
              <w:rPr>
                <w:b/>
                <w:sz w:val="16"/>
              </w:rPr>
              <w:t>Terminal leaflet: area of marbling</w:t>
            </w:r>
          </w:p>
        </w:tc>
        <w:tc>
          <w:tcPr>
            <w:tcW w:w="1750" w:type="pct"/>
            <w:gridSpan w:val="2"/>
            <w:tcBorders>
              <w:top w:val="nil"/>
              <w:left w:val="nil"/>
              <w:bottom w:val="nil"/>
              <w:right w:val="nil"/>
            </w:tcBorders>
          </w:tcPr>
          <w:p w14:paraId="497E3E6E" w14:textId="77777777" w:rsidR="005B77D2" w:rsidRDefault="005B77D2"/>
        </w:tc>
        <w:tc>
          <w:tcPr>
            <w:tcW w:w="500" w:type="pct"/>
            <w:tcBorders>
              <w:top w:val="nil"/>
              <w:left w:val="nil"/>
              <w:bottom w:val="nil"/>
            </w:tcBorders>
          </w:tcPr>
          <w:p w14:paraId="0B2DE52B" w14:textId="77777777" w:rsidR="005B77D2" w:rsidRDefault="005B77D2"/>
        </w:tc>
      </w:tr>
      <w:tr w:rsidR="005B77D2" w14:paraId="331F82FB" w14:textId="77777777">
        <w:trPr>
          <w:trHeight w:val="300"/>
        </w:trPr>
        <w:tc>
          <w:tcPr>
            <w:tcW w:w="400" w:type="pct"/>
            <w:tcBorders>
              <w:top w:val="nil"/>
              <w:bottom w:val="nil"/>
              <w:right w:val="nil"/>
            </w:tcBorders>
          </w:tcPr>
          <w:p w14:paraId="4F712E2A" w14:textId="77777777" w:rsidR="005B77D2" w:rsidRDefault="005B77D2"/>
        </w:tc>
        <w:tc>
          <w:tcPr>
            <w:tcW w:w="2350" w:type="pct"/>
            <w:gridSpan w:val="2"/>
            <w:tcBorders>
              <w:top w:val="nil"/>
              <w:left w:val="nil"/>
              <w:bottom w:val="nil"/>
              <w:right w:val="nil"/>
            </w:tcBorders>
          </w:tcPr>
          <w:p w14:paraId="4404D81A" w14:textId="77777777" w:rsidR="005B77D2" w:rsidRDefault="00AC56A1">
            <w:r>
              <w:rPr>
                <w:sz w:val="16"/>
              </w:rPr>
              <w:t>absent or very small</w:t>
            </w:r>
          </w:p>
        </w:tc>
        <w:tc>
          <w:tcPr>
            <w:tcW w:w="1750" w:type="pct"/>
            <w:gridSpan w:val="2"/>
            <w:tcBorders>
              <w:top w:val="nil"/>
              <w:left w:val="nil"/>
              <w:bottom w:val="nil"/>
              <w:right w:val="nil"/>
            </w:tcBorders>
          </w:tcPr>
          <w:p w14:paraId="08E324EE" w14:textId="77777777" w:rsidR="005B77D2" w:rsidRDefault="00AC56A1">
            <w:r>
              <w:rPr>
                <w:sz w:val="16"/>
              </w:rPr>
              <w:t>COSEH 4200</w:t>
            </w:r>
          </w:p>
        </w:tc>
        <w:tc>
          <w:tcPr>
            <w:tcW w:w="500" w:type="pct"/>
            <w:tcBorders>
              <w:top w:val="nil"/>
              <w:left w:val="nil"/>
              <w:bottom w:val="nil"/>
            </w:tcBorders>
          </w:tcPr>
          <w:p w14:paraId="0D0C7CE1" w14:textId="77777777" w:rsidR="005B77D2" w:rsidRDefault="00AC56A1">
            <w:r>
              <w:rPr>
                <w:sz w:val="16"/>
              </w:rPr>
              <w:t>1   [  ]</w:t>
            </w:r>
          </w:p>
        </w:tc>
      </w:tr>
      <w:tr w:rsidR="005B77D2" w14:paraId="3222BF3C" w14:textId="77777777">
        <w:trPr>
          <w:trHeight w:val="300"/>
        </w:trPr>
        <w:tc>
          <w:tcPr>
            <w:tcW w:w="400" w:type="pct"/>
            <w:tcBorders>
              <w:top w:val="nil"/>
              <w:bottom w:val="nil"/>
              <w:right w:val="nil"/>
            </w:tcBorders>
          </w:tcPr>
          <w:p w14:paraId="5AF09659" w14:textId="77777777" w:rsidR="005B77D2" w:rsidRDefault="005B77D2"/>
        </w:tc>
        <w:tc>
          <w:tcPr>
            <w:tcW w:w="2350" w:type="pct"/>
            <w:gridSpan w:val="2"/>
            <w:tcBorders>
              <w:top w:val="nil"/>
              <w:left w:val="nil"/>
              <w:bottom w:val="nil"/>
              <w:right w:val="nil"/>
            </w:tcBorders>
          </w:tcPr>
          <w:p w14:paraId="5AC4B2E4" w14:textId="77777777" w:rsidR="005B77D2" w:rsidRDefault="00AC56A1">
            <w:r>
              <w:rPr>
                <w:sz w:val="16"/>
              </w:rPr>
              <w:t>small</w:t>
            </w:r>
          </w:p>
        </w:tc>
        <w:tc>
          <w:tcPr>
            <w:tcW w:w="1750" w:type="pct"/>
            <w:gridSpan w:val="2"/>
            <w:tcBorders>
              <w:top w:val="nil"/>
              <w:left w:val="nil"/>
              <w:bottom w:val="nil"/>
              <w:right w:val="nil"/>
            </w:tcBorders>
          </w:tcPr>
          <w:p w14:paraId="470FB782" w14:textId="77777777" w:rsidR="005B77D2" w:rsidRDefault="00AC56A1">
            <w:r>
              <w:rPr>
                <w:sz w:val="16"/>
              </w:rPr>
              <w:t>EPB 31</w:t>
            </w:r>
          </w:p>
        </w:tc>
        <w:tc>
          <w:tcPr>
            <w:tcW w:w="500" w:type="pct"/>
            <w:tcBorders>
              <w:top w:val="nil"/>
              <w:left w:val="nil"/>
              <w:bottom w:val="nil"/>
            </w:tcBorders>
          </w:tcPr>
          <w:p w14:paraId="40FFD888" w14:textId="77777777" w:rsidR="005B77D2" w:rsidRDefault="00AC56A1">
            <w:r>
              <w:rPr>
                <w:sz w:val="16"/>
              </w:rPr>
              <w:t>2   [  ]</w:t>
            </w:r>
          </w:p>
        </w:tc>
      </w:tr>
      <w:tr w:rsidR="005B77D2" w14:paraId="45206540" w14:textId="77777777">
        <w:trPr>
          <w:trHeight w:val="300"/>
        </w:trPr>
        <w:tc>
          <w:tcPr>
            <w:tcW w:w="400" w:type="pct"/>
            <w:tcBorders>
              <w:top w:val="nil"/>
              <w:bottom w:val="nil"/>
              <w:right w:val="nil"/>
            </w:tcBorders>
          </w:tcPr>
          <w:p w14:paraId="7A0F34DD" w14:textId="77777777" w:rsidR="005B77D2" w:rsidRDefault="005B77D2"/>
        </w:tc>
        <w:tc>
          <w:tcPr>
            <w:tcW w:w="2350" w:type="pct"/>
            <w:gridSpan w:val="2"/>
            <w:tcBorders>
              <w:top w:val="nil"/>
              <w:left w:val="nil"/>
              <w:bottom w:val="nil"/>
              <w:right w:val="nil"/>
            </w:tcBorders>
          </w:tcPr>
          <w:p w14:paraId="346BFAD9" w14:textId="77777777" w:rsidR="005B77D2" w:rsidRDefault="00AC56A1">
            <w:r>
              <w:rPr>
                <w:sz w:val="16"/>
              </w:rPr>
              <w:t>medium</w:t>
            </w:r>
          </w:p>
        </w:tc>
        <w:tc>
          <w:tcPr>
            <w:tcW w:w="1750" w:type="pct"/>
            <w:gridSpan w:val="2"/>
            <w:tcBorders>
              <w:top w:val="nil"/>
              <w:left w:val="nil"/>
              <w:bottom w:val="nil"/>
              <w:right w:val="nil"/>
            </w:tcBorders>
          </w:tcPr>
          <w:p w14:paraId="2D83145A" w14:textId="77777777" w:rsidR="005B77D2" w:rsidRDefault="00AC56A1">
            <w:r>
              <w:rPr>
                <w:sz w:val="16"/>
              </w:rPr>
              <w:t>EPBRD01</w:t>
            </w:r>
          </w:p>
        </w:tc>
        <w:tc>
          <w:tcPr>
            <w:tcW w:w="500" w:type="pct"/>
            <w:tcBorders>
              <w:top w:val="nil"/>
              <w:left w:val="nil"/>
              <w:bottom w:val="nil"/>
            </w:tcBorders>
          </w:tcPr>
          <w:p w14:paraId="18B0790B" w14:textId="77777777" w:rsidR="005B77D2" w:rsidRDefault="00AC56A1">
            <w:r>
              <w:rPr>
                <w:sz w:val="16"/>
              </w:rPr>
              <w:t>3   [  ]</w:t>
            </w:r>
          </w:p>
        </w:tc>
      </w:tr>
      <w:tr w:rsidR="005B77D2" w14:paraId="1E92EA96" w14:textId="77777777">
        <w:trPr>
          <w:trHeight w:val="300"/>
        </w:trPr>
        <w:tc>
          <w:tcPr>
            <w:tcW w:w="400" w:type="pct"/>
            <w:tcBorders>
              <w:top w:val="nil"/>
              <w:bottom w:val="nil"/>
              <w:right w:val="nil"/>
            </w:tcBorders>
          </w:tcPr>
          <w:p w14:paraId="06D92251" w14:textId="77777777" w:rsidR="005B77D2" w:rsidRDefault="005B77D2"/>
        </w:tc>
        <w:tc>
          <w:tcPr>
            <w:tcW w:w="2350" w:type="pct"/>
            <w:gridSpan w:val="2"/>
            <w:tcBorders>
              <w:top w:val="nil"/>
              <w:left w:val="nil"/>
              <w:bottom w:val="nil"/>
              <w:right w:val="nil"/>
            </w:tcBorders>
          </w:tcPr>
          <w:p w14:paraId="53063DA3" w14:textId="77777777" w:rsidR="005B77D2" w:rsidRDefault="00AC56A1">
            <w:r>
              <w:rPr>
                <w:sz w:val="16"/>
              </w:rPr>
              <w:t>large</w:t>
            </w:r>
          </w:p>
        </w:tc>
        <w:tc>
          <w:tcPr>
            <w:tcW w:w="1750" w:type="pct"/>
            <w:gridSpan w:val="2"/>
            <w:tcBorders>
              <w:top w:val="nil"/>
              <w:left w:val="nil"/>
              <w:bottom w:val="nil"/>
              <w:right w:val="nil"/>
            </w:tcBorders>
          </w:tcPr>
          <w:p w14:paraId="3177899B" w14:textId="77777777" w:rsidR="005B77D2" w:rsidRDefault="00AC56A1">
            <w:r>
              <w:rPr>
                <w:sz w:val="16"/>
              </w:rPr>
              <w:t>EPB 30</w:t>
            </w:r>
          </w:p>
        </w:tc>
        <w:tc>
          <w:tcPr>
            <w:tcW w:w="500" w:type="pct"/>
            <w:tcBorders>
              <w:top w:val="nil"/>
              <w:left w:val="nil"/>
              <w:bottom w:val="nil"/>
            </w:tcBorders>
          </w:tcPr>
          <w:p w14:paraId="51E6CEA8" w14:textId="77777777" w:rsidR="005B77D2" w:rsidRDefault="00AC56A1">
            <w:r>
              <w:rPr>
                <w:sz w:val="16"/>
              </w:rPr>
              <w:t>4   [  ]</w:t>
            </w:r>
          </w:p>
        </w:tc>
      </w:tr>
      <w:tr w:rsidR="005B77D2" w14:paraId="05320756" w14:textId="77777777">
        <w:trPr>
          <w:trHeight w:val="300"/>
        </w:trPr>
        <w:tc>
          <w:tcPr>
            <w:tcW w:w="400" w:type="pct"/>
            <w:tcBorders>
              <w:top w:val="nil"/>
              <w:bottom w:val="nil"/>
              <w:right w:val="nil"/>
            </w:tcBorders>
          </w:tcPr>
          <w:p w14:paraId="053E3105" w14:textId="77777777" w:rsidR="005B77D2" w:rsidRDefault="005B77D2"/>
        </w:tc>
        <w:tc>
          <w:tcPr>
            <w:tcW w:w="2350" w:type="pct"/>
            <w:gridSpan w:val="2"/>
            <w:tcBorders>
              <w:top w:val="nil"/>
              <w:left w:val="nil"/>
              <w:bottom w:val="nil"/>
              <w:right w:val="nil"/>
            </w:tcBorders>
          </w:tcPr>
          <w:p w14:paraId="3DEB4CF5" w14:textId="77777777" w:rsidR="005B77D2" w:rsidRDefault="00AC56A1">
            <w:r>
              <w:rPr>
                <w:sz w:val="16"/>
              </w:rPr>
              <w:t>very large</w:t>
            </w:r>
          </w:p>
        </w:tc>
        <w:tc>
          <w:tcPr>
            <w:tcW w:w="1750" w:type="pct"/>
            <w:gridSpan w:val="2"/>
            <w:tcBorders>
              <w:top w:val="nil"/>
              <w:left w:val="nil"/>
              <w:bottom w:val="nil"/>
              <w:right w:val="nil"/>
            </w:tcBorders>
          </w:tcPr>
          <w:p w14:paraId="06F41911" w14:textId="77777777" w:rsidR="005B77D2" w:rsidRDefault="00AC56A1">
            <w:r>
              <w:rPr>
                <w:sz w:val="16"/>
              </w:rPr>
              <w:t>EPB 29</w:t>
            </w:r>
          </w:p>
        </w:tc>
        <w:tc>
          <w:tcPr>
            <w:tcW w:w="500" w:type="pct"/>
            <w:tcBorders>
              <w:top w:val="nil"/>
              <w:left w:val="nil"/>
              <w:bottom w:val="nil"/>
            </w:tcBorders>
          </w:tcPr>
          <w:p w14:paraId="5D724E48" w14:textId="77777777" w:rsidR="005B77D2" w:rsidRDefault="00AC56A1">
            <w:r>
              <w:rPr>
                <w:sz w:val="16"/>
              </w:rPr>
              <w:t>5   [  ]</w:t>
            </w:r>
          </w:p>
        </w:tc>
      </w:tr>
      <w:tr w:rsidR="005B77D2" w14:paraId="644EF7BC" w14:textId="77777777">
        <w:trPr>
          <w:trHeight w:val="500"/>
        </w:trPr>
        <w:tc>
          <w:tcPr>
            <w:tcW w:w="400" w:type="pct"/>
            <w:tcBorders>
              <w:top w:val="nil"/>
              <w:bottom w:val="nil"/>
              <w:right w:val="nil"/>
            </w:tcBorders>
          </w:tcPr>
          <w:p w14:paraId="6B502649" w14:textId="77777777" w:rsidR="005B77D2" w:rsidRDefault="00AC56A1">
            <w:r>
              <w:rPr>
                <w:b/>
                <w:sz w:val="16"/>
              </w:rPr>
              <w:t>5.3</w:t>
            </w:r>
          </w:p>
          <w:p w14:paraId="7CD9B9A0" w14:textId="77777777" w:rsidR="005B77D2" w:rsidRDefault="00AC56A1">
            <w:r>
              <w:rPr>
                <w:b/>
                <w:sz w:val="16"/>
              </w:rPr>
              <w:t>(11)</w:t>
            </w:r>
          </w:p>
        </w:tc>
        <w:tc>
          <w:tcPr>
            <w:tcW w:w="2350" w:type="pct"/>
            <w:gridSpan w:val="2"/>
            <w:tcBorders>
              <w:top w:val="nil"/>
              <w:left w:val="nil"/>
              <w:bottom w:val="nil"/>
              <w:right w:val="nil"/>
            </w:tcBorders>
          </w:tcPr>
          <w:p w14:paraId="47B319BF" w14:textId="77777777" w:rsidR="005B77D2" w:rsidRDefault="00AC56A1">
            <w:pPr>
              <w:spacing w:beforeAutospacing="1" w:afterAutospacing="1"/>
              <w:divId w:val="1"/>
              <w:rPr>
                <w:b/>
                <w:sz w:val="16"/>
              </w:rPr>
            </w:pPr>
            <w:r>
              <w:rPr>
                <w:b/>
                <w:sz w:val="16"/>
              </w:rPr>
              <w:t>Terminal leaflet: variegation</w:t>
            </w:r>
          </w:p>
        </w:tc>
        <w:tc>
          <w:tcPr>
            <w:tcW w:w="1750" w:type="pct"/>
            <w:gridSpan w:val="2"/>
            <w:tcBorders>
              <w:top w:val="nil"/>
              <w:left w:val="nil"/>
              <w:bottom w:val="nil"/>
              <w:right w:val="nil"/>
            </w:tcBorders>
          </w:tcPr>
          <w:p w14:paraId="3CEFA082" w14:textId="77777777" w:rsidR="005B77D2" w:rsidRDefault="005B77D2"/>
        </w:tc>
        <w:tc>
          <w:tcPr>
            <w:tcW w:w="500" w:type="pct"/>
            <w:tcBorders>
              <w:top w:val="nil"/>
              <w:left w:val="nil"/>
              <w:bottom w:val="nil"/>
            </w:tcBorders>
          </w:tcPr>
          <w:p w14:paraId="4FED7930" w14:textId="77777777" w:rsidR="005B77D2" w:rsidRDefault="005B77D2"/>
        </w:tc>
      </w:tr>
      <w:tr w:rsidR="005B77D2" w14:paraId="386B8F67" w14:textId="77777777">
        <w:trPr>
          <w:trHeight w:val="300"/>
        </w:trPr>
        <w:tc>
          <w:tcPr>
            <w:tcW w:w="400" w:type="pct"/>
            <w:tcBorders>
              <w:top w:val="nil"/>
              <w:bottom w:val="nil"/>
              <w:right w:val="nil"/>
            </w:tcBorders>
          </w:tcPr>
          <w:p w14:paraId="4482C435" w14:textId="77777777" w:rsidR="005B77D2" w:rsidRDefault="005B77D2"/>
        </w:tc>
        <w:tc>
          <w:tcPr>
            <w:tcW w:w="2350" w:type="pct"/>
            <w:gridSpan w:val="2"/>
            <w:tcBorders>
              <w:top w:val="nil"/>
              <w:left w:val="nil"/>
              <w:bottom w:val="nil"/>
              <w:right w:val="nil"/>
            </w:tcBorders>
          </w:tcPr>
          <w:p w14:paraId="67AE0815" w14:textId="77777777" w:rsidR="005B77D2" w:rsidRDefault="00AC56A1">
            <w:r>
              <w:rPr>
                <w:sz w:val="16"/>
              </w:rPr>
              <w:t>absent</w:t>
            </w:r>
          </w:p>
        </w:tc>
        <w:tc>
          <w:tcPr>
            <w:tcW w:w="1750" w:type="pct"/>
            <w:gridSpan w:val="2"/>
            <w:tcBorders>
              <w:top w:val="nil"/>
              <w:left w:val="nil"/>
              <w:bottom w:val="nil"/>
              <w:right w:val="nil"/>
            </w:tcBorders>
          </w:tcPr>
          <w:p w14:paraId="1A78FDE0" w14:textId="77777777" w:rsidR="005B77D2" w:rsidRDefault="00AC56A1">
            <w:r>
              <w:rPr>
                <w:sz w:val="16"/>
              </w:rPr>
              <w:t>COSEH 750</w:t>
            </w:r>
          </w:p>
        </w:tc>
        <w:tc>
          <w:tcPr>
            <w:tcW w:w="500" w:type="pct"/>
            <w:tcBorders>
              <w:top w:val="nil"/>
              <w:left w:val="nil"/>
              <w:bottom w:val="nil"/>
            </w:tcBorders>
          </w:tcPr>
          <w:p w14:paraId="2EB03199" w14:textId="77777777" w:rsidR="005B77D2" w:rsidRDefault="00AC56A1">
            <w:r>
              <w:rPr>
                <w:sz w:val="16"/>
              </w:rPr>
              <w:t>1   [  ]</w:t>
            </w:r>
          </w:p>
        </w:tc>
      </w:tr>
      <w:tr w:rsidR="005B77D2" w14:paraId="74982A41" w14:textId="77777777">
        <w:trPr>
          <w:trHeight w:val="300"/>
        </w:trPr>
        <w:tc>
          <w:tcPr>
            <w:tcW w:w="400" w:type="pct"/>
            <w:tcBorders>
              <w:top w:val="nil"/>
              <w:bottom w:val="nil"/>
              <w:right w:val="nil"/>
            </w:tcBorders>
          </w:tcPr>
          <w:p w14:paraId="11692D93" w14:textId="77777777" w:rsidR="005B77D2" w:rsidRDefault="005B77D2"/>
        </w:tc>
        <w:tc>
          <w:tcPr>
            <w:tcW w:w="2350" w:type="pct"/>
            <w:gridSpan w:val="2"/>
            <w:tcBorders>
              <w:top w:val="nil"/>
              <w:left w:val="nil"/>
              <w:bottom w:val="nil"/>
              <w:right w:val="nil"/>
            </w:tcBorders>
          </w:tcPr>
          <w:p w14:paraId="0B061B00" w14:textId="77777777" w:rsidR="005B77D2" w:rsidRDefault="00AC56A1">
            <w:r>
              <w:rPr>
                <w:sz w:val="16"/>
              </w:rPr>
              <w:t>present</w:t>
            </w:r>
          </w:p>
        </w:tc>
        <w:tc>
          <w:tcPr>
            <w:tcW w:w="1750" w:type="pct"/>
            <w:gridSpan w:val="2"/>
            <w:tcBorders>
              <w:top w:val="nil"/>
              <w:left w:val="nil"/>
              <w:bottom w:val="nil"/>
              <w:right w:val="nil"/>
            </w:tcBorders>
          </w:tcPr>
          <w:p w14:paraId="04468421" w14:textId="77777777" w:rsidR="005B77D2" w:rsidRDefault="00AC56A1">
            <w:r>
              <w:rPr>
                <w:sz w:val="16"/>
              </w:rPr>
              <w:t>COSEH 900</w:t>
            </w:r>
          </w:p>
        </w:tc>
        <w:tc>
          <w:tcPr>
            <w:tcW w:w="500" w:type="pct"/>
            <w:tcBorders>
              <w:top w:val="nil"/>
              <w:left w:val="nil"/>
              <w:bottom w:val="nil"/>
            </w:tcBorders>
          </w:tcPr>
          <w:p w14:paraId="20479126" w14:textId="77777777" w:rsidR="005B77D2" w:rsidRDefault="00AC56A1">
            <w:r>
              <w:rPr>
                <w:sz w:val="16"/>
              </w:rPr>
              <w:t>9   [  ]</w:t>
            </w:r>
          </w:p>
        </w:tc>
      </w:tr>
      <w:tr w:rsidR="005B77D2" w14:paraId="6424114F" w14:textId="77777777">
        <w:trPr>
          <w:trHeight w:val="500"/>
        </w:trPr>
        <w:tc>
          <w:tcPr>
            <w:tcW w:w="400" w:type="pct"/>
            <w:tcBorders>
              <w:top w:val="nil"/>
              <w:bottom w:val="nil"/>
              <w:right w:val="nil"/>
            </w:tcBorders>
          </w:tcPr>
          <w:p w14:paraId="0C99FC73" w14:textId="77777777" w:rsidR="005B77D2" w:rsidRDefault="00AC56A1">
            <w:r>
              <w:rPr>
                <w:b/>
                <w:sz w:val="16"/>
              </w:rPr>
              <w:t>5.4</w:t>
            </w:r>
          </w:p>
          <w:p w14:paraId="0A766C92" w14:textId="77777777" w:rsidR="005B77D2" w:rsidRDefault="00AC56A1">
            <w:r>
              <w:rPr>
                <w:b/>
                <w:sz w:val="16"/>
              </w:rPr>
              <w:t>(16)</w:t>
            </w:r>
          </w:p>
        </w:tc>
        <w:tc>
          <w:tcPr>
            <w:tcW w:w="2350" w:type="pct"/>
            <w:gridSpan w:val="2"/>
            <w:tcBorders>
              <w:top w:val="nil"/>
              <w:left w:val="nil"/>
              <w:bottom w:val="nil"/>
              <w:right w:val="nil"/>
            </w:tcBorders>
          </w:tcPr>
          <w:p w14:paraId="7C2FD7A1" w14:textId="77777777" w:rsidR="005B77D2" w:rsidRDefault="00AC56A1">
            <w:pPr>
              <w:spacing w:beforeAutospacing="1" w:afterAutospacing="1"/>
              <w:divId w:val="1"/>
              <w:rPr>
                <w:b/>
                <w:sz w:val="16"/>
              </w:rPr>
            </w:pPr>
            <w:r>
              <w:rPr>
                <w:b/>
                <w:sz w:val="16"/>
              </w:rPr>
              <w:t>Flowering stem: length</w:t>
            </w:r>
          </w:p>
        </w:tc>
        <w:tc>
          <w:tcPr>
            <w:tcW w:w="1750" w:type="pct"/>
            <w:gridSpan w:val="2"/>
            <w:tcBorders>
              <w:top w:val="nil"/>
              <w:left w:val="nil"/>
              <w:bottom w:val="nil"/>
              <w:right w:val="nil"/>
            </w:tcBorders>
          </w:tcPr>
          <w:p w14:paraId="52703D57" w14:textId="77777777" w:rsidR="005B77D2" w:rsidRDefault="005B77D2"/>
        </w:tc>
        <w:tc>
          <w:tcPr>
            <w:tcW w:w="500" w:type="pct"/>
            <w:tcBorders>
              <w:top w:val="nil"/>
              <w:left w:val="nil"/>
              <w:bottom w:val="nil"/>
            </w:tcBorders>
          </w:tcPr>
          <w:p w14:paraId="36EE0434" w14:textId="77777777" w:rsidR="005B77D2" w:rsidRDefault="005B77D2"/>
        </w:tc>
      </w:tr>
      <w:tr w:rsidR="005B77D2" w14:paraId="5F7E4E63" w14:textId="77777777">
        <w:trPr>
          <w:trHeight w:val="300"/>
        </w:trPr>
        <w:tc>
          <w:tcPr>
            <w:tcW w:w="400" w:type="pct"/>
            <w:tcBorders>
              <w:top w:val="nil"/>
              <w:bottom w:val="nil"/>
              <w:right w:val="nil"/>
            </w:tcBorders>
          </w:tcPr>
          <w:p w14:paraId="56B8FC68" w14:textId="77777777" w:rsidR="005B77D2" w:rsidRDefault="005B77D2"/>
        </w:tc>
        <w:tc>
          <w:tcPr>
            <w:tcW w:w="2350" w:type="pct"/>
            <w:gridSpan w:val="2"/>
            <w:tcBorders>
              <w:top w:val="nil"/>
              <w:left w:val="nil"/>
              <w:bottom w:val="nil"/>
              <w:right w:val="nil"/>
            </w:tcBorders>
          </w:tcPr>
          <w:p w14:paraId="11B81387" w14:textId="77777777" w:rsidR="005B77D2" w:rsidRDefault="00AC56A1">
            <w:r>
              <w:rPr>
                <w:sz w:val="16"/>
              </w:rPr>
              <w:t>very short</w:t>
            </w:r>
          </w:p>
        </w:tc>
        <w:tc>
          <w:tcPr>
            <w:tcW w:w="1750" w:type="pct"/>
            <w:gridSpan w:val="2"/>
            <w:tcBorders>
              <w:top w:val="nil"/>
              <w:left w:val="nil"/>
              <w:bottom w:val="nil"/>
              <w:right w:val="nil"/>
            </w:tcBorders>
          </w:tcPr>
          <w:p w14:paraId="5DD1CB2D" w14:textId="77777777" w:rsidR="005B77D2" w:rsidRDefault="00AC56A1">
            <w:r>
              <w:rPr>
                <w:sz w:val="16"/>
              </w:rPr>
              <w:t>COSEH 900</w:t>
            </w:r>
          </w:p>
        </w:tc>
        <w:tc>
          <w:tcPr>
            <w:tcW w:w="500" w:type="pct"/>
            <w:tcBorders>
              <w:top w:val="nil"/>
              <w:left w:val="nil"/>
              <w:bottom w:val="nil"/>
            </w:tcBorders>
          </w:tcPr>
          <w:p w14:paraId="546C72D6" w14:textId="77777777" w:rsidR="005B77D2" w:rsidRDefault="00AC56A1">
            <w:r>
              <w:rPr>
                <w:sz w:val="16"/>
              </w:rPr>
              <w:t>1   [  ]</w:t>
            </w:r>
          </w:p>
        </w:tc>
      </w:tr>
      <w:tr w:rsidR="005B77D2" w14:paraId="661784ED" w14:textId="77777777">
        <w:trPr>
          <w:trHeight w:val="300"/>
        </w:trPr>
        <w:tc>
          <w:tcPr>
            <w:tcW w:w="400" w:type="pct"/>
            <w:tcBorders>
              <w:top w:val="nil"/>
              <w:bottom w:val="nil"/>
              <w:right w:val="nil"/>
            </w:tcBorders>
          </w:tcPr>
          <w:p w14:paraId="0B921338" w14:textId="77777777" w:rsidR="005B77D2" w:rsidRDefault="005B77D2"/>
        </w:tc>
        <w:tc>
          <w:tcPr>
            <w:tcW w:w="2350" w:type="pct"/>
            <w:gridSpan w:val="2"/>
            <w:tcBorders>
              <w:top w:val="nil"/>
              <w:left w:val="nil"/>
              <w:bottom w:val="nil"/>
              <w:right w:val="nil"/>
            </w:tcBorders>
          </w:tcPr>
          <w:p w14:paraId="7DF80A5B" w14:textId="77777777" w:rsidR="005B77D2" w:rsidRDefault="00AC56A1">
            <w:r>
              <w:rPr>
                <w:sz w:val="16"/>
              </w:rPr>
              <w:t>very short to short</w:t>
            </w:r>
          </w:p>
        </w:tc>
        <w:tc>
          <w:tcPr>
            <w:tcW w:w="1750" w:type="pct"/>
            <w:gridSpan w:val="2"/>
            <w:tcBorders>
              <w:top w:val="nil"/>
              <w:left w:val="nil"/>
              <w:bottom w:val="nil"/>
              <w:right w:val="nil"/>
            </w:tcBorders>
          </w:tcPr>
          <w:p w14:paraId="2FB23C0C" w14:textId="77777777" w:rsidR="005B77D2" w:rsidRDefault="005B77D2"/>
        </w:tc>
        <w:tc>
          <w:tcPr>
            <w:tcW w:w="500" w:type="pct"/>
            <w:tcBorders>
              <w:top w:val="nil"/>
              <w:left w:val="nil"/>
              <w:bottom w:val="nil"/>
            </w:tcBorders>
          </w:tcPr>
          <w:p w14:paraId="63B65CEB" w14:textId="77777777" w:rsidR="005B77D2" w:rsidRDefault="00AC56A1">
            <w:r>
              <w:rPr>
                <w:sz w:val="16"/>
              </w:rPr>
              <w:t>2   [  ]</w:t>
            </w:r>
          </w:p>
        </w:tc>
      </w:tr>
      <w:tr w:rsidR="005B77D2" w14:paraId="12E7735D" w14:textId="77777777">
        <w:trPr>
          <w:trHeight w:val="300"/>
        </w:trPr>
        <w:tc>
          <w:tcPr>
            <w:tcW w:w="400" w:type="pct"/>
            <w:tcBorders>
              <w:top w:val="nil"/>
              <w:bottom w:val="nil"/>
              <w:right w:val="nil"/>
            </w:tcBorders>
          </w:tcPr>
          <w:p w14:paraId="2F5364F8" w14:textId="77777777" w:rsidR="005B77D2" w:rsidRDefault="005B77D2"/>
        </w:tc>
        <w:tc>
          <w:tcPr>
            <w:tcW w:w="2350" w:type="pct"/>
            <w:gridSpan w:val="2"/>
            <w:tcBorders>
              <w:top w:val="nil"/>
              <w:left w:val="nil"/>
              <w:bottom w:val="nil"/>
              <w:right w:val="nil"/>
            </w:tcBorders>
          </w:tcPr>
          <w:p w14:paraId="2D555503" w14:textId="77777777" w:rsidR="005B77D2" w:rsidRDefault="00AC56A1">
            <w:r>
              <w:rPr>
                <w:sz w:val="16"/>
              </w:rPr>
              <w:t>short</w:t>
            </w:r>
          </w:p>
        </w:tc>
        <w:tc>
          <w:tcPr>
            <w:tcW w:w="1750" w:type="pct"/>
            <w:gridSpan w:val="2"/>
            <w:tcBorders>
              <w:top w:val="nil"/>
              <w:left w:val="nil"/>
              <w:bottom w:val="nil"/>
              <w:right w:val="nil"/>
            </w:tcBorders>
          </w:tcPr>
          <w:p w14:paraId="3DAB228A" w14:textId="77777777" w:rsidR="005B77D2" w:rsidRDefault="00AC56A1">
            <w:r>
              <w:rPr>
                <w:sz w:val="16"/>
              </w:rPr>
              <w:t>HG 1426</w:t>
            </w:r>
          </w:p>
        </w:tc>
        <w:tc>
          <w:tcPr>
            <w:tcW w:w="500" w:type="pct"/>
            <w:tcBorders>
              <w:top w:val="nil"/>
              <w:left w:val="nil"/>
              <w:bottom w:val="nil"/>
            </w:tcBorders>
          </w:tcPr>
          <w:p w14:paraId="6958E8CA" w14:textId="77777777" w:rsidR="005B77D2" w:rsidRDefault="00AC56A1">
            <w:r>
              <w:rPr>
                <w:sz w:val="16"/>
              </w:rPr>
              <w:t>3   [  ]</w:t>
            </w:r>
          </w:p>
        </w:tc>
      </w:tr>
      <w:tr w:rsidR="005B77D2" w14:paraId="3FDE775C" w14:textId="77777777">
        <w:trPr>
          <w:trHeight w:val="300"/>
        </w:trPr>
        <w:tc>
          <w:tcPr>
            <w:tcW w:w="400" w:type="pct"/>
            <w:tcBorders>
              <w:top w:val="nil"/>
              <w:bottom w:val="nil"/>
              <w:right w:val="nil"/>
            </w:tcBorders>
          </w:tcPr>
          <w:p w14:paraId="5441726D" w14:textId="77777777" w:rsidR="005B77D2" w:rsidRDefault="005B77D2"/>
        </w:tc>
        <w:tc>
          <w:tcPr>
            <w:tcW w:w="2350" w:type="pct"/>
            <w:gridSpan w:val="2"/>
            <w:tcBorders>
              <w:top w:val="nil"/>
              <w:left w:val="nil"/>
              <w:bottom w:val="nil"/>
              <w:right w:val="nil"/>
            </w:tcBorders>
          </w:tcPr>
          <w:p w14:paraId="6DCFAFEA" w14:textId="77777777" w:rsidR="005B77D2" w:rsidRDefault="00AC56A1">
            <w:r>
              <w:rPr>
                <w:sz w:val="16"/>
              </w:rPr>
              <w:t>short to medium</w:t>
            </w:r>
          </w:p>
        </w:tc>
        <w:tc>
          <w:tcPr>
            <w:tcW w:w="1750" w:type="pct"/>
            <w:gridSpan w:val="2"/>
            <w:tcBorders>
              <w:top w:val="nil"/>
              <w:left w:val="nil"/>
              <w:bottom w:val="nil"/>
              <w:right w:val="nil"/>
            </w:tcBorders>
          </w:tcPr>
          <w:p w14:paraId="539C8890" w14:textId="77777777" w:rsidR="005B77D2" w:rsidRDefault="005B77D2"/>
        </w:tc>
        <w:tc>
          <w:tcPr>
            <w:tcW w:w="500" w:type="pct"/>
            <w:tcBorders>
              <w:top w:val="nil"/>
              <w:left w:val="nil"/>
              <w:bottom w:val="nil"/>
            </w:tcBorders>
          </w:tcPr>
          <w:p w14:paraId="372FCD29" w14:textId="77777777" w:rsidR="005B77D2" w:rsidRDefault="00AC56A1">
            <w:r>
              <w:rPr>
                <w:sz w:val="16"/>
              </w:rPr>
              <w:t>4   [  ]</w:t>
            </w:r>
          </w:p>
        </w:tc>
      </w:tr>
      <w:tr w:rsidR="005B77D2" w14:paraId="12078F86" w14:textId="77777777">
        <w:trPr>
          <w:trHeight w:val="300"/>
        </w:trPr>
        <w:tc>
          <w:tcPr>
            <w:tcW w:w="400" w:type="pct"/>
            <w:tcBorders>
              <w:top w:val="nil"/>
              <w:bottom w:val="nil"/>
              <w:right w:val="nil"/>
            </w:tcBorders>
          </w:tcPr>
          <w:p w14:paraId="5495D99D" w14:textId="77777777" w:rsidR="005B77D2" w:rsidRDefault="005B77D2"/>
        </w:tc>
        <w:tc>
          <w:tcPr>
            <w:tcW w:w="2350" w:type="pct"/>
            <w:gridSpan w:val="2"/>
            <w:tcBorders>
              <w:top w:val="nil"/>
              <w:left w:val="nil"/>
              <w:bottom w:val="nil"/>
              <w:right w:val="nil"/>
            </w:tcBorders>
          </w:tcPr>
          <w:p w14:paraId="13CA4A08" w14:textId="77777777" w:rsidR="005B77D2" w:rsidRDefault="00AC56A1">
            <w:r>
              <w:rPr>
                <w:sz w:val="16"/>
              </w:rPr>
              <w:t>medium</w:t>
            </w:r>
          </w:p>
        </w:tc>
        <w:tc>
          <w:tcPr>
            <w:tcW w:w="1750" w:type="pct"/>
            <w:gridSpan w:val="2"/>
            <w:tcBorders>
              <w:top w:val="nil"/>
              <w:left w:val="nil"/>
              <w:bottom w:val="nil"/>
              <w:right w:val="nil"/>
            </w:tcBorders>
          </w:tcPr>
          <w:p w14:paraId="5286E142" w14:textId="77777777" w:rsidR="005B77D2" w:rsidRDefault="00AC56A1">
            <w:r>
              <w:rPr>
                <w:sz w:val="16"/>
              </w:rPr>
              <w:t>HL 1044</w:t>
            </w:r>
          </w:p>
        </w:tc>
        <w:tc>
          <w:tcPr>
            <w:tcW w:w="500" w:type="pct"/>
            <w:tcBorders>
              <w:top w:val="nil"/>
              <w:left w:val="nil"/>
              <w:bottom w:val="nil"/>
            </w:tcBorders>
          </w:tcPr>
          <w:p w14:paraId="1B7C7E57" w14:textId="77777777" w:rsidR="005B77D2" w:rsidRDefault="00AC56A1">
            <w:r>
              <w:rPr>
                <w:sz w:val="16"/>
              </w:rPr>
              <w:t>5   [  ]</w:t>
            </w:r>
          </w:p>
        </w:tc>
      </w:tr>
      <w:tr w:rsidR="005B77D2" w14:paraId="72291DEA" w14:textId="77777777">
        <w:trPr>
          <w:trHeight w:val="300"/>
        </w:trPr>
        <w:tc>
          <w:tcPr>
            <w:tcW w:w="400" w:type="pct"/>
            <w:tcBorders>
              <w:top w:val="nil"/>
              <w:bottom w:val="nil"/>
              <w:right w:val="nil"/>
            </w:tcBorders>
          </w:tcPr>
          <w:p w14:paraId="4719B8D5" w14:textId="77777777" w:rsidR="005B77D2" w:rsidRDefault="005B77D2"/>
        </w:tc>
        <w:tc>
          <w:tcPr>
            <w:tcW w:w="2350" w:type="pct"/>
            <w:gridSpan w:val="2"/>
            <w:tcBorders>
              <w:top w:val="nil"/>
              <w:left w:val="nil"/>
              <w:bottom w:val="nil"/>
              <w:right w:val="nil"/>
            </w:tcBorders>
          </w:tcPr>
          <w:p w14:paraId="40D4A336" w14:textId="77777777" w:rsidR="005B77D2" w:rsidRDefault="00AC56A1">
            <w:r>
              <w:rPr>
                <w:sz w:val="16"/>
              </w:rPr>
              <w:t>medium to long</w:t>
            </w:r>
          </w:p>
        </w:tc>
        <w:tc>
          <w:tcPr>
            <w:tcW w:w="1750" w:type="pct"/>
            <w:gridSpan w:val="2"/>
            <w:tcBorders>
              <w:top w:val="nil"/>
              <w:left w:val="nil"/>
              <w:bottom w:val="nil"/>
              <w:right w:val="nil"/>
            </w:tcBorders>
          </w:tcPr>
          <w:p w14:paraId="388634AC" w14:textId="77777777" w:rsidR="005B77D2" w:rsidRDefault="005B77D2"/>
        </w:tc>
        <w:tc>
          <w:tcPr>
            <w:tcW w:w="500" w:type="pct"/>
            <w:tcBorders>
              <w:top w:val="nil"/>
              <w:left w:val="nil"/>
              <w:bottom w:val="nil"/>
            </w:tcBorders>
          </w:tcPr>
          <w:p w14:paraId="0F9F6D19" w14:textId="77777777" w:rsidR="005B77D2" w:rsidRDefault="00AC56A1">
            <w:r>
              <w:rPr>
                <w:sz w:val="16"/>
              </w:rPr>
              <w:t>6   [  ]</w:t>
            </w:r>
          </w:p>
        </w:tc>
      </w:tr>
      <w:tr w:rsidR="005B77D2" w14:paraId="293504AC" w14:textId="77777777">
        <w:trPr>
          <w:trHeight w:val="300"/>
        </w:trPr>
        <w:tc>
          <w:tcPr>
            <w:tcW w:w="400" w:type="pct"/>
            <w:tcBorders>
              <w:top w:val="nil"/>
              <w:bottom w:val="nil"/>
              <w:right w:val="nil"/>
            </w:tcBorders>
          </w:tcPr>
          <w:p w14:paraId="2E6D7EF0" w14:textId="77777777" w:rsidR="005B77D2" w:rsidRDefault="005B77D2"/>
        </w:tc>
        <w:tc>
          <w:tcPr>
            <w:tcW w:w="2350" w:type="pct"/>
            <w:gridSpan w:val="2"/>
            <w:tcBorders>
              <w:top w:val="nil"/>
              <w:left w:val="nil"/>
              <w:bottom w:val="nil"/>
              <w:right w:val="nil"/>
            </w:tcBorders>
          </w:tcPr>
          <w:p w14:paraId="39AB8A70" w14:textId="77777777" w:rsidR="005B77D2" w:rsidRDefault="00AC56A1">
            <w:r>
              <w:rPr>
                <w:sz w:val="16"/>
              </w:rPr>
              <w:t>long</w:t>
            </w:r>
          </w:p>
        </w:tc>
        <w:tc>
          <w:tcPr>
            <w:tcW w:w="1750" w:type="pct"/>
            <w:gridSpan w:val="2"/>
            <w:tcBorders>
              <w:top w:val="nil"/>
              <w:left w:val="nil"/>
              <w:bottom w:val="nil"/>
              <w:right w:val="nil"/>
            </w:tcBorders>
          </w:tcPr>
          <w:p w14:paraId="04EACEF2" w14:textId="77777777" w:rsidR="005B77D2" w:rsidRDefault="00AC56A1">
            <w:r>
              <w:rPr>
                <w:sz w:val="16"/>
              </w:rPr>
              <w:t>HM 1212</w:t>
            </w:r>
          </w:p>
        </w:tc>
        <w:tc>
          <w:tcPr>
            <w:tcW w:w="500" w:type="pct"/>
            <w:tcBorders>
              <w:top w:val="nil"/>
              <w:left w:val="nil"/>
              <w:bottom w:val="nil"/>
            </w:tcBorders>
          </w:tcPr>
          <w:p w14:paraId="3F11CEBD" w14:textId="77777777" w:rsidR="005B77D2" w:rsidRDefault="00AC56A1">
            <w:r>
              <w:rPr>
                <w:sz w:val="16"/>
              </w:rPr>
              <w:t>7   [  ]</w:t>
            </w:r>
          </w:p>
        </w:tc>
      </w:tr>
      <w:tr w:rsidR="005B77D2" w14:paraId="3467ADB9" w14:textId="77777777">
        <w:trPr>
          <w:trHeight w:val="300"/>
        </w:trPr>
        <w:tc>
          <w:tcPr>
            <w:tcW w:w="400" w:type="pct"/>
            <w:tcBorders>
              <w:top w:val="nil"/>
              <w:bottom w:val="nil"/>
              <w:right w:val="nil"/>
            </w:tcBorders>
          </w:tcPr>
          <w:p w14:paraId="7201166B" w14:textId="77777777" w:rsidR="005B77D2" w:rsidRDefault="005B77D2"/>
        </w:tc>
        <w:tc>
          <w:tcPr>
            <w:tcW w:w="2350" w:type="pct"/>
            <w:gridSpan w:val="2"/>
            <w:tcBorders>
              <w:top w:val="nil"/>
              <w:left w:val="nil"/>
              <w:bottom w:val="nil"/>
              <w:right w:val="nil"/>
            </w:tcBorders>
          </w:tcPr>
          <w:p w14:paraId="2EC60234" w14:textId="77777777" w:rsidR="005B77D2" w:rsidRDefault="00AC56A1">
            <w:r>
              <w:rPr>
                <w:sz w:val="16"/>
              </w:rPr>
              <w:t>long to very long</w:t>
            </w:r>
          </w:p>
        </w:tc>
        <w:tc>
          <w:tcPr>
            <w:tcW w:w="1750" w:type="pct"/>
            <w:gridSpan w:val="2"/>
            <w:tcBorders>
              <w:top w:val="nil"/>
              <w:left w:val="nil"/>
              <w:bottom w:val="nil"/>
              <w:right w:val="nil"/>
            </w:tcBorders>
          </w:tcPr>
          <w:p w14:paraId="7D4F5E20" w14:textId="77777777" w:rsidR="005B77D2" w:rsidRDefault="00AC56A1">
            <w:r>
              <w:rPr>
                <w:sz w:val="16"/>
              </w:rPr>
              <w:t>HL 1028</w:t>
            </w:r>
          </w:p>
        </w:tc>
        <w:tc>
          <w:tcPr>
            <w:tcW w:w="500" w:type="pct"/>
            <w:tcBorders>
              <w:top w:val="nil"/>
              <w:left w:val="nil"/>
              <w:bottom w:val="nil"/>
            </w:tcBorders>
          </w:tcPr>
          <w:p w14:paraId="68DAFEA3" w14:textId="77777777" w:rsidR="005B77D2" w:rsidRDefault="00AC56A1">
            <w:r>
              <w:rPr>
                <w:sz w:val="16"/>
              </w:rPr>
              <w:t>8   [  ]</w:t>
            </w:r>
          </w:p>
        </w:tc>
      </w:tr>
      <w:tr w:rsidR="005B77D2" w14:paraId="287DC62D" w14:textId="77777777">
        <w:trPr>
          <w:trHeight w:val="300"/>
        </w:trPr>
        <w:tc>
          <w:tcPr>
            <w:tcW w:w="400" w:type="pct"/>
            <w:tcBorders>
              <w:top w:val="nil"/>
              <w:bottom w:val="nil"/>
              <w:right w:val="nil"/>
            </w:tcBorders>
          </w:tcPr>
          <w:p w14:paraId="08806B60" w14:textId="77777777" w:rsidR="005B77D2" w:rsidRDefault="005B77D2"/>
        </w:tc>
        <w:tc>
          <w:tcPr>
            <w:tcW w:w="2350" w:type="pct"/>
            <w:gridSpan w:val="2"/>
            <w:tcBorders>
              <w:top w:val="nil"/>
              <w:left w:val="nil"/>
              <w:bottom w:val="nil"/>
              <w:right w:val="nil"/>
            </w:tcBorders>
          </w:tcPr>
          <w:p w14:paraId="41A3FB32" w14:textId="77777777" w:rsidR="005B77D2" w:rsidRDefault="00AC56A1">
            <w:r>
              <w:rPr>
                <w:sz w:val="16"/>
              </w:rPr>
              <w:t>very long</w:t>
            </w:r>
          </w:p>
        </w:tc>
        <w:tc>
          <w:tcPr>
            <w:tcW w:w="1750" w:type="pct"/>
            <w:gridSpan w:val="2"/>
            <w:tcBorders>
              <w:top w:val="nil"/>
              <w:left w:val="nil"/>
              <w:bottom w:val="nil"/>
              <w:right w:val="nil"/>
            </w:tcBorders>
          </w:tcPr>
          <w:p w14:paraId="4AE88548" w14:textId="77777777" w:rsidR="005B77D2" w:rsidRDefault="00AC56A1">
            <w:r>
              <w:rPr>
                <w:sz w:val="16"/>
              </w:rPr>
              <w:t>HG 1410</w:t>
            </w:r>
          </w:p>
        </w:tc>
        <w:tc>
          <w:tcPr>
            <w:tcW w:w="500" w:type="pct"/>
            <w:tcBorders>
              <w:top w:val="nil"/>
              <w:left w:val="nil"/>
              <w:bottom w:val="nil"/>
            </w:tcBorders>
          </w:tcPr>
          <w:p w14:paraId="554DE602" w14:textId="77777777" w:rsidR="005B77D2" w:rsidRDefault="00AC56A1">
            <w:r>
              <w:rPr>
                <w:sz w:val="16"/>
              </w:rPr>
              <w:t>9   [  ]</w:t>
            </w:r>
          </w:p>
        </w:tc>
      </w:tr>
      <w:tr w:rsidR="005B77D2" w14:paraId="1A369E72" w14:textId="77777777">
        <w:trPr>
          <w:trHeight w:val="500"/>
        </w:trPr>
        <w:tc>
          <w:tcPr>
            <w:tcW w:w="400" w:type="pct"/>
            <w:tcBorders>
              <w:top w:val="nil"/>
              <w:bottom w:val="nil"/>
              <w:right w:val="nil"/>
            </w:tcBorders>
          </w:tcPr>
          <w:p w14:paraId="7C2871F4" w14:textId="77777777" w:rsidR="005B77D2" w:rsidRDefault="00AC56A1">
            <w:r>
              <w:rPr>
                <w:b/>
                <w:sz w:val="16"/>
              </w:rPr>
              <w:t>5.5</w:t>
            </w:r>
          </w:p>
          <w:p w14:paraId="36A89407" w14:textId="77777777" w:rsidR="005B77D2" w:rsidRDefault="00AC56A1">
            <w:r>
              <w:rPr>
                <w:b/>
                <w:sz w:val="16"/>
              </w:rPr>
              <w:t>(25)</w:t>
            </w:r>
          </w:p>
        </w:tc>
        <w:tc>
          <w:tcPr>
            <w:tcW w:w="2350" w:type="pct"/>
            <w:gridSpan w:val="2"/>
            <w:tcBorders>
              <w:top w:val="nil"/>
              <w:left w:val="nil"/>
              <w:bottom w:val="nil"/>
              <w:right w:val="nil"/>
            </w:tcBorders>
          </w:tcPr>
          <w:p w14:paraId="7C43AA14" w14:textId="77777777" w:rsidR="005B77D2" w:rsidRDefault="00AC56A1">
            <w:pPr>
              <w:spacing w:beforeAutospacing="1" w:afterAutospacing="1"/>
              <w:divId w:val="1"/>
              <w:rPr>
                <w:b/>
                <w:sz w:val="16"/>
              </w:rPr>
            </w:pPr>
            <w:r>
              <w:rPr>
                <w:b/>
                <w:sz w:val="16"/>
              </w:rPr>
              <w:t xml:space="preserve">Flower: type </w:t>
            </w:r>
          </w:p>
        </w:tc>
        <w:tc>
          <w:tcPr>
            <w:tcW w:w="1750" w:type="pct"/>
            <w:gridSpan w:val="2"/>
            <w:tcBorders>
              <w:top w:val="nil"/>
              <w:left w:val="nil"/>
              <w:bottom w:val="nil"/>
              <w:right w:val="nil"/>
            </w:tcBorders>
          </w:tcPr>
          <w:p w14:paraId="4AE0C3CA" w14:textId="77777777" w:rsidR="005B77D2" w:rsidRDefault="005B77D2"/>
        </w:tc>
        <w:tc>
          <w:tcPr>
            <w:tcW w:w="500" w:type="pct"/>
            <w:tcBorders>
              <w:top w:val="nil"/>
              <w:left w:val="nil"/>
              <w:bottom w:val="nil"/>
            </w:tcBorders>
          </w:tcPr>
          <w:p w14:paraId="2BC40668" w14:textId="77777777" w:rsidR="005B77D2" w:rsidRDefault="005B77D2"/>
        </w:tc>
      </w:tr>
      <w:tr w:rsidR="005B77D2" w14:paraId="5B23852C" w14:textId="77777777">
        <w:trPr>
          <w:trHeight w:val="300"/>
        </w:trPr>
        <w:tc>
          <w:tcPr>
            <w:tcW w:w="400" w:type="pct"/>
            <w:tcBorders>
              <w:top w:val="nil"/>
              <w:bottom w:val="nil"/>
              <w:right w:val="nil"/>
            </w:tcBorders>
          </w:tcPr>
          <w:p w14:paraId="3C694D03" w14:textId="77777777" w:rsidR="005B77D2" w:rsidRDefault="005B77D2"/>
        </w:tc>
        <w:tc>
          <w:tcPr>
            <w:tcW w:w="2350" w:type="pct"/>
            <w:gridSpan w:val="2"/>
            <w:tcBorders>
              <w:top w:val="nil"/>
              <w:left w:val="nil"/>
              <w:bottom w:val="nil"/>
              <w:right w:val="nil"/>
            </w:tcBorders>
          </w:tcPr>
          <w:p w14:paraId="2EBC3E83" w14:textId="77777777" w:rsidR="005B77D2" w:rsidRDefault="00AC56A1">
            <w:r>
              <w:rPr>
                <w:sz w:val="16"/>
              </w:rPr>
              <w:t>single</w:t>
            </w:r>
          </w:p>
        </w:tc>
        <w:tc>
          <w:tcPr>
            <w:tcW w:w="1750" w:type="pct"/>
            <w:gridSpan w:val="2"/>
            <w:tcBorders>
              <w:top w:val="nil"/>
              <w:left w:val="nil"/>
              <w:bottom w:val="nil"/>
              <w:right w:val="nil"/>
            </w:tcBorders>
          </w:tcPr>
          <w:p w14:paraId="06B6F9F1" w14:textId="77777777" w:rsidR="005B77D2" w:rsidRDefault="00AC56A1">
            <w:r>
              <w:rPr>
                <w:sz w:val="16"/>
              </w:rPr>
              <w:t>EPB 31</w:t>
            </w:r>
          </w:p>
        </w:tc>
        <w:tc>
          <w:tcPr>
            <w:tcW w:w="500" w:type="pct"/>
            <w:tcBorders>
              <w:top w:val="nil"/>
              <w:left w:val="nil"/>
              <w:bottom w:val="nil"/>
            </w:tcBorders>
          </w:tcPr>
          <w:p w14:paraId="349F3791" w14:textId="77777777" w:rsidR="005B77D2" w:rsidRDefault="00AC56A1">
            <w:r>
              <w:rPr>
                <w:sz w:val="16"/>
              </w:rPr>
              <w:t>1   [  ]</w:t>
            </w:r>
          </w:p>
        </w:tc>
      </w:tr>
      <w:tr w:rsidR="005B77D2" w14:paraId="518B1B02" w14:textId="77777777">
        <w:trPr>
          <w:trHeight w:val="300"/>
        </w:trPr>
        <w:tc>
          <w:tcPr>
            <w:tcW w:w="400" w:type="pct"/>
            <w:tcBorders>
              <w:top w:val="nil"/>
              <w:bottom w:val="nil"/>
              <w:right w:val="nil"/>
            </w:tcBorders>
          </w:tcPr>
          <w:p w14:paraId="7CB8DE78" w14:textId="77777777" w:rsidR="005B77D2" w:rsidRDefault="005B77D2"/>
        </w:tc>
        <w:tc>
          <w:tcPr>
            <w:tcW w:w="2350" w:type="pct"/>
            <w:gridSpan w:val="2"/>
            <w:tcBorders>
              <w:top w:val="nil"/>
              <w:left w:val="nil"/>
              <w:bottom w:val="nil"/>
              <w:right w:val="nil"/>
            </w:tcBorders>
          </w:tcPr>
          <w:p w14:paraId="5B3B9A9A" w14:textId="77777777" w:rsidR="005B77D2" w:rsidRDefault="00AC56A1">
            <w:r>
              <w:rPr>
                <w:sz w:val="16"/>
              </w:rPr>
              <w:t>anemone</w:t>
            </w:r>
          </w:p>
        </w:tc>
        <w:tc>
          <w:tcPr>
            <w:tcW w:w="1750" w:type="pct"/>
            <w:gridSpan w:val="2"/>
            <w:tcBorders>
              <w:top w:val="nil"/>
              <w:left w:val="nil"/>
              <w:bottom w:val="nil"/>
              <w:right w:val="nil"/>
            </w:tcBorders>
          </w:tcPr>
          <w:p w14:paraId="18A6ED46" w14:textId="77777777" w:rsidR="005B77D2" w:rsidRDefault="00AC56A1">
            <w:r>
              <w:rPr>
                <w:sz w:val="16"/>
              </w:rPr>
              <w:t>Tutu</w:t>
            </w:r>
          </w:p>
        </w:tc>
        <w:tc>
          <w:tcPr>
            <w:tcW w:w="500" w:type="pct"/>
            <w:tcBorders>
              <w:top w:val="nil"/>
              <w:left w:val="nil"/>
              <w:bottom w:val="nil"/>
            </w:tcBorders>
          </w:tcPr>
          <w:p w14:paraId="56E95C69" w14:textId="77777777" w:rsidR="005B77D2" w:rsidRDefault="00AC56A1">
            <w:r>
              <w:rPr>
                <w:sz w:val="16"/>
              </w:rPr>
              <w:t>2   [  ]</w:t>
            </w:r>
          </w:p>
        </w:tc>
      </w:tr>
      <w:tr w:rsidR="005B77D2" w14:paraId="3B35260E" w14:textId="77777777">
        <w:trPr>
          <w:trHeight w:val="300"/>
        </w:trPr>
        <w:tc>
          <w:tcPr>
            <w:tcW w:w="400" w:type="pct"/>
            <w:tcBorders>
              <w:top w:val="nil"/>
              <w:bottom w:val="nil"/>
              <w:right w:val="nil"/>
            </w:tcBorders>
          </w:tcPr>
          <w:p w14:paraId="60980706" w14:textId="77777777" w:rsidR="005B77D2" w:rsidRDefault="005B77D2"/>
        </w:tc>
        <w:tc>
          <w:tcPr>
            <w:tcW w:w="2350" w:type="pct"/>
            <w:gridSpan w:val="2"/>
            <w:tcBorders>
              <w:top w:val="nil"/>
              <w:left w:val="nil"/>
              <w:bottom w:val="nil"/>
              <w:right w:val="nil"/>
            </w:tcBorders>
          </w:tcPr>
          <w:p w14:paraId="43524F37" w14:textId="77777777" w:rsidR="005B77D2" w:rsidRDefault="00AC56A1">
            <w:r>
              <w:rPr>
                <w:sz w:val="16"/>
              </w:rPr>
              <w:t>double</w:t>
            </w:r>
          </w:p>
        </w:tc>
        <w:tc>
          <w:tcPr>
            <w:tcW w:w="1750" w:type="pct"/>
            <w:gridSpan w:val="2"/>
            <w:tcBorders>
              <w:top w:val="nil"/>
              <w:left w:val="nil"/>
              <w:bottom w:val="nil"/>
              <w:right w:val="nil"/>
            </w:tcBorders>
          </w:tcPr>
          <w:p w14:paraId="47B5C93F" w14:textId="77777777" w:rsidR="005B77D2" w:rsidRDefault="00AC56A1">
            <w:r>
              <w:rPr>
                <w:sz w:val="16"/>
              </w:rPr>
              <w:t>HLR 210</w:t>
            </w:r>
          </w:p>
        </w:tc>
        <w:tc>
          <w:tcPr>
            <w:tcW w:w="500" w:type="pct"/>
            <w:tcBorders>
              <w:top w:val="nil"/>
              <w:left w:val="nil"/>
              <w:bottom w:val="nil"/>
            </w:tcBorders>
          </w:tcPr>
          <w:p w14:paraId="23F64EAE" w14:textId="77777777" w:rsidR="005B77D2" w:rsidRDefault="00AC56A1">
            <w:r>
              <w:rPr>
                <w:sz w:val="16"/>
              </w:rPr>
              <w:t>3   [  ]</w:t>
            </w:r>
          </w:p>
        </w:tc>
      </w:tr>
      <w:tr w:rsidR="005B77D2" w14:paraId="39DF3B89" w14:textId="77777777">
        <w:trPr>
          <w:trHeight w:val="300"/>
        </w:trPr>
        <w:tc>
          <w:tcPr>
            <w:tcW w:w="400" w:type="pct"/>
            <w:tcBorders>
              <w:top w:val="nil"/>
              <w:bottom w:val="basicThinLines" w:sz="4" w:space="0" w:color="auto"/>
              <w:right w:val="nil"/>
            </w:tcBorders>
          </w:tcPr>
          <w:p w14:paraId="0101AD73" w14:textId="77777777" w:rsidR="005B77D2" w:rsidRDefault="005B77D2"/>
        </w:tc>
        <w:tc>
          <w:tcPr>
            <w:tcW w:w="2350" w:type="pct"/>
            <w:gridSpan w:val="2"/>
            <w:tcBorders>
              <w:top w:val="nil"/>
              <w:left w:val="nil"/>
              <w:bottom w:val="basicThinLines" w:sz="4" w:space="0" w:color="auto"/>
              <w:right w:val="nil"/>
            </w:tcBorders>
          </w:tcPr>
          <w:p w14:paraId="3867B765" w14:textId="77777777" w:rsidR="005B77D2" w:rsidRDefault="005B77D2"/>
        </w:tc>
        <w:tc>
          <w:tcPr>
            <w:tcW w:w="1750" w:type="pct"/>
            <w:gridSpan w:val="2"/>
            <w:tcBorders>
              <w:top w:val="nil"/>
              <w:left w:val="nil"/>
              <w:bottom w:val="basicThinLines" w:sz="4" w:space="0" w:color="auto"/>
              <w:right w:val="nil"/>
            </w:tcBorders>
          </w:tcPr>
          <w:p w14:paraId="7DF37462" w14:textId="77777777" w:rsidR="005B77D2" w:rsidRDefault="005B77D2"/>
        </w:tc>
        <w:tc>
          <w:tcPr>
            <w:tcW w:w="500" w:type="pct"/>
            <w:tcBorders>
              <w:top w:val="nil"/>
              <w:left w:val="nil"/>
              <w:bottom w:val="basicThinLines" w:sz="4" w:space="0" w:color="auto"/>
            </w:tcBorders>
          </w:tcPr>
          <w:p w14:paraId="7FC4BEF8" w14:textId="77777777" w:rsidR="005B77D2" w:rsidRDefault="005B77D2"/>
        </w:tc>
      </w:tr>
    </w:tbl>
    <w:p w14:paraId="43FBD1F5" w14:textId="77777777" w:rsidR="005B77D2" w:rsidRDefault="005B77D2">
      <w:pPr>
        <w:jc w:val="left"/>
        <w:sectPr w:rsidR="005B77D2">
          <w:headerReference w:type="even" r:id="rId128"/>
          <w:headerReference w:type="default" r:id="rId129"/>
          <w:footerReference w:type="even" r:id="rId130"/>
          <w:footerReference w:type="default" r:id="rId131"/>
          <w:headerReference w:type="first" r:id="rId132"/>
          <w:footerReference w:type="first" r:id="rId133"/>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5B77D2" w14:paraId="6AA786B2" w14:textId="77777777">
        <w:trPr>
          <w:trHeight w:val="400"/>
        </w:trPr>
        <w:tc>
          <w:tcPr>
            <w:tcW w:w="1750" w:type="pct"/>
            <w:gridSpan w:val="2"/>
            <w:vAlign w:val="bottom"/>
          </w:tcPr>
          <w:p w14:paraId="2EB28004" w14:textId="77777777" w:rsidR="005B77D2" w:rsidRDefault="00AC56A1">
            <w:r>
              <w:lastRenderedPageBreak/>
              <w:t>TECHNICAL QUESTIONNAIRE</w:t>
            </w:r>
          </w:p>
        </w:tc>
        <w:tc>
          <w:tcPr>
            <w:tcW w:w="1500" w:type="pct"/>
            <w:gridSpan w:val="2"/>
            <w:vAlign w:val="bottom"/>
          </w:tcPr>
          <w:p w14:paraId="10E5F565" w14:textId="77777777" w:rsidR="005B77D2" w:rsidRDefault="00AC56A1">
            <w:r>
              <w:t>Page {x} of {y}</w:t>
            </w:r>
          </w:p>
        </w:tc>
        <w:tc>
          <w:tcPr>
            <w:tcW w:w="1750" w:type="pct"/>
            <w:gridSpan w:val="2"/>
            <w:shd w:val="clear" w:color="auto" w:fill="DFDFD7"/>
            <w:vAlign w:val="bottom"/>
          </w:tcPr>
          <w:p w14:paraId="6103D24C" w14:textId="77777777" w:rsidR="005B77D2" w:rsidRDefault="00AC56A1">
            <w:r>
              <w:t>Reference Number:</w:t>
            </w:r>
          </w:p>
        </w:tc>
      </w:tr>
      <w:tr w:rsidR="005B77D2" w14:paraId="56F2C313" w14:textId="77777777">
        <w:tblPrEx>
          <w:jc w:val="center"/>
        </w:tblPrEx>
        <w:trPr>
          <w:trHeight w:val="200"/>
          <w:tblHeader/>
          <w:jc w:val="center"/>
        </w:trPr>
        <w:tc>
          <w:tcPr>
            <w:tcW w:w="400" w:type="pct"/>
            <w:tcBorders>
              <w:right w:val="nil"/>
            </w:tcBorders>
            <w:shd w:val="clear" w:color="auto" w:fill="DFDFD7"/>
          </w:tcPr>
          <w:p w14:paraId="37E759BE" w14:textId="77777777" w:rsidR="005B77D2" w:rsidRDefault="005B77D2"/>
        </w:tc>
        <w:tc>
          <w:tcPr>
            <w:tcW w:w="2350" w:type="pct"/>
            <w:gridSpan w:val="2"/>
            <w:tcBorders>
              <w:left w:val="nil"/>
              <w:right w:val="nil"/>
            </w:tcBorders>
            <w:shd w:val="clear" w:color="auto" w:fill="DFDFD7"/>
          </w:tcPr>
          <w:p w14:paraId="416AAA43" w14:textId="77777777" w:rsidR="005B77D2" w:rsidRDefault="005B77D2"/>
          <w:p w14:paraId="341296D2" w14:textId="77777777" w:rsidR="005B77D2" w:rsidRDefault="00AC56A1">
            <w:r>
              <w:rPr>
                <w:sz w:val="16"/>
              </w:rPr>
              <w:t>Characteristics</w:t>
            </w:r>
          </w:p>
          <w:p w14:paraId="4830BEE5" w14:textId="77777777" w:rsidR="005B77D2" w:rsidRDefault="005B77D2"/>
        </w:tc>
        <w:tc>
          <w:tcPr>
            <w:tcW w:w="1750" w:type="pct"/>
            <w:gridSpan w:val="2"/>
            <w:tcBorders>
              <w:left w:val="nil"/>
              <w:right w:val="nil"/>
            </w:tcBorders>
            <w:shd w:val="clear" w:color="auto" w:fill="DFDFD7"/>
          </w:tcPr>
          <w:p w14:paraId="11183169" w14:textId="77777777" w:rsidR="005B77D2" w:rsidRDefault="005B77D2"/>
          <w:p w14:paraId="682C30EE" w14:textId="77777777" w:rsidR="005B77D2" w:rsidRDefault="00AC56A1">
            <w:r>
              <w:rPr>
                <w:sz w:val="16"/>
              </w:rPr>
              <w:t>Example Varieties</w:t>
            </w:r>
          </w:p>
        </w:tc>
        <w:tc>
          <w:tcPr>
            <w:tcW w:w="500" w:type="pct"/>
            <w:tcBorders>
              <w:left w:val="nil"/>
            </w:tcBorders>
            <w:shd w:val="clear" w:color="auto" w:fill="DFDFD7"/>
          </w:tcPr>
          <w:p w14:paraId="025E059D" w14:textId="77777777" w:rsidR="005B77D2" w:rsidRDefault="005B77D2"/>
          <w:p w14:paraId="6C0A01C5" w14:textId="77777777" w:rsidR="005B77D2" w:rsidRDefault="00AC56A1">
            <w:r>
              <w:rPr>
                <w:sz w:val="16"/>
              </w:rPr>
              <w:t>Note</w:t>
            </w:r>
          </w:p>
        </w:tc>
      </w:tr>
      <w:tr w:rsidR="005B77D2" w14:paraId="09E33B56" w14:textId="77777777">
        <w:trPr>
          <w:trHeight w:val="500"/>
        </w:trPr>
        <w:tc>
          <w:tcPr>
            <w:tcW w:w="400" w:type="pct"/>
            <w:tcBorders>
              <w:bottom w:val="nil"/>
              <w:right w:val="nil"/>
            </w:tcBorders>
          </w:tcPr>
          <w:p w14:paraId="3A329F06" w14:textId="77777777" w:rsidR="005B77D2" w:rsidRDefault="00AC56A1">
            <w:r>
              <w:rPr>
                <w:b/>
                <w:sz w:val="16"/>
              </w:rPr>
              <w:t>5.6</w:t>
            </w:r>
          </w:p>
          <w:p w14:paraId="430B6AF8" w14:textId="77777777" w:rsidR="005B77D2" w:rsidRDefault="00AC56A1">
            <w:r>
              <w:rPr>
                <w:b/>
                <w:sz w:val="16"/>
              </w:rPr>
              <w:t>(27)</w:t>
            </w:r>
          </w:p>
        </w:tc>
        <w:tc>
          <w:tcPr>
            <w:tcW w:w="2350" w:type="pct"/>
            <w:gridSpan w:val="2"/>
            <w:tcBorders>
              <w:left w:val="nil"/>
              <w:bottom w:val="nil"/>
              <w:right w:val="nil"/>
            </w:tcBorders>
          </w:tcPr>
          <w:p w14:paraId="28137201" w14:textId="77777777" w:rsidR="005B77D2" w:rsidRDefault="00AC56A1">
            <w:pPr>
              <w:spacing w:beforeAutospacing="1" w:afterAutospacing="1"/>
              <w:divId w:val="1"/>
              <w:rPr>
                <w:b/>
                <w:sz w:val="16"/>
              </w:rPr>
            </w:pPr>
            <w:r>
              <w:rPr>
                <w:b/>
                <w:sz w:val="16"/>
              </w:rPr>
              <w:t>Flower: width</w:t>
            </w:r>
          </w:p>
        </w:tc>
        <w:tc>
          <w:tcPr>
            <w:tcW w:w="1750" w:type="pct"/>
            <w:gridSpan w:val="2"/>
            <w:tcBorders>
              <w:left w:val="nil"/>
              <w:bottom w:val="nil"/>
              <w:right w:val="nil"/>
            </w:tcBorders>
          </w:tcPr>
          <w:p w14:paraId="0D0955E6" w14:textId="77777777" w:rsidR="005B77D2" w:rsidRDefault="005B77D2"/>
        </w:tc>
        <w:tc>
          <w:tcPr>
            <w:tcW w:w="500" w:type="pct"/>
            <w:tcBorders>
              <w:left w:val="nil"/>
              <w:bottom w:val="nil"/>
            </w:tcBorders>
          </w:tcPr>
          <w:p w14:paraId="3A31219C" w14:textId="77777777" w:rsidR="005B77D2" w:rsidRDefault="005B77D2"/>
        </w:tc>
      </w:tr>
      <w:tr w:rsidR="005B77D2" w14:paraId="4BE3E183" w14:textId="77777777">
        <w:trPr>
          <w:trHeight w:val="300"/>
        </w:trPr>
        <w:tc>
          <w:tcPr>
            <w:tcW w:w="400" w:type="pct"/>
            <w:tcBorders>
              <w:top w:val="nil"/>
              <w:bottom w:val="nil"/>
              <w:right w:val="nil"/>
            </w:tcBorders>
          </w:tcPr>
          <w:p w14:paraId="6D6807AA" w14:textId="77777777" w:rsidR="005B77D2" w:rsidRDefault="005B77D2"/>
        </w:tc>
        <w:tc>
          <w:tcPr>
            <w:tcW w:w="2350" w:type="pct"/>
            <w:gridSpan w:val="2"/>
            <w:tcBorders>
              <w:top w:val="nil"/>
              <w:left w:val="nil"/>
              <w:bottom w:val="nil"/>
              <w:right w:val="nil"/>
            </w:tcBorders>
          </w:tcPr>
          <w:p w14:paraId="4AFAF227" w14:textId="77777777" w:rsidR="005B77D2" w:rsidRDefault="00AC56A1">
            <w:r>
              <w:rPr>
                <w:sz w:val="16"/>
              </w:rPr>
              <w:t>very small</w:t>
            </w:r>
          </w:p>
        </w:tc>
        <w:tc>
          <w:tcPr>
            <w:tcW w:w="1750" w:type="pct"/>
            <w:gridSpan w:val="2"/>
            <w:tcBorders>
              <w:top w:val="nil"/>
              <w:left w:val="nil"/>
              <w:bottom w:val="nil"/>
              <w:right w:val="nil"/>
            </w:tcBorders>
          </w:tcPr>
          <w:p w14:paraId="1828A381" w14:textId="77777777" w:rsidR="005B77D2" w:rsidRDefault="00AC56A1">
            <w:r>
              <w:rPr>
                <w:sz w:val="16"/>
              </w:rPr>
              <w:t>COSEH 900</w:t>
            </w:r>
          </w:p>
        </w:tc>
        <w:tc>
          <w:tcPr>
            <w:tcW w:w="500" w:type="pct"/>
            <w:tcBorders>
              <w:top w:val="nil"/>
              <w:left w:val="nil"/>
              <w:bottom w:val="nil"/>
            </w:tcBorders>
          </w:tcPr>
          <w:p w14:paraId="6A153D77" w14:textId="77777777" w:rsidR="005B77D2" w:rsidRDefault="00AC56A1">
            <w:r>
              <w:rPr>
                <w:sz w:val="16"/>
              </w:rPr>
              <w:t>1   [  ]</w:t>
            </w:r>
          </w:p>
        </w:tc>
      </w:tr>
      <w:tr w:rsidR="005B77D2" w14:paraId="04B10B0E" w14:textId="77777777">
        <w:trPr>
          <w:trHeight w:val="300"/>
        </w:trPr>
        <w:tc>
          <w:tcPr>
            <w:tcW w:w="400" w:type="pct"/>
            <w:tcBorders>
              <w:top w:val="nil"/>
              <w:bottom w:val="nil"/>
              <w:right w:val="nil"/>
            </w:tcBorders>
          </w:tcPr>
          <w:p w14:paraId="004F2BEC" w14:textId="77777777" w:rsidR="005B77D2" w:rsidRDefault="005B77D2"/>
        </w:tc>
        <w:tc>
          <w:tcPr>
            <w:tcW w:w="2350" w:type="pct"/>
            <w:gridSpan w:val="2"/>
            <w:tcBorders>
              <w:top w:val="nil"/>
              <w:left w:val="nil"/>
              <w:bottom w:val="nil"/>
              <w:right w:val="nil"/>
            </w:tcBorders>
          </w:tcPr>
          <w:p w14:paraId="78549B3A" w14:textId="77777777" w:rsidR="005B77D2" w:rsidRDefault="00AC56A1">
            <w:r>
              <w:rPr>
                <w:sz w:val="16"/>
              </w:rPr>
              <w:t>very small to small</w:t>
            </w:r>
          </w:p>
        </w:tc>
        <w:tc>
          <w:tcPr>
            <w:tcW w:w="1750" w:type="pct"/>
            <w:gridSpan w:val="2"/>
            <w:tcBorders>
              <w:top w:val="nil"/>
              <w:left w:val="nil"/>
              <w:bottom w:val="nil"/>
              <w:right w:val="nil"/>
            </w:tcBorders>
          </w:tcPr>
          <w:p w14:paraId="60D3FD80" w14:textId="77777777" w:rsidR="005B77D2" w:rsidRDefault="005B77D2"/>
        </w:tc>
        <w:tc>
          <w:tcPr>
            <w:tcW w:w="500" w:type="pct"/>
            <w:tcBorders>
              <w:top w:val="nil"/>
              <w:left w:val="nil"/>
              <w:bottom w:val="nil"/>
            </w:tcBorders>
          </w:tcPr>
          <w:p w14:paraId="3FB10246" w14:textId="77777777" w:rsidR="005B77D2" w:rsidRDefault="00AC56A1">
            <w:r>
              <w:rPr>
                <w:sz w:val="16"/>
              </w:rPr>
              <w:t>2   [  ]</w:t>
            </w:r>
          </w:p>
        </w:tc>
      </w:tr>
      <w:tr w:rsidR="005B77D2" w14:paraId="06B5ECA7" w14:textId="77777777">
        <w:trPr>
          <w:trHeight w:val="300"/>
        </w:trPr>
        <w:tc>
          <w:tcPr>
            <w:tcW w:w="400" w:type="pct"/>
            <w:tcBorders>
              <w:top w:val="nil"/>
              <w:bottom w:val="nil"/>
              <w:right w:val="nil"/>
            </w:tcBorders>
          </w:tcPr>
          <w:p w14:paraId="1701C07A" w14:textId="77777777" w:rsidR="005B77D2" w:rsidRDefault="005B77D2"/>
        </w:tc>
        <w:tc>
          <w:tcPr>
            <w:tcW w:w="2350" w:type="pct"/>
            <w:gridSpan w:val="2"/>
            <w:tcBorders>
              <w:top w:val="nil"/>
              <w:left w:val="nil"/>
              <w:bottom w:val="nil"/>
              <w:right w:val="nil"/>
            </w:tcBorders>
          </w:tcPr>
          <w:p w14:paraId="3941B820" w14:textId="77777777" w:rsidR="005B77D2" w:rsidRDefault="00AC56A1">
            <w:r>
              <w:rPr>
                <w:sz w:val="16"/>
              </w:rPr>
              <w:t>small</w:t>
            </w:r>
          </w:p>
        </w:tc>
        <w:tc>
          <w:tcPr>
            <w:tcW w:w="1750" w:type="pct"/>
            <w:gridSpan w:val="2"/>
            <w:tcBorders>
              <w:top w:val="nil"/>
              <w:left w:val="nil"/>
              <w:bottom w:val="nil"/>
              <w:right w:val="nil"/>
            </w:tcBorders>
          </w:tcPr>
          <w:p w14:paraId="2941791F" w14:textId="77777777" w:rsidR="005B77D2" w:rsidRDefault="00AC56A1">
            <w:r>
              <w:rPr>
                <w:sz w:val="16"/>
              </w:rPr>
              <w:t>HG 1414</w:t>
            </w:r>
          </w:p>
        </w:tc>
        <w:tc>
          <w:tcPr>
            <w:tcW w:w="500" w:type="pct"/>
            <w:tcBorders>
              <w:top w:val="nil"/>
              <w:left w:val="nil"/>
              <w:bottom w:val="nil"/>
            </w:tcBorders>
          </w:tcPr>
          <w:p w14:paraId="4FD05767" w14:textId="77777777" w:rsidR="005B77D2" w:rsidRDefault="00AC56A1">
            <w:r>
              <w:rPr>
                <w:sz w:val="16"/>
              </w:rPr>
              <w:t>3   [  ]</w:t>
            </w:r>
          </w:p>
        </w:tc>
      </w:tr>
      <w:tr w:rsidR="005B77D2" w14:paraId="3AFA03A1" w14:textId="77777777">
        <w:trPr>
          <w:trHeight w:val="300"/>
        </w:trPr>
        <w:tc>
          <w:tcPr>
            <w:tcW w:w="400" w:type="pct"/>
            <w:tcBorders>
              <w:top w:val="nil"/>
              <w:bottom w:val="nil"/>
              <w:right w:val="nil"/>
            </w:tcBorders>
          </w:tcPr>
          <w:p w14:paraId="0C447B2B" w14:textId="77777777" w:rsidR="005B77D2" w:rsidRDefault="005B77D2"/>
        </w:tc>
        <w:tc>
          <w:tcPr>
            <w:tcW w:w="2350" w:type="pct"/>
            <w:gridSpan w:val="2"/>
            <w:tcBorders>
              <w:top w:val="nil"/>
              <w:left w:val="nil"/>
              <w:bottom w:val="nil"/>
              <w:right w:val="nil"/>
            </w:tcBorders>
          </w:tcPr>
          <w:p w14:paraId="3A35D273" w14:textId="77777777" w:rsidR="005B77D2" w:rsidRDefault="00AC56A1">
            <w:r>
              <w:rPr>
                <w:sz w:val="16"/>
              </w:rPr>
              <w:t>small to medium</w:t>
            </w:r>
          </w:p>
        </w:tc>
        <w:tc>
          <w:tcPr>
            <w:tcW w:w="1750" w:type="pct"/>
            <w:gridSpan w:val="2"/>
            <w:tcBorders>
              <w:top w:val="nil"/>
              <w:left w:val="nil"/>
              <w:bottom w:val="nil"/>
              <w:right w:val="nil"/>
            </w:tcBorders>
          </w:tcPr>
          <w:p w14:paraId="3DD75799" w14:textId="77777777" w:rsidR="005B77D2" w:rsidRDefault="005B77D2"/>
        </w:tc>
        <w:tc>
          <w:tcPr>
            <w:tcW w:w="500" w:type="pct"/>
            <w:tcBorders>
              <w:top w:val="nil"/>
              <w:left w:val="nil"/>
              <w:bottom w:val="nil"/>
            </w:tcBorders>
          </w:tcPr>
          <w:p w14:paraId="09486FE9" w14:textId="77777777" w:rsidR="005B77D2" w:rsidRDefault="00AC56A1">
            <w:r>
              <w:rPr>
                <w:sz w:val="16"/>
              </w:rPr>
              <w:t>4   [  ]</w:t>
            </w:r>
          </w:p>
        </w:tc>
      </w:tr>
      <w:tr w:rsidR="005B77D2" w14:paraId="208F8099" w14:textId="77777777">
        <w:trPr>
          <w:trHeight w:val="300"/>
        </w:trPr>
        <w:tc>
          <w:tcPr>
            <w:tcW w:w="400" w:type="pct"/>
            <w:tcBorders>
              <w:top w:val="nil"/>
              <w:bottom w:val="nil"/>
              <w:right w:val="nil"/>
            </w:tcBorders>
          </w:tcPr>
          <w:p w14:paraId="246A03FE" w14:textId="77777777" w:rsidR="005B77D2" w:rsidRDefault="005B77D2"/>
        </w:tc>
        <w:tc>
          <w:tcPr>
            <w:tcW w:w="2350" w:type="pct"/>
            <w:gridSpan w:val="2"/>
            <w:tcBorders>
              <w:top w:val="nil"/>
              <w:left w:val="nil"/>
              <w:bottom w:val="nil"/>
              <w:right w:val="nil"/>
            </w:tcBorders>
          </w:tcPr>
          <w:p w14:paraId="1227EC36" w14:textId="77777777" w:rsidR="005B77D2" w:rsidRDefault="00AC56A1">
            <w:r>
              <w:rPr>
                <w:sz w:val="16"/>
              </w:rPr>
              <w:t>medium</w:t>
            </w:r>
          </w:p>
        </w:tc>
        <w:tc>
          <w:tcPr>
            <w:tcW w:w="1750" w:type="pct"/>
            <w:gridSpan w:val="2"/>
            <w:tcBorders>
              <w:top w:val="nil"/>
              <w:left w:val="nil"/>
              <w:bottom w:val="nil"/>
              <w:right w:val="nil"/>
            </w:tcBorders>
          </w:tcPr>
          <w:p w14:paraId="209D8B4B" w14:textId="77777777" w:rsidR="005B77D2" w:rsidRDefault="00AC56A1">
            <w:r>
              <w:rPr>
                <w:sz w:val="16"/>
              </w:rPr>
              <w:t>COSEH 750</w:t>
            </w:r>
          </w:p>
        </w:tc>
        <w:tc>
          <w:tcPr>
            <w:tcW w:w="500" w:type="pct"/>
            <w:tcBorders>
              <w:top w:val="nil"/>
              <w:left w:val="nil"/>
              <w:bottom w:val="nil"/>
            </w:tcBorders>
          </w:tcPr>
          <w:p w14:paraId="56F56E26" w14:textId="77777777" w:rsidR="005B77D2" w:rsidRDefault="00AC56A1">
            <w:r>
              <w:rPr>
                <w:sz w:val="16"/>
              </w:rPr>
              <w:t>5   [  ]</w:t>
            </w:r>
          </w:p>
        </w:tc>
      </w:tr>
      <w:tr w:rsidR="005B77D2" w14:paraId="72FA7E24" w14:textId="77777777">
        <w:trPr>
          <w:trHeight w:val="300"/>
        </w:trPr>
        <w:tc>
          <w:tcPr>
            <w:tcW w:w="400" w:type="pct"/>
            <w:tcBorders>
              <w:top w:val="nil"/>
              <w:bottom w:val="nil"/>
              <w:right w:val="nil"/>
            </w:tcBorders>
          </w:tcPr>
          <w:p w14:paraId="3C452A6D" w14:textId="77777777" w:rsidR="005B77D2" w:rsidRDefault="005B77D2"/>
        </w:tc>
        <w:tc>
          <w:tcPr>
            <w:tcW w:w="2350" w:type="pct"/>
            <w:gridSpan w:val="2"/>
            <w:tcBorders>
              <w:top w:val="nil"/>
              <w:left w:val="nil"/>
              <w:bottom w:val="nil"/>
              <w:right w:val="nil"/>
            </w:tcBorders>
          </w:tcPr>
          <w:p w14:paraId="44795DF5" w14:textId="77777777" w:rsidR="005B77D2" w:rsidRDefault="00AC56A1">
            <w:r>
              <w:rPr>
                <w:sz w:val="16"/>
              </w:rPr>
              <w:t>medium to large</w:t>
            </w:r>
          </w:p>
        </w:tc>
        <w:tc>
          <w:tcPr>
            <w:tcW w:w="1750" w:type="pct"/>
            <w:gridSpan w:val="2"/>
            <w:tcBorders>
              <w:top w:val="nil"/>
              <w:left w:val="nil"/>
              <w:bottom w:val="nil"/>
              <w:right w:val="nil"/>
            </w:tcBorders>
          </w:tcPr>
          <w:p w14:paraId="7F1648FB" w14:textId="77777777" w:rsidR="005B77D2" w:rsidRDefault="005B77D2"/>
        </w:tc>
        <w:tc>
          <w:tcPr>
            <w:tcW w:w="500" w:type="pct"/>
            <w:tcBorders>
              <w:top w:val="nil"/>
              <w:left w:val="nil"/>
              <w:bottom w:val="nil"/>
            </w:tcBorders>
          </w:tcPr>
          <w:p w14:paraId="14FAC23E" w14:textId="77777777" w:rsidR="005B77D2" w:rsidRDefault="00AC56A1">
            <w:r>
              <w:rPr>
                <w:sz w:val="16"/>
              </w:rPr>
              <w:t>6   [  ]</w:t>
            </w:r>
          </w:p>
        </w:tc>
      </w:tr>
      <w:tr w:rsidR="005B77D2" w14:paraId="001E7B56" w14:textId="77777777">
        <w:trPr>
          <w:trHeight w:val="300"/>
        </w:trPr>
        <w:tc>
          <w:tcPr>
            <w:tcW w:w="400" w:type="pct"/>
            <w:tcBorders>
              <w:top w:val="nil"/>
              <w:bottom w:val="nil"/>
              <w:right w:val="nil"/>
            </w:tcBorders>
          </w:tcPr>
          <w:p w14:paraId="0EC61F12" w14:textId="77777777" w:rsidR="005B77D2" w:rsidRDefault="005B77D2"/>
        </w:tc>
        <w:tc>
          <w:tcPr>
            <w:tcW w:w="2350" w:type="pct"/>
            <w:gridSpan w:val="2"/>
            <w:tcBorders>
              <w:top w:val="nil"/>
              <w:left w:val="nil"/>
              <w:bottom w:val="nil"/>
              <w:right w:val="nil"/>
            </w:tcBorders>
          </w:tcPr>
          <w:p w14:paraId="61A2AFE8" w14:textId="77777777" w:rsidR="005B77D2" w:rsidRDefault="00AC56A1">
            <w:r>
              <w:rPr>
                <w:sz w:val="16"/>
              </w:rPr>
              <w:t>large</w:t>
            </w:r>
          </w:p>
        </w:tc>
        <w:tc>
          <w:tcPr>
            <w:tcW w:w="1750" w:type="pct"/>
            <w:gridSpan w:val="2"/>
            <w:tcBorders>
              <w:top w:val="nil"/>
              <w:left w:val="nil"/>
              <w:bottom w:val="nil"/>
              <w:right w:val="nil"/>
            </w:tcBorders>
          </w:tcPr>
          <w:p w14:paraId="3943443A" w14:textId="77777777" w:rsidR="005B77D2" w:rsidRDefault="00AC56A1">
            <w:r>
              <w:rPr>
                <w:sz w:val="16"/>
              </w:rPr>
              <w:t>HM 1212</w:t>
            </w:r>
          </w:p>
        </w:tc>
        <w:tc>
          <w:tcPr>
            <w:tcW w:w="500" w:type="pct"/>
            <w:tcBorders>
              <w:top w:val="nil"/>
              <w:left w:val="nil"/>
              <w:bottom w:val="nil"/>
            </w:tcBorders>
          </w:tcPr>
          <w:p w14:paraId="649D42F4" w14:textId="77777777" w:rsidR="005B77D2" w:rsidRDefault="00AC56A1">
            <w:r>
              <w:rPr>
                <w:sz w:val="16"/>
              </w:rPr>
              <w:t>7   [  ]</w:t>
            </w:r>
          </w:p>
        </w:tc>
      </w:tr>
      <w:tr w:rsidR="005B77D2" w14:paraId="48887059" w14:textId="77777777">
        <w:trPr>
          <w:trHeight w:val="300"/>
        </w:trPr>
        <w:tc>
          <w:tcPr>
            <w:tcW w:w="400" w:type="pct"/>
            <w:tcBorders>
              <w:top w:val="nil"/>
              <w:bottom w:val="nil"/>
              <w:right w:val="nil"/>
            </w:tcBorders>
          </w:tcPr>
          <w:p w14:paraId="2C6E4CEA" w14:textId="77777777" w:rsidR="005B77D2" w:rsidRDefault="005B77D2"/>
        </w:tc>
        <w:tc>
          <w:tcPr>
            <w:tcW w:w="2350" w:type="pct"/>
            <w:gridSpan w:val="2"/>
            <w:tcBorders>
              <w:top w:val="nil"/>
              <w:left w:val="nil"/>
              <w:bottom w:val="nil"/>
              <w:right w:val="nil"/>
            </w:tcBorders>
          </w:tcPr>
          <w:p w14:paraId="1E89691B" w14:textId="77777777" w:rsidR="005B77D2" w:rsidRDefault="00AC56A1">
            <w:r>
              <w:rPr>
                <w:sz w:val="16"/>
              </w:rPr>
              <w:t>large to very large</w:t>
            </w:r>
          </w:p>
        </w:tc>
        <w:tc>
          <w:tcPr>
            <w:tcW w:w="1750" w:type="pct"/>
            <w:gridSpan w:val="2"/>
            <w:tcBorders>
              <w:top w:val="nil"/>
              <w:left w:val="nil"/>
              <w:bottom w:val="nil"/>
              <w:right w:val="nil"/>
            </w:tcBorders>
          </w:tcPr>
          <w:p w14:paraId="1891E63C" w14:textId="77777777" w:rsidR="005B77D2" w:rsidRDefault="00AC56A1">
            <w:r>
              <w:rPr>
                <w:sz w:val="16"/>
              </w:rPr>
              <w:t>HL 1028</w:t>
            </w:r>
          </w:p>
        </w:tc>
        <w:tc>
          <w:tcPr>
            <w:tcW w:w="500" w:type="pct"/>
            <w:tcBorders>
              <w:top w:val="nil"/>
              <w:left w:val="nil"/>
              <w:bottom w:val="nil"/>
            </w:tcBorders>
          </w:tcPr>
          <w:p w14:paraId="303A52D5" w14:textId="77777777" w:rsidR="005B77D2" w:rsidRDefault="00AC56A1">
            <w:r>
              <w:rPr>
                <w:sz w:val="16"/>
              </w:rPr>
              <w:t>8   [  ]</w:t>
            </w:r>
          </w:p>
        </w:tc>
      </w:tr>
      <w:tr w:rsidR="005B77D2" w14:paraId="5871FE65" w14:textId="77777777">
        <w:trPr>
          <w:trHeight w:val="300"/>
        </w:trPr>
        <w:tc>
          <w:tcPr>
            <w:tcW w:w="400" w:type="pct"/>
            <w:tcBorders>
              <w:top w:val="nil"/>
              <w:bottom w:val="nil"/>
              <w:right w:val="nil"/>
            </w:tcBorders>
          </w:tcPr>
          <w:p w14:paraId="354ADE4C" w14:textId="77777777" w:rsidR="005B77D2" w:rsidRDefault="005B77D2"/>
        </w:tc>
        <w:tc>
          <w:tcPr>
            <w:tcW w:w="2350" w:type="pct"/>
            <w:gridSpan w:val="2"/>
            <w:tcBorders>
              <w:top w:val="nil"/>
              <w:left w:val="nil"/>
              <w:bottom w:val="nil"/>
              <w:right w:val="nil"/>
            </w:tcBorders>
          </w:tcPr>
          <w:p w14:paraId="143EECE4" w14:textId="77777777" w:rsidR="005B77D2" w:rsidRDefault="00AC56A1">
            <w:r>
              <w:rPr>
                <w:sz w:val="16"/>
              </w:rPr>
              <w:t>very large</w:t>
            </w:r>
          </w:p>
        </w:tc>
        <w:tc>
          <w:tcPr>
            <w:tcW w:w="1750" w:type="pct"/>
            <w:gridSpan w:val="2"/>
            <w:tcBorders>
              <w:top w:val="nil"/>
              <w:left w:val="nil"/>
              <w:bottom w:val="nil"/>
              <w:right w:val="nil"/>
            </w:tcBorders>
          </w:tcPr>
          <w:p w14:paraId="4D12B427" w14:textId="77777777" w:rsidR="005B77D2" w:rsidRDefault="005B77D2"/>
        </w:tc>
        <w:tc>
          <w:tcPr>
            <w:tcW w:w="500" w:type="pct"/>
            <w:tcBorders>
              <w:top w:val="nil"/>
              <w:left w:val="nil"/>
              <w:bottom w:val="nil"/>
            </w:tcBorders>
          </w:tcPr>
          <w:p w14:paraId="61962763" w14:textId="77777777" w:rsidR="005B77D2" w:rsidRDefault="00AC56A1">
            <w:r>
              <w:rPr>
                <w:sz w:val="16"/>
              </w:rPr>
              <w:t>9   [  ]</w:t>
            </w:r>
          </w:p>
        </w:tc>
      </w:tr>
      <w:tr w:rsidR="005B77D2" w14:paraId="053F4FBC" w14:textId="77777777">
        <w:trPr>
          <w:trHeight w:val="500"/>
        </w:trPr>
        <w:tc>
          <w:tcPr>
            <w:tcW w:w="400" w:type="pct"/>
            <w:tcBorders>
              <w:top w:val="nil"/>
              <w:bottom w:val="nil"/>
              <w:right w:val="nil"/>
            </w:tcBorders>
          </w:tcPr>
          <w:p w14:paraId="28394514" w14:textId="77777777" w:rsidR="005B77D2" w:rsidRDefault="00AC56A1">
            <w:r>
              <w:rPr>
                <w:b/>
                <w:sz w:val="16"/>
              </w:rPr>
              <w:t xml:space="preserve">5.7 (i) </w:t>
            </w:r>
          </w:p>
          <w:p w14:paraId="381BE8AF" w14:textId="77777777" w:rsidR="005B77D2" w:rsidRDefault="00AC56A1">
            <w:r>
              <w:rPr>
                <w:b/>
                <w:sz w:val="16"/>
              </w:rPr>
              <w:t>(33)</w:t>
            </w:r>
          </w:p>
        </w:tc>
        <w:tc>
          <w:tcPr>
            <w:tcW w:w="2350" w:type="pct"/>
            <w:gridSpan w:val="2"/>
            <w:tcBorders>
              <w:top w:val="nil"/>
              <w:left w:val="nil"/>
              <w:bottom w:val="nil"/>
              <w:right w:val="nil"/>
            </w:tcBorders>
          </w:tcPr>
          <w:p w14:paraId="21BA41F1" w14:textId="1B86F02E" w:rsidR="005B77D2" w:rsidRDefault="00AC56A1">
            <w:pPr>
              <w:spacing w:beforeAutospacing="1" w:afterAutospacing="1"/>
              <w:divId w:val="1"/>
              <w:rPr>
                <w:b/>
                <w:sz w:val="16"/>
              </w:rPr>
            </w:pPr>
            <w:r>
              <w:rPr>
                <w:b/>
                <w:sz w:val="16"/>
              </w:rPr>
              <w:t>Sepal: ground color</w:t>
            </w:r>
          </w:p>
        </w:tc>
        <w:tc>
          <w:tcPr>
            <w:tcW w:w="1750" w:type="pct"/>
            <w:gridSpan w:val="2"/>
            <w:tcBorders>
              <w:top w:val="nil"/>
              <w:left w:val="nil"/>
              <w:bottom w:val="nil"/>
              <w:right w:val="nil"/>
            </w:tcBorders>
          </w:tcPr>
          <w:p w14:paraId="01806F28" w14:textId="77777777" w:rsidR="005B77D2" w:rsidRDefault="005B77D2"/>
        </w:tc>
        <w:tc>
          <w:tcPr>
            <w:tcW w:w="500" w:type="pct"/>
            <w:tcBorders>
              <w:top w:val="nil"/>
              <w:left w:val="nil"/>
              <w:bottom w:val="nil"/>
            </w:tcBorders>
          </w:tcPr>
          <w:p w14:paraId="3734F247" w14:textId="77777777" w:rsidR="005B77D2" w:rsidRDefault="005B77D2"/>
        </w:tc>
      </w:tr>
      <w:tr w:rsidR="005B77D2" w14:paraId="19F93649" w14:textId="77777777">
        <w:trPr>
          <w:trHeight w:val="300"/>
        </w:trPr>
        <w:tc>
          <w:tcPr>
            <w:tcW w:w="400" w:type="pct"/>
            <w:tcBorders>
              <w:top w:val="nil"/>
              <w:bottom w:val="nil"/>
              <w:right w:val="nil"/>
            </w:tcBorders>
          </w:tcPr>
          <w:p w14:paraId="68E2983D" w14:textId="77777777" w:rsidR="005B77D2" w:rsidRDefault="005B77D2"/>
        </w:tc>
        <w:tc>
          <w:tcPr>
            <w:tcW w:w="2350" w:type="pct"/>
            <w:gridSpan w:val="2"/>
            <w:tcBorders>
              <w:top w:val="nil"/>
              <w:left w:val="nil"/>
              <w:bottom w:val="nil"/>
              <w:right w:val="nil"/>
            </w:tcBorders>
          </w:tcPr>
          <w:p w14:paraId="57F75E29" w14:textId="77777777" w:rsidR="005B77D2" w:rsidRDefault="00AC56A1">
            <w:r>
              <w:rPr>
                <w:sz w:val="16"/>
              </w:rPr>
              <w:t>RHS Colour Chart (indicate reference number)</w:t>
            </w:r>
          </w:p>
        </w:tc>
        <w:tc>
          <w:tcPr>
            <w:tcW w:w="1750" w:type="pct"/>
            <w:gridSpan w:val="2"/>
            <w:tcBorders>
              <w:top w:val="nil"/>
              <w:left w:val="nil"/>
              <w:bottom w:val="nil"/>
              <w:right w:val="nil"/>
            </w:tcBorders>
          </w:tcPr>
          <w:p w14:paraId="47E42A5A" w14:textId="77777777" w:rsidR="005B77D2" w:rsidRDefault="005B77D2"/>
        </w:tc>
        <w:tc>
          <w:tcPr>
            <w:tcW w:w="500" w:type="pct"/>
            <w:tcBorders>
              <w:top w:val="nil"/>
              <w:left w:val="nil"/>
              <w:bottom w:val="nil"/>
            </w:tcBorders>
          </w:tcPr>
          <w:p w14:paraId="1739A846" w14:textId="77777777" w:rsidR="005B77D2" w:rsidRDefault="005B77D2"/>
        </w:tc>
      </w:tr>
      <w:tr w:rsidR="005B77D2" w14:paraId="3CCCCC21" w14:textId="77777777">
        <w:trPr>
          <w:trHeight w:val="300"/>
        </w:trPr>
        <w:tc>
          <w:tcPr>
            <w:tcW w:w="400" w:type="pct"/>
            <w:tcBorders>
              <w:top w:val="nil"/>
              <w:bottom w:val="nil"/>
              <w:right w:val="nil"/>
            </w:tcBorders>
          </w:tcPr>
          <w:p w14:paraId="08A4527C" w14:textId="77777777" w:rsidR="005B77D2" w:rsidRDefault="00AC56A1">
            <w:r>
              <w:rPr>
                <w:b/>
                <w:sz w:val="16"/>
              </w:rPr>
              <w:t>5.7 (ii)</w:t>
            </w:r>
          </w:p>
          <w:p w14:paraId="22FD08DC" w14:textId="77777777" w:rsidR="005B77D2" w:rsidRDefault="00AC56A1">
            <w:r>
              <w:rPr>
                <w:b/>
                <w:sz w:val="16"/>
              </w:rPr>
              <w:t>(33)</w:t>
            </w:r>
          </w:p>
        </w:tc>
        <w:tc>
          <w:tcPr>
            <w:tcW w:w="2350" w:type="pct"/>
            <w:gridSpan w:val="2"/>
            <w:tcBorders>
              <w:top w:val="nil"/>
              <w:left w:val="nil"/>
              <w:bottom w:val="nil"/>
              <w:right w:val="nil"/>
            </w:tcBorders>
          </w:tcPr>
          <w:p w14:paraId="6049A108" w14:textId="77777777" w:rsidR="005B77D2" w:rsidRDefault="00AC56A1">
            <w:pPr>
              <w:spacing w:beforeAutospacing="1" w:afterAutospacing="1"/>
              <w:divId w:val="1"/>
              <w:rPr>
                <w:b/>
                <w:sz w:val="16"/>
              </w:rPr>
            </w:pPr>
            <w:r>
              <w:rPr>
                <w:b/>
                <w:sz w:val="16"/>
              </w:rPr>
              <w:t>Sepal: ground color</w:t>
            </w:r>
            <w:ins w:id="367" w:author="TWO" w:date="2026-07-06T19:09:00Z" w16du:dateUtc="2026-07-06T17:09:00Z">
              <w:r>
                <w:rPr>
                  <w:b/>
                  <w:sz w:val="16"/>
                </w:rPr>
                <w:t xml:space="preserve"> TO ADD EXAMPLE VARIETIES</w:t>
              </w:r>
            </w:ins>
          </w:p>
          <w:p w14:paraId="03B3AA31" w14:textId="77777777" w:rsidR="005B77D2" w:rsidRDefault="005B77D2"/>
        </w:tc>
        <w:tc>
          <w:tcPr>
            <w:tcW w:w="1750" w:type="pct"/>
            <w:gridSpan w:val="2"/>
            <w:tcBorders>
              <w:top w:val="nil"/>
              <w:left w:val="nil"/>
              <w:bottom w:val="nil"/>
              <w:right w:val="nil"/>
            </w:tcBorders>
          </w:tcPr>
          <w:p w14:paraId="1E94DE10" w14:textId="77777777" w:rsidR="005B77D2" w:rsidRDefault="005B77D2"/>
        </w:tc>
        <w:tc>
          <w:tcPr>
            <w:tcW w:w="500" w:type="pct"/>
            <w:tcBorders>
              <w:top w:val="nil"/>
              <w:left w:val="nil"/>
              <w:bottom w:val="nil"/>
            </w:tcBorders>
          </w:tcPr>
          <w:p w14:paraId="5017D17F" w14:textId="77777777" w:rsidR="005B77D2" w:rsidRDefault="005B77D2"/>
        </w:tc>
      </w:tr>
      <w:tr w:rsidR="005B77D2" w14:paraId="77B53C01" w14:textId="77777777">
        <w:trPr>
          <w:trHeight w:val="300"/>
        </w:trPr>
        <w:tc>
          <w:tcPr>
            <w:tcW w:w="400" w:type="pct"/>
            <w:tcBorders>
              <w:top w:val="nil"/>
              <w:bottom w:val="nil"/>
              <w:right w:val="nil"/>
            </w:tcBorders>
          </w:tcPr>
          <w:p w14:paraId="17BFE369" w14:textId="77777777" w:rsidR="005B77D2" w:rsidRDefault="005B77D2"/>
        </w:tc>
        <w:tc>
          <w:tcPr>
            <w:tcW w:w="2350" w:type="pct"/>
            <w:gridSpan w:val="2"/>
            <w:tcBorders>
              <w:top w:val="nil"/>
              <w:left w:val="nil"/>
              <w:bottom w:val="nil"/>
              <w:right w:val="nil"/>
            </w:tcBorders>
          </w:tcPr>
          <w:p w14:paraId="3783E952" w14:textId="77777777" w:rsidR="005B77D2" w:rsidRDefault="00AC56A1">
            <w:r>
              <w:rPr>
                <w:sz w:val="16"/>
              </w:rPr>
              <w:t>white</w:t>
            </w:r>
          </w:p>
        </w:tc>
        <w:tc>
          <w:tcPr>
            <w:tcW w:w="1750" w:type="pct"/>
            <w:gridSpan w:val="2"/>
            <w:tcBorders>
              <w:top w:val="nil"/>
              <w:left w:val="nil"/>
              <w:bottom w:val="nil"/>
              <w:right w:val="nil"/>
            </w:tcBorders>
          </w:tcPr>
          <w:p w14:paraId="5A9AAEC7" w14:textId="6B084AFA" w:rsidR="005B77D2" w:rsidRPr="00653BBF" w:rsidRDefault="004C6088">
            <w:pPr>
              <w:rPr>
                <w:sz w:val="16"/>
                <w:szCs w:val="16"/>
                <w:rPrChange w:id="368" w:author="OERTEL Romy" w:date="2026-07-07T12:11:00Z" w16du:dateUtc="2026-07-07T10:11:00Z">
                  <w:rPr/>
                </w:rPrChange>
              </w:rPr>
            </w:pPr>
            <w:ins w:id="369" w:author="OERTEL Romy" w:date="2026-07-07T12:09:00Z">
              <w:r w:rsidRPr="00653BBF">
                <w:rPr>
                  <w:sz w:val="16"/>
                  <w:szCs w:val="16"/>
                  <w:rPrChange w:id="370" w:author="OERTEL Romy" w:date="2026-07-07T12:11:00Z" w16du:dateUtc="2026-07-07T10:11:00Z">
                    <w:rPr/>
                  </w:rPrChange>
                </w:rPr>
                <w:t>EPBRD01</w:t>
              </w:r>
            </w:ins>
          </w:p>
        </w:tc>
        <w:tc>
          <w:tcPr>
            <w:tcW w:w="500" w:type="pct"/>
            <w:tcBorders>
              <w:top w:val="nil"/>
              <w:left w:val="nil"/>
              <w:bottom w:val="nil"/>
            </w:tcBorders>
          </w:tcPr>
          <w:p w14:paraId="7B2FE6C6" w14:textId="77777777" w:rsidR="005B77D2" w:rsidRDefault="00AC56A1">
            <w:r>
              <w:rPr>
                <w:sz w:val="16"/>
              </w:rPr>
              <w:t>1</w:t>
            </w:r>
            <w:proofErr w:type="gramStart"/>
            <w:r>
              <w:rPr>
                <w:sz w:val="16"/>
              </w:rPr>
              <w:t xml:space="preserve">   [  ]</w:t>
            </w:r>
            <w:proofErr w:type="gramEnd"/>
          </w:p>
        </w:tc>
      </w:tr>
      <w:tr w:rsidR="005B77D2" w14:paraId="6F81E11B" w14:textId="77777777">
        <w:trPr>
          <w:trHeight w:val="300"/>
        </w:trPr>
        <w:tc>
          <w:tcPr>
            <w:tcW w:w="400" w:type="pct"/>
            <w:tcBorders>
              <w:top w:val="nil"/>
              <w:bottom w:val="nil"/>
              <w:right w:val="nil"/>
            </w:tcBorders>
          </w:tcPr>
          <w:p w14:paraId="7ECBD8C9" w14:textId="77777777" w:rsidR="005B77D2" w:rsidRDefault="005B77D2"/>
        </w:tc>
        <w:tc>
          <w:tcPr>
            <w:tcW w:w="2350" w:type="pct"/>
            <w:gridSpan w:val="2"/>
            <w:tcBorders>
              <w:top w:val="nil"/>
              <w:left w:val="nil"/>
              <w:bottom w:val="nil"/>
              <w:right w:val="nil"/>
            </w:tcBorders>
          </w:tcPr>
          <w:p w14:paraId="6D48A2E9" w14:textId="77777777" w:rsidR="005B77D2" w:rsidRDefault="00AC56A1">
            <w:r>
              <w:rPr>
                <w:sz w:val="16"/>
              </w:rPr>
              <w:t>green</w:t>
            </w:r>
          </w:p>
        </w:tc>
        <w:tc>
          <w:tcPr>
            <w:tcW w:w="1750" w:type="pct"/>
            <w:gridSpan w:val="2"/>
            <w:tcBorders>
              <w:top w:val="nil"/>
              <w:left w:val="nil"/>
              <w:bottom w:val="nil"/>
              <w:right w:val="nil"/>
            </w:tcBorders>
          </w:tcPr>
          <w:p w14:paraId="169EA348" w14:textId="146BBD1A" w:rsidR="005B77D2" w:rsidRPr="00653BBF" w:rsidRDefault="00F54E40">
            <w:pPr>
              <w:rPr>
                <w:sz w:val="16"/>
                <w:szCs w:val="16"/>
                <w:rPrChange w:id="371" w:author="OERTEL Romy" w:date="2026-07-07T12:11:00Z" w16du:dateUtc="2026-07-07T10:11:00Z">
                  <w:rPr/>
                </w:rPrChange>
              </w:rPr>
            </w:pPr>
            <w:ins w:id="372" w:author="OERTEL Romy" w:date="2026-07-07T12:09:00Z">
              <w:r w:rsidRPr="00653BBF">
                <w:rPr>
                  <w:sz w:val="16"/>
                  <w:szCs w:val="16"/>
                  <w:rPrChange w:id="373" w:author="OERTEL Romy" w:date="2026-07-07T12:11:00Z" w16du:dateUtc="2026-07-07T10:11:00Z">
                    <w:rPr/>
                  </w:rPrChange>
                </w:rPr>
                <w:t>COSEH 900</w:t>
              </w:r>
            </w:ins>
          </w:p>
        </w:tc>
        <w:tc>
          <w:tcPr>
            <w:tcW w:w="500" w:type="pct"/>
            <w:tcBorders>
              <w:top w:val="nil"/>
              <w:left w:val="nil"/>
              <w:bottom w:val="nil"/>
            </w:tcBorders>
          </w:tcPr>
          <w:p w14:paraId="5EEAC484" w14:textId="77777777" w:rsidR="005B77D2" w:rsidRDefault="00AC56A1">
            <w:r>
              <w:rPr>
                <w:sz w:val="16"/>
              </w:rPr>
              <w:t>2</w:t>
            </w:r>
            <w:proofErr w:type="gramStart"/>
            <w:r>
              <w:rPr>
                <w:sz w:val="16"/>
              </w:rPr>
              <w:t xml:space="preserve">   [  ]</w:t>
            </w:r>
            <w:proofErr w:type="gramEnd"/>
          </w:p>
        </w:tc>
      </w:tr>
      <w:tr w:rsidR="005B77D2" w14:paraId="0427BD04" w14:textId="77777777">
        <w:trPr>
          <w:trHeight w:val="300"/>
        </w:trPr>
        <w:tc>
          <w:tcPr>
            <w:tcW w:w="400" w:type="pct"/>
            <w:tcBorders>
              <w:top w:val="nil"/>
              <w:bottom w:val="nil"/>
              <w:right w:val="nil"/>
            </w:tcBorders>
          </w:tcPr>
          <w:p w14:paraId="64A5AAE3" w14:textId="77777777" w:rsidR="005B77D2" w:rsidRDefault="005B77D2"/>
        </w:tc>
        <w:tc>
          <w:tcPr>
            <w:tcW w:w="2350" w:type="pct"/>
            <w:gridSpan w:val="2"/>
            <w:tcBorders>
              <w:top w:val="nil"/>
              <w:left w:val="nil"/>
              <w:bottom w:val="nil"/>
              <w:right w:val="nil"/>
            </w:tcBorders>
          </w:tcPr>
          <w:p w14:paraId="4299BDD3" w14:textId="77777777" w:rsidR="005B77D2" w:rsidRDefault="00AC56A1">
            <w:r>
              <w:rPr>
                <w:sz w:val="16"/>
              </w:rPr>
              <w:t>yellow</w:t>
            </w:r>
          </w:p>
        </w:tc>
        <w:tc>
          <w:tcPr>
            <w:tcW w:w="1750" w:type="pct"/>
            <w:gridSpan w:val="2"/>
            <w:tcBorders>
              <w:top w:val="nil"/>
              <w:left w:val="nil"/>
              <w:bottom w:val="nil"/>
              <w:right w:val="nil"/>
            </w:tcBorders>
          </w:tcPr>
          <w:p w14:paraId="1F142F0E" w14:textId="3B866ECE" w:rsidR="005B77D2" w:rsidRPr="00653BBF" w:rsidRDefault="00F54E40">
            <w:pPr>
              <w:rPr>
                <w:sz w:val="16"/>
                <w:szCs w:val="16"/>
                <w:rPrChange w:id="374" w:author="OERTEL Romy" w:date="2026-07-07T12:11:00Z" w16du:dateUtc="2026-07-07T10:11:00Z">
                  <w:rPr/>
                </w:rPrChange>
              </w:rPr>
            </w:pPr>
            <w:ins w:id="375" w:author="OERTEL Romy" w:date="2026-07-07T12:09:00Z">
              <w:r w:rsidRPr="00653BBF">
                <w:rPr>
                  <w:sz w:val="16"/>
                  <w:szCs w:val="16"/>
                  <w:rPrChange w:id="376" w:author="OERTEL Romy" w:date="2026-07-07T12:11:00Z" w16du:dateUtc="2026-07-07T10:11:00Z">
                    <w:rPr/>
                  </w:rPrChange>
                </w:rPr>
                <w:t>HM 1212</w:t>
              </w:r>
            </w:ins>
          </w:p>
        </w:tc>
        <w:tc>
          <w:tcPr>
            <w:tcW w:w="500" w:type="pct"/>
            <w:tcBorders>
              <w:top w:val="nil"/>
              <w:left w:val="nil"/>
              <w:bottom w:val="nil"/>
            </w:tcBorders>
          </w:tcPr>
          <w:p w14:paraId="645DF909" w14:textId="77777777" w:rsidR="005B77D2" w:rsidRDefault="00AC56A1">
            <w:r>
              <w:rPr>
                <w:sz w:val="16"/>
              </w:rPr>
              <w:t>3</w:t>
            </w:r>
            <w:proofErr w:type="gramStart"/>
            <w:r>
              <w:rPr>
                <w:sz w:val="16"/>
              </w:rPr>
              <w:t xml:space="preserve">   [  ]</w:t>
            </w:r>
            <w:proofErr w:type="gramEnd"/>
          </w:p>
        </w:tc>
      </w:tr>
      <w:tr w:rsidR="005B77D2" w14:paraId="1C0211D3" w14:textId="77777777">
        <w:trPr>
          <w:trHeight w:val="300"/>
        </w:trPr>
        <w:tc>
          <w:tcPr>
            <w:tcW w:w="400" w:type="pct"/>
            <w:tcBorders>
              <w:top w:val="nil"/>
              <w:bottom w:val="nil"/>
              <w:right w:val="nil"/>
            </w:tcBorders>
          </w:tcPr>
          <w:p w14:paraId="038B07C4" w14:textId="77777777" w:rsidR="005B77D2" w:rsidRDefault="005B77D2"/>
        </w:tc>
        <w:tc>
          <w:tcPr>
            <w:tcW w:w="2350" w:type="pct"/>
            <w:gridSpan w:val="2"/>
            <w:tcBorders>
              <w:top w:val="nil"/>
              <w:left w:val="nil"/>
              <w:bottom w:val="nil"/>
              <w:right w:val="nil"/>
            </w:tcBorders>
          </w:tcPr>
          <w:p w14:paraId="07B59E5B" w14:textId="77777777" w:rsidR="005B77D2" w:rsidRDefault="00AC56A1">
            <w:r>
              <w:rPr>
                <w:sz w:val="16"/>
              </w:rPr>
              <w:t>pink</w:t>
            </w:r>
          </w:p>
        </w:tc>
        <w:tc>
          <w:tcPr>
            <w:tcW w:w="1750" w:type="pct"/>
            <w:gridSpan w:val="2"/>
            <w:tcBorders>
              <w:top w:val="nil"/>
              <w:left w:val="nil"/>
              <w:bottom w:val="nil"/>
              <w:right w:val="nil"/>
            </w:tcBorders>
          </w:tcPr>
          <w:p w14:paraId="5D88CCB8" w14:textId="08DA174D" w:rsidR="005B77D2" w:rsidRPr="00653BBF" w:rsidRDefault="00F54E40">
            <w:pPr>
              <w:rPr>
                <w:sz w:val="16"/>
                <w:szCs w:val="16"/>
                <w:rPrChange w:id="377" w:author="OERTEL Romy" w:date="2026-07-07T12:11:00Z" w16du:dateUtc="2026-07-07T10:11:00Z">
                  <w:rPr/>
                </w:rPrChange>
              </w:rPr>
            </w:pPr>
            <w:ins w:id="378" w:author="OERTEL Romy" w:date="2026-07-07T12:09:00Z">
              <w:r w:rsidRPr="00653BBF">
                <w:rPr>
                  <w:sz w:val="16"/>
                  <w:szCs w:val="16"/>
                  <w:rPrChange w:id="379" w:author="OERTEL Romy" w:date="2026-07-07T12:11:00Z" w16du:dateUtc="2026-07-07T10:11:00Z">
                    <w:rPr/>
                  </w:rPrChange>
                </w:rPr>
                <w:t>JHE00209</w:t>
              </w:r>
            </w:ins>
          </w:p>
        </w:tc>
        <w:tc>
          <w:tcPr>
            <w:tcW w:w="500" w:type="pct"/>
            <w:tcBorders>
              <w:top w:val="nil"/>
              <w:left w:val="nil"/>
              <w:bottom w:val="nil"/>
            </w:tcBorders>
          </w:tcPr>
          <w:p w14:paraId="64228981" w14:textId="77777777" w:rsidR="005B77D2" w:rsidRDefault="00AC56A1">
            <w:r>
              <w:rPr>
                <w:sz w:val="16"/>
              </w:rPr>
              <w:t>4</w:t>
            </w:r>
            <w:proofErr w:type="gramStart"/>
            <w:r>
              <w:rPr>
                <w:sz w:val="16"/>
              </w:rPr>
              <w:t xml:space="preserve">   [  ]</w:t>
            </w:r>
            <w:proofErr w:type="gramEnd"/>
          </w:p>
        </w:tc>
      </w:tr>
      <w:tr w:rsidR="005B77D2" w14:paraId="430FD309" w14:textId="77777777">
        <w:trPr>
          <w:trHeight w:val="300"/>
        </w:trPr>
        <w:tc>
          <w:tcPr>
            <w:tcW w:w="400" w:type="pct"/>
            <w:tcBorders>
              <w:top w:val="nil"/>
              <w:bottom w:val="nil"/>
              <w:right w:val="nil"/>
            </w:tcBorders>
          </w:tcPr>
          <w:p w14:paraId="16729E14" w14:textId="77777777" w:rsidR="005B77D2" w:rsidRDefault="005B77D2"/>
        </w:tc>
        <w:tc>
          <w:tcPr>
            <w:tcW w:w="2350" w:type="pct"/>
            <w:gridSpan w:val="2"/>
            <w:tcBorders>
              <w:top w:val="nil"/>
              <w:left w:val="nil"/>
              <w:bottom w:val="nil"/>
              <w:right w:val="nil"/>
            </w:tcBorders>
          </w:tcPr>
          <w:p w14:paraId="46271140" w14:textId="77777777" w:rsidR="005B77D2" w:rsidRDefault="00AC56A1">
            <w:r>
              <w:rPr>
                <w:sz w:val="16"/>
              </w:rPr>
              <w:t>purple red</w:t>
            </w:r>
          </w:p>
        </w:tc>
        <w:tc>
          <w:tcPr>
            <w:tcW w:w="1750" w:type="pct"/>
            <w:gridSpan w:val="2"/>
            <w:tcBorders>
              <w:top w:val="nil"/>
              <w:left w:val="nil"/>
              <w:bottom w:val="nil"/>
              <w:right w:val="nil"/>
            </w:tcBorders>
          </w:tcPr>
          <w:p w14:paraId="63CD8FA0" w14:textId="46024FF1" w:rsidR="005B77D2" w:rsidRPr="00653BBF" w:rsidRDefault="00F54E40">
            <w:pPr>
              <w:rPr>
                <w:sz w:val="16"/>
                <w:szCs w:val="16"/>
                <w:rPrChange w:id="380" w:author="OERTEL Romy" w:date="2026-07-07T12:11:00Z" w16du:dateUtc="2026-07-07T10:11:00Z">
                  <w:rPr/>
                </w:rPrChange>
              </w:rPr>
            </w:pPr>
            <w:ins w:id="381" w:author="OERTEL Romy" w:date="2026-07-07T12:09:00Z">
              <w:r w:rsidRPr="00653BBF">
                <w:rPr>
                  <w:sz w:val="16"/>
                  <w:szCs w:val="16"/>
                  <w:rPrChange w:id="382" w:author="OERTEL Romy" w:date="2026-07-07T12:11:00Z" w16du:dateUtc="2026-07-07T10:11:00Z">
                    <w:rPr/>
                  </w:rPrChange>
                </w:rPr>
                <w:t>HL 1024</w:t>
              </w:r>
            </w:ins>
          </w:p>
        </w:tc>
        <w:tc>
          <w:tcPr>
            <w:tcW w:w="500" w:type="pct"/>
            <w:tcBorders>
              <w:top w:val="nil"/>
              <w:left w:val="nil"/>
              <w:bottom w:val="nil"/>
            </w:tcBorders>
          </w:tcPr>
          <w:p w14:paraId="600BE2FC" w14:textId="77777777" w:rsidR="005B77D2" w:rsidRDefault="00AC56A1">
            <w:r>
              <w:rPr>
                <w:sz w:val="16"/>
              </w:rPr>
              <w:t>5</w:t>
            </w:r>
            <w:proofErr w:type="gramStart"/>
            <w:r>
              <w:rPr>
                <w:sz w:val="16"/>
              </w:rPr>
              <w:t xml:space="preserve">   [  ]</w:t>
            </w:r>
            <w:proofErr w:type="gramEnd"/>
          </w:p>
        </w:tc>
      </w:tr>
      <w:tr w:rsidR="005B77D2" w14:paraId="2145E023" w14:textId="77777777">
        <w:trPr>
          <w:trHeight w:val="300"/>
        </w:trPr>
        <w:tc>
          <w:tcPr>
            <w:tcW w:w="400" w:type="pct"/>
            <w:tcBorders>
              <w:top w:val="nil"/>
              <w:bottom w:val="nil"/>
              <w:right w:val="nil"/>
            </w:tcBorders>
          </w:tcPr>
          <w:p w14:paraId="511FD2EA" w14:textId="77777777" w:rsidR="005B77D2" w:rsidRDefault="005B77D2"/>
        </w:tc>
        <w:tc>
          <w:tcPr>
            <w:tcW w:w="2350" w:type="pct"/>
            <w:gridSpan w:val="2"/>
            <w:tcBorders>
              <w:top w:val="nil"/>
              <w:left w:val="nil"/>
              <w:bottom w:val="nil"/>
              <w:right w:val="nil"/>
            </w:tcBorders>
          </w:tcPr>
          <w:p w14:paraId="4CEB4242" w14:textId="436EBF52" w:rsidR="005B77D2" w:rsidRDefault="001E5356">
            <w:del w:id="383" w:author="TWO" w:date="2026-07-06T19:09:00Z" w16du:dateUtc="2026-07-06T17:09:00Z">
              <w:r>
                <w:rPr>
                  <w:sz w:val="16"/>
                </w:rPr>
                <w:delText>violet</w:delText>
              </w:r>
            </w:del>
            <w:ins w:id="384" w:author="TWO" w:date="2026-07-06T19:09:00Z" w16du:dateUtc="2026-07-06T17:09:00Z">
              <w:r w:rsidR="00AC56A1">
                <w:rPr>
                  <w:sz w:val="16"/>
                </w:rPr>
                <w:t>other (please indicate)</w:t>
              </w:r>
            </w:ins>
          </w:p>
        </w:tc>
        <w:tc>
          <w:tcPr>
            <w:tcW w:w="1750" w:type="pct"/>
            <w:gridSpan w:val="2"/>
            <w:tcBorders>
              <w:top w:val="nil"/>
              <w:left w:val="nil"/>
              <w:bottom w:val="nil"/>
              <w:right w:val="nil"/>
            </w:tcBorders>
          </w:tcPr>
          <w:p w14:paraId="7859C35A" w14:textId="77777777" w:rsidR="005B77D2" w:rsidRPr="00653BBF" w:rsidRDefault="005B77D2">
            <w:pPr>
              <w:rPr>
                <w:sz w:val="16"/>
                <w:szCs w:val="16"/>
                <w:rPrChange w:id="385" w:author="OERTEL Romy" w:date="2026-07-07T12:11:00Z" w16du:dateUtc="2026-07-07T10:11:00Z">
                  <w:rPr/>
                </w:rPrChange>
              </w:rPr>
            </w:pPr>
          </w:p>
        </w:tc>
        <w:tc>
          <w:tcPr>
            <w:tcW w:w="500" w:type="pct"/>
            <w:tcBorders>
              <w:top w:val="nil"/>
              <w:left w:val="nil"/>
              <w:bottom w:val="nil"/>
            </w:tcBorders>
          </w:tcPr>
          <w:p w14:paraId="26A84AAF" w14:textId="0AAE7B18" w:rsidR="005B77D2" w:rsidRDefault="001E5356">
            <w:del w:id="386" w:author="TWO" w:date="2026-07-06T19:09:00Z" w16du:dateUtc="2026-07-06T17:09:00Z">
              <w:r>
                <w:rPr>
                  <w:sz w:val="16"/>
                </w:rPr>
                <w:delText>6   [  ]</w:delText>
              </w:r>
            </w:del>
            <w:ins w:id="387" w:author="TWO" w:date="2026-07-06T19:09:00Z" w16du:dateUtc="2026-07-06T17:09:00Z">
              <w:r w:rsidR="00AC56A1">
                <w:rPr>
                  <w:sz w:val="16"/>
                </w:rPr>
                <w:tab/>
              </w:r>
            </w:ins>
          </w:p>
        </w:tc>
      </w:tr>
      <w:tr w:rsidR="005B77D2" w14:paraId="301AF3BC" w14:textId="77777777">
        <w:trPr>
          <w:trHeight w:val="500"/>
        </w:trPr>
        <w:tc>
          <w:tcPr>
            <w:tcW w:w="400" w:type="pct"/>
            <w:tcBorders>
              <w:top w:val="nil"/>
              <w:bottom w:val="nil"/>
              <w:right w:val="nil"/>
            </w:tcBorders>
          </w:tcPr>
          <w:p w14:paraId="10B459E9" w14:textId="77777777" w:rsidR="005B77D2" w:rsidRDefault="00AC56A1">
            <w:r>
              <w:rPr>
                <w:b/>
                <w:sz w:val="16"/>
              </w:rPr>
              <w:t xml:space="preserve">5.8 (i) </w:t>
            </w:r>
          </w:p>
          <w:p w14:paraId="71EA0626" w14:textId="77777777" w:rsidR="005B77D2" w:rsidRDefault="00AC56A1">
            <w:r>
              <w:rPr>
                <w:b/>
                <w:sz w:val="16"/>
              </w:rPr>
              <w:t>(35)</w:t>
            </w:r>
          </w:p>
        </w:tc>
        <w:tc>
          <w:tcPr>
            <w:tcW w:w="2350" w:type="pct"/>
            <w:gridSpan w:val="2"/>
            <w:tcBorders>
              <w:top w:val="nil"/>
              <w:left w:val="nil"/>
              <w:bottom w:val="nil"/>
              <w:right w:val="nil"/>
            </w:tcBorders>
          </w:tcPr>
          <w:p w14:paraId="39FADD16" w14:textId="1616C03B" w:rsidR="005B77D2" w:rsidRDefault="00AC56A1">
            <w:pPr>
              <w:spacing w:beforeAutospacing="1" w:afterAutospacing="1"/>
              <w:divId w:val="1"/>
              <w:rPr>
                <w:b/>
                <w:sz w:val="16"/>
              </w:rPr>
            </w:pPr>
            <w:r>
              <w:rPr>
                <w:b/>
                <w:sz w:val="16"/>
              </w:rPr>
              <w:t>Sepal: over color</w:t>
            </w:r>
            <w:ins w:id="388" w:author="TWO" w:date="2026-07-06T19:09:00Z" w16du:dateUtc="2026-07-06T17:09:00Z">
              <w:r>
                <w:rPr>
                  <w:b/>
                  <w:sz w:val="16"/>
                </w:rPr>
                <w:t xml:space="preserve"> </w:t>
              </w:r>
            </w:ins>
          </w:p>
        </w:tc>
        <w:tc>
          <w:tcPr>
            <w:tcW w:w="1750" w:type="pct"/>
            <w:gridSpan w:val="2"/>
            <w:tcBorders>
              <w:top w:val="nil"/>
              <w:left w:val="nil"/>
              <w:bottom w:val="nil"/>
              <w:right w:val="nil"/>
            </w:tcBorders>
          </w:tcPr>
          <w:p w14:paraId="68006371" w14:textId="77777777" w:rsidR="005B77D2" w:rsidRPr="00653BBF" w:rsidRDefault="005B77D2">
            <w:pPr>
              <w:rPr>
                <w:sz w:val="16"/>
                <w:szCs w:val="16"/>
                <w:rPrChange w:id="389" w:author="OERTEL Romy" w:date="2026-07-07T12:11:00Z" w16du:dateUtc="2026-07-07T10:11:00Z">
                  <w:rPr/>
                </w:rPrChange>
              </w:rPr>
            </w:pPr>
          </w:p>
        </w:tc>
        <w:tc>
          <w:tcPr>
            <w:tcW w:w="500" w:type="pct"/>
            <w:tcBorders>
              <w:top w:val="nil"/>
              <w:left w:val="nil"/>
              <w:bottom w:val="nil"/>
            </w:tcBorders>
          </w:tcPr>
          <w:p w14:paraId="71F3C6B5" w14:textId="77777777" w:rsidR="005B77D2" w:rsidRDefault="005B77D2"/>
        </w:tc>
      </w:tr>
      <w:tr w:rsidR="005B77D2" w14:paraId="00FF41F1" w14:textId="77777777">
        <w:trPr>
          <w:trHeight w:val="300"/>
        </w:trPr>
        <w:tc>
          <w:tcPr>
            <w:tcW w:w="400" w:type="pct"/>
            <w:tcBorders>
              <w:top w:val="nil"/>
              <w:bottom w:val="nil"/>
              <w:right w:val="nil"/>
            </w:tcBorders>
          </w:tcPr>
          <w:p w14:paraId="15052F05" w14:textId="77777777" w:rsidR="005B77D2" w:rsidRDefault="005B77D2"/>
        </w:tc>
        <w:tc>
          <w:tcPr>
            <w:tcW w:w="2350" w:type="pct"/>
            <w:gridSpan w:val="2"/>
            <w:tcBorders>
              <w:top w:val="nil"/>
              <w:left w:val="nil"/>
              <w:bottom w:val="nil"/>
              <w:right w:val="nil"/>
            </w:tcBorders>
          </w:tcPr>
          <w:p w14:paraId="02E97D61" w14:textId="77777777" w:rsidR="005B77D2" w:rsidRDefault="00AC56A1">
            <w:r>
              <w:rPr>
                <w:sz w:val="16"/>
              </w:rPr>
              <w:t>RHS Colour Chart (indicate reference number)</w:t>
            </w:r>
          </w:p>
        </w:tc>
        <w:tc>
          <w:tcPr>
            <w:tcW w:w="1750" w:type="pct"/>
            <w:gridSpan w:val="2"/>
            <w:tcBorders>
              <w:top w:val="nil"/>
              <w:left w:val="nil"/>
              <w:bottom w:val="nil"/>
              <w:right w:val="nil"/>
            </w:tcBorders>
          </w:tcPr>
          <w:p w14:paraId="527BAC4F" w14:textId="77777777" w:rsidR="005B77D2" w:rsidRPr="00653BBF" w:rsidRDefault="005B77D2">
            <w:pPr>
              <w:rPr>
                <w:sz w:val="16"/>
                <w:szCs w:val="16"/>
                <w:rPrChange w:id="390" w:author="OERTEL Romy" w:date="2026-07-07T12:11:00Z" w16du:dateUtc="2026-07-07T10:11:00Z">
                  <w:rPr/>
                </w:rPrChange>
              </w:rPr>
            </w:pPr>
          </w:p>
        </w:tc>
        <w:tc>
          <w:tcPr>
            <w:tcW w:w="500" w:type="pct"/>
            <w:tcBorders>
              <w:top w:val="nil"/>
              <w:left w:val="nil"/>
              <w:bottom w:val="nil"/>
            </w:tcBorders>
          </w:tcPr>
          <w:p w14:paraId="6D8E23C6" w14:textId="77777777" w:rsidR="005B77D2" w:rsidRDefault="005B77D2"/>
        </w:tc>
      </w:tr>
      <w:tr w:rsidR="005B77D2" w14:paraId="485A522A" w14:textId="77777777">
        <w:trPr>
          <w:trHeight w:val="300"/>
        </w:trPr>
        <w:tc>
          <w:tcPr>
            <w:tcW w:w="400" w:type="pct"/>
            <w:tcBorders>
              <w:top w:val="nil"/>
              <w:bottom w:val="nil"/>
              <w:right w:val="nil"/>
            </w:tcBorders>
          </w:tcPr>
          <w:p w14:paraId="5B917A50" w14:textId="77777777" w:rsidR="005B77D2" w:rsidRDefault="00AC56A1">
            <w:r>
              <w:rPr>
                <w:b/>
                <w:sz w:val="16"/>
              </w:rPr>
              <w:t>5.8 (ii)</w:t>
            </w:r>
          </w:p>
          <w:p w14:paraId="770E3F01" w14:textId="77777777" w:rsidR="005B77D2" w:rsidRDefault="00AC56A1">
            <w:r>
              <w:rPr>
                <w:b/>
                <w:sz w:val="16"/>
              </w:rPr>
              <w:t>(35)</w:t>
            </w:r>
          </w:p>
        </w:tc>
        <w:tc>
          <w:tcPr>
            <w:tcW w:w="2350" w:type="pct"/>
            <w:gridSpan w:val="2"/>
            <w:tcBorders>
              <w:top w:val="nil"/>
              <w:left w:val="nil"/>
              <w:bottom w:val="nil"/>
              <w:right w:val="nil"/>
            </w:tcBorders>
          </w:tcPr>
          <w:p w14:paraId="7893FCE6" w14:textId="77777777" w:rsidR="005B77D2" w:rsidRDefault="00AC56A1">
            <w:pPr>
              <w:spacing w:beforeAutospacing="1" w:afterAutospacing="1"/>
              <w:divId w:val="1"/>
              <w:rPr>
                <w:b/>
                <w:sz w:val="16"/>
              </w:rPr>
            </w:pPr>
            <w:r>
              <w:rPr>
                <w:b/>
                <w:sz w:val="16"/>
              </w:rPr>
              <w:t>Sepal: over color</w:t>
            </w:r>
            <w:ins w:id="391" w:author="TWO" w:date="2026-07-06T19:09:00Z" w16du:dateUtc="2026-07-06T17:09:00Z">
              <w:r>
                <w:rPr>
                  <w:b/>
                  <w:sz w:val="16"/>
                </w:rPr>
                <w:t xml:space="preserve"> TO ADD EXAMPLE VARIETIES</w:t>
              </w:r>
            </w:ins>
          </w:p>
          <w:p w14:paraId="605A075A" w14:textId="77777777" w:rsidR="005B77D2" w:rsidRDefault="005B77D2"/>
        </w:tc>
        <w:tc>
          <w:tcPr>
            <w:tcW w:w="1750" w:type="pct"/>
            <w:gridSpan w:val="2"/>
            <w:tcBorders>
              <w:top w:val="nil"/>
              <w:left w:val="nil"/>
              <w:bottom w:val="nil"/>
              <w:right w:val="nil"/>
            </w:tcBorders>
          </w:tcPr>
          <w:p w14:paraId="78D8F503" w14:textId="77777777" w:rsidR="005B77D2" w:rsidRPr="00653BBF" w:rsidRDefault="005B77D2">
            <w:pPr>
              <w:rPr>
                <w:sz w:val="16"/>
                <w:szCs w:val="16"/>
                <w:rPrChange w:id="392" w:author="OERTEL Romy" w:date="2026-07-07T12:11:00Z" w16du:dateUtc="2026-07-07T10:11:00Z">
                  <w:rPr/>
                </w:rPrChange>
              </w:rPr>
            </w:pPr>
          </w:p>
        </w:tc>
        <w:tc>
          <w:tcPr>
            <w:tcW w:w="500" w:type="pct"/>
            <w:tcBorders>
              <w:top w:val="nil"/>
              <w:left w:val="nil"/>
              <w:bottom w:val="nil"/>
            </w:tcBorders>
          </w:tcPr>
          <w:p w14:paraId="363C74D1" w14:textId="77777777" w:rsidR="005B77D2" w:rsidRDefault="005B77D2"/>
        </w:tc>
      </w:tr>
      <w:tr w:rsidR="005B77D2" w14:paraId="338C1A77" w14:textId="77777777">
        <w:trPr>
          <w:trHeight w:val="300"/>
        </w:trPr>
        <w:tc>
          <w:tcPr>
            <w:tcW w:w="400" w:type="pct"/>
            <w:tcBorders>
              <w:top w:val="nil"/>
              <w:bottom w:val="nil"/>
              <w:right w:val="nil"/>
            </w:tcBorders>
          </w:tcPr>
          <w:p w14:paraId="4C0EDFBC" w14:textId="77777777" w:rsidR="005B77D2" w:rsidRDefault="005B77D2"/>
        </w:tc>
        <w:tc>
          <w:tcPr>
            <w:tcW w:w="2350" w:type="pct"/>
            <w:gridSpan w:val="2"/>
            <w:tcBorders>
              <w:top w:val="nil"/>
              <w:left w:val="nil"/>
              <w:bottom w:val="nil"/>
              <w:right w:val="nil"/>
            </w:tcBorders>
          </w:tcPr>
          <w:p w14:paraId="71AA1E43" w14:textId="37E86114" w:rsidR="005B77D2" w:rsidRDefault="00AC56A1">
            <w:ins w:id="393" w:author="TWO" w:date="2026-07-06T19:09:00Z" w16du:dateUtc="2026-07-06T17:09:00Z">
              <w:r>
                <w:rPr>
                  <w:sz w:val="16"/>
                </w:rPr>
                <w:t>none</w:t>
              </w:r>
            </w:ins>
          </w:p>
        </w:tc>
        <w:tc>
          <w:tcPr>
            <w:tcW w:w="1750" w:type="pct"/>
            <w:gridSpan w:val="2"/>
            <w:tcBorders>
              <w:top w:val="nil"/>
              <w:left w:val="nil"/>
              <w:bottom w:val="nil"/>
              <w:right w:val="nil"/>
            </w:tcBorders>
          </w:tcPr>
          <w:p w14:paraId="2657F0EB" w14:textId="374B1C69" w:rsidR="005B77D2" w:rsidRPr="00653BBF" w:rsidRDefault="00ED4714">
            <w:pPr>
              <w:rPr>
                <w:sz w:val="16"/>
                <w:szCs w:val="16"/>
                <w:rPrChange w:id="394" w:author="OERTEL Romy" w:date="2026-07-07T12:11:00Z" w16du:dateUtc="2026-07-07T10:11:00Z">
                  <w:rPr/>
                </w:rPrChange>
              </w:rPr>
            </w:pPr>
            <w:ins w:id="395" w:author="OERTEL Romy" w:date="2026-07-07T12:10:00Z">
              <w:r w:rsidRPr="00653BBF">
                <w:rPr>
                  <w:sz w:val="16"/>
                  <w:szCs w:val="16"/>
                  <w:rPrChange w:id="396" w:author="OERTEL Romy" w:date="2026-07-07T12:11:00Z" w16du:dateUtc="2026-07-07T10:11:00Z">
                    <w:rPr/>
                  </w:rPrChange>
                </w:rPr>
                <w:t>COSEH 960</w:t>
              </w:r>
            </w:ins>
          </w:p>
        </w:tc>
        <w:tc>
          <w:tcPr>
            <w:tcW w:w="500" w:type="pct"/>
            <w:tcBorders>
              <w:top w:val="nil"/>
              <w:left w:val="nil"/>
              <w:bottom w:val="nil"/>
            </w:tcBorders>
          </w:tcPr>
          <w:p w14:paraId="16C23586" w14:textId="77777777" w:rsidR="005B77D2" w:rsidRDefault="00AC56A1">
            <w:r>
              <w:rPr>
                <w:sz w:val="16"/>
              </w:rPr>
              <w:t>1</w:t>
            </w:r>
            <w:proofErr w:type="gramStart"/>
            <w:r>
              <w:rPr>
                <w:sz w:val="16"/>
              </w:rPr>
              <w:t xml:space="preserve">   [  ]</w:t>
            </w:r>
            <w:proofErr w:type="gramEnd"/>
          </w:p>
        </w:tc>
      </w:tr>
      <w:tr w:rsidR="005B77D2" w14:paraId="22302E6D" w14:textId="77777777">
        <w:trPr>
          <w:trHeight w:val="300"/>
        </w:trPr>
        <w:tc>
          <w:tcPr>
            <w:tcW w:w="400" w:type="pct"/>
            <w:tcBorders>
              <w:top w:val="nil"/>
              <w:bottom w:val="nil"/>
              <w:right w:val="nil"/>
            </w:tcBorders>
          </w:tcPr>
          <w:p w14:paraId="20E01755" w14:textId="77777777" w:rsidR="005B77D2" w:rsidRDefault="005B77D2"/>
        </w:tc>
        <w:tc>
          <w:tcPr>
            <w:tcW w:w="2350" w:type="pct"/>
            <w:gridSpan w:val="2"/>
            <w:tcBorders>
              <w:top w:val="nil"/>
              <w:left w:val="nil"/>
              <w:bottom w:val="nil"/>
              <w:right w:val="nil"/>
            </w:tcBorders>
          </w:tcPr>
          <w:p w14:paraId="4FEBD206" w14:textId="4FED5EE9" w:rsidR="005B77D2" w:rsidRDefault="00AC56A1">
            <w:moveFromRangeStart w:id="397" w:author="TWO" w:date="2026-07-06T19:09:00Z" w:name="move234257381"/>
            <w:moveFrom w:id="398" w:author="TWO" w:date="2026-07-06T19:09:00Z" w16du:dateUtc="2026-07-06T17:09:00Z">
              <w:r>
                <w:rPr>
                  <w:sz w:val="16"/>
                </w:rPr>
                <w:t>green</w:t>
              </w:r>
            </w:moveFrom>
            <w:moveFromRangeEnd w:id="397"/>
            <w:ins w:id="399" w:author="OERTEL Romy" w:date="2026-07-07T12:09:00Z" w16du:dateUtc="2026-07-07T10:09:00Z">
              <w:r w:rsidR="00ED4714">
                <w:rPr>
                  <w:sz w:val="16"/>
                </w:rPr>
                <w:t>white</w:t>
              </w:r>
            </w:ins>
          </w:p>
        </w:tc>
        <w:tc>
          <w:tcPr>
            <w:tcW w:w="1750" w:type="pct"/>
            <w:gridSpan w:val="2"/>
            <w:tcBorders>
              <w:top w:val="nil"/>
              <w:left w:val="nil"/>
              <w:bottom w:val="nil"/>
              <w:right w:val="nil"/>
            </w:tcBorders>
          </w:tcPr>
          <w:p w14:paraId="24E50839" w14:textId="77777777" w:rsidR="005B77D2" w:rsidRPr="00653BBF" w:rsidRDefault="005B77D2">
            <w:pPr>
              <w:rPr>
                <w:sz w:val="16"/>
                <w:szCs w:val="16"/>
                <w:rPrChange w:id="400" w:author="OERTEL Romy" w:date="2026-07-07T12:11:00Z" w16du:dateUtc="2026-07-07T10:11:00Z">
                  <w:rPr/>
                </w:rPrChange>
              </w:rPr>
            </w:pPr>
          </w:p>
        </w:tc>
        <w:tc>
          <w:tcPr>
            <w:tcW w:w="500" w:type="pct"/>
            <w:tcBorders>
              <w:top w:val="nil"/>
              <w:left w:val="nil"/>
              <w:bottom w:val="nil"/>
            </w:tcBorders>
          </w:tcPr>
          <w:p w14:paraId="01793699" w14:textId="77777777" w:rsidR="005B77D2" w:rsidRDefault="00AC56A1">
            <w:r>
              <w:rPr>
                <w:sz w:val="16"/>
              </w:rPr>
              <w:t>2</w:t>
            </w:r>
            <w:proofErr w:type="gramStart"/>
            <w:r>
              <w:rPr>
                <w:sz w:val="16"/>
              </w:rPr>
              <w:t xml:space="preserve">   [  ]</w:t>
            </w:r>
            <w:proofErr w:type="gramEnd"/>
          </w:p>
        </w:tc>
      </w:tr>
      <w:tr w:rsidR="005B77D2" w14:paraId="0F1B82C8" w14:textId="77777777">
        <w:trPr>
          <w:trHeight w:val="300"/>
        </w:trPr>
        <w:tc>
          <w:tcPr>
            <w:tcW w:w="400" w:type="pct"/>
            <w:tcBorders>
              <w:top w:val="nil"/>
              <w:bottom w:val="nil"/>
              <w:right w:val="nil"/>
            </w:tcBorders>
          </w:tcPr>
          <w:p w14:paraId="2D71D0D6" w14:textId="77777777" w:rsidR="005B77D2" w:rsidRDefault="005B77D2"/>
        </w:tc>
        <w:tc>
          <w:tcPr>
            <w:tcW w:w="2350" w:type="pct"/>
            <w:gridSpan w:val="2"/>
            <w:tcBorders>
              <w:top w:val="nil"/>
              <w:left w:val="nil"/>
              <w:bottom w:val="nil"/>
              <w:right w:val="nil"/>
            </w:tcBorders>
          </w:tcPr>
          <w:p w14:paraId="02655A6E" w14:textId="6B8E6584" w:rsidR="005B77D2" w:rsidRDefault="00AC56A1">
            <w:moveToRangeStart w:id="401" w:author="TWO" w:date="2026-07-06T19:09:00Z" w:name="move234257381"/>
            <w:moveTo w:id="402" w:author="TWO" w:date="2026-07-06T19:09:00Z" w16du:dateUtc="2026-07-06T17:09:00Z">
              <w:r>
                <w:rPr>
                  <w:sz w:val="16"/>
                </w:rPr>
                <w:t>green</w:t>
              </w:r>
            </w:moveTo>
            <w:moveFromRangeStart w:id="403" w:author="TWO" w:date="2026-07-06T19:09:00Z" w:name="move234257382"/>
            <w:moveToRangeEnd w:id="401"/>
            <w:moveFrom w:id="404" w:author="TWO" w:date="2026-07-06T19:09:00Z" w16du:dateUtc="2026-07-06T17:09:00Z">
              <w:r>
                <w:rPr>
                  <w:sz w:val="16"/>
                </w:rPr>
                <w:t>yellow</w:t>
              </w:r>
            </w:moveFrom>
            <w:moveFromRangeEnd w:id="403"/>
          </w:p>
        </w:tc>
        <w:tc>
          <w:tcPr>
            <w:tcW w:w="1750" w:type="pct"/>
            <w:gridSpan w:val="2"/>
            <w:tcBorders>
              <w:top w:val="nil"/>
              <w:left w:val="nil"/>
              <w:bottom w:val="nil"/>
              <w:right w:val="nil"/>
            </w:tcBorders>
          </w:tcPr>
          <w:p w14:paraId="054ADE08" w14:textId="5EF7E050" w:rsidR="005B77D2" w:rsidRPr="00653BBF" w:rsidRDefault="006229C3">
            <w:pPr>
              <w:rPr>
                <w:sz w:val="16"/>
                <w:szCs w:val="16"/>
                <w:rPrChange w:id="405" w:author="OERTEL Romy" w:date="2026-07-07T12:11:00Z" w16du:dateUtc="2026-07-07T10:11:00Z">
                  <w:rPr/>
                </w:rPrChange>
              </w:rPr>
            </w:pPr>
            <w:ins w:id="406" w:author="OERTEL Romy" w:date="2026-07-07T12:10:00Z">
              <w:r w:rsidRPr="00653BBF">
                <w:rPr>
                  <w:sz w:val="16"/>
                  <w:szCs w:val="16"/>
                  <w:rPrChange w:id="407" w:author="OERTEL Romy" w:date="2026-07-07T12:11:00Z" w16du:dateUtc="2026-07-07T10:11:00Z">
                    <w:rPr/>
                  </w:rPrChange>
                </w:rPr>
                <w:t>EPBRD01</w:t>
              </w:r>
            </w:ins>
          </w:p>
        </w:tc>
        <w:tc>
          <w:tcPr>
            <w:tcW w:w="500" w:type="pct"/>
            <w:tcBorders>
              <w:top w:val="nil"/>
              <w:left w:val="nil"/>
              <w:bottom w:val="nil"/>
            </w:tcBorders>
          </w:tcPr>
          <w:p w14:paraId="24348D3F" w14:textId="77777777" w:rsidR="005B77D2" w:rsidRDefault="00AC56A1">
            <w:r>
              <w:rPr>
                <w:sz w:val="16"/>
              </w:rPr>
              <w:t>3</w:t>
            </w:r>
            <w:proofErr w:type="gramStart"/>
            <w:r>
              <w:rPr>
                <w:sz w:val="16"/>
              </w:rPr>
              <w:t xml:space="preserve">   [  ]</w:t>
            </w:r>
            <w:proofErr w:type="gramEnd"/>
          </w:p>
        </w:tc>
      </w:tr>
      <w:tr w:rsidR="005B77D2" w14:paraId="7FCC4E2A" w14:textId="77777777">
        <w:trPr>
          <w:trHeight w:val="300"/>
        </w:trPr>
        <w:tc>
          <w:tcPr>
            <w:tcW w:w="400" w:type="pct"/>
            <w:tcBorders>
              <w:top w:val="nil"/>
              <w:bottom w:val="nil"/>
              <w:right w:val="nil"/>
            </w:tcBorders>
          </w:tcPr>
          <w:p w14:paraId="2D74FDE3" w14:textId="77777777" w:rsidR="005B77D2" w:rsidRDefault="005B77D2"/>
        </w:tc>
        <w:tc>
          <w:tcPr>
            <w:tcW w:w="2350" w:type="pct"/>
            <w:gridSpan w:val="2"/>
            <w:tcBorders>
              <w:top w:val="nil"/>
              <w:left w:val="nil"/>
              <w:bottom w:val="nil"/>
              <w:right w:val="nil"/>
            </w:tcBorders>
          </w:tcPr>
          <w:p w14:paraId="7C3CAF06" w14:textId="50D97050" w:rsidR="005B77D2" w:rsidRDefault="00AC56A1">
            <w:moveToRangeStart w:id="408" w:author="TWO" w:date="2026-07-06T19:09:00Z" w:name="move234257382"/>
            <w:moveTo w:id="409" w:author="TWO" w:date="2026-07-06T19:09:00Z" w16du:dateUtc="2026-07-06T17:09:00Z">
              <w:r>
                <w:rPr>
                  <w:sz w:val="16"/>
                </w:rPr>
                <w:t>yellow</w:t>
              </w:r>
            </w:moveTo>
            <w:moveFromRangeStart w:id="410" w:author="TWO" w:date="2026-07-06T19:09:00Z" w:name="move234257383"/>
            <w:moveToRangeEnd w:id="408"/>
            <w:moveFrom w:id="411" w:author="TWO" w:date="2026-07-06T19:09:00Z" w16du:dateUtc="2026-07-06T17:09:00Z">
              <w:r>
                <w:rPr>
                  <w:sz w:val="16"/>
                </w:rPr>
                <w:t>pink</w:t>
              </w:r>
            </w:moveFrom>
            <w:moveFromRangeEnd w:id="410"/>
          </w:p>
        </w:tc>
        <w:tc>
          <w:tcPr>
            <w:tcW w:w="1750" w:type="pct"/>
            <w:gridSpan w:val="2"/>
            <w:tcBorders>
              <w:top w:val="nil"/>
              <w:left w:val="nil"/>
              <w:bottom w:val="nil"/>
              <w:right w:val="nil"/>
            </w:tcBorders>
          </w:tcPr>
          <w:p w14:paraId="3F1376E9" w14:textId="7C284D83" w:rsidR="005B77D2" w:rsidRPr="00653BBF" w:rsidRDefault="006229C3">
            <w:pPr>
              <w:rPr>
                <w:sz w:val="16"/>
                <w:szCs w:val="16"/>
                <w:rPrChange w:id="412" w:author="OERTEL Romy" w:date="2026-07-07T12:11:00Z" w16du:dateUtc="2026-07-07T10:11:00Z">
                  <w:rPr/>
                </w:rPrChange>
              </w:rPr>
            </w:pPr>
            <w:ins w:id="413" w:author="OERTEL Romy" w:date="2026-07-07T12:10:00Z">
              <w:r w:rsidRPr="00653BBF">
                <w:rPr>
                  <w:sz w:val="16"/>
                  <w:szCs w:val="16"/>
                  <w:rPrChange w:id="414" w:author="OERTEL Romy" w:date="2026-07-07T12:11:00Z" w16du:dateUtc="2026-07-07T10:11:00Z">
                    <w:rPr/>
                  </w:rPrChange>
                </w:rPr>
                <w:t>HG 1414</w:t>
              </w:r>
            </w:ins>
          </w:p>
        </w:tc>
        <w:tc>
          <w:tcPr>
            <w:tcW w:w="500" w:type="pct"/>
            <w:tcBorders>
              <w:top w:val="nil"/>
              <w:left w:val="nil"/>
              <w:bottom w:val="nil"/>
            </w:tcBorders>
          </w:tcPr>
          <w:p w14:paraId="68C59AB0" w14:textId="77777777" w:rsidR="005B77D2" w:rsidRDefault="00AC56A1">
            <w:r>
              <w:rPr>
                <w:sz w:val="16"/>
              </w:rPr>
              <w:t>4</w:t>
            </w:r>
            <w:proofErr w:type="gramStart"/>
            <w:r>
              <w:rPr>
                <w:sz w:val="16"/>
              </w:rPr>
              <w:t xml:space="preserve">   [  ]</w:t>
            </w:r>
            <w:proofErr w:type="gramEnd"/>
          </w:p>
        </w:tc>
      </w:tr>
      <w:tr w:rsidR="005B77D2" w14:paraId="386EE67F" w14:textId="77777777">
        <w:trPr>
          <w:trHeight w:val="300"/>
        </w:trPr>
        <w:tc>
          <w:tcPr>
            <w:tcW w:w="400" w:type="pct"/>
            <w:tcBorders>
              <w:top w:val="nil"/>
              <w:bottom w:val="nil"/>
              <w:right w:val="nil"/>
            </w:tcBorders>
          </w:tcPr>
          <w:p w14:paraId="5BDFA79A" w14:textId="77777777" w:rsidR="005B77D2" w:rsidRDefault="005B77D2"/>
        </w:tc>
        <w:tc>
          <w:tcPr>
            <w:tcW w:w="2350" w:type="pct"/>
            <w:gridSpan w:val="2"/>
            <w:tcBorders>
              <w:top w:val="nil"/>
              <w:left w:val="nil"/>
              <w:bottom w:val="nil"/>
              <w:right w:val="nil"/>
            </w:tcBorders>
          </w:tcPr>
          <w:p w14:paraId="2E2DB303" w14:textId="40B6948A" w:rsidR="005B77D2" w:rsidRDefault="00AC56A1">
            <w:moveToRangeStart w:id="415" w:author="TWO" w:date="2026-07-06T19:09:00Z" w:name="move234257383"/>
            <w:moveTo w:id="416" w:author="TWO" w:date="2026-07-06T19:09:00Z" w16du:dateUtc="2026-07-06T17:09:00Z">
              <w:r>
                <w:rPr>
                  <w:sz w:val="16"/>
                </w:rPr>
                <w:t>pink</w:t>
              </w:r>
            </w:moveTo>
            <w:moveFromRangeStart w:id="417" w:author="TWO" w:date="2026-07-06T19:09:00Z" w:name="move234257384"/>
            <w:moveToRangeEnd w:id="415"/>
            <w:moveFrom w:id="418" w:author="TWO" w:date="2026-07-06T19:09:00Z" w16du:dateUtc="2026-07-06T17:09:00Z">
              <w:r>
                <w:rPr>
                  <w:sz w:val="16"/>
                </w:rPr>
                <w:t>purple red</w:t>
              </w:r>
            </w:moveFrom>
            <w:moveFromRangeEnd w:id="417"/>
          </w:p>
        </w:tc>
        <w:tc>
          <w:tcPr>
            <w:tcW w:w="1750" w:type="pct"/>
            <w:gridSpan w:val="2"/>
            <w:tcBorders>
              <w:top w:val="nil"/>
              <w:left w:val="nil"/>
              <w:bottom w:val="nil"/>
              <w:right w:val="nil"/>
            </w:tcBorders>
          </w:tcPr>
          <w:p w14:paraId="2A393B6E" w14:textId="4147383A" w:rsidR="005B77D2" w:rsidRPr="00653BBF" w:rsidRDefault="006229C3">
            <w:pPr>
              <w:rPr>
                <w:sz w:val="16"/>
                <w:szCs w:val="16"/>
                <w:rPrChange w:id="419" w:author="OERTEL Romy" w:date="2026-07-07T12:11:00Z" w16du:dateUtc="2026-07-07T10:11:00Z">
                  <w:rPr/>
                </w:rPrChange>
              </w:rPr>
            </w:pPr>
            <w:ins w:id="420" w:author="OERTEL Romy" w:date="2026-07-07T12:10:00Z">
              <w:r w:rsidRPr="00653BBF">
                <w:rPr>
                  <w:sz w:val="16"/>
                  <w:szCs w:val="16"/>
                  <w:rPrChange w:id="421" w:author="OERTEL Romy" w:date="2026-07-07T12:11:00Z" w16du:dateUtc="2026-07-07T10:11:00Z">
                    <w:rPr/>
                  </w:rPrChange>
                </w:rPr>
                <w:t>ET EPB 731</w:t>
              </w:r>
            </w:ins>
          </w:p>
        </w:tc>
        <w:tc>
          <w:tcPr>
            <w:tcW w:w="500" w:type="pct"/>
            <w:tcBorders>
              <w:top w:val="nil"/>
              <w:left w:val="nil"/>
              <w:bottom w:val="nil"/>
            </w:tcBorders>
          </w:tcPr>
          <w:p w14:paraId="70A9AD6B" w14:textId="77777777" w:rsidR="005B77D2" w:rsidRDefault="00AC56A1">
            <w:r>
              <w:rPr>
                <w:sz w:val="16"/>
              </w:rPr>
              <w:t>5</w:t>
            </w:r>
            <w:proofErr w:type="gramStart"/>
            <w:r>
              <w:rPr>
                <w:sz w:val="16"/>
              </w:rPr>
              <w:t xml:space="preserve">   [  ]</w:t>
            </w:r>
            <w:proofErr w:type="gramEnd"/>
          </w:p>
        </w:tc>
      </w:tr>
      <w:tr w:rsidR="005B77D2" w14:paraId="42C92EAF" w14:textId="77777777">
        <w:trPr>
          <w:trHeight w:val="300"/>
        </w:trPr>
        <w:tc>
          <w:tcPr>
            <w:tcW w:w="400" w:type="pct"/>
            <w:tcBorders>
              <w:top w:val="nil"/>
              <w:bottom w:val="nil"/>
              <w:right w:val="nil"/>
            </w:tcBorders>
          </w:tcPr>
          <w:p w14:paraId="118D5D19" w14:textId="77777777" w:rsidR="005B77D2" w:rsidRDefault="005B77D2"/>
        </w:tc>
        <w:tc>
          <w:tcPr>
            <w:tcW w:w="2350" w:type="pct"/>
            <w:gridSpan w:val="2"/>
            <w:tcBorders>
              <w:top w:val="nil"/>
              <w:left w:val="nil"/>
              <w:bottom w:val="nil"/>
              <w:right w:val="nil"/>
            </w:tcBorders>
          </w:tcPr>
          <w:p w14:paraId="77393C14" w14:textId="376D460E" w:rsidR="005B77D2" w:rsidRDefault="00AC56A1">
            <w:moveToRangeStart w:id="422" w:author="TWO" w:date="2026-07-06T19:09:00Z" w:name="move234257384"/>
            <w:moveTo w:id="423" w:author="TWO" w:date="2026-07-06T19:09:00Z" w16du:dateUtc="2026-07-06T17:09:00Z">
              <w:r>
                <w:rPr>
                  <w:sz w:val="16"/>
                </w:rPr>
                <w:t>purple red</w:t>
              </w:r>
            </w:moveTo>
            <w:moveToRangeEnd w:id="422"/>
            <w:del w:id="424" w:author="TWO" w:date="2026-07-06T19:09:00Z" w16du:dateUtc="2026-07-06T17:09:00Z">
              <w:r w:rsidR="001E5356">
                <w:rPr>
                  <w:sz w:val="16"/>
                </w:rPr>
                <w:delText>violet</w:delText>
              </w:r>
            </w:del>
          </w:p>
        </w:tc>
        <w:tc>
          <w:tcPr>
            <w:tcW w:w="1750" w:type="pct"/>
            <w:gridSpan w:val="2"/>
            <w:tcBorders>
              <w:top w:val="nil"/>
              <w:left w:val="nil"/>
              <w:bottom w:val="nil"/>
              <w:right w:val="nil"/>
            </w:tcBorders>
          </w:tcPr>
          <w:p w14:paraId="69C2CDB7" w14:textId="7DE599B0" w:rsidR="005B77D2" w:rsidRPr="00653BBF" w:rsidRDefault="006229C3">
            <w:pPr>
              <w:rPr>
                <w:sz w:val="16"/>
                <w:szCs w:val="16"/>
                <w:rPrChange w:id="425" w:author="OERTEL Romy" w:date="2026-07-07T12:11:00Z" w16du:dateUtc="2026-07-07T10:11:00Z">
                  <w:rPr/>
                </w:rPrChange>
              </w:rPr>
            </w:pPr>
            <w:ins w:id="426" w:author="OERTEL Romy" w:date="2026-07-07T12:10:00Z">
              <w:r w:rsidRPr="00653BBF">
                <w:rPr>
                  <w:sz w:val="16"/>
                  <w:szCs w:val="16"/>
                  <w:rPrChange w:id="427" w:author="OERTEL Romy" w:date="2026-07-07T12:11:00Z" w16du:dateUtc="2026-07-07T10:11:00Z">
                    <w:rPr/>
                  </w:rPrChange>
                </w:rPr>
                <w:t>EPB 30</w:t>
              </w:r>
            </w:ins>
          </w:p>
        </w:tc>
        <w:tc>
          <w:tcPr>
            <w:tcW w:w="500" w:type="pct"/>
            <w:tcBorders>
              <w:top w:val="nil"/>
              <w:left w:val="nil"/>
              <w:bottom w:val="nil"/>
            </w:tcBorders>
          </w:tcPr>
          <w:p w14:paraId="715AC875" w14:textId="77777777" w:rsidR="005B77D2" w:rsidRDefault="00AC56A1">
            <w:r>
              <w:rPr>
                <w:sz w:val="16"/>
              </w:rPr>
              <w:t>6</w:t>
            </w:r>
            <w:proofErr w:type="gramStart"/>
            <w:r>
              <w:rPr>
                <w:sz w:val="16"/>
              </w:rPr>
              <w:t xml:space="preserve">   [  ]</w:t>
            </w:r>
            <w:proofErr w:type="gramEnd"/>
          </w:p>
        </w:tc>
      </w:tr>
      <w:tr w:rsidR="005B77D2" w14:paraId="5E9FEA18" w14:textId="77777777">
        <w:trPr>
          <w:trHeight w:val="300"/>
          <w:ins w:id="428" w:author="TWO" w:date="2026-07-06T19:09:00Z"/>
        </w:trPr>
        <w:tc>
          <w:tcPr>
            <w:tcW w:w="400" w:type="pct"/>
            <w:tcBorders>
              <w:top w:val="nil"/>
              <w:bottom w:val="nil"/>
              <w:right w:val="nil"/>
            </w:tcBorders>
          </w:tcPr>
          <w:p w14:paraId="3B10C4EB" w14:textId="77777777" w:rsidR="005B77D2" w:rsidRDefault="005B77D2">
            <w:pPr>
              <w:rPr>
                <w:ins w:id="429" w:author="TWO" w:date="2026-07-06T19:09:00Z" w16du:dateUtc="2026-07-06T17:09:00Z"/>
              </w:rPr>
            </w:pPr>
          </w:p>
        </w:tc>
        <w:tc>
          <w:tcPr>
            <w:tcW w:w="2350" w:type="pct"/>
            <w:gridSpan w:val="2"/>
            <w:tcBorders>
              <w:top w:val="nil"/>
              <w:left w:val="nil"/>
              <w:bottom w:val="nil"/>
              <w:right w:val="nil"/>
            </w:tcBorders>
          </w:tcPr>
          <w:p w14:paraId="0D5F40F1" w14:textId="77777777" w:rsidR="005B77D2" w:rsidRDefault="00AC56A1">
            <w:pPr>
              <w:rPr>
                <w:ins w:id="430" w:author="TWO" w:date="2026-07-06T19:09:00Z" w16du:dateUtc="2026-07-06T17:09:00Z"/>
              </w:rPr>
            </w:pPr>
            <w:ins w:id="431" w:author="TWO" w:date="2026-07-06T19:09:00Z" w16du:dateUtc="2026-07-06T17:09:00Z">
              <w:r>
                <w:rPr>
                  <w:sz w:val="16"/>
                </w:rPr>
                <w:t>other (please indicate)</w:t>
              </w:r>
            </w:ins>
          </w:p>
        </w:tc>
        <w:tc>
          <w:tcPr>
            <w:tcW w:w="1750" w:type="pct"/>
            <w:gridSpan w:val="2"/>
            <w:tcBorders>
              <w:top w:val="nil"/>
              <w:left w:val="nil"/>
              <w:bottom w:val="nil"/>
              <w:right w:val="nil"/>
            </w:tcBorders>
          </w:tcPr>
          <w:p w14:paraId="1A4B21AA" w14:textId="77777777" w:rsidR="005B77D2" w:rsidRDefault="005B77D2">
            <w:pPr>
              <w:rPr>
                <w:ins w:id="432" w:author="TWO" w:date="2026-07-06T19:09:00Z" w16du:dateUtc="2026-07-06T17:09:00Z"/>
              </w:rPr>
            </w:pPr>
          </w:p>
        </w:tc>
        <w:tc>
          <w:tcPr>
            <w:tcW w:w="500" w:type="pct"/>
            <w:tcBorders>
              <w:top w:val="nil"/>
              <w:left w:val="nil"/>
              <w:bottom w:val="nil"/>
            </w:tcBorders>
          </w:tcPr>
          <w:p w14:paraId="4F572E81" w14:textId="77777777" w:rsidR="005B77D2" w:rsidRDefault="00AC56A1">
            <w:pPr>
              <w:rPr>
                <w:ins w:id="433" w:author="TWO" w:date="2026-07-06T19:09:00Z" w16du:dateUtc="2026-07-06T17:09:00Z"/>
              </w:rPr>
            </w:pPr>
            <w:ins w:id="434" w:author="TWO" w:date="2026-07-06T19:09:00Z" w16du:dateUtc="2026-07-06T17:09:00Z">
              <w:r>
                <w:rPr>
                  <w:sz w:val="16"/>
                </w:rPr>
                <w:tab/>
              </w:r>
            </w:ins>
          </w:p>
        </w:tc>
      </w:tr>
      <w:tr w:rsidR="005B77D2" w14:paraId="6671B0FB" w14:textId="77777777">
        <w:trPr>
          <w:trHeight w:val="300"/>
        </w:trPr>
        <w:tc>
          <w:tcPr>
            <w:tcW w:w="400" w:type="pct"/>
            <w:tcBorders>
              <w:top w:val="nil"/>
              <w:bottom w:val="basicThinLines" w:sz="4" w:space="0" w:color="auto"/>
              <w:right w:val="nil"/>
            </w:tcBorders>
          </w:tcPr>
          <w:p w14:paraId="37E495C0" w14:textId="77777777" w:rsidR="005B77D2" w:rsidRDefault="005B77D2"/>
        </w:tc>
        <w:tc>
          <w:tcPr>
            <w:tcW w:w="2350" w:type="pct"/>
            <w:gridSpan w:val="2"/>
            <w:tcBorders>
              <w:top w:val="nil"/>
              <w:left w:val="nil"/>
              <w:bottom w:val="basicThinLines" w:sz="4" w:space="0" w:color="auto"/>
              <w:right w:val="nil"/>
            </w:tcBorders>
          </w:tcPr>
          <w:p w14:paraId="5751CA54" w14:textId="77777777" w:rsidR="005B77D2" w:rsidRDefault="005B77D2"/>
        </w:tc>
        <w:tc>
          <w:tcPr>
            <w:tcW w:w="1750" w:type="pct"/>
            <w:gridSpan w:val="2"/>
            <w:tcBorders>
              <w:top w:val="nil"/>
              <w:left w:val="nil"/>
              <w:bottom w:val="basicThinLines" w:sz="4" w:space="0" w:color="auto"/>
              <w:right w:val="nil"/>
            </w:tcBorders>
          </w:tcPr>
          <w:p w14:paraId="77CBE1B6" w14:textId="77777777" w:rsidR="005B77D2" w:rsidRDefault="005B77D2"/>
        </w:tc>
        <w:tc>
          <w:tcPr>
            <w:tcW w:w="500" w:type="pct"/>
            <w:tcBorders>
              <w:top w:val="nil"/>
              <w:left w:val="nil"/>
              <w:bottom w:val="basicThinLines" w:sz="4" w:space="0" w:color="auto"/>
            </w:tcBorders>
          </w:tcPr>
          <w:p w14:paraId="639F0437" w14:textId="77777777" w:rsidR="005B77D2" w:rsidRDefault="005B77D2"/>
        </w:tc>
      </w:tr>
    </w:tbl>
    <w:p w14:paraId="329F88D1" w14:textId="77777777" w:rsidR="005B77D2" w:rsidRDefault="005B77D2">
      <w:pPr>
        <w:sectPr w:rsidR="005B77D2">
          <w:headerReference w:type="even" r:id="rId134"/>
          <w:headerReference w:type="default" r:id="rId135"/>
          <w:footerReference w:type="even" r:id="rId136"/>
          <w:footerReference w:type="default" r:id="rId137"/>
          <w:headerReference w:type="first" r:id="rId138"/>
          <w:footerReference w:type="first" r:id="rId139"/>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5B77D2" w14:paraId="38064004" w14:textId="77777777">
        <w:trPr>
          <w:trHeight w:val="400"/>
        </w:trPr>
        <w:tc>
          <w:tcPr>
            <w:tcW w:w="1750" w:type="pct"/>
            <w:gridSpan w:val="2"/>
            <w:vAlign w:val="bottom"/>
          </w:tcPr>
          <w:p w14:paraId="2D508887" w14:textId="77777777" w:rsidR="005B77D2" w:rsidRDefault="00AC56A1">
            <w:r>
              <w:lastRenderedPageBreak/>
              <w:t>TECHNICAL QUESTIONNAIRE</w:t>
            </w:r>
          </w:p>
        </w:tc>
        <w:tc>
          <w:tcPr>
            <w:tcW w:w="1500" w:type="pct"/>
            <w:gridSpan w:val="2"/>
            <w:vAlign w:val="bottom"/>
          </w:tcPr>
          <w:p w14:paraId="05926B47" w14:textId="77777777" w:rsidR="005B77D2" w:rsidRDefault="00AC56A1">
            <w:r>
              <w:t>Page {x} of {y}</w:t>
            </w:r>
          </w:p>
        </w:tc>
        <w:tc>
          <w:tcPr>
            <w:tcW w:w="1750" w:type="pct"/>
            <w:gridSpan w:val="2"/>
            <w:shd w:val="clear" w:color="auto" w:fill="DFDFD7"/>
            <w:vAlign w:val="bottom"/>
          </w:tcPr>
          <w:p w14:paraId="5D2A3A2A" w14:textId="77777777" w:rsidR="005B77D2" w:rsidRDefault="00AC56A1">
            <w:r>
              <w:t>Reference Number:</w:t>
            </w:r>
          </w:p>
        </w:tc>
      </w:tr>
      <w:tr w:rsidR="005B77D2" w14:paraId="26E00054" w14:textId="77777777">
        <w:tblPrEx>
          <w:jc w:val="center"/>
        </w:tblPrEx>
        <w:trPr>
          <w:trHeight w:val="200"/>
          <w:tblHeader/>
          <w:jc w:val="center"/>
        </w:trPr>
        <w:tc>
          <w:tcPr>
            <w:tcW w:w="400" w:type="pct"/>
            <w:tcBorders>
              <w:right w:val="nil"/>
            </w:tcBorders>
            <w:shd w:val="clear" w:color="auto" w:fill="DFDFD7"/>
          </w:tcPr>
          <w:p w14:paraId="62D29C5D" w14:textId="77777777" w:rsidR="005B77D2" w:rsidRDefault="005B77D2"/>
        </w:tc>
        <w:tc>
          <w:tcPr>
            <w:tcW w:w="2350" w:type="pct"/>
            <w:gridSpan w:val="2"/>
            <w:tcBorders>
              <w:left w:val="nil"/>
              <w:right w:val="nil"/>
            </w:tcBorders>
            <w:shd w:val="clear" w:color="auto" w:fill="DFDFD7"/>
          </w:tcPr>
          <w:p w14:paraId="44C57D7E" w14:textId="77777777" w:rsidR="005B77D2" w:rsidRDefault="005B77D2"/>
          <w:p w14:paraId="676C1F37" w14:textId="77777777" w:rsidR="005B77D2" w:rsidRDefault="00AC56A1">
            <w:r>
              <w:rPr>
                <w:sz w:val="16"/>
              </w:rPr>
              <w:t>Characteristics</w:t>
            </w:r>
          </w:p>
          <w:p w14:paraId="39F67605" w14:textId="77777777" w:rsidR="005B77D2" w:rsidRDefault="005B77D2"/>
        </w:tc>
        <w:tc>
          <w:tcPr>
            <w:tcW w:w="1750" w:type="pct"/>
            <w:gridSpan w:val="2"/>
            <w:tcBorders>
              <w:left w:val="nil"/>
              <w:right w:val="nil"/>
            </w:tcBorders>
            <w:shd w:val="clear" w:color="auto" w:fill="DFDFD7"/>
          </w:tcPr>
          <w:p w14:paraId="3F1A6D04" w14:textId="77777777" w:rsidR="005B77D2" w:rsidRDefault="005B77D2"/>
          <w:p w14:paraId="73D50C11" w14:textId="77777777" w:rsidR="005B77D2" w:rsidRDefault="00AC56A1">
            <w:r>
              <w:rPr>
                <w:sz w:val="16"/>
              </w:rPr>
              <w:t>Example Varieties</w:t>
            </w:r>
          </w:p>
        </w:tc>
        <w:tc>
          <w:tcPr>
            <w:tcW w:w="500" w:type="pct"/>
            <w:tcBorders>
              <w:left w:val="nil"/>
            </w:tcBorders>
            <w:shd w:val="clear" w:color="auto" w:fill="DFDFD7"/>
          </w:tcPr>
          <w:p w14:paraId="4F3CCB4E" w14:textId="77777777" w:rsidR="005B77D2" w:rsidRDefault="005B77D2"/>
          <w:p w14:paraId="6A505529" w14:textId="77777777" w:rsidR="005B77D2" w:rsidRDefault="00AC56A1">
            <w:r>
              <w:rPr>
                <w:sz w:val="16"/>
              </w:rPr>
              <w:t>Note</w:t>
            </w:r>
          </w:p>
        </w:tc>
      </w:tr>
      <w:tr w:rsidR="005B77D2" w14:paraId="0E6724CC" w14:textId="77777777">
        <w:trPr>
          <w:trHeight w:val="500"/>
        </w:trPr>
        <w:tc>
          <w:tcPr>
            <w:tcW w:w="400" w:type="pct"/>
            <w:tcBorders>
              <w:bottom w:val="nil"/>
              <w:right w:val="nil"/>
            </w:tcBorders>
          </w:tcPr>
          <w:p w14:paraId="7A7968B5" w14:textId="77777777" w:rsidR="005B77D2" w:rsidRDefault="00AC56A1">
            <w:r>
              <w:rPr>
                <w:b/>
                <w:sz w:val="16"/>
              </w:rPr>
              <w:t>5.9</w:t>
            </w:r>
          </w:p>
          <w:p w14:paraId="1EB2F1ED" w14:textId="77777777" w:rsidR="005B77D2" w:rsidRDefault="00AC56A1">
            <w:r>
              <w:rPr>
                <w:b/>
                <w:sz w:val="16"/>
              </w:rPr>
              <w:t>(38)</w:t>
            </w:r>
          </w:p>
        </w:tc>
        <w:tc>
          <w:tcPr>
            <w:tcW w:w="2350" w:type="pct"/>
            <w:gridSpan w:val="2"/>
            <w:tcBorders>
              <w:left w:val="nil"/>
              <w:bottom w:val="nil"/>
              <w:right w:val="nil"/>
            </w:tcBorders>
          </w:tcPr>
          <w:p w14:paraId="51F7C27A" w14:textId="77777777" w:rsidR="005B77D2" w:rsidRDefault="00AC56A1">
            <w:pPr>
              <w:spacing w:beforeAutospacing="1" w:afterAutospacing="1"/>
              <w:divId w:val="1"/>
              <w:rPr>
                <w:b/>
                <w:sz w:val="16"/>
              </w:rPr>
            </w:pPr>
            <w:r>
              <w:rPr>
                <w:b/>
                <w:sz w:val="16"/>
              </w:rPr>
              <w:t>Sepal: number of spots</w:t>
            </w:r>
          </w:p>
        </w:tc>
        <w:tc>
          <w:tcPr>
            <w:tcW w:w="1750" w:type="pct"/>
            <w:gridSpan w:val="2"/>
            <w:tcBorders>
              <w:left w:val="nil"/>
              <w:bottom w:val="nil"/>
              <w:right w:val="nil"/>
            </w:tcBorders>
          </w:tcPr>
          <w:p w14:paraId="28EC90B2" w14:textId="77777777" w:rsidR="005B77D2" w:rsidRDefault="005B77D2"/>
        </w:tc>
        <w:tc>
          <w:tcPr>
            <w:tcW w:w="500" w:type="pct"/>
            <w:tcBorders>
              <w:left w:val="nil"/>
              <w:bottom w:val="nil"/>
            </w:tcBorders>
          </w:tcPr>
          <w:p w14:paraId="1677D65B" w14:textId="77777777" w:rsidR="005B77D2" w:rsidRDefault="005B77D2"/>
        </w:tc>
      </w:tr>
      <w:tr w:rsidR="005B77D2" w14:paraId="02AB4A8A" w14:textId="77777777">
        <w:trPr>
          <w:trHeight w:val="300"/>
        </w:trPr>
        <w:tc>
          <w:tcPr>
            <w:tcW w:w="400" w:type="pct"/>
            <w:tcBorders>
              <w:top w:val="nil"/>
              <w:bottom w:val="nil"/>
              <w:right w:val="nil"/>
            </w:tcBorders>
          </w:tcPr>
          <w:p w14:paraId="25FB6161" w14:textId="77777777" w:rsidR="005B77D2" w:rsidRDefault="005B77D2"/>
        </w:tc>
        <w:tc>
          <w:tcPr>
            <w:tcW w:w="2350" w:type="pct"/>
            <w:gridSpan w:val="2"/>
            <w:tcBorders>
              <w:top w:val="nil"/>
              <w:left w:val="nil"/>
              <w:bottom w:val="nil"/>
              <w:right w:val="nil"/>
            </w:tcBorders>
          </w:tcPr>
          <w:p w14:paraId="37D393B7" w14:textId="77777777" w:rsidR="005B77D2" w:rsidRDefault="00AC56A1">
            <w:r>
              <w:rPr>
                <w:sz w:val="16"/>
              </w:rPr>
              <w:t>absent or very few</w:t>
            </w:r>
          </w:p>
        </w:tc>
        <w:tc>
          <w:tcPr>
            <w:tcW w:w="1750" w:type="pct"/>
            <w:gridSpan w:val="2"/>
            <w:tcBorders>
              <w:top w:val="nil"/>
              <w:left w:val="nil"/>
              <w:bottom w:val="nil"/>
              <w:right w:val="nil"/>
            </w:tcBorders>
          </w:tcPr>
          <w:p w14:paraId="4AD6A647" w14:textId="77777777" w:rsidR="005B77D2" w:rsidRDefault="00AC56A1">
            <w:r>
              <w:rPr>
                <w:sz w:val="16"/>
              </w:rPr>
              <w:t>Winter Passion</w:t>
            </w:r>
          </w:p>
        </w:tc>
        <w:tc>
          <w:tcPr>
            <w:tcW w:w="500" w:type="pct"/>
            <w:tcBorders>
              <w:top w:val="nil"/>
              <w:left w:val="nil"/>
              <w:bottom w:val="nil"/>
            </w:tcBorders>
          </w:tcPr>
          <w:p w14:paraId="27B5C09F" w14:textId="77777777" w:rsidR="005B77D2" w:rsidRDefault="00AC56A1">
            <w:r>
              <w:rPr>
                <w:sz w:val="16"/>
              </w:rPr>
              <w:t>1   [  ]</w:t>
            </w:r>
          </w:p>
        </w:tc>
      </w:tr>
      <w:tr w:rsidR="005B77D2" w14:paraId="2E88AF13" w14:textId="77777777">
        <w:trPr>
          <w:trHeight w:val="300"/>
        </w:trPr>
        <w:tc>
          <w:tcPr>
            <w:tcW w:w="400" w:type="pct"/>
            <w:tcBorders>
              <w:top w:val="nil"/>
              <w:bottom w:val="nil"/>
              <w:right w:val="nil"/>
            </w:tcBorders>
          </w:tcPr>
          <w:p w14:paraId="00573B25" w14:textId="77777777" w:rsidR="005B77D2" w:rsidRDefault="005B77D2"/>
        </w:tc>
        <w:tc>
          <w:tcPr>
            <w:tcW w:w="2350" w:type="pct"/>
            <w:gridSpan w:val="2"/>
            <w:tcBorders>
              <w:top w:val="nil"/>
              <w:left w:val="nil"/>
              <w:bottom w:val="nil"/>
              <w:right w:val="nil"/>
            </w:tcBorders>
          </w:tcPr>
          <w:p w14:paraId="2D84B7F6" w14:textId="77777777" w:rsidR="005B77D2" w:rsidRDefault="00AC56A1">
            <w:r>
              <w:rPr>
                <w:sz w:val="16"/>
              </w:rPr>
              <w:t>few</w:t>
            </w:r>
          </w:p>
        </w:tc>
        <w:tc>
          <w:tcPr>
            <w:tcW w:w="1750" w:type="pct"/>
            <w:gridSpan w:val="2"/>
            <w:tcBorders>
              <w:top w:val="nil"/>
              <w:left w:val="nil"/>
              <w:bottom w:val="nil"/>
              <w:right w:val="nil"/>
            </w:tcBorders>
          </w:tcPr>
          <w:p w14:paraId="579227B6" w14:textId="77777777" w:rsidR="005B77D2" w:rsidRDefault="00AC56A1">
            <w:r>
              <w:rPr>
                <w:sz w:val="16"/>
              </w:rPr>
              <w:t>HG 1412</w:t>
            </w:r>
          </w:p>
        </w:tc>
        <w:tc>
          <w:tcPr>
            <w:tcW w:w="500" w:type="pct"/>
            <w:tcBorders>
              <w:top w:val="nil"/>
              <w:left w:val="nil"/>
              <w:bottom w:val="nil"/>
            </w:tcBorders>
          </w:tcPr>
          <w:p w14:paraId="1D0A4869" w14:textId="77777777" w:rsidR="005B77D2" w:rsidRDefault="00AC56A1">
            <w:r>
              <w:rPr>
                <w:sz w:val="16"/>
              </w:rPr>
              <w:t>2   [  ]</w:t>
            </w:r>
          </w:p>
        </w:tc>
      </w:tr>
      <w:tr w:rsidR="005B77D2" w14:paraId="3342E4EC" w14:textId="77777777">
        <w:trPr>
          <w:trHeight w:val="300"/>
        </w:trPr>
        <w:tc>
          <w:tcPr>
            <w:tcW w:w="400" w:type="pct"/>
            <w:tcBorders>
              <w:top w:val="nil"/>
              <w:bottom w:val="nil"/>
              <w:right w:val="nil"/>
            </w:tcBorders>
          </w:tcPr>
          <w:p w14:paraId="4CB137F4" w14:textId="77777777" w:rsidR="005B77D2" w:rsidRDefault="005B77D2"/>
        </w:tc>
        <w:tc>
          <w:tcPr>
            <w:tcW w:w="2350" w:type="pct"/>
            <w:gridSpan w:val="2"/>
            <w:tcBorders>
              <w:top w:val="nil"/>
              <w:left w:val="nil"/>
              <w:bottom w:val="nil"/>
              <w:right w:val="nil"/>
            </w:tcBorders>
          </w:tcPr>
          <w:p w14:paraId="45BC737E" w14:textId="77777777" w:rsidR="005B77D2" w:rsidRDefault="00AC56A1">
            <w:r>
              <w:rPr>
                <w:sz w:val="16"/>
              </w:rPr>
              <w:t>medium</w:t>
            </w:r>
          </w:p>
        </w:tc>
        <w:tc>
          <w:tcPr>
            <w:tcW w:w="1750" w:type="pct"/>
            <w:gridSpan w:val="2"/>
            <w:tcBorders>
              <w:top w:val="nil"/>
              <w:left w:val="nil"/>
              <w:bottom w:val="nil"/>
              <w:right w:val="nil"/>
            </w:tcBorders>
          </w:tcPr>
          <w:p w14:paraId="69A7792B" w14:textId="77777777" w:rsidR="005B77D2" w:rsidRDefault="00AC56A1">
            <w:r>
              <w:rPr>
                <w:sz w:val="16"/>
              </w:rPr>
              <w:t>HLR 150</w:t>
            </w:r>
          </w:p>
        </w:tc>
        <w:tc>
          <w:tcPr>
            <w:tcW w:w="500" w:type="pct"/>
            <w:tcBorders>
              <w:top w:val="nil"/>
              <w:left w:val="nil"/>
              <w:bottom w:val="nil"/>
            </w:tcBorders>
          </w:tcPr>
          <w:p w14:paraId="58E06300" w14:textId="77777777" w:rsidR="005B77D2" w:rsidRDefault="00AC56A1">
            <w:r>
              <w:rPr>
                <w:sz w:val="16"/>
              </w:rPr>
              <w:t>3   [  ]</w:t>
            </w:r>
          </w:p>
        </w:tc>
      </w:tr>
      <w:tr w:rsidR="005B77D2" w14:paraId="37C53AF9" w14:textId="77777777">
        <w:trPr>
          <w:trHeight w:val="300"/>
        </w:trPr>
        <w:tc>
          <w:tcPr>
            <w:tcW w:w="400" w:type="pct"/>
            <w:tcBorders>
              <w:top w:val="nil"/>
              <w:bottom w:val="nil"/>
              <w:right w:val="nil"/>
            </w:tcBorders>
          </w:tcPr>
          <w:p w14:paraId="2854F71F" w14:textId="77777777" w:rsidR="005B77D2" w:rsidRDefault="005B77D2"/>
        </w:tc>
        <w:tc>
          <w:tcPr>
            <w:tcW w:w="2350" w:type="pct"/>
            <w:gridSpan w:val="2"/>
            <w:tcBorders>
              <w:top w:val="nil"/>
              <w:left w:val="nil"/>
              <w:bottom w:val="nil"/>
              <w:right w:val="nil"/>
            </w:tcBorders>
          </w:tcPr>
          <w:p w14:paraId="5E991B61" w14:textId="77777777" w:rsidR="005B77D2" w:rsidRDefault="00AC56A1">
            <w:r>
              <w:rPr>
                <w:sz w:val="16"/>
              </w:rPr>
              <w:t>many</w:t>
            </w:r>
          </w:p>
        </w:tc>
        <w:tc>
          <w:tcPr>
            <w:tcW w:w="1750" w:type="pct"/>
            <w:gridSpan w:val="2"/>
            <w:tcBorders>
              <w:top w:val="nil"/>
              <w:left w:val="nil"/>
              <w:bottom w:val="nil"/>
              <w:right w:val="nil"/>
            </w:tcBorders>
          </w:tcPr>
          <w:p w14:paraId="32BC3E24" w14:textId="77777777" w:rsidR="005B77D2" w:rsidRDefault="00AC56A1">
            <w:r>
              <w:rPr>
                <w:sz w:val="16"/>
              </w:rPr>
              <w:t>Frozen Kristof</w:t>
            </w:r>
          </w:p>
        </w:tc>
        <w:tc>
          <w:tcPr>
            <w:tcW w:w="500" w:type="pct"/>
            <w:tcBorders>
              <w:top w:val="nil"/>
              <w:left w:val="nil"/>
              <w:bottom w:val="nil"/>
            </w:tcBorders>
          </w:tcPr>
          <w:p w14:paraId="7AA8C61D" w14:textId="77777777" w:rsidR="005B77D2" w:rsidRDefault="00AC56A1">
            <w:r>
              <w:rPr>
                <w:sz w:val="16"/>
              </w:rPr>
              <w:t>4   [  ]</w:t>
            </w:r>
          </w:p>
        </w:tc>
      </w:tr>
      <w:tr w:rsidR="005B77D2" w14:paraId="16F1E468" w14:textId="77777777">
        <w:trPr>
          <w:trHeight w:val="300"/>
        </w:trPr>
        <w:tc>
          <w:tcPr>
            <w:tcW w:w="400" w:type="pct"/>
            <w:tcBorders>
              <w:top w:val="nil"/>
              <w:bottom w:val="nil"/>
              <w:right w:val="nil"/>
            </w:tcBorders>
          </w:tcPr>
          <w:p w14:paraId="247446CA" w14:textId="77777777" w:rsidR="005B77D2" w:rsidRDefault="005B77D2"/>
        </w:tc>
        <w:tc>
          <w:tcPr>
            <w:tcW w:w="2350" w:type="pct"/>
            <w:gridSpan w:val="2"/>
            <w:tcBorders>
              <w:top w:val="nil"/>
              <w:left w:val="nil"/>
              <w:bottom w:val="nil"/>
              <w:right w:val="nil"/>
            </w:tcBorders>
          </w:tcPr>
          <w:p w14:paraId="1BCC6F2E" w14:textId="77777777" w:rsidR="005B77D2" w:rsidRDefault="00AC56A1">
            <w:r>
              <w:rPr>
                <w:sz w:val="16"/>
              </w:rPr>
              <w:t>very many</w:t>
            </w:r>
          </w:p>
        </w:tc>
        <w:tc>
          <w:tcPr>
            <w:tcW w:w="1750" w:type="pct"/>
            <w:gridSpan w:val="2"/>
            <w:tcBorders>
              <w:top w:val="nil"/>
              <w:left w:val="nil"/>
              <w:bottom w:val="nil"/>
              <w:right w:val="nil"/>
            </w:tcBorders>
          </w:tcPr>
          <w:p w14:paraId="0CD1E93E" w14:textId="77777777" w:rsidR="005B77D2" w:rsidRDefault="00AC56A1">
            <w:r>
              <w:rPr>
                <w:sz w:val="16"/>
              </w:rPr>
              <w:t>JHE00209</w:t>
            </w:r>
          </w:p>
        </w:tc>
        <w:tc>
          <w:tcPr>
            <w:tcW w:w="500" w:type="pct"/>
            <w:tcBorders>
              <w:top w:val="nil"/>
              <w:left w:val="nil"/>
              <w:bottom w:val="nil"/>
            </w:tcBorders>
          </w:tcPr>
          <w:p w14:paraId="6BEDA578" w14:textId="77777777" w:rsidR="005B77D2" w:rsidRDefault="00AC56A1">
            <w:r>
              <w:rPr>
                <w:sz w:val="16"/>
              </w:rPr>
              <w:t>5   [  ]</w:t>
            </w:r>
          </w:p>
        </w:tc>
      </w:tr>
      <w:tr w:rsidR="005B77D2" w14:paraId="5DC58FB6" w14:textId="77777777">
        <w:trPr>
          <w:trHeight w:val="300"/>
        </w:trPr>
        <w:tc>
          <w:tcPr>
            <w:tcW w:w="400" w:type="pct"/>
            <w:tcBorders>
              <w:top w:val="nil"/>
              <w:bottom w:val="basicThinLines" w:sz="4" w:space="0" w:color="auto"/>
              <w:right w:val="nil"/>
            </w:tcBorders>
          </w:tcPr>
          <w:p w14:paraId="58D42E57" w14:textId="77777777" w:rsidR="005B77D2" w:rsidRDefault="005B77D2"/>
        </w:tc>
        <w:tc>
          <w:tcPr>
            <w:tcW w:w="2350" w:type="pct"/>
            <w:gridSpan w:val="2"/>
            <w:tcBorders>
              <w:top w:val="nil"/>
              <w:left w:val="nil"/>
              <w:bottom w:val="basicThinLines" w:sz="4" w:space="0" w:color="auto"/>
              <w:right w:val="nil"/>
            </w:tcBorders>
          </w:tcPr>
          <w:p w14:paraId="5F02A129" w14:textId="77777777" w:rsidR="005B77D2" w:rsidRDefault="005B77D2"/>
        </w:tc>
        <w:tc>
          <w:tcPr>
            <w:tcW w:w="1750" w:type="pct"/>
            <w:gridSpan w:val="2"/>
            <w:tcBorders>
              <w:top w:val="nil"/>
              <w:left w:val="nil"/>
              <w:bottom w:val="basicThinLines" w:sz="4" w:space="0" w:color="auto"/>
              <w:right w:val="nil"/>
            </w:tcBorders>
          </w:tcPr>
          <w:p w14:paraId="02ED8EC5" w14:textId="77777777" w:rsidR="005B77D2" w:rsidRDefault="005B77D2"/>
        </w:tc>
        <w:tc>
          <w:tcPr>
            <w:tcW w:w="500" w:type="pct"/>
            <w:tcBorders>
              <w:top w:val="nil"/>
              <w:left w:val="nil"/>
              <w:bottom w:val="basicThinLines" w:sz="4" w:space="0" w:color="auto"/>
            </w:tcBorders>
          </w:tcPr>
          <w:p w14:paraId="6E8ACC1E" w14:textId="77777777" w:rsidR="005B77D2" w:rsidRDefault="005B77D2"/>
        </w:tc>
      </w:tr>
    </w:tbl>
    <w:p w14:paraId="7F2730C6" w14:textId="77777777" w:rsidR="005B77D2" w:rsidRDefault="00AC56A1">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2494"/>
        <w:gridCol w:w="998"/>
        <w:gridCol w:w="1496"/>
        <w:gridCol w:w="1496"/>
        <w:gridCol w:w="998"/>
        <w:gridCol w:w="2494"/>
      </w:tblGrid>
      <w:tr w:rsidR="005B77D2" w14:paraId="470A3094" w14:textId="77777777">
        <w:trPr>
          <w:trHeight w:val="400"/>
        </w:trPr>
        <w:tc>
          <w:tcPr>
            <w:tcW w:w="1750" w:type="pct"/>
            <w:gridSpan w:val="2"/>
            <w:vAlign w:val="bottom"/>
          </w:tcPr>
          <w:p w14:paraId="1D871F35" w14:textId="77777777" w:rsidR="005B77D2" w:rsidRDefault="00AC56A1">
            <w:r>
              <w:lastRenderedPageBreak/>
              <w:t>TECHNICAL QUESTIONNAIRE</w:t>
            </w:r>
          </w:p>
        </w:tc>
        <w:tc>
          <w:tcPr>
            <w:tcW w:w="1500" w:type="pct"/>
            <w:gridSpan w:val="2"/>
            <w:vAlign w:val="bottom"/>
          </w:tcPr>
          <w:p w14:paraId="63C4F0B8" w14:textId="77777777" w:rsidR="005B77D2" w:rsidRDefault="00AC56A1">
            <w:r>
              <w:t>Page {x} of {y}</w:t>
            </w:r>
          </w:p>
        </w:tc>
        <w:tc>
          <w:tcPr>
            <w:tcW w:w="1750" w:type="pct"/>
            <w:gridSpan w:val="2"/>
            <w:shd w:val="clear" w:color="auto" w:fill="DFDFD7"/>
            <w:vAlign w:val="bottom"/>
          </w:tcPr>
          <w:p w14:paraId="1553B317" w14:textId="77777777" w:rsidR="005B77D2" w:rsidRDefault="00AC56A1">
            <w:r>
              <w:t>Reference Number:</w:t>
            </w:r>
          </w:p>
        </w:tc>
      </w:tr>
      <w:tr w:rsidR="005B77D2" w14:paraId="4596AFA5" w14:textId="77777777">
        <w:tc>
          <w:tcPr>
            <w:tcW w:w="9986" w:type="dxa"/>
            <w:gridSpan w:val="6"/>
            <w:tcBorders>
              <w:top w:val="nil"/>
              <w:left w:val="nil"/>
              <w:bottom w:val="nil"/>
              <w:right w:val="nil"/>
            </w:tcBorders>
          </w:tcPr>
          <w:p w14:paraId="6CF67295" w14:textId="77777777" w:rsidR="005B77D2" w:rsidRDefault="005B77D2"/>
        </w:tc>
      </w:tr>
      <w:tr w:rsidR="005B77D2" w14:paraId="1F04BA6D" w14:textId="77777777">
        <w:tc>
          <w:tcPr>
            <w:tcW w:w="9986" w:type="dxa"/>
            <w:gridSpan w:val="6"/>
          </w:tcPr>
          <w:p w14:paraId="40DD2DF9" w14:textId="77777777" w:rsidR="005B77D2" w:rsidRDefault="005B77D2">
            <w:pPr>
              <w:spacing w:before="20"/>
            </w:pPr>
          </w:p>
          <w:p w14:paraId="00398BEB" w14:textId="77777777" w:rsidR="005B77D2" w:rsidRDefault="00AC56A1">
            <w:r>
              <w:rPr>
                <w:sz w:val="18"/>
              </w:rPr>
              <w:t>6. Similar varieties and differences from these varieties</w:t>
            </w:r>
          </w:p>
          <w:p w14:paraId="3AB95D69" w14:textId="77777777" w:rsidR="005B77D2" w:rsidRDefault="005B77D2">
            <w:pPr>
              <w:spacing w:before="20"/>
            </w:pPr>
          </w:p>
          <w:p w14:paraId="744150F8" w14:textId="77777777" w:rsidR="005B77D2" w:rsidRDefault="00AC56A1">
            <w:pPr>
              <w:divId w:val="1"/>
            </w:pPr>
            <w:r>
              <w:rPr>
                <w:i/>
                <w:sz w:val="18"/>
              </w:rPr>
              <w:t>Please use the following table and box for comments to provide information on how your candidate variety differs from the variety (or varieties) which, to the best of your knowledge, is (or are) most similar. This information may help the examination authority to conduct its examination of distinctness in a more efficient way</w:t>
            </w:r>
          </w:p>
          <w:p w14:paraId="08CC41CB" w14:textId="77777777" w:rsidR="005B77D2" w:rsidRDefault="005B77D2">
            <w:pPr>
              <w:spacing w:before="20"/>
            </w:pPr>
          </w:p>
        </w:tc>
      </w:tr>
      <w:tr w:rsidR="005B77D2" w14:paraId="2D1FCC05" w14:textId="77777777">
        <w:tblPrEx>
          <w:jc w:val="center"/>
          <w:tblCellMar>
            <w:top w:w="100" w:type="dxa"/>
            <w:left w:w="100" w:type="dxa"/>
            <w:bottom w:w="100" w:type="dxa"/>
            <w:right w:w="100" w:type="dxa"/>
          </w:tblCellMar>
        </w:tblPrEx>
        <w:trPr>
          <w:jc w:val="center"/>
        </w:trPr>
        <w:tc>
          <w:tcPr>
            <w:tcW w:w="1250" w:type="pct"/>
            <w:shd w:val="clear" w:color="auto" w:fill="DFDFD7"/>
          </w:tcPr>
          <w:p w14:paraId="1370AB7C" w14:textId="77777777" w:rsidR="005B77D2" w:rsidRDefault="00AC56A1">
            <w:pPr>
              <w:jc w:val="center"/>
              <w:divId w:val="1"/>
            </w:pPr>
            <w:r>
              <w:rPr>
                <w:sz w:val="18"/>
              </w:rPr>
              <w:t>Denomination(s) of variety(ies) similar to your candidate variety</w:t>
            </w:r>
          </w:p>
        </w:tc>
        <w:tc>
          <w:tcPr>
            <w:tcW w:w="1250" w:type="pct"/>
            <w:gridSpan w:val="2"/>
            <w:shd w:val="clear" w:color="auto" w:fill="DFDFD7"/>
          </w:tcPr>
          <w:p w14:paraId="646F7D40" w14:textId="77777777" w:rsidR="005B77D2" w:rsidRDefault="00AC56A1">
            <w:pPr>
              <w:jc w:val="center"/>
              <w:divId w:val="1"/>
            </w:pPr>
            <w:r>
              <w:rPr>
                <w:sz w:val="18"/>
              </w:rPr>
              <w:t>Characteristic(s) in which your candidate variety differs from the similar variety(ies)</w:t>
            </w:r>
          </w:p>
        </w:tc>
        <w:tc>
          <w:tcPr>
            <w:tcW w:w="1250" w:type="pct"/>
            <w:gridSpan w:val="2"/>
            <w:shd w:val="clear" w:color="auto" w:fill="DFDFD7"/>
          </w:tcPr>
          <w:p w14:paraId="2424EBD9" w14:textId="77777777" w:rsidR="005B77D2" w:rsidRDefault="00AC56A1">
            <w:pPr>
              <w:jc w:val="center"/>
              <w:divId w:val="1"/>
            </w:pPr>
            <w:r>
              <w:rPr>
                <w:sz w:val="18"/>
              </w:rPr>
              <w:t xml:space="preserve">Describe the expression of the characteristic(s) for the </w:t>
            </w:r>
            <w:r>
              <w:rPr>
                <w:b/>
                <w:sz w:val="18"/>
              </w:rPr>
              <w:t>similar</w:t>
            </w:r>
            <w:r>
              <w:rPr>
                <w:sz w:val="18"/>
              </w:rPr>
              <w:t xml:space="preserve"> variety(ies)</w:t>
            </w:r>
          </w:p>
        </w:tc>
        <w:tc>
          <w:tcPr>
            <w:tcW w:w="1250" w:type="pct"/>
            <w:shd w:val="clear" w:color="auto" w:fill="DFDFD7"/>
          </w:tcPr>
          <w:p w14:paraId="3778B761" w14:textId="77777777" w:rsidR="005B77D2" w:rsidRDefault="00AC56A1">
            <w:pPr>
              <w:jc w:val="center"/>
              <w:divId w:val="1"/>
            </w:pPr>
            <w:r>
              <w:rPr>
                <w:sz w:val="18"/>
              </w:rPr>
              <w:t xml:space="preserve">Describe the expression of the characteristic(s) for </w:t>
            </w:r>
            <w:r>
              <w:rPr>
                <w:b/>
                <w:sz w:val="18"/>
              </w:rPr>
              <w:t>your</w:t>
            </w:r>
            <w:r>
              <w:rPr>
                <w:sz w:val="18"/>
              </w:rPr>
              <w:t xml:space="preserve"> candidate variety</w:t>
            </w:r>
          </w:p>
        </w:tc>
      </w:tr>
      <w:tr w:rsidR="005B77D2" w14:paraId="68464137" w14:textId="77777777">
        <w:tblPrEx>
          <w:tblCellMar>
            <w:top w:w="100" w:type="dxa"/>
            <w:left w:w="100" w:type="dxa"/>
            <w:bottom w:w="100" w:type="dxa"/>
            <w:right w:w="100" w:type="dxa"/>
          </w:tblCellMar>
        </w:tblPrEx>
        <w:tc>
          <w:tcPr>
            <w:tcW w:w="2496" w:type="dxa"/>
            <w:shd w:val="clear" w:color="auto" w:fill="DFDFD7"/>
          </w:tcPr>
          <w:p w14:paraId="37E2B61B" w14:textId="77777777" w:rsidR="005B77D2" w:rsidRDefault="00AC56A1">
            <w:pPr>
              <w:jc w:val="center"/>
              <w:divId w:val="1"/>
            </w:pPr>
            <w:r>
              <w:rPr>
                <w:i/>
                <w:sz w:val="18"/>
              </w:rPr>
              <w:t>Example</w:t>
            </w:r>
          </w:p>
        </w:tc>
        <w:tc>
          <w:tcPr>
            <w:tcW w:w="2496" w:type="dxa"/>
            <w:gridSpan w:val="2"/>
            <w:shd w:val="clear" w:color="auto" w:fill="DFDFD7"/>
          </w:tcPr>
          <w:p w14:paraId="0F70FEEE" w14:textId="77777777" w:rsidR="005B77D2" w:rsidRDefault="00AC56A1">
            <w:pPr>
              <w:jc w:val="center"/>
              <w:divId w:val="1"/>
            </w:pPr>
            <w:r>
              <w:rPr>
                <w:i/>
                <w:sz w:val="18"/>
              </w:rPr>
              <w:t>Flowering stem: length</w:t>
            </w:r>
          </w:p>
        </w:tc>
        <w:tc>
          <w:tcPr>
            <w:tcW w:w="2496" w:type="dxa"/>
            <w:gridSpan w:val="2"/>
            <w:shd w:val="clear" w:color="auto" w:fill="DFDFD7"/>
          </w:tcPr>
          <w:p w14:paraId="7CF0B11F" w14:textId="77777777" w:rsidR="005B77D2" w:rsidRDefault="00AC56A1">
            <w:pPr>
              <w:jc w:val="center"/>
              <w:divId w:val="1"/>
            </w:pPr>
            <w:r>
              <w:rPr>
                <w:i/>
                <w:sz w:val="18"/>
              </w:rPr>
              <w:t>very short</w:t>
            </w:r>
          </w:p>
        </w:tc>
        <w:tc>
          <w:tcPr>
            <w:tcW w:w="2496" w:type="dxa"/>
            <w:shd w:val="clear" w:color="auto" w:fill="DFDFD7"/>
          </w:tcPr>
          <w:p w14:paraId="38C7E919" w14:textId="77777777" w:rsidR="005B77D2" w:rsidRDefault="00AC56A1">
            <w:pPr>
              <w:jc w:val="center"/>
              <w:divId w:val="1"/>
            </w:pPr>
            <w:r>
              <w:rPr>
                <w:i/>
                <w:sz w:val="18"/>
              </w:rPr>
              <w:t>medium</w:t>
            </w:r>
          </w:p>
        </w:tc>
      </w:tr>
      <w:tr w:rsidR="005B77D2" w14:paraId="53E09A5C" w14:textId="77777777">
        <w:tc>
          <w:tcPr>
            <w:tcW w:w="9986" w:type="dxa"/>
            <w:gridSpan w:val="6"/>
          </w:tcPr>
          <w:p w14:paraId="6A40D2B7" w14:textId="77777777" w:rsidR="005B77D2" w:rsidRDefault="005B77D2">
            <w:pPr>
              <w:spacing w:before="600"/>
            </w:pPr>
          </w:p>
        </w:tc>
      </w:tr>
      <w:tr w:rsidR="005B77D2" w14:paraId="7BBBD49A" w14:textId="77777777">
        <w:tc>
          <w:tcPr>
            <w:tcW w:w="9986" w:type="dxa"/>
            <w:gridSpan w:val="6"/>
          </w:tcPr>
          <w:p w14:paraId="6A8E9A21" w14:textId="77777777" w:rsidR="005B77D2" w:rsidRDefault="005B77D2">
            <w:pPr>
              <w:spacing w:before="600"/>
            </w:pPr>
          </w:p>
        </w:tc>
      </w:tr>
      <w:tr w:rsidR="005B77D2" w14:paraId="502BDB3D" w14:textId="77777777">
        <w:tc>
          <w:tcPr>
            <w:tcW w:w="9986" w:type="dxa"/>
            <w:gridSpan w:val="6"/>
          </w:tcPr>
          <w:p w14:paraId="6FD8185F" w14:textId="77777777" w:rsidR="005B77D2" w:rsidRDefault="005B77D2">
            <w:pPr>
              <w:spacing w:before="600"/>
            </w:pPr>
          </w:p>
        </w:tc>
      </w:tr>
      <w:tr w:rsidR="005B77D2" w14:paraId="13BAFFEC" w14:textId="77777777">
        <w:tc>
          <w:tcPr>
            <w:tcW w:w="9986" w:type="dxa"/>
            <w:gridSpan w:val="6"/>
          </w:tcPr>
          <w:p w14:paraId="3D868E33" w14:textId="77777777" w:rsidR="005B77D2" w:rsidRDefault="005B77D2">
            <w:pPr>
              <w:spacing w:before="20"/>
            </w:pPr>
          </w:p>
          <w:p w14:paraId="6E0A089A" w14:textId="77777777" w:rsidR="005B77D2" w:rsidRDefault="00AC56A1">
            <w:r>
              <w:rPr>
                <w:sz w:val="18"/>
              </w:rPr>
              <w:t xml:space="preserve">          Comments</w:t>
            </w:r>
          </w:p>
          <w:p w14:paraId="11F8E021" w14:textId="77777777" w:rsidR="005B77D2" w:rsidRDefault="005B77D2">
            <w:pPr>
              <w:spacing w:before="2000"/>
            </w:pPr>
          </w:p>
        </w:tc>
      </w:tr>
    </w:tbl>
    <w:p w14:paraId="07F8C17A" w14:textId="77777777" w:rsidR="005B77D2" w:rsidRDefault="005B77D2">
      <w:pPr>
        <w:sectPr w:rsidR="005B77D2">
          <w:headerReference w:type="even" r:id="rId140"/>
          <w:headerReference w:type="default" r:id="rId141"/>
          <w:footerReference w:type="even" r:id="rId142"/>
          <w:footerReference w:type="default" r:id="rId143"/>
          <w:headerReference w:type="first" r:id="rId144"/>
          <w:footerReference w:type="first" r:id="rId145"/>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5B77D2" w14:paraId="79DBD0E9" w14:textId="77777777">
        <w:trPr>
          <w:trHeight w:val="400"/>
        </w:trPr>
        <w:tc>
          <w:tcPr>
            <w:tcW w:w="1750" w:type="pct"/>
            <w:vAlign w:val="bottom"/>
          </w:tcPr>
          <w:p w14:paraId="6D231665" w14:textId="77777777" w:rsidR="005B77D2" w:rsidRDefault="00AC56A1">
            <w:r>
              <w:lastRenderedPageBreak/>
              <w:t>TECHNICAL QUESTIONNAIRE</w:t>
            </w:r>
          </w:p>
        </w:tc>
        <w:tc>
          <w:tcPr>
            <w:tcW w:w="1500" w:type="pct"/>
            <w:vAlign w:val="bottom"/>
          </w:tcPr>
          <w:p w14:paraId="761F1FEB" w14:textId="77777777" w:rsidR="005B77D2" w:rsidRDefault="00AC56A1">
            <w:r>
              <w:t>Page {x} of {y}</w:t>
            </w:r>
          </w:p>
        </w:tc>
        <w:tc>
          <w:tcPr>
            <w:tcW w:w="1750" w:type="pct"/>
            <w:shd w:val="clear" w:color="auto" w:fill="DFDFD7"/>
            <w:vAlign w:val="bottom"/>
          </w:tcPr>
          <w:p w14:paraId="231864B2" w14:textId="77777777" w:rsidR="005B77D2" w:rsidRDefault="00AC56A1">
            <w:r>
              <w:t>Reference Number:</w:t>
            </w:r>
          </w:p>
        </w:tc>
      </w:tr>
      <w:tr w:rsidR="005B77D2" w14:paraId="3BCE674E" w14:textId="77777777">
        <w:tc>
          <w:tcPr>
            <w:tcW w:w="9986" w:type="dxa"/>
            <w:gridSpan w:val="3"/>
            <w:tcBorders>
              <w:top w:val="nil"/>
              <w:left w:val="nil"/>
              <w:bottom w:val="nil"/>
              <w:right w:val="nil"/>
            </w:tcBorders>
          </w:tcPr>
          <w:p w14:paraId="00EA6918" w14:textId="77777777" w:rsidR="005B77D2" w:rsidRDefault="005B77D2"/>
        </w:tc>
      </w:tr>
      <w:tr w:rsidR="005B77D2" w14:paraId="4AFBF209" w14:textId="77777777">
        <w:tc>
          <w:tcPr>
            <w:tcW w:w="9986" w:type="dxa"/>
            <w:gridSpan w:val="3"/>
          </w:tcPr>
          <w:p w14:paraId="785DEDE8" w14:textId="77777777" w:rsidR="005B77D2" w:rsidRDefault="005B77D2">
            <w:pPr>
              <w:spacing w:before="20"/>
            </w:pPr>
          </w:p>
          <w:p w14:paraId="467CC907" w14:textId="77777777" w:rsidR="005B77D2" w:rsidRDefault="00AC56A1">
            <w:r>
              <w:rPr>
                <w:vertAlign w:val="superscript"/>
              </w:rPr>
              <w:t>#</w:t>
            </w:r>
            <w:r>
              <w:rPr>
                <w:sz w:val="18"/>
              </w:rPr>
              <w:t>7. Additional information which may help in the examination of the variety</w:t>
            </w:r>
          </w:p>
          <w:p w14:paraId="3C38F32D" w14:textId="77777777" w:rsidR="005B77D2" w:rsidRDefault="005B77D2">
            <w:pPr>
              <w:spacing w:before="20"/>
            </w:pPr>
          </w:p>
          <w:p w14:paraId="6FD5D2D2" w14:textId="77777777" w:rsidR="005B77D2" w:rsidRDefault="00AC56A1">
            <w:r>
              <w:rPr>
                <w:sz w:val="18"/>
              </w:rPr>
              <w:t>7.1</w:t>
            </w:r>
            <w:r>
              <w:rPr>
                <w:sz w:val="18"/>
              </w:rPr>
              <w:tab/>
              <w:t>In addition to the information provided in sections 5 and 6, are there any additional characteristics which may help to distinguish the variety?</w:t>
            </w:r>
          </w:p>
          <w:p w14:paraId="7905BB72" w14:textId="77777777" w:rsidR="005B77D2" w:rsidRDefault="005B77D2">
            <w:pPr>
              <w:spacing w:before="20"/>
            </w:pPr>
          </w:p>
          <w:p w14:paraId="6BF4F9AD" w14:textId="77777777" w:rsidR="005B77D2" w:rsidRDefault="00AC56A1">
            <w:r>
              <w:rPr>
                <w:sz w:val="18"/>
              </w:rPr>
              <w:tab/>
              <w:t>Yes</w:t>
            </w:r>
            <w:r>
              <w:rPr>
                <w:sz w:val="18"/>
              </w:rPr>
              <w:tab/>
              <w:t>[ ]</w:t>
            </w:r>
            <w:r>
              <w:rPr>
                <w:sz w:val="18"/>
              </w:rPr>
              <w:tab/>
            </w:r>
            <w:r>
              <w:rPr>
                <w:sz w:val="18"/>
              </w:rPr>
              <w:tab/>
            </w:r>
            <w:r>
              <w:rPr>
                <w:sz w:val="18"/>
              </w:rPr>
              <w:tab/>
              <w:t>No</w:t>
            </w:r>
            <w:r>
              <w:rPr>
                <w:sz w:val="18"/>
              </w:rPr>
              <w:tab/>
              <w:t>[ ]</w:t>
            </w:r>
          </w:p>
          <w:p w14:paraId="301B4607" w14:textId="77777777" w:rsidR="005B77D2" w:rsidRDefault="005B77D2">
            <w:pPr>
              <w:spacing w:before="20"/>
            </w:pPr>
          </w:p>
          <w:p w14:paraId="215A4ED7" w14:textId="77777777" w:rsidR="005B77D2" w:rsidRDefault="00AC56A1">
            <w:r>
              <w:rPr>
                <w:sz w:val="18"/>
              </w:rPr>
              <w:tab/>
              <w:t>(If yes, please provide details)</w:t>
            </w:r>
          </w:p>
          <w:p w14:paraId="208F4ED9" w14:textId="77777777" w:rsidR="005B77D2" w:rsidRDefault="005B77D2">
            <w:pPr>
              <w:spacing w:before="20"/>
            </w:pPr>
          </w:p>
          <w:p w14:paraId="34D08BE9" w14:textId="77777777" w:rsidR="005B77D2" w:rsidRDefault="00AC56A1">
            <w:r>
              <w:rPr>
                <w:sz w:val="18"/>
              </w:rPr>
              <w:t>7.2</w:t>
            </w:r>
            <w:r>
              <w:rPr>
                <w:sz w:val="18"/>
              </w:rPr>
              <w:tab/>
              <w:t>Are there any special conditions for growing the variety or conducting the examination?</w:t>
            </w:r>
          </w:p>
          <w:p w14:paraId="3F944283" w14:textId="77777777" w:rsidR="005B77D2" w:rsidRDefault="005B77D2">
            <w:pPr>
              <w:spacing w:before="20"/>
            </w:pPr>
          </w:p>
          <w:p w14:paraId="35C85F67" w14:textId="77777777" w:rsidR="005B77D2" w:rsidRDefault="00AC56A1">
            <w:r>
              <w:rPr>
                <w:sz w:val="18"/>
              </w:rPr>
              <w:tab/>
              <w:t>Yes</w:t>
            </w:r>
            <w:r>
              <w:rPr>
                <w:sz w:val="18"/>
              </w:rPr>
              <w:tab/>
              <w:t>[ ]</w:t>
            </w:r>
            <w:r>
              <w:rPr>
                <w:sz w:val="18"/>
              </w:rPr>
              <w:tab/>
            </w:r>
            <w:r>
              <w:rPr>
                <w:sz w:val="18"/>
              </w:rPr>
              <w:tab/>
            </w:r>
            <w:r>
              <w:rPr>
                <w:sz w:val="18"/>
              </w:rPr>
              <w:tab/>
              <w:t>No</w:t>
            </w:r>
            <w:r>
              <w:rPr>
                <w:sz w:val="18"/>
              </w:rPr>
              <w:tab/>
              <w:t>[ ]</w:t>
            </w:r>
          </w:p>
          <w:p w14:paraId="6300B4A7" w14:textId="77777777" w:rsidR="005B77D2" w:rsidRDefault="005B77D2">
            <w:pPr>
              <w:spacing w:before="20"/>
            </w:pPr>
          </w:p>
          <w:p w14:paraId="2D1F5A63" w14:textId="77777777" w:rsidR="005B77D2" w:rsidRDefault="00AC56A1">
            <w:r>
              <w:rPr>
                <w:sz w:val="18"/>
              </w:rPr>
              <w:tab/>
              <w:t>(If yes, please provide details)</w:t>
            </w:r>
          </w:p>
          <w:p w14:paraId="26DB5B23" w14:textId="77777777" w:rsidR="005B77D2" w:rsidRDefault="005B77D2">
            <w:pPr>
              <w:spacing w:before="20"/>
            </w:pPr>
          </w:p>
          <w:p w14:paraId="48441905" w14:textId="77777777" w:rsidR="005B77D2" w:rsidRDefault="00AC56A1">
            <w:r>
              <w:rPr>
                <w:sz w:val="18"/>
              </w:rPr>
              <w:t>7.3</w:t>
            </w:r>
            <w:r>
              <w:rPr>
                <w:sz w:val="18"/>
              </w:rPr>
              <w:tab/>
              <w:t>Other information</w:t>
            </w:r>
          </w:p>
          <w:p w14:paraId="77809D58" w14:textId="77777777" w:rsidR="005B77D2" w:rsidRDefault="005B77D2">
            <w:pPr>
              <w:spacing w:before="20"/>
            </w:pPr>
          </w:p>
          <w:p w14:paraId="1C213294" w14:textId="77777777" w:rsidR="005B77D2" w:rsidRDefault="00AC56A1">
            <w:r>
              <w:rPr>
                <w:sz w:val="18"/>
              </w:rPr>
              <w:t>A representative color photograph of the variety displaying its main distinguishing feature(s), should accompany the Technical Questionnaire. The photograph will provide a visual illustration of the candidate variety which supplements the information provided in the Technical Questionnaire.</w:t>
            </w:r>
          </w:p>
          <w:p w14:paraId="409E2A1D" w14:textId="77777777" w:rsidR="005B77D2" w:rsidRDefault="005B77D2"/>
          <w:p w14:paraId="0EC265EB" w14:textId="77777777" w:rsidR="005B77D2" w:rsidRDefault="00AC56A1">
            <w:r>
              <w:rPr>
                <w:sz w:val="18"/>
              </w:rPr>
              <w:t>The key points to consider when taking a photograph of the candidate variety are:</w:t>
            </w:r>
          </w:p>
          <w:p w14:paraId="52CC9182" w14:textId="77777777" w:rsidR="005B77D2" w:rsidRDefault="005B77D2"/>
          <w:p w14:paraId="0CF6F75B" w14:textId="77777777" w:rsidR="005B77D2" w:rsidRDefault="00AC56A1">
            <w:r>
              <w:rPr>
                <w:sz w:val="18"/>
              </w:rPr>
              <w:t>• Indication of the date and geographic location</w:t>
            </w:r>
          </w:p>
          <w:p w14:paraId="797C0A57" w14:textId="77777777" w:rsidR="005B77D2" w:rsidRDefault="00AC56A1">
            <w:r>
              <w:rPr>
                <w:sz w:val="18"/>
              </w:rPr>
              <w:t>• Correct labeling (breeder's reference)</w:t>
            </w:r>
          </w:p>
          <w:p w14:paraId="26A592DC" w14:textId="77777777" w:rsidR="005B77D2" w:rsidRDefault="00AC56A1">
            <w:r>
              <w:rPr>
                <w:sz w:val="18"/>
              </w:rPr>
              <w:t>• Good quality printed photograph (minimum 10 cm x 15 cm) and/or sufficient resolution electronic format version (minimum 960 x 1280 pixels)</w:t>
            </w:r>
          </w:p>
          <w:p w14:paraId="38FFC116" w14:textId="77777777" w:rsidR="005B77D2" w:rsidRDefault="005B77D2"/>
          <w:p w14:paraId="469F478D" w14:textId="77777777" w:rsidR="005B77D2" w:rsidRDefault="00AC56A1">
            <w:r>
              <w:rPr>
                <w:sz w:val="18"/>
              </w:rPr>
              <w:t>Further guidance on providing photographs with the Technical Questionnaire is available in document TGP/7 "Development of Test Guidelines", Guidance Note 35 (http://www.upov.int/tgp/en/).</w:t>
            </w:r>
          </w:p>
          <w:p w14:paraId="6788CEE7" w14:textId="77777777" w:rsidR="005B77D2" w:rsidRDefault="005B77D2"/>
          <w:p w14:paraId="0676563A" w14:textId="77777777" w:rsidR="005B77D2" w:rsidRDefault="00AC56A1">
            <w:r>
              <w:rPr>
                <w:sz w:val="18"/>
              </w:rPr>
              <w:t>The link provided may be deleted by members of the Union when developing authorities' own test guidelines.</w:t>
            </w:r>
          </w:p>
          <w:p w14:paraId="04D6AE8A" w14:textId="77777777" w:rsidR="005B77D2" w:rsidRDefault="005B77D2">
            <w:pPr>
              <w:spacing w:before="20"/>
            </w:pPr>
          </w:p>
          <w:p w14:paraId="3AF291D7" w14:textId="77777777" w:rsidR="005B77D2" w:rsidRDefault="005B77D2"/>
          <w:p w14:paraId="06D1B74E" w14:textId="77777777" w:rsidR="005B77D2" w:rsidRDefault="005B77D2"/>
          <w:p w14:paraId="3671E8C7" w14:textId="77777777" w:rsidR="005B77D2" w:rsidRDefault="005B77D2"/>
        </w:tc>
      </w:tr>
    </w:tbl>
    <w:p w14:paraId="3E8111A5" w14:textId="77777777" w:rsidR="005B77D2" w:rsidRDefault="005B77D2">
      <w:pPr>
        <w:sectPr w:rsidR="005B77D2">
          <w:headerReference w:type="even" r:id="rId146"/>
          <w:headerReference w:type="default" r:id="rId147"/>
          <w:footerReference w:type="even" r:id="rId148"/>
          <w:footerReference w:type="default" r:id="rId149"/>
          <w:headerReference w:type="first" r:id="rId150"/>
          <w:footerReference w:type="first" r:id="rId151"/>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108"/>
        <w:gridCol w:w="2610"/>
        <w:gridCol w:w="1349"/>
        <w:gridCol w:w="2909"/>
      </w:tblGrid>
      <w:tr w:rsidR="005B77D2" w14:paraId="75D29F19" w14:textId="77777777">
        <w:trPr>
          <w:trHeight w:val="400"/>
        </w:trPr>
        <w:tc>
          <w:tcPr>
            <w:tcW w:w="1750" w:type="pct"/>
            <w:vAlign w:val="bottom"/>
          </w:tcPr>
          <w:p w14:paraId="788EC0A1" w14:textId="77777777" w:rsidR="005B77D2" w:rsidRDefault="00AC56A1">
            <w:r>
              <w:lastRenderedPageBreak/>
              <w:t>TECHNICAL QUESTIONNAIRE</w:t>
            </w:r>
          </w:p>
        </w:tc>
        <w:tc>
          <w:tcPr>
            <w:tcW w:w="1500" w:type="pct"/>
            <w:vAlign w:val="bottom"/>
          </w:tcPr>
          <w:p w14:paraId="1780CA97" w14:textId="77777777" w:rsidR="005B77D2" w:rsidRDefault="00AC56A1">
            <w:r>
              <w:t>Page {x} of {y}</w:t>
            </w:r>
          </w:p>
        </w:tc>
        <w:tc>
          <w:tcPr>
            <w:tcW w:w="1750" w:type="pct"/>
            <w:gridSpan w:val="2"/>
            <w:shd w:val="clear" w:color="auto" w:fill="DFDFD7"/>
            <w:vAlign w:val="bottom"/>
          </w:tcPr>
          <w:p w14:paraId="42E8BE20" w14:textId="77777777" w:rsidR="005B77D2" w:rsidRDefault="00AC56A1">
            <w:r>
              <w:t>Reference Number:</w:t>
            </w:r>
          </w:p>
        </w:tc>
      </w:tr>
      <w:tr w:rsidR="005B77D2" w14:paraId="0E3AC86D" w14:textId="77777777">
        <w:tc>
          <w:tcPr>
            <w:tcW w:w="9986" w:type="dxa"/>
            <w:gridSpan w:val="4"/>
            <w:tcBorders>
              <w:top w:val="nil"/>
              <w:left w:val="nil"/>
              <w:bottom w:val="nil"/>
              <w:right w:val="nil"/>
            </w:tcBorders>
          </w:tcPr>
          <w:p w14:paraId="2C2E7B3E" w14:textId="77777777" w:rsidR="005B77D2" w:rsidRDefault="005B77D2"/>
        </w:tc>
      </w:tr>
      <w:tr w:rsidR="005B77D2" w14:paraId="70A8850E" w14:textId="77777777">
        <w:tc>
          <w:tcPr>
            <w:tcW w:w="9986" w:type="dxa"/>
            <w:gridSpan w:val="4"/>
          </w:tcPr>
          <w:p w14:paraId="0027BB58" w14:textId="77777777" w:rsidR="005B77D2" w:rsidRDefault="005B77D2">
            <w:pPr>
              <w:spacing w:before="20"/>
            </w:pPr>
          </w:p>
          <w:p w14:paraId="0F4AC5DC" w14:textId="77777777" w:rsidR="005B77D2" w:rsidRDefault="00AC56A1">
            <w:r>
              <w:rPr>
                <w:sz w:val="18"/>
              </w:rPr>
              <w:t>8. Authorization for release</w:t>
            </w:r>
          </w:p>
          <w:p w14:paraId="429546D0" w14:textId="77777777" w:rsidR="005B77D2" w:rsidRDefault="005B77D2">
            <w:pPr>
              <w:spacing w:before="20"/>
            </w:pPr>
          </w:p>
          <w:p w14:paraId="73CA831D" w14:textId="5CED361A" w:rsidR="005B77D2" w:rsidRDefault="00AC56A1">
            <w:r>
              <w:rPr>
                <w:sz w:val="18"/>
              </w:rPr>
              <w:t xml:space="preserve">     (a)   Does the variety require prior authorization for release under legislation concerning the protection of the environment, human and animal health?</w:t>
            </w:r>
          </w:p>
          <w:p w14:paraId="3B14F4FC" w14:textId="77777777" w:rsidR="005B77D2" w:rsidRDefault="005B77D2">
            <w:pPr>
              <w:spacing w:before="20"/>
            </w:pPr>
          </w:p>
          <w:p w14:paraId="2E072E5B" w14:textId="77777777" w:rsidR="005B77D2" w:rsidRDefault="00AC56A1">
            <w:r>
              <w:rPr>
                <w:sz w:val="18"/>
              </w:rPr>
              <w:tab/>
              <w:t>Yes [ ]</w:t>
            </w:r>
            <w:r>
              <w:rPr>
                <w:sz w:val="18"/>
              </w:rPr>
              <w:tab/>
            </w:r>
            <w:r>
              <w:rPr>
                <w:sz w:val="18"/>
              </w:rPr>
              <w:tab/>
              <w:t>No [ ]</w:t>
            </w:r>
          </w:p>
          <w:p w14:paraId="648A257C" w14:textId="77777777" w:rsidR="005B77D2" w:rsidRDefault="005B77D2">
            <w:pPr>
              <w:spacing w:before="20"/>
            </w:pPr>
          </w:p>
          <w:p w14:paraId="22CCEA61" w14:textId="0A479807" w:rsidR="005B77D2" w:rsidRDefault="00AC56A1">
            <w:r>
              <w:rPr>
                <w:sz w:val="18"/>
              </w:rPr>
              <w:t xml:space="preserve">     (b</w:t>
            </w:r>
            <w:proofErr w:type="gramStart"/>
            <w:r>
              <w:rPr>
                <w:sz w:val="18"/>
              </w:rPr>
              <w:t>)</w:t>
            </w:r>
            <w:r w:rsidR="003172C1">
              <w:rPr>
                <w:sz w:val="18"/>
              </w:rPr>
              <w:t xml:space="preserve">  </w:t>
            </w:r>
            <w:r>
              <w:rPr>
                <w:sz w:val="18"/>
              </w:rPr>
              <w:t>Has</w:t>
            </w:r>
            <w:proofErr w:type="gramEnd"/>
            <w:r>
              <w:rPr>
                <w:sz w:val="18"/>
              </w:rPr>
              <w:t xml:space="preserve"> such authorization been obtained?</w:t>
            </w:r>
          </w:p>
          <w:p w14:paraId="2A484708" w14:textId="77777777" w:rsidR="005B77D2" w:rsidRDefault="005B77D2">
            <w:pPr>
              <w:spacing w:before="20"/>
            </w:pPr>
          </w:p>
          <w:p w14:paraId="31D9D5CC" w14:textId="77777777" w:rsidR="005B77D2" w:rsidRDefault="00AC56A1">
            <w:r>
              <w:rPr>
                <w:sz w:val="18"/>
              </w:rPr>
              <w:tab/>
              <w:t>Yes [ ]</w:t>
            </w:r>
            <w:r>
              <w:rPr>
                <w:sz w:val="18"/>
              </w:rPr>
              <w:tab/>
            </w:r>
            <w:r>
              <w:rPr>
                <w:sz w:val="18"/>
              </w:rPr>
              <w:tab/>
              <w:t>No [ ]</w:t>
            </w:r>
          </w:p>
          <w:p w14:paraId="0CEBCF6D" w14:textId="77777777" w:rsidR="005B77D2" w:rsidRDefault="005B77D2">
            <w:pPr>
              <w:spacing w:before="20"/>
            </w:pPr>
          </w:p>
          <w:p w14:paraId="4D8133AE" w14:textId="77777777" w:rsidR="005B77D2" w:rsidRDefault="00AC56A1">
            <w:r>
              <w:rPr>
                <w:sz w:val="18"/>
              </w:rPr>
              <w:t xml:space="preserve">      If the answer to (b) is yes, please attach a copy of the authorization.</w:t>
            </w:r>
          </w:p>
        </w:tc>
      </w:tr>
      <w:tr w:rsidR="005B77D2" w14:paraId="651C66C9" w14:textId="77777777">
        <w:tc>
          <w:tcPr>
            <w:tcW w:w="9986" w:type="dxa"/>
            <w:gridSpan w:val="4"/>
          </w:tcPr>
          <w:p w14:paraId="0C056B0B" w14:textId="77777777" w:rsidR="005B77D2" w:rsidRDefault="005B77D2">
            <w:pPr>
              <w:spacing w:before="20"/>
            </w:pPr>
          </w:p>
          <w:p w14:paraId="46E82956" w14:textId="77777777" w:rsidR="005B77D2" w:rsidRDefault="00AC56A1">
            <w:r>
              <w:rPr>
                <w:sz w:val="18"/>
              </w:rPr>
              <w:t>9. Information on plant material to be examined or submitted for examination</w:t>
            </w:r>
          </w:p>
          <w:p w14:paraId="5386A5C0" w14:textId="77777777" w:rsidR="005B77D2" w:rsidRDefault="005B77D2">
            <w:pPr>
              <w:spacing w:before="20"/>
            </w:pPr>
          </w:p>
          <w:p w14:paraId="6F91AAF6" w14:textId="77777777" w:rsidR="005B77D2" w:rsidRDefault="00AC56A1">
            <w:r>
              <w:rPr>
                <w:sz w:val="18"/>
              </w:rPr>
              <w:t>9.1 The expression of a characteristic or several characteristics of a variety may be affected by factors, such as pests and disease, chemical treatment (e.g. growth retardants or pesticides), effects of tissue culture, different rootstocks, scions taken from different growth phases of a tree, etc.</w:t>
            </w:r>
          </w:p>
          <w:p w14:paraId="42589501" w14:textId="77777777" w:rsidR="005B77D2" w:rsidRDefault="005B77D2">
            <w:pPr>
              <w:spacing w:before="20"/>
            </w:pPr>
          </w:p>
          <w:p w14:paraId="5B592818" w14:textId="77777777" w:rsidR="005B77D2" w:rsidRDefault="00AC56A1">
            <w:r>
              <w:rPr>
                <w:sz w:val="18"/>
              </w:rPr>
              <w:t>9.2 The plant material should not have undergone any treatment which would affect the expression of the characteristics of the variety, unless the competent authorities allow or request such treatment. If the plant material has undergone such treatment, full details of the treatment must be given. In this respect, please indicate below, to the best of your knowledge, if the plant material to be examined has been subjected to:</w:t>
            </w:r>
          </w:p>
          <w:p w14:paraId="06640DAB" w14:textId="77777777" w:rsidR="005B77D2" w:rsidRDefault="005B77D2">
            <w:pPr>
              <w:spacing w:before="20"/>
            </w:pPr>
          </w:p>
          <w:p w14:paraId="476D10A5" w14:textId="77777777" w:rsidR="005B77D2" w:rsidRPr="002A4AB6" w:rsidRDefault="00AC56A1">
            <w:pPr>
              <w:tabs>
                <w:tab w:val="left" w:pos="5670"/>
              </w:tabs>
              <w:rPr>
                <w:lang w:val="pt-BR"/>
                <w:rPrChange w:id="438" w:author="OERTEL Romy" w:date="2026-07-06T19:10:00Z" w16du:dateUtc="2026-07-06T17:10:00Z">
                  <w:rPr/>
                </w:rPrChange>
              </w:rPr>
            </w:pPr>
            <w:r>
              <w:rPr>
                <w:sz w:val="18"/>
              </w:rPr>
              <w:t xml:space="preserve">         </w:t>
            </w:r>
            <w:r w:rsidRPr="002A4AB6">
              <w:rPr>
                <w:sz w:val="18"/>
                <w:lang w:val="pt-BR"/>
                <w:rPrChange w:id="439" w:author="OERTEL Romy" w:date="2026-07-06T19:10:00Z" w16du:dateUtc="2026-07-06T17:10:00Z">
                  <w:rPr>
                    <w:sz w:val="18"/>
                  </w:rPr>
                </w:rPrChange>
              </w:rPr>
              <w:t xml:space="preserve">(a)      </w:t>
            </w:r>
            <w:proofErr w:type="spellStart"/>
            <w:r w:rsidRPr="002A4AB6">
              <w:rPr>
                <w:sz w:val="18"/>
                <w:lang w:val="pt-BR"/>
                <w:rPrChange w:id="440" w:author="OERTEL Romy" w:date="2026-07-06T19:10:00Z" w16du:dateUtc="2026-07-06T17:10:00Z">
                  <w:rPr>
                    <w:sz w:val="18"/>
                  </w:rPr>
                </w:rPrChange>
              </w:rPr>
              <w:t>Microorganisms</w:t>
            </w:r>
            <w:proofErr w:type="spellEnd"/>
            <w:r w:rsidRPr="002A4AB6">
              <w:rPr>
                <w:sz w:val="18"/>
                <w:lang w:val="pt-BR"/>
                <w:rPrChange w:id="441" w:author="OERTEL Romy" w:date="2026-07-06T19:10:00Z" w16du:dateUtc="2026-07-06T17:10:00Z">
                  <w:rPr>
                    <w:sz w:val="18"/>
                  </w:rPr>
                </w:rPrChange>
              </w:rPr>
              <w:t xml:space="preserve"> (e.g. </w:t>
            </w:r>
            <w:proofErr w:type="spellStart"/>
            <w:r w:rsidRPr="002A4AB6">
              <w:rPr>
                <w:sz w:val="18"/>
                <w:lang w:val="pt-BR"/>
                <w:rPrChange w:id="442" w:author="OERTEL Romy" w:date="2026-07-06T19:10:00Z" w16du:dateUtc="2026-07-06T17:10:00Z">
                  <w:rPr>
                    <w:sz w:val="18"/>
                  </w:rPr>
                </w:rPrChange>
              </w:rPr>
              <w:t>virus</w:t>
            </w:r>
            <w:proofErr w:type="spellEnd"/>
            <w:r w:rsidRPr="002A4AB6">
              <w:rPr>
                <w:sz w:val="18"/>
                <w:lang w:val="pt-BR"/>
                <w:rPrChange w:id="443" w:author="OERTEL Romy" w:date="2026-07-06T19:10:00Z" w16du:dateUtc="2026-07-06T17:10:00Z">
                  <w:rPr>
                    <w:sz w:val="18"/>
                  </w:rPr>
                </w:rPrChange>
              </w:rPr>
              <w:t xml:space="preserve">, </w:t>
            </w:r>
            <w:proofErr w:type="spellStart"/>
            <w:r w:rsidRPr="002A4AB6">
              <w:rPr>
                <w:sz w:val="18"/>
                <w:lang w:val="pt-BR"/>
                <w:rPrChange w:id="444" w:author="OERTEL Romy" w:date="2026-07-06T19:10:00Z" w16du:dateUtc="2026-07-06T17:10:00Z">
                  <w:rPr>
                    <w:sz w:val="18"/>
                  </w:rPr>
                </w:rPrChange>
              </w:rPr>
              <w:t>bacteria</w:t>
            </w:r>
            <w:proofErr w:type="spellEnd"/>
            <w:r w:rsidRPr="002A4AB6">
              <w:rPr>
                <w:sz w:val="18"/>
                <w:lang w:val="pt-BR"/>
                <w:rPrChange w:id="445" w:author="OERTEL Romy" w:date="2026-07-06T19:10:00Z" w16du:dateUtc="2026-07-06T17:10:00Z">
                  <w:rPr>
                    <w:sz w:val="18"/>
                  </w:rPr>
                </w:rPrChange>
              </w:rPr>
              <w:t xml:space="preserve">, </w:t>
            </w:r>
            <w:proofErr w:type="spellStart"/>
            <w:r w:rsidRPr="002A4AB6">
              <w:rPr>
                <w:sz w:val="18"/>
                <w:lang w:val="pt-BR"/>
                <w:rPrChange w:id="446" w:author="OERTEL Romy" w:date="2026-07-06T19:10:00Z" w16du:dateUtc="2026-07-06T17:10:00Z">
                  <w:rPr>
                    <w:sz w:val="18"/>
                  </w:rPr>
                </w:rPrChange>
              </w:rPr>
              <w:t>phytoplasma</w:t>
            </w:r>
            <w:proofErr w:type="spellEnd"/>
            <w:r w:rsidRPr="002A4AB6">
              <w:rPr>
                <w:sz w:val="18"/>
                <w:lang w:val="pt-BR"/>
                <w:rPrChange w:id="447" w:author="OERTEL Romy" w:date="2026-07-06T19:10:00Z" w16du:dateUtc="2026-07-06T17:10:00Z">
                  <w:rPr>
                    <w:sz w:val="18"/>
                  </w:rPr>
                </w:rPrChange>
              </w:rPr>
              <w:t>)</w:t>
            </w:r>
            <w:r w:rsidRPr="002A4AB6">
              <w:rPr>
                <w:sz w:val="18"/>
                <w:lang w:val="pt-BR"/>
                <w:rPrChange w:id="448" w:author="OERTEL Romy" w:date="2026-07-06T19:10:00Z" w16du:dateUtc="2026-07-06T17:10:00Z">
                  <w:rPr>
                    <w:sz w:val="18"/>
                  </w:rPr>
                </w:rPrChange>
              </w:rPr>
              <w:tab/>
              <w:t xml:space="preserve">Yes </w:t>
            </w:r>
            <w:proofErr w:type="gramStart"/>
            <w:r w:rsidRPr="002A4AB6">
              <w:rPr>
                <w:sz w:val="18"/>
                <w:lang w:val="pt-BR"/>
                <w:rPrChange w:id="449" w:author="OERTEL Romy" w:date="2026-07-06T19:10:00Z" w16du:dateUtc="2026-07-06T17:10:00Z">
                  <w:rPr>
                    <w:sz w:val="18"/>
                  </w:rPr>
                </w:rPrChange>
              </w:rPr>
              <w:t>[ ]</w:t>
            </w:r>
            <w:proofErr w:type="gramEnd"/>
            <w:r w:rsidRPr="002A4AB6">
              <w:rPr>
                <w:sz w:val="18"/>
                <w:lang w:val="pt-BR"/>
                <w:rPrChange w:id="450" w:author="OERTEL Romy" w:date="2026-07-06T19:10:00Z" w16du:dateUtc="2026-07-06T17:10:00Z">
                  <w:rPr>
                    <w:sz w:val="18"/>
                  </w:rPr>
                </w:rPrChange>
              </w:rPr>
              <w:tab/>
            </w:r>
            <w:r w:rsidRPr="002A4AB6">
              <w:rPr>
                <w:sz w:val="18"/>
                <w:lang w:val="pt-BR"/>
                <w:rPrChange w:id="451" w:author="OERTEL Romy" w:date="2026-07-06T19:10:00Z" w16du:dateUtc="2026-07-06T17:10:00Z">
                  <w:rPr>
                    <w:sz w:val="18"/>
                  </w:rPr>
                </w:rPrChange>
              </w:rPr>
              <w:tab/>
              <w:t xml:space="preserve">No </w:t>
            </w:r>
            <w:proofErr w:type="gramStart"/>
            <w:r w:rsidRPr="002A4AB6">
              <w:rPr>
                <w:sz w:val="18"/>
                <w:lang w:val="pt-BR"/>
                <w:rPrChange w:id="452" w:author="OERTEL Romy" w:date="2026-07-06T19:10:00Z" w16du:dateUtc="2026-07-06T17:10:00Z">
                  <w:rPr>
                    <w:sz w:val="18"/>
                  </w:rPr>
                </w:rPrChange>
              </w:rPr>
              <w:t>[ ]</w:t>
            </w:r>
            <w:proofErr w:type="gramEnd"/>
          </w:p>
          <w:p w14:paraId="3E245445" w14:textId="77777777" w:rsidR="005B77D2" w:rsidRPr="002A4AB6" w:rsidRDefault="005B77D2">
            <w:pPr>
              <w:spacing w:before="20"/>
              <w:rPr>
                <w:lang w:val="pt-BR"/>
                <w:rPrChange w:id="453" w:author="OERTEL Romy" w:date="2026-07-06T19:10:00Z" w16du:dateUtc="2026-07-06T17:10:00Z">
                  <w:rPr/>
                </w:rPrChange>
              </w:rPr>
            </w:pPr>
          </w:p>
          <w:p w14:paraId="12C1BC1A" w14:textId="77777777" w:rsidR="005B77D2" w:rsidRDefault="00AC56A1">
            <w:pPr>
              <w:tabs>
                <w:tab w:val="left" w:pos="5670"/>
              </w:tabs>
            </w:pPr>
            <w:r w:rsidRPr="002A4AB6">
              <w:rPr>
                <w:sz w:val="18"/>
                <w:lang w:val="pt-BR"/>
                <w:rPrChange w:id="454" w:author="OERTEL Romy" w:date="2026-07-06T19:10:00Z" w16du:dateUtc="2026-07-06T17:10:00Z">
                  <w:rPr>
                    <w:sz w:val="18"/>
                  </w:rPr>
                </w:rPrChange>
              </w:rPr>
              <w:t xml:space="preserve">         </w:t>
            </w:r>
            <w:r>
              <w:rPr>
                <w:sz w:val="18"/>
              </w:rPr>
              <w:t>(b)      Chemical treatment (e.g. growth retardant, pesticide)</w:t>
            </w:r>
            <w:r>
              <w:rPr>
                <w:sz w:val="18"/>
              </w:rPr>
              <w:tab/>
              <w:t xml:space="preserve">Yes </w:t>
            </w:r>
            <w:proofErr w:type="gramStart"/>
            <w:r>
              <w:rPr>
                <w:sz w:val="18"/>
              </w:rPr>
              <w:t>[ ]</w:t>
            </w:r>
            <w:proofErr w:type="gramEnd"/>
            <w:r>
              <w:rPr>
                <w:sz w:val="18"/>
              </w:rPr>
              <w:tab/>
            </w:r>
            <w:r>
              <w:rPr>
                <w:sz w:val="18"/>
              </w:rPr>
              <w:tab/>
              <w:t xml:space="preserve">No </w:t>
            </w:r>
            <w:proofErr w:type="gramStart"/>
            <w:r>
              <w:rPr>
                <w:sz w:val="18"/>
              </w:rPr>
              <w:t>[ ]</w:t>
            </w:r>
            <w:proofErr w:type="gramEnd"/>
          </w:p>
          <w:p w14:paraId="2D59ED8A" w14:textId="77777777" w:rsidR="005B77D2" w:rsidRDefault="005B77D2">
            <w:pPr>
              <w:spacing w:before="20"/>
            </w:pPr>
          </w:p>
          <w:p w14:paraId="6DFA9488" w14:textId="77777777" w:rsidR="005B77D2" w:rsidRDefault="00AC56A1">
            <w:pPr>
              <w:tabs>
                <w:tab w:val="left" w:pos="5670"/>
              </w:tabs>
            </w:pPr>
            <w:r>
              <w:rPr>
                <w:sz w:val="18"/>
              </w:rPr>
              <w:t xml:space="preserve">         (c)      Tissue culture</w:t>
            </w:r>
            <w:r>
              <w:rPr>
                <w:sz w:val="18"/>
              </w:rPr>
              <w:tab/>
              <w:t>Yes [ ]</w:t>
            </w:r>
            <w:r>
              <w:rPr>
                <w:sz w:val="18"/>
              </w:rPr>
              <w:tab/>
            </w:r>
            <w:r>
              <w:rPr>
                <w:sz w:val="18"/>
              </w:rPr>
              <w:tab/>
              <w:t>No [ ]</w:t>
            </w:r>
          </w:p>
          <w:p w14:paraId="41211799" w14:textId="77777777" w:rsidR="005B77D2" w:rsidRDefault="005B77D2">
            <w:pPr>
              <w:spacing w:before="20"/>
            </w:pPr>
          </w:p>
          <w:p w14:paraId="2D931B87" w14:textId="77777777" w:rsidR="005B77D2" w:rsidRDefault="00AC56A1">
            <w:pPr>
              <w:tabs>
                <w:tab w:val="left" w:pos="5670"/>
              </w:tabs>
            </w:pPr>
            <w:r>
              <w:rPr>
                <w:sz w:val="18"/>
              </w:rPr>
              <w:t xml:space="preserve">         (d)      Other factors</w:t>
            </w:r>
            <w:r>
              <w:rPr>
                <w:sz w:val="18"/>
              </w:rPr>
              <w:tab/>
              <w:t>Yes [ ]</w:t>
            </w:r>
            <w:r>
              <w:rPr>
                <w:sz w:val="18"/>
              </w:rPr>
              <w:tab/>
            </w:r>
            <w:r>
              <w:rPr>
                <w:sz w:val="18"/>
              </w:rPr>
              <w:tab/>
              <w:t>No [ ]</w:t>
            </w:r>
          </w:p>
          <w:p w14:paraId="7F93E6CD" w14:textId="77777777" w:rsidR="005B77D2" w:rsidRDefault="005B77D2">
            <w:pPr>
              <w:spacing w:before="20"/>
            </w:pPr>
          </w:p>
          <w:p w14:paraId="680A41BA" w14:textId="77777777" w:rsidR="005B77D2" w:rsidRDefault="00AC56A1">
            <w:r>
              <w:rPr>
                <w:sz w:val="18"/>
              </w:rPr>
              <w:t xml:space="preserve">         Please provide details for where you have indicated "yes".</w:t>
            </w:r>
          </w:p>
          <w:p w14:paraId="6C887521" w14:textId="77777777" w:rsidR="005B77D2" w:rsidRDefault="005B77D2">
            <w:pPr>
              <w:spacing w:before="20"/>
            </w:pPr>
          </w:p>
          <w:p w14:paraId="4A0256CB" w14:textId="77777777" w:rsidR="005B77D2" w:rsidRDefault="00AC56A1">
            <w:r>
              <w:rPr>
                <w:sz w:val="18"/>
              </w:rPr>
              <w:t xml:space="preserve">         ____________________________________________________________</w:t>
            </w:r>
          </w:p>
          <w:p w14:paraId="56C8817C" w14:textId="77777777" w:rsidR="005B77D2" w:rsidRDefault="005B77D2"/>
        </w:tc>
      </w:tr>
      <w:tr w:rsidR="005B77D2" w14:paraId="10649D7F" w14:textId="77777777">
        <w:tc>
          <w:tcPr>
            <w:tcW w:w="9986" w:type="dxa"/>
            <w:gridSpan w:val="4"/>
            <w:tcBorders>
              <w:bottom w:val="nil"/>
            </w:tcBorders>
          </w:tcPr>
          <w:p w14:paraId="0DA006B6" w14:textId="77777777" w:rsidR="005B77D2" w:rsidRDefault="005B77D2">
            <w:pPr>
              <w:spacing w:before="20"/>
            </w:pPr>
          </w:p>
          <w:p w14:paraId="4F2E37DA" w14:textId="77777777" w:rsidR="005B77D2" w:rsidRDefault="00AC56A1">
            <w:r>
              <w:rPr>
                <w:sz w:val="18"/>
              </w:rPr>
              <w:t>10.</w:t>
            </w:r>
            <w:r>
              <w:rPr>
                <w:sz w:val="18"/>
              </w:rPr>
              <w:tab/>
              <w:t>I hereby declare that, to the best of my knowledge, the information provided in this form is correct:</w:t>
            </w:r>
          </w:p>
          <w:p w14:paraId="3B2187D4" w14:textId="77777777" w:rsidR="005B77D2" w:rsidRDefault="005B77D2">
            <w:pPr>
              <w:spacing w:before="20"/>
            </w:pPr>
          </w:p>
        </w:tc>
      </w:tr>
      <w:tr w:rsidR="005B77D2" w14:paraId="5397D706" w14:textId="77777777">
        <w:tblPrEx>
          <w:jc w:val="center"/>
        </w:tblPrEx>
        <w:trPr>
          <w:trHeight w:val="800"/>
          <w:jc w:val="center"/>
        </w:trPr>
        <w:tc>
          <w:tcPr>
            <w:tcW w:w="2496" w:type="dxa"/>
            <w:tcBorders>
              <w:top w:val="nil"/>
              <w:bottom w:val="nil"/>
              <w:right w:val="nil"/>
            </w:tcBorders>
          </w:tcPr>
          <w:p w14:paraId="7EFABD91" w14:textId="77777777" w:rsidR="005B77D2" w:rsidRDefault="005B77D2">
            <w:pPr>
              <w:spacing w:before="20"/>
            </w:pPr>
          </w:p>
          <w:p w14:paraId="744758DC" w14:textId="77777777" w:rsidR="005B77D2" w:rsidRDefault="005B77D2">
            <w:pPr>
              <w:spacing w:before="20"/>
            </w:pPr>
          </w:p>
          <w:p w14:paraId="7028F36B" w14:textId="77777777" w:rsidR="005B77D2" w:rsidRDefault="00AC56A1">
            <w:r>
              <w:rPr>
                <w:sz w:val="18"/>
              </w:rPr>
              <w:tab/>
              <w:t>Applicant's name</w:t>
            </w:r>
          </w:p>
        </w:tc>
        <w:tc>
          <w:tcPr>
            <w:tcW w:w="7488" w:type="dxa"/>
            <w:gridSpan w:val="3"/>
            <w:tcBorders>
              <w:top w:val="nil"/>
              <w:left w:val="nil"/>
              <w:bottom w:val="nil"/>
            </w:tcBorders>
          </w:tcPr>
          <w:p w14:paraId="6E0F47AE" w14:textId="77777777" w:rsidR="005B77D2" w:rsidRDefault="005B77D2">
            <w:pPr>
              <w:spacing w:before="20"/>
            </w:pPr>
          </w:p>
          <w:p w14:paraId="5B3DC922" w14:textId="77777777" w:rsidR="005B77D2" w:rsidRDefault="00000000">
            <w:r>
              <w:pict w14:anchorId="6E6E9A5B">
                <v:shape id="_x0000_s2994" type="#_x0000_t202" style="position:absolute;left:0;text-align:left;margin-left:0;margin-top:0;width:283pt;height:25pt;z-index:251658257;mso-position-horizontal:left;mso-position-vertical:center">
                  <v:textbox>
                    <w:txbxContent>
                      <w:p w14:paraId="3CB15B5C" w14:textId="77777777" w:rsidR="005B77D2" w:rsidRDefault="005B77D2"/>
                    </w:txbxContent>
                  </v:textbox>
                </v:shape>
              </w:pict>
            </w:r>
          </w:p>
          <w:p w14:paraId="6C59FEFB" w14:textId="77777777" w:rsidR="005B77D2" w:rsidRDefault="005B77D2">
            <w:pPr>
              <w:spacing w:before="20"/>
            </w:pPr>
          </w:p>
        </w:tc>
      </w:tr>
      <w:tr w:rsidR="005B77D2" w14:paraId="441C5159" w14:textId="77777777">
        <w:trPr>
          <w:trHeight w:val="1000"/>
        </w:trPr>
        <w:tc>
          <w:tcPr>
            <w:tcW w:w="2496" w:type="dxa"/>
            <w:tcBorders>
              <w:top w:val="nil"/>
              <w:bottom w:val="nil"/>
              <w:right w:val="nil"/>
            </w:tcBorders>
          </w:tcPr>
          <w:p w14:paraId="0320D421" w14:textId="77777777" w:rsidR="005B77D2" w:rsidRDefault="005B77D2">
            <w:pPr>
              <w:spacing w:before="20"/>
            </w:pPr>
          </w:p>
          <w:p w14:paraId="1D76AC63" w14:textId="77777777" w:rsidR="005B77D2" w:rsidRDefault="005B77D2">
            <w:pPr>
              <w:spacing w:before="20"/>
            </w:pPr>
          </w:p>
          <w:p w14:paraId="6CC026DC" w14:textId="77777777" w:rsidR="005B77D2" w:rsidRDefault="00AC56A1">
            <w:r>
              <w:rPr>
                <w:sz w:val="18"/>
              </w:rPr>
              <w:tab/>
              <w:t>Signature</w:t>
            </w:r>
          </w:p>
          <w:p w14:paraId="229FAF0C" w14:textId="77777777" w:rsidR="005B77D2" w:rsidRDefault="005B77D2">
            <w:pPr>
              <w:spacing w:before="20"/>
            </w:pPr>
          </w:p>
        </w:tc>
        <w:tc>
          <w:tcPr>
            <w:tcW w:w="2496" w:type="dxa"/>
            <w:tcBorders>
              <w:top w:val="nil"/>
              <w:left w:val="nil"/>
              <w:bottom w:val="nil"/>
              <w:right w:val="nil"/>
            </w:tcBorders>
          </w:tcPr>
          <w:p w14:paraId="630B3334" w14:textId="77777777" w:rsidR="005B77D2" w:rsidRDefault="005B77D2">
            <w:pPr>
              <w:spacing w:before="20"/>
            </w:pPr>
          </w:p>
          <w:p w14:paraId="3FB8358C" w14:textId="77777777" w:rsidR="005B77D2" w:rsidRDefault="00000000">
            <w:r>
              <w:pict w14:anchorId="24247E09">
                <v:shape id="_x0000_s2995" type="#_x0000_t202" style="position:absolute;left:0;text-align:left;margin-left:0;margin-top:0;width:110pt;height:25pt;z-index:251658258;mso-position-horizontal:left;mso-position-vertical:center">
                  <v:textbox>
                    <w:txbxContent>
                      <w:p w14:paraId="62407EB6" w14:textId="77777777" w:rsidR="005B77D2" w:rsidRDefault="005B77D2"/>
                    </w:txbxContent>
                  </v:textbox>
                </v:shape>
              </w:pict>
            </w:r>
          </w:p>
          <w:p w14:paraId="18EB05AB" w14:textId="77777777" w:rsidR="005B77D2" w:rsidRDefault="005B77D2">
            <w:pPr>
              <w:spacing w:before="20"/>
            </w:pPr>
          </w:p>
        </w:tc>
        <w:tc>
          <w:tcPr>
            <w:tcW w:w="100" w:type="pct"/>
            <w:tcBorders>
              <w:top w:val="nil"/>
              <w:left w:val="nil"/>
              <w:bottom w:val="nil"/>
              <w:right w:val="nil"/>
            </w:tcBorders>
          </w:tcPr>
          <w:p w14:paraId="0B452161" w14:textId="77777777" w:rsidR="005B77D2" w:rsidRDefault="005B77D2">
            <w:pPr>
              <w:spacing w:before="20"/>
            </w:pPr>
          </w:p>
          <w:p w14:paraId="761E38D0" w14:textId="77777777" w:rsidR="005B77D2" w:rsidRDefault="005B77D2">
            <w:pPr>
              <w:spacing w:before="20"/>
            </w:pPr>
          </w:p>
          <w:p w14:paraId="007674B5" w14:textId="77777777" w:rsidR="005B77D2" w:rsidRDefault="00AC56A1">
            <w:r>
              <w:tab/>
              <w:t>Date</w:t>
            </w:r>
          </w:p>
          <w:p w14:paraId="5B680205" w14:textId="77777777" w:rsidR="005B77D2" w:rsidRDefault="005B77D2">
            <w:pPr>
              <w:spacing w:before="20"/>
            </w:pPr>
          </w:p>
        </w:tc>
        <w:tc>
          <w:tcPr>
            <w:tcW w:w="2496" w:type="dxa"/>
            <w:tcBorders>
              <w:top w:val="nil"/>
              <w:left w:val="nil"/>
            </w:tcBorders>
          </w:tcPr>
          <w:p w14:paraId="4022517C" w14:textId="77777777" w:rsidR="005B77D2" w:rsidRDefault="005B77D2">
            <w:pPr>
              <w:spacing w:before="20"/>
            </w:pPr>
          </w:p>
          <w:p w14:paraId="7F9CD4EA" w14:textId="77777777" w:rsidR="005B77D2" w:rsidRDefault="00000000">
            <w:r>
              <w:pict w14:anchorId="2703E52E">
                <v:shape id="_x0000_s2996" type="#_x0000_t202" style="position:absolute;left:0;text-align:left;margin-left:0;margin-top:0;width:110pt;height:25pt;z-index:251658259;mso-position-vertical:center">
                  <v:textbox>
                    <w:txbxContent>
                      <w:p w14:paraId="33F3180D" w14:textId="77777777" w:rsidR="005B77D2" w:rsidRDefault="005B77D2"/>
                    </w:txbxContent>
                  </v:textbox>
                </v:shape>
              </w:pict>
            </w:r>
          </w:p>
          <w:p w14:paraId="3EA1112A" w14:textId="77777777" w:rsidR="005B77D2" w:rsidRDefault="005B77D2">
            <w:pPr>
              <w:spacing w:before="20"/>
            </w:pPr>
          </w:p>
        </w:tc>
      </w:tr>
      <w:tr w:rsidR="005B77D2" w14:paraId="1978E6A4" w14:textId="77777777">
        <w:trPr>
          <w:trHeight w:val="200"/>
        </w:trPr>
        <w:tc>
          <w:tcPr>
            <w:tcW w:w="4993" w:type="dxa"/>
            <w:tcBorders>
              <w:left w:val="nil"/>
              <w:bottom w:val="nil"/>
              <w:right w:val="nil"/>
            </w:tcBorders>
          </w:tcPr>
          <w:p w14:paraId="0D699C0D" w14:textId="77777777" w:rsidR="005B77D2" w:rsidRDefault="005B77D2"/>
        </w:tc>
        <w:tc>
          <w:tcPr>
            <w:tcW w:w="4993" w:type="dxa"/>
            <w:gridSpan w:val="3"/>
            <w:tcBorders>
              <w:left w:val="nil"/>
              <w:bottom w:val="nil"/>
              <w:right w:val="nil"/>
            </w:tcBorders>
            <w:vAlign w:val="bottom"/>
          </w:tcPr>
          <w:p w14:paraId="27945499" w14:textId="77777777" w:rsidR="005B77D2" w:rsidRDefault="005B77D2">
            <w:pPr>
              <w:jc w:val="right"/>
            </w:pPr>
          </w:p>
          <w:p w14:paraId="007E3C11" w14:textId="77777777" w:rsidR="005B77D2" w:rsidRDefault="005B77D2">
            <w:pPr>
              <w:jc w:val="right"/>
            </w:pPr>
          </w:p>
          <w:p w14:paraId="05D2FA6C" w14:textId="77777777" w:rsidR="005B77D2" w:rsidRDefault="005B77D2">
            <w:pPr>
              <w:jc w:val="right"/>
            </w:pPr>
          </w:p>
          <w:p w14:paraId="09DDB517" w14:textId="77777777" w:rsidR="005B77D2" w:rsidRDefault="00AC56A1">
            <w:pPr>
              <w:jc w:val="right"/>
            </w:pPr>
            <w:r>
              <w:t>[End of document]</w:t>
            </w:r>
          </w:p>
        </w:tc>
      </w:tr>
    </w:tbl>
    <w:p w14:paraId="4E34ED63" w14:textId="77777777" w:rsidR="005B77D2" w:rsidRDefault="005B77D2"/>
    <w:sectPr w:rsidR="005B77D2">
      <w:headerReference w:type="even" r:id="rId152"/>
      <w:headerReference w:type="default" r:id="rId153"/>
      <w:footerReference w:type="even" r:id="rId154"/>
      <w:footerReference w:type="default" r:id="rId155"/>
      <w:headerReference w:type="first" r:id="rId156"/>
      <w:footerReference w:type="first" r:id="rId157"/>
      <w:pgSz w:w="11906" w:h="16838"/>
      <w:pgMar w:top="400" w:right="960" w:bottom="400" w:left="960" w:header="51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CA901C9" w14:textId="77777777" w:rsidR="00842C76" w:rsidRDefault="00842C76">
      <w:r>
        <w:separator/>
      </w:r>
    </w:p>
  </w:endnote>
  <w:endnote w:type="continuationSeparator" w:id="0">
    <w:p w14:paraId="452D2F70" w14:textId="77777777" w:rsidR="00842C76" w:rsidRDefault="00842C76">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Helvetica">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23CD93" w14:textId="77777777" w:rsidR="002A4AB6" w:rsidRDefault="002A4AB6">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CBEF09" w14:textId="77777777" w:rsidR="005B77D2" w:rsidRDefault="00AC56A1">
    <w:r>
      <w:t xml:space="preserve">_________________________ </w:t>
    </w:r>
  </w:p>
  <w:p w14:paraId="789DEE6E" w14:textId="77777777" w:rsidR="005B77D2" w:rsidRDefault="00AC56A1">
    <w:r>
      <w:rPr>
        <w:sz w:val="16"/>
      </w:rPr>
      <w:t>*</w:t>
    </w:r>
    <w:r>
      <w:rPr>
        <w:sz w:val="16"/>
      </w:rPr>
      <w:tab/>
      <w:t>These names were correct at the time of the introduction of these Test Guidelines but may be revised or updated. [Readers are advised to consult the UPOV Code, which can be found on the UPOV Website (www.upov.int), for the latest information.]</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1A6483" w14:textId="77777777" w:rsidR="005B77D2" w:rsidRDefault="005B77D2"/>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E4FAC5" w14:textId="77777777" w:rsidR="005B77D2" w:rsidRDefault="005B77D2"/>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3E9C0D" w14:textId="77777777" w:rsidR="005B77D2" w:rsidRDefault="005B77D2"/>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FE844C" w14:textId="77777777" w:rsidR="005B77D2" w:rsidRDefault="005B77D2"/>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DF1378" w14:textId="77777777" w:rsidR="005B77D2" w:rsidRDefault="005B77D2"/>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C44D6A" w14:textId="77777777" w:rsidR="005B77D2" w:rsidRDefault="005B77D2"/>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ADE68F" w14:textId="77777777" w:rsidR="005B77D2" w:rsidRDefault="005B77D2"/>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61B306" w14:textId="77777777" w:rsidR="005B77D2" w:rsidRDefault="005B77D2"/>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177590" w14:textId="77777777" w:rsidR="005B77D2" w:rsidRDefault="005B77D2"/>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C7B1E9" w14:textId="77777777" w:rsidR="005B77D2" w:rsidRDefault="005B77D2"/>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E9A32F" w14:textId="77777777" w:rsidR="005B77D2" w:rsidRDefault="005B77D2"/>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DE4A23" w14:textId="77777777" w:rsidR="005B77D2" w:rsidRDefault="005B77D2"/>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80BDAC" w14:textId="77777777" w:rsidR="005B77D2" w:rsidRDefault="005B77D2"/>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78B011" w14:textId="77777777" w:rsidR="005B77D2" w:rsidRDefault="005B77D2"/>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B5CA62" w14:textId="77777777" w:rsidR="005B77D2" w:rsidRDefault="005B77D2"/>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8B82CF" w14:textId="77777777" w:rsidR="005B77D2" w:rsidRDefault="005B77D2"/>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A0210F" w14:textId="77777777" w:rsidR="005B77D2" w:rsidRDefault="00AC56A1">
    <w:pPr>
      <w:pStyle w:val="sectionTenSubSectionSevenHeaderStyle"/>
    </w:pPr>
    <w:r>
      <w:t xml:space="preserve">_________________________ </w:t>
    </w:r>
  </w:p>
  <w:p w14:paraId="59212D11" w14:textId="77777777" w:rsidR="005B77D2" w:rsidRDefault="00AC56A1">
    <w:pPr>
      <w:pStyle w:val="sectionTenSubSectionSevenHeaderStyle"/>
    </w:pPr>
    <w:r>
      <w:rPr>
        <w:vertAlign w:val="superscript"/>
      </w:rPr>
      <w:t>#</w:t>
    </w:r>
    <w:r>
      <w:tab/>
      <w:t>Authorities may allow certain of this information to be provided in a confidential section of the Technical Questionnaire.</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8F0749" w14:textId="77777777" w:rsidR="005B77D2" w:rsidRDefault="005B77D2"/>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E6A745" w14:textId="77777777" w:rsidR="005B77D2" w:rsidRDefault="005B77D2"/>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8F3ADA" w14:textId="77777777" w:rsidR="005B77D2" w:rsidRDefault="005B77D2"/>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D4FC61" w14:textId="77777777" w:rsidR="005B77D2" w:rsidRDefault="005B77D2"/>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894747" w14:textId="77777777" w:rsidR="005B77D2" w:rsidRDefault="005B77D2"/>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A5B28D" w14:textId="77777777" w:rsidR="005B77D2" w:rsidRDefault="005B77D2"/>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FCCEC4" w14:textId="77777777" w:rsidR="005B77D2" w:rsidRDefault="005B77D2"/>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5C6DFA" w14:textId="77777777" w:rsidR="005B77D2" w:rsidRDefault="005B77D2"/>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A56692" w14:textId="77777777" w:rsidR="005B77D2" w:rsidRDefault="005B77D2"/>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6A70F0" w14:textId="77777777" w:rsidR="005B77D2" w:rsidRDefault="005B77D2"/>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C5AC97" w14:textId="77777777" w:rsidR="005B77D2" w:rsidRDefault="005B77D2"/>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A4CFDE" w14:textId="77777777" w:rsidR="005B77D2" w:rsidRDefault="00AC56A1">
    <w:pPr>
      <w:pStyle w:val="sectionTenSubSectionSevenHeaderStyle"/>
    </w:pPr>
    <w:r>
      <w:t xml:space="preserve">_________________________ </w:t>
    </w:r>
  </w:p>
  <w:p w14:paraId="11C73325" w14:textId="77777777" w:rsidR="005B77D2" w:rsidRDefault="00AC56A1">
    <w:pPr>
      <w:pStyle w:val="sectionTenSubSectionSevenHeaderStyle"/>
    </w:pPr>
    <w:r>
      <w:rPr>
        <w:vertAlign w:val="superscript"/>
      </w:rPr>
      <w:t>#</w:t>
    </w:r>
    <w:r>
      <w:tab/>
      <w:t>Authorities may allow certain of this information to be provided in a confidential section of the Technical Questionnaire.</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82684D" w14:textId="77777777" w:rsidR="005B77D2" w:rsidRDefault="005B77D2"/>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368583" w14:textId="77777777" w:rsidR="005B77D2" w:rsidRDefault="005B77D2"/>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88138A" w14:textId="77777777" w:rsidR="005B77D2" w:rsidRDefault="005B77D2"/>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CD513A" w14:textId="77777777" w:rsidR="005B77D2" w:rsidRDefault="005B77D2"/>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35A6947" w14:textId="77777777" w:rsidR="00842C76" w:rsidRDefault="00842C76">
      <w:r>
        <w:separator/>
      </w:r>
    </w:p>
  </w:footnote>
  <w:footnote w:type="continuationSeparator" w:id="0">
    <w:p w14:paraId="1B3DCA40" w14:textId="77777777" w:rsidR="00842C76" w:rsidRDefault="00842C76">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83C9C2" w14:textId="77777777" w:rsidR="005B77D2" w:rsidRDefault="00AC56A1">
    <w:pPr>
      <w:pStyle w:val="customHeaderStyle"/>
    </w:pPr>
    <w:r>
      <w:t>TG/</w:t>
    </w:r>
    <w:proofErr w:type="gramStart"/>
    <w:r>
      <w:t>HELLE(</w:t>
    </w:r>
    <w:proofErr w:type="gramEnd"/>
    <w:r>
      <w:t>proj.2)</w:t>
    </w:r>
    <w:ins w:id="47" w:author="TWO" w:date="2026-07-06T19:09:00Z" w16du:dateUtc="2026-07-06T17:09:00Z">
      <w:r>
        <w:t xml:space="preserve"> with TWO comments</w:t>
      </w:r>
    </w:ins>
  </w:p>
  <w:p w14:paraId="5DDFFEE0" w14:textId="77777777" w:rsidR="005B77D2" w:rsidRDefault="00AC56A1">
    <w:pPr>
      <w:pStyle w:val="customHeaderStyle"/>
    </w:pPr>
    <w:r>
      <w:t>Hellebore, 2026-05-22</w:t>
    </w:r>
  </w:p>
  <w:p w14:paraId="7541CAB0" w14:textId="77777777" w:rsidR="005B77D2" w:rsidRDefault="00AC56A1">
    <w:pPr>
      <w:pStyle w:val="customHeaderStyle"/>
      <w:spacing w:after="160"/>
    </w:pPr>
    <w:r>
      <w:fldChar w:fldCharType="begin"/>
    </w:r>
    <w:r>
      <w:instrText>PAGE "Page Number"</w:instrText>
    </w:r>
    <w:r>
      <w:fldChar w:fldCharType="separate"/>
    </w:r>
    <w:r>
      <w:t>6</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634F8F" w14:textId="77777777" w:rsidR="005B77D2" w:rsidRDefault="005B77D2"/>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4F8ABC" w14:textId="77777777" w:rsidR="005B77D2" w:rsidRDefault="00AC56A1">
    <w:pPr>
      <w:pStyle w:val="customHeaderStyle"/>
    </w:pPr>
    <w:r>
      <w:t>TG/</w:t>
    </w:r>
    <w:proofErr w:type="gramStart"/>
    <w:r>
      <w:t>HELLE(</w:t>
    </w:r>
    <w:proofErr w:type="gramEnd"/>
    <w:r>
      <w:t>proj.2)</w:t>
    </w:r>
    <w:ins w:id="49" w:author="TWO" w:date="2026-07-06T19:09:00Z" w16du:dateUtc="2026-07-06T17:09:00Z">
      <w:r>
        <w:t xml:space="preserve"> with TWO comments</w:t>
      </w:r>
    </w:ins>
  </w:p>
  <w:p w14:paraId="7F8A36F8" w14:textId="77777777" w:rsidR="005B77D2" w:rsidRDefault="00AC56A1">
    <w:pPr>
      <w:pStyle w:val="customHeaderStyle"/>
    </w:pPr>
    <w:r>
      <w:t>Hellebore, 2026-05-22</w:t>
    </w:r>
  </w:p>
  <w:p w14:paraId="746BBEC7" w14:textId="77777777" w:rsidR="005B77D2" w:rsidRDefault="00AC56A1">
    <w:pPr>
      <w:pStyle w:val="customHeaderStyle"/>
      <w:spacing w:after="160"/>
    </w:pPr>
    <w:r>
      <w:fldChar w:fldCharType="begin"/>
    </w:r>
    <w:r>
      <w:instrText>PAGE "Page Number"</w:instrText>
    </w:r>
    <w:r>
      <w:fldChar w:fldCharType="separate"/>
    </w:r>
    <w:r>
      <w:t>7</w:t>
    </w:r>
    <w: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E8DB6C" w14:textId="77777777" w:rsidR="005B77D2" w:rsidRDefault="005B77D2"/>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FC5407" w14:textId="77777777" w:rsidR="005B77D2" w:rsidRDefault="005B77D2"/>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CD3607" w14:textId="77777777" w:rsidR="005B77D2" w:rsidRDefault="00AC56A1">
    <w:pPr>
      <w:pStyle w:val="customHeaderStyle"/>
    </w:pPr>
    <w:r>
      <w:t>TG/</w:t>
    </w:r>
    <w:proofErr w:type="gramStart"/>
    <w:r>
      <w:t>HELLE(</w:t>
    </w:r>
    <w:proofErr w:type="gramEnd"/>
    <w:r>
      <w:t>proj.2)</w:t>
    </w:r>
    <w:ins w:id="187" w:author="TWO" w:date="2026-07-06T19:09:00Z" w16du:dateUtc="2026-07-06T17:09:00Z">
      <w:r>
        <w:t xml:space="preserve"> with TWO comments</w:t>
      </w:r>
    </w:ins>
  </w:p>
  <w:p w14:paraId="2A9E73AD" w14:textId="77777777" w:rsidR="005B77D2" w:rsidRDefault="00AC56A1">
    <w:pPr>
      <w:pStyle w:val="customHeaderStyle"/>
    </w:pPr>
    <w:r>
      <w:t>Hellebore, 2026-05-22</w:t>
    </w:r>
  </w:p>
  <w:p w14:paraId="1BC8721E" w14:textId="77777777" w:rsidR="005B77D2" w:rsidRDefault="00AC56A1">
    <w:pPr>
      <w:pStyle w:val="customHeaderStyle"/>
      <w:spacing w:after="160"/>
    </w:pPr>
    <w:r>
      <w:fldChar w:fldCharType="begin"/>
    </w:r>
    <w:r>
      <w:instrText>PAGE "Page Number"</w:instrText>
    </w:r>
    <w:r>
      <w:fldChar w:fldCharType="separate"/>
    </w:r>
    <w:r>
      <w:t>19</w:t>
    </w:r>
    <w: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6FF5CC" w14:textId="77777777" w:rsidR="005B77D2" w:rsidRDefault="005B77D2"/>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2332C4" w14:textId="77777777" w:rsidR="005B77D2" w:rsidRDefault="005B77D2"/>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F54D65" w14:textId="77777777" w:rsidR="005B77D2" w:rsidRDefault="00AC56A1">
    <w:pPr>
      <w:pStyle w:val="customHeaderStyle"/>
    </w:pPr>
    <w:r>
      <w:t>TG/</w:t>
    </w:r>
    <w:proofErr w:type="gramStart"/>
    <w:r>
      <w:t>HELLE(</w:t>
    </w:r>
    <w:proofErr w:type="gramEnd"/>
    <w:r>
      <w:t>proj.2)</w:t>
    </w:r>
    <w:ins w:id="312" w:author="TWO" w:date="2026-07-06T19:09:00Z" w16du:dateUtc="2026-07-06T17:09:00Z">
      <w:r>
        <w:t xml:space="preserve"> with TWO comments</w:t>
      </w:r>
    </w:ins>
  </w:p>
  <w:p w14:paraId="70A6E98A" w14:textId="77777777" w:rsidR="005B77D2" w:rsidRDefault="00AC56A1">
    <w:pPr>
      <w:pStyle w:val="customHeaderStyle"/>
    </w:pPr>
    <w:r>
      <w:t>Hellebore, 2026-05-22</w:t>
    </w:r>
  </w:p>
  <w:p w14:paraId="4E5A48C5" w14:textId="77777777" w:rsidR="005B77D2" w:rsidRDefault="00AC56A1">
    <w:pPr>
      <w:pStyle w:val="customHeaderStyle"/>
      <w:spacing w:after="160"/>
    </w:pPr>
    <w:r>
      <w:fldChar w:fldCharType="begin"/>
    </w:r>
    <w:r>
      <w:instrText>PAGE "Page Number"</w:instrText>
    </w:r>
    <w:r>
      <w:fldChar w:fldCharType="separate"/>
    </w:r>
    <w:r>
      <w:t>38</w:t>
    </w:r>
    <w:r>
      <w:fldChar w:fldCharType="end"/>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005C28" w14:textId="77777777" w:rsidR="005B77D2" w:rsidRDefault="005B77D2"/>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09DF8E" w14:textId="77777777" w:rsidR="005B77D2" w:rsidRDefault="005B77D2"/>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6C039B" w14:textId="77777777" w:rsidR="005B77D2" w:rsidRDefault="00AC56A1">
    <w:pPr>
      <w:pStyle w:val="customHeaderStyle"/>
    </w:pPr>
    <w:r>
      <w:t>TG/</w:t>
    </w:r>
    <w:proofErr w:type="gramStart"/>
    <w:r>
      <w:t>HELLE(</w:t>
    </w:r>
    <w:proofErr w:type="gramEnd"/>
    <w:r>
      <w:t>proj.2)</w:t>
    </w:r>
    <w:ins w:id="340" w:author="TWO" w:date="2026-07-06T19:09:00Z" w16du:dateUtc="2026-07-06T17:09:00Z">
      <w:r>
        <w:t xml:space="preserve"> with TWO comments</w:t>
      </w:r>
    </w:ins>
  </w:p>
  <w:p w14:paraId="62D33AF5" w14:textId="77777777" w:rsidR="005B77D2" w:rsidRDefault="00AC56A1">
    <w:pPr>
      <w:pStyle w:val="customHeaderStyle"/>
    </w:pPr>
    <w:r>
      <w:t>Hellebore, 2026-05-22</w:t>
    </w:r>
  </w:p>
  <w:p w14:paraId="5C89A756" w14:textId="77777777" w:rsidR="005B77D2" w:rsidRDefault="00AC56A1">
    <w:pPr>
      <w:pStyle w:val="customHeaderStyle"/>
      <w:spacing w:after="160"/>
    </w:pPr>
    <w:r>
      <w:fldChar w:fldCharType="begin"/>
    </w:r>
    <w:r>
      <w:instrText>PAGE "Page Number"</w:instrText>
    </w:r>
    <w:r>
      <w:fldChar w:fldCharType="separate"/>
    </w:r>
    <w:r>
      <w:t>39</w:t>
    </w:r>
    <w:r>
      <w:fldChar w:fldCharType="end"/>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A8789C" w14:textId="77777777" w:rsidR="005B77D2" w:rsidRDefault="005B77D2"/>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F2F9CD" w14:textId="77777777" w:rsidR="005B77D2" w:rsidRDefault="005B77D2"/>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3F5BC0" w14:textId="77777777" w:rsidR="005B77D2" w:rsidRDefault="00AC56A1">
    <w:pPr>
      <w:pStyle w:val="customHeaderStyle"/>
    </w:pPr>
    <w:r>
      <w:t>TG/</w:t>
    </w:r>
    <w:proofErr w:type="gramStart"/>
    <w:r>
      <w:t>HELLE(</w:t>
    </w:r>
    <w:proofErr w:type="gramEnd"/>
    <w:r>
      <w:t>proj.2)</w:t>
    </w:r>
    <w:ins w:id="357" w:author="TWO" w:date="2026-07-06T19:09:00Z" w16du:dateUtc="2026-07-06T17:09:00Z">
      <w:r>
        <w:t xml:space="preserve"> with TWO comments</w:t>
      </w:r>
    </w:ins>
  </w:p>
  <w:p w14:paraId="0DAF9172" w14:textId="77777777" w:rsidR="005B77D2" w:rsidRDefault="00AC56A1">
    <w:pPr>
      <w:pStyle w:val="customHeaderStyle"/>
    </w:pPr>
    <w:r>
      <w:t>Hellebore, 2026-05-22</w:t>
    </w:r>
  </w:p>
  <w:p w14:paraId="236B7AD6" w14:textId="77777777" w:rsidR="005B77D2" w:rsidRDefault="00AC56A1">
    <w:pPr>
      <w:pStyle w:val="customHeaderStyle"/>
      <w:spacing w:after="160"/>
    </w:pPr>
    <w:r>
      <w:fldChar w:fldCharType="begin"/>
    </w:r>
    <w:r>
      <w:instrText>PAGE "Page Number"</w:instrText>
    </w:r>
    <w:r>
      <w:fldChar w:fldCharType="separate"/>
    </w:r>
    <w:r>
      <w:t>41</w:t>
    </w:r>
    <w:r>
      <w:fldChar w:fldCharType="end"/>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34A5E9" w14:textId="77777777" w:rsidR="005B77D2" w:rsidRDefault="005B77D2"/>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4AB0AE" w14:textId="77777777" w:rsidR="005B77D2" w:rsidRDefault="005B77D2"/>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4DFDE0" w14:textId="77777777" w:rsidR="005B77D2" w:rsidRDefault="00AC56A1">
    <w:pPr>
      <w:pStyle w:val="customHeaderStyle"/>
    </w:pPr>
    <w:r>
      <w:t>TG/</w:t>
    </w:r>
    <w:proofErr w:type="gramStart"/>
    <w:r>
      <w:t>HELLE(</w:t>
    </w:r>
    <w:proofErr w:type="gramEnd"/>
    <w:r>
      <w:t>proj.2)</w:t>
    </w:r>
    <w:ins w:id="358" w:author="TWO" w:date="2026-07-06T19:09:00Z" w16du:dateUtc="2026-07-06T17:09:00Z">
      <w:r>
        <w:t xml:space="preserve"> with TWO comments</w:t>
      </w:r>
    </w:ins>
  </w:p>
  <w:p w14:paraId="7C1157F5" w14:textId="77777777" w:rsidR="005B77D2" w:rsidRDefault="00AC56A1">
    <w:pPr>
      <w:pStyle w:val="customHeaderStyle"/>
    </w:pPr>
    <w:r>
      <w:t>Hellebore, 2026-05-22</w:t>
    </w:r>
  </w:p>
  <w:p w14:paraId="40684D30" w14:textId="77777777" w:rsidR="005B77D2" w:rsidRDefault="00AC56A1">
    <w:pPr>
      <w:pStyle w:val="customHeaderStyle"/>
      <w:spacing w:after="160"/>
    </w:pPr>
    <w:r>
      <w:fldChar w:fldCharType="begin"/>
    </w:r>
    <w:r>
      <w:instrText>PAGE "Page Number"</w:instrText>
    </w:r>
    <w:r>
      <w:fldChar w:fldCharType="separate"/>
    </w:r>
    <w:r>
      <w:t>42</w:t>
    </w:r>
    <w:r>
      <w:fldChar w:fldCharType="end"/>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176DBD" w14:textId="77777777" w:rsidR="005B77D2" w:rsidRDefault="005B77D2"/>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408493" w14:textId="77777777" w:rsidR="005B77D2" w:rsidRDefault="005B77D2"/>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3FEF6F" w14:textId="77777777" w:rsidR="005B77D2" w:rsidRDefault="00AC56A1">
    <w:pPr>
      <w:pStyle w:val="customHeaderStyle"/>
    </w:pPr>
    <w:r>
      <w:t>TG/</w:t>
    </w:r>
    <w:proofErr w:type="gramStart"/>
    <w:r>
      <w:t>HELLE(</w:t>
    </w:r>
    <w:proofErr w:type="gramEnd"/>
    <w:r>
      <w:t>proj.2)</w:t>
    </w:r>
    <w:ins w:id="366" w:author="TWO" w:date="2026-07-06T19:09:00Z" w16du:dateUtc="2026-07-06T17:09:00Z">
      <w:r>
        <w:t xml:space="preserve"> with TWO comments</w:t>
      </w:r>
    </w:ins>
  </w:p>
  <w:p w14:paraId="1AD1577C" w14:textId="77777777" w:rsidR="005B77D2" w:rsidRDefault="00AC56A1">
    <w:pPr>
      <w:pStyle w:val="customHeaderStyle"/>
    </w:pPr>
    <w:r>
      <w:t>Hellebore, 2026-05-22</w:t>
    </w:r>
  </w:p>
  <w:p w14:paraId="6C15ED09" w14:textId="77777777" w:rsidR="005B77D2" w:rsidRDefault="00AC56A1">
    <w:pPr>
      <w:pStyle w:val="customHeaderStyle"/>
      <w:spacing w:after="160"/>
    </w:pPr>
    <w:r>
      <w:fldChar w:fldCharType="begin"/>
    </w:r>
    <w:r>
      <w:instrText>PAGE "Page Number"</w:instrText>
    </w:r>
    <w:r>
      <w:fldChar w:fldCharType="separate"/>
    </w:r>
    <w:r>
      <w:t>44</w:t>
    </w:r>
    <w:r>
      <w:fldChar w:fldCharType="end"/>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602B31" w14:textId="77777777" w:rsidR="005B77D2" w:rsidRDefault="005B77D2"/>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621F48" w14:textId="77777777" w:rsidR="005B77D2" w:rsidRDefault="005B77D2"/>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9ACE4B" w14:textId="77777777" w:rsidR="005B77D2" w:rsidRDefault="00AC56A1">
    <w:pPr>
      <w:pStyle w:val="customHeaderStyle"/>
    </w:pPr>
    <w:r>
      <w:t>TG/</w:t>
    </w:r>
    <w:proofErr w:type="gramStart"/>
    <w:r>
      <w:t>HELLE(</w:t>
    </w:r>
    <w:proofErr w:type="gramEnd"/>
    <w:r>
      <w:t>proj.2)</w:t>
    </w:r>
    <w:ins w:id="435" w:author="TWO" w:date="2026-07-06T19:09:00Z" w16du:dateUtc="2026-07-06T17:09:00Z">
      <w:r>
        <w:t xml:space="preserve"> with TWO comments</w:t>
      </w:r>
    </w:ins>
  </w:p>
  <w:p w14:paraId="32E8D350" w14:textId="77777777" w:rsidR="005B77D2" w:rsidRDefault="00AC56A1">
    <w:pPr>
      <w:pStyle w:val="customHeaderStyle"/>
    </w:pPr>
    <w:r>
      <w:t>Hellebore, 2026-05-22</w:t>
    </w:r>
  </w:p>
  <w:p w14:paraId="28FF6327" w14:textId="77777777" w:rsidR="005B77D2" w:rsidRDefault="00AC56A1">
    <w:pPr>
      <w:pStyle w:val="customHeaderStyle"/>
      <w:spacing w:after="160"/>
    </w:pPr>
    <w:r>
      <w:fldChar w:fldCharType="begin"/>
    </w:r>
    <w:r>
      <w:instrText>PAGE "Page Number"</w:instrText>
    </w:r>
    <w:r>
      <w:fldChar w:fldCharType="separate"/>
    </w:r>
    <w:r>
      <w:t>45</w:t>
    </w:r>
    <w:r>
      <w:fldChar w:fldCharType="end"/>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250CBE" w14:textId="77777777" w:rsidR="005B77D2" w:rsidRDefault="005B77D2"/>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1DEBE8" w14:textId="77777777" w:rsidR="005B77D2" w:rsidRDefault="005B77D2"/>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B3D336" w14:textId="77777777" w:rsidR="005B77D2" w:rsidRDefault="00AC56A1">
    <w:pPr>
      <w:pStyle w:val="customHeaderStyle"/>
    </w:pPr>
    <w:r>
      <w:t>TG/</w:t>
    </w:r>
    <w:proofErr w:type="gramStart"/>
    <w:r>
      <w:t>HELLE(</w:t>
    </w:r>
    <w:proofErr w:type="gramEnd"/>
    <w:r>
      <w:t>proj.2)</w:t>
    </w:r>
    <w:ins w:id="436" w:author="TWO" w:date="2026-07-06T19:09:00Z" w16du:dateUtc="2026-07-06T17:09:00Z">
      <w:r>
        <w:t xml:space="preserve"> with TWO comments</w:t>
      </w:r>
    </w:ins>
  </w:p>
  <w:p w14:paraId="24BA7504" w14:textId="77777777" w:rsidR="005B77D2" w:rsidRDefault="00AC56A1">
    <w:pPr>
      <w:pStyle w:val="customHeaderStyle"/>
    </w:pPr>
    <w:r>
      <w:t>Hellebore, 2026-05-22</w:t>
    </w:r>
  </w:p>
  <w:p w14:paraId="2027EF59" w14:textId="77777777" w:rsidR="005B77D2" w:rsidRDefault="00AC56A1">
    <w:pPr>
      <w:pStyle w:val="customHeaderStyle"/>
      <w:spacing w:after="160"/>
    </w:pPr>
    <w:r>
      <w:fldChar w:fldCharType="begin"/>
    </w:r>
    <w:r>
      <w:instrText>PAGE "Page Number"</w:instrText>
    </w:r>
    <w:r>
      <w:fldChar w:fldCharType="separate"/>
    </w:r>
    <w:r>
      <w:t>47</w:t>
    </w:r>
    <w:r>
      <w:fldChar w:fldCharType="end"/>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D44960" w14:textId="77777777" w:rsidR="005B77D2" w:rsidRDefault="005B77D2"/>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34BC32" w14:textId="77777777" w:rsidR="005B77D2" w:rsidRDefault="005B77D2"/>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255509" w14:textId="77777777" w:rsidR="005B77D2" w:rsidRDefault="00AC56A1">
    <w:pPr>
      <w:pStyle w:val="customHeaderStyle"/>
    </w:pPr>
    <w:r>
      <w:t>TG/</w:t>
    </w:r>
    <w:proofErr w:type="gramStart"/>
    <w:r>
      <w:t>HELLE(</w:t>
    </w:r>
    <w:proofErr w:type="gramEnd"/>
    <w:r>
      <w:t>proj.2)</w:t>
    </w:r>
    <w:ins w:id="437" w:author="TWO" w:date="2026-07-06T19:09:00Z" w16du:dateUtc="2026-07-06T17:09:00Z">
      <w:r>
        <w:t xml:space="preserve"> with TWO comments</w:t>
      </w:r>
    </w:ins>
  </w:p>
  <w:p w14:paraId="0E3BEF52" w14:textId="77777777" w:rsidR="005B77D2" w:rsidRDefault="00AC56A1">
    <w:pPr>
      <w:pStyle w:val="customHeaderStyle"/>
    </w:pPr>
    <w:r>
      <w:t>Hellebore, 2026-05-22</w:t>
    </w:r>
  </w:p>
  <w:p w14:paraId="2C58E758" w14:textId="77777777" w:rsidR="005B77D2" w:rsidRDefault="00AC56A1">
    <w:pPr>
      <w:pStyle w:val="customHeaderStyle"/>
      <w:spacing w:after="160"/>
    </w:pPr>
    <w:r>
      <w:fldChar w:fldCharType="begin"/>
    </w:r>
    <w:r>
      <w:instrText>PAGE "Page Number"</w:instrText>
    </w:r>
    <w:r>
      <w:fldChar w:fldCharType="separate"/>
    </w:r>
    <w:r>
      <w:t>48</w:t>
    </w:r>
    <w:r>
      <w:fldChar w:fldCharType="end"/>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5A4B4D" w14:textId="77777777" w:rsidR="005B77D2" w:rsidRDefault="005B77D2"/>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9C8EFA" w14:textId="77777777" w:rsidR="005B77D2" w:rsidRDefault="005B77D2"/>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EA59CF" w14:textId="77777777" w:rsidR="005B77D2" w:rsidRDefault="00AC56A1">
    <w:pPr>
      <w:pStyle w:val="customHeaderStyle"/>
    </w:pPr>
    <w:r>
      <w:t>TG/</w:t>
    </w:r>
    <w:proofErr w:type="gramStart"/>
    <w:r>
      <w:t>HELLE(</w:t>
    </w:r>
    <w:proofErr w:type="gramEnd"/>
    <w:r>
      <w:t>proj.2)</w:t>
    </w:r>
    <w:ins w:id="455" w:author="TWO" w:date="2026-07-06T19:09:00Z" w16du:dateUtc="2026-07-06T17:09:00Z">
      <w:r>
        <w:t xml:space="preserve"> with TWO comments</w:t>
      </w:r>
    </w:ins>
  </w:p>
  <w:p w14:paraId="70842A5F" w14:textId="77777777" w:rsidR="005B77D2" w:rsidRDefault="00AC56A1">
    <w:pPr>
      <w:pStyle w:val="customHeaderStyle"/>
    </w:pPr>
    <w:r>
      <w:t>Hellebore, 2026-05-22</w:t>
    </w:r>
  </w:p>
  <w:p w14:paraId="195A65FE" w14:textId="77777777" w:rsidR="005B77D2" w:rsidRDefault="00AC56A1">
    <w:pPr>
      <w:pStyle w:val="customHeaderStyle"/>
      <w:spacing w:after="160"/>
    </w:pPr>
    <w:r>
      <w:fldChar w:fldCharType="begin"/>
    </w:r>
    <w:r>
      <w:instrText>PAGE "Page Number"</w:instrText>
    </w:r>
    <w:r>
      <w:fldChar w:fldCharType="separate"/>
    </w:r>
    <w:r>
      <w:t>49</w:t>
    </w:r>
    <w:r>
      <w:fldChar w:fldCharType="end"/>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57A80D" w14:textId="77777777" w:rsidR="005B77D2" w:rsidRDefault="005B77D2"/>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BF7BD1"/>
    <w:multiLevelType w:val="multilevel"/>
    <w:tmpl w:val="9EC45322"/>
    <w:lvl w:ilvl="0">
      <w:start w:val="1"/>
      <w:numFmt w:val="decimal"/>
      <w:pStyle w:val="Heading1"/>
      <w:lvlText w:val="%1."/>
      <w:lvlJc w:val="left"/>
      <w:pPr>
        <w:ind w:left="360" w:hanging="360"/>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1" w15:restartNumberingAfterBreak="0">
    <w:nsid w:val="059551DB"/>
    <w:multiLevelType w:val="multilevel"/>
    <w:tmpl w:val="0256D96A"/>
    <w:lvl w:ilvl="0">
      <w:start w:val="1"/>
      <w:numFmt w:val="decimal"/>
      <w:lvlText w:val="%1."/>
      <w:lvlJc w:val="left"/>
      <w:pPr>
        <w:tabs>
          <w:tab w:val="left" w:pos="567"/>
        </w:tabs>
        <w:ind w:left="567" w:hanging="567"/>
      </w:pPr>
      <w:rPr>
        <w:rFonts w:ascii="Arial" w:hAnsi="Arial" w:hint="default"/>
        <w:b w:val="0"/>
        <w:i w:val="0"/>
        <w:color w:val="auto"/>
        <w:sz w:val="20"/>
        <w:u w:val="none"/>
      </w:rPr>
    </w:lvl>
    <w:lvl w:ilvl="1">
      <w:start w:val="2"/>
      <w:numFmt w:val="decimal"/>
      <w:isLgl/>
      <w:lvlText w:val="%1.%2"/>
      <w:lvlJc w:val="left"/>
      <w:pPr>
        <w:tabs>
          <w:tab w:val="left" w:pos="735"/>
        </w:tabs>
        <w:ind w:left="735" w:hanging="735"/>
      </w:pPr>
      <w:rPr>
        <w:rFonts w:hint="default"/>
      </w:rPr>
    </w:lvl>
    <w:lvl w:ilvl="2">
      <w:start w:val="1"/>
      <w:numFmt w:val="decimal"/>
      <w:isLgl/>
      <w:lvlText w:val="%1.%2.%3"/>
      <w:lvlJc w:val="left"/>
      <w:pPr>
        <w:tabs>
          <w:tab w:val="left" w:pos="735"/>
        </w:tabs>
        <w:ind w:left="735" w:hanging="735"/>
      </w:pPr>
      <w:rPr>
        <w:rFonts w:hint="default"/>
      </w:rPr>
    </w:lvl>
    <w:lvl w:ilvl="3">
      <w:start w:val="1"/>
      <w:numFmt w:val="decimal"/>
      <w:isLgl/>
      <w:lvlText w:val="%1.%2.%3.%4"/>
      <w:lvlJc w:val="left"/>
      <w:pPr>
        <w:tabs>
          <w:tab w:val="left" w:pos="735"/>
        </w:tabs>
        <w:ind w:left="735" w:hanging="735"/>
      </w:pPr>
      <w:rPr>
        <w:rFonts w:hint="default"/>
      </w:rPr>
    </w:lvl>
    <w:lvl w:ilvl="4">
      <w:start w:val="1"/>
      <w:numFmt w:val="decimal"/>
      <w:isLgl/>
      <w:lvlText w:val="%1.%2.%3.%4.%5"/>
      <w:lvlJc w:val="left"/>
      <w:pPr>
        <w:tabs>
          <w:tab w:val="left" w:pos="1080"/>
        </w:tabs>
        <w:ind w:left="1080" w:hanging="1080"/>
      </w:pPr>
      <w:rPr>
        <w:rFonts w:hint="default"/>
      </w:rPr>
    </w:lvl>
    <w:lvl w:ilvl="5">
      <w:start w:val="1"/>
      <w:numFmt w:val="decimal"/>
      <w:isLgl/>
      <w:lvlText w:val="%1.%2.%3.%4.%5.%6"/>
      <w:lvlJc w:val="left"/>
      <w:pPr>
        <w:tabs>
          <w:tab w:val="left" w:pos="1080"/>
        </w:tabs>
        <w:ind w:left="1080" w:hanging="1080"/>
      </w:pPr>
      <w:rPr>
        <w:rFonts w:hint="default"/>
      </w:rPr>
    </w:lvl>
    <w:lvl w:ilvl="6">
      <w:start w:val="1"/>
      <w:numFmt w:val="decimal"/>
      <w:isLgl/>
      <w:lvlText w:val="%1.%2.%3.%4.%5.%6.%7"/>
      <w:lvlJc w:val="left"/>
      <w:pPr>
        <w:tabs>
          <w:tab w:val="left" w:pos="1440"/>
        </w:tabs>
        <w:ind w:left="1440" w:hanging="1440"/>
      </w:pPr>
      <w:rPr>
        <w:rFonts w:hint="default"/>
      </w:rPr>
    </w:lvl>
    <w:lvl w:ilvl="7">
      <w:start w:val="1"/>
      <w:numFmt w:val="decimal"/>
      <w:isLgl/>
      <w:lvlText w:val="%1.%2.%3.%4.%5.%6.%7.%8"/>
      <w:lvlJc w:val="left"/>
      <w:pPr>
        <w:tabs>
          <w:tab w:val="left" w:pos="1440"/>
        </w:tabs>
        <w:ind w:left="1440" w:hanging="1440"/>
      </w:pPr>
      <w:rPr>
        <w:rFonts w:hint="default"/>
      </w:rPr>
    </w:lvl>
    <w:lvl w:ilvl="8">
      <w:start w:val="1"/>
      <w:numFmt w:val="decimal"/>
      <w:isLgl/>
      <w:lvlText w:val="%1.%2.%3.%4.%5.%6.%7.%8.%9"/>
      <w:lvlJc w:val="left"/>
      <w:pPr>
        <w:tabs>
          <w:tab w:val="left" w:pos="1800"/>
        </w:tabs>
        <w:ind w:left="1800" w:hanging="1800"/>
      </w:pPr>
      <w:rPr>
        <w:rFonts w:hint="default"/>
      </w:rPr>
    </w:lvl>
  </w:abstractNum>
  <w:abstractNum w:abstractNumId="2" w15:restartNumberingAfterBreak="0">
    <w:nsid w:val="090C33D6"/>
    <w:multiLevelType w:val="multilevel"/>
    <w:tmpl w:val="BD887ED2"/>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 w15:restartNumberingAfterBreak="0">
    <w:nsid w:val="3675543C"/>
    <w:multiLevelType w:val="multilevel"/>
    <w:tmpl w:val="AC6AF07A"/>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4" w15:restartNumberingAfterBreak="0">
    <w:nsid w:val="77303B54"/>
    <w:multiLevelType w:val="multilevel"/>
    <w:tmpl w:val="77244684"/>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5" w15:restartNumberingAfterBreak="0">
    <w:nsid w:val="7FA82C26"/>
    <w:multiLevelType w:val="multilevel"/>
    <w:tmpl w:val="DED05C0C"/>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num w:numId="1" w16cid:durableId="873809697">
    <w:abstractNumId w:val="5"/>
  </w:num>
  <w:num w:numId="2" w16cid:durableId="1341398014">
    <w:abstractNumId w:val="3"/>
  </w:num>
  <w:num w:numId="3" w16cid:durableId="1692681560">
    <w:abstractNumId w:val="1"/>
  </w:num>
  <w:num w:numId="4" w16cid:durableId="1316953295">
    <w:abstractNumId w:val="2"/>
  </w:num>
  <w:num w:numId="5" w16cid:durableId="756170121">
    <w:abstractNumId w:val="4"/>
  </w:num>
  <w:num w:numId="6" w16cid:durableId="1386099589">
    <w:abstractNumId w:val="0"/>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OERTEL Romy">
    <w15:presenceInfo w15:providerId="AD" w15:userId="S::romy.oertel@upov.int::f28e12c0-ad39-4075-8829-81c6763eb5bb"/>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bordersDoNotSurroundHeader/>
  <w:bordersDoNotSurroundFooter/>
  <w:proofState w:spelling="clean" w:grammar="clean"/>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trackRevisions/>
  <w:doNotTrackMoves/>
  <w:defaultTabStop w:val="710"/>
  <w:hyphenationZone w:val="425"/>
  <w:doNotUseMarginsForDrawingGridOrigin/>
  <w:noPunctuationKerning/>
  <w:characterSpacingControl w:val="doNotCompress"/>
  <w:footnotePr>
    <w:footnote w:id="-1"/>
    <w:footnote w:id="0"/>
  </w:footnotePr>
  <w:endnotePr>
    <w:endnote w:id="-1"/>
    <w:endnote w:id="0"/>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B77D2"/>
    <w:rsid w:val="00085FD9"/>
    <w:rsid w:val="000962EB"/>
    <w:rsid w:val="000A3D41"/>
    <w:rsid w:val="000E50AA"/>
    <w:rsid w:val="001555C1"/>
    <w:rsid w:val="001567C3"/>
    <w:rsid w:val="001E5356"/>
    <w:rsid w:val="0022212C"/>
    <w:rsid w:val="00230A3C"/>
    <w:rsid w:val="002647C2"/>
    <w:rsid w:val="002A4AB6"/>
    <w:rsid w:val="003172C1"/>
    <w:rsid w:val="003A0431"/>
    <w:rsid w:val="003C3998"/>
    <w:rsid w:val="003D57DE"/>
    <w:rsid w:val="004B3243"/>
    <w:rsid w:val="004C6088"/>
    <w:rsid w:val="005018FB"/>
    <w:rsid w:val="0056504D"/>
    <w:rsid w:val="00566E64"/>
    <w:rsid w:val="0057500E"/>
    <w:rsid w:val="005B033B"/>
    <w:rsid w:val="005B77D2"/>
    <w:rsid w:val="00610354"/>
    <w:rsid w:val="006229C3"/>
    <w:rsid w:val="00636765"/>
    <w:rsid w:val="00653BBF"/>
    <w:rsid w:val="00777A7F"/>
    <w:rsid w:val="00787430"/>
    <w:rsid w:val="007B3E9D"/>
    <w:rsid w:val="007F1839"/>
    <w:rsid w:val="00825337"/>
    <w:rsid w:val="00842C76"/>
    <w:rsid w:val="00852941"/>
    <w:rsid w:val="00860F8B"/>
    <w:rsid w:val="00866E03"/>
    <w:rsid w:val="008A218D"/>
    <w:rsid w:val="008D3D7E"/>
    <w:rsid w:val="008F536F"/>
    <w:rsid w:val="00941D01"/>
    <w:rsid w:val="00955274"/>
    <w:rsid w:val="009B7235"/>
    <w:rsid w:val="00A0212C"/>
    <w:rsid w:val="00A03A03"/>
    <w:rsid w:val="00A107D8"/>
    <w:rsid w:val="00A32282"/>
    <w:rsid w:val="00A90090"/>
    <w:rsid w:val="00A92DB4"/>
    <w:rsid w:val="00AC56A1"/>
    <w:rsid w:val="00B45C6B"/>
    <w:rsid w:val="00B50577"/>
    <w:rsid w:val="00B5660A"/>
    <w:rsid w:val="00CA74B5"/>
    <w:rsid w:val="00DA7A16"/>
    <w:rsid w:val="00DD1DD8"/>
    <w:rsid w:val="00E21473"/>
    <w:rsid w:val="00E3062C"/>
    <w:rsid w:val="00E647E6"/>
    <w:rsid w:val="00E9347E"/>
    <w:rsid w:val="00ED4714"/>
    <w:rsid w:val="00EE549D"/>
    <w:rsid w:val="00F54E40"/>
    <w:rsid w:val="00FB0D09"/>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997"/>
    <o:shapelayout v:ext="edit">
      <o:idmap v:ext="edit" data="1,2"/>
    </o:shapelayout>
  </w:shapeDefaults>
  <w:decimalSymbol w:val="."/>
  <w:listSeparator w:val=","/>
  <w14:docId w14:val="7F22188E"/>
  <w15:docId w15:val="{14F2BCF4-8E8E-4C2E-BC6B-7FFEF5E4605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zh-CN"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index 1" w:semiHidden="1" w:qFormat="1"/>
    <w:lsdException w:name="index 2" w:semiHidden="1" w:qFormat="1"/>
    <w:lsdException w:name="index 3" w:semiHidden="1" w:qFormat="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qFormat="1"/>
    <w:lsdException w:name="toc 2" w:semiHidden="1" w:qFormat="1"/>
    <w:lsdException w:name="toc 3" w:semiHidden="1" w:qFormat="1"/>
    <w:lsdException w:name="toc 4" w:semiHidden="1" w:qFormat="1"/>
    <w:lsdException w:name="toc 5" w:semiHidden="1" w:qFormat="1"/>
    <w:lsdException w:name="toc 6" w:qFormat="1"/>
    <w:lsdException w:name="toc 7" w:qFormat="1"/>
    <w:lsdException w:name="toc 8" w:qFormat="1"/>
    <w:lsdException w:name="toc 9" w:qFormat="1"/>
    <w:lsdException w:name="Normal Indent" w:semiHidden="1" w:qFormat="1"/>
    <w:lsdException w:name="footnote text" w:qFormat="1"/>
    <w:lsdException w:name="annotation text" w:semiHidden="1" w:unhideWhenUsed="1"/>
    <w:lsdException w:name="header" w:qFormat="1"/>
    <w:lsdException w:name="footer" w:qFormat="1"/>
    <w:lsdException w:name="index heading" w:semiHidden="1" w:unhideWhenUsed="1"/>
    <w:lsdException w:name="caption" w:qFormat="1"/>
    <w:lsdException w:name="table of figures" w:semiHidden="1" w:unhideWhenUsed="1"/>
    <w:lsdException w:name="envelope address" w:semiHidden="1" w:qFormat="1"/>
    <w:lsdException w:name="envelope return" w:semiHidden="1" w:qFormat="1"/>
    <w:lsdException w:name="footnote reference" w:semiHidden="1" w:qFormat="1"/>
    <w:lsdException w:name="annotation reference" w:semiHidden="1" w:unhideWhenUsed="1"/>
    <w:lsdException w:name="line number" w:semiHidden="1" w:qFormat="1"/>
    <w:lsdException w:name="page number" w:qFormat="1"/>
    <w:lsdException w:name="endnote reference" w:semiHidden="1" w:qFormat="1"/>
    <w:lsdException w:name="endnote text" w:qFormat="1"/>
    <w:lsdException w:name="table of authorities" w:semiHidden="1" w:unhideWhenUsed="1"/>
    <w:lsdException w:name="macro" w:semiHidden="1" w:qFormat="1"/>
    <w:lsdException w:name="toa heading" w:semiHidden="1" w:unhideWhenUsed="1"/>
    <w:lsdException w:name="List" w:semiHidden="1" w:qFormat="1"/>
    <w:lsdException w:name="List Bullet" w:qFormat="1"/>
    <w:lsdException w:name="List Number" w:semiHidden="1" w:qFormat="1"/>
    <w:lsdException w:name="List 2" w:semiHidden="1" w:qFormat="1"/>
    <w:lsdException w:name="List 3" w:semiHidden="1" w:qFormat="1"/>
    <w:lsdException w:name="List 4" w:semiHidden="1" w:qFormat="1"/>
    <w:lsdException w:name="List 5" w:semiHidden="1" w:qFormat="1"/>
    <w:lsdException w:name="List Bullet 2" w:semiHidden="1" w:qFormat="1"/>
    <w:lsdException w:name="List Bullet 3" w:semiHidden="1" w:qFormat="1"/>
    <w:lsdException w:name="List Bullet 4" w:semiHidden="1" w:qFormat="1"/>
    <w:lsdException w:name="List Bullet 5" w:semiHidden="1" w:qFormat="1"/>
    <w:lsdException w:name="List Number 2" w:semiHidden="1" w:qFormat="1"/>
    <w:lsdException w:name="List Number 3" w:semiHidden="1" w:qFormat="1"/>
    <w:lsdException w:name="List Number 4" w:semiHidden="1" w:qFormat="1"/>
    <w:lsdException w:name="List Number 5" w:semiHidden="1" w:qFormat="1"/>
    <w:lsdException w:name="Title" w:qFormat="1"/>
    <w:lsdException w:name="Closing" w:qFormat="1"/>
    <w:lsdException w:name="Signature" w:semiHidden="1" w:unhideWhenUsed="1"/>
    <w:lsdException w:name="Default Paragraph Font" w:semiHidden="1" w:uiPriority="1" w:unhideWhenUsed="1" w:qFormat="1"/>
    <w:lsdException w:name="Body Text" w:qFormat="1"/>
    <w:lsdException w:name="Body Text Indent" w:qFormat="1"/>
    <w:lsdException w:name="List Continue" w:semiHidden="1" w:qFormat="1"/>
    <w:lsdException w:name="List Continue 2" w:semiHidden="1" w:qFormat="1"/>
    <w:lsdException w:name="List Continue 3" w:semiHidden="1" w:qFormat="1"/>
    <w:lsdException w:name="List Continue 4" w:semiHidden="1" w:qFormat="1"/>
    <w:lsdException w:name="List Continue 5" w:semiHidden="1" w:qFormat="1"/>
    <w:lsdException w:name="Message Header" w:semiHidden="1" w:qFormat="1"/>
    <w:lsdException w:name="Subtitle" w:qFormat="1"/>
    <w:lsdException w:name="Salutation" w:semiHidden="1" w:qFormat="1"/>
    <w:lsdException w:name="Body Text First Indent 2"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qFormat="1"/>
    <w:lsdException w:name="Hyperlink" w:qFormat="1"/>
    <w:lsdException w:name="FollowedHyperlink" w:qFormat="1"/>
    <w:lsdException w:name="Strong" w:qFormat="1"/>
    <w:lsdException w:name="Emphasis" w:qFormat="1"/>
    <w:lsdException w:name="Document Map" w:semiHidden="1" w:qFormat="1"/>
    <w:lsdException w:name="Plain Text" w:qFormat="1"/>
    <w:lsdException w:name="E-mail Signature" w:semiHidden="1" w:qFormat="1"/>
    <w:lsdException w:name="HTML Top of Form" w:semiHidden="1" w:uiPriority="99" w:unhideWhenUsed="1"/>
    <w:lsdException w:name="HTML Bottom of Form" w:semiHidden="1" w:uiPriority="99" w:unhideWhenUsed="1"/>
    <w:lsdException w:name="Normal (Web)" w:qFormat="1"/>
    <w:lsdException w:name="HTML Acronym" w:semiHidden="1" w:qFormat="1"/>
    <w:lsdException w:name="HTML Address" w:semiHidden="1" w:qFormat="1"/>
    <w:lsdException w:name="HTML Cite" w:semiHidden="1" w:qFormat="1"/>
    <w:lsdException w:name="HTML Code" w:semiHidden="1" w:qFormat="1"/>
    <w:lsdException w:name="HTML Definition" w:semiHidden="1" w:qFormat="1"/>
    <w:lsdException w:name="HTML Keyboard" w:semiHidden="1" w:qFormat="1"/>
    <w:lsdException w:name="HTML Preformatted" w:semiHidden="1" w:qFormat="1"/>
    <w:lsdException w:name="HTML Sample" w:semiHidden="1" w:qFormat="1"/>
    <w:lsdException w:name="HTML Variable" w:semiHidden="1" w:qFormat="1"/>
    <w:lsdException w:name="Normal Table" w:semiHidden="1" w:uiPriority="99" w:unhideWhenUsed="1" w:qFormat="1"/>
    <w:lsdException w:name="annotation subject" w:semiHidden="1"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qFormat="1"/>
    <w:lsdException w:name="Table Simple 2" w:semiHidden="1" w:unhideWhenUsed="1" w:qFormat="1"/>
    <w:lsdException w:name="Table Simple 3" w:semiHidden="1" w:unhideWhenUsed="1" w:qFormat="1"/>
    <w:lsdException w:name="Table Classic 1" w:semiHidden="1" w:unhideWhenUsed="1" w:qFormat="1"/>
    <w:lsdException w:name="Table Classic 2" w:semiHidden="1" w:unhideWhenUsed="1" w:qFormat="1"/>
    <w:lsdException w:name="Table Classic 3" w:semiHidden="1" w:unhideWhenUsed="1" w:qFormat="1"/>
    <w:lsdException w:name="Table Classic 4" w:semiHidden="1" w:unhideWhenUsed="1" w:qFormat="1"/>
    <w:lsdException w:name="Table Colorful 1" w:semiHidden="1" w:unhideWhenUsed="1" w:qFormat="1"/>
    <w:lsdException w:name="Table Colorful 2" w:semiHidden="1" w:unhideWhenUsed="1" w:qFormat="1"/>
    <w:lsdException w:name="Table Colorful 3" w:semiHidden="1" w:unhideWhenUsed="1" w:qFormat="1"/>
    <w:lsdException w:name="Table Columns 1" w:semiHidden="1" w:unhideWhenUsed="1" w:qFormat="1"/>
    <w:lsdException w:name="Table Columns 2" w:semiHidden="1" w:unhideWhenUsed="1" w:qFormat="1"/>
    <w:lsdException w:name="Table Columns 3" w:semiHidden="1" w:unhideWhenUsed="1" w:qFormat="1"/>
    <w:lsdException w:name="Table Columns 4" w:semiHidden="1" w:unhideWhenUsed="1" w:qFormat="1"/>
    <w:lsdException w:name="Table Columns 5" w:semiHidden="1" w:unhideWhenUsed="1" w:qFormat="1"/>
    <w:lsdException w:name="Table Grid 1" w:semiHidden="1" w:unhideWhenUsed="1" w:qFormat="1"/>
    <w:lsdException w:name="Table Grid 2" w:semiHidden="1" w:unhideWhenUsed="1" w:qFormat="1"/>
    <w:lsdException w:name="Table Grid 3" w:semiHidden="1" w:unhideWhenUsed="1" w:qFormat="1"/>
    <w:lsdException w:name="Table Grid 4" w:semiHidden="1" w:unhideWhenUsed="1" w:qFormat="1"/>
    <w:lsdException w:name="Table Grid 5" w:semiHidden="1" w:unhideWhenUsed="1" w:qFormat="1"/>
    <w:lsdException w:name="Table Grid 6" w:semiHidden="1" w:unhideWhenUsed="1" w:qFormat="1"/>
    <w:lsdException w:name="Table Grid 7" w:semiHidden="1" w:unhideWhenUsed="1" w:qFormat="1"/>
    <w:lsdException w:name="Table Grid 8" w:semiHidden="1" w:unhideWhenUsed="1" w:qFormat="1"/>
    <w:lsdException w:name="Table List 1" w:semiHidden="1" w:unhideWhenUsed="1" w:qFormat="1"/>
    <w:lsdException w:name="Table List 2" w:semiHidden="1" w:unhideWhenUsed="1" w:qFormat="1"/>
    <w:lsdException w:name="Table List 3" w:semiHidden="1" w:unhideWhenUsed="1" w:qFormat="1"/>
    <w:lsdException w:name="Table List 4" w:semiHidden="1" w:unhideWhenUsed="1" w:qFormat="1"/>
    <w:lsdException w:name="Table List 5" w:semiHidden="1" w:unhideWhenUsed="1" w:qFormat="1"/>
    <w:lsdException w:name="Table List 6" w:semiHidden="1" w:unhideWhenUsed="1" w:qFormat="1"/>
    <w:lsdException w:name="Table List 7" w:semiHidden="1" w:unhideWhenUsed="1" w:qFormat="1"/>
    <w:lsdException w:name="Table List 8" w:semiHidden="1" w:unhideWhenUsed="1" w:qFormat="1"/>
    <w:lsdException w:name="Table 3D effects 1" w:semiHidden="1" w:unhideWhenUsed="1" w:qFormat="1"/>
    <w:lsdException w:name="Table 3D effects 2" w:semiHidden="1" w:unhideWhenUsed="1" w:qFormat="1"/>
    <w:lsdException w:name="Table 3D effects 3" w:semiHidden="1" w:unhideWhenUsed="1" w:qFormat="1"/>
    <w:lsdException w:name="Table Contemporary" w:semiHidden="1" w:unhideWhenUsed="1" w:qFormat="1"/>
    <w:lsdException w:name="Table Elegant" w:semiHidden="1" w:unhideWhenUsed="1" w:qFormat="1"/>
    <w:lsdException w:name="Table Professional" w:semiHidden="1" w:unhideWhenUsed="1" w:qFormat="1"/>
    <w:lsdException w:name="Table Subtle 1" w:semiHidden="1" w:unhideWhenUsed="1" w:qFormat="1"/>
    <w:lsdException w:name="Table Subtle 2" w:semiHidden="1" w:unhideWhenUsed="1" w:qFormat="1"/>
    <w:lsdException w:name="Table Web 1" w:semiHidden="1" w:unhideWhenUsed="1" w:qFormat="1"/>
    <w:lsdException w:name="Table Web 2" w:semiHidden="1" w:unhideWhenUsed="1" w:qFormat="1"/>
    <w:lsdException w:name="Table Web 3" w:semiHidden="1" w:unhideWhenUsed="1" w:qFormat="1"/>
    <w:lsdException w:name="Balloon Text" w:semiHidden="1" w:qFormat="1"/>
    <w:lsdException w:name="Table Grid" w:qFormat="1"/>
    <w:lsdException w:name="Table Theme" w:semiHidden="1" w:unhideWhenUsed="1" w:qFormat="1"/>
    <w:lsdException w:name="Placeholder Text" w:semiHidden="1" w:uiPriority="99" w:unhideWhenUsed="1"/>
    <w:lsdException w:name="No Spacing" w:semiHidden="1" w:uiPriority="99"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unhideWhenUsed="1"/>
    <w:lsdException w:name="List Paragraph" w:uiPriority="34" w:qFormat="1"/>
    <w:lsdException w:name="Quote" w:semiHidden="1" w:uiPriority="99" w:unhideWhenUsed="1"/>
    <w:lsdException w:name="Intense Quote" w:semiHidden="1" w:uiPriority="99"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pPr>
      <w:jc w:val="both"/>
    </w:pPr>
    <w:rPr>
      <w:rFonts w:ascii="Arial" w:eastAsia="Times New Roman" w:hAnsi="Arial" w:cs="Arial"/>
      <w:lang w:eastAsia="en-US"/>
    </w:rPr>
  </w:style>
  <w:style w:type="paragraph" w:styleId="Heading1">
    <w:name w:val="heading 1"/>
    <w:next w:val="Normal"/>
    <w:qFormat/>
    <w:rsid w:val="0077790D"/>
    <w:pPr>
      <w:keepNext/>
      <w:numPr>
        <w:numId w:val="6"/>
      </w:numPr>
      <w:jc w:val="both"/>
      <w:outlineLvl w:val="0"/>
    </w:pPr>
    <w:rPr>
      <w:rFonts w:ascii="Arial" w:eastAsia="Times New Roman" w:hAnsi="Arial"/>
      <w:u w:val="single"/>
      <w:lang w:eastAsia="en-US"/>
    </w:rPr>
  </w:style>
  <w:style w:type="paragraph" w:styleId="Heading2">
    <w:name w:val="heading 2"/>
    <w:next w:val="Normal"/>
    <w:qFormat/>
    <w:pPr>
      <w:keepNext/>
      <w:numPr>
        <w:ilvl w:val="1"/>
        <w:numId w:val="6"/>
      </w:numPr>
      <w:jc w:val="both"/>
      <w:outlineLvl w:val="1"/>
    </w:pPr>
    <w:rPr>
      <w:rFonts w:ascii="Arial" w:eastAsia="Times New Roman" w:hAnsi="Arial"/>
      <w:i/>
      <w:lang w:eastAsia="en-US"/>
    </w:rPr>
  </w:style>
  <w:style w:type="paragraph" w:styleId="Heading3">
    <w:name w:val="heading 3"/>
    <w:next w:val="Normal"/>
    <w:qFormat/>
    <w:pPr>
      <w:keepNext/>
      <w:numPr>
        <w:ilvl w:val="2"/>
        <w:numId w:val="6"/>
      </w:numPr>
      <w:jc w:val="both"/>
      <w:outlineLvl w:val="2"/>
    </w:pPr>
    <w:rPr>
      <w:rFonts w:ascii="Arial" w:eastAsia="Times New Roman" w:hAnsi="Arial"/>
      <w:lang w:eastAsia="en-US"/>
    </w:rPr>
  </w:style>
  <w:style w:type="paragraph" w:styleId="Heading4">
    <w:name w:val="heading 4"/>
    <w:next w:val="Normal"/>
    <w:link w:val="Heading4Char"/>
    <w:qFormat/>
    <w:pPr>
      <w:keepNext/>
      <w:numPr>
        <w:ilvl w:val="3"/>
        <w:numId w:val="6"/>
      </w:numPr>
      <w:jc w:val="both"/>
      <w:outlineLvl w:val="3"/>
    </w:pPr>
    <w:rPr>
      <w:rFonts w:ascii="Arial" w:eastAsia="Times New Roman" w:hAnsi="Arial"/>
      <w:i/>
      <w:color w:val="008000"/>
      <w:lang w:eastAsia="en-US"/>
    </w:rPr>
  </w:style>
  <w:style w:type="paragraph" w:styleId="Heading5">
    <w:name w:val="heading 5"/>
    <w:next w:val="Normal"/>
    <w:qFormat/>
    <w:pPr>
      <w:keepNext/>
      <w:numPr>
        <w:ilvl w:val="4"/>
        <w:numId w:val="6"/>
      </w:numPr>
      <w:tabs>
        <w:tab w:val="right" w:pos="993"/>
      </w:tabs>
      <w:jc w:val="both"/>
      <w:outlineLvl w:val="4"/>
    </w:pPr>
    <w:rPr>
      <w:rFonts w:ascii="Arial" w:eastAsia="Times New Roman" w:hAnsi="Arial"/>
      <w:color w:val="008000"/>
      <w:lang w:eastAsia="en-US"/>
    </w:rPr>
  </w:style>
  <w:style w:type="paragraph" w:styleId="Heading6">
    <w:name w:val="heading 6"/>
    <w:basedOn w:val="Normal"/>
    <w:next w:val="Normal"/>
    <w:qFormat/>
    <w:pPr>
      <w:numPr>
        <w:ilvl w:val="5"/>
        <w:numId w:val="6"/>
      </w:numPr>
      <w:outlineLvl w:val="5"/>
    </w:pPr>
  </w:style>
  <w:style w:type="paragraph" w:styleId="Heading7">
    <w:name w:val="heading 7"/>
    <w:basedOn w:val="Normal"/>
    <w:next w:val="Normal"/>
    <w:qFormat/>
    <w:pPr>
      <w:numPr>
        <w:ilvl w:val="6"/>
        <w:numId w:val="6"/>
      </w:numPr>
      <w:spacing w:before="240" w:after="60"/>
      <w:outlineLvl w:val="6"/>
    </w:pPr>
    <w:rPr>
      <w:szCs w:val="24"/>
    </w:rPr>
  </w:style>
  <w:style w:type="paragraph" w:styleId="Heading8">
    <w:name w:val="heading 8"/>
    <w:basedOn w:val="Normal"/>
    <w:next w:val="Normal"/>
    <w:qFormat/>
    <w:pPr>
      <w:keepNext/>
      <w:numPr>
        <w:ilvl w:val="7"/>
        <w:numId w:val="6"/>
      </w:numPr>
      <w:jc w:val="center"/>
      <w:outlineLvl w:val="7"/>
    </w:pPr>
    <w:rPr>
      <w:u w:val="single"/>
    </w:rPr>
  </w:style>
  <w:style w:type="paragraph" w:styleId="Heading9">
    <w:name w:val="heading 9"/>
    <w:basedOn w:val="Normal"/>
    <w:next w:val="Normal"/>
    <w:qFormat/>
    <w:pPr>
      <w:numPr>
        <w:ilvl w:val="8"/>
        <w:numId w:val="6"/>
      </w:numPr>
      <w:spacing w:before="240" w:after="60"/>
      <w:outlineLvl w:val="8"/>
    </w:pPr>
    <w:rPr>
      <w:i/>
      <w:sz w:val="18"/>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semiHidden/>
    <w:qFormat/>
    <w:rPr>
      <w:rFonts w:ascii="Tahoma" w:hAnsi="Tahoma" w:cs="Tahoma"/>
      <w:sz w:val="16"/>
      <w:szCs w:val="16"/>
    </w:rPr>
  </w:style>
  <w:style w:type="paragraph" w:styleId="BlockText">
    <w:name w:val="Block Text"/>
    <w:basedOn w:val="Normal"/>
    <w:qFormat/>
    <w:pPr>
      <w:ind w:left="567" w:right="566"/>
    </w:pPr>
    <w:rPr>
      <w:sz w:val="22"/>
    </w:rPr>
  </w:style>
  <w:style w:type="paragraph" w:styleId="BodyText">
    <w:name w:val="Body Text"/>
    <w:basedOn w:val="Normal"/>
    <w:qFormat/>
  </w:style>
  <w:style w:type="paragraph" w:styleId="BodyTextIndent">
    <w:name w:val="Body Text Indent"/>
    <w:basedOn w:val="Normal"/>
    <w:qFormat/>
    <w:pPr>
      <w:ind w:left="567"/>
    </w:pPr>
  </w:style>
  <w:style w:type="paragraph" w:styleId="Caption">
    <w:name w:val="caption"/>
    <w:basedOn w:val="Normal"/>
    <w:next w:val="Normal"/>
    <w:qFormat/>
    <w:pPr>
      <w:framePr w:w="11102" w:hSpace="181" w:wrap="around" w:vAnchor="page" w:hAnchor="page" w:x="438" w:y="15985"/>
      <w:jc w:val="center"/>
    </w:pPr>
    <w:rPr>
      <w:b/>
      <w:snapToGrid w:val="0"/>
    </w:rPr>
  </w:style>
  <w:style w:type="paragraph" w:styleId="Closing">
    <w:name w:val="Closing"/>
    <w:basedOn w:val="Normal"/>
    <w:qFormat/>
    <w:pPr>
      <w:ind w:left="4536"/>
      <w:jc w:val="center"/>
    </w:pPr>
  </w:style>
  <w:style w:type="paragraph" w:styleId="DocumentMap">
    <w:name w:val="Document Map"/>
    <w:basedOn w:val="Normal"/>
    <w:semiHidden/>
    <w:qFormat/>
    <w:pPr>
      <w:shd w:val="clear" w:color="auto" w:fill="000080"/>
    </w:pPr>
    <w:rPr>
      <w:rFonts w:ascii="Tahoma" w:hAnsi="Tahoma" w:cs="Tahoma"/>
    </w:rPr>
  </w:style>
  <w:style w:type="paragraph" w:styleId="E-mailSignature">
    <w:name w:val="E-mail Signature"/>
    <w:basedOn w:val="Normal"/>
    <w:semiHidden/>
    <w:qFormat/>
  </w:style>
  <w:style w:type="character" w:styleId="Emphasis">
    <w:name w:val="Emphasis"/>
    <w:qFormat/>
    <w:rPr>
      <w:i/>
      <w:iCs/>
    </w:rPr>
  </w:style>
  <w:style w:type="character" w:styleId="EndnoteReference">
    <w:name w:val="endnote reference"/>
    <w:semiHidden/>
    <w:qFormat/>
    <w:rPr>
      <w:vertAlign w:val="superscript"/>
    </w:rPr>
  </w:style>
  <w:style w:type="paragraph" w:styleId="EndnoteText">
    <w:name w:val="endnote text"/>
    <w:basedOn w:val="FootnoteText"/>
    <w:qFormat/>
  </w:style>
  <w:style w:type="paragraph" w:styleId="FootnoteText">
    <w:name w:val="footnote text"/>
    <w:qFormat/>
    <w:pPr>
      <w:spacing w:before="60" w:line="200" w:lineRule="exact"/>
      <w:ind w:left="709" w:hanging="709"/>
      <w:jc w:val="both"/>
    </w:pPr>
    <w:rPr>
      <w:rFonts w:ascii="Arial" w:eastAsia="Times New Roman" w:hAnsi="Arial"/>
      <w:sz w:val="16"/>
      <w:lang w:eastAsia="en-US"/>
    </w:rPr>
  </w:style>
  <w:style w:type="paragraph" w:styleId="EnvelopeAddress">
    <w:name w:val="envelope address"/>
    <w:basedOn w:val="Normal"/>
    <w:semiHidden/>
    <w:qFormat/>
    <w:pPr>
      <w:framePr w:w="7920" w:h="1980" w:hRule="exact" w:hSpace="180" w:wrap="auto" w:hAnchor="page" w:xAlign="center" w:yAlign="bottom"/>
      <w:ind w:left="2880"/>
    </w:pPr>
    <w:rPr>
      <w:szCs w:val="24"/>
    </w:rPr>
  </w:style>
  <w:style w:type="paragraph" w:styleId="EnvelopeReturn">
    <w:name w:val="envelope return"/>
    <w:basedOn w:val="Normal"/>
    <w:semiHidden/>
    <w:qFormat/>
  </w:style>
  <w:style w:type="character" w:styleId="FollowedHyperlink">
    <w:name w:val="FollowedHyperlink"/>
    <w:qFormat/>
    <w:rPr>
      <w:color w:val="606420"/>
      <w:u w:val="single"/>
    </w:rPr>
  </w:style>
  <w:style w:type="paragraph" w:styleId="Footer">
    <w:name w:val="footer"/>
    <w:qFormat/>
    <w:pPr>
      <w:jc w:val="both"/>
    </w:pPr>
    <w:rPr>
      <w:rFonts w:ascii="Arial" w:eastAsia="Times New Roman" w:hAnsi="Arial"/>
      <w:sz w:val="14"/>
      <w:lang w:eastAsia="en-US"/>
    </w:rPr>
  </w:style>
  <w:style w:type="character" w:styleId="FootnoteReference">
    <w:name w:val="footnote reference"/>
    <w:semiHidden/>
    <w:qFormat/>
    <w:rPr>
      <w:vertAlign w:val="superscript"/>
    </w:rPr>
  </w:style>
  <w:style w:type="paragraph" w:styleId="Header">
    <w:name w:val="header"/>
    <w:basedOn w:val="Normal"/>
    <w:qFormat/>
    <w:pPr>
      <w:jc w:val="center"/>
    </w:pPr>
    <w:rPr>
      <w:sz w:val="16"/>
    </w:rPr>
  </w:style>
  <w:style w:type="character" w:styleId="HTMLAcronym">
    <w:name w:val="HTML Acronym"/>
    <w:basedOn w:val="DefaultParagraphFont"/>
    <w:semiHidden/>
    <w:qFormat/>
  </w:style>
  <w:style w:type="paragraph" w:styleId="HTMLAddress">
    <w:name w:val="HTML Address"/>
    <w:basedOn w:val="Normal"/>
    <w:semiHidden/>
    <w:qFormat/>
    <w:rPr>
      <w:i/>
      <w:iCs/>
    </w:rPr>
  </w:style>
  <w:style w:type="character" w:styleId="HTMLCite">
    <w:name w:val="HTML Cite"/>
    <w:semiHidden/>
    <w:qFormat/>
    <w:rPr>
      <w:i/>
      <w:iCs/>
    </w:rPr>
  </w:style>
  <w:style w:type="character" w:styleId="HTMLCode">
    <w:name w:val="HTML Code"/>
    <w:semiHidden/>
    <w:qFormat/>
    <w:rPr>
      <w:rFonts w:ascii="Courier New" w:hAnsi="Courier New" w:cs="Courier New"/>
      <w:sz w:val="20"/>
      <w:szCs w:val="20"/>
    </w:rPr>
  </w:style>
  <w:style w:type="character" w:styleId="HTMLDefinition">
    <w:name w:val="HTML Definition"/>
    <w:semiHidden/>
    <w:qFormat/>
    <w:rPr>
      <w:i/>
      <w:iCs/>
    </w:rPr>
  </w:style>
  <w:style w:type="character" w:styleId="HTMLKeyboard">
    <w:name w:val="HTML Keyboard"/>
    <w:semiHidden/>
    <w:qFormat/>
    <w:rPr>
      <w:rFonts w:ascii="Courier New" w:hAnsi="Courier New" w:cs="Courier New"/>
      <w:sz w:val="20"/>
      <w:szCs w:val="20"/>
    </w:rPr>
  </w:style>
  <w:style w:type="paragraph" w:styleId="HTMLPreformatted">
    <w:name w:val="HTML Preformatted"/>
    <w:basedOn w:val="Normal"/>
    <w:semiHidden/>
    <w:qFormat/>
    <w:rPr>
      <w:rFonts w:ascii="Courier New" w:hAnsi="Courier New" w:cs="Courier New"/>
    </w:rPr>
  </w:style>
  <w:style w:type="character" w:styleId="HTMLSample">
    <w:name w:val="HTML Sample"/>
    <w:semiHidden/>
    <w:qFormat/>
    <w:rPr>
      <w:rFonts w:ascii="Courier New" w:hAnsi="Courier New" w:cs="Courier New"/>
    </w:rPr>
  </w:style>
  <w:style w:type="character" w:styleId="HTMLTypewriter">
    <w:name w:val="HTML Typewriter"/>
    <w:semiHidden/>
    <w:qFormat/>
    <w:rPr>
      <w:rFonts w:ascii="Courier New" w:hAnsi="Courier New" w:cs="Courier New"/>
      <w:sz w:val="20"/>
      <w:szCs w:val="20"/>
    </w:rPr>
  </w:style>
  <w:style w:type="character" w:styleId="HTMLVariable">
    <w:name w:val="HTML Variable"/>
    <w:semiHidden/>
    <w:qFormat/>
    <w:rPr>
      <w:i/>
      <w:iCs/>
    </w:rPr>
  </w:style>
  <w:style w:type="character" w:styleId="Hyperlink">
    <w:name w:val="Hyperlink"/>
    <w:qFormat/>
    <w:rPr>
      <w:color w:val="0000FF"/>
      <w:u w:val="single"/>
    </w:rPr>
  </w:style>
  <w:style w:type="paragraph" w:styleId="Index1">
    <w:name w:val="index 1"/>
    <w:basedOn w:val="Normal"/>
    <w:next w:val="Normal"/>
    <w:semiHidden/>
    <w:qFormat/>
    <w:pPr>
      <w:tabs>
        <w:tab w:val="right" w:leader="dot" w:pos="9071"/>
      </w:tabs>
      <w:ind w:left="284" w:hanging="284"/>
    </w:pPr>
  </w:style>
  <w:style w:type="paragraph" w:styleId="Index2">
    <w:name w:val="index 2"/>
    <w:basedOn w:val="Normal"/>
    <w:next w:val="Normal"/>
    <w:semiHidden/>
    <w:qFormat/>
    <w:pPr>
      <w:tabs>
        <w:tab w:val="right" w:leader="dot" w:pos="9071"/>
      </w:tabs>
      <w:ind w:left="568" w:hanging="284"/>
    </w:pPr>
  </w:style>
  <w:style w:type="paragraph" w:styleId="Index3">
    <w:name w:val="index 3"/>
    <w:basedOn w:val="Normal"/>
    <w:next w:val="Normal"/>
    <w:semiHidden/>
    <w:qFormat/>
    <w:pPr>
      <w:tabs>
        <w:tab w:val="right" w:leader="dot" w:pos="9071"/>
      </w:tabs>
      <w:ind w:left="851" w:hanging="284"/>
    </w:pPr>
  </w:style>
  <w:style w:type="character" w:styleId="LineNumber">
    <w:name w:val="line number"/>
    <w:basedOn w:val="DefaultParagraphFont"/>
    <w:semiHidden/>
    <w:qFormat/>
  </w:style>
  <w:style w:type="paragraph" w:styleId="List">
    <w:name w:val="List"/>
    <w:basedOn w:val="Normal"/>
    <w:semiHidden/>
    <w:qFormat/>
    <w:pPr>
      <w:ind w:left="360" w:hanging="360"/>
    </w:pPr>
  </w:style>
  <w:style w:type="paragraph" w:styleId="List2">
    <w:name w:val="List 2"/>
    <w:basedOn w:val="Normal"/>
    <w:semiHidden/>
    <w:qFormat/>
    <w:pPr>
      <w:ind w:left="720" w:hanging="360"/>
    </w:pPr>
  </w:style>
  <w:style w:type="paragraph" w:styleId="List3">
    <w:name w:val="List 3"/>
    <w:basedOn w:val="Normal"/>
    <w:semiHidden/>
    <w:qFormat/>
    <w:pPr>
      <w:ind w:left="1080" w:hanging="360"/>
    </w:pPr>
  </w:style>
  <w:style w:type="paragraph" w:styleId="List4">
    <w:name w:val="List 4"/>
    <w:basedOn w:val="Normal"/>
    <w:semiHidden/>
    <w:qFormat/>
    <w:pPr>
      <w:ind w:left="1440" w:hanging="360"/>
    </w:pPr>
  </w:style>
  <w:style w:type="paragraph" w:styleId="List5">
    <w:name w:val="List 5"/>
    <w:basedOn w:val="Normal"/>
    <w:semiHidden/>
    <w:qFormat/>
    <w:pPr>
      <w:ind w:left="1800" w:hanging="360"/>
    </w:pPr>
  </w:style>
  <w:style w:type="paragraph" w:styleId="ListBullet">
    <w:name w:val="List Bullet"/>
    <w:basedOn w:val="Normal"/>
    <w:qFormat/>
    <w:pPr>
      <w:tabs>
        <w:tab w:val="left" w:pos="360"/>
      </w:tabs>
      <w:ind w:left="360" w:hanging="360"/>
    </w:pPr>
    <w:rPr>
      <w:bCs/>
      <w:szCs w:val="24"/>
      <w:lang w:val="es-ES" w:eastAsia="zh-CN"/>
    </w:rPr>
  </w:style>
  <w:style w:type="paragraph" w:styleId="ListBullet2">
    <w:name w:val="List Bullet 2"/>
    <w:basedOn w:val="Normal"/>
    <w:semiHidden/>
    <w:qFormat/>
    <w:pPr>
      <w:tabs>
        <w:tab w:val="left" w:pos="720"/>
      </w:tabs>
      <w:ind w:left="720" w:hanging="360"/>
    </w:pPr>
  </w:style>
  <w:style w:type="paragraph" w:styleId="ListBullet3">
    <w:name w:val="List Bullet 3"/>
    <w:basedOn w:val="Normal"/>
    <w:semiHidden/>
    <w:qFormat/>
    <w:pPr>
      <w:tabs>
        <w:tab w:val="left" w:pos="1080"/>
      </w:tabs>
      <w:ind w:left="1080" w:hanging="360"/>
    </w:pPr>
  </w:style>
  <w:style w:type="paragraph" w:styleId="ListBullet4">
    <w:name w:val="List Bullet 4"/>
    <w:basedOn w:val="Normal"/>
    <w:semiHidden/>
    <w:qFormat/>
    <w:pPr>
      <w:tabs>
        <w:tab w:val="left" w:pos="1440"/>
      </w:tabs>
      <w:ind w:left="1440" w:hanging="360"/>
    </w:pPr>
  </w:style>
  <w:style w:type="paragraph" w:styleId="ListBullet5">
    <w:name w:val="List Bullet 5"/>
    <w:basedOn w:val="Normal"/>
    <w:semiHidden/>
    <w:qFormat/>
    <w:pPr>
      <w:tabs>
        <w:tab w:val="left" w:pos="1800"/>
      </w:tabs>
      <w:ind w:left="1800" w:hanging="360"/>
    </w:pPr>
  </w:style>
  <w:style w:type="paragraph" w:styleId="ListContinue">
    <w:name w:val="List Continue"/>
    <w:basedOn w:val="Normal"/>
    <w:semiHidden/>
    <w:qFormat/>
    <w:pPr>
      <w:spacing w:after="120"/>
      <w:ind w:left="360"/>
    </w:pPr>
  </w:style>
  <w:style w:type="paragraph" w:styleId="ListContinue2">
    <w:name w:val="List Continue 2"/>
    <w:basedOn w:val="Normal"/>
    <w:semiHidden/>
    <w:qFormat/>
    <w:pPr>
      <w:spacing w:after="120"/>
      <w:ind w:left="720"/>
    </w:pPr>
  </w:style>
  <w:style w:type="paragraph" w:styleId="ListContinue3">
    <w:name w:val="List Continue 3"/>
    <w:basedOn w:val="Normal"/>
    <w:semiHidden/>
    <w:qFormat/>
    <w:pPr>
      <w:spacing w:after="120"/>
      <w:ind w:left="1080"/>
    </w:pPr>
  </w:style>
  <w:style w:type="paragraph" w:styleId="ListContinue4">
    <w:name w:val="List Continue 4"/>
    <w:basedOn w:val="Normal"/>
    <w:semiHidden/>
    <w:qFormat/>
    <w:pPr>
      <w:spacing w:after="120"/>
      <w:ind w:left="1440"/>
    </w:pPr>
  </w:style>
  <w:style w:type="paragraph" w:styleId="ListContinue5">
    <w:name w:val="List Continue 5"/>
    <w:basedOn w:val="Normal"/>
    <w:semiHidden/>
    <w:qFormat/>
    <w:pPr>
      <w:spacing w:after="120"/>
      <w:ind w:left="1800"/>
    </w:pPr>
  </w:style>
  <w:style w:type="paragraph" w:styleId="ListNumber">
    <w:name w:val="List Number"/>
    <w:basedOn w:val="Normal"/>
    <w:semiHidden/>
    <w:qFormat/>
    <w:pPr>
      <w:tabs>
        <w:tab w:val="left" w:pos="360"/>
      </w:tabs>
      <w:ind w:left="360" w:hanging="360"/>
    </w:pPr>
  </w:style>
  <w:style w:type="paragraph" w:styleId="ListNumber2">
    <w:name w:val="List Number 2"/>
    <w:basedOn w:val="Normal"/>
    <w:semiHidden/>
    <w:qFormat/>
    <w:pPr>
      <w:tabs>
        <w:tab w:val="left" w:pos="720"/>
      </w:tabs>
      <w:ind w:left="720" w:hanging="360"/>
    </w:pPr>
  </w:style>
  <w:style w:type="paragraph" w:styleId="ListNumber3">
    <w:name w:val="List Number 3"/>
    <w:basedOn w:val="Normal"/>
    <w:semiHidden/>
    <w:qFormat/>
    <w:pPr>
      <w:tabs>
        <w:tab w:val="left" w:pos="1080"/>
      </w:tabs>
      <w:ind w:left="1080" w:hanging="360"/>
    </w:pPr>
  </w:style>
  <w:style w:type="paragraph" w:styleId="ListNumber4">
    <w:name w:val="List Number 4"/>
    <w:basedOn w:val="Normal"/>
    <w:semiHidden/>
    <w:qFormat/>
    <w:pPr>
      <w:tabs>
        <w:tab w:val="left" w:pos="1440"/>
      </w:tabs>
      <w:ind w:left="1440" w:hanging="360"/>
    </w:pPr>
  </w:style>
  <w:style w:type="paragraph" w:styleId="ListNumber5">
    <w:name w:val="List Number 5"/>
    <w:basedOn w:val="Normal"/>
    <w:semiHidden/>
    <w:qFormat/>
    <w:pPr>
      <w:tabs>
        <w:tab w:val="left" w:pos="1800"/>
      </w:tabs>
      <w:ind w:left="1800" w:hanging="360"/>
    </w:pPr>
  </w:style>
  <w:style w:type="paragraph" w:styleId="MacroText">
    <w:name w:val="macro"/>
    <w:semiHidden/>
    <w:qFormat/>
    <w:pPr>
      <w:tabs>
        <w:tab w:val="left" w:pos="480"/>
        <w:tab w:val="left" w:pos="960"/>
        <w:tab w:val="left" w:pos="1440"/>
        <w:tab w:val="left" w:pos="1920"/>
        <w:tab w:val="left" w:pos="2400"/>
        <w:tab w:val="left" w:pos="2880"/>
        <w:tab w:val="left" w:pos="3360"/>
        <w:tab w:val="left" w:pos="3840"/>
        <w:tab w:val="left" w:pos="4320"/>
      </w:tabs>
    </w:pPr>
    <w:rPr>
      <w:rFonts w:ascii="Courier New" w:eastAsia="Times New Roman" w:hAnsi="Courier New"/>
      <w:sz w:val="16"/>
      <w:lang w:eastAsia="en-US"/>
    </w:rPr>
  </w:style>
  <w:style w:type="paragraph" w:styleId="MessageHeader">
    <w:name w:val="Message Header"/>
    <w:basedOn w:val="Normal"/>
    <w:semiHidden/>
    <w:qFormat/>
    <w:pPr>
      <w:pBdr>
        <w:top w:val="single" w:sz="6" w:space="1" w:color="auto"/>
        <w:left w:val="single" w:sz="6" w:space="1" w:color="auto"/>
        <w:bottom w:val="single" w:sz="6" w:space="1" w:color="auto"/>
        <w:right w:val="single" w:sz="6" w:space="1" w:color="auto"/>
      </w:pBdr>
      <w:shd w:val="pct20" w:color="auto" w:fill="auto"/>
      <w:ind w:left="1080" w:hanging="1080"/>
    </w:pPr>
    <w:rPr>
      <w:szCs w:val="24"/>
    </w:rPr>
  </w:style>
  <w:style w:type="paragraph" w:styleId="NormalWeb">
    <w:name w:val="Normal (Web)"/>
    <w:basedOn w:val="Normal"/>
    <w:qFormat/>
    <w:pPr>
      <w:spacing w:before="100" w:beforeAutospacing="1" w:after="100" w:afterAutospacing="1"/>
      <w:jc w:val="left"/>
    </w:pPr>
    <w:rPr>
      <w:szCs w:val="24"/>
    </w:rPr>
  </w:style>
  <w:style w:type="paragraph" w:styleId="NormalIndent">
    <w:name w:val="Normal Indent"/>
    <w:basedOn w:val="Normal"/>
    <w:semiHidden/>
    <w:qFormat/>
    <w:pPr>
      <w:ind w:left="567"/>
    </w:pPr>
  </w:style>
  <w:style w:type="paragraph" w:styleId="NoteHeading">
    <w:name w:val="Note Heading"/>
    <w:basedOn w:val="Normal"/>
    <w:next w:val="Normal"/>
    <w:semiHidden/>
    <w:qFormat/>
  </w:style>
  <w:style w:type="character" w:styleId="PageNumber">
    <w:name w:val="page number"/>
    <w:qFormat/>
  </w:style>
  <w:style w:type="paragraph" w:styleId="PlainText">
    <w:name w:val="Plain Text"/>
    <w:basedOn w:val="Normal"/>
    <w:qFormat/>
    <w:rPr>
      <w:rFonts w:ascii="Courier New" w:hAnsi="Courier New" w:cs="Courier New"/>
      <w:lang w:eastAsia="fr-FR"/>
    </w:rPr>
  </w:style>
  <w:style w:type="paragraph" w:styleId="Salutation">
    <w:name w:val="Salutation"/>
    <w:basedOn w:val="Normal"/>
    <w:next w:val="Normal"/>
    <w:semiHidden/>
    <w:qFormat/>
  </w:style>
  <w:style w:type="character" w:styleId="Strong">
    <w:name w:val="Strong"/>
    <w:qFormat/>
    <w:rPr>
      <w:b/>
      <w:bCs/>
    </w:rPr>
  </w:style>
  <w:style w:type="table" w:styleId="Table3Deffects1">
    <w:name w:val="Table 3D effects 1"/>
    <w:basedOn w:val="TableNormal"/>
    <w:semiHidden/>
    <w:qFormat/>
    <w:pPr>
      <w:jc w:val="both"/>
    </w:pPr>
    <w:tblPr/>
    <w:tcPr>
      <w:shd w:val="solid" w:color="C0C0C0" w:fill="FFFFFF"/>
    </w:tcPr>
    <w:tblStylePr w:type="firstRow">
      <w:rPr>
        <w:b/>
        <w:bCs/>
        <w:color w:val="800080"/>
      </w:rPr>
      <w:tblPr/>
      <w:tcPr>
        <w:tcBorders>
          <w:bottom w:val="single" w:sz="6" w:space="0" w:color="808080"/>
          <w:tl2br w:val="nil"/>
          <w:tr2bl w:val="nil"/>
        </w:tcBorders>
      </w:tcPr>
    </w:tblStylePr>
    <w:tblStylePr w:type="lastRow">
      <w:tblPr/>
      <w:tcPr>
        <w:tcBorders>
          <w:top w:val="single" w:sz="6" w:space="0" w:color="FFFFFF"/>
          <w:tl2br w:val="nil"/>
          <w:tr2bl w:val="nil"/>
        </w:tcBorders>
      </w:tcPr>
    </w:tblStylePr>
    <w:tblStylePr w:type="firstCol">
      <w:rPr>
        <w:b/>
        <w:bCs/>
      </w:rPr>
      <w:tblPr/>
      <w:tcPr>
        <w:tcBorders>
          <w:right w:val="single" w:sz="6" w:space="0" w:color="808080"/>
          <w:tl2br w:val="nil"/>
          <w:tr2bl w:val="nil"/>
        </w:tcBorders>
      </w:tcPr>
    </w:tblStylePr>
    <w:tblStylePr w:type="lastCol">
      <w:tblPr/>
      <w:tcPr>
        <w:tcBorders>
          <w:left w:val="single" w:sz="6" w:space="0" w:color="FFFFFF"/>
          <w:tl2br w:val="nil"/>
          <w:tr2bl w:val="nil"/>
        </w:tcBorders>
      </w:tcPr>
    </w:tblStylePr>
    <w:tblStylePr w:type="neCell">
      <w:tblPr/>
      <w:tcPr>
        <w:tcBorders>
          <w:left w:val="nil"/>
          <w:bottom w:val="nil"/>
          <w:tl2br w:val="nil"/>
          <w:tr2bl w:val="nil"/>
        </w:tcBorders>
      </w:tcPr>
    </w:tblStylePr>
    <w:tblStylePr w:type="nwCell">
      <w:tblPr/>
      <w:tcPr>
        <w:tcBorders>
          <w:bottom w:val="nil"/>
          <w:right w:val="nil"/>
          <w:tl2br w:val="nil"/>
          <w:tr2bl w:val="nil"/>
        </w:tcBorders>
      </w:tcPr>
    </w:tblStylePr>
    <w:tblStylePr w:type="seCell">
      <w:tblPr/>
      <w:tcPr>
        <w:tcBorders>
          <w:top w:val="nil"/>
          <w:left w:val="nil"/>
          <w:tl2br w:val="nil"/>
          <w:tr2bl w:val="nil"/>
        </w:tcBorders>
      </w:tcPr>
    </w:tblStylePr>
    <w:tblStylePr w:type="swCell">
      <w:rPr>
        <w:color w:val="000080"/>
      </w:rPr>
      <w:tblPr/>
      <w:tcPr>
        <w:tcBorders>
          <w:top w:val="nil"/>
          <w:right w:val="nil"/>
          <w:tl2br w:val="nil"/>
          <w:tr2bl w:val="nil"/>
        </w:tcBorders>
      </w:tcPr>
    </w:tblStylePr>
  </w:style>
  <w:style w:type="table" w:styleId="Table3Deffects2">
    <w:name w:val="Table 3D effects 2"/>
    <w:basedOn w:val="TableNormal"/>
    <w:semiHidden/>
    <w:qFormat/>
    <w:pPr>
      <w:jc w:val="both"/>
    </w:pPr>
    <w:tblPr>
      <w:tblStyleRowBandSize w:val="1"/>
    </w:tblPr>
    <w:tcPr>
      <w:shd w:val="solid" w:color="C0C0C0" w:fill="FFFFFF"/>
    </w:tc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3Deffects3">
    <w:name w:val="Table 3D effects 3"/>
    <w:basedOn w:val="TableNormal"/>
    <w:semiHidden/>
    <w:qFormat/>
    <w:pPr>
      <w:jc w:val="both"/>
    </w:pPr>
    <w:tblPr>
      <w:tblStyleRowBandSize w:val="1"/>
      <w:tblStyleColBandSize w:val="1"/>
    </w:tbl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Classic1">
    <w:name w:val="Table Classic 1"/>
    <w:basedOn w:val="TableNormal"/>
    <w:semiHidden/>
    <w:qFormat/>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styleId="TableClassic2">
    <w:name w:val="Table Classic 2"/>
    <w:basedOn w:val="TableNormal"/>
    <w:semiHidden/>
    <w:qFormat/>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il"/>
          <w:tr2bl w:val="nil"/>
        </w:tcBorders>
        <w:shd w:val="solid" w:color="800080" w:fill="FFFFFF"/>
      </w:tcPr>
    </w:tblStylePr>
    <w:tblStylePr w:type="lastRow">
      <w:tblPr/>
      <w:tcPr>
        <w:tcBorders>
          <w:top w:val="single" w:sz="6" w:space="0" w:color="000000"/>
          <w:tl2br w:val="nil"/>
          <w:tr2bl w:val="nil"/>
        </w:tcBorders>
      </w:tcPr>
    </w:tblStylePr>
    <w:tblStylePr w:type="firstCol">
      <w:rPr>
        <w:b/>
        <w:bCs/>
      </w:rPr>
      <w:tblPr/>
      <w:tcPr>
        <w:tcBorders>
          <w:tl2br w:val="nil"/>
          <w:tr2bl w:val="nil"/>
        </w:tcBorders>
        <w:shd w:val="solid" w:color="C0C0C0" w:fill="FFFFFF"/>
      </w:tcPr>
    </w:tblStylePr>
    <w:tblStylePr w:type="neCell">
      <w:rPr>
        <w:b/>
        <w:bCs/>
      </w:rPr>
      <w:tblPr/>
      <w:tcPr>
        <w:tcBorders>
          <w:tl2br w:val="nil"/>
          <w:tr2bl w:val="nil"/>
        </w:tcBorders>
      </w:tcPr>
    </w:tblStylePr>
    <w:tblStylePr w:type="nwCell">
      <w:tblPr/>
      <w:tcPr>
        <w:tcBorders>
          <w:tl2br w:val="nil"/>
          <w:tr2bl w:val="nil"/>
        </w:tcBorders>
        <w:shd w:val="solid" w:color="800080" w:fill="FFFFFF"/>
      </w:tcPr>
    </w:tblStylePr>
    <w:tblStylePr w:type="swCell">
      <w:rPr>
        <w:color w:val="000080"/>
      </w:rPr>
      <w:tblPr/>
      <w:tcPr>
        <w:tcBorders>
          <w:tl2br w:val="nil"/>
          <w:tr2bl w:val="nil"/>
        </w:tcBorders>
      </w:tcPr>
    </w:tblStylePr>
  </w:style>
  <w:style w:type="table" w:styleId="TableClassic3">
    <w:name w:val="Table Classic 3"/>
    <w:basedOn w:val="TableNormal"/>
    <w:semiHidden/>
    <w:qFormat/>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il"/>
          <w:tr2bl w:val="nil"/>
        </w:tcBorders>
        <w:shd w:val="solid" w:color="000080" w:fill="FFFFFF"/>
      </w:tcPr>
    </w:tblStylePr>
    <w:tblStylePr w:type="lastRow">
      <w:rPr>
        <w:color w:val="000080"/>
      </w:rPr>
      <w:tblPr/>
      <w:tcPr>
        <w:tcBorders>
          <w:top w:val="single" w:sz="12" w:space="0" w:color="000000"/>
          <w:tl2br w:val="nil"/>
          <w:tr2bl w:val="nil"/>
        </w:tcBorders>
        <w:shd w:val="solid" w:color="FFFFFF" w:fill="FFFFFF"/>
      </w:tcPr>
    </w:tblStylePr>
    <w:tblStylePr w:type="firstCol">
      <w:rPr>
        <w:b/>
        <w:bCs/>
        <w:color w:val="000000"/>
      </w:rPr>
      <w:tblPr/>
      <w:tcPr>
        <w:tcBorders>
          <w:tl2br w:val="nil"/>
          <w:tr2bl w:val="nil"/>
        </w:tcBorders>
      </w:tcPr>
    </w:tblStylePr>
  </w:style>
  <w:style w:type="table" w:styleId="TableClassic4">
    <w:name w:val="Table Classic 4"/>
    <w:basedOn w:val="TableNormal"/>
    <w:semiHidden/>
    <w:qFormat/>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il"/>
          <w:tr2bl w:val="nil"/>
        </w:tcBorders>
        <w:shd w:val="pct50" w:color="000080" w:fill="FFFFFF"/>
      </w:tcPr>
    </w:tblStylePr>
    <w:tblStylePr w:type="lastRow">
      <w:rPr>
        <w:color w:val="000080"/>
      </w:rPr>
      <w:tblPr/>
      <w:tcPr>
        <w:tcBorders>
          <w:bottom w:val="single" w:sz="6" w:space="0" w:color="000000"/>
          <w:tl2br w:val="nil"/>
          <w:tr2bl w:val="nil"/>
        </w:tcBorders>
        <w:shd w:val="pct50" w:color="000000" w:fill="FFFFFF"/>
      </w:tcPr>
    </w:tblStylePr>
    <w:tblStylePr w:type="firstCol">
      <w:rPr>
        <w:b/>
        <w:bCs/>
      </w:rPr>
      <w:tblPr/>
      <w:tcPr>
        <w:tcBorders>
          <w:tl2br w:val="nil"/>
          <w:tr2bl w:val="nil"/>
        </w:tcBorders>
      </w:tcPr>
    </w:tblStylePr>
    <w:tblStylePr w:type="nwCell">
      <w:rPr>
        <w:b/>
        <w:bCs/>
      </w:rPr>
      <w:tblPr/>
      <w:tcPr>
        <w:tcBorders>
          <w:tl2br w:val="nil"/>
          <w:tr2bl w:val="nil"/>
        </w:tcBorders>
      </w:tcPr>
    </w:tblStylePr>
    <w:tblStylePr w:type="swCell">
      <w:rPr>
        <w:color w:val="000080"/>
      </w:rPr>
      <w:tblPr/>
      <w:tcPr>
        <w:tcBorders>
          <w:tl2br w:val="nil"/>
          <w:tr2bl w:val="nil"/>
        </w:tcBorders>
      </w:tcPr>
    </w:tblStylePr>
  </w:style>
  <w:style w:type="table" w:styleId="TableColorful1">
    <w:name w:val="Table Colorful 1"/>
    <w:basedOn w:val="TableNormal"/>
    <w:semiHidden/>
    <w:qFormat/>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il"/>
          <w:tr2bl w:val="nil"/>
        </w:tcBorders>
        <w:shd w:val="solid" w:color="000000" w:fill="FFFFFF"/>
      </w:tcPr>
    </w:tblStylePr>
    <w:tblStylePr w:type="firstCol">
      <w:rPr>
        <w:b/>
        <w:bCs/>
        <w:i/>
        <w:iCs/>
      </w:rPr>
      <w:tblPr/>
      <w:tcPr>
        <w:tcBorders>
          <w:tl2br w:val="nil"/>
          <w:tr2bl w:val="nil"/>
        </w:tcBorders>
        <w:shd w:val="solid" w:color="000080" w:fill="FFFFFF"/>
      </w:tcPr>
    </w:tblStylePr>
    <w:tblStylePr w:type="nwCell">
      <w:tblPr/>
      <w:tcPr>
        <w:tcBorders>
          <w:tl2br w:val="nil"/>
          <w:tr2bl w:val="nil"/>
        </w:tcBorders>
        <w:shd w:val="solid" w:color="000000" w:fill="FFFFFF"/>
      </w:tcPr>
    </w:tblStylePr>
    <w:tblStylePr w:type="swCell">
      <w:rPr>
        <w:b/>
        <w:bCs/>
        <w:i w:val="0"/>
        <w:iCs w:val="0"/>
      </w:rPr>
      <w:tblPr/>
      <w:tcPr>
        <w:tcBorders>
          <w:tl2br w:val="nil"/>
          <w:tr2bl w:val="nil"/>
        </w:tcBorders>
      </w:tcPr>
    </w:tblStylePr>
  </w:style>
  <w:style w:type="table" w:styleId="TableColorful2">
    <w:name w:val="Table Colorful 2"/>
    <w:basedOn w:val="TableNormal"/>
    <w:semiHidden/>
    <w:qFormat/>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il"/>
          <w:tr2bl w:val="nil"/>
        </w:tcBorders>
        <w:shd w:val="solid" w:color="800000" w:fill="FFFFFF"/>
      </w:tcPr>
    </w:tblStylePr>
    <w:tblStylePr w:type="firstCol">
      <w:rPr>
        <w:b/>
        <w:bCs/>
        <w:i/>
        <w:iCs/>
      </w:rPr>
      <w:tblPr/>
      <w:tcPr>
        <w:tcBorders>
          <w:tl2br w:val="nil"/>
          <w:tr2bl w:val="nil"/>
        </w:tcBorders>
      </w:tcPr>
    </w:tblStylePr>
    <w:tblStylePr w:type="lastCol">
      <w:tblPr/>
      <w:tcPr>
        <w:tcBorders>
          <w:tl2br w:val="nil"/>
          <w:tr2bl w:val="nil"/>
        </w:tcBorders>
        <w:shd w:val="solid" w:color="C0C0C0" w:fill="FFFFFF"/>
      </w:tcPr>
    </w:tblStylePr>
    <w:tblStylePr w:type="swCell">
      <w:rPr>
        <w:b/>
        <w:bCs/>
        <w:i w:val="0"/>
        <w:iCs w:val="0"/>
      </w:rPr>
      <w:tblPr/>
      <w:tcPr>
        <w:tcBorders>
          <w:tl2br w:val="nil"/>
          <w:tr2bl w:val="nil"/>
        </w:tcBorders>
      </w:tcPr>
    </w:tblStylePr>
  </w:style>
  <w:style w:type="table" w:styleId="TableColorful3">
    <w:name w:val="Table Colorful 3"/>
    <w:basedOn w:val="TableNormal"/>
    <w:semiHidden/>
    <w:qFormat/>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il"/>
          <w:tr2bl w:val="nil"/>
        </w:tcBorders>
        <w:shd w:val="solid" w:color="008080" w:fill="FFFFFF"/>
      </w:tcPr>
    </w:tblStylePr>
    <w:tblStylePr w:type="firstCol">
      <w:tblPr/>
      <w:tcPr>
        <w:tcBorders>
          <w:left w:val="single" w:sz="36" w:space="0" w:color="000000"/>
          <w:right w:val="single" w:sz="6" w:space="0" w:color="000000"/>
          <w:tl2br w:val="nil"/>
          <w:tr2bl w:val="nil"/>
        </w:tcBorders>
        <w:shd w:val="solid" w:color="008080" w:fill="FFFFFF"/>
      </w:tcPr>
    </w:tblStylePr>
    <w:tblStylePr w:type="nwCell">
      <w:rPr>
        <w:b/>
        <w:bCs/>
        <w:color w:val="FFFFFF"/>
      </w:rPr>
      <w:tblPr/>
      <w:tcPr>
        <w:tcBorders>
          <w:tl2br w:val="nil"/>
          <w:tr2bl w:val="nil"/>
        </w:tcBorders>
        <w:shd w:val="solid" w:color="000000" w:fill="FFFFFF"/>
      </w:tcPr>
    </w:tblStylePr>
  </w:style>
  <w:style w:type="table" w:styleId="TableColumns1">
    <w:name w:val="Table Columns 1"/>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il"/>
          <w:tr2bl w:val="nil"/>
        </w:tcBorders>
      </w:tcPr>
    </w:tblStylePr>
    <w:tblStylePr w:type="lastRow">
      <w:rPr>
        <w:b w:val="0"/>
        <w:bCs w:val="0"/>
      </w:rPr>
      <w:tblPr/>
      <w:tcPr>
        <w:tcBorders>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2">
    <w:name w:val="Table Columns 2"/>
    <w:basedOn w:val="TableNormal"/>
    <w:semiHidden/>
    <w:qFormat/>
    <w:pPr>
      <w:jc w:val="both"/>
    </w:pPr>
    <w:rPr>
      <w:b/>
      <w:bCs/>
    </w:rPr>
    <w:tblPr>
      <w:tblStyleColBandSize w:val="1"/>
    </w:tblPr>
    <w:tblStylePr w:type="firstRow">
      <w:rPr>
        <w:color w:val="FFFFFF"/>
      </w:rPr>
      <w:tblPr/>
      <w:tcPr>
        <w:tcBorders>
          <w:tl2br w:val="nil"/>
          <w:tr2bl w:val="nil"/>
        </w:tcBorders>
        <w:shd w:val="solid" w:color="000080" w:fill="FFFFFF"/>
      </w:tcPr>
    </w:tblStylePr>
    <w:tblStylePr w:type="lastRow">
      <w:rPr>
        <w:b w:val="0"/>
        <w:bCs w:val="0"/>
      </w:rPr>
      <w:tblPr/>
      <w:tcPr>
        <w:tcBorders>
          <w:tl2br w:val="nil"/>
          <w:tr2bl w:val="nil"/>
        </w:tcBorders>
      </w:tcPr>
    </w:tblStylePr>
    <w:tblStylePr w:type="firstCol">
      <w:rPr>
        <w:b w:val="0"/>
        <w:bCs w:val="0"/>
        <w:color w:val="00000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3">
    <w:name w:val="Table Columns 3"/>
    <w:basedOn w:val="TableNormal"/>
    <w:semiHidden/>
    <w:qFormat/>
    <w:pPr>
      <w:jc w:val="both"/>
    </w:pPr>
    <w:rPr>
      <w:b/>
      <w:bCs/>
    </w:rPr>
    <w:tblPr>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il"/>
          <w:tr2bl w:val="nil"/>
        </w:tcBorders>
        <w:shd w:val="solid" w:color="000080" w:fill="FFFFFF"/>
      </w:tcPr>
    </w:tblStylePr>
    <w:tblStylePr w:type="lastRow">
      <w:rPr>
        <w:b w:val="0"/>
        <w:bCs w:val="0"/>
      </w:rPr>
      <w:tblPr/>
      <w:tcPr>
        <w:tcBorders>
          <w:top w:val="single" w:sz="6" w:space="0" w:color="00008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il"/>
          <w:tr2bl w:val="nil"/>
        </w:tcBorders>
      </w:tcPr>
    </w:tblStylePr>
  </w:style>
  <w:style w:type="table" w:styleId="TableColumns4">
    <w:name w:val="Table Columns 4"/>
    <w:basedOn w:val="TableNormal"/>
    <w:semiHidden/>
    <w:qFormat/>
    <w:pPr>
      <w:jc w:val="both"/>
    </w:pPr>
    <w:tblPr>
      <w:tblStyleColBandSize w:val="1"/>
    </w:tblPr>
    <w:tblStylePr w:type="firstRow">
      <w:rPr>
        <w:color w:val="FFFFFF"/>
      </w:rPr>
      <w:tblPr/>
      <w:tcPr>
        <w:tcBorders>
          <w:tl2br w:val="nil"/>
          <w:tr2bl w:val="nil"/>
        </w:tcBorders>
        <w:shd w:val="solid" w:color="0000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qFormat/>
    <w:pPr>
      <w:jc w:val="both"/>
    </w:pPr>
    <w:tblPr>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il"/>
          <w:tr2bl w:val="nil"/>
        </w:tcBorders>
      </w:tcPr>
    </w:tblStylePr>
    <w:tblStylePr w:type="lastRow">
      <w:rPr>
        <w:b/>
        <w:bCs/>
      </w:rPr>
      <w:tblPr/>
      <w:tcPr>
        <w:tcBorders>
          <w:top w:val="single" w:sz="6" w:space="0" w:color="80808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qFormat/>
    <w:pPr>
      <w:jc w:val="both"/>
    </w:pPr>
    <w:tblPr>
      <w:tblBorders>
        <w:insideH w:val="single" w:sz="18" w:space="0" w:color="FFFFFF"/>
        <w:insideV w:val="single" w:sz="18" w:space="0" w:color="FFFFFF"/>
      </w:tblBorders>
    </w:tblPr>
    <w:tblStylePr w:type="firstRow">
      <w:rPr>
        <w:b/>
        <w:bCs/>
        <w:color w:val="auto"/>
      </w:rPr>
      <w:tblPr/>
      <w:tcPr>
        <w:tcBorders>
          <w:tl2br w:val="nil"/>
          <w:tr2bl w:val="nil"/>
        </w:tcBorders>
        <w:shd w:val="pct20" w:color="000000" w:fill="FFFFFF"/>
      </w:tcPr>
    </w:tblStylePr>
    <w:tblStylePr w:type="band1Horz">
      <w:rPr>
        <w:color w:val="auto"/>
      </w:rPr>
      <w:tblPr/>
      <w:tcPr>
        <w:tcBorders>
          <w:tl2br w:val="nil"/>
          <w:tr2bl w:val="nil"/>
        </w:tcBorders>
        <w:shd w:val="pct5" w:color="000000" w:fill="FFFFFF"/>
      </w:tcPr>
    </w:tblStylePr>
    <w:tblStylePr w:type="band2Horz">
      <w:rPr>
        <w:color w:val="auto"/>
      </w:rPr>
      <w:tblPr/>
      <w:tcPr>
        <w:tcBorders>
          <w:tl2br w:val="nil"/>
          <w:tr2bl w:val="nil"/>
        </w:tcBorders>
        <w:shd w:val="pct20" w:color="000000" w:fill="FFFFFF"/>
      </w:tcPr>
    </w:tblStylePr>
  </w:style>
  <w:style w:type="table" w:styleId="TableElegant">
    <w:name w:val="Table Elegant"/>
    <w:basedOn w:val="TableNormal"/>
    <w:semiHidden/>
    <w:qFormat/>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il"/>
          <w:tr2bl w:val="nil"/>
        </w:tcBorders>
      </w:tcPr>
    </w:tblStylePr>
  </w:style>
  <w:style w:type="table" w:styleId="TableGrid">
    <w:name w:val="Table Grid"/>
    <w:qFormat/>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0" w:type="dxa"/>
        <w:left w:w="0" w:type="dxa"/>
        <w:bottom w:w="0" w:type="dxa"/>
        <w:right w:w="0" w:type="dxa"/>
      </w:tblCellMar>
    </w:tblPr>
  </w:style>
  <w:style w:type="table" w:styleId="TableGrid1">
    <w:name w:val="Table Grid 1"/>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il"/>
          <w:tr2bl w:val="nil"/>
        </w:tcBorders>
      </w:tcPr>
    </w:tblStylePr>
    <w:tblStylePr w:type="lastCol">
      <w:rPr>
        <w:i/>
        <w:iCs/>
      </w:rPr>
      <w:tblPr/>
      <w:tcPr>
        <w:tcBorders>
          <w:tl2br w:val="nil"/>
          <w:tr2bl w:val="nil"/>
        </w:tcBorders>
      </w:tcPr>
    </w:tblStylePr>
    <w:tblStylePr w:type="nwCell">
      <w:tblPr/>
      <w:tcPr>
        <w:tcBorders>
          <w:tl2br w:val="single" w:sz="6" w:space="0" w:color="000000"/>
          <w:tr2bl w:val="nil"/>
        </w:tcBorders>
      </w:tcPr>
    </w:tblStylePr>
  </w:style>
  <w:style w:type="table" w:styleId="TableGrid2">
    <w:name w:val="Table Grid 2"/>
    <w:basedOn w:val="TableNormal"/>
    <w:semiHidden/>
    <w:qFormat/>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il"/>
          <w:tr2bl w:val="nil"/>
        </w:tcBorders>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style>
  <w:style w:type="table" w:styleId="TableGrid3">
    <w:name w:val="Table Grid 3"/>
    <w:basedOn w:val="TableNormal"/>
    <w:semiHidden/>
    <w:qFormat/>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il"/>
          <w:tr2bl w:val="nil"/>
        </w:tcBorders>
        <w:shd w:val="pct30" w:color="FFFF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4">
    <w:name w:val="Table Grid 4"/>
    <w:basedOn w:val="TableNormal"/>
    <w:semiHidden/>
    <w:qFormat/>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il"/>
          <w:tr2bl w:val="nil"/>
        </w:tcBorders>
        <w:shd w:val="pct30" w:color="FFFF00" w:fill="FFFFFF"/>
      </w:tcPr>
    </w:tblStylePr>
    <w:tblStylePr w:type="lastRow">
      <w:rPr>
        <w:b/>
        <w:bCs/>
        <w:color w:val="auto"/>
      </w:rPr>
      <w:tblPr/>
      <w:tcPr>
        <w:tcBorders>
          <w:top w:val="single" w:sz="6" w:space="0" w:color="000000"/>
          <w:tl2br w:val="nil"/>
          <w:tr2bl w:val="nil"/>
        </w:tcBorders>
        <w:shd w:val="pct30" w:color="FFFF00" w:fill="FFFFFF"/>
      </w:tcPr>
    </w:tblStylePr>
    <w:tblStylePr w:type="lastCol">
      <w:rPr>
        <w:b/>
        <w:bCs/>
        <w:color w:val="auto"/>
      </w:rPr>
      <w:tblPr/>
      <w:tcPr>
        <w:tcBorders>
          <w:tl2br w:val="nil"/>
          <w:tr2bl w:val="nil"/>
        </w:tcBorders>
      </w:tcPr>
    </w:tblStylePr>
  </w:style>
  <w:style w:type="table" w:styleId="TableGrid5">
    <w:name w:val="Table Grid 5"/>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il"/>
          <w:tr2bl w:val="nil"/>
        </w:tcBorders>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6">
    <w:name w:val="Table Grid 6"/>
    <w:basedOn w:val="TableNormal"/>
    <w:semiHidden/>
    <w:qFormat/>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7">
    <w:name w:val="Table Grid 7"/>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il"/>
          <w:tr2bl w:val="nil"/>
        </w:tcBorders>
      </w:tcPr>
    </w:tblStylePr>
    <w:tblStylePr w:type="lastRow">
      <w:rPr>
        <w:b w:val="0"/>
        <w:bCs w:val="0"/>
      </w:rPr>
      <w:tblPr/>
      <w:tcPr>
        <w:tcBorders>
          <w:top w:val="single" w:sz="6" w:space="0" w:color="00000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nwCell">
      <w:tblPr/>
      <w:tcPr>
        <w:tcBorders>
          <w:tl2br w:val="single" w:sz="6" w:space="0" w:color="000000"/>
          <w:tr2bl w:val="nil"/>
        </w:tcBorders>
      </w:tcPr>
    </w:tblStylePr>
  </w:style>
  <w:style w:type="table" w:styleId="TableGrid8">
    <w:name w:val="Table Grid 8"/>
    <w:basedOn w:val="TableNormal"/>
    <w:semiHidden/>
    <w:qFormat/>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styleId="TableList1">
    <w:name w:val="Table List 1"/>
    <w:basedOn w:val="TableNormal"/>
    <w:semiHidden/>
    <w:qFormat/>
    <w:pPr>
      <w:jc w:val="both"/>
    </w:pPr>
    <w:tblPr>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il"/>
          <w:tr2bl w:val="nil"/>
        </w:tcBorders>
        <w:shd w:val="solid" w:color="C0C0C0" w:fill="FFFFFF"/>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solid" w:color="C0C0C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2">
    <w:name w:val="Table List 2"/>
    <w:basedOn w:val="TableNormal"/>
    <w:semiHidden/>
    <w:qFormat/>
    <w:pPr>
      <w:jc w:val="both"/>
    </w:pPr>
    <w:tblPr>
      <w:tblBorders>
        <w:bottom w:val="single" w:sz="12" w:space="0" w:color="808080"/>
      </w:tblBorders>
    </w:tblPr>
    <w:tblStylePr w:type="firstRow">
      <w:rPr>
        <w:b/>
        <w:bCs/>
        <w:color w:val="FFFFFF"/>
      </w:rPr>
      <w:tblPr/>
      <w:tcPr>
        <w:tcBorders>
          <w:bottom w:val="single" w:sz="6" w:space="0" w:color="000000"/>
          <w:tl2br w:val="nil"/>
          <w:tr2bl w:val="nil"/>
        </w:tcBorders>
        <w:shd w:val="pct75" w:color="008080" w:fill="008000"/>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pct20" w:color="00FF0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3">
    <w:name w:val="Table List 3"/>
    <w:basedOn w:val="TableNormal"/>
    <w:semiHidden/>
    <w:qFormat/>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styleId="TableList4">
    <w:name w:val="Table List 4"/>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il"/>
          <w:tr2bl w:val="nil"/>
        </w:tcBorders>
        <w:shd w:val="solid" w:color="808080" w:fill="FFFFFF"/>
      </w:tcPr>
    </w:tblStylePr>
  </w:style>
  <w:style w:type="table" w:styleId="TableList5">
    <w:name w:val="Table List 5"/>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il"/>
          <w:tr2bl w:val="nil"/>
        </w:tcBorders>
      </w:tcPr>
    </w:tblStylePr>
    <w:tblStylePr w:type="firstCol">
      <w:rPr>
        <w:b/>
        <w:bCs/>
      </w:rPr>
      <w:tblPr/>
      <w:tcPr>
        <w:tcBorders>
          <w:tl2br w:val="nil"/>
          <w:tr2bl w:val="nil"/>
        </w:tcBorders>
      </w:tcPr>
    </w:tblStylePr>
  </w:style>
  <w:style w:type="table" w:styleId="TableList6">
    <w:name w:val="Table List 6"/>
    <w:basedOn w:val="TableNormal"/>
    <w:semiHidden/>
    <w:qFormat/>
    <w:pPr>
      <w:jc w:val="both"/>
    </w:pPr>
    <w:tblPr>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il"/>
          <w:tr2bl w:val="nil"/>
        </w:tcBorders>
      </w:tcPr>
    </w:tblStylePr>
    <w:tblStylePr w:type="firstCol">
      <w:rPr>
        <w:b/>
        <w:bCs/>
      </w:rPr>
      <w:tblPr/>
      <w:tcPr>
        <w:tcBorders>
          <w:right w:val="single" w:sz="12" w:space="0" w:color="000000"/>
          <w:tl2br w:val="nil"/>
          <w:tr2bl w:val="nil"/>
        </w:tcBorders>
      </w:tcPr>
    </w:tblStylePr>
    <w:tblStylePr w:type="band1Horz">
      <w:tblPr/>
      <w:tcPr>
        <w:tcBorders>
          <w:tl2br w:val="nil"/>
          <w:tr2bl w:val="nil"/>
        </w:tcBorders>
        <w:shd w:val="pct25" w:color="000000" w:fill="FFFFFF"/>
      </w:tcPr>
    </w:tblStylePr>
    <w:tblStylePr w:type="nwCell">
      <w:tblPr/>
      <w:tcPr>
        <w:tcBorders>
          <w:tl2br w:val="single" w:sz="6" w:space="0" w:color="000000"/>
          <w:tr2bl w:val="nil"/>
        </w:tcBorders>
      </w:tcPr>
    </w:tblStylePr>
  </w:style>
  <w:style w:type="table" w:styleId="TableList7">
    <w:name w:val="Table List 7"/>
    <w:basedOn w:val="TableNormal"/>
    <w:semiHidden/>
    <w:qFormat/>
    <w:pPr>
      <w:jc w:val="both"/>
    </w:pPr>
    <w:tblPr>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il"/>
          <w:tr2bl w:val="nil"/>
        </w:tcBorders>
        <w:shd w:val="solid" w:color="C0C0C0" w:fill="FFFFFF"/>
      </w:tcPr>
    </w:tblStylePr>
    <w:tblStylePr w:type="lastRow">
      <w:rPr>
        <w:b/>
        <w:bCs/>
      </w:rPr>
      <w:tblPr/>
      <w:tcPr>
        <w:tcBorders>
          <w:top w:val="single" w:sz="12" w:space="0" w:color="008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0" w:color="000000" w:fill="FFFFFF"/>
      </w:tcPr>
    </w:tblStylePr>
    <w:tblStylePr w:type="band2Horz">
      <w:tblPr/>
      <w:tcPr>
        <w:tcBorders>
          <w:tl2br w:val="nil"/>
          <w:tr2bl w:val="nil"/>
        </w:tcBorders>
        <w:shd w:val="pct25" w:color="FFFF00" w:fill="FFFFFF"/>
      </w:tcPr>
    </w:tblStylePr>
  </w:style>
  <w:style w:type="table" w:styleId="TableList8">
    <w:name w:val="Table List 8"/>
    <w:basedOn w:val="TableNormal"/>
    <w:semiHidden/>
    <w:qFormat/>
    <w:pPr>
      <w:jc w:val="both"/>
    </w:pPr>
    <w:tblPr>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il"/>
          <w:tr2bl w:val="nil"/>
        </w:tcBorders>
        <w:shd w:val="solid" w:color="FFFF00" w:fill="FFFFFF"/>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5" w:color="FFFF00" w:fill="FFFFFF"/>
      </w:tcPr>
    </w:tblStylePr>
    <w:tblStylePr w:type="band2Horz">
      <w:tblPr/>
      <w:tcPr>
        <w:tcBorders>
          <w:tl2br w:val="nil"/>
          <w:tr2bl w:val="nil"/>
        </w:tcBorders>
        <w:shd w:val="pct50" w:color="FF0000" w:fill="FFFFFF"/>
      </w:tcPr>
    </w:tblStylePr>
    <w:tblStylePr w:type="nwCell">
      <w:tblPr/>
      <w:tcPr>
        <w:tcBorders>
          <w:tl2br w:val="single" w:sz="6" w:space="0" w:color="auto"/>
          <w:tr2bl w:val="nil"/>
        </w:tcBorders>
      </w:tcPr>
    </w:tblStylePr>
  </w:style>
  <w:style w:type="table" w:styleId="TableProfessional">
    <w:name w:val="Table Professional"/>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il"/>
          <w:tr2bl w:val="nil"/>
        </w:tcBorders>
        <w:shd w:val="solid" w:color="000000" w:fill="FFFFFF"/>
      </w:tcPr>
    </w:tblStylePr>
  </w:style>
  <w:style w:type="table" w:styleId="TableSimple1">
    <w:name w:val="Table Simple 1"/>
    <w:basedOn w:val="TableNormal"/>
    <w:semiHidden/>
    <w:qFormat/>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styleId="TableSimple2">
    <w:name w:val="Table Simple 2"/>
    <w:basedOn w:val="TableNormal"/>
    <w:semiHidden/>
    <w:qFormat/>
    <w:pPr>
      <w:jc w:val="both"/>
    </w:pPr>
    <w:tblPr/>
    <w:tblStylePr w:type="firstRow">
      <w:rPr>
        <w:b/>
        <w:bCs/>
      </w:rPr>
      <w:tblPr/>
      <w:tcPr>
        <w:tcBorders>
          <w:bottom w:val="single" w:sz="12" w:space="0" w:color="000000"/>
          <w:tl2br w:val="nil"/>
          <w:tr2bl w:val="nil"/>
        </w:tcBorders>
      </w:tcPr>
    </w:tblStylePr>
    <w:tblStylePr w:type="lastRow">
      <w:rPr>
        <w:b/>
        <w:bCs/>
        <w:color w:val="auto"/>
      </w:rPr>
      <w:tblPr/>
      <w:tcPr>
        <w:tcBorders>
          <w:top w:val="single" w:sz="6" w:space="0" w:color="000000"/>
          <w:tl2br w:val="nil"/>
          <w:tr2bl w:val="nil"/>
        </w:tcBorders>
      </w:tcPr>
    </w:tblStylePr>
    <w:tblStylePr w:type="firstCol">
      <w:rPr>
        <w:b/>
        <w:bCs/>
      </w:rPr>
      <w:tblPr/>
      <w:tcPr>
        <w:tcBorders>
          <w:right w:val="single" w:sz="12" w:space="0" w:color="000000"/>
          <w:tl2br w:val="nil"/>
          <w:tr2bl w:val="nil"/>
        </w:tcBorders>
      </w:tcPr>
    </w:tblStylePr>
    <w:tblStylePr w:type="lastCol">
      <w:rPr>
        <w:b/>
        <w:bCs/>
      </w:rPr>
      <w:tblPr/>
      <w:tcPr>
        <w:tcBorders>
          <w:left w:val="single" w:sz="6" w:space="0" w:color="000000"/>
          <w:tl2br w:val="nil"/>
          <w:tr2bl w:val="nil"/>
        </w:tcBorders>
      </w:tcPr>
    </w:tblStylePr>
    <w:tblStylePr w:type="neCell">
      <w:rPr>
        <w:b/>
        <w:bCs/>
      </w:rPr>
      <w:tblPr/>
      <w:tcPr>
        <w:tcBorders>
          <w:left w:val="nil"/>
          <w:tl2br w:val="nil"/>
          <w:tr2bl w:val="nil"/>
        </w:tcBorders>
      </w:tcPr>
    </w:tblStylePr>
    <w:tblStylePr w:type="swCell">
      <w:rPr>
        <w:b/>
        <w:bCs/>
      </w:rPr>
      <w:tblPr/>
      <w:tcPr>
        <w:tcBorders>
          <w:top w:val="nil"/>
          <w:tl2br w:val="nil"/>
          <w:tr2bl w:val="nil"/>
        </w:tcBorders>
      </w:tcPr>
    </w:tblStylePr>
  </w:style>
  <w:style w:type="table" w:styleId="TableSimple3">
    <w:name w:val="Table Simple 3"/>
    <w:basedOn w:val="TableNormal"/>
    <w:semiHidden/>
    <w:qFormat/>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il"/>
          <w:tr2bl w:val="nil"/>
        </w:tcBorders>
        <w:shd w:val="solid" w:color="000000" w:fill="FFFFFF"/>
      </w:tcPr>
    </w:tblStylePr>
  </w:style>
  <w:style w:type="table" w:styleId="TableSubtle1">
    <w:name w:val="Table Subtle 1"/>
    <w:basedOn w:val="TableNormal"/>
    <w:semiHidden/>
    <w:qFormat/>
    <w:pPr>
      <w:jc w:val="both"/>
    </w:pPr>
    <w:tblPr>
      <w:tblStyleRowBandSize w:val="1"/>
    </w:tblPr>
    <w:tblStylePr w:type="firstRow">
      <w:tblPr/>
      <w:tcPr>
        <w:tcBorders>
          <w:top w:val="single" w:sz="6" w:space="0" w:color="000000"/>
          <w:bottom w:val="single" w:sz="12" w:space="0" w:color="000000"/>
          <w:tl2br w:val="nil"/>
          <w:tr2bl w:val="nil"/>
        </w:tcBorders>
      </w:tcPr>
    </w:tblStylePr>
    <w:tblStylePr w:type="lastRow">
      <w:tblPr/>
      <w:tcPr>
        <w:tcBorders>
          <w:top w:val="single" w:sz="12" w:space="0" w:color="000000"/>
          <w:tl2br w:val="nil"/>
          <w:tr2bl w:val="nil"/>
        </w:tcBorders>
        <w:shd w:val="pct25" w:color="800080" w:fill="FFFFFF"/>
      </w:tcPr>
    </w:tblStylePr>
    <w:tblStylePr w:type="firstCol">
      <w:tblPr/>
      <w:tcPr>
        <w:tcBorders>
          <w:right w:val="single" w:sz="12" w:space="0" w:color="000000"/>
          <w:tl2br w:val="nil"/>
          <w:tr2bl w:val="nil"/>
        </w:tcBorders>
      </w:tcPr>
    </w:tblStylePr>
    <w:tblStylePr w:type="lastCol">
      <w:tblPr/>
      <w:tcPr>
        <w:tcBorders>
          <w:left w:val="single" w:sz="12" w:space="0" w:color="000000"/>
          <w:tl2br w:val="nil"/>
          <w:tr2bl w:val="nil"/>
        </w:tcBorders>
      </w:tcPr>
    </w:tblStylePr>
    <w:tblStylePr w:type="band1Horz">
      <w:tblPr/>
      <w:tcPr>
        <w:tcBorders>
          <w:bottom w:val="single" w:sz="6"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Subtle2">
    <w:name w:val="Table Subtle 2"/>
    <w:basedOn w:val="TableNormal"/>
    <w:semiHidden/>
    <w:qFormat/>
    <w:pPr>
      <w:jc w:val="both"/>
    </w:pPr>
    <w:tblPr>
      <w:tblBorders>
        <w:left w:val="single" w:sz="6" w:space="0" w:color="000000"/>
        <w:right w:val="single" w:sz="6" w:space="0" w:color="000000"/>
      </w:tblBorders>
    </w:tblPr>
    <w:tblStylePr w:type="firstRow">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firstCol">
      <w:tblPr/>
      <w:tcPr>
        <w:tcBorders>
          <w:right w:val="single" w:sz="12" w:space="0" w:color="000000"/>
          <w:tl2br w:val="nil"/>
          <w:tr2bl w:val="nil"/>
        </w:tcBorders>
        <w:shd w:val="pct25" w:color="008000" w:fill="FFFFFF"/>
      </w:tcPr>
    </w:tblStylePr>
    <w:tblStylePr w:type="lastCol">
      <w:tblPr/>
      <w:tcPr>
        <w:tcBorders>
          <w:left w:val="single" w:sz="12"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Theme">
    <w:name w:val="Table Theme"/>
    <w:basedOn w:val="TableNormal"/>
    <w:semiHidden/>
    <w:qFormat/>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qFormat/>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2">
    <w:name w:val="Table Web 2"/>
    <w:basedOn w:val="TableNormal"/>
    <w:semiHidden/>
    <w:qFormat/>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3">
    <w:name w:val="Table Web 3"/>
    <w:basedOn w:val="TableNormal"/>
    <w:semiHidden/>
    <w:qFormat/>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paragraph" w:styleId="TOC1">
    <w:name w:val="toc 1"/>
    <w:basedOn w:val="Normal"/>
    <w:next w:val="Normal"/>
    <w:semiHidden/>
    <w:qFormat/>
    <w:pPr>
      <w:tabs>
        <w:tab w:val="right" w:leader="dot" w:pos="9639"/>
      </w:tabs>
      <w:spacing w:before="60" w:after="120"/>
      <w:ind w:left="426" w:right="851" w:hanging="426"/>
      <w:jc w:val="left"/>
    </w:pPr>
    <w:rPr>
      <w:bCs/>
      <w:caps/>
      <w:sz w:val="18"/>
    </w:rPr>
  </w:style>
  <w:style w:type="paragraph" w:styleId="TOC2">
    <w:name w:val="toc 2"/>
    <w:basedOn w:val="Normal"/>
    <w:next w:val="Normal"/>
    <w:semiHidden/>
    <w:qFormat/>
    <w:pPr>
      <w:tabs>
        <w:tab w:val="right" w:leader="dot" w:pos="9639"/>
      </w:tabs>
      <w:spacing w:after="120"/>
      <w:ind w:left="850" w:right="851" w:hanging="425"/>
      <w:contextualSpacing/>
      <w:jc w:val="left"/>
    </w:pPr>
    <w:rPr>
      <w:smallCaps/>
      <w:sz w:val="18"/>
    </w:rPr>
  </w:style>
  <w:style w:type="paragraph" w:styleId="TOC3">
    <w:name w:val="toc 3"/>
    <w:next w:val="Normal"/>
    <w:semiHidden/>
    <w:qFormat/>
    <w:pPr>
      <w:tabs>
        <w:tab w:val="right" w:leader="dot" w:pos="9639"/>
      </w:tabs>
      <w:spacing w:after="120"/>
      <w:ind w:left="1134" w:right="851" w:hanging="567"/>
      <w:contextualSpacing/>
    </w:pPr>
    <w:rPr>
      <w:rFonts w:ascii="Arial" w:eastAsia="Times New Roman" w:hAnsi="Arial"/>
      <w:sz w:val="18"/>
      <w:lang w:val="fr-FR" w:eastAsia="en-US"/>
    </w:rPr>
  </w:style>
  <w:style w:type="paragraph" w:styleId="TOC4">
    <w:name w:val="toc 4"/>
    <w:next w:val="Normal"/>
    <w:semiHidden/>
    <w:qFormat/>
    <w:pPr>
      <w:tabs>
        <w:tab w:val="right" w:leader="dot" w:pos="9639"/>
      </w:tabs>
      <w:spacing w:before="120"/>
      <w:ind w:left="738" w:right="851" w:hanging="284"/>
    </w:pPr>
    <w:rPr>
      <w:rFonts w:ascii="Arial" w:eastAsia="Times New Roman" w:hAnsi="Arial"/>
      <w:i/>
      <w:sz w:val="18"/>
      <w:lang w:val="fr-FR" w:eastAsia="en-US"/>
    </w:rPr>
  </w:style>
  <w:style w:type="paragraph" w:styleId="TOC5">
    <w:name w:val="toc 5"/>
    <w:next w:val="Normal"/>
    <w:semiHidden/>
    <w:qFormat/>
    <w:pPr>
      <w:tabs>
        <w:tab w:val="right" w:leader="dot" w:pos="9639"/>
      </w:tabs>
      <w:ind w:left="567" w:right="851" w:firstLine="284"/>
      <w:jc w:val="both"/>
    </w:pPr>
    <w:rPr>
      <w:rFonts w:ascii="Arial" w:eastAsia="Times New Roman" w:hAnsi="Arial"/>
      <w:sz w:val="16"/>
      <w:lang w:val="fr-FR" w:eastAsia="en-US"/>
    </w:rPr>
  </w:style>
  <w:style w:type="paragraph" w:styleId="TOC6">
    <w:name w:val="toc 6"/>
    <w:basedOn w:val="Normal"/>
    <w:next w:val="Normal"/>
    <w:qFormat/>
    <w:pPr>
      <w:ind w:left="1200"/>
    </w:pPr>
  </w:style>
  <w:style w:type="paragraph" w:styleId="TOC7">
    <w:name w:val="toc 7"/>
    <w:basedOn w:val="Normal"/>
    <w:next w:val="Normal"/>
    <w:qFormat/>
    <w:pPr>
      <w:ind w:left="1440"/>
    </w:pPr>
  </w:style>
  <w:style w:type="paragraph" w:styleId="TOC8">
    <w:name w:val="toc 8"/>
    <w:basedOn w:val="Normal"/>
    <w:next w:val="Normal"/>
    <w:qFormat/>
    <w:pPr>
      <w:ind w:left="1680"/>
    </w:pPr>
  </w:style>
  <w:style w:type="paragraph" w:styleId="TOC9">
    <w:name w:val="toc 9"/>
    <w:basedOn w:val="Normal"/>
    <w:next w:val="Normal"/>
    <w:qFormat/>
    <w:pPr>
      <w:ind w:left="1920"/>
    </w:pPr>
  </w:style>
  <w:style w:type="paragraph" w:customStyle="1" w:styleId="preparedby">
    <w:name w:val="prepared by"/>
    <w:basedOn w:val="Normal"/>
    <w:qFormat/>
    <w:pPr>
      <w:tabs>
        <w:tab w:val="left" w:pos="8789"/>
      </w:tabs>
      <w:jc w:val="center"/>
    </w:pPr>
    <w:rPr>
      <w:i/>
    </w:rPr>
  </w:style>
  <w:style w:type="paragraph" w:customStyle="1" w:styleId="Heading2green">
    <w:name w:val="Heading 2 green"/>
    <w:basedOn w:val="Heading2"/>
    <w:qFormat/>
    <w:rPr>
      <w:color w:val="008000"/>
    </w:rPr>
  </w:style>
  <w:style w:type="paragraph" w:customStyle="1" w:styleId="tqparabox">
    <w:name w:val="tqparabox"/>
    <w:basedOn w:val="Normal"/>
    <w:qFormat/>
    <w:pPr>
      <w:tabs>
        <w:tab w:val="left" w:pos="567"/>
        <w:tab w:val="left" w:pos="1134"/>
        <w:tab w:val="left" w:pos="2976"/>
        <w:tab w:val="left" w:pos="5856"/>
        <w:tab w:val="left" w:pos="7296"/>
      </w:tabs>
      <w:spacing w:before="40" w:after="40"/>
      <w:ind w:left="567"/>
      <w:jc w:val="left"/>
    </w:pPr>
  </w:style>
  <w:style w:type="paragraph" w:customStyle="1" w:styleId="Draft">
    <w:name w:val="Draft"/>
    <w:basedOn w:val="Normal"/>
    <w:next w:val="Normal"/>
    <w:qFormat/>
    <w:pPr>
      <w:spacing w:before="120" w:after="120"/>
      <w:jc w:val="center"/>
    </w:pPr>
    <w:rPr>
      <w:caps/>
      <w:sz w:val="28"/>
    </w:rPr>
  </w:style>
  <w:style w:type="character" w:customStyle="1" w:styleId="CommentReference1">
    <w:name w:val="Comment Reference1"/>
    <w:semiHidden/>
    <w:qFormat/>
    <w:rPr>
      <w:sz w:val="16"/>
      <w:szCs w:val="16"/>
    </w:rPr>
  </w:style>
  <w:style w:type="paragraph" w:customStyle="1" w:styleId="CommentText1">
    <w:name w:val="Comment Text1"/>
    <w:basedOn w:val="Normal"/>
    <w:semiHidden/>
    <w:qFormat/>
    <w:rPr>
      <w:sz w:val="22"/>
    </w:rPr>
  </w:style>
  <w:style w:type="paragraph" w:customStyle="1" w:styleId="upove">
    <w:name w:val="upov_e"/>
    <w:basedOn w:val="Normal"/>
    <w:qFormat/>
    <w:pPr>
      <w:spacing w:before="60"/>
      <w:jc w:val="center"/>
    </w:pPr>
    <w:rPr>
      <w:b/>
      <w:bCs/>
      <w:spacing w:val="8"/>
      <w:sz w:val="24"/>
    </w:rPr>
  </w:style>
  <w:style w:type="paragraph" w:customStyle="1" w:styleId="Country">
    <w:name w:val="Country"/>
    <w:basedOn w:val="Normal"/>
    <w:semiHidden/>
    <w:qFormat/>
    <w:pPr>
      <w:spacing w:before="60" w:after="480"/>
      <w:jc w:val="center"/>
    </w:pPr>
  </w:style>
  <w:style w:type="paragraph" w:customStyle="1" w:styleId="Chapter">
    <w:name w:val="Chapter"/>
    <w:basedOn w:val="Normal"/>
    <w:semiHidden/>
    <w:qFormat/>
    <w:pPr>
      <w:jc w:val="center"/>
    </w:pPr>
    <w:rPr>
      <w:b/>
      <w:caps/>
      <w:szCs w:val="24"/>
    </w:rPr>
  </w:style>
  <w:style w:type="paragraph" w:customStyle="1" w:styleId="quote1">
    <w:name w:val="quote1"/>
    <w:basedOn w:val="Normal"/>
    <w:semiHidden/>
    <w:qFormat/>
    <w:pPr>
      <w:ind w:left="567" w:right="565" w:firstLine="567"/>
    </w:pPr>
    <w:rPr>
      <w:snapToGrid w:val="0"/>
      <w:sz w:val="22"/>
      <w:szCs w:val="22"/>
    </w:rPr>
  </w:style>
  <w:style w:type="paragraph" w:customStyle="1" w:styleId="Lettrine">
    <w:name w:val="Lettrine"/>
    <w:basedOn w:val="Normal"/>
    <w:qFormat/>
    <w:pPr>
      <w:spacing w:after="120" w:line="340" w:lineRule="atLeast"/>
      <w:jc w:val="right"/>
    </w:pPr>
    <w:rPr>
      <w:b/>
      <w:bCs/>
      <w:sz w:val="56"/>
    </w:rPr>
  </w:style>
  <w:style w:type="paragraph" w:customStyle="1" w:styleId="LogoUPOV">
    <w:name w:val="LogoUPOV"/>
    <w:basedOn w:val="Normal"/>
    <w:qFormat/>
    <w:pPr>
      <w:spacing w:before="720"/>
      <w:jc w:val="center"/>
    </w:pPr>
  </w:style>
  <w:style w:type="paragraph" w:customStyle="1" w:styleId="tgchartextcentered">
    <w:name w:val="tg_char_text_centered"/>
    <w:basedOn w:val="Normal"/>
    <w:qFormat/>
    <w:pPr>
      <w:spacing w:before="80" w:after="80"/>
      <w:jc w:val="center"/>
    </w:pPr>
    <w:rPr>
      <w:b/>
      <w:sz w:val="16"/>
    </w:rPr>
  </w:style>
  <w:style w:type="paragraph" w:customStyle="1" w:styleId="tgcharnumber">
    <w:name w:val="tg_char_number"/>
    <w:basedOn w:val="Normal"/>
    <w:qFormat/>
    <w:pPr>
      <w:keepNext/>
      <w:spacing w:before="80" w:after="80"/>
      <w:jc w:val="center"/>
    </w:pPr>
    <w:rPr>
      <w:b/>
      <w:sz w:val="16"/>
    </w:rPr>
  </w:style>
  <w:style w:type="paragraph" w:customStyle="1" w:styleId="tgchartitle">
    <w:name w:val="tg_char_title"/>
    <w:basedOn w:val="Normal"/>
    <w:qFormat/>
    <w:pPr>
      <w:spacing w:before="80" w:after="80"/>
      <w:jc w:val="left"/>
    </w:pPr>
    <w:rPr>
      <w:b/>
      <w:sz w:val="16"/>
    </w:rPr>
  </w:style>
  <w:style w:type="paragraph" w:customStyle="1" w:styleId="tgchartext">
    <w:name w:val="tg_char_text"/>
    <w:basedOn w:val="Normal"/>
    <w:qFormat/>
    <w:pPr>
      <w:spacing w:before="80" w:after="80"/>
      <w:jc w:val="left"/>
    </w:pPr>
    <w:rPr>
      <w:sz w:val="16"/>
    </w:rPr>
  </w:style>
  <w:style w:type="paragraph" w:customStyle="1" w:styleId="DecisionParagraphs">
    <w:name w:val="DecisionParagraphs"/>
    <w:basedOn w:val="Normal"/>
    <w:qFormat/>
    <w:pPr>
      <w:ind w:left="4536"/>
    </w:pPr>
    <w:rPr>
      <w:i/>
      <w:sz w:val="16"/>
    </w:rPr>
  </w:style>
  <w:style w:type="paragraph" w:customStyle="1" w:styleId="Docoriginal">
    <w:name w:val="Doc_original"/>
    <w:basedOn w:val="Code"/>
    <w:link w:val="DocoriginalChar"/>
    <w:qFormat/>
    <w:pPr>
      <w:spacing w:line="280" w:lineRule="exact"/>
      <w:ind w:left="1361"/>
    </w:pPr>
    <w:rPr>
      <w:lang w:val="en-US"/>
    </w:rPr>
  </w:style>
  <w:style w:type="paragraph" w:customStyle="1" w:styleId="Code">
    <w:name w:val="Code"/>
    <w:basedOn w:val="Normal"/>
    <w:link w:val="CodeChar"/>
    <w:semiHidden/>
    <w:qFormat/>
    <w:pPr>
      <w:spacing w:line="340" w:lineRule="atLeast"/>
      <w:ind w:left="1276"/>
    </w:pPr>
    <w:rPr>
      <w:b/>
      <w:bCs/>
      <w:spacing w:val="10"/>
      <w:lang w:val="fr-FR"/>
    </w:rPr>
  </w:style>
  <w:style w:type="character" w:customStyle="1" w:styleId="Doclang">
    <w:name w:val="Doc_lang"/>
    <w:qFormat/>
    <w:rPr>
      <w:rFonts w:ascii="Arial" w:hAnsi="Arial"/>
      <w:sz w:val="20"/>
      <w:lang w:val="en-US"/>
    </w:rPr>
  </w:style>
  <w:style w:type="paragraph" w:customStyle="1" w:styleId="Session">
    <w:name w:val="Session"/>
    <w:basedOn w:val="Normal"/>
    <w:semiHidden/>
    <w:qFormat/>
    <w:pPr>
      <w:spacing w:before="60"/>
      <w:jc w:val="center"/>
    </w:pPr>
    <w:rPr>
      <w:b/>
    </w:rPr>
  </w:style>
  <w:style w:type="paragraph" w:customStyle="1" w:styleId="TitleofDoc">
    <w:name w:val="Title of Doc"/>
    <w:basedOn w:val="Normal"/>
    <w:semiHidden/>
    <w:qFormat/>
    <w:pPr>
      <w:spacing w:before="1200"/>
      <w:jc w:val="center"/>
    </w:pPr>
    <w:rPr>
      <w:caps/>
    </w:rPr>
  </w:style>
  <w:style w:type="paragraph" w:customStyle="1" w:styleId="SessionMeetingPlace">
    <w:name w:val="Session_MeetingPlace"/>
    <w:basedOn w:val="Normal"/>
    <w:semiHidden/>
    <w:qFormat/>
    <w:pPr>
      <w:spacing w:before="480"/>
      <w:jc w:val="center"/>
    </w:pPr>
    <w:rPr>
      <w:b/>
      <w:bCs/>
      <w:kern w:val="28"/>
      <w:sz w:val="24"/>
    </w:rPr>
  </w:style>
  <w:style w:type="character" w:customStyle="1" w:styleId="CodeChar">
    <w:name w:val="Code Char"/>
    <w:link w:val="Code"/>
    <w:qFormat/>
    <w:rPr>
      <w:rFonts w:ascii="Arial" w:hAnsi="Arial"/>
      <w:b/>
      <w:bCs/>
      <w:spacing w:val="10"/>
      <w:lang w:val="fr-FR" w:eastAsia="en-US" w:bidi="ar-SA"/>
    </w:rPr>
  </w:style>
  <w:style w:type="character" w:customStyle="1" w:styleId="DocoriginalChar">
    <w:name w:val="Doc_original Char"/>
    <w:link w:val="Docoriginal"/>
    <w:qFormat/>
    <w:rPr>
      <w:rFonts w:ascii="Arial" w:hAnsi="Arial"/>
      <w:b/>
      <w:bCs/>
      <w:spacing w:val="10"/>
      <w:lang w:val="en-US" w:eastAsia="en-US" w:bidi="ar-SA"/>
    </w:rPr>
  </w:style>
  <w:style w:type="paragraph" w:customStyle="1" w:styleId="plcountry">
    <w:name w:val="plcountry"/>
    <w:basedOn w:val="Normal"/>
    <w:qFormat/>
    <w:pPr>
      <w:keepNext/>
      <w:keepLines/>
      <w:spacing w:before="180" w:after="120"/>
      <w:jc w:val="left"/>
    </w:pPr>
    <w:rPr>
      <w:rFonts w:ascii="Times New Roman" w:hAnsi="Times New Roman"/>
      <w:caps/>
      <w:snapToGrid w:val="0"/>
      <w:u w:val="single"/>
    </w:rPr>
  </w:style>
  <w:style w:type="paragraph" w:customStyle="1" w:styleId="pldetails">
    <w:name w:val="pldetails"/>
    <w:basedOn w:val="Normal"/>
    <w:qFormat/>
    <w:pPr>
      <w:keepLines/>
      <w:spacing w:before="60" w:after="60"/>
      <w:jc w:val="left"/>
    </w:pPr>
    <w:rPr>
      <w:rFonts w:ascii="Times New Roman" w:hAnsi="Times New Roman"/>
      <w:snapToGrid w:val="0"/>
    </w:rPr>
  </w:style>
  <w:style w:type="paragraph" w:customStyle="1" w:styleId="plheading">
    <w:name w:val="plheading"/>
    <w:basedOn w:val="Normal"/>
    <w:qFormat/>
    <w:pPr>
      <w:keepNext/>
      <w:spacing w:before="480" w:after="120"/>
      <w:jc w:val="center"/>
    </w:pPr>
    <w:rPr>
      <w:rFonts w:ascii="Times New Roman" w:hAnsi="Times New Roman"/>
      <w:caps/>
      <w:snapToGrid w:val="0"/>
      <w:u w:val="single"/>
    </w:rPr>
  </w:style>
  <w:style w:type="character" w:customStyle="1" w:styleId="StyleDocoriginalNotBold1">
    <w:name w:val="Style Doc_original + Not Bold1"/>
    <w:qFormat/>
    <w:rPr>
      <w:rFonts w:ascii="Arial" w:hAnsi="Arial"/>
      <w:b/>
      <w:bCs/>
      <w:spacing w:val="10"/>
      <w:lang w:val="en-US" w:eastAsia="en-US" w:bidi="ar-SA"/>
    </w:rPr>
  </w:style>
  <w:style w:type="paragraph" w:customStyle="1" w:styleId="Titleofdoc0">
    <w:name w:val="Title_of_doc"/>
    <w:basedOn w:val="TitleofDoc"/>
    <w:qFormat/>
    <w:pPr>
      <w:spacing w:before="600"/>
    </w:pPr>
  </w:style>
  <w:style w:type="character" w:customStyle="1" w:styleId="StyleDoclangBold">
    <w:name w:val="Style Doc_lang + Bold"/>
    <w:qFormat/>
    <w:rPr>
      <w:rFonts w:ascii="Arial" w:hAnsi="Arial"/>
      <w:b/>
      <w:bCs/>
      <w:sz w:val="20"/>
      <w:lang w:val="en-US"/>
    </w:rPr>
  </w:style>
  <w:style w:type="paragraph" w:customStyle="1" w:styleId="StyleDocnumber">
    <w:name w:val="Style Doc_number"/>
    <w:basedOn w:val="Normal"/>
    <w:qFormat/>
    <w:pPr>
      <w:ind w:left="1589"/>
    </w:pPr>
  </w:style>
  <w:style w:type="paragraph" w:customStyle="1" w:styleId="Committee">
    <w:name w:val="Committee"/>
    <w:basedOn w:val="Normal"/>
    <w:qFormat/>
    <w:rPr>
      <w:caps/>
    </w:rPr>
  </w:style>
  <w:style w:type="paragraph" w:customStyle="1" w:styleId="DecisionInvitingPara">
    <w:name w:val="Decision Inviting Para."/>
    <w:basedOn w:val="Normal"/>
    <w:qFormat/>
    <w:pPr>
      <w:ind w:left="4536"/>
    </w:pPr>
    <w:rPr>
      <w:i/>
    </w:rPr>
  </w:style>
  <w:style w:type="paragraph" w:customStyle="1" w:styleId="EndOfDoc">
    <w:name w:val="EndOfDoc"/>
    <w:basedOn w:val="Normal"/>
    <w:qFormat/>
    <w:pPr>
      <w:jc w:val="right"/>
    </w:pPr>
  </w:style>
  <w:style w:type="paragraph" w:customStyle="1" w:styleId="n">
    <w:name w:val="n"/>
    <w:basedOn w:val="Header"/>
    <w:qFormat/>
  </w:style>
  <w:style w:type="paragraph" w:customStyle="1" w:styleId="Notetoarticle">
    <w:name w:val="Note to article"/>
    <w:basedOn w:val="Normal"/>
    <w:qFormat/>
  </w:style>
  <w:style w:type="paragraph" w:customStyle="1" w:styleId="pdflink">
    <w:name w:val="pdflink"/>
    <w:basedOn w:val="Normal"/>
    <w:next w:val="Normal"/>
    <w:qFormat/>
    <w:rPr>
      <w:color w:val="800000"/>
      <w:u w:val="words"/>
    </w:rPr>
  </w:style>
  <w:style w:type="paragraph" w:customStyle="1" w:styleId="TitleofSection">
    <w:name w:val="Title of Section"/>
    <w:basedOn w:val="TitleofDoc"/>
    <w:qFormat/>
    <w:pPr>
      <w:spacing w:before="120" w:after="120"/>
    </w:pPr>
    <w:rPr>
      <w:b/>
      <w:caps w:val="0"/>
      <w:lang w:eastAsia="de-DE"/>
    </w:rPr>
  </w:style>
  <w:style w:type="paragraph" w:customStyle="1" w:styleId="twpcheck">
    <w:name w:val="twpcheck"/>
    <w:basedOn w:val="Normal"/>
    <w:qFormat/>
    <w:pPr>
      <w:spacing w:before="80" w:after="80"/>
      <w:jc w:val="left"/>
    </w:pPr>
    <w:rPr>
      <w:snapToGrid w:val="0"/>
      <w:sz w:val="16"/>
      <w:szCs w:val="16"/>
    </w:rPr>
  </w:style>
  <w:style w:type="character" w:customStyle="1" w:styleId="Heading4Char">
    <w:name w:val="Heading 4 Char"/>
    <w:link w:val="Heading4"/>
    <w:qFormat/>
    <w:rPr>
      <w:rFonts w:ascii="Arial" w:hAnsi="Arial"/>
      <w:i/>
      <w:color w:val="008000"/>
      <w:lang w:val="en-US" w:eastAsia="en-US" w:bidi="ar-SA"/>
    </w:rPr>
  </w:style>
  <w:style w:type="paragraph" w:customStyle="1" w:styleId="StyleTOC2Left075cm">
    <w:name w:val="Style TOC 2 + Left:  0.75 cm"/>
    <w:basedOn w:val="TOC2"/>
    <w:qFormat/>
    <w:pPr>
      <w:ind w:left="851"/>
    </w:pPr>
  </w:style>
  <w:style w:type="paragraph" w:customStyle="1" w:styleId="Normaltg">
    <w:name w:val="Normaltg"/>
    <w:basedOn w:val="Normal"/>
    <w:qFormat/>
    <w:pPr>
      <w:tabs>
        <w:tab w:val="left" w:pos="709"/>
        <w:tab w:val="left" w:pos="1418"/>
      </w:tabs>
    </w:pPr>
    <w:rPr>
      <w:lang w:val="fr-FR"/>
    </w:rPr>
  </w:style>
  <w:style w:type="paragraph" w:styleId="ListParagraph">
    <w:name w:val="List Paragraph"/>
    <w:basedOn w:val="Normal"/>
    <w:uiPriority w:val="34"/>
    <w:qFormat/>
    <w:pPr>
      <w:ind w:left="720"/>
      <w:contextualSpacing/>
    </w:pPr>
  </w:style>
  <w:style w:type="numbering" w:customStyle="1" w:styleId="Style1">
    <w:name w:val="Style1"/>
    <w:uiPriority w:val="99"/>
    <w:rsid w:val="00222A41"/>
  </w:style>
  <w:style w:type="paragraph" w:customStyle="1" w:styleId="customHeaderStyle">
    <w:name w:val="customHeaderStyle"/>
    <w:basedOn w:val="Normal"/>
    <w:qFormat/>
    <w:pPr>
      <w:jc w:val="center"/>
    </w:pPr>
    <w:rPr>
      <w:rFonts w:eastAsia="Arial"/>
      <w:sz w:val="16"/>
    </w:rPr>
  </w:style>
  <w:style w:type="paragraph" w:customStyle="1" w:styleId="sectionTenSubSectionSevenHeaderStyle">
    <w:name w:val="sectionTenSubSectionSevenHeaderStyle"/>
    <w:basedOn w:val="Normal"/>
    <w:qFormat/>
    <w:rPr>
      <w:rFonts w:eastAsia="Arial"/>
      <w:sz w:val="16"/>
    </w:rPr>
  </w:style>
  <w:style w:type="paragraph" w:styleId="Revision">
    <w:name w:val="Revision"/>
    <w:hidden/>
    <w:uiPriority w:val="99"/>
    <w:unhideWhenUsed/>
    <w:rsid w:val="002A4AB6"/>
    <w:rPr>
      <w:rFonts w:ascii="Arial" w:eastAsia="Times New Roman" w:hAnsi="Arial" w:cs="Arial"/>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
      <w:marLeft w:val="0"/>
      <w:marRight w:val="0"/>
      <w:marTop w:val="-20"/>
      <w:marBottom w:val="-20"/>
      <w:divBdr>
        <w:top w:val="none" w:sz="0" w:space="0" w:color="auto"/>
        <w:left w:val="none" w:sz="0" w:space="0" w:color="auto"/>
        <w:bottom w:val="none" w:sz="0" w:space="0" w:color="auto"/>
        <w:right w:val="none" w:sz="0" w:space="0" w:color="auto"/>
      </w:divBdr>
    </w:div>
    <w:div w:id="2">
      <w:marLeft w:val="0"/>
      <w:marRight w:val="0"/>
      <w:marTop w:val="-20"/>
      <w:marBottom w:val="-20"/>
      <w:divBdr>
        <w:top w:val="none" w:sz="0" w:space="0" w:color="auto"/>
        <w:left w:val="none" w:sz="0" w:space="0" w:color="auto"/>
        <w:bottom w:val="none" w:sz="0" w:space="0" w:color="auto"/>
        <w:right w:val="none" w:sz="0" w:space="0" w:color="auto"/>
      </w:divBdr>
    </w:div>
    <w:div w:id="551126">
      <w:marLeft w:val="0"/>
      <w:marRight w:val="0"/>
      <w:marTop w:val="-20"/>
      <w:marBottom w:val="-20"/>
      <w:divBdr>
        <w:top w:val="none" w:sz="0" w:space="0" w:color="auto"/>
        <w:left w:val="none" w:sz="0" w:space="0" w:color="auto"/>
        <w:bottom w:val="none" w:sz="0" w:space="0" w:color="auto"/>
        <w:right w:val="none" w:sz="0" w:space="0" w:color="auto"/>
      </w:divBdr>
    </w:div>
    <w:div w:id="1670882">
      <w:marLeft w:val="0"/>
      <w:marRight w:val="0"/>
      <w:marTop w:val="-20"/>
      <w:marBottom w:val="-20"/>
      <w:divBdr>
        <w:top w:val="none" w:sz="0" w:space="0" w:color="auto"/>
        <w:left w:val="none" w:sz="0" w:space="0" w:color="auto"/>
        <w:bottom w:val="none" w:sz="0" w:space="0" w:color="auto"/>
        <w:right w:val="none" w:sz="0" w:space="0" w:color="auto"/>
      </w:divBdr>
    </w:div>
    <w:div w:id="2171965">
      <w:marLeft w:val="0"/>
      <w:marRight w:val="0"/>
      <w:marTop w:val="-20"/>
      <w:marBottom w:val="-20"/>
      <w:divBdr>
        <w:top w:val="none" w:sz="0" w:space="0" w:color="auto"/>
        <w:left w:val="none" w:sz="0" w:space="0" w:color="auto"/>
        <w:bottom w:val="none" w:sz="0" w:space="0" w:color="auto"/>
        <w:right w:val="none" w:sz="0" w:space="0" w:color="auto"/>
      </w:divBdr>
    </w:div>
    <w:div w:id="6179932">
      <w:marLeft w:val="0"/>
      <w:marRight w:val="0"/>
      <w:marTop w:val="-20"/>
      <w:marBottom w:val="-20"/>
      <w:divBdr>
        <w:top w:val="none" w:sz="0" w:space="0" w:color="auto"/>
        <w:left w:val="none" w:sz="0" w:space="0" w:color="auto"/>
        <w:bottom w:val="none" w:sz="0" w:space="0" w:color="auto"/>
        <w:right w:val="none" w:sz="0" w:space="0" w:color="auto"/>
      </w:divBdr>
    </w:div>
    <w:div w:id="7215587">
      <w:marLeft w:val="0"/>
      <w:marRight w:val="0"/>
      <w:marTop w:val="-20"/>
      <w:marBottom w:val="-20"/>
      <w:divBdr>
        <w:top w:val="none" w:sz="0" w:space="0" w:color="auto"/>
        <w:left w:val="none" w:sz="0" w:space="0" w:color="auto"/>
        <w:bottom w:val="none" w:sz="0" w:space="0" w:color="auto"/>
        <w:right w:val="none" w:sz="0" w:space="0" w:color="auto"/>
      </w:divBdr>
    </w:div>
    <w:div w:id="8454925">
      <w:marLeft w:val="0"/>
      <w:marRight w:val="0"/>
      <w:marTop w:val="-20"/>
      <w:marBottom w:val="-20"/>
      <w:divBdr>
        <w:top w:val="none" w:sz="0" w:space="0" w:color="auto"/>
        <w:left w:val="none" w:sz="0" w:space="0" w:color="auto"/>
        <w:bottom w:val="none" w:sz="0" w:space="0" w:color="auto"/>
        <w:right w:val="none" w:sz="0" w:space="0" w:color="auto"/>
      </w:divBdr>
    </w:div>
    <w:div w:id="8721868">
      <w:marLeft w:val="0"/>
      <w:marRight w:val="0"/>
      <w:marTop w:val="-20"/>
      <w:marBottom w:val="-20"/>
      <w:divBdr>
        <w:top w:val="none" w:sz="0" w:space="0" w:color="auto"/>
        <w:left w:val="none" w:sz="0" w:space="0" w:color="auto"/>
        <w:bottom w:val="none" w:sz="0" w:space="0" w:color="auto"/>
        <w:right w:val="none" w:sz="0" w:space="0" w:color="auto"/>
      </w:divBdr>
    </w:div>
    <w:div w:id="11996706">
      <w:marLeft w:val="0"/>
      <w:marRight w:val="0"/>
      <w:marTop w:val="-20"/>
      <w:marBottom w:val="-20"/>
      <w:divBdr>
        <w:top w:val="none" w:sz="0" w:space="0" w:color="auto"/>
        <w:left w:val="none" w:sz="0" w:space="0" w:color="auto"/>
        <w:bottom w:val="none" w:sz="0" w:space="0" w:color="auto"/>
        <w:right w:val="none" w:sz="0" w:space="0" w:color="auto"/>
      </w:divBdr>
    </w:div>
    <w:div w:id="12348172">
      <w:marLeft w:val="0"/>
      <w:marRight w:val="0"/>
      <w:marTop w:val="-20"/>
      <w:marBottom w:val="-20"/>
      <w:divBdr>
        <w:top w:val="none" w:sz="0" w:space="0" w:color="auto"/>
        <w:left w:val="none" w:sz="0" w:space="0" w:color="auto"/>
        <w:bottom w:val="none" w:sz="0" w:space="0" w:color="auto"/>
        <w:right w:val="none" w:sz="0" w:space="0" w:color="auto"/>
      </w:divBdr>
    </w:div>
    <w:div w:id="15280496">
      <w:marLeft w:val="0"/>
      <w:marRight w:val="0"/>
      <w:marTop w:val="-20"/>
      <w:marBottom w:val="-20"/>
      <w:divBdr>
        <w:top w:val="none" w:sz="0" w:space="0" w:color="auto"/>
        <w:left w:val="none" w:sz="0" w:space="0" w:color="auto"/>
        <w:bottom w:val="none" w:sz="0" w:space="0" w:color="auto"/>
        <w:right w:val="none" w:sz="0" w:space="0" w:color="auto"/>
      </w:divBdr>
    </w:div>
    <w:div w:id="15541398">
      <w:marLeft w:val="0"/>
      <w:marRight w:val="0"/>
      <w:marTop w:val="-20"/>
      <w:marBottom w:val="-20"/>
      <w:divBdr>
        <w:top w:val="none" w:sz="0" w:space="0" w:color="auto"/>
        <w:left w:val="none" w:sz="0" w:space="0" w:color="auto"/>
        <w:bottom w:val="none" w:sz="0" w:space="0" w:color="auto"/>
        <w:right w:val="none" w:sz="0" w:space="0" w:color="auto"/>
      </w:divBdr>
    </w:div>
    <w:div w:id="17239971">
      <w:marLeft w:val="0"/>
      <w:marRight w:val="0"/>
      <w:marTop w:val="-20"/>
      <w:marBottom w:val="-20"/>
      <w:divBdr>
        <w:top w:val="none" w:sz="0" w:space="0" w:color="auto"/>
        <w:left w:val="none" w:sz="0" w:space="0" w:color="auto"/>
        <w:bottom w:val="none" w:sz="0" w:space="0" w:color="auto"/>
        <w:right w:val="none" w:sz="0" w:space="0" w:color="auto"/>
      </w:divBdr>
    </w:div>
    <w:div w:id="17588579">
      <w:marLeft w:val="0"/>
      <w:marRight w:val="0"/>
      <w:marTop w:val="-20"/>
      <w:marBottom w:val="-20"/>
      <w:divBdr>
        <w:top w:val="none" w:sz="0" w:space="0" w:color="auto"/>
        <w:left w:val="none" w:sz="0" w:space="0" w:color="auto"/>
        <w:bottom w:val="none" w:sz="0" w:space="0" w:color="auto"/>
        <w:right w:val="none" w:sz="0" w:space="0" w:color="auto"/>
      </w:divBdr>
      <w:divsChild>
        <w:div w:id="751858159">
          <w:marLeft w:val="0"/>
          <w:marRight w:val="0"/>
          <w:marTop w:val="-20"/>
          <w:marBottom w:val="-20"/>
          <w:divBdr>
            <w:top w:val="none" w:sz="0" w:space="0" w:color="auto"/>
            <w:left w:val="none" w:sz="0" w:space="0" w:color="auto"/>
            <w:bottom w:val="none" w:sz="0" w:space="0" w:color="auto"/>
            <w:right w:val="none" w:sz="0" w:space="0" w:color="auto"/>
          </w:divBdr>
        </w:div>
        <w:div w:id="369719989">
          <w:marLeft w:val="0"/>
          <w:marRight w:val="0"/>
          <w:marTop w:val="-20"/>
          <w:marBottom w:val="-20"/>
          <w:divBdr>
            <w:top w:val="none" w:sz="0" w:space="0" w:color="auto"/>
            <w:left w:val="none" w:sz="0" w:space="0" w:color="auto"/>
            <w:bottom w:val="none" w:sz="0" w:space="0" w:color="auto"/>
            <w:right w:val="none" w:sz="0" w:space="0" w:color="auto"/>
          </w:divBdr>
        </w:div>
      </w:divsChild>
    </w:div>
    <w:div w:id="21175172">
      <w:marLeft w:val="0"/>
      <w:marRight w:val="0"/>
      <w:marTop w:val="-20"/>
      <w:marBottom w:val="-20"/>
      <w:divBdr>
        <w:top w:val="none" w:sz="0" w:space="0" w:color="auto"/>
        <w:left w:val="none" w:sz="0" w:space="0" w:color="auto"/>
        <w:bottom w:val="none" w:sz="0" w:space="0" w:color="auto"/>
        <w:right w:val="none" w:sz="0" w:space="0" w:color="auto"/>
      </w:divBdr>
    </w:div>
    <w:div w:id="21176714">
      <w:marLeft w:val="0"/>
      <w:marRight w:val="0"/>
      <w:marTop w:val="-20"/>
      <w:marBottom w:val="-20"/>
      <w:divBdr>
        <w:top w:val="none" w:sz="0" w:space="0" w:color="auto"/>
        <w:left w:val="none" w:sz="0" w:space="0" w:color="auto"/>
        <w:bottom w:val="none" w:sz="0" w:space="0" w:color="auto"/>
        <w:right w:val="none" w:sz="0" w:space="0" w:color="auto"/>
      </w:divBdr>
    </w:div>
    <w:div w:id="21251991">
      <w:marLeft w:val="0"/>
      <w:marRight w:val="0"/>
      <w:marTop w:val="-20"/>
      <w:marBottom w:val="-20"/>
      <w:divBdr>
        <w:top w:val="none" w:sz="0" w:space="0" w:color="auto"/>
        <w:left w:val="none" w:sz="0" w:space="0" w:color="auto"/>
        <w:bottom w:val="none" w:sz="0" w:space="0" w:color="auto"/>
        <w:right w:val="none" w:sz="0" w:space="0" w:color="auto"/>
      </w:divBdr>
    </w:div>
    <w:div w:id="22555685">
      <w:marLeft w:val="0"/>
      <w:marRight w:val="0"/>
      <w:marTop w:val="-20"/>
      <w:marBottom w:val="-20"/>
      <w:divBdr>
        <w:top w:val="none" w:sz="0" w:space="0" w:color="auto"/>
        <w:left w:val="none" w:sz="0" w:space="0" w:color="auto"/>
        <w:bottom w:val="none" w:sz="0" w:space="0" w:color="auto"/>
        <w:right w:val="none" w:sz="0" w:space="0" w:color="auto"/>
      </w:divBdr>
    </w:div>
    <w:div w:id="22875017">
      <w:marLeft w:val="0"/>
      <w:marRight w:val="0"/>
      <w:marTop w:val="-20"/>
      <w:marBottom w:val="-20"/>
      <w:divBdr>
        <w:top w:val="none" w:sz="0" w:space="0" w:color="auto"/>
        <w:left w:val="none" w:sz="0" w:space="0" w:color="auto"/>
        <w:bottom w:val="none" w:sz="0" w:space="0" w:color="auto"/>
        <w:right w:val="none" w:sz="0" w:space="0" w:color="auto"/>
      </w:divBdr>
    </w:div>
    <w:div w:id="23140982">
      <w:marLeft w:val="0"/>
      <w:marRight w:val="0"/>
      <w:marTop w:val="-20"/>
      <w:marBottom w:val="-20"/>
      <w:divBdr>
        <w:top w:val="none" w:sz="0" w:space="0" w:color="auto"/>
        <w:left w:val="none" w:sz="0" w:space="0" w:color="auto"/>
        <w:bottom w:val="none" w:sz="0" w:space="0" w:color="auto"/>
        <w:right w:val="none" w:sz="0" w:space="0" w:color="auto"/>
      </w:divBdr>
    </w:div>
    <w:div w:id="25109600">
      <w:marLeft w:val="0"/>
      <w:marRight w:val="0"/>
      <w:marTop w:val="-20"/>
      <w:marBottom w:val="-20"/>
      <w:divBdr>
        <w:top w:val="none" w:sz="0" w:space="0" w:color="auto"/>
        <w:left w:val="none" w:sz="0" w:space="0" w:color="auto"/>
        <w:bottom w:val="none" w:sz="0" w:space="0" w:color="auto"/>
        <w:right w:val="none" w:sz="0" w:space="0" w:color="auto"/>
      </w:divBdr>
    </w:div>
    <w:div w:id="26682605">
      <w:marLeft w:val="0"/>
      <w:marRight w:val="0"/>
      <w:marTop w:val="-20"/>
      <w:marBottom w:val="-20"/>
      <w:divBdr>
        <w:top w:val="none" w:sz="0" w:space="0" w:color="auto"/>
        <w:left w:val="none" w:sz="0" w:space="0" w:color="auto"/>
        <w:bottom w:val="none" w:sz="0" w:space="0" w:color="auto"/>
        <w:right w:val="none" w:sz="0" w:space="0" w:color="auto"/>
      </w:divBdr>
    </w:div>
    <w:div w:id="29110063">
      <w:marLeft w:val="0"/>
      <w:marRight w:val="0"/>
      <w:marTop w:val="-20"/>
      <w:marBottom w:val="-20"/>
      <w:divBdr>
        <w:top w:val="none" w:sz="0" w:space="0" w:color="auto"/>
        <w:left w:val="none" w:sz="0" w:space="0" w:color="auto"/>
        <w:bottom w:val="none" w:sz="0" w:space="0" w:color="auto"/>
        <w:right w:val="none" w:sz="0" w:space="0" w:color="auto"/>
      </w:divBdr>
    </w:div>
    <w:div w:id="30813270">
      <w:marLeft w:val="0"/>
      <w:marRight w:val="0"/>
      <w:marTop w:val="-20"/>
      <w:marBottom w:val="-20"/>
      <w:divBdr>
        <w:top w:val="none" w:sz="0" w:space="0" w:color="auto"/>
        <w:left w:val="none" w:sz="0" w:space="0" w:color="auto"/>
        <w:bottom w:val="none" w:sz="0" w:space="0" w:color="auto"/>
        <w:right w:val="none" w:sz="0" w:space="0" w:color="auto"/>
      </w:divBdr>
    </w:div>
    <w:div w:id="31613174">
      <w:marLeft w:val="0"/>
      <w:marRight w:val="0"/>
      <w:marTop w:val="-20"/>
      <w:marBottom w:val="-20"/>
      <w:divBdr>
        <w:top w:val="none" w:sz="0" w:space="0" w:color="auto"/>
        <w:left w:val="none" w:sz="0" w:space="0" w:color="auto"/>
        <w:bottom w:val="none" w:sz="0" w:space="0" w:color="auto"/>
        <w:right w:val="none" w:sz="0" w:space="0" w:color="auto"/>
      </w:divBdr>
    </w:div>
    <w:div w:id="32117523">
      <w:marLeft w:val="0"/>
      <w:marRight w:val="0"/>
      <w:marTop w:val="-20"/>
      <w:marBottom w:val="-20"/>
      <w:divBdr>
        <w:top w:val="none" w:sz="0" w:space="0" w:color="auto"/>
        <w:left w:val="none" w:sz="0" w:space="0" w:color="auto"/>
        <w:bottom w:val="none" w:sz="0" w:space="0" w:color="auto"/>
        <w:right w:val="none" w:sz="0" w:space="0" w:color="auto"/>
      </w:divBdr>
    </w:div>
    <w:div w:id="35861334">
      <w:marLeft w:val="0"/>
      <w:marRight w:val="0"/>
      <w:marTop w:val="-20"/>
      <w:marBottom w:val="-20"/>
      <w:divBdr>
        <w:top w:val="none" w:sz="0" w:space="0" w:color="auto"/>
        <w:left w:val="none" w:sz="0" w:space="0" w:color="auto"/>
        <w:bottom w:val="none" w:sz="0" w:space="0" w:color="auto"/>
        <w:right w:val="none" w:sz="0" w:space="0" w:color="auto"/>
      </w:divBdr>
    </w:div>
    <w:div w:id="37904054">
      <w:marLeft w:val="0"/>
      <w:marRight w:val="0"/>
      <w:marTop w:val="-20"/>
      <w:marBottom w:val="-20"/>
      <w:divBdr>
        <w:top w:val="none" w:sz="0" w:space="0" w:color="auto"/>
        <w:left w:val="none" w:sz="0" w:space="0" w:color="auto"/>
        <w:bottom w:val="none" w:sz="0" w:space="0" w:color="auto"/>
        <w:right w:val="none" w:sz="0" w:space="0" w:color="auto"/>
      </w:divBdr>
    </w:div>
    <w:div w:id="38094383">
      <w:marLeft w:val="0"/>
      <w:marRight w:val="0"/>
      <w:marTop w:val="-20"/>
      <w:marBottom w:val="-20"/>
      <w:divBdr>
        <w:top w:val="none" w:sz="0" w:space="0" w:color="auto"/>
        <w:left w:val="none" w:sz="0" w:space="0" w:color="auto"/>
        <w:bottom w:val="none" w:sz="0" w:space="0" w:color="auto"/>
        <w:right w:val="none" w:sz="0" w:space="0" w:color="auto"/>
      </w:divBdr>
    </w:div>
    <w:div w:id="41758076">
      <w:marLeft w:val="0"/>
      <w:marRight w:val="0"/>
      <w:marTop w:val="-20"/>
      <w:marBottom w:val="-20"/>
      <w:divBdr>
        <w:top w:val="none" w:sz="0" w:space="0" w:color="auto"/>
        <w:left w:val="none" w:sz="0" w:space="0" w:color="auto"/>
        <w:bottom w:val="none" w:sz="0" w:space="0" w:color="auto"/>
        <w:right w:val="none" w:sz="0" w:space="0" w:color="auto"/>
      </w:divBdr>
    </w:div>
    <w:div w:id="41902040">
      <w:marLeft w:val="0"/>
      <w:marRight w:val="0"/>
      <w:marTop w:val="-20"/>
      <w:marBottom w:val="-20"/>
      <w:divBdr>
        <w:top w:val="none" w:sz="0" w:space="0" w:color="auto"/>
        <w:left w:val="none" w:sz="0" w:space="0" w:color="auto"/>
        <w:bottom w:val="none" w:sz="0" w:space="0" w:color="auto"/>
        <w:right w:val="none" w:sz="0" w:space="0" w:color="auto"/>
      </w:divBdr>
    </w:div>
    <w:div w:id="42339338">
      <w:marLeft w:val="0"/>
      <w:marRight w:val="0"/>
      <w:marTop w:val="-20"/>
      <w:marBottom w:val="-20"/>
      <w:divBdr>
        <w:top w:val="none" w:sz="0" w:space="0" w:color="auto"/>
        <w:left w:val="none" w:sz="0" w:space="0" w:color="auto"/>
        <w:bottom w:val="none" w:sz="0" w:space="0" w:color="auto"/>
        <w:right w:val="none" w:sz="0" w:space="0" w:color="auto"/>
      </w:divBdr>
    </w:div>
    <w:div w:id="45489998">
      <w:marLeft w:val="0"/>
      <w:marRight w:val="0"/>
      <w:marTop w:val="-20"/>
      <w:marBottom w:val="-20"/>
      <w:divBdr>
        <w:top w:val="none" w:sz="0" w:space="0" w:color="auto"/>
        <w:left w:val="none" w:sz="0" w:space="0" w:color="auto"/>
        <w:bottom w:val="none" w:sz="0" w:space="0" w:color="auto"/>
        <w:right w:val="none" w:sz="0" w:space="0" w:color="auto"/>
      </w:divBdr>
    </w:div>
    <w:div w:id="49621372">
      <w:marLeft w:val="0"/>
      <w:marRight w:val="0"/>
      <w:marTop w:val="-20"/>
      <w:marBottom w:val="-20"/>
      <w:divBdr>
        <w:top w:val="none" w:sz="0" w:space="0" w:color="auto"/>
        <w:left w:val="none" w:sz="0" w:space="0" w:color="auto"/>
        <w:bottom w:val="none" w:sz="0" w:space="0" w:color="auto"/>
        <w:right w:val="none" w:sz="0" w:space="0" w:color="auto"/>
      </w:divBdr>
    </w:div>
    <w:div w:id="55204746">
      <w:marLeft w:val="0"/>
      <w:marRight w:val="0"/>
      <w:marTop w:val="-20"/>
      <w:marBottom w:val="-20"/>
      <w:divBdr>
        <w:top w:val="none" w:sz="0" w:space="0" w:color="auto"/>
        <w:left w:val="none" w:sz="0" w:space="0" w:color="auto"/>
        <w:bottom w:val="none" w:sz="0" w:space="0" w:color="auto"/>
        <w:right w:val="none" w:sz="0" w:space="0" w:color="auto"/>
      </w:divBdr>
    </w:div>
    <w:div w:id="56902311">
      <w:marLeft w:val="0"/>
      <w:marRight w:val="0"/>
      <w:marTop w:val="-20"/>
      <w:marBottom w:val="-20"/>
      <w:divBdr>
        <w:top w:val="none" w:sz="0" w:space="0" w:color="auto"/>
        <w:left w:val="none" w:sz="0" w:space="0" w:color="auto"/>
        <w:bottom w:val="none" w:sz="0" w:space="0" w:color="auto"/>
        <w:right w:val="none" w:sz="0" w:space="0" w:color="auto"/>
      </w:divBdr>
    </w:div>
    <w:div w:id="59377330">
      <w:marLeft w:val="0"/>
      <w:marRight w:val="0"/>
      <w:marTop w:val="-20"/>
      <w:marBottom w:val="-20"/>
      <w:divBdr>
        <w:top w:val="none" w:sz="0" w:space="0" w:color="auto"/>
        <w:left w:val="none" w:sz="0" w:space="0" w:color="auto"/>
        <w:bottom w:val="none" w:sz="0" w:space="0" w:color="auto"/>
        <w:right w:val="none" w:sz="0" w:space="0" w:color="auto"/>
      </w:divBdr>
    </w:div>
    <w:div w:id="60757897">
      <w:marLeft w:val="0"/>
      <w:marRight w:val="0"/>
      <w:marTop w:val="-20"/>
      <w:marBottom w:val="-20"/>
      <w:divBdr>
        <w:top w:val="none" w:sz="0" w:space="0" w:color="auto"/>
        <w:left w:val="none" w:sz="0" w:space="0" w:color="auto"/>
        <w:bottom w:val="none" w:sz="0" w:space="0" w:color="auto"/>
        <w:right w:val="none" w:sz="0" w:space="0" w:color="auto"/>
      </w:divBdr>
    </w:div>
    <w:div w:id="61560912">
      <w:marLeft w:val="0"/>
      <w:marRight w:val="0"/>
      <w:marTop w:val="-20"/>
      <w:marBottom w:val="-20"/>
      <w:divBdr>
        <w:top w:val="none" w:sz="0" w:space="0" w:color="auto"/>
        <w:left w:val="none" w:sz="0" w:space="0" w:color="auto"/>
        <w:bottom w:val="none" w:sz="0" w:space="0" w:color="auto"/>
        <w:right w:val="none" w:sz="0" w:space="0" w:color="auto"/>
      </w:divBdr>
    </w:div>
    <w:div w:id="64107071">
      <w:marLeft w:val="0"/>
      <w:marRight w:val="0"/>
      <w:marTop w:val="-20"/>
      <w:marBottom w:val="-20"/>
      <w:divBdr>
        <w:top w:val="none" w:sz="0" w:space="0" w:color="auto"/>
        <w:left w:val="none" w:sz="0" w:space="0" w:color="auto"/>
        <w:bottom w:val="none" w:sz="0" w:space="0" w:color="auto"/>
        <w:right w:val="none" w:sz="0" w:space="0" w:color="auto"/>
      </w:divBdr>
    </w:div>
    <w:div w:id="64496912">
      <w:marLeft w:val="0"/>
      <w:marRight w:val="0"/>
      <w:marTop w:val="-20"/>
      <w:marBottom w:val="-20"/>
      <w:divBdr>
        <w:top w:val="none" w:sz="0" w:space="0" w:color="auto"/>
        <w:left w:val="none" w:sz="0" w:space="0" w:color="auto"/>
        <w:bottom w:val="none" w:sz="0" w:space="0" w:color="auto"/>
        <w:right w:val="none" w:sz="0" w:space="0" w:color="auto"/>
      </w:divBdr>
    </w:div>
    <w:div w:id="64575223">
      <w:marLeft w:val="0"/>
      <w:marRight w:val="0"/>
      <w:marTop w:val="-20"/>
      <w:marBottom w:val="-20"/>
      <w:divBdr>
        <w:top w:val="none" w:sz="0" w:space="0" w:color="auto"/>
        <w:left w:val="none" w:sz="0" w:space="0" w:color="auto"/>
        <w:bottom w:val="none" w:sz="0" w:space="0" w:color="auto"/>
        <w:right w:val="none" w:sz="0" w:space="0" w:color="auto"/>
      </w:divBdr>
    </w:div>
    <w:div w:id="64958394">
      <w:marLeft w:val="0"/>
      <w:marRight w:val="0"/>
      <w:marTop w:val="-20"/>
      <w:marBottom w:val="-20"/>
      <w:divBdr>
        <w:top w:val="none" w:sz="0" w:space="0" w:color="auto"/>
        <w:left w:val="none" w:sz="0" w:space="0" w:color="auto"/>
        <w:bottom w:val="none" w:sz="0" w:space="0" w:color="auto"/>
        <w:right w:val="none" w:sz="0" w:space="0" w:color="auto"/>
      </w:divBdr>
    </w:div>
    <w:div w:id="74203413">
      <w:marLeft w:val="0"/>
      <w:marRight w:val="0"/>
      <w:marTop w:val="-20"/>
      <w:marBottom w:val="-20"/>
      <w:divBdr>
        <w:top w:val="none" w:sz="0" w:space="0" w:color="auto"/>
        <w:left w:val="none" w:sz="0" w:space="0" w:color="auto"/>
        <w:bottom w:val="none" w:sz="0" w:space="0" w:color="auto"/>
        <w:right w:val="none" w:sz="0" w:space="0" w:color="auto"/>
      </w:divBdr>
    </w:div>
    <w:div w:id="75714396">
      <w:marLeft w:val="0"/>
      <w:marRight w:val="0"/>
      <w:marTop w:val="-20"/>
      <w:marBottom w:val="-20"/>
      <w:divBdr>
        <w:top w:val="none" w:sz="0" w:space="0" w:color="auto"/>
        <w:left w:val="none" w:sz="0" w:space="0" w:color="auto"/>
        <w:bottom w:val="none" w:sz="0" w:space="0" w:color="auto"/>
        <w:right w:val="none" w:sz="0" w:space="0" w:color="auto"/>
      </w:divBdr>
    </w:div>
    <w:div w:id="77757511">
      <w:marLeft w:val="0"/>
      <w:marRight w:val="0"/>
      <w:marTop w:val="-20"/>
      <w:marBottom w:val="-20"/>
      <w:divBdr>
        <w:top w:val="none" w:sz="0" w:space="0" w:color="auto"/>
        <w:left w:val="none" w:sz="0" w:space="0" w:color="auto"/>
        <w:bottom w:val="none" w:sz="0" w:space="0" w:color="auto"/>
        <w:right w:val="none" w:sz="0" w:space="0" w:color="auto"/>
      </w:divBdr>
    </w:div>
    <w:div w:id="80832656">
      <w:marLeft w:val="0"/>
      <w:marRight w:val="0"/>
      <w:marTop w:val="-20"/>
      <w:marBottom w:val="-20"/>
      <w:divBdr>
        <w:top w:val="none" w:sz="0" w:space="0" w:color="auto"/>
        <w:left w:val="none" w:sz="0" w:space="0" w:color="auto"/>
        <w:bottom w:val="none" w:sz="0" w:space="0" w:color="auto"/>
        <w:right w:val="none" w:sz="0" w:space="0" w:color="auto"/>
      </w:divBdr>
    </w:div>
    <w:div w:id="82724004">
      <w:marLeft w:val="0"/>
      <w:marRight w:val="0"/>
      <w:marTop w:val="-20"/>
      <w:marBottom w:val="-20"/>
      <w:divBdr>
        <w:top w:val="none" w:sz="0" w:space="0" w:color="auto"/>
        <w:left w:val="none" w:sz="0" w:space="0" w:color="auto"/>
        <w:bottom w:val="none" w:sz="0" w:space="0" w:color="auto"/>
        <w:right w:val="none" w:sz="0" w:space="0" w:color="auto"/>
      </w:divBdr>
    </w:div>
    <w:div w:id="84692104">
      <w:marLeft w:val="0"/>
      <w:marRight w:val="0"/>
      <w:marTop w:val="-20"/>
      <w:marBottom w:val="-20"/>
      <w:divBdr>
        <w:top w:val="none" w:sz="0" w:space="0" w:color="auto"/>
        <w:left w:val="none" w:sz="0" w:space="0" w:color="auto"/>
        <w:bottom w:val="none" w:sz="0" w:space="0" w:color="auto"/>
        <w:right w:val="none" w:sz="0" w:space="0" w:color="auto"/>
      </w:divBdr>
    </w:div>
    <w:div w:id="90704734">
      <w:marLeft w:val="0"/>
      <w:marRight w:val="0"/>
      <w:marTop w:val="-20"/>
      <w:marBottom w:val="-20"/>
      <w:divBdr>
        <w:top w:val="none" w:sz="0" w:space="0" w:color="auto"/>
        <w:left w:val="none" w:sz="0" w:space="0" w:color="auto"/>
        <w:bottom w:val="none" w:sz="0" w:space="0" w:color="auto"/>
        <w:right w:val="none" w:sz="0" w:space="0" w:color="auto"/>
      </w:divBdr>
    </w:div>
    <w:div w:id="94446736">
      <w:marLeft w:val="0"/>
      <w:marRight w:val="0"/>
      <w:marTop w:val="-20"/>
      <w:marBottom w:val="-20"/>
      <w:divBdr>
        <w:top w:val="none" w:sz="0" w:space="0" w:color="auto"/>
        <w:left w:val="none" w:sz="0" w:space="0" w:color="auto"/>
        <w:bottom w:val="none" w:sz="0" w:space="0" w:color="auto"/>
        <w:right w:val="none" w:sz="0" w:space="0" w:color="auto"/>
      </w:divBdr>
    </w:div>
    <w:div w:id="96218313">
      <w:marLeft w:val="0"/>
      <w:marRight w:val="0"/>
      <w:marTop w:val="-20"/>
      <w:marBottom w:val="-20"/>
      <w:divBdr>
        <w:top w:val="none" w:sz="0" w:space="0" w:color="auto"/>
        <w:left w:val="none" w:sz="0" w:space="0" w:color="auto"/>
        <w:bottom w:val="none" w:sz="0" w:space="0" w:color="auto"/>
        <w:right w:val="none" w:sz="0" w:space="0" w:color="auto"/>
      </w:divBdr>
    </w:div>
    <w:div w:id="99685340">
      <w:marLeft w:val="0"/>
      <w:marRight w:val="0"/>
      <w:marTop w:val="-20"/>
      <w:marBottom w:val="-20"/>
      <w:divBdr>
        <w:top w:val="none" w:sz="0" w:space="0" w:color="auto"/>
        <w:left w:val="none" w:sz="0" w:space="0" w:color="auto"/>
        <w:bottom w:val="none" w:sz="0" w:space="0" w:color="auto"/>
        <w:right w:val="none" w:sz="0" w:space="0" w:color="auto"/>
      </w:divBdr>
    </w:div>
    <w:div w:id="103352979">
      <w:marLeft w:val="0"/>
      <w:marRight w:val="0"/>
      <w:marTop w:val="-20"/>
      <w:marBottom w:val="-20"/>
      <w:divBdr>
        <w:top w:val="none" w:sz="0" w:space="0" w:color="auto"/>
        <w:left w:val="none" w:sz="0" w:space="0" w:color="auto"/>
        <w:bottom w:val="none" w:sz="0" w:space="0" w:color="auto"/>
        <w:right w:val="none" w:sz="0" w:space="0" w:color="auto"/>
      </w:divBdr>
    </w:div>
    <w:div w:id="103503867">
      <w:marLeft w:val="0"/>
      <w:marRight w:val="0"/>
      <w:marTop w:val="-20"/>
      <w:marBottom w:val="-20"/>
      <w:divBdr>
        <w:top w:val="none" w:sz="0" w:space="0" w:color="auto"/>
        <w:left w:val="none" w:sz="0" w:space="0" w:color="auto"/>
        <w:bottom w:val="none" w:sz="0" w:space="0" w:color="auto"/>
        <w:right w:val="none" w:sz="0" w:space="0" w:color="auto"/>
      </w:divBdr>
    </w:div>
    <w:div w:id="103616928">
      <w:marLeft w:val="0"/>
      <w:marRight w:val="0"/>
      <w:marTop w:val="-20"/>
      <w:marBottom w:val="-20"/>
      <w:divBdr>
        <w:top w:val="none" w:sz="0" w:space="0" w:color="auto"/>
        <w:left w:val="none" w:sz="0" w:space="0" w:color="auto"/>
        <w:bottom w:val="none" w:sz="0" w:space="0" w:color="auto"/>
        <w:right w:val="none" w:sz="0" w:space="0" w:color="auto"/>
      </w:divBdr>
    </w:div>
    <w:div w:id="103691846">
      <w:marLeft w:val="0"/>
      <w:marRight w:val="0"/>
      <w:marTop w:val="-20"/>
      <w:marBottom w:val="-20"/>
      <w:divBdr>
        <w:top w:val="none" w:sz="0" w:space="0" w:color="auto"/>
        <w:left w:val="none" w:sz="0" w:space="0" w:color="auto"/>
        <w:bottom w:val="none" w:sz="0" w:space="0" w:color="auto"/>
        <w:right w:val="none" w:sz="0" w:space="0" w:color="auto"/>
      </w:divBdr>
    </w:div>
    <w:div w:id="105151649">
      <w:marLeft w:val="0"/>
      <w:marRight w:val="0"/>
      <w:marTop w:val="-20"/>
      <w:marBottom w:val="-20"/>
      <w:divBdr>
        <w:top w:val="none" w:sz="0" w:space="0" w:color="auto"/>
        <w:left w:val="none" w:sz="0" w:space="0" w:color="auto"/>
        <w:bottom w:val="none" w:sz="0" w:space="0" w:color="auto"/>
        <w:right w:val="none" w:sz="0" w:space="0" w:color="auto"/>
      </w:divBdr>
    </w:div>
    <w:div w:id="105466078">
      <w:marLeft w:val="0"/>
      <w:marRight w:val="0"/>
      <w:marTop w:val="-20"/>
      <w:marBottom w:val="-20"/>
      <w:divBdr>
        <w:top w:val="none" w:sz="0" w:space="0" w:color="auto"/>
        <w:left w:val="none" w:sz="0" w:space="0" w:color="auto"/>
        <w:bottom w:val="none" w:sz="0" w:space="0" w:color="auto"/>
        <w:right w:val="none" w:sz="0" w:space="0" w:color="auto"/>
      </w:divBdr>
    </w:div>
    <w:div w:id="106118833">
      <w:marLeft w:val="0"/>
      <w:marRight w:val="0"/>
      <w:marTop w:val="-20"/>
      <w:marBottom w:val="-20"/>
      <w:divBdr>
        <w:top w:val="none" w:sz="0" w:space="0" w:color="auto"/>
        <w:left w:val="none" w:sz="0" w:space="0" w:color="auto"/>
        <w:bottom w:val="none" w:sz="0" w:space="0" w:color="auto"/>
        <w:right w:val="none" w:sz="0" w:space="0" w:color="auto"/>
      </w:divBdr>
    </w:div>
    <w:div w:id="106317218">
      <w:marLeft w:val="0"/>
      <w:marRight w:val="0"/>
      <w:marTop w:val="-20"/>
      <w:marBottom w:val="-20"/>
      <w:divBdr>
        <w:top w:val="none" w:sz="0" w:space="0" w:color="auto"/>
        <w:left w:val="none" w:sz="0" w:space="0" w:color="auto"/>
        <w:bottom w:val="none" w:sz="0" w:space="0" w:color="auto"/>
        <w:right w:val="none" w:sz="0" w:space="0" w:color="auto"/>
      </w:divBdr>
    </w:div>
    <w:div w:id="107555788">
      <w:marLeft w:val="0"/>
      <w:marRight w:val="0"/>
      <w:marTop w:val="-20"/>
      <w:marBottom w:val="-20"/>
      <w:divBdr>
        <w:top w:val="none" w:sz="0" w:space="0" w:color="auto"/>
        <w:left w:val="none" w:sz="0" w:space="0" w:color="auto"/>
        <w:bottom w:val="none" w:sz="0" w:space="0" w:color="auto"/>
        <w:right w:val="none" w:sz="0" w:space="0" w:color="auto"/>
      </w:divBdr>
    </w:div>
    <w:div w:id="108671722">
      <w:marLeft w:val="0"/>
      <w:marRight w:val="0"/>
      <w:marTop w:val="-20"/>
      <w:marBottom w:val="-20"/>
      <w:divBdr>
        <w:top w:val="none" w:sz="0" w:space="0" w:color="auto"/>
        <w:left w:val="none" w:sz="0" w:space="0" w:color="auto"/>
        <w:bottom w:val="none" w:sz="0" w:space="0" w:color="auto"/>
        <w:right w:val="none" w:sz="0" w:space="0" w:color="auto"/>
      </w:divBdr>
    </w:div>
    <w:div w:id="112679987">
      <w:marLeft w:val="0"/>
      <w:marRight w:val="0"/>
      <w:marTop w:val="-20"/>
      <w:marBottom w:val="-20"/>
      <w:divBdr>
        <w:top w:val="none" w:sz="0" w:space="0" w:color="auto"/>
        <w:left w:val="none" w:sz="0" w:space="0" w:color="auto"/>
        <w:bottom w:val="none" w:sz="0" w:space="0" w:color="auto"/>
        <w:right w:val="none" w:sz="0" w:space="0" w:color="auto"/>
      </w:divBdr>
    </w:div>
    <w:div w:id="112873401">
      <w:marLeft w:val="0"/>
      <w:marRight w:val="0"/>
      <w:marTop w:val="-20"/>
      <w:marBottom w:val="-20"/>
      <w:divBdr>
        <w:top w:val="none" w:sz="0" w:space="0" w:color="auto"/>
        <w:left w:val="none" w:sz="0" w:space="0" w:color="auto"/>
        <w:bottom w:val="none" w:sz="0" w:space="0" w:color="auto"/>
        <w:right w:val="none" w:sz="0" w:space="0" w:color="auto"/>
      </w:divBdr>
    </w:div>
    <w:div w:id="113447980">
      <w:marLeft w:val="0"/>
      <w:marRight w:val="0"/>
      <w:marTop w:val="-20"/>
      <w:marBottom w:val="-20"/>
      <w:divBdr>
        <w:top w:val="none" w:sz="0" w:space="0" w:color="auto"/>
        <w:left w:val="none" w:sz="0" w:space="0" w:color="auto"/>
        <w:bottom w:val="none" w:sz="0" w:space="0" w:color="auto"/>
        <w:right w:val="none" w:sz="0" w:space="0" w:color="auto"/>
      </w:divBdr>
    </w:div>
    <w:div w:id="115147082">
      <w:marLeft w:val="0"/>
      <w:marRight w:val="0"/>
      <w:marTop w:val="-20"/>
      <w:marBottom w:val="-20"/>
      <w:divBdr>
        <w:top w:val="none" w:sz="0" w:space="0" w:color="auto"/>
        <w:left w:val="none" w:sz="0" w:space="0" w:color="auto"/>
        <w:bottom w:val="none" w:sz="0" w:space="0" w:color="auto"/>
        <w:right w:val="none" w:sz="0" w:space="0" w:color="auto"/>
      </w:divBdr>
    </w:div>
    <w:div w:id="115177627">
      <w:marLeft w:val="0"/>
      <w:marRight w:val="0"/>
      <w:marTop w:val="-20"/>
      <w:marBottom w:val="-20"/>
      <w:divBdr>
        <w:top w:val="none" w:sz="0" w:space="0" w:color="auto"/>
        <w:left w:val="none" w:sz="0" w:space="0" w:color="auto"/>
        <w:bottom w:val="none" w:sz="0" w:space="0" w:color="auto"/>
        <w:right w:val="none" w:sz="0" w:space="0" w:color="auto"/>
      </w:divBdr>
    </w:div>
    <w:div w:id="115834193">
      <w:marLeft w:val="0"/>
      <w:marRight w:val="0"/>
      <w:marTop w:val="-20"/>
      <w:marBottom w:val="-20"/>
      <w:divBdr>
        <w:top w:val="none" w:sz="0" w:space="0" w:color="auto"/>
        <w:left w:val="none" w:sz="0" w:space="0" w:color="auto"/>
        <w:bottom w:val="none" w:sz="0" w:space="0" w:color="auto"/>
        <w:right w:val="none" w:sz="0" w:space="0" w:color="auto"/>
      </w:divBdr>
    </w:div>
    <w:div w:id="117839255">
      <w:marLeft w:val="0"/>
      <w:marRight w:val="0"/>
      <w:marTop w:val="-20"/>
      <w:marBottom w:val="-20"/>
      <w:divBdr>
        <w:top w:val="none" w:sz="0" w:space="0" w:color="auto"/>
        <w:left w:val="none" w:sz="0" w:space="0" w:color="auto"/>
        <w:bottom w:val="none" w:sz="0" w:space="0" w:color="auto"/>
        <w:right w:val="none" w:sz="0" w:space="0" w:color="auto"/>
      </w:divBdr>
    </w:div>
    <w:div w:id="122888291">
      <w:marLeft w:val="0"/>
      <w:marRight w:val="0"/>
      <w:marTop w:val="-20"/>
      <w:marBottom w:val="-20"/>
      <w:divBdr>
        <w:top w:val="none" w:sz="0" w:space="0" w:color="auto"/>
        <w:left w:val="none" w:sz="0" w:space="0" w:color="auto"/>
        <w:bottom w:val="none" w:sz="0" w:space="0" w:color="auto"/>
        <w:right w:val="none" w:sz="0" w:space="0" w:color="auto"/>
      </w:divBdr>
    </w:div>
    <w:div w:id="123933048">
      <w:marLeft w:val="0"/>
      <w:marRight w:val="0"/>
      <w:marTop w:val="-20"/>
      <w:marBottom w:val="-20"/>
      <w:divBdr>
        <w:top w:val="none" w:sz="0" w:space="0" w:color="auto"/>
        <w:left w:val="none" w:sz="0" w:space="0" w:color="auto"/>
        <w:bottom w:val="none" w:sz="0" w:space="0" w:color="auto"/>
        <w:right w:val="none" w:sz="0" w:space="0" w:color="auto"/>
      </w:divBdr>
    </w:div>
    <w:div w:id="131753572">
      <w:marLeft w:val="0"/>
      <w:marRight w:val="0"/>
      <w:marTop w:val="-20"/>
      <w:marBottom w:val="-20"/>
      <w:divBdr>
        <w:top w:val="none" w:sz="0" w:space="0" w:color="auto"/>
        <w:left w:val="none" w:sz="0" w:space="0" w:color="auto"/>
        <w:bottom w:val="none" w:sz="0" w:space="0" w:color="auto"/>
        <w:right w:val="none" w:sz="0" w:space="0" w:color="auto"/>
      </w:divBdr>
    </w:div>
    <w:div w:id="132600166">
      <w:marLeft w:val="0"/>
      <w:marRight w:val="0"/>
      <w:marTop w:val="-20"/>
      <w:marBottom w:val="-20"/>
      <w:divBdr>
        <w:top w:val="none" w:sz="0" w:space="0" w:color="auto"/>
        <w:left w:val="none" w:sz="0" w:space="0" w:color="auto"/>
        <w:bottom w:val="none" w:sz="0" w:space="0" w:color="auto"/>
        <w:right w:val="none" w:sz="0" w:space="0" w:color="auto"/>
      </w:divBdr>
    </w:div>
    <w:div w:id="132797107">
      <w:marLeft w:val="0"/>
      <w:marRight w:val="0"/>
      <w:marTop w:val="-20"/>
      <w:marBottom w:val="-20"/>
      <w:divBdr>
        <w:top w:val="none" w:sz="0" w:space="0" w:color="auto"/>
        <w:left w:val="none" w:sz="0" w:space="0" w:color="auto"/>
        <w:bottom w:val="none" w:sz="0" w:space="0" w:color="auto"/>
        <w:right w:val="none" w:sz="0" w:space="0" w:color="auto"/>
      </w:divBdr>
    </w:div>
    <w:div w:id="134416115">
      <w:marLeft w:val="0"/>
      <w:marRight w:val="0"/>
      <w:marTop w:val="-20"/>
      <w:marBottom w:val="-20"/>
      <w:divBdr>
        <w:top w:val="none" w:sz="0" w:space="0" w:color="auto"/>
        <w:left w:val="none" w:sz="0" w:space="0" w:color="auto"/>
        <w:bottom w:val="none" w:sz="0" w:space="0" w:color="auto"/>
        <w:right w:val="none" w:sz="0" w:space="0" w:color="auto"/>
      </w:divBdr>
    </w:div>
    <w:div w:id="134953712">
      <w:marLeft w:val="0"/>
      <w:marRight w:val="0"/>
      <w:marTop w:val="-20"/>
      <w:marBottom w:val="-20"/>
      <w:divBdr>
        <w:top w:val="none" w:sz="0" w:space="0" w:color="auto"/>
        <w:left w:val="none" w:sz="0" w:space="0" w:color="auto"/>
        <w:bottom w:val="none" w:sz="0" w:space="0" w:color="auto"/>
        <w:right w:val="none" w:sz="0" w:space="0" w:color="auto"/>
      </w:divBdr>
    </w:div>
    <w:div w:id="136723478">
      <w:marLeft w:val="0"/>
      <w:marRight w:val="0"/>
      <w:marTop w:val="-20"/>
      <w:marBottom w:val="-20"/>
      <w:divBdr>
        <w:top w:val="none" w:sz="0" w:space="0" w:color="auto"/>
        <w:left w:val="none" w:sz="0" w:space="0" w:color="auto"/>
        <w:bottom w:val="none" w:sz="0" w:space="0" w:color="auto"/>
        <w:right w:val="none" w:sz="0" w:space="0" w:color="auto"/>
      </w:divBdr>
    </w:div>
    <w:div w:id="136998546">
      <w:marLeft w:val="0"/>
      <w:marRight w:val="0"/>
      <w:marTop w:val="-20"/>
      <w:marBottom w:val="-20"/>
      <w:divBdr>
        <w:top w:val="none" w:sz="0" w:space="0" w:color="auto"/>
        <w:left w:val="none" w:sz="0" w:space="0" w:color="auto"/>
        <w:bottom w:val="none" w:sz="0" w:space="0" w:color="auto"/>
        <w:right w:val="none" w:sz="0" w:space="0" w:color="auto"/>
      </w:divBdr>
    </w:div>
    <w:div w:id="137310664">
      <w:marLeft w:val="0"/>
      <w:marRight w:val="0"/>
      <w:marTop w:val="-20"/>
      <w:marBottom w:val="-20"/>
      <w:divBdr>
        <w:top w:val="none" w:sz="0" w:space="0" w:color="auto"/>
        <w:left w:val="none" w:sz="0" w:space="0" w:color="auto"/>
        <w:bottom w:val="none" w:sz="0" w:space="0" w:color="auto"/>
        <w:right w:val="none" w:sz="0" w:space="0" w:color="auto"/>
      </w:divBdr>
    </w:div>
    <w:div w:id="139468735">
      <w:marLeft w:val="0"/>
      <w:marRight w:val="0"/>
      <w:marTop w:val="-20"/>
      <w:marBottom w:val="-20"/>
      <w:divBdr>
        <w:top w:val="none" w:sz="0" w:space="0" w:color="auto"/>
        <w:left w:val="none" w:sz="0" w:space="0" w:color="auto"/>
        <w:bottom w:val="none" w:sz="0" w:space="0" w:color="auto"/>
        <w:right w:val="none" w:sz="0" w:space="0" w:color="auto"/>
      </w:divBdr>
    </w:div>
    <w:div w:id="140775178">
      <w:marLeft w:val="0"/>
      <w:marRight w:val="0"/>
      <w:marTop w:val="-20"/>
      <w:marBottom w:val="-20"/>
      <w:divBdr>
        <w:top w:val="none" w:sz="0" w:space="0" w:color="auto"/>
        <w:left w:val="none" w:sz="0" w:space="0" w:color="auto"/>
        <w:bottom w:val="none" w:sz="0" w:space="0" w:color="auto"/>
        <w:right w:val="none" w:sz="0" w:space="0" w:color="auto"/>
      </w:divBdr>
    </w:div>
    <w:div w:id="143546468">
      <w:marLeft w:val="0"/>
      <w:marRight w:val="0"/>
      <w:marTop w:val="-20"/>
      <w:marBottom w:val="-20"/>
      <w:divBdr>
        <w:top w:val="none" w:sz="0" w:space="0" w:color="auto"/>
        <w:left w:val="none" w:sz="0" w:space="0" w:color="auto"/>
        <w:bottom w:val="none" w:sz="0" w:space="0" w:color="auto"/>
        <w:right w:val="none" w:sz="0" w:space="0" w:color="auto"/>
      </w:divBdr>
    </w:div>
    <w:div w:id="144663528">
      <w:marLeft w:val="0"/>
      <w:marRight w:val="0"/>
      <w:marTop w:val="-20"/>
      <w:marBottom w:val="-20"/>
      <w:divBdr>
        <w:top w:val="none" w:sz="0" w:space="0" w:color="auto"/>
        <w:left w:val="none" w:sz="0" w:space="0" w:color="auto"/>
        <w:bottom w:val="none" w:sz="0" w:space="0" w:color="auto"/>
        <w:right w:val="none" w:sz="0" w:space="0" w:color="auto"/>
      </w:divBdr>
    </w:div>
    <w:div w:id="145558538">
      <w:marLeft w:val="0"/>
      <w:marRight w:val="0"/>
      <w:marTop w:val="-20"/>
      <w:marBottom w:val="-20"/>
      <w:divBdr>
        <w:top w:val="none" w:sz="0" w:space="0" w:color="auto"/>
        <w:left w:val="none" w:sz="0" w:space="0" w:color="auto"/>
        <w:bottom w:val="none" w:sz="0" w:space="0" w:color="auto"/>
        <w:right w:val="none" w:sz="0" w:space="0" w:color="auto"/>
      </w:divBdr>
    </w:div>
    <w:div w:id="148179508">
      <w:marLeft w:val="0"/>
      <w:marRight w:val="0"/>
      <w:marTop w:val="-20"/>
      <w:marBottom w:val="-20"/>
      <w:divBdr>
        <w:top w:val="none" w:sz="0" w:space="0" w:color="auto"/>
        <w:left w:val="none" w:sz="0" w:space="0" w:color="auto"/>
        <w:bottom w:val="none" w:sz="0" w:space="0" w:color="auto"/>
        <w:right w:val="none" w:sz="0" w:space="0" w:color="auto"/>
      </w:divBdr>
    </w:div>
    <w:div w:id="149249971">
      <w:marLeft w:val="0"/>
      <w:marRight w:val="0"/>
      <w:marTop w:val="-20"/>
      <w:marBottom w:val="-20"/>
      <w:divBdr>
        <w:top w:val="none" w:sz="0" w:space="0" w:color="auto"/>
        <w:left w:val="none" w:sz="0" w:space="0" w:color="auto"/>
        <w:bottom w:val="none" w:sz="0" w:space="0" w:color="auto"/>
        <w:right w:val="none" w:sz="0" w:space="0" w:color="auto"/>
      </w:divBdr>
    </w:div>
    <w:div w:id="150682519">
      <w:marLeft w:val="0"/>
      <w:marRight w:val="0"/>
      <w:marTop w:val="-20"/>
      <w:marBottom w:val="-20"/>
      <w:divBdr>
        <w:top w:val="none" w:sz="0" w:space="0" w:color="auto"/>
        <w:left w:val="none" w:sz="0" w:space="0" w:color="auto"/>
        <w:bottom w:val="none" w:sz="0" w:space="0" w:color="auto"/>
        <w:right w:val="none" w:sz="0" w:space="0" w:color="auto"/>
      </w:divBdr>
    </w:div>
    <w:div w:id="151261400">
      <w:marLeft w:val="0"/>
      <w:marRight w:val="0"/>
      <w:marTop w:val="-20"/>
      <w:marBottom w:val="-20"/>
      <w:divBdr>
        <w:top w:val="none" w:sz="0" w:space="0" w:color="auto"/>
        <w:left w:val="none" w:sz="0" w:space="0" w:color="auto"/>
        <w:bottom w:val="none" w:sz="0" w:space="0" w:color="auto"/>
        <w:right w:val="none" w:sz="0" w:space="0" w:color="auto"/>
      </w:divBdr>
    </w:div>
    <w:div w:id="152262085">
      <w:marLeft w:val="0"/>
      <w:marRight w:val="0"/>
      <w:marTop w:val="-20"/>
      <w:marBottom w:val="-20"/>
      <w:divBdr>
        <w:top w:val="none" w:sz="0" w:space="0" w:color="auto"/>
        <w:left w:val="none" w:sz="0" w:space="0" w:color="auto"/>
        <w:bottom w:val="none" w:sz="0" w:space="0" w:color="auto"/>
        <w:right w:val="none" w:sz="0" w:space="0" w:color="auto"/>
      </w:divBdr>
    </w:div>
    <w:div w:id="154953941">
      <w:marLeft w:val="0"/>
      <w:marRight w:val="0"/>
      <w:marTop w:val="-20"/>
      <w:marBottom w:val="-20"/>
      <w:divBdr>
        <w:top w:val="none" w:sz="0" w:space="0" w:color="auto"/>
        <w:left w:val="none" w:sz="0" w:space="0" w:color="auto"/>
        <w:bottom w:val="none" w:sz="0" w:space="0" w:color="auto"/>
        <w:right w:val="none" w:sz="0" w:space="0" w:color="auto"/>
      </w:divBdr>
    </w:div>
    <w:div w:id="155416054">
      <w:marLeft w:val="0"/>
      <w:marRight w:val="0"/>
      <w:marTop w:val="-20"/>
      <w:marBottom w:val="-20"/>
      <w:divBdr>
        <w:top w:val="none" w:sz="0" w:space="0" w:color="auto"/>
        <w:left w:val="none" w:sz="0" w:space="0" w:color="auto"/>
        <w:bottom w:val="none" w:sz="0" w:space="0" w:color="auto"/>
        <w:right w:val="none" w:sz="0" w:space="0" w:color="auto"/>
      </w:divBdr>
    </w:div>
    <w:div w:id="155805586">
      <w:marLeft w:val="0"/>
      <w:marRight w:val="0"/>
      <w:marTop w:val="-20"/>
      <w:marBottom w:val="-20"/>
      <w:divBdr>
        <w:top w:val="none" w:sz="0" w:space="0" w:color="auto"/>
        <w:left w:val="none" w:sz="0" w:space="0" w:color="auto"/>
        <w:bottom w:val="none" w:sz="0" w:space="0" w:color="auto"/>
        <w:right w:val="none" w:sz="0" w:space="0" w:color="auto"/>
      </w:divBdr>
    </w:div>
    <w:div w:id="159739643">
      <w:marLeft w:val="0"/>
      <w:marRight w:val="0"/>
      <w:marTop w:val="-20"/>
      <w:marBottom w:val="-20"/>
      <w:divBdr>
        <w:top w:val="none" w:sz="0" w:space="0" w:color="auto"/>
        <w:left w:val="none" w:sz="0" w:space="0" w:color="auto"/>
        <w:bottom w:val="none" w:sz="0" w:space="0" w:color="auto"/>
        <w:right w:val="none" w:sz="0" w:space="0" w:color="auto"/>
      </w:divBdr>
    </w:div>
    <w:div w:id="166092413">
      <w:marLeft w:val="0"/>
      <w:marRight w:val="0"/>
      <w:marTop w:val="-20"/>
      <w:marBottom w:val="-20"/>
      <w:divBdr>
        <w:top w:val="none" w:sz="0" w:space="0" w:color="auto"/>
        <w:left w:val="none" w:sz="0" w:space="0" w:color="auto"/>
        <w:bottom w:val="none" w:sz="0" w:space="0" w:color="auto"/>
        <w:right w:val="none" w:sz="0" w:space="0" w:color="auto"/>
      </w:divBdr>
    </w:div>
    <w:div w:id="166138875">
      <w:marLeft w:val="0"/>
      <w:marRight w:val="0"/>
      <w:marTop w:val="-20"/>
      <w:marBottom w:val="-20"/>
      <w:divBdr>
        <w:top w:val="none" w:sz="0" w:space="0" w:color="auto"/>
        <w:left w:val="none" w:sz="0" w:space="0" w:color="auto"/>
        <w:bottom w:val="none" w:sz="0" w:space="0" w:color="auto"/>
        <w:right w:val="none" w:sz="0" w:space="0" w:color="auto"/>
      </w:divBdr>
    </w:div>
    <w:div w:id="168302452">
      <w:marLeft w:val="0"/>
      <w:marRight w:val="0"/>
      <w:marTop w:val="-20"/>
      <w:marBottom w:val="-20"/>
      <w:divBdr>
        <w:top w:val="none" w:sz="0" w:space="0" w:color="auto"/>
        <w:left w:val="none" w:sz="0" w:space="0" w:color="auto"/>
        <w:bottom w:val="none" w:sz="0" w:space="0" w:color="auto"/>
        <w:right w:val="none" w:sz="0" w:space="0" w:color="auto"/>
      </w:divBdr>
    </w:div>
    <w:div w:id="172964427">
      <w:marLeft w:val="0"/>
      <w:marRight w:val="0"/>
      <w:marTop w:val="-20"/>
      <w:marBottom w:val="-20"/>
      <w:divBdr>
        <w:top w:val="none" w:sz="0" w:space="0" w:color="auto"/>
        <w:left w:val="none" w:sz="0" w:space="0" w:color="auto"/>
        <w:bottom w:val="none" w:sz="0" w:space="0" w:color="auto"/>
        <w:right w:val="none" w:sz="0" w:space="0" w:color="auto"/>
      </w:divBdr>
    </w:div>
    <w:div w:id="173961033">
      <w:marLeft w:val="0"/>
      <w:marRight w:val="0"/>
      <w:marTop w:val="-20"/>
      <w:marBottom w:val="-20"/>
      <w:divBdr>
        <w:top w:val="none" w:sz="0" w:space="0" w:color="auto"/>
        <w:left w:val="none" w:sz="0" w:space="0" w:color="auto"/>
        <w:bottom w:val="none" w:sz="0" w:space="0" w:color="auto"/>
        <w:right w:val="none" w:sz="0" w:space="0" w:color="auto"/>
      </w:divBdr>
    </w:div>
    <w:div w:id="176848788">
      <w:marLeft w:val="0"/>
      <w:marRight w:val="0"/>
      <w:marTop w:val="-20"/>
      <w:marBottom w:val="-20"/>
      <w:divBdr>
        <w:top w:val="none" w:sz="0" w:space="0" w:color="auto"/>
        <w:left w:val="none" w:sz="0" w:space="0" w:color="auto"/>
        <w:bottom w:val="none" w:sz="0" w:space="0" w:color="auto"/>
        <w:right w:val="none" w:sz="0" w:space="0" w:color="auto"/>
      </w:divBdr>
    </w:div>
    <w:div w:id="179199772">
      <w:marLeft w:val="0"/>
      <w:marRight w:val="0"/>
      <w:marTop w:val="-20"/>
      <w:marBottom w:val="-20"/>
      <w:divBdr>
        <w:top w:val="none" w:sz="0" w:space="0" w:color="auto"/>
        <w:left w:val="none" w:sz="0" w:space="0" w:color="auto"/>
        <w:bottom w:val="none" w:sz="0" w:space="0" w:color="auto"/>
        <w:right w:val="none" w:sz="0" w:space="0" w:color="auto"/>
      </w:divBdr>
    </w:div>
    <w:div w:id="182718508">
      <w:marLeft w:val="0"/>
      <w:marRight w:val="0"/>
      <w:marTop w:val="-20"/>
      <w:marBottom w:val="-20"/>
      <w:divBdr>
        <w:top w:val="none" w:sz="0" w:space="0" w:color="auto"/>
        <w:left w:val="none" w:sz="0" w:space="0" w:color="auto"/>
        <w:bottom w:val="none" w:sz="0" w:space="0" w:color="auto"/>
        <w:right w:val="none" w:sz="0" w:space="0" w:color="auto"/>
      </w:divBdr>
    </w:div>
    <w:div w:id="183986531">
      <w:marLeft w:val="0"/>
      <w:marRight w:val="0"/>
      <w:marTop w:val="-20"/>
      <w:marBottom w:val="-20"/>
      <w:divBdr>
        <w:top w:val="none" w:sz="0" w:space="0" w:color="auto"/>
        <w:left w:val="none" w:sz="0" w:space="0" w:color="auto"/>
        <w:bottom w:val="none" w:sz="0" w:space="0" w:color="auto"/>
        <w:right w:val="none" w:sz="0" w:space="0" w:color="auto"/>
      </w:divBdr>
    </w:div>
    <w:div w:id="185794874">
      <w:marLeft w:val="0"/>
      <w:marRight w:val="0"/>
      <w:marTop w:val="-20"/>
      <w:marBottom w:val="-20"/>
      <w:divBdr>
        <w:top w:val="none" w:sz="0" w:space="0" w:color="auto"/>
        <w:left w:val="none" w:sz="0" w:space="0" w:color="auto"/>
        <w:bottom w:val="none" w:sz="0" w:space="0" w:color="auto"/>
        <w:right w:val="none" w:sz="0" w:space="0" w:color="auto"/>
      </w:divBdr>
    </w:div>
    <w:div w:id="192380033">
      <w:marLeft w:val="0"/>
      <w:marRight w:val="0"/>
      <w:marTop w:val="-20"/>
      <w:marBottom w:val="-20"/>
      <w:divBdr>
        <w:top w:val="none" w:sz="0" w:space="0" w:color="auto"/>
        <w:left w:val="none" w:sz="0" w:space="0" w:color="auto"/>
        <w:bottom w:val="none" w:sz="0" w:space="0" w:color="auto"/>
        <w:right w:val="none" w:sz="0" w:space="0" w:color="auto"/>
      </w:divBdr>
    </w:div>
    <w:div w:id="195629897">
      <w:marLeft w:val="0"/>
      <w:marRight w:val="0"/>
      <w:marTop w:val="-20"/>
      <w:marBottom w:val="-20"/>
      <w:divBdr>
        <w:top w:val="none" w:sz="0" w:space="0" w:color="auto"/>
        <w:left w:val="none" w:sz="0" w:space="0" w:color="auto"/>
        <w:bottom w:val="none" w:sz="0" w:space="0" w:color="auto"/>
        <w:right w:val="none" w:sz="0" w:space="0" w:color="auto"/>
      </w:divBdr>
    </w:div>
    <w:div w:id="195972653">
      <w:marLeft w:val="0"/>
      <w:marRight w:val="0"/>
      <w:marTop w:val="-20"/>
      <w:marBottom w:val="-20"/>
      <w:divBdr>
        <w:top w:val="none" w:sz="0" w:space="0" w:color="auto"/>
        <w:left w:val="none" w:sz="0" w:space="0" w:color="auto"/>
        <w:bottom w:val="none" w:sz="0" w:space="0" w:color="auto"/>
        <w:right w:val="none" w:sz="0" w:space="0" w:color="auto"/>
      </w:divBdr>
    </w:div>
    <w:div w:id="196623141">
      <w:marLeft w:val="0"/>
      <w:marRight w:val="0"/>
      <w:marTop w:val="-20"/>
      <w:marBottom w:val="-20"/>
      <w:divBdr>
        <w:top w:val="none" w:sz="0" w:space="0" w:color="auto"/>
        <w:left w:val="none" w:sz="0" w:space="0" w:color="auto"/>
        <w:bottom w:val="none" w:sz="0" w:space="0" w:color="auto"/>
        <w:right w:val="none" w:sz="0" w:space="0" w:color="auto"/>
      </w:divBdr>
    </w:div>
    <w:div w:id="196891749">
      <w:marLeft w:val="0"/>
      <w:marRight w:val="0"/>
      <w:marTop w:val="-20"/>
      <w:marBottom w:val="-20"/>
      <w:divBdr>
        <w:top w:val="none" w:sz="0" w:space="0" w:color="auto"/>
        <w:left w:val="none" w:sz="0" w:space="0" w:color="auto"/>
        <w:bottom w:val="none" w:sz="0" w:space="0" w:color="auto"/>
        <w:right w:val="none" w:sz="0" w:space="0" w:color="auto"/>
      </w:divBdr>
    </w:div>
    <w:div w:id="197593353">
      <w:marLeft w:val="0"/>
      <w:marRight w:val="0"/>
      <w:marTop w:val="-20"/>
      <w:marBottom w:val="-20"/>
      <w:divBdr>
        <w:top w:val="none" w:sz="0" w:space="0" w:color="auto"/>
        <w:left w:val="none" w:sz="0" w:space="0" w:color="auto"/>
        <w:bottom w:val="none" w:sz="0" w:space="0" w:color="auto"/>
        <w:right w:val="none" w:sz="0" w:space="0" w:color="auto"/>
      </w:divBdr>
    </w:div>
    <w:div w:id="197746459">
      <w:marLeft w:val="0"/>
      <w:marRight w:val="0"/>
      <w:marTop w:val="-20"/>
      <w:marBottom w:val="-20"/>
      <w:divBdr>
        <w:top w:val="none" w:sz="0" w:space="0" w:color="auto"/>
        <w:left w:val="none" w:sz="0" w:space="0" w:color="auto"/>
        <w:bottom w:val="none" w:sz="0" w:space="0" w:color="auto"/>
        <w:right w:val="none" w:sz="0" w:space="0" w:color="auto"/>
      </w:divBdr>
    </w:div>
    <w:div w:id="197857916">
      <w:marLeft w:val="0"/>
      <w:marRight w:val="0"/>
      <w:marTop w:val="-20"/>
      <w:marBottom w:val="-20"/>
      <w:divBdr>
        <w:top w:val="none" w:sz="0" w:space="0" w:color="auto"/>
        <w:left w:val="none" w:sz="0" w:space="0" w:color="auto"/>
        <w:bottom w:val="none" w:sz="0" w:space="0" w:color="auto"/>
        <w:right w:val="none" w:sz="0" w:space="0" w:color="auto"/>
      </w:divBdr>
    </w:div>
    <w:div w:id="198737314">
      <w:marLeft w:val="0"/>
      <w:marRight w:val="0"/>
      <w:marTop w:val="-20"/>
      <w:marBottom w:val="-20"/>
      <w:divBdr>
        <w:top w:val="none" w:sz="0" w:space="0" w:color="auto"/>
        <w:left w:val="none" w:sz="0" w:space="0" w:color="auto"/>
        <w:bottom w:val="none" w:sz="0" w:space="0" w:color="auto"/>
        <w:right w:val="none" w:sz="0" w:space="0" w:color="auto"/>
      </w:divBdr>
    </w:div>
    <w:div w:id="201327710">
      <w:marLeft w:val="0"/>
      <w:marRight w:val="0"/>
      <w:marTop w:val="-20"/>
      <w:marBottom w:val="-20"/>
      <w:divBdr>
        <w:top w:val="none" w:sz="0" w:space="0" w:color="auto"/>
        <w:left w:val="none" w:sz="0" w:space="0" w:color="auto"/>
        <w:bottom w:val="none" w:sz="0" w:space="0" w:color="auto"/>
        <w:right w:val="none" w:sz="0" w:space="0" w:color="auto"/>
      </w:divBdr>
    </w:div>
    <w:div w:id="201747870">
      <w:marLeft w:val="0"/>
      <w:marRight w:val="0"/>
      <w:marTop w:val="-20"/>
      <w:marBottom w:val="-20"/>
      <w:divBdr>
        <w:top w:val="none" w:sz="0" w:space="0" w:color="auto"/>
        <w:left w:val="none" w:sz="0" w:space="0" w:color="auto"/>
        <w:bottom w:val="none" w:sz="0" w:space="0" w:color="auto"/>
        <w:right w:val="none" w:sz="0" w:space="0" w:color="auto"/>
      </w:divBdr>
    </w:div>
    <w:div w:id="202639479">
      <w:marLeft w:val="0"/>
      <w:marRight w:val="0"/>
      <w:marTop w:val="-20"/>
      <w:marBottom w:val="-20"/>
      <w:divBdr>
        <w:top w:val="none" w:sz="0" w:space="0" w:color="auto"/>
        <w:left w:val="none" w:sz="0" w:space="0" w:color="auto"/>
        <w:bottom w:val="none" w:sz="0" w:space="0" w:color="auto"/>
        <w:right w:val="none" w:sz="0" w:space="0" w:color="auto"/>
      </w:divBdr>
    </w:div>
    <w:div w:id="202795658">
      <w:marLeft w:val="0"/>
      <w:marRight w:val="0"/>
      <w:marTop w:val="-20"/>
      <w:marBottom w:val="-20"/>
      <w:divBdr>
        <w:top w:val="none" w:sz="0" w:space="0" w:color="auto"/>
        <w:left w:val="none" w:sz="0" w:space="0" w:color="auto"/>
        <w:bottom w:val="none" w:sz="0" w:space="0" w:color="auto"/>
        <w:right w:val="none" w:sz="0" w:space="0" w:color="auto"/>
      </w:divBdr>
    </w:div>
    <w:div w:id="204567857">
      <w:marLeft w:val="0"/>
      <w:marRight w:val="0"/>
      <w:marTop w:val="-20"/>
      <w:marBottom w:val="-20"/>
      <w:divBdr>
        <w:top w:val="none" w:sz="0" w:space="0" w:color="auto"/>
        <w:left w:val="none" w:sz="0" w:space="0" w:color="auto"/>
        <w:bottom w:val="none" w:sz="0" w:space="0" w:color="auto"/>
        <w:right w:val="none" w:sz="0" w:space="0" w:color="auto"/>
      </w:divBdr>
    </w:div>
    <w:div w:id="204872694">
      <w:marLeft w:val="0"/>
      <w:marRight w:val="0"/>
      <w:marTop w:val="-20"/>
      <w:marBottom w:val="-20"/>
      <w:divBdr>
        <w:top w:val="none" w:sz="0" w:space="0" w:color="auto"/>
        <w:left w:val="none" w:sz="0" w:space="0" w:color="auto"/>
        <w:bottom w:val="none" w:sz="0" w:space="0" w:color="auto"/>
        <w:right w:val="none" w:sz="0" w:space="0" w:color="auto"/>
      </w:divBdr>
    </w:div>
    <w:div w:id="205877513">
      <w:marLeft w:val="0"/>
      <w:marRight w:val="0"/>
      <w:marTop w:val="-20"/>
      <w:marBottom w:val="-20"/>
      <w:divBdr>
        <w:top w:val="none" w:sz="0" w:space="0" w:color="auto"/>
        <w:left w:val="none" w:sz="0" w:space="0" w:color="auto"/>
        <w:bottom w:val="none" w:sz="0" w:space="0" w:color="auto"/>
        <w:right w:val="none" w:sz="0" w:space="0" w:color="auto"/>
      </w:divBdr>
    </w:div>
    <w:div w:id="207039096">
      <w:marLeft w:val="0"/>
      <w:marRight w:val="0"/>
      <w:marTop w:val="-20"/>
      <w:marBottom w:val="-20"/>
      <w:divBdr>
        <w:top w:val="none" w:sz="0" w:space="0" w:color="auto"/>
        <w:left w:val="none" w:sz="0" w:space="0" w:color="auto"/>
        <w:bottom w:val="none" w:sz="0" w:space="0" w:color="auto"/>
        <w:right w:val="none" w:sz="0" w:space="0" w:color="auto"/>
      </w:divBdr>
    </w:div>
    <w:div w:id="207645366">
      <w:marLeft w:val="0"/>
      <w:marRight w:val="0"/>
      <w:marTop w:val="-20"/>
      <w:marBottom w:val="-20"/>
      <w:divBdr>
        <w:top w:val="none" w:sz="0" w:space="0" w:color="auto"/>
        <w:left w:val="none" w:sz="0" w:space="0" w:color="auto"/>
        <w:bottom w:val="none" w:sz="0" w:space="0" w:color="auto"/>
        <w:right w:val="none" w:sz="0" w:space="0" w:color="auto"/>
      </w:divBdr>
    </w:div>
    <w:div w:id="211159427">
      <w:marLeft w:val="0"/>
      <w:marRight w:val="0"/>
      <w:marTop w:val="-20"/>
      <w:marBottom w:val="-20"/>
      <w:divBdr>
        <w:top w:val="none" w:sz="0" w:space="0" w:color="auto"/>
        <w:left w:val="none" w:sz="0" w:space="0" w:color="auto"/>
        <w:bottom w:val="none" w:sz="0" w:space="0" w:color="auto"/>
        <w:right w:val="none" w:sz="0" w:space="0" w:color="auto"/>
      </w:divBdr>
    </w:div>
    <w:div w:id="211889255">
      <w:marLeft w:val="0"/>
      <w:marRight w:val="0"/>
      <w:marTop w:val="-20"/>
      <w:marBottom w:val="-20"/>
      <w:divBdr>
        <w:top w:val="none" w:sz="0" w:space="0" w:color="auto"/>
        <w:left w:val="none" w:sz="0" w:space="0" w:color="auto"/>
        <w:bottom w:val="none" w:sz="0" w:space="0" w:color="auto"/>
        <w:right w:val="none" w:sz="0" w:space="0" w:color="auto"/>
      </w:divBdr>
    </w:div>
    <w:div w:id="212274107">
      <w:marLeft w:val="0"/>
      <w:marRight w:val="0"/>
      <w:marTop w:val="-20"/>
      <w:marBottom w:val="-20"/>
      <w:divBdr>
        <w:top w:val="none" w:sz="0" w:space="0" w:color="auto"/>
        <w:left w:val="none" w:sz="0" w:space="0" w:color="auto"/>
        <w:bottom w:val="none" w:sz="0" w:space="0" w:color="auto"/>
        <w:right w:val="none" w:sz="0" w:space="0" w:color="auto"/>
      </w:divBdr>
    </w:div>
    <w:div w:id="213083911">
      <w:marLeft w:val="0"/>
      <w:marRight w:val="0"/>
      <w:marTop w:val="-20"/>
      <w:marBottom w:val="-20"/>
      <w:divBdr>
        <w:top w:val="none" w:sz="0" w:space="0" w:color="auto"/>
        <w:left w:val="none" w:sz="0" w:space="0" w:color="auto"/>
        <w:bottom w:val="none" w:sz="0" w:space="0" w:color="auto"/>
        <w:right w:val="none" w:sz="0" w:space="0" w:color="auto"/>
      </w:divBdr>
    </w:div>
    <w:div w:id="213388962">
      <w:marLeft w:val="0"/>
      <w:marRight w:val="0"/>
      <w:marTop w:val="-20"/>
      <w:marBottom w:val="-20"/>
      <w:divBdr>
        <w:top w:val="none" w:sz="0" w:space="0" w:color="auto"/>
        <w:left w:val="none" w:sz="0" w:space="0" w:color="auto"/>
        <w:bottom w:val="none" w:sz="0" w:space="0" w:color="auto"/>
        <w:right w:val="none" w:sz="0" w:space="0" w:color="auto"/>
      </w:divBdr>
    </w:div>
    <w:div w:id="214704630">
      <w:marLeft w:val="0"/>
      <w:marRight w:val="0"/>
      <w:marTop w:val="-20"/>
      <w:marBottom w:val="-20"/>
      <w:divBdr>
        <w:top w:val="none" w:sz="0" w:space="0" w:color="auto"/>
        <w:left w:val="none" w:sz="0" w:space="0" w:color="auto"/>
        <w:bottom w:val="none" w:sz="0" w:space="0" w:color="auto"/>
        <w:right w:val="none" w:sz="0" w:space="0" w:color="auto"/>
      </w:divBdr>
    </w:div>
    <w:div w:id="217589917">
      <w:marLeft w:val="0"/>
      <w:marRight w:val="0"/>
      <w:marTop w:val="-20"/>
      <w:marBottom w:val="-20"/>
      <w:divBdr>
        <w:top w:val="none" w:sz="0" w:space="0" w:color="auto"/>
        <w:left w:val="none" w:sz="0" w:space="0" w:color="auto"/>
        <w:bottom w:val="none" w:sz="0" w:space="0" w:color="auto"/>
        <w:right w:val="none" w:sz="0" w:space="0" w:color="auto"/>
      </w:divBdr>
    </w:div>
    <w:div w:id="218251783">
      <w:marLeft w:val="0"/>
      <w:marRight w:val="0"/>
      <w:marTop w:val="-20"/>
      <w:marBottom w:val="-20"/>
      <w:divBdr>
        <w:top w:val="none" w:sz="0" w:space="0" w:color="auto"/>
        <w:left w:val="none" w:sz="0" w:space="0" w:color="auto"/>
        <w:bottom w:val="none" w:sz="0" w:space="0" w:color="auto"/>
        <w:right w:val="none" w:sz="0" w:space="0" w:color="auto"/>
      </w:divBdr>
    </w:div>
    <w:div w:id="221791241">
      <w:marLeft w:val="0"/>
      <w:marRight w:val="0"/>
      <w:marTop w:val="-20"/>
      <w:marBottom w:val="-20"/>
      <w:divBdr>
        <w:top w:val="none" w:sz="0" w:space="0" w:color="auto"/>
        <w:left w:val="none" w:sz="0" w:space="0" w:color="auto"/>
        <w:bottom w:val="none" w:sz="0" w:space="0" w:color="auto"/>
        <w:right w:val="none" w:sz="0" w:space="0" w:color="auto"/>
      </w:divBdr>
    </w:div>
    <w:div w:id="226233610">
      <w:marLeft w:val="0"/>
      <w:marRight w:val="0"/>
      <w:marTop w:val="-20"/>
      <w:marBottom w:val="-20"/>
      <w:divBdr>
        <w:top w:val="none" w:sz="0" w:space="0" w:color="auto"/>
        <w:left w:val="none" w:sz="0" w:space="0" w:color="auto"/>
        <w:bottom w:val="none" w:sz="0" w:space="0" w:color="auto"/>
        <w:right w:val="none" w:sz="0" w:space="0" w:color="auto"/>
      </w:divBdr>
    </w:div>
    <w:div w:id="227302472">
      <w:marLeft w:val="0"/>
      <w:marRight w:val="0"/>
      <w:marTop w:val="-20"/>
      <w:marBottom w:val="-20"/>
      <w:divBdr>
        <w:top w:val="none" w:sz="0" w:space="0" w:color="auto"/>
        <w:left w:val="none" w:sz="0" w:space="0" w:color="auto"/>
        <w:bottom w:val="none" w:sz="0" w:space="0" w:color="auto"/>
        <w:right w:val="none" w:sz="0" w:space="0" w:color="auto"/>
      </w:divBdr>
    </w:div>
    <w:div w:id="230308080">
      <w:marLeft w:val="0"/>
      <w:marRight w:val="0"/>
      <w:marTop w:val="-20"/>
      <w:marBottom w:val="-20"/>
      <w:divBdr>
        <w:top w:val="none" w:sz="0" w:space="0" w:color="auto"/>
        <w:left w:val="none" w:sz="0" w:space="0" w:color="auto"/>
        <w:bottom w:val="none" w:sz="0" w:space="0" w:color="auto"/>
        <w:right w:val="none" w:sz="0" w:space="0" w:color="auto"/>
      </w:divBdr>
    </w:div>
    <w:div w:id="236089641">
      <w:marLeft w:val="0"/>
      <w:marRight w:val="0"/>
      <w:marTop w:val="-20"/>
      <w:marBottom w:val="-20"/>
      <w:divBdr>
        <w:top w:val="none" w:sz="0" w:space="0" w:color="auto"/>
        <w:left w:val="none" w:sz="0" w:space="0" w:color="auto"/>
        <w:bottom w:val="none" w:sz="0" w:space="0" w:color="auto"/>
        <w:right w:val="none" w:sz="0" w:space="0" w:color="auto"/>
      </w:divBdr>
    </w:div>
    <w:div w:id="237061145">
      <w:marLeft w:val="0"/>
      <w:marRight w:val="0"/>
      <w:marTop w:val="-20"/>
      <w:marBottom w:val="-20"/>
      <w:divBdr>
        <w:top w:val="none" w:sz="0" w:space="0" w:color="auto"/>
        <w:left w:val="none" w:sz="0" w:space="0" w:color="auto"/>
        <w:bottom w:val="none" w:sz="0" w:space="0" w:color="auto"/>
        <w:right w:val="none" w:sz="0" w:space="0" w:color="auto"/>
      </w:divBdr>
    </w:div>
    <w:div w:id="237713017">
      <w:marLeft w:val="0"/>
      <w:marRight w:val="0"/>
      <w:marTop w:val="-20"/>
      <w:marBottom w:val="-20"/>
      <w:divBdr>
        <w:top w:val="none" w:sz="0" w:space="0" w:color="auto"/>
        <w:left w:val="none" w:sz="0" w:space="0" w:color="auto"/>
        <w:bottom w:val="none" w:sz="0" w:space="0" w:color="auto"/>
        <w:right w:val="none" w:sz="0" w:space="0" w:color="auto"/>
      </w:divBdr>
    </w:div>
    <w:div w:id="242836710">
      <w:marLeft w:val="0"/>
      <w:marRight w:val="0"/>
      <w:marTop w:val="-20"/>
      <w:marBottom w:val="-20"/>
      <w:divBdr>
        <w:top w:val="none" w:sz="0" w:space="0" w:color="auto"/>
        <w:left w:val="none" w:sz="0" w:space="0" w:color="auto"/>
        <w:bottom w:val="none" w:sz="0" w:space="0" w:color="auto"/>
        <w:right w:val="none" w:sz="0" w:space="0" w:color="auto"/>
      </w:divBdr>
    </w:div>
    <w:div w:id="243731730">
      <w:marLeft w:val="0"/>
      <w:marRight w:val="0"/>
      <w:marTop w:val="-20"/>
      <w:marBottom w:val="-20"/>
      <w:divBdr>
        <w:top w:val="none" w:sz="0" w:space="0" w:color="auto"/>
        <w:left w:val="none" w:sz="0" w:space="0" w:color="auto"/>
        <w:bottom w:val="none" w:sz="0" w:space="0" w:color="auto"/>
        <w:right w:val="none" w:sz="0" w:space="0" w:color="auto"/>
      </w:divBdr>
    </w:div>
    <w:div w:id="248081030">
      <w:marLeft w:val="0"/>
      <w:marRight w:val="0"/>
      <w:marTop w:val="-20"/>
      <w:marBottom w:val="-20"/>
      <w:divBdr>
        <w:top w:val="none" w:sz="0" w:space="0" w:color="auto"/>
        <w:left w:val="none" w:sz="0" w:space="0" w:color="auto"/>
        <w:bottom w:val="none" w:sz="0" w:space="0" w:color="auto"/>
        <w:right w:val="none" w:sz="0" w:space="0" w:color="auto"/>
      </w:divBdr>
    </w:div>
    <w:div w:id="250814675">
      <w:marLeft w:val="0"/>
      <w:marRight w:val="0"/>
      <w:marTop w:val="-20"/>
      <w:marBottom w:val="-20"/>
      <w:divBdr>
        <w:top w:val="none" w:sz="0" w:space="0" w:color="auto"/>
        <w:left w:val="none" w:sz="0" w:space="0" w:color="auto"/>
        <w:bottom w:val="none" w:sz="0" w:space="0" w:color="auto"/>
        <w:right w:val="none" w:sz="0" w:space="0" w:color="auto"/>
      </w:divBdr>
    </w:div>
    <w:div w:id="250966238">
      <w:marLeft w:val="0"/>
      <w:marRight w:val="0"/>
      <w:marTop w:val="-20"/>
      <w:marBottom w:val="-20"/>
      <w:divBdr>
        <w:top w:val="none" w:sz="0" w:space="0" w:color="auto"/>
        <w:left w:val="none" w:sz="0" w:space="0" w:color="auto"/>
        <w:bottom w:val="none" w:sz="0" w:space="0" w:color="auto"/>
        <w:right w:val="none" w:sz="0" w:space="0" w:color="auto"/>
      </w:divBdr>
    </w:div>
    <w:div w:id="256909483">
      <w:marLeft w:val="0"/>
      <w:marRight w:val="0"/>
      <w:marTop w:val="-20"/>
      <w:marBottom w:val="-20"/>
      <w:divBdr>
        <w:top w:val="none" w:sz="0" w:space="0" w:color="auto"/>
        <w:left w:val="none" w:sz="0" w:space="0" w:color="auto"/>
        <w:bottom w:val="none" w:sz="0" w:space="0" w:color="auto"/>
        <w:right w:val="none" w:sz="0" w:space="0" w:color="auto"/>
      </w:divBdr>
    </w:div>
    <w:div w:id="256910627">
      <w:marLeft w:val="0"/>
      <w:marRight w:val="0"/>
      <w:marTop w:val="-20"/>
      <w:marBottom w:val="-20"/>
      <w:divBdr>
        <w:top w:val="none" w:sz="0" w:space="0" w:color="auto"/>
        <w:left w:val="none" w:sz="0" w:space="0" w:color="auto"/>
        <w:bottom w:val="none" w:sz="0" w:space="0" w:color="auto"/>
        <w:right w:val="none" w:sz="0" w:space="0" w:color="auto"/>
      </w:divBdr>
    </w:div>
    <w:div w:id="257253176">
      <w:marLeft w:val="0"/>
      <w:marRight w:val="0"/>
      <w:marTop w:val="-20"/>
      <w:marBottom w:val="-20"/>
      <w:divBdr>
        <w:top w:val="none" w:sz="0" w:space="0" w:color="auto"/>
        <w:left w:val="none" w:sz="0" w:space="0" w:color="auto"/>
        <w:bottom w:val="none" w:sz="0" w:space="0" w:color="auto"/>
        <w:right w:val="none" w:sz="0" w:space="0" w:color="auto"/>
      </w:divBdr>
    </w:div>
    <w:div w:id="259531444">
      <w:marLeft w:val="0"/>
      <w:marRight w:val="0"/>
      <w:marTop w:val="-20"/>
      <w:marBottom w:val="-20"/>
      <w:divBdr>
        <w:top w:val="none" w:sz="0" w:space="0" w:color="auto"/>
        <w:left w:val="none" w:sz="0" w:space="0" w:color="auto"/>
        <w:bottom w:val="none" w:sz="0" w:space="0" w:color="auto"/>
        <w:right w:val="none" w:sz="0" w:space="0" w:color="auto"/>
      </w:divBdr>
    </w:div>
    <w:div w:id="261650275">
      <w:marLeft w:val="0"/>
      <w:marRight w:val="0"/>
      <w:marTop w:val="-20"/>
      <w:marBottom w:val="-20"/>
      <w:divBdr>
        <w:top w:val="none" w:sz="0" w:space="0" w:color="auto"/>
        <w:left w:val="none" w:sz="0" w:space="0" w:color="auto"/>
        <w:bottom w:val="none" w:sz="0" w:space="0" w:color="auto"/>
        <w:right w:val="none" w:sz="0" w:space="0" w:color="auto"/>
      </w:divBdr>
    </w:div>
    <w:div w:id="264311773">
      <w:marLeft w:val="0"/>
      <w:marRight w:val="0"/>
      <w:marTop w:val="-20"/>
      <w:marBottom w:val="-20"/>
      <w:divBdr>
        <w:top w:val="none" w:sz="0" w:space="0" w:color="auto"/>
        <w:left w:val="none" w:sz="0" w:space="0" w:color="auto"/>
        <w:bottom w:val="none" w:sz="0" w:space="0" w:color="auto"/>
        <w:right w:val="none" w:sz="0" w:space="0" w:color="auto"/>
      </w:divBdr>
    </w:div>
    <w:div w:id="266740633">
      <w:marLeft w:val="0"/>
      <w:marRight w:val="0"/>
      <w:marTop w:val="-20"/>
      <w:marBottom w:val="-20"/>
      <w:divBdr>
        <w:top w:val="none" w:sz="0" w:space="0" w:color="auto"/>
        <w:left w:val="none" w:sz="0" w:space="0" w:color="auto"/>
        <w:bottom w:val="none" w:sz="0" w:space="0" w:color="auto"/>
        <w:right w:val="none" w:sz="0" w:space="0" w:color="auto"/>
      </w:divBdr>
    </w:div>
    <w:div w:id="268125075">
      <w:marLeft w:val="0"/>
      <w:marRight w:val="0"/>
      <w:marTop w:val="-20"/>
      <w:marBottom w:val="-20"/>
      <w:divBdr>
        <w:top w:val="none" w:sz="0" w:space="0" w:color="auto"/>
        <w:left w:val="none" w:sz="0" w:space="0" w:color="auto"/>
        <w:bottom w:val="none" w:sz="0" w:space="0" w:color="auto"/>
        <w:right w:val="none" w:sz="0" w:space="0" w:color="auto"/>
      </w:divBdr>
    </w:div>
    <w:div w:id="268319055">
      <w:marLeft w:val="0"/>
      <w:marRight w:val="0"/>
      <w:marTop w:val="-20"/>
      <w:marBottom w:val="-20"/>
      <w:divBdr>
        <w:top w:val="none" w:sz="0" w:space="0" w:color="auto"/>
        <w:left w:val="none" w:sz="0" w:space="0" w:color="auto"/>
        <w:bottom w:val="none" w:sz="0" w:space="0" w:color="auto"/>
        <w:right w:val="none" w:sz="0" w:space="0" w:color="auto"/>
      </w:divBdr>
    </w:div>
    <w:div w:id="268394048">
      <w:marLeft w:val="0"/>
      <w:marRight w:val="0"/>
      <w:marTop w:val="-20"/>
      <w:marBottom w:val="-20"/>
      <w:divBdr>
        <w:top w:val="none" w:sz="0" w:space="0" w:color="auto"/>
        <w:left w:val="none" w:sz="0" w:space="0" w:color="auto"/>
        <w:bottom w:val="none" w:sz="0" w:space="0" w:color="auto"/>
        <w:right w:val="none" w:sz="0" w:space="0" w:color="auto"/>
      </w:divBdr>
    </w:div>
    <w:div w:id="271714488">
      <w:marLeft w:val="0"/>
      <w:marRight w:val="0"/>
      <w:marTop w:val="-20"/>
      <w:marBottom w:val="-20"/>
      <w:divBdr>
        <w:top w:val="none" w:sz="0" w:space="0" w:color="auto"/>
        <w:left w:val="none" w:sz="0" w:space="0" w:color="auto"/>
        <w:bottom w:val="none" w:sz="0" w:space="0" w:color="auto"/>
        <w:right w:val="none" w:sz="0" w:space="0" w:color="auto"/>
      </w:divBdr>
    </w:div>
    <w:div w:id="271791792">
      <w:marLeft w:val="0"/>
      <w:marRight w:val="0"/>
      <w:marTop w:val="-20"/>
      <w:marBottom w:val="-20"/>
      <w:divBdr>
        <w:top w:val="none" w:sz="0" w:space="0" w:color="auto"/>
        <w:left w:val="none" w:sz="0" w:space="0" w:color="auto"/>
        <w:bottom w:val="none" w:sz="0" w:space="0" w:color="auto"/>
        <w:right w:val="none" w:sz="0" w:space="0" w:color="auto"/>
      </w:divBdr>
    </w:div>
    <w:div w:id="274944352">
      <w:marLeft w:val="0"/>
      <w:marRight w:val="0"/>
      <w:marTop w:val="-20"/>
      <w:marBottom w:val="-20"/>
      <w:divBdr>
        <w:top w:val="none" w:sz="0" w:space="0" w:color="auto"/>
        <w:left w:val="none" w:sz="0" w:space="0" w:color="auto"/>
        <w:bottom w:val="none" w:sz="0" w:space="0" w:color="auto"/>
        <w:right w:val="none" w:sz="0" w:space="0" w:color="auto"/>
      </w:divBdr>
    </w:div>
    <w:div w:id="275528515">
      <w:marLeft w:val="0"/>
      <w:marRight w:val="0"/>
      <w:marTop w:val="-20"/>
      <w:marBottom w:val="-20"/>
      <w:divBdr>
        <w:top w:val="none" w:sz="0" w:space="0" w:color="auto"/>
        <w:left w:val="none" w:sz="0" w:space="0" w:color="auto"/>
        <w:bottom w:val="none" w:sz="0" w:space="0" w:color="auto"/>
        <w:right w:val="none" w:sz="0" w:space="0" w:color="auto"/>
      </w:divBdr>
    </w:div>
    <w:div w:id="276571979">
      <w:marLeft w:val="0"/>
      <w:marRight w:val="0"/>
      <w:marTop w:val="-20"/>
      <w:marBottom w:val="-20"/>
      <w:divBdr>
        <w:top w:val="none" w:sz="0" w:space="0" w:color="auto"/>
        <w:left w:val="none" w:sz="0" w:space="0" w:color="auto"/>
        <w:bottom w:val="none" w:sz="0" w:space="0" w:color="auto"/>
        <w:right w:val="none" w:sz="0" w:space="0" w:color="auto"/>
      </w:divBdr>
    </w:div>
    <w:div w:id="276836407">
      <w:marLeft w:val="0"/>
      <w:marRight w:val="0"/>
      <w:marTop w:val="-20"/>
      <w:marBottom w:val="-20"/>
      <w:divBdr>
        <w:top w:val="none" w:sz="0" w:space="0" w:color="auto"/>
        <w:left w:val="none" w:sz="0" w:space="0" w:color="auto"/>
        <w:bottom w:val="none" w:sz="0" w:space="0" w:color="auto"/>
        <w:right w:val="none" w:sz="0" w:space="0" w:color="auto"/>
      </w:divBdr>
      <w:divsChild>
        <w:div w:id="1062365051">
          <w:marLeft w:val="0"/>
          <w:marRight w:val="0"/>
          <w:marTop w:val="-20"/>
          <w:marBottom w:val="-20"/>
          <w:divBdr>
            <w:top w:val="none" w:sz="0" w:space="0" w:color="auto"/>
            <w:left w:val="none" w:sz="0" w:space="0" w:color="auto"/>
            <w:bottom w:val="none" w:sz="0" w:space="0" w:color="auto"/>
            <w:right w:val="none" w:sz="0" w:space="0" w:color="auto"/>
          </w:divBdr>
        </w:div>
        <w:div w:id="221988425">
          <w:marLeft w:val="0"/>
          <w:marRight w:val="0"/>
          <w:marTop w:val="-20"/>
          <w:marBottom w:val="-20"/>
          <w:divBdr>
            <w:top w:val="none" w:sz="0" w:space="0" w:color="auto"/>
            <w:left w:val="none" w:sz="0" w:space="0" w:color="auto"/>
            <w:bottom w:val="none" w:sz="0" w:space="0" w:color="auto"/>
            <w:right w:val="none" w:sz="0" w:space="0" w:color="auto"/>
          </w:divBdr>
        </w:div>
        <w:div w:id="2081639068">
          <w:marLeft w:val="0"/>
          <w:marRight w:val="0"/>
          <w:marTop w:val="-20"/>
          <w:marBottom w:val="-20"/>
          <w:divBdr>
            <w:top w:val="none" w:sz="0" w:space="0" w:color="auto"/>
            <w:left w:val="none" w:sz="0" w:space="0" w:color="auto"/>
            <w:bottom w:val="none" w:sz="0" w:space="0" w:color="auto"/>
            <w:right w:val="none" w:sz="0" w:space="0" w:color="auto"/>
          </w:divBdr>
        </w:div>
        <w:div w:id="1582644175">
          <w:marLeft w:val="0"/>
          <w:marRight w:val="0"/>
          <w:marTop w:val="-20"/>
          <w:marBottom w:val="-20"/>
          <w:divBdr>
            <w:top w:val="none" w:sz="0" w:space="0" w:color="auto"/>
            <w:left w:val="none" w:sz="0" w:space="0" w:color="auto"/>
            <w:bottom w:val="none" w:sz="0" w:space="0" w:color="auto"/>
            <w:right w:val="none" w:sz="0" w:space="0" w:color="auto"/>
          </w:divBdr>
        </w:div>
      </w:divsChild>
    </w:div>
    <w:div w:id="277152117">
      <w:marLeft w:val="0"/>
      <w:marRight w:val="0"/>
      <w:marTop w:val="-20"/>
      <w:marBottom w:val="-20"/>
      <w:divBdr>
        <w:top w:val="none" w:sz="0" w:space="0" w:color="auto"/>
        <w:left w:val="none" w:sz="0" w:space="0" w:color="auto"/>
        <w:bottom w:val="none" w:sz="0" w:space="0" w:color="auto"/>
        <w:right w:val="none" w:sz="0" w:space="0" w:color="auto"/>
      </w:divBdr>
    </w:div>
    <w:div w:id="278029973">
      <w:marLeft w:val="0"/>
      <w:marRight w:val="0"/>
      <w:marTop w:val="-20"/>
      <w:marBottom w:val="-20"/>
      <w:divBdr>
        <w:top w:val="none" w:sz="0" w:space="0" w:color="auto"/>
        <w:left w:val="none" w:sz="0" w:space="0" w:color="auto"/>
        <w:bottom w:val="none" w:sz="0" w:space="0" w:color="auto"/>
        <w:right w:val="none" w:sz="0" w:space="0" w:color="auto"/>
      </w:divBdr>
    </w:div>
    <w:div w:id="278530382">
      <w:marLeft w:val="0"/>
      <w:marRight w:val="0"/>
      <w:marTop w:val="-20"/>
      <w:marBottom w:val="-20"/>
      <w:divBdr>
        <w:top w:val="none" w:sz="0" w:space="0" w:color="auto"/>
        <w:left w:val="none" w:sz="0" w:space="0" w:color="auto"/>
        <w:bottom w:val="none" w:sz="0" w:space="0" w:color="auto"/>
        <w:right w:val="none" w:sz="0" w:space="0" w:color="auto"/>
      </w:divBdr>
    </w:div>
    <w:div w:id="278993465">
      <w:marLeft w:val="0"/>
      <w:marRight w:val="0"/>
      <w:marTop w:val="-20"/>
      <w:marBottom w:val="-20"/>
      <w:divBdr>
        <w:top w:val="none" w:sz="0" w:space="0" w:color="auto"/>
        <w:left w:val="none" w:sz="0" w:space="0" w:color="auto"/>
        <w:bottom w:val="none" w:sz="0" w:space="0" w:color="auto"/>
        <w:right w:val="none" w:sz="0" w:space="0" w:color="auto"/>
      </w:divBdr>
    </w:div>
    <w:div w:id="278997419">
      <w:marLeft w:val="0"/>
      <w:marRight w:val="0"/>
      <w:marTop w:val="-20"/>
      <w:marBottom w:val="-20"/>
      <w:divBdr>
        <w:top w:val="none" w:sz="0" w:space="0" w:color="auto"/>
        <w:left w:val="none" w:sz="0" w:space="0" w:color="auto"/>
        <w:bottom w:val="none" w:sz="0" w:space="0" w:color="auto"/>
        <w:right w:val="none" w:sz="0" w:space="0" w:color="auto"/>
      </w:divBdr>
    </w:div>
    <w:div w:id="280261643">
      <w:marLeft w:val="0"/>
      <w:marRight w:val="0"/>
      <w:marTop w:val="-20"/>
      <w:marBottom w:val="-20"/>
      <w:divBdr>
        <w:top w:val="none" w:sz="0" w:space="0" w:color="auto"/>
        <w:left w:val="none" w:sz="0" w:space="0" w:color="auto"/>
        <w:bottom w:val="none" w:sz="0" w:space="0" w:color="auto"/>
        <w:right w:val="none" w:sz="0" w:space="0" w:color="auto"/>
      </w:divBdr>
    </w:div>
    <w:div w:id="281612666">
      <w:marLeft w:val="0"/>
      <w:marRight w:val="0"/>
      <w:marTop w:val="-20"/>
      <w:marBottom w:val="-20"/>
      <w:divBdr>
        <w:top w:val="none" w:sz="0" w:space="0" w:color="auto"/>
        <w:left w:val="none" w:sz="0" w:space="0" w:color="auto"/>
        <w:bottom w:val="none" w:sz="0" w:space="0" w:color="auto"/>
        <w:right w:val="none" w:sz="0" w:space="0" w:color="auto"/>
      </w:divBdr>
    </w:div>
    <w:div w:id="281807228">
      <w:marLeft w:val="0"/>
      <w:marRight w:val="0"/>
      <w:marTop w:val="-20"/>
      <w:marBottom w:val="-20"/>
      <w:divBdr>
        <w:top w:val="none" w:sz="0" w:space="0" w:color="auto"/>
        <w:left w:val="none" w:sz="0" w:space="0" w:color="auto"/>
        <w:bottom w:val="none" w:sz="0" w:space="0" w:color="auto"/>
        <w:right w:val="none" w:sz="0" w:space="0" w:color="auto"/>
      </w:divBdr>
    </w:div>
    <w:div w:id="282463209">
      <w:marLeft w:val="0"/>
      <w:marRight w:val="0"/>
      <w:marTop w:val="-20"/>
      <w:marBottom w:val="-20"/>
      <w:divBdr>
        <w:top w:val="none" w:sz="0" w:space="0" w:color="auto"/>
        <w:left w:val="none" w:sz="0" w:space="0" w:color="auto"/>
        <w:bottom w:val="none" w:sz="0" w:space="0" w:color="auto"/>
        <w:right w:val="none" w:sz="0" w:space="0" w:color="auto"/>
      </w:divBdr>
    </w:div>
    <w:div w:id="283925394">
      <w:marLeft w:val="0"/>
      <w:marRight w:val="0"/>
      <w:marTop w:val="-20"/>
      <w:marBottom w:val="-20"/>
      <w:divBdr>
        <w:top w:val="none" w:sz="0" w:space="0" w:color="auto"/>
        <w:left w:val="none" w:sz="0" w:space="0" w:color="auto"/>
        <w:bottom w:val="none" w:sz="0" w:space="0" w:color="auto"/>
        <w:right w:val="none" w:sz="0" w:space="0" w:color="auto"/>
      </w:divBdr>
    </w:div>
    <w:div w:id="287467635">
      <w:marLeft w:val="0"/>
      <w:marRight w:val="0"/>
      <w:marTop w:val="-20"/>
      <w:marBottom w:val="-20"/>
      <w:divBdr>
        <w:top w:val="none" w:sz="0" w:space="0" w:color="auto"/>
        <w:left w:val="none" w:sz="0" w:space="0" w:color="auto"/>
        <w:bottom w:val="none" w:sz="0" w:space="0" w:color="auto"/>
        <w:right w:val="none" w:sz="0" w:space="0" w:color="auto"/>
      </w:divBdr>
    </w:div>
    <w:div w:id="289408915">
      <w:marLeft w:val="0"/>
      <w:marRight w:val="0"/>
      <w:marTop w:val="-20"/>
      <w:marBottom w:val="-20"/>
      <w:divBdr>
        <w:top w:val="none" w:sz="0" w:space="0" w:color="auto"/>
        <w:left w:val="none" w:sz="0" w:space="0" w:color="auto"/>
        <w:bottom w:val="none" w:sz="0" w:space="0" w:color="auto"/>
        <w:right w:val="none" w:sz="0" w:space="0" w:color="auto"/>
      </w:divBdr>
    </w:div>
    <w:div w:id="293559664">
      <w:marLeft w:val="0"/>
      <w:marRight w:val="0"/>
      <w:marTop w:val="-20"/>
      <w:marBottom w:val="-20"/>
      <w:divBdr>
        <w:top w:val="none" w:sz="0" w:space="0" w:color="auto"/>
        <w:left w:val="none" w:sz="0" w:space="0" w:color="auto"/>
        <w:bottom w:val="none" w:sz="0" w:space="0" w:color="auto"/>
        <w:right w:val="none" w:sz="0" w:space="0" w:color="auto"/>
      </w:divBdr>
    </w:div>
    <w:div w:id="293875170">
      <w:marLeft w:val="0"/>
      <w:marRight w:val="0"/>
      <w:marTop w:val="-20"/>
      <w:marBottom w:val="-20"/>
      <w:divBdr>
        <w:top w:val="none" w:sz="0" w:space="0" w:color="auto"/>
        <w:left w:val="none" w:sz="0" w:space="0" w:color="auto"/>
        <w:bottom w:val="none" w:sz="0" w:space="0" w:color="auto"/>
        <w:right w:val="none" w:sz="0" w:space="0" w:color="auto"/>
      </w:divBdr>
    </w:div>
    <w:div w:id="293947660">
      <w:marLeft w:val="0"/>
      <w:marRight w:val="0"/>
      <w:marTop w:val="-20"/>
      <w:marBottom w:val="-20"/>
      <w:divBdr>
        <w:top w:val="none" w:sz="0" w:space="0" w:color="auto"/>
        <w:left w:val="none" w:sz="0" w:space="0" w:color="auto"/>
        <w:bottom w:val="none" w:sz="0" w:space="0" w:color="auto"/>
        <w:right w:val="none" w:sz="0" w:space="0" w:color="auto"/>
      </w:divBdr>
    </w:div>
    <w:div w:id="294062723">
      <w:marLeft w:val="0"/>
      <w:marRight w:val="0"/>
      <w:marTop w:val="-20"/>
      <w:marBottom w:val="-20"/>
      <w:divBdr>
        <w:top w:val="none" w:sz="0" w:space="0" w:color="auto"/>
        <w:left w:val="none" w:sz="0" w:space="0" w:color="auto"/>
        <w:bottom w:val="none" w:sz="0" w:space="0" w:color="auto"/>
        <w:right w:val="none" w:sz="0" w:space="0" w:color="auto"/>
      </w:divBdr>
    </w:div>
    <w:div w:id="296955082">
      <w:marLeft w:val="0"/>
      <w:marRight w:val="0"/>
      <w:marTop w:val="-20"/>
      <w:marBottom w:val="-20"/>
      <w:divBdr>
        <w:top w:val="none" w:sz="0" w:space="0" w:color="auto"/>
        <w:left w:val="none" w:sz="0" w:space="0" w:color="auto"/>
        <w:bottom w:val="none" w:sz="0" w:space="0" w:color="auto"/>
        <w:right w:val="none" w:sz="0" w:space="0" w:color="auto"/>
      </w:divBdr>
    </w:div>
    <w:div w:id="300160494">
      <w:marLeft w:val="0"/>
      <w:marRight w:val="0"/>
      <w:marTop w:val="-20"/>
      <w:marBottom w:val="-20"/>
      <w:divBdr>
        <w:top w:val="none" w:sz="0" w:space="0" w:color="auto"/>
        <w:left w:val="none" w:sz="0" w:space="0" w:color="auto"/>
        <w:bottom w:val="none" w:sz="0" w:space="0" w:color="auto"/>
        <w:right w:val="none" w:sz="0" w:space="0" w:color="auto"/>
      </w:divBdr>
    </w:div>
    <w:div w:id="300810776">
      <w:marLeft w:val="0"/>
      <w:marRight w:val="0"/>
      <w:marTop w:val="-20"/>
      <w:marBottom w:val="-20"/>
      <w:divBdr>
        <w:top w:val="none" w:sz="0" w:space="0" w:color="auto"/>
        <w:left w:val="none" w:sz="0" w:space="0" w:color="auto"/>
        <w:bottom w:val="none" w:sz="0" w:space="0" w:color="auto"/>
        <w:right w:val="none" w:sz="0" w:space="0" w:color="auto"/>
      </w:divBdr>
    </w:div>
    <w:div w:id="305935553">
      <w:marLeft w:val="0"/>
      <w:marRight w:val="0"/>
      <w:marTop w:val="-20"/>
      <w:marBottom w:val="-20"/>
      <w:divBdr>
        <w:top w:val="none" w:sz="0" w:space="0" w:color="auto"/>
        <w:left w:val="none" w:sz="0" w:space="0" w:color="auto"/>
        <w:bottom w:val="none" w:sz="0" w:space="0" w:color="auto"/>
        <w:right w:val="none" w:sz="0" w:space="0" w:color="auto"/>
      </w:divBdr>
    </w:div>
    <w:div w:id="306478600">
      <w:marLeft w:val="0"/>
      <w:marRight w:val="0"/>
      <w:marTop w:val="-20"/>
      <w:marBottom w:val="-20"/>
      <w:divBdr>
        <w:top w:val="none" w:sz="0" w:space="0" w:color="auto"/>
        <w:left w:val="none" w:sz="0" w:space="0" w:color="auto"/>
        <w:bottom w:val="none" w:sz="0" w:space="0" w:color="auto"/>
        <w:right w:val="none" w:sz="0" w:space="0" w:color="auto"/>
      </w:divBdr>
    </w:div>
    <w:div w:id="308901395">
      <w:marLeft w:val="0"/>
      <w:marRight w:val="0"/>
      <w:marTop w:val="-20"/>
      <w:marBottom w:val="-20"/>
      <w:divBdr>
        <w:top w:val="none" w:sz="0" w:space="0" w:color="auto"/>
        <w:left w:val="none" w:sz="0" w:space="0" w:color="auto"/>
        <w:bottom w:val="none" w:sz="0" w:space="0" w:color="auto"/>
        <w:right w:val="none" w:sz="0" w:space="0" w:color="auto"/>
      </w:divBdr>
    </w:div>
    <w:div w:id="309017922">
      <w:marLeft w:val="0"/>
      <w:marRight w:val="0"/>
      <w:marTop w:val="-20"/>
      <w:marBottom w:val="-20"/>
      <w:divBdr>
        <w:top w:val="none" w:sz="0" w:space="0" w:color="auto"/>
        <w:left w:val="none" w:sz="0" w:space="0" w:color="auto"/>
        <w:bottom w:val="none" w:sz="0" w:space="0" w:color="auto"/>
        <w:right w:val="none" w:sz="0" w:space="0" w:color="auto"/>
      </w:divBdr>
    </w:div>
    <w:div w:id="310600383">
      <w:marLeft w:val="0"/>
      <w:marRight w:val="0"/>
      <w:marTop w:val="-20"/>
      <w:marBottom w:val="-20"/>
      <w:divBdr>
        <w:top w:val="none" w:sz="0" w:space="0" w:color="auto"/>
        <w:left w:val="none" w:sz="0" w:space="0" w:color="auto"/>
        <w:bottom w:val="none" w:sz="0" w:space="0" w:color="auto"/>
        <w:right w:val="none" w:sz="0" w:space="0" w:color="auto"/>
      </w:divBdr>
    </w:div>
    <w:div w:id="310719434">
      <w:marLeft w:val="0"/>
      <w:marRight w:val="0"/>
      <w:marTop w:val="-20"/>
      <w:marBottom w:val="-20"/>
      <w:divBdr>
        <w:top w:val="none" w:sz="0" w:space="0" w:color="auto"/>
        <w:left w:val="none" w:sz="0" w:space="0" w:color="auto"/>
        <w:bottom w:val="none" w:sz="0" w:space="0" w:color="auto"/>
        <w:right w:val="none" w:sz="0" w:space="0" w:color="auto"/>
      </w:divBdr>
    </w:div>
    <w:div w:id="316039414">
      <w:marLeft w:val="0"/>
      <w:marRight w:val="0"/>
      <w:marTop w:val="-20"/>
      <w:marBottom w:val="-20"/>
      <w:divBdr>
        <w:top w:val="none" w:sz="0" w:space="0" w:color="auto"/>
        <w:left w:val="none" w:sz="0" w:space="0" w:color="auto"/>
        <w:bottom w:val="none" w:sz="0" w:space="0" w:color="auto"/>
        <w:right w:val="none" w:sz="0" w:space="0" w:color="auto"/>
      </w:divBdr>
    </w:div>
    <w:div w:id="317075953">
      <w:marLeft w:val="0"/>
      <w:marRight w:val="0"/>
      <w:marTop w:val="-20"/>
      <w:marBottom w:val="-20"/>
      <w:divBdr>
        <w:top w:val="none" w:sz="0" w:space="0" w:color="auto"/>
        <w:left w:val="none" w:sz="0" w:space="0" w:color="auto"/>
        <w:bottom w:val="none" w:sz="0" w:space="0" w:color="auto"/>
        <w:right w:val="none" w:sz="0" w:space="0" w:color="auto"/>
      </w:divBdr>
    </w:div>
    <w:div w:id="317610746">
      <w:marLeft w:val="0"/>
      <w:marRight w:val="0"/>
      <w:marTop w:val="-20"/>
      <w:marBottom w:val="-20"/>
      <w:divBdr>
        <w:top w:val="none" w:sz="0" w:space="0" w:color="auto"/>
        <w:left w:val="none" w:sz="0" w:space="0" w:color="auto"/>
        <w:bottom w:val="none" w:sz="0" w:space="0" w:color="auto"/>
        <w:right w:val="none" w:sz="0" w:space="0" w:color="auto"/>
      </w:divBdr>
    </w:div>
    <w:div w:id="318928835">
      <w:marLeft w:val="0"/>
      <w:marRight w:val="0"/>
      <w:marTop w:val="-20"/>
      <w:marBottom w:val="-20"/>
      <w:divBdr>
        <w:top w:val="none" w:sz="0" w:space="0" w:color="auto"/>
        <w:left w:val="none" w:sz="0" w:space="0" w:color="auto"/>
        <w:bottom w:val="none" w:sz="0" w:space="0" w:color="auto"/>
        <w:right w:val="none" w:sz="0" w:space="0" w:color="auto"/>
      </w:divBdr>
    </w:div>
    <w:div w:id="320692656">
      <w:marLeft w:val="0"/>
      <w:marRight w:val="0"/>
      <w:marTop w:val="-20"/>
      <w:marBottom w:val="-20"/>
      <w:divBdr>
        <w:top w:val="none" w:sz="0" w:space="0" w:color="auto"/>
        <w:left w:val="none" w:sz="0" w:space="0" w:color="auto"/>
        <w:bottom w:val="none" w:sz="0" w:space="0" w:color="auto"/>
        <w:right w:val="none" w:sz="0" w:space="0" w:color="auto"/>
      </w:divBdr>
    </w:div>
    <w:div w:id="322899295">
      <w:marLeft w:val="0"/>
      <w:marRight w:val="0"/>
      <w:marTop w:val="-20"/>
      <w:marBottom w:val="-20"/>
      <w:divBdr>
        <w:top w:val="none" w:sz="0" w:space="0" w:color="auto"/>
        <w:left w:val="none" w:sz="0" w:space="0" w:color="auto"/>
        <w:bottom w:val="none" w:sz="0" w:space="0" w:color="auto"/>
        <w:right w:val="none" w:sz="0" w:space="0" w:color="auto"/>
      </w:divBdr>
    </w:div>
    <w:div w:id="325667910">
      <w:marLeft w:val="0"/>
      <w:marRight w:val="0"/>
      <w:marTop w:val="-20"/>
      <w:marBottom w:val="-20"/>
      <w:divBdr>
        <w:top w:val="none" w:sz="0" w:space="0" w:color="auto"/>
        <w:left w:val="none" w:sz="0" w:space="0" w:color="auto"/>
        <w:bottom w:val="none" w:sz="0" w:space="0" w:color="auto"/>
        <w:right w:val="none" w:sz="0" w:space="0" w:color="auto"/>
      </w:divBdr>
    </w:div>
    <w:div w:id="326716885">
      <w:marLeft w:val="0"/>
      <w:marRight w:val="0"/>
      <w:marTop w:val="-20"/>
      <w:marBottom w:val="-20"/>
      <w:divBdr>
        <w:top w:val="none" w:sz="0" w:space="0" w:color="auto"/>
        <w:left w:val="none" w:sz="0" w:space="0" w:color="auto"/>
        <w:bottom w:val="none" w:sz="0" w:space="0" w:color="auto"/>
        <w:right w:val="none" w:sz="0" w:space="0" w:color="auto"/>
      </w:divBdr>
    </w:div>
    <w:div w:id="330260858">
      <w:marLeft w:val="0"/>
      <w:marRight w:val="0"/>
      <w:marTop w:val="-20"/>
      <w:marBottom w:val="-20"/>
      <w:divBdr>
        <w:top w:val="none" w:sz="0" w:space="0" w:color="auto"/>
        <w:left w:val="none" w:sz="0" w:space="0" w:color="auto"/>
        <w:bottom w:val="none" w:sz="0" w:space="0" w:color="auto"/>
        <w:right w:val="none" w:sz="0" w:space="0" w:color="auto"/>
      </w:divBdr>
    </w:div>
    <w:div w:id="331220028">
      <w:marLeft w:val="0"/>
      <w:marRight w:val="0"/>
      <w:marTop w:val="-20"/>
      <w:marBottom w:val="-20"/>
      <w:divBdr>
        <w:top w:val="none" w:sz="0" w:space="0" w:color="auto"/>
        <w:left w:val="none" w:sz="0" w:space="0" w:color="auto"/>
        <w:bottom w:val="none" w:sz="0" w:space="0" w:color="auto"/>
        <w:right w:val="none" w:sz="0" w:space="0" w:color="auto"/>
      </w:divBdr>
    </w:div>
    <w:div w:id="332535160">
      <w:marLeft w:val="0"/>
      <w:marRight w:val="0"/>
      <w:marTop w:val="-20"/>
      <w:marBottom w:val="-20"/>
      <w:divBdr>
        <w:top w:val="none" w:sz="0" w:space="0" w:color="auto"/>
        <w:left w:val="none" w:sz="0" w:space="0" w:color="auto"/>
        <w:bottom w:val="none" w:sz="0" w:space="0" w:color="auto"/>
        <w:right w:val="none" w:sz="0" w:space="0" w:color="auto"/>
      </w:divBdr>
    </w:div>
    <w:div w:id="334114584">
      <w:marLeft w:val="0"/>
      <w:marRight w:val="0"/>
      <w:marTop w:val="-20"/>
      <w:marBottom w:val="-20"/>
      <w:divBdr>
        <w:top w:val="none" w:sz="0" w:space="0" w:color="auto"/>
        <w:left w:val="none" w:sz="0" w:space="0" w:color="auto"/>
        <w:bottom w:val="none" w:sz="0" w:space="0" w:color="auto"/>
        <w:right w:val="none" w:sz="0" w:space="0" w:color="auto"/>
      </w:divBdr>
    </w:div>
    <w:div w:id="334845596">
      <w:marLeft w:val="0"/>
      <w:marRight w:val="0"/>
      <w:marTop w:val="-20"/>
      <w:marBottom w:val="-20"/>
      <w:divBdr>
        <w:top w:val="none" w:sz="0" w:space="0" w:color="auto"/>
        <w:left w:val="none" w:sz="0" w:space="0" w:color="auto"/>
        <w:bottom w:val="none" w:sz="0" w:space="0" w:color="auto"/>
        <w:right w:val="none" w:sz="0" w:space="0" w:color="auto"/>
      </w:divBdr>
    </w:div>
    <w:div w:id="335885043">
      <w:marLeft w:val="0"/>
      <w:marRight w:val="0"/>
      <w:marTop w:val="-20"/>
      <w:marBottom w:val="-20"/>
      <w:divBdr>
        <w:top w:val="none" w:sz="0" w:space="0" w:color="auto"/>
        <w:left w:val="none" w:sz="0" w:space="0" w:color="auto"/>
        <w:bottom w:val="none" w:sz="0" w:space="0" w:color="auto"/>
        <w:right w:val="none" w:sz="0" w:space="0" w:color="auto"/>
      </w:divBdr>
    </w:div>
    <w:div w:id="336546253">
      <w:marLeft w:val="0"/>
      <w:marRight w:val="0"/>
      <w:marTop w:val="-20"/>
      <w:marBottom w:val="-20"/>
      <w:divBdr>
        <w:top w:val="none" w:sz="0" w:space="0" w:color="auto"/>
        <w:left w:val="none" w:sz="0" w:space="0" w:color="auto"/>
        <w:bottom w:val="none" w:sz="0" w:space="0" w:color="auto"/>
        <w:right w:val="none" w:sz="0" w:space="0" w:color="auto"/>
      </w:divBdr>
    </w:div>
    <w:div w:id="336885873">
      <w:marLeft w:val="0"/>
      <w:marRight w:val="0"/>
      <w:marTop w:val="-20"/>
      <w:marBottom w:val="-20"/>
      <w:divBdr>
        <w:top w:val="none" w:sz="0" w:space="0" w:color="auto"/>
        <w:left w:val="none" w:sz="0" w:space="0" w:color="auto"/>
        <w:bottom w:val="none" w:sz="0" w:space="0" w:color="auto"/>
        <w:right w:val="none" w:sz="0" w:space="0" w:color="auto"/>
      </w:divBdr>
    </w:div>
    <w:div w:id="338436021">
      <w:marLeft w:val="0"/>
      <w:marRight w:val="0"/>
      <w:marTop w:val="-20"/>
      <w:marBottom w:val="-20"/>
      <w:divBdr>
        <w:top w:val="none" w:sz="0" w:space="0" w:color="auto"/>
        <w:left w:val="none" w:sz="0" w:space="0" w:color="auto"/>
        <w:bottom w:val="none" w:sz="0" w:space="0" w:color="auto"/>
        <w:right w:val="none" w:sz="0" w:space="0" w:color="auto"/>
      </w:divBdr>
    </w:div>
    <w:div w:id="341053721">
      <w:marLeft w:val="0"/>
      <w:marRight w:val="0"/>
      <w:marTop w:val="-20"/>
      <w:marBottom w:val="-20"/>
      <w:divBdr>
        <w:top w:val="none" w:sz="0" w:space="0" w:color="auto"/>
        <w:left w:val="none" w:sz="0" w:space="0" w:color="auto"/>
        <w:bottom w:val="none" w:sz="0" w:space="0" w:color="auto"/>
        <w:right w:val="none" w:sz="0" w:space="0" w:color="auto"/>
      </w:divBdr>
    </w:div>
    <w:div w:id="341325827">
      <w:marLeft w:val="0"/>
      <w:marRight w:val="0"/>
      <w:marTop w:val="-20"/>
      <w:marBottom w:val="-20"/>
      <w:divBdr>
        <w:top w:val="none" w:sz="0" w:space="0" w:color="auto"/>
        <w:left w:val="none" w:sz="0" w:space="0" w:color="auto"/>
        <w:bottom w:val="none" w:sz="0" w:space="0" w:color="auto"/>
        <w:right w:val="none" w:sz="0" w:space="0" w:color="auto"/>
      </w:divBdr>
    </w:div>
    <w:div w:id="341442840">
      <w:marLeft w:val="0"/>
      <w:marRight w:val="0"/>
      <w:marTop w:val="-20"/>
      <w:marBottom w:val="-20"/>
      <w:divBdr>
        <w:top w:val="none" w:sz="0" w:space="0" w:color="auto"/>
        <w:left w:val="none" w:sz="0" w:space="0" w:color="auto"/>
        <w:bottom w:val="none" w:sz="0" w:space="0" w:color="auto"/>
        <w:right w:val="none" w:sz="0" w:space="0" w:color="auto"/>
      </w:divBdr>
    </w:div>
    <w:div w:id="343896358">
      <w:marLeft w:val="0"/>
      <w:marRight w:val="0"/>
      <w:marTop w:val="-20"/>
      <w:marBottom w:val="-20"/>
      <w:divBdr>
        <w:top w:val="none" w:sz="0" w:space="0" w:color="auto"/>
        <w:left w:val="none" w:sz="0" w:space="0" w:color="auto"/>
        <w:bottom w:val="none" w:sz="0" w:space="0" w:color="auto"/>
        <w:right w:val="none" w:sz="0" w:space="0" w:color="auto"/>
      </w:divBdr>
    </w:div>
    <w:div w:id="349457105">
      <w:marLeft w:val="0"/>
      <w:marRight w:val="0"/>
      <w:marTop w:val="-20"/>
      <w:marBottom w:val="-20"/>
      <w:divBdr>
        <w:top w:val="none" w:sz="0" w:space="0" w:color="auto"/>
        <w:left w:val="none" w:sz="0" w:space="0" w:color="auto"/>
        <w:bottom w:val="none" w:sz="0" w:space="0" w:color="auto"/>
        <w:right w:val="none" w:sz="0" w:space="0" w:color="auto"/>
      </w:divBdr>
    </w:div>
    <w:div w:id="353457152">
      <w:marLeft w:val="0"/>
      <w:marRight w:val="0"/>
      <w:marTop w:val="-20"/>
      <w:marBottom w:val="-20"/>
      <w:divBdr>
        <w:top w:val="none" w:sz="0" w:space="0" w:color="auto"/>
        <w:left w:val="none" w:sz="0" w:space="0" w:color="auto"/>
        <w:bottom w:val="none" w:sz="0" w:space="0" w:color="auto"/>
        <w:right w:val="none" w:sz="0" w:space="0" w:color="auto"/>
      </w:divBdr>
    </w:div>
    <w:div w:id="356585721">
      <w:marLeft w:val="0"/>
      <w:marRight w:val="0"/>
      <w:marTop w:val="-20"/>
      <w:marBottom w:val="-20"/>
      <w:divBdr>
        <w:top w:val="none" w:sz="0" w:space="0" w:color="auto"/>
        <w:left w:val="none" w:sz="0" w:space="0" w:color="auto"/>
        <w:bottom w:val="none" w:sz="0" w:space="0" w:color="auto"/>
        <w:right w:val="none" w:sz="0" w:space="0" w:color="auto"/>
      </w:divBdr>
    </w:div>
    <w:div w:id="357047524">
      <w:marLeft w:val="0"/>
      <w:marRight w:val="0"/>
      <w:marTop w:val="-20"/>
      <w:marBottom w:val="-20"/>
      <w:divBdr>
        <w:top w:val="none" w:sz="0" w:space="0" w:color="auto"/>
        <w:left w:val="none" w:sz="0" w:space="0" w:color="auto"/>
        <w:bottom w:val="none" w:sz="0" w:space="0" w:color="auto"/>
        <w:right w:val="none" w:sz="0" w:space="0" w:color="auto"/>
      </w:divBdr>
    </w:div>
    <w:div w:id="358239927">
      <w:marLeft w:val="0"/>
      <w:marRight w:val="0"/>
      <w:marTop w:val="-20"/>
      <w:marBottom w:val="-20"/>
      <w:divBdr>
        <w:top w:val="none" w:sz="0" w:space="0" w:color="auto"/>
        <w:left w:val="none" w:sz="0" w:space="0" w:color="auto"/>
        <w:bottom w:val="none" w:sz="0" w:space="0" w:color="auto"/>
        <w:right w:val="none" w:sz="0" w:space="0" w:color="auto"/>
      </w:divBdr>
    </w:div>
    <w:div w:id="360398664">
      <w:marLeft w:val="0"/>
      <w:marRight w:val="0"/>
      <w:marTop w:val="-20"/>
      <w:marBottom w:val="-20"/>
      <w:divBdr>
        <w:top w:val="none" w:sz="0" w:space="0" w:color="auto"/>
        <w:left w:val="none" w:sz="0" w:space="0" w:color="auto"/>
        <w:bottom w:val="none" w:sz="0" w:space="0" w:color="auto"/>
        <w:right w:val="none" w:sz="0" w:space="0" w:color="auto"/>
      </w:divBdr>
    </w:div>
    <w:div w:id="361784293">
      <w:marLeft w:val="0"/>
      <w:marRight w:val="0"/>
      <w:marTop w:val="-20"/>
      <w:marBottom w:val="-20"/>
      <w:divBdr>
        <w:top w:val="none" w:sz="0" w:space="0" w:color="auto"/>
        <w:left w:val="none" w:sz="0" w:space="0" w:color="auto"/>
        <w:bottom w:val="none" w:sz="0" w:space="0" w:color="auto"/>
        <w:right w:val="none" w:sz="0" w:space="0" w:color="auto"/>
      </w:divBdr>
    </w:div>
    <w:div w:id="363214598">
      <w:marLeft w:val="0"/>
      <w:marRight w:val="0"/>
      <w:marTop w:val="-20"/>
      <w:marBottom w:val="-20"/>
      <w:divBdr>
        <w:top w:val="none" w:sz="0" w:space="0" w:color="auto"/>
        <w:left w:val="none" w:sz="0" w:space="0" w:color="auto"/>
        <w:bottom w:val="none" w:sz="0" w:space="0" w:color="auto"/>
        <w:right w:val="none" w:sz="0" w:space="0" w:color="auto"/>
      </w:divBdr>
    </w:div>
    <w:div w:id="366180418">
      <w:marLeft w:val="0"/>
      <w:marRight w:val="0"/>
      <w:marTop w:val="-20"/>
      <w:marBottom w:val="-20"/>
      <w:divBdr>
        <w:top w:val="none" w:sz="0" w:space="0" w:color="auto"/>
        <w:left w:val="none" w:sz="0" w:space="0" w:color="auto"/>
        <w:bottom w:val="none" w:sz="0" w:space="0" w:color="auto"/>
        <w:right w:val="none" w:sz="0" w:space="0" w:color="auto"/>
      </w:divBdr>
    </w:div>
    <w:div w:id="369649594">
      <w:marLeft w:val="0"/>
      <w:marRight w:val="0"/>
      <w:marTop w:val="-20"/>
      <w:marBottom w:val="-20"/>
      <w:divBdr>
        <w:top w:val="none" w:sz="0" w:space="0" w:color="auto"/>
        <w:left w:val="none" w:sz="0" w:space="0" w:color="auto"/>
        <w:bottom w:val="none" w:sz="0" w:space="0" w:color="auto"/>
        <w:right w:val="none" w:sz="0" w:space="0" w:color="auto"/>
      </w:divBdr>
    </w:div>
    <w:div w:id="369651612">
      <w:marLeft w:val="0"/>
      <w:marRight w:val="0"/>
      <w:marTop w:val="-20"/>
      <w:marBottom w:val="-20"/>
      <w:divBdr>
        <w:top w:val="none" w:sz="0" w:space="0" w:color="auto"/>
        <w:left w:val="none" w:sz="0" w:space="0" w:color="auto"/>
        <w:bottom w:val="none" w:sz="0" w:space="0" w:color="auto"/>
        <w:right w:val="none" w:sz="0" w:space="0" w:color="auto"/>
      </w:divBdr>
    </w:div>
    <w:div w:id="369885577">
      <w:marLeft w:val="0"/>
      <w:marRight w:val="0"/>
      <w:marTop w:val="-20"/>
      <w:marBottom w:val="-20"/>
      <w:divBdr>
        <w:top w:val="none" w:sz="0" w:space="0" w:color="auto"/>
        <w:left w:val="none" w:sz="0" w:space="0" w:color="auto"/>
        <w:bottom w:val="none" w:sz="0" w:space="0" w:color="auto"/>
        <w:right w:val="none" w:sz="0" w:space="0" w:color="auto"/>
      </w:divBdr>
    </w:div>
    <w:div w:id="370570912">
      <w:marLeft w:val="0"/>
      <w:marRight w:val="0"/>
      <w:marTop w:val="-20"/>
      <w:marBottom w:val="-20"/>
      <w:divBdr>
        <w:top w:val="none" w:sz="0" w:space="0" w:color="auto"/>
        <w:left w:val="none" w:sz="0" w:space="0" w:color="auto"/>
        <w:bottom w:val="none" w:sz="0" w:space="0" w:color="auto"/>
        <w:right w:val="none" w:sz="0" w:space="0" w:color="auto"/>
      </w:divBdr>
    </w:div>
    <w:div w:id="371853030">
      <w:marLeft w:val="0"/>
      <w:marRight w:val="0"/>
      <w:marTop w:val="-20"/>
      <w:marBottom w:val="-20"/>
      <w:divBdr>
        <w:top w:val="none" w:sz="0" w:space="0" w:color="auto"/>
        <w:left w:val="none" w:sz="0" w:space="0" w:color="auto"/>
        <w:bottom w:val="none" w:sz="0" w:space="0" w:color="auto"/>
        <w:right w:val="none" w:sz="0" w:space="0" w:color="auto"/>
      </w:divBdr>
    </w:div>
    <w:div w:id="372584404">
      <w:marLeft w:val="0"/>
      <w:marRight w:val="0"/>
      <w:marTop w:val="-20"/>
      <w:marBottom w:val="-20"/>
      <w:divBdr>
        <w:top w:val="none" w:sz="0" w:space="0" w:color="auto"/>
        <w:left w:val="none" w:sz="0" w:space="0" w:color="auto"/>
        <w:bottom w:val="none" w:sz="0" w:space="0" w:color="auto"/>
        <w:right w:val="none" w:sz="0" w:space="0" w:color="auto"/>
      </w:divBdr>
    </w:div>
    <w:div w:id="373358637">
      <w:marLeft w:val="0"/>
      <w:marRight w:val="0"/>
      <w:marTop w:val="-20"/>
      <w:marBottom w:val="-20"/>
      <w:divBdr>
        <w:top w:val="none" w:sz="0" w:space="0" w:color="auto"/>
        <w:left w:val="none" w:sz="0" w:space="0" w:color="auto"/>
        <w:bottom w:val="none" w:sz="0" w:space="0" w:color="auto"/>
        <w:right w:val="none" w:sz="0" w:space="0" w:color="auto"/>
      </w:divBdr>
    </w:div>
    <w:div w:id="377900697">
      <w:marLeft w:val="0"/>
      <w:marRight w:val="0"/>
      <w:marTop w:val="-20"/>
      <w:marBottom w:val="-20"/>
      <w:divBdr>
        <w:top w:val="none" w:sz="0" w:space="0" w:color="auto"/>
        <w:left w:val="none" w:sz="0" w:space="0" w:color="auto"/>
        <w:bottom w:val="none" w:sz="0" w:space="0" w:color="auto"/>
        <w:right w:val="none" w:sz="0" w:space="0" w:color="auto"/>
      </w:divBdr>
    </w:div>
    <w:div w:id="378162796">
      <w:marLeft w:val="0"/>
      <w:marRight w:val="0"/>
      <w:marTop w:val="-20"/>
      <w:marBottom w:val="-20"/>
      <w:divBdr>
        <w:top w:val="none" w:sz="0" w:space="0" w:color="auto"/>
        <w:left w:val="none" w:sz="0" w:space="0" w:color="auto"/>
        <w:bottom w:val="none" w:sz="0" w:space="0" w:color="auto"/>
        <w:right w:val="none" w:sz="0" w:space="0" w:color="auto"/>
      </w:divBdr>
    </w:div>
    <w:div w:id="386224965">
      <w:marLeft w:val="0"/>
      <w:marRight w:val="0"/>
      <w:marTop w:val="-20"/>
      <w:marBottom w:val="-20"/>
      <w:divBdr>
        <w:top w:val="none" w:sz="0" w:space="0" w:color="auto"/>
        <w:left w:val="none" w:sz="0" w:space="0" w:color="auto"/>
        <w:bottom w:val="none" w:sz="0" w:space="0" w:color="auto"/>
        <w:right w:val="none" w:sz="0" w:space="0" w:color="auto"/>
      </w:divBdr>
    </w:div>
    <w:div w:id="386610433">
      <w:marLeft w:val="0"/>
      <w:marRight w:val="0"/>
      <w:marTop w:val="-20"/>
      <w:marBottom w:val="-20"/>
      <w:divBdr>
        <w:top w:val="none" w:sz="0" w:space="0" w:color="auto"/>
        <w:left w:val="none" w:sz="0" w:space="0" w:color="auto"/>
        <w:bottom w:val="none" w:sz="0" w:space="0" w:color="auto"/>
        <w:right w:val="none" w:sz="0" w:space="0" w:color="auto"/>
      </w:divBdr>
    </w:div>
    <w:div w:id="388771695">
      <w:marLeft w:val="0"/>
      <w:marRight w:val="0"/>
      <w:marTop w:val="-20"/>
      <w:marBottom w:val="-20"/>
      <w:divBdr>
        <w:top w:val="none" w:sz="0" w:space="0" w:color="auto"/>
        <w:left w:val="none" w:sz="0" w:space="0" w:color="auto"/>
        <w:bottom w:val="none" w:sz="0" w:space="0" w:color="auto"/>
        <w:right w:val="none" w:sz="0" w:space="0" w:color="auto"/>
      </w:divBdr>
    </w:div>
    <w:div w:id="395205136">
      <w:marLeft w:val="0"/>
      <w:marRight w:val="0"/>
      <w:marTop w:val="-20"/>
      <w:marBottom w:val="-20"/>
      <w:divBdr>
        <w:top w:val="none" w:sz="0" w:space="0" w:color="auto"/>
        <w:left w:val="none" w:sz="0" w:space="0" w:color="auto"/>
        <w:bottom w:val="none" w:sz="0" w:space="0" w:color="auto"/>
        <w:right w:val="none" w:sz="0" w:space="0" w:color="auto"/>
      </w:divBdr>
    </w:div>
    <w:div w:id="395668361">
      <w:marLeft w:val="0"/>
      <w:marRight w:val="0"/>
      <w:marTop w:val="-20"/>
      <w:marBottom w:val="-20"/>
      <w:divBdr>
        <w:top w:val="none" w:sz="0" w:space="0" w:color="auto"/>
        <w:left w:val="none" w:sz="0" w:space="0" w:color="auto"/>
        <w:bottom w:val="none" w:sz="0" w:space="0" w:color="auto"/>
        <w:right w:val="none" w:sz="0" w:space="0" w:color="auto"/>
      </w:divBdr>
    </w:div>
    <w:div w:id="397483339">
      <w:marLeft w:val="0"/>
      <w:marRight w:val="0"/>
      <w:marTop w:val="-20"/>
      <w:marBottom w:val="-20"/>
      <w:divBdr>
        <w:top w:val="none" w:sz="0" w:space="0" w:color="auto"/>
        <w:left w:val="none" w:sz="0" w:space="0" w:color="auto"/>
        <w:bottom w:val="none" w:sz="0" w:space="0" w:color="auto"/>
        <w:right w:val="none" w:sz="0" w:space="0" w:color="auto"/>
      </w:divBdr>
    </w:div>
    <w:div w:id="398065939">
      <w:marLeft w:val="0"/>
      <w:marRight w:val="0"/>
      <w:marTop w:val="-20"/>
      <w:marBottom w:val="-20"/>
      <w:divBdr>
        <w:top w:val="none" w:sz="0" w:space="0" w:color="auto"/>
        <w:left w:val="none" w:sz="0" w:space="0" w:color="auto"/>
        <w:bottom w:val="none" w:sz="0" w:space="0" w:color="auto"/>
        <w:right w:val="none" w:sz="0" w:space="0" w:color="auto"/>
      </w:divBdr>
    </w:div>
    <w:div w:id="400059137">
      <w:marLeft w:val="0"/>
      <w:marRight w:val="0"/>
      <w:marTop w:val="-20"/>
      <w:marBottom w:val="-20"/>
      <w:divBdr>
        <w:top w:val="none" w:sz="0" w:space="0" w:color="auto"/>
        <w:left w:val="none" w:sz="0" w:space="0" w:color="auto"/>
        <w:bottom w:val="none" w:sz="0" w:space="0" w:color="auto"/>
        <w:right w:val="none" w:sz="0" w:space="0" w:color="auto"/>
      </w:divBdr>
    </w:div>
    <w:div w:id="406001670">
      <w:marLeft w:val="0"/>
      <w:marRight w:val="0"/>
      <w:marTop w:val="-20"/>
      <w:marBottom w:val="-20"/>
      <w:divBdr>
        <w:top w:val="none" w:sz="0" w:space="0" w:color="auto"/>
        <w:left w:val="none" w:sz="0" w:space="0" w:color="auto"/>
        <w:bottom w:val="none" w:sz="0" w:space="0" w:color="auto"/>
        <w:right w:val="none" w:sz="0" w:space="0" w:color="auto"/>
      </w:divBdr>
    </w:div>
    <w:div w:id="408429159">
      <w:marLeft w:val="0"/>
      <w:marRight w:val="0"/>
      <w:marTop w:val="-20"/>
      <w:marBottom w:val="-20"/>
      <w:divBdr>
        <w:top w:val="none" w:sz="0" w:space="0" w:color="auto"/>
        <w:left w:val="none" w:sz="0" w:space="0" w:color="auto"/>
        <w:bottom w:val="none" w:sz="0" w:space="0" w:color="auto"/>
        <w:right w:val="none" w:sz="0" w:space="0" w:color="auto"/>
      </w:divBdr>
    </w:div>
    <w:div w:id="409237245">
      <w:marLeft w:val="0"/>
      <w:marRight w:val="0"/>
      <w:marTop w:val="-20"/>
      <w:marBottom w:val="-20"/>
      <w:divBdr>
        <w:top w:val="none" w:sz="0" w:space="0" w:color="auto"/>
        <w:left w:val="none" w:sz="0" w:space="0" w:color="auto"/>
        <w:bottom w:val="none" w:sz="0" w:space="0" w:color="auto"/>
        <w:right w:val="none" w:sz="0" w:space="0" w:color="auto"/>
      </w:divBdr>
    </w:div>
    <w:div w:id="411898325">
      <w:marLeft w:val="0"/>
      <w:marRight w:val="0"/>
      <w:marTop w:val="-20"/>
      <w:marBottom w:val="-20"/>
      <w:divBdr>
        <w:top w:val="none" w:sz="0" w:space="0" w:color="auto"/>
        <w:left w:val="none" w:sz="0" w:space="0" w:color="auto"/>
        <w:bottom w:val="none" w:sz="0" w:space="0" w:color="auto"/>
        <w:right w:val="none" w:sz="0" w:space="0" w:color="auto"/>
      </w:divBdr>
    </w:div>
    <w:div w:id="411972908">
      <w:marLeft w:val="0"/>
      <w:marRight w:val="0"/>
      <w:marTop w:val="-20"/>
      <w:marBottom w:val="-20"/>
      <w:divBdr>
        <w:top w:val="none" w:sz="0" w:space="0" w:color="auto"/>
        <w:left w:val="none" w:sz="0" w:space="0" w:color="auto"/>
        <w:bottom w:val="none" w:sz="0" w:space="0" w:color="auto"/>
        <w:right w:val="none" w:sz="0" w:space="0" w:color="auto"/>
      </w:divBdr>
    </w:div>
    <w:div w:id="415127296">
      <w:marLeft w:val="0"/>
      <w:marRight w:val="0"/>
      <w:marTop w:val="-20"/>
      <w:marBottom w:val="-20"/>
      <w:divBdr>
        <w:top w:val="none" w:sz="0" w:space="0" w:color="auto"/>
        <w:left w:val="none" w:sz="0" w:space="0" w:color="auto"/>
        <w:bottom w:val="none" w:sz="0" w:space="0" w:color="auto"/>
        <w:right w:val="none" w:sz="0" w:space="0" w:color="auto"/>
      </w:divBdr>
    </w:div>
    <w:div w:id="415978166">
      <w:marLeft w:val="0"/>
      <w:marRight w:val="0"/>
      <w:marTop w:val="-20"/>
      <w:marBottom w:val="-20"/>
      <w:divBdr>
        <w:top w:val="none" w:sz="0" w:space="0" w:color="auto"/>
        <w:left w:val="none" w:sz="0" w:space="0" w:color="auto"/>
        <w:bottom w:val="none" w:sz="0" w:space="0" w:color="auto"/>
        <w:right w:val="none" w:sz="0" w:space="0" w:color="auto"/>
      </w:divBdr>
    </w:div>
    <w:div w:id="417555610">
      <w:marLeft w:val="0"/>
      <w:marRight w:val="0"/>
      <w:marTop w:val="-20"/>
      <w:marBottom w:val="-20"/>
      <w:divBdr>
        <w:top w:val="none" w:sz="0" w:space="0" w:color="auto"/>
        <w:left w:val="none" w:sz="0" w:space="0" w:color="auto"/>
        <w:bottom w:val="none" w:sz="0" w:space="0" w:color="auto"/>
        <w:right w:val="none" w:sz="0" w:space="0" w:color="auto"/>
      </w:divBdr>
    </w:div>
    <w:div w:id="418254833">
      <w:marLeft w:val="0"/>
      <w:marRight w:val="0"/>
      <w:marTop w:val="-20"/>
      <w:marBottom w:val="-20"/>
      <w:divBdr>
        <w:top w:val="none" w:sz="0" w:space="0" w:color="auto"/>
        <w:left w:val="none" w:sz="0" w:space="0" w:color="auto"/>
        <w:bottom w:val="none" w:sz="0" w:space="0" w:color="auto"/>
        <w:right w:val="none" w:sz="0" w:space="0" w:color="auto"/>
      </w:divBdr>
    </w:div>
    <w:div w:id="421531700">
      <w:marLeft w:val="0"/>
      <w:marRight w:val="0"/>
      <w:marTop w:val="-20"/>
      <w:marBottom w:val="-20"/>
      <w:divBdr>
        <w:top w:val="none" w:sz="0" w:space="0" w:color="auto"/>
        <w:left w:val="none" w:sz="0" w:space="0" w:color="auto"/>
        <w:bottom w:val="none" w:sz="0" w:space="0" w:color="auto"/>
        <w:right w:val="none" w:sz="0" w:space="0" w:color="auto"/>
      </w:divBdr>
    </w:div>
    <w:div w:id="422383425">
      <w:marLeft w:val="0"/>
      <w:marRight w:val="0"/>
      <w:marTop w:val="-20"/>
      <w:marBottom w:val="-20"/>
      <w:divBdr>
        <w:top w:val="none" w:sz="0" w:space="0" w:color="auto"/>
        <w:left w:val="none" w:sz="0" w:space="0" w:color="auto"/>
        <w:bottom w:val="none" w:sz="0" w:space="0" w:color="auto"/>
        <w:right w:val="none" w:sz="0" w:space="0" w:color="auto"/>
      </w:divBdr>
    </w:div>
    <w:div w:id="424569516">
      <w:marLeft w:val="0"/>
      <w:marRight w:val="0"/>
      <w:marTop w:val="-20"/>
      <w:marBottom w:val="-20"/>
      <w:divBdr>
        <w:top w:val="none" w:sz="0" w:space="0" w:color="auto"/>
        <w:left w:val="none" w:sz="0" w:space="0" w:color="auto"/>
        <w:bottom w:val="none" w:sz="0" w:space="0" w:color="auto"/>
        <w:right w:val="none" w:sz="0" w:space="0" w:color="auto"/>
      </w:divBdr>
    </w:div>
    <w:div w:id="427508455">
      <w:marLeft w:val="0"/>
      <w:marRight w:val="0"/>
      <w:marTop w:val="-20"/>
      <w:marBottom w:val="-20"/>
      <w:divBdr>
        <w:top w:val="none" w:sz="0" w:space="0" w:color="auto"/>
        <w:left w:val="none" w:sz="0" w:space="0" w:color="auto"/>
        <w:bottom w:val="none" w:sz="0" w:space="0" w:color="auto"/>
        <w:right w:val="none" w:sz="0" w:space="0" w:color="auto"/>
      </w:divBdr>
    </w:div>
    <w:div w:id="427580265">
      <w:marLeft w:val="0"/>
      <w:marRight w:val="0"/>
      <w:marTop w:val="-20"/>
      <w:marBottom w:val="-20"/>
      <w:divBdr>
        <w:top w:val="none" w:sz="0" w:space="0" w:color="auto"/>
        <w:left w:val="none" w:sz="0" w:space="0" w:color="auto"/>
        <w:bottom w:val="none" w:sz="0" w:space="0" w:color="auto"/>
        <w:right w:val="none" w:sz="0" w:space="0" w:color="auto"/>
      </w:divBdr>
    </w:div>
    <w:div w:id="431434417">
      <w:marLeft w:val="0"/>
      <w:marRight w:val="0"/>
      <w:marTop w:val="-20"/>
      <w:marBottom w:val="-20"/>
      <w:divBdr>
        <w:top w:val="none" w:sz="0" w:space="0" w:color="auto"/>
        <w:left w:val="none" w:sz="0" w:space="0" w:color="auto"/>
        <w:bottom w:val="none" w:sz="0" w:space="0" w:color="auto"/>
        <w:right w:val="none" w:sz="0" w:space="0" w:color="auto"/>
      </w:divBdr>
    </w:div>
    <w:div w:id="432171674">
      <w:marLeft w:val="0"/>
      <w:marRight w:val="0"/>
      <w:marTop w:val="-20"/>
      <w:marBottom w:val="-20"/>
      <w:divBdr>
        <w:top w:val="none" w:sz="0" w:space="0" w:color="auto"/>
        <w:left w:val="none" w:sz="0" w:space="0" w:color="auto"/>
        <w:bottom w:val="none" w:sz="0" w:space="0" w:color="auto"/>
        <w:right w:val="none" w:sz="0" w:space="0" w:color="auto"/>
      </w:divBdr>
    </w:div>
    <w:div w:id="432436949">
      <w:marLeft w:val="0"/>
      <w:marRight w:val="0"/>
      <w:marTop w:val="-20"/>
      <w:marBottom w:val="-20"/>
      <w:divBdr>
        <w:top w:val="none" w:sz="0" w:space="0" w:color="auto"/>
        <w:left w:val="none" w:sz="0" w:space="0" w:color="auto"/>
        <w:bottom w:val="none" w:sz="0" w:space="0" w:color="auto"/>
        <w:right w:val="none" w:sz="0" w:space="0" w:color="auto"/>
      </w:divBdr>
    </w:div>
    <w:div w:id="432670809">
      <w:marLeft w:val="0"/>
      <w:marRight w:val="0"/>
      <w:marTop w:val="-20"/>
      <w:marBottom w:val="-20"/>
      <w:divBdr>
        <w:top w:val="none" w:sz="0" w:space="0" w:color="auto"/>
        <w:left w:val="none" w:sz="0" w:space="0" w:color="auto"/>
        <w:bottom w:val="none" w:sz="0" w:space="0" w:color="auto"/>
        <w:right w:val="none" w:sz="0" w:space="0" w:color="auto"/>
      </w:divBdr>
    </w:div>
    <w:div w:id="434790131">
      <w:marLeft w:val="0"/>
      <w:marRight w:val="0"/>
      <w:marTop w:val="-20"/>
      <w:marBottom w:val="-20"/>
      <w:divBdr>
        <w:top w:val="none" w:sz="0" w:space="0" w:color="auto"/>
        <w:left w:val="none" w:sz="0" w:space="0" w:color="auto"/>
        <w:bottom w:val="none" w:sz="0" w:space="0" w:color="auto"/>
        <w:right w:val="none" w:sz="0" w:space="0" w:color="auto"/>
      </w:divBdr>
    </w:div>
    <w:div w:id="434906104">
      <w:marLeft w:val="0"/>
      <w:marRight w:val="0"/>
      <w:marTop w:val="-20"/>
      <w:marBottom w:val="-20"/>
      <w:divBdr>
        <w:top w:val="none" w:sz="0" w:space="0" w:color="auto"/>
        <w:left w:val="none" w:sz="0" w:space="0" w:color="auto"/>
        <w:bottom w:val="none" w:sz="0" w:space="0" w:color="auto"/>
        <w:right w:val="none" w:sz="0" w:space="0" w:color="auto"/>
      </w:divBdr>
    </w:div>
    <w:div w:id="437600708">
      <w:marLeft w:val="0"/>
      <w:marRight w:val="0"/>
      <w:marTop w:val="-20"/>
      <w:marBottom w:val="-20"/>
      <w:divBdr>
        <w:top w:val="none" w:sz="0" w:space="0" w:color="auto"/>
        <w:left w:val="none" w:sz="0" w:space="0" w:color="auto"/>
        <w:bottom w:val="none" w:sz="0" w:space="0" w:color="auto"/>
        <w:right w:val="none" w:sz="0" w:space="0" w:color="auto"/>
      </w:divBdr>
    </w:div>
    <w:div w:id="437801822">
      <w:marLeft w:val="0"/>
      <w:marRight w:val="0"/>
      <w:marTop w:val="-20"/>
      <w:marBottom w:val="-20"/>
      <w:divBdr>
        <w:top w:val="none" w:sz="0" w:space="0" w:color="auto"/>
        <w:left w:val="none" w:sz="0" w:space="0" w:color="auto"/>
        <w:bottom w:val="none" w:sz="0" w:space="0" w:color="auto"/>
        <w:right w:val="none" w:sz="0" w:space="0" w:color="auto"/>
      </w:divBdr>
    </w:div>
    <w:div w:id="439374692">
      <w:marLeft w:val="0"/>
      <w:marRight w:val="0"/>
      <w:marTop w:val="-20"/>
      <w:marBottom w:val="-20"/>
      <w:divBdr>
        <w:top w:val="none" w:sz="0" w:space="0" w:color="auto"/>
        <w:left w:val="none" w:sz="0" w:space="0" w:color="auto"/>
        <w:bottom w:val="none" w:sz="0" w:space="0" w:color="auto"/>
        <w:right w:val="none" w:sz="0" w:space="0" w:color="auto"/>
      </w:divBdr>
    </w:div>
    <w:div w:id="443156193">
      <w:marLeft w:val="0"/>
      <w:marRight w:val="0"/>
      <w:marTop w:val="-20"/>
      <w:marBottom w:val="-20"/>
      <w:divBdr>
        <w:top w:val="none" w:sz="0" w:space="0" w:color="auto"/>
        <w:left w:val="none" w:sz="0" w:space="0" w:color="auto"/>
        <w:bottom w:val="none" w:sz="0" w:space="0" w:color="auto"/>
        <w:right w:val="none" w:sz="0" w:space="0" w:color="auto"/>
      </w:divBdr>
    </w:div>
    <w:div w:id="443618091">
      <w:marLeft w:val="0"/>
      <w:marRight w:val="0"/>
      <w:marTop w:val="-20"/>
      <w:marBottom w:val="-20"/>
      <w:divBdr>
        <w:top w:val="none" w:sz="0" w:space="0" w:color="auto"/>
        <w:left w:val="none" w:sz="0" w:space="0" w:color="auto"/>
        <w:bottom w:val="none" w:sz="0" w:space="0" w:color="auto"/>
        <w:right w:val="none" w:sz="0" w:space="0" w:color="auto"/>
      </w:divBdr>
    </w:div>
    <w:div w:id="445925417">
      <w:marLeft w:val="0"/>
      <w:marRight w:val="0"/>
      <w:marTop w:val="-20"/>
      <w:marBottom w:val="-20"/>
      <w:divBdr>
        <w:top w:val="none" w:sz="0" w:space="0" w:color="auto"/>
        <w:left w:val="none" w:sz="0" w:space="0" w:color="auto"/>
        <w:bottom w:val="none" w:sz="0" w:space="0" w:color="auto"/>
        <w:right w:val="none" w:sz="0" w:space="0" w:color="auto"/>
      </w:divBdr>
    </w:div>
    <w:div w:id="446387694">
      <w:marLeft w:val="0"/>
      <w:marRight w:val="0"/>
      <w:marTop w:val="-20"/>
      <w:marBottom w:val="-20"/>
      <w:divBdr>
        <w:top w:val="none" w:sz="0" w:space="0" w:color="auto"/>
        <w:left w:val="none" w:sz="0" w:space="0" w:color="auto"/>
        <w:bottom w:val="none" w:sz="0" w:space="0" w:color="auto"/>
        <w:right w:val="none" w:sz="0" w:space="0" w:color="auto"/>
      </w:divBdr>
    </w:div>
    <w:div w:id="447508856">
      <w:marLeft w:val="0"/>
      <w:marRight w:val="0"/>
      <w:marTop w:val="-20"/>
      <w:marBottom w:val="-20"/>
      <w:divBdr>
        <w:top w:val="none" w:sz="0" w:space="0" w:color="auto"/>
        <w:left w:val="none" w:sz="0" w:space="0" w:color="auto"/>
        <w:bottom w:val="none" w:sz="0" w:space="0" w:color="auto"/>
        <w:right w:val="none" w:sz="0" w:space="0" w:color="auto"/>
      </w:divBdr>
    </w:div>
    <w:div w:id="449009136">
      <w:marLeft w:val="0"/>
      <w:marRight w:val="0"/>
      <w:marTop w:val="-20"/>
      <w:marBottom w:val="-20"/>
      <w:divBdr>
        <w:top w:val="none" w:sz="0" w:space="0" w:color="auto"/>
        <w:left w:val="none" w:sz="0" w:space="0" w:color="auto"/>
        <w:bottom w:val="none" w:sz="0" w:space="0" w:color="auto"/>
        <w:right w:val="none" w:sz="0" w:space="0" w:color="auto"/>
      </w:divBdr>
    </w:div>
    <w:div w:id="450320301">
      <w:marLeft w:val="0"/>
      <w:marRight w:val="0"/>
      <w:marTop w:val="-20"/>
      <w:marBottom w:val="-20"/>
      <w:divBdr>
        <w:top w:val="none" w:sz="0" w:space="0" w:color="auto"/>
        <w:left w:val="none" w:sz="0" w:space="0" w:color="auto"/>
        <w:bottom w:val="none" w:sz="0" w:space="0" w:color="auto"/>
        <w:right w:val="none" w:sz="0" w:space="0" w:color="auto"/>
      </w:divBdr>
    </w:div>
    <w:div w:id="450707072">
      <w:marLeft w:val="0"/>
      <w:marRight w:val="0"/>
      <w:marTop w:val="-20"/>
      <w:marBottom w:val="-20"/>
      <w:divBdr>
        <w:top w:val="none" w:sz="0" w:space="0" w:color="auto"/>
        <w:left w:val="none" w:sz="0" w:space="0" w:color="auto"/>
        <w:bottom w:val="none" w:sz="0" w:space="0" w:color="auto"/>
        <w:right w:val="none" w:sz="0" w:space="0" w:color="auto"/>
      </w:divBdr>
    </w:div>
    <w:div w:id="452095237">
      <w:marLeft w:val="0"/>
      <w:marRight w:val="0"/>
      <w:marTop w:val="-20"/>
      <w:marBottom w:val="-20"/>
      <w:divBdr>
        <w:top w:val="none" w:sz="0" w:space="0" w:color="auto"/>
        <w:left w:val="none" w:sz="0" w:space="0" w:color="auto"/>
        <w:bottom w:val="none" w:sz="0" w:space="0" w:color="auto"/>
        <w:right w:val="none" w:sz="0" w:space="0" w:color="auto"/>
      </w:divBdr>
    </w:div>
    <w:div w:id="452405930">
      <w:marLeft w:val="0"/>
      <w:marRight w:val="0"/>
      <w:marTop w:val="-20"/>
      <w:marBottom w:val="-20"/>
      <w:divBdr>
        <w:top w:val="none" w:sz="0" w:space="0" w:color="auto"/>
        <w:left w:val="none" w:sz="0" w:space="0" w:color="auto"/>
        <w:bottom w:val="none" w:sz="0" w:space="0" w:color="auto"/>
        <w:right w:val="none" w:sz="0" w:space="0" w:color="auto"/>
      </w:divBdr>
    </w:div>
    <w:div w:id="456611219">
      <w:marLeft w:val="0"/>
      <w:marRight w:val="0"/>
      <w:marTop w:val="-20"/>
      <w:marBottom w:val="-20"/>
      <w:divBdr>
        <w:top w:val="none" w:sz="0" w:space="0" w:color="auto"/>
        <w:left w:val="none" w:sz="0" w:space="0" w:color="auto"/>
        <w:bottom w:val="none" w:sz="0" w:space="0" w:color="auto"/>
        <w:right w:val="none" w:sz="0" w:space="0" w:color="auto"/>
      </w:divBdr>
    </w:div>
    <w:div w:id="464079655">
      <w:marLeft w:val="0"/>
      <w:marRight w:val="0"/>
      <w:marTop w:val="-20"/>
      <w:marBottom w:val="-20"/>
      <w:divBdr>
        <w:top w:val="none" w:sz="0" w:space="0" w:color="auto"/>
        <w:left w:val="none" w:sz="0" w:space="0" w:color="auto"/>
        <w:bottom w:val="none" w:sz="0" w:space="0" w:color="auto"/>
        <w:right w:val="none" w:sz="0" w:space="0" w:color="auto"/>
      </w:divBdr>
    </w:div>
    <w:div w:id="464085354">
      <w:marLeft w:val="0"/>
      <w:marRight w:val="0"/>
      <w:marTop w:val="-20"/>
      <w:marBottom w:val="-20"/>
      <w:divBdr>
        <w:top w:val="none" w:sz="0" w:space="0" w:color="auto"/>
        <w:left w:val="none" w:sz="0" w:space="0" w:color="auto"/>
        <w:bottom w:val="none" w:sz="0" w:space="0" w:color="auto"/>
        <w:right w:val="none" w:sz="0" w:space="0" w:color="auto"/>
      </w:divBdr>
    </w:div>
    <w:div w:id="464935319">
      <w:marLeft w:val="0"/>
      <w:marRight w:val="0"/>
      <w:marTop w:val="-20"/>
      <w:marBottom w:val="-20"/>
      <w:divBdr>
        <w:top w:val="none" w:sz="0" w:space="0" w:color="auto"/>
        <w:left w:val="none" w:sz="0" w:space="0" w:color="auto"/>
        <w:bottom w:val="none" w:sz="0" w:space="0" w:color="auto"/>
        <w:right w:val="none" w:sz="0" w:space="0" w:color="auto"/>
      </w:divBdr>
    </w:div>
    <w:div w:id="465197173">
      <w:marLeft w:val="0"/>
      <w:marRight w:val="0"/>
      <w:marTop w:val="-20"/>
      <w:marBottom w:val="-20"/>
      <w:divBdr>
        <w:top w:val="none" w:sz="0" w:space="0" w:color="auto"/>
        <w:left w:val="none" w:sz="0" w:space="0" w:color="auto"/>
        <w:bottom w:val="none" w:sz="0" w:space="0" w:color="auto"/>
        <w:right w:val="none" w:sz="0" w:space="0" w:color="auto"/>
      </w:divBdr>
    </w:div>
    <w:div w:id="467280655">
      <w:marLeft w:val="0"/>
      <w:marRight w:val="0"/>
      <w:marTop w:val="-20"/>
      <w:marBottom w:val="-20"/>
      <w:divBdr>
        <w:top w:val="none" w:sz="0" w:space="0" w:color="auto"/>
        <w:left w:val="none" w:sz="0" w:space="0" w:color="auto"/>
        <w:bottom w:val="none" w:sz="0" w:space="0" w:color="auto"/>
        <w:right w:val="none" w:sz="0" w:space="0" w:color="auto"/>
      </w:divBdr>
    </w:div>
    <w:div w:id="468087201">
      <w:marLeft w:val="0"/>
      <w:marRight w:val="0"/>
      <w:marTop w:val="-20"/>
      <w:marBottom w:val="-20"/>
      <w:divBdr>
        <w:top w:val="none" w:sz="0" w:space="0" w:color="auto"/>
        <w:left w:val="none" w:sz="0" w:space="0" w:color="auto"/>
        <w:bottom w:val="none" w:sz="0" w:space="0" w:color="auto"/>
        <w:right w:val="none" w:sz="0" w:space="0" w:color="auto"/>
      </w:divBdr>
    </w:div>
    <w:div w:id="473106572">
      <w:marLeft w:val="0"/>
      <w:marRight w:val="0"/>
      <w:marTop w:val="-20"/>
      <w:marBottom w:val="-20"/>
      <w:divBdr>
        <w:top w:val="none" w:sz="0" w:space="0" w:color="auto"/>
        <w:left w:val="none" w:sz="0" w:space="0" w:color="auto"/>
        <w:bottom w:val="none" w:sz="0" w:space="0" w:color="auto"/>
        <w:right w:val="none" w:sz="0" w:space="0" w:color="auto"/>
      </w:divBdr>
    </w:div>
    <w:div w:id="473333330">
      <w:marLeft w:val="0"/>
      <w:marRight w:val="0"/>
      <w:marTop w:val="-20"/>
      <w:marBottom w:val="-20"/>
      <w:divBdr>
        <w:top w:val="none" w:sz="0" w:space="0" w:color="auto"/>
        <w:left w:val="none" w:sz="0" w:space="0" w:color="auto"/>
        <w:bottom w:val="none" w:sz="0" w:space="0" w:color="auto"/>
        <w:right w:val="none" w:sz="0" w:space="0" w:color="auto"/>
      </w:divBdr>
    </w:div>
    <w:div w:id="473445611">
      <w:marLeft w:val="0"/>
      <w:marRight w:val="0"/>
      <w:marTop w:val="-20"/>
      <w:marBottom w:val="-20"/>
      <w:divBdr>
        <w:top w:val="none" w:sz="0" w:space="0" w:color="auto"/>
        <w:left w:val="none" w:sz="0" w:space="0" w:color="auto"/>
        <w:bottom w:val="none" w:sz="0" w:space="0" w:color="auto"/>
        <w:right w:val="none" w:sz="0" w:space="0" w:color="auto"/>
      </w:divBdr>
    </w:div>
    <w:div w:id="476461436">
      <w:marLeft w:val="0"/>
      <w:marRight w:val="0"/>
      <w:marTop w:val="-20"/>
      <w:marBottom w:val="-20"/>
      <w:divBdr>
        <w:top w:val="none" w:sz="0" w:space="0" w:color="auto"/>
        <w:left w:val="none" w:sz="0" w:space="0" w:color="auto"/>
        <w:bottom w:val="none" w:sz="0" w:space="0" w:color="auto"/>
        <w:right w:val="none" w:sz="0" w:space="0" w:color="auto"/>
      </w:divBdr>
    </w:div>
    <w:div w:id="476461724">
      <w:marLeft w:val="0"/>
      <w:marRight w:val="0"/>
      <w:marTop w:val="-20"/>
      <w:marBottom w:val="-20"/>
      <w:divBdr>
        <w:top w:val="none" w:sz="0" w:space="0" w:color="auto"/>
        <w:left w:val="none" w:sz="0" w:space="0" w:color="auto"/>
        <w:bottom w:val="none" w:sz="0" w:space="0" w:color="auto"/>
        <w:right w:val="none" w:sz="0" w:space="0" w:color="auto"/>
      </w:divBdr>
    </w:div>
    <w:div w:id="479929480">
      <w:marLeft w:val="0"/>
      <w:marRight w:val="0"/>
      <w:marTop w:val="-20"/>
      <w:marBottom w:val="-20"/>
      <w:divBdr>
        <w:top w:val="none" w:sz="0" w:space="0" w:color="auto"/>
        <w:left w:val="none" w:sz="0" w:space="0" w:color="auto"/>
        <w:bottom w:val="none" w:sz="0" w:space="0" w:color="auto"/>
        <w:right w:val="none" w:sz="0" w:space="0" w:color="auto"/>
      </w:divBdr>
    </w:div>
    <w:div w:id="480119775">
      <w:marLeft w:val="0"/>
      <w:marRight w:val="0"/>
      <w:marTop w:val="-20"/>
      <w:marBottom w:val="-20"/>
      <w:divBdr>
        <w:top w:val="none" w:sz="0" w:space="0" w:color="auto"/>
        <w:left w:val="none" w:sz="0" w:space="0" w:color="auto"/>
        <w:bottom w:val="none" w:sz="0" w:space="0" w:color="auto"/>
        <w:right w:val="none" w:sz="0" w:space="0" w:color="auto"/>
      </w:divBdr>
    </w:div>
    <w:div w:id="481240545">
      <w:marLeft w:val="0"/>
      <w:marRight w:val="0"/>
      <w:marTop w:val="-20"/>
      <w:marBottom w:val="-20"/>
      <w:divBdr>
        <w:top w:val="none" w:sz="0" w:space="0" w:color="auto"/>
        <w:left w:val="none" w:sz="0" w:space="0" w:color="auto"/>
        <w:bottom w:val="none" w:sz="0" w:space="0" w:color="auto"/>
        <w:right w:val="none" w:sz="0" w:space="0" w:color="auto"/>
      </w:divBdr>
    </w:div>
    <w:div w:id="483670417">
      <w:marLeft w:val="0"/>
      <w:marRight w:val="0"/>
      <w:marTop w:val="-20"/>
      <w:marBottom w:val="-20"/>
      <w:divBdr>
        <w:top w:val="none" w:sz="0" w:space="0" w:color="auto"/>
        <w:left w:val="none" w:sz="0" w:space="0" w:color="auto"/>
        <w:bottom w:val="none" w:sz="0" w:space="0" w:color="auto"/>
        <w:right w:val="none" w:sz="0" w:space="0" w:color="auto"/>
      </w:divBdr>
    </w:div>
    <w:div w:id="484199118">
      <w:marLeft w:val="0"/>
      <w:marRight w:val="0"/>
      <w:marTop w:val="-20"/>
      <w:marBottom w:val="-20"/>
      <w:divBdr>
        <w:top w:val="none" w:sz="0" w:space="0" w:color="auto"/>
        <w:left w:val="none" w:sz="0" w:space="0" w:color="auto"/>
        <w:bottom w:val="none" w:sz="0" w:space="0" w:color="auto"/>
        <w:right w:val="none" w:sz="0" w:space="0" w:color="auto"/>
      </w:divBdr>
    </w:div>
    <w:div w:id="486240210">
      <w:marLeft w:val="0"/>
      <w:marRight w:val="0"/>
      <w:marTop w:val="-20"/>
      <w:marBottom w:val="-20"/>
      <w:divBdr>
        <w:top w:val="none" w:sz="0" w:space="0" w:color="auto"/>
        <w:left w:val="none" w:sz="0" w:space="0" w:color="auto"/>
        <w:bottom w:val="none" w:sz="0" w:space="0" w:color="auto"/>
        <w:right w:val="none" w:sz="0" w:space="0" w:color="auto"/>
      </w:divBdr>
    </w:div>
    <w:div w:id="488909093">
      <w:marLeft w:val="0"/>
      <w:marRight w:val="0"/>
      <w:marTop w:val="-20"/>
      <w:marBottom w:val="-20"/>
      <w:divBdr>
        <w:top w:val="none" w:sz="0" w:space="0" w:color="auto"/>
        <w:left w:val="none" w:sz="0" w:space="0" w:color="auto"/>
        <w:bottom w:val="none" w:sz="0" w:space="0" w:color="auto"/>
        <w:right w:val="none" w:sz="0" w:space="0" w:color="auto"/>
      </w:divBdr>
    </w:div>
    <w:div w:id="490408580">
      <w:marLeft w:val="0"/>
      <w:marRight w:val="0"/>
      <w:marTop w:val="-20"/>
      <w:marBottom w:val="-20"/>
      <w:divBdr>
        <w:top w:val="none" w:sz="0" w:space="0" w:color="auto"/>
        <w:left w:val="none" w:sz="0" w:space="0" w:color="auto"/>
        <w:bottom w:val="none" w:sz="0" w:space="0" w:color="auto"/>
        <w:right w:val="none" w:sz="0" w:space="0" w:color="auto"/>
      </w:divBdr>
    </w:div>
    <w:div w:id="491062739">
      <w:marLeft w:val="0"/>
      <w:marRight w:val="0"/>
      <w:marTop w:val="-20"/>
      <w:marBottom w:val="-20"/>
      <w:divBdr>
        <w:top w:val="none" w:sz="0" w:space="0" w:color="auto"/>
        <w:left w:val="none" w:sz="0" w:space="0" w:color="auto"/>
        <w:bottom w:val="none" w:sz="0" w:space="0" w:color="auto"/>
        <w:right w:val="none" w:sz="0" w:space="0" w:color="auto"/>
      </w:divBdr>
    </w:div>
    <w:div w:id="492063283">
      <w:marLeft w:val="0"/>
      <w:marRight w:val="0"/>
      <w:marTop w:val="-20"/>
      <w:marBottom w:val="-20"/>
      <w:divBdr>
        <w:top w:val="none" w:sz="0" w:space="0" w:color="auto"/>
        <w:left w:val="none" w:sz="0" w:space="0" w:color="auto"/>
        <w:bottom w:val="none" w:sz="0" w:space="0" w:color="auto"/>
        <w:right w:val="none" w:sz="0" w:space="0" w:color="auto"/>
      </w:divBdr>
    </w:div>
    <w:div w:id="492992015">
      <w:marLeft w:val="0"/>
      <w:marRight w:val="0"/>
      <w:marTop w:val="-20"/>
      <w:marBottom w:val="-20"/>
      <w:divBdr>
        <w:top w:val="none" w:sz="0" w:space="0" w:color="auto"/>
        <w:left w:val="none" w:sz="0" w:space="0" w:color="auto"/>
        <w:bottom w:val="none" w:sz="0" w:space="0" w:color="auto"/>
        <w:right w:val="none" w:sz="0" w:space="0" w:color="auto"/>
      </w:divBdr>
    </w:div>
    <w:div w:id="496771624">
      <w:marLeft w:val="0"/>
      <w:marRight w:val="0"/>
      <w:marTop w:val="-20"/>
      <w:marBottom w:val="-20"/>
      <w:divBdr>
        <w:top w:val="none" w:sz="0" w:space="0" w:color="auto"/>
        <w:left w:val="none" w:sz="0" w:space="0" w:color="auto"/>
        <w:bottom w:val="none" w:sz="0" w:space="0" w:color="auto"/>
        <w:right w:val="none" w:sz="0" w:space="0" w:color="auto"/>
      </w:divBdr>
    </w:div>
    <w:div w:id="497039414">
      <w:marLeft w:val="0"/>
      <w:marRight w:val="0"/>
      <w:marTop w:val="-20"/>
      <w:marBottom w:val="-20"/>
      <w:divBdr>
        <w:top w:val="none" w:sz="0" w:space="0" w:color="auto"/>
        <w:left w:val="none" w:sz="0" w:space="0" w:color="auto"/>
        <w:bottom w:val="none" w:sz="0" w:space="0" w:color="auto"/>
        <w:right w:val="none" w:sz="0" w:space="0" w:color="auto"/>
      </w:divBdr>
    </w:div>
    <w:div w:id="503520320">
      <w:marLeft w:val="0"/>
      <w:marRight w:val="0"/>
      <w:marTop w:val="-20"/>
      <w:marBottom w:val="-20"/>
      <w:divBdr>
        <w:top w:val="none" w:sz="0" w:space="0" w:color="auto"/>
        <w:left w:val="none" w:sz="0" w:space="0" w:color="auto"/>
        <w:bottom w:val="none" w:sz="0" w:space="0" w:color="auto"/>
        <w:right w:val="none" w:sz="0" w:space="0" w:color="auto"/>
      </w:divBdr>
    </w:div>
    <w:div w:id="506755624">
      <w:marLeft w:val="0"/>
      <w:marRight w:val="0"/>
      <w:marTop w:val="-20"/>
      <w:marBottom w:val="-20"/>
      <w:divBdr>
        <w:top w:val="none" w:sz="0" w:space="0" w:color="auto"/>
        <w:left w:val="none" w:sz="0" w:space="0" w:color="auto"/>
        <w:bottom w:val="none" w:sz="0" w:space="0" w:color="auto"/>
        <w:right w:val="none" w:sz="0" w:space="0" w:color="auto"/>
      </w:divBdr>
    </w:div>
    <w:div w:id="508109051">
      <w:marLeft w:val="0"/>
      <w:marRight w:val="0"/>
      <w:marTop w:val="-20"/>
      <w:marBottom w:val="-20"/>
      <w:divBdr>
        <w:top w:val="none" w:sz="0" w:space="0" w:color="auto"/>
        <w:left w:val="none" w:sz="0" w:space="0" w:color="auto"/>
        <w:bottom w:val="none" w:sz="0" w:space="0" w:color="auto"/>
        <w:right w:val="none" w:sz="0" w:space="0" w:color="auto"/>
      </w:divBdr>
    </w:div>
    <w:div w:id="511921262">
      <w:marLeft w:val="0"/>
      <w:marRight w:val="0"/>
      <w:marTop w:val="-20"/>
      <w:marBottom w:val="-20"/>
      <w:divBdr>
        <w:top w:val="none" w:sz="0" w:space="0" w:color="auto"/>
        <w:left w:val="none" w:sz="0" w:space="0" w:color="auto"/>
        <w:bottom w:val="none" w:sz="0" w:space="0" w:color="auto"/>
        <w:right w:val="none" w:sz="0" w:space="0" w:color="auto"/>
      </w:divBdr>
    </w:div>
    <w:div w:id="512378735">
      <w:marLeft w:val="0"/>
      <w:marRight w:val="0"/>
      <w:marTop w:val="-20"/>
      <w:marBottom w:val="-20"/>
      <w:divBdr>
        <w:top w:val="none" w:sz="0" w:space="0" w:color="auto"/>
        <w:left w:val="none" w:sz="0" w:space="0" w:color="auto"/>
        <w:bottom w:val="none" w:sz="0" w:space="0" w:color="auto"/>
        <w:right w:val="none" w:sz="0" w:space="0" w:color="auto"/>
      </w:divBdr>
    </w:div>
    <w:div w:id="512453056">
      <w:marLeft w:val="0"/>
      <w:marRight w:val="0"/>
      <w:marTop w:val="-20"/>
      <w:marBottom w:val="-20"/>
      <w:divBdr>
        <w:top w:val="none" w:sz="0" w:space="0" w:color="auto"/>
        <w:left w:val="none" w:sz="0" w:space="0" w:color="auto"/>
        <w:bottom w:val="none" w:sz="0" w:space="0" w:color="auto"/>
        <w:right w:val="none" w:sz="0" w:space="0" w:color="auto"/>
      </w:divBdr>
    </w:div>
    <w:div w:id="512694102">
      <w:marLeft w:val="0"/>
      <w:marRight w:val="0"/>
      <w:marTop w:val="-20"/>
      <w:marBottom w:val="-20"/>
      <w:divBdr>
        <w:top w:val="none" w:sz="0" w:space="0" w:color="auto"/>
        <w:left w:val="none" w:sz="0" w:space="0" w:color="auto"/>
        <w:bottom w:val="none" w:sz="0" w:space="0" w:color="auto"/>
        <w:right w:val="none" w:sz="0" w:space="0" w:color="auto"/>
      </w:divBdr>
    </w:div>
    <w:div w:id="513501740">
      <w:marLeft w:val="0"/>
      <w:marRight w:val="0"/>
      <w:marTop w:val="-20"/>
      <w:marBottom w:val="-20"/>
      <w:divBdr>
        <w:top w:val="none" w:sz="0" w:space="0" w:color="auto"/>
        <w:left w:val="none" w:sz="0" w:space="0" w:color="auto"/>
        <w:bottom w:val="none" w:sz="0" w:space="0" w:color="auto"/>
        <w:right w:val="none" w:sz="0" w:space="0" w:color="auto"/>
      </w:divBdr>
    </w:div>
    <w:div w:id="516575754">
      <w:marLeft w:val="0"/>
      <w:marRight w:val="0"/>
      <w:marTop w:val="-20"/>
      <w:marBottom w:val="-20"/>
      <w:divBdr>
        <w:top w:val="none" w:sz="0" w:space="0" w:color="auto"/>
        <w:left w:val="none" w:sz="0" w:space="0" w:color="auto"/>
        <w:bottom w:val="none" w:sz="0" w:space="0" w:color="auto"/>
        <w:right w:val="none" w:sz="0" w:space="0" w:color="auto"/>
      </w:divBdr>
    </w:div>
    <w:div w:id="516843964">
      <w:marLeft w:val="0"/>
      <w:marRight w:val="0"/>
      <w:marTop w:val="-20"/>
      <w:marBottom w:val="-20"/>
      <w:divBdr>
        <w:top w:val="none" w:sz="0" w:space="0" w:color="auto"/>
        <w:left w:val="none" w:sz="0" w:space="0" w:color="auto"/>
        <w:bottom w:val="none" w:sz="0" w:space="0" w:color="auto"/>
        <w:right w:val="none" w:sz="0" w:space="0" w:color="auto"/>
      </w:divBdr>
    </w:div>
    <w:div w:id="518009421">
      <w:marLeft w:val="0"/>
      <w:marRight w:val="0"/>
      <w:marTop w:val="-20"/>
      <w:marBottom w:val="-20"/>
      <w:divBdr>
        <w:top w:val="none" w:sz="0" w:space="0" w:color="auto"/>
        <w:left w:val="none" w:sz="0" w:space="0" w:color="auto"/>
        <w:bottom w:val="none" w:sz="0" w:space="0" w:color="auto"/>
        <w:right w:val="none" w:sz="0" w:space="0" w:color="auto"/>
      </w:divBdr>
    </w:div>
    <w:div w:id="518859403">
      <w:marLeft w:val="0"/>
      <w:marRight w:val="0"/>
      <w:marTop w:val="-20"/>
      <w:marBottom w:val="-20"/>
      <w:divBdr>
        <w:top w:val="none" w:sz="0" w:space="0" w:color="auto"/>
        <w:left w:val="none" w:sz="0" w:space="0" w:color="auto"/>
        <w:bottom w:val="none" w:sz="0" w:space="0" w:color="auto"/>
        <w:right w:val="none" w:sz="0" w:space="0" w:color="auto"/>
      </w:divBdr>
    </w:div>
    <w:div w:id="519666311">
      <w:marLeft w:val="0"/>
      <w:marRight w:val="0"/>
      <w:marTop w:val="-20"/>
      <w:marBottom w:val="-20"/>
      <w:divBdr>
        <w:top w:val="none" w:sz="0" w:space="0" w:color="auto"/>
        <w:left w:val="none" w:sz="0" w:space="0" w:color="auto"/>
        <w:bottom w:val="none" w:sz="0" w:space="0" w:color="auto"/>
        <w:right w:val="none" w:sz="0" w:space="0" w:color="auto"/>
      </w:divBdr>
    </w:div>
    <w:div w:id="525682665">
      <w:marLeft w:val="0"/>
      <w:marRight w:val="0"/>
      <w:marTop w:val="-20"/>
      <w:marBottom w:val="-20"/>
      <w:divBdr>
        <w:top w:val="none" w:sz="0" w:space="0" w:color="auto"/>
        <w:left w:val="none" w:sz="0" w:space="0" w:color="auto"/>
        <w:bottom w:val="none" w:sz="0" w:space="0" w:color="auto"/>
        <w:right w:val="none" w:sz="0" w:space="0" w:color="auto"/>
      </w:divBdr>
    </w:div>
    <w:div w:id="526454007">
      <w:marLeft w:val="0"/>
      <w:marRight w:val="0"/>
      <w:marTop w:val="-20"/>
      <w:marBottom w:val="-20"/>
      <w:divBdr>
        <w:top w:val="none" w:sz="0" w:space="0" w:color="auto"/>
        <w:left w:val="none" w:sz="0" w:space="0" w:color="auto"/>
        <w:bottom w:val="none" w:sz="0" w:space="0" w:color="auto"/>
        <w:right w:val="none" w:sz="0" w:space="0" w:color="auto"/>
      </w:divBdr>
    </w:div>
    <w:div w:id="526991217">
      <w:marLeft w:val="0"/>
      <w:marRight w:val="0"/>
      <w:marTop w:val="-20"/>
      <w:marBottom w:val="-20"/>
      <w:divBdr>
        <w:top w:val="none" w:sz="0" w:space="0" w:color="auto"/>
        <w:left w:val="none" w:sz="0" w:space="0" w:color="auto"/>
        <w:bottom w:val="none" w:sz="0" w:space="0" w:color="auto"/>
        <w:right w:val="none" w:sz="0" w:space="0" w:color="auto"/>
      </w:divBdr>
    </w:div>
    <w:div w:id="530151886">
      <w:marLeft w:val="0"/>
      <w:marRight w:val="0"/>
      <w:marTop w:val="-20"/>
      <w:marBottom w:val="-20"/>
      <w:divBdr>
        <w:top w:val="none" w:sz="0" w:space="0" w:color="auto"/>
        <w:left w:val="none" w:sz="0" w:space="0" w:color="auto"/>
        <w:bottom w:val="none" w:sz="0" w:space="0" w:color="auto"/>
        <w:right w:val="none" w:sz="0" w:space="0" w:color="auto"/>
      </w:divBdr>
    </w:div>
    <w:div w:id="530339589">
      <w:marLeft w:val="0"/>
      <w:marRight w:val="0"/>
      <w:marTop w:val="-20"/>
      <w:marBottom w:val="-20"/>
      <w:divBdr>
        <w:top w:val="none" w:sz="0" w:space="0" w:color="auto"/>
        <w:left w:val="none" w:sz="0" w:space="0" w:color="auto"/>
        <w:bottom w:val="none" w:sz="0" w:space="0" w:color="auto"/>
        <w:right w:val="none" w:sz="0" w:space="0" w:color="auto"/>
      </w:divBdr>
    </w:div>
    <w:div w:id="530799648">
      <w:marLeft w:val="0"/>
      <w:marRight w:val="0"/>
      <w:marTop w:val="-20"/>
      <w:marBottom w:val="-20"/>
      <w:divBdr>
        <w:top w:val="none" w:sz="0" w:space="0" w:color="auto"/>
        <w:left w:val="none" w:sz="0" w:space="0" w:color="auto"/>
        <w:bottom w:val="none" w:sz="0" w:space="0" w:color="auto"/>
        <w:right w:val="none" w:sz="0" w:space="0" w:color="auto"/>
      </w:divBdr>
    </w:div>
    <w:div w:id="531260394">
      <w:marLeft w:val="0"/>
      <w:marRight w:val="0"/>
      <w:marTop w:val="-20"/>
      <w:marBottom w:val="-20"/>
      <w:divBdr>
        <w:top w:val="none" w:sz="0" w:space="0" w:color="auto"/>
        <w:left w:val="none" w:sz="0" w:space="0" w:color="auto"/>
        <w:bottom w:val="none" w:sz="0" w:space="0" w:color="auto"/>
        <w:right w:val="none" w:sz="0" w:space="0" w:color="auto"/>
      </w:divBdr>
    </w:div>
    <w:div w:id="532159681">
      <w:marLeft w:val="0"/>
      <w:marRight w:val="0"/>
      <w:marTop w:val="-20"/>
      <w:marBottom w:val="-20"/>
      <w:divBdr>
        <w:top w:val="none" w:sz="0" w:space="0" w:color="auto"/>
        <w:left w:val="none" w:sz="0" w:space="0" w:color="auto"/>
        <w:bottom w:val="none" w:sz="0" w:space="0" w:color="auto"/>
        <w:right w:val="none" w:sz="0" w:space="0" w:color="auto"/>
      </w:divBdr>
    </w:div>
    <w:div w:id="536283051">
      <w:marLeft w:val="0"/>
      <w:marRight w:val="0"/>
      <w:marTop w:val="-20"/>
      <w:marBottom w:val="-20"/>
      <w:divBdr>
        <w:top w:val="none" w:sz="0" w:space="0" w:color="auto"/>
        <w:left w:val="none" w:sz="0" w:space="0" w:color="auto"/>
        <w:bottom w:val="none" w:sz="0" w:space="0" w:color="auto"/>
        <w:right w:val="none" w:sz="0" w:space="0" w:color="auto"/>
      </w:divBdr>
    </w:div>
    <w:div w:id="536742313">
      <w:marLeft w:val="0"/>
      <w:marRight w:val="0"/>
      <w:marTop w:val="-20"/>
      <w:marBottom w:val="-20"/>
      <w:divBdr>
        <w:top w:val="none" w:sz="0" w:space="0" w:color="auto"/>
        <w:left w:val="none" w:sz="0" w:space="0" w:color="auto"/>
        <w:bottom w:val="none" w:sz="0" w:space="0" w:color="auto"/>
        <w:right w:val="none" w:sz="0" w:space="0" w:color="auto"/>
      </w:divBdr>
    </w:div>
    <w:div w:id="537936041">
      <w:marLeft w:val="0"/>
      <w:marRight w:val="0"/>
      <w:marTop w:val="-20"/>
      <w:marBottom w:val="-20"/>
      <w:divBdr>
        <w:top w:val="none" w:sz="0" w:space="0" w:color="auto"/>
        <w:left w:val="none" w:sz="0" w:space="0" w:color="auto"/>
        <w:bottom w:val="none" w:sz="0" w:space="0" w:color="auto"/>
        <w:right w:val="none" w:sz="0" w:space="0" w:color="auto"/>
      </w:divBdr>
    </w:div>
    <w:div w:id="540828478">
      <w:marLeft w:val="0"/>
      <w:marRight w:val="0"/>
      <w:marTop w:val="-20"/>
      <w:marBottom w:val="-20"/>
      <w:divBdr>
        <w:top w:val="none" w:sz="0" w:space="0" w:color="auto"/>
        <w:left w:val="none" w:sz="0" w:space="0" w:color="auto"/>
        <w:bottom w:val="none" w:sz="0" w:space="0" w:color="auto"/>
        <w:right w:val="none" w:sz="0" w:space="0" w:color="auto"/>
      </w:divBdr>
    </w:div>
    <w:div w:id="541677005">
      <w:marLeft w:val="0"/>
      <w:marRight w:val="0"/>
      <w:marTop w:val="-20"/>
      <w:marBottom w:val="-20"/>
      <w:divBdr>
        <w:top w:val="none" w:sz="0" w:space="0" w:color="auto"/>
        <w:left w:val="none" w:sz="0" w:space="0" w:color="auto"/>
        <w:bottom w:val="none" w:sz="0" w:space="0" w:color="auto"/>
        <w:right w:val="none" w:sz="0" w:space="0" w:color="auto"/>
      </w:divBdr>
    </w:div>
    <w:div w:id="544755979">
      <w:marLeft w:val="0"/>
      <w:marRight w:val="0"/>
      <w:marTop w:val="-20"/>
      <w:marBottom w:val="-20"/>
      <w:divBdr>
        <w:top w:val="none" w:sz="0" w:space="0" w:color="auto"/>
        <w:left w:val="none" w:sz="0" w:space="0" w:color="auto"/>
        <w:bottom w:val="none" w:sz="0" w:space="0" w:color="auto"/>
        <w:right w:val="none" w:sz="0" w:space="0" w:color="auto"/>
      </w:divBdr>
    </w:div>
    <w:div w:id="545607356">
      <w:marLeft w:val="0"/>
      <w:marRight w:val="0"/>
      <w:marTop w:val="-20"/>
      <w:marBottom w:val="-20"/>
      <w:divBdr>
        <w:top w:val="none" w:sz="0" w:space="0" w:color="auto"/>
        <w:left w:val="none" w:sz="0" w:space="0" w:color="auto"/>
        <w:bottom w:val="none" w:sz="0" w:space="0" w:color="auto"/>
        <w:right w:val="none" w:sz="0" w:space="0" w:color="auto"/>
      </w:divBdr>
    </w:div>
    <w:div w:id="546651381">
      <w:marLeft w:val="0"/>
      <w:marRight w:val="0"/>
      <w:marTop w:val="-20"/>
      <w:marBottom w:val="-20"/>
      <w:divBdr>
        <w:top w:val="none" w:sz="0" w:space="0" w:color="auto"/>
        <w:left w:val="none" w:sz="0" w:space="0" w:color="auto"/>
        <w:bottom w:val="none" w:sz="0" w:space="0" w:color="auto"/>
        <w:right w:val="none" w:sz="0" w:space="0" w:color="auto"/>
      </w:divBdr>
    </w:div>
    <w:div w:id="548880385">
      <w:marLeft w:val="0"/>
      <w:marRight w:val="0"/>
      <w:marTop w:val="-20"/>
      <w:marBottom w:val="-20"/>
      <w:divBdr>
        <w:top w:val="none" w:sz="0" w:space="0" w:color="auto"/>
        <w:left w:val="none" w:sz="0" w:space="0" w:color="auto"/>
        <w:bottom w:val="none" w:sz="0" w:space="0" w:color="auto"/>
        <w:right w:val="none" w:sz="0" w:space="0" w:color="auto"/>
      </w:divBdr>
    </w:div>
    <w:div w:id="552618205">
      <w:marLeft w:val="0"/>
      <w:marRight w:val="0"/>
      <w:marTop w:val="-20"/>
      <w:marBottom w:val="-20"/>
      <w:divBdr>
        <w:top w:val="none" w:sz="0" w:space="0" w:color="auto"/>
        <w:left w:val="none" w:sz="0" w:space="0" w:color="auto"/>
        <w:bottom w:val="none" w:sz="0" w:space="0" w:color="auto"/>
        <w:right w:val="none" w:sz="0" w:space="0" w:color="auto"/>
      </w:divBdr>
    </w:div>
    <w:div w:id="553587136">
      <w:marLeft w:val="0"/>
      <w:marRight w:val="0"/>
      <w:marTop w:val="-20"/>
      <w:marBottom w:val="-20"/>
      <w:divBdr>
        <w:top w:val="none" w:sz="0" w:space="0" w:color="auto"/>
        <w:left w:val="none" w:sz="0" w:space="0" w:color="auto"/>
        <w:bottom w:val="none" w:sz="0" w:space="0" w:color="auto"/>
        <w:right w:val="none" w:sz="0" w:space="0" w:color="auto"/>
      </w:divBdr>
    </w:div>
    <w:div w:id="555700269">
      <w:marLeft w:val="0"/>
      <w:marRight w:val="0"/>
      <w:marTop w:val="-20"/>
      <w:marBottom w:val="-20"/>
      <w:divBdr>
        <w:top w:val="none" w:sz="0" w:space="0" w:color="auto"/>
        <w:left w:val="none" w:sz="0" w:space="0" w:color="auto"/>
        <w:bottom w:val="none" w:sz="0" w:space="0" w:color="auto"/>
        <w:right w:val="none" w:sz="0" w:space="0" w:color="auto"/>
      </w:divBdr>
    </w:div>
    <w:div w:id="558172869">
      <w:marLeft w:val="0"/>
      <w:marRight w:val="0"/>
      <w:marTop w:val="-20"/>
      <w:marBottom w:val="-20"/>
      <w:divBdr>
        <w:top w:val="none" w:sz="0" w:space="0" w:color="auto"/>
        <w:left w:val="none" w:sz="0" w:space="0" w:color="auto"/>
        <w:bottom w:val="none" w:sz="0" w:space="0" w:color="auto"/>
        <w:right w:val="none" w:sz="0" w:space="0" w:color="auto"/>
      </w:divBdr>
    </w:div>
    <w:div w:id="561061111">
      <w:marLeft w:val="0"/>
      <w:marRight w:val="0"/>
      <w:marTop w:val="-20"/>
      <w:marBottom w:val="-20"/>
      <w:divBdr>
        <w:top w:val="none" w:sz="0" w:space="0" w:color="auto"/>
        <w:left w:val="none" w:sz="0" w:space="0" w:color="auto"/>
        <w:bottom w:val="none" w:sz="0" w:space="0" w:color="auto"/>
        <w:right w:val="none" w:sz="0" w:space="0" w:color="auto"/>
      </w:divBdr>
    </w:div>
    <w:div w:id="562986281">
      <w:marLeft w:val="0"/>
      <w:marRight w:val="0"/>
      <w:marTop w:val="-20"/>
      <w:marBottom w:val="-20"/>
      <w:divBdr>
        <w:top w:val="none" w:sz="0" w:space="0" w:color="auto"/>
        <w:left w:val="none" w:sz="0" w:space="0" w:color="auto"/>
        <w:bottom w:val="none" w:sz="0" w:space="0" w:color="auto"/>
        <w:right w:val="none" w:sz="0" w:space="0" w:color="auto"/>
      </w:divBdr>
    </w:div>
    <w:div w:id="563225752">
      <w:marLeft w:val="0"/>
      <w:marRight w:val="0"/>
      <w:marTop w:val="-20"/>
      <w:marBottom w:val="-20"/>
      <w:divBdr>
        <w:top w:val="none" w:sz="0" w:space="0" w:color="auto"/>
        <w:left w:val="none" w:sz="0" w:space="0" w:color="auto"/>
        <w:bottom w:val="none" w:sz="0" w:space="0" w:color="auto"/>
        <w:right w:val="none" w:sz="0" w:space="0" w:color="auto"/>
      </w:divBdr>
    </w:div>
    <w:div w:id="564335595">
      <w:marLeft w:val="0"/>
      <w:marRight w:val="0"/>
      <w:marTop w:val="-20"/>
      <w:marBottom w:val="-20"/>
      <w:divBdr>
        <w:top w:val="none" w:sz="0" w:space="0" w:color="auto"/>
        <w:left w:val="none" w:sz="0" w:space="0" w:color="auto"/>
        <w:bottom w:val="none" w:sz="0" w:space="0" w:color="auto"/>
        <w:right w:val="none" w:sz="0" w:space="0" w:color="auto"/>
      </w:divBdr>
    </w:div>
    <w:div w:id="567152232">
      <w:marLeft w:val="0"/>
      <w:marRight w:val="0"/>
      <w:marTop w:val="-20"/>
      <w:marBottom w:val="-20"/>
      <w:divBdr>
        <w:top w:val="none" w:sz="0" w:space="0" w:color="auto"/>
        <w:left w:val="none" w:sz="0" w:space="0" w:color="auto"/>
        <w:bottom w:val="none" w:sz="0" w:space="0" w:color="auto"/>
        <w:right w:val="none" w:sz="0" w:space="0" w:color="auto"/>
      </w:divBdr>
    </w:div>
    <w:div w:id="567419585">
      <w:marLeft w:val="0"/>
      <w:marRight w:val="0"/>
      <w:marTop w:val="-20"/>
      <w:marBottom w:val="-20"/>
      <w:divBdr>
        <w:top w:val="none" w:sz="0" w:space="0" w:color="auto"/>
        <w:left w:val="none" w:sz="0" w:space="0" w:color="auto"/>
        <w:bottom w:val="none" w:sz="0" w:space="0" w:color="auto"/>
        <w:right w:val="none" w:sz="0" w:space="0" w:color="auto"/>
      </w:divBdr>
    </w:div>
    <w:div w:id="569467499">
      <w:marLeft w:val="0"/>
      <w:marRight w:val="0"/>
      <w:marTop w:val="-20"/>
      <w:marBottom w:val="-20"/>
      <w:divBdr>
        <w:top w:val="none" w:sz="0" w:space="0" w:color="auto"/>
        <w:left w:val="none" w:sz="0" w:space="0" w:color="auto"/>
        <w:bottom w:val="none" w:sz="0" w:space="0" w:color="auto"/>
        <w:right w:val="none" w:sz="0" w:space="0" w:color="auto"/>
      </w:divBdr>
    </w:div>
    <w:div w:id="571740170">
      <w:marLeft w:val="0"/>
      <w:marRight w:val="0"/>
      <w:marTop w:val="-20"/>
      <w:marBottom w:val="-20"/>
      <w:divBdr>
        <w:top w:val="none" w:sz="0" w:space="0" w:color="auto"/>
        <w:left w:val="none" w:sz="0" w:space="0" w:color="auto"/>
        <w:bottom w:val="none" w:sz="0" w:space="0" w:color="auto"/>
        <w:right w:val="none" w:sz="0" w:space="0" w:color="auto"/>
      </w:divBdr>
    </w:div>
    <w:div w:id="576400041">
      <w:marLeft w:val="0"/>
      <w:marRight w:val="0"/>
      <w:marTop w:val="-20"/>
      <w:marBottom w:val="-20"/>
      <w:divBdr>
        <w:top w:val="none" w:sz="0" w:space="0" w:color="auto"/>
        <w:left w:val="none" w:sz="0" w:space="0" w:color="auto"/>
        <w:bottom w:val="none" w:sz="0" w:space="0" w:color="auto"/>
        <w:right w:val="none" w:sz="0" w:space="0" w:color="auto"/>
      </w:divBdr>
    </w:div>
    <w:div w:id="576477920">
      <w:marLeft w:val="0"/>
      <w:marRight w:val="0"/>
      <w:marTop w:val="-20"/>
      <w:marBottom w:val="-20"/>
      <w:divBdr>
        <w:top w:val="none" w:sz="0" w:space="0" w:color="auto"/>
        <w:left w:val="none" w:sz="0" w:space="0" w:color="auto"/>
        <w:bottom w:val="none" w:sz="0" w:space="0" w:color="auto"/>
        <w:right w:val="none" w:sz="0" w:space="0" w:color="auto"/>
      </w:divBdr>
    </w:div>
    <w:div w:id="577206705">
      <w:marLeft w:val="0"/>
      <w:marRight w:val="0"/>
      <w:marTop w:val="-20"/>
      <w:marBottom w:val="-20"/>
      <w:divBdr>
        <w:top w:val="none" w:sz="0" w:space="0" w:color="auto"/>
        <w:left w:val="none" w:sz="0" w:space="0" w:color="auto"/>
        <w:bottom w:val="none" w:sz="0" w:space="0" w:color="auto"/>
        <w:right w:val="none" w:sz="0" w:space="0" w:color="auto"/>
      </w:divBdr>
    </w:div>
    <w:div w:id="577981049">
      <w:marLeft w:val="0"/>
      <w:marRight w:val="0"/>
      <w:marTop w:val="-20"/>
      <w:marBottom w:val="-20"/>
      <w:divBdr>
        <w:top w:val="none" w:sz="0" w:space="0" w:color="auto"/>
        <w:left w:val="none" w:sz="0" w:space="0" w:color="auto"/>
        <w:bottom w:val="none" w:sz="0" w:space="0" w:color="auto"/>
        <w:right w:val="none" w:sz="0" w:space="0" w:color="auto"/>
      </w:divBdr>
    </w:div>
    <w:div w:id="578642182">
      <w:marLeft w:val="0"/>
      <w:marRight w:val="0"/>
      <w:marTop w:val="-20"/>
      <w:marBottom w:val="-20"/>
      <w:divBdr>
        <w:top w:val="none" w:sz="0" w:space="0" w:color="auto"/>
        <w:left w:val="none" w:sz="0" w:space="0" w:color="auto"/>
        <w:bottom w:val="none" w:sz="0" w:space="0" w:color="auto"/>
        <w:right w:val="none" w:sz="0" w:space="0" w:color="auto"/>
      </w:divBdr>
    </w:div>
    <w:div w:id="578758481">
      <w:marLeft w:val="0"/>
      <w:marRight w:val="0"/>
      <w:marTop w:val="-20"/>
      <w:marBottom w:val="-20"/>
      <w:divBdr>
        <w:top w:val="none" w:sz="0" w:space="0" w:color="auto"/>
        <w:left w:val="none" w:sz="0" w:space="0" w:color="auto"/>
        <w:bottom w:val="none" w:sz="0" w:space="0" w:color="auto"/>
        <w:right w:val="none" w:sz="0" w:space="0" w:color="auto"/>
      </w:divBdr>
    </w:div>
    <w:div w:id="581648432">
      <w:marLeft w:val="0"/>
      <w:marRight w:val="0"/>
      <w:marTop w:val="-20"/>
      <w:marBottom w:val="-20"/>
      <w:divBdr>
        <w:top w:val="none" w:sz="0" w:space="0" w:color="auto"/>
        <w:left w:val="none" w:sz="0" w:space="0" w:color="auto"/>
        <w:bottom w:val="none" w:sz="0" w:space="0" w:color="auto"/>
        <w:right w:val="none" w:sz="0" w:space="0" w:color="auto"/>
      </w:divBdr>
    </w:div>
    <w:div w:id="582448398">
      <w:marLeft w:val="0"/>
      <w:marRight w:val="0"/>
      <w:marTop w:val="-20"/>
      <w:marBottom w:val="-20"/>
      <w:divBdr>
        <w:top w:val="none" w:sz="0" w:space="0" w:color="auto"/>
        <w:left w:val="none" w:sz="0" w:space="0" w:color="auto"/>
        <w:bottom w:val="none" w:sz="0" w:space="0" w:color="auto"/>
        <w:right w:val="none" w:sz="0" w:space="0" w:color="auto"/>
      </w:divBdr>
    </w:div>
    <w:div w:id="583105281">
      <w:marLeft w:val="0"/>
      <w:marRight w:val="0"/>
      <w:marTop w:val="-20"/>
      <w:marBottom w:val="-20"/>
      <w:divBdr>
        <w:top w:val="none" w:sz="0" w:space="0" w:color="auto"/>
        <w:left w:val="none" w:sz="0" w:space="0" w:color="auto"/>
        <w:bottom w:val="none" w:sz="0" w:space="0" w:color="auto"/>
        <w:right w:val="none" w:sz="0" w:space="0" w:color="auto"/>
      </w:divBdr>
    </w:div>
    <w:div w:id="583803488">
      <w:marLeft w:val="0"/>
      <w:marRight w:val="0"/>
      <w:marTop w:val="-20"/>
      <w:marBottom w:val="-20"/>
      <w:divBdr>
        <w:top w:val="none" w:sz="0" w:space="0" w:color="auto"/>
        <w:left w:val="none" w:sz="0" w:space="0" w:color="auto"/>
        <w:bottom w:val="none" w:sz="0" w:space="0" w:color="auto"/>
        <w:right w:val="none" w:sz="0" w:space="0" w:color="auto"/>
      </w:divBdr>
    </w:div>
    <w:div w:id="584612950">
      <w:marLeft w:val="0"/>
      <w:marRight w:val="0"/>
      <w:marTop w:val="-20"/>
      <w:marBottom w:val="-20"/>
      <w:divBdr>
        <w:top w:val="none" w:sz="0" w:space="0" w:color="auto"/>
        <w:left w:val="none" w:sz="0" w:space="0" w:color="auto"/>
        <w:bottom w:val="none" w:sz="0" w:space="0" w:color="auto"/>
        <w:right w:val="none" w:sz="0" w:space="0" w:color="auto"/>
      </w:divBdr>
    </w:div>
    <w:div w:id="585771273">
      <w:marLeft w:val="0"/>
      <w:marRight w:val="0"/>
      <w:marTop w:val="-20"/>
      <w:marBottom w:val="-20"/>
      <w:divBdr>
        <w:top w:val="none" w:sz="0" w:space="0" w:color="auto"/>
        <w:left w:val="none" w:sz="0" w:space="0" w:color="auto"/>
        <w:bottom w:val="none" w:sz="0" w:space="0" w:color="auto"/>
        <w:right w:val="none" w:sz="0" w:space="0" w:color="auto"/>
      </w:divBdr>
    </w:div>
    <w:div w:id="587269820">
      <w:marLeft w:val="0"/>
      <w:marRight w:val="0"/>
      <w:marTop w:val="-20"/>
      <w:marBottom w:val="-20"/>
      <w:divBdr>
        <w:top w:val="none" w:sz="0" w:space="0" w:color="auto"/>
        <w:left w:val="none" w:sz="0" w:space="0" w:color="auto"/>
        <w:bottom w:val="none" w:sz="0" w:space="0" w:color="auto"/>
        <w:right w:val="none" w:sz="0" w:space="0" w:color="auto"/>
      </w:divBdr>
    </w:div>
    <w:div w:id="588387094">
      <w:marLeft w:val="0"/>
      <w:marRight w:val="0"/>
      <w:marTop w:val="-20"/>
      <w:marBottom w:val="-20"/>
      <w:divBdr>
        <w:top w:val="none" w:sz="0" w:space="0" w:color="auto"/>
        <w:left w:val="none" w:sz="0" w:space="0" w:color="auto"/>
        <w:bottom w:val="none" w:sz="0" w:space="0" w:color="auto"/>
        <w:right w:val="none" w:sz="0" w:space="0" w:color="auto"/>
      </w:divBdr>
    </w:div>
    <w:div w:id="589047110">
      <w:marLeft w:val="0"/>
      <w:marRight w:val="0"/>
      <w:marTop w:val="-20"/>
      <w:marBottom w:val="-20"/>
      <w:divBdr>
        <w:top w:val="none" w:sz="0" w:space="0" w:color="auto"/>
        <w:left w:val="none" w:sz="0" w:space="0" w:color="auto"/>
        <w:bottom w:val="none" w:sz="0" w:space="0" w:color="auto"/>
        <w:right w:val="none" w:sz="0" w:space="0" w:color="auto"/>
      </w:divBdr>
    </w:div>
    <w:div w:id="589775087">
      <w:marLeft w:val="0"/>
      <w:marRight w:val="0"/>
      <w:marTop w:val="-20"/>
      <w:marBottom w:val="-20"/>
      <w:divBdr>
        <w:top w:val="none" w:sz="0" w:space="0" w:color="auto"/>
        <w:left w:val="none" w:sz="0" w:space="0" w:color="auto"/>
        <w:bottom w:val="none" w:sz="0" w:space="0" w:color="auto"/>
        <w:right w:val="none" w:sz="0" w:space="0" w:color="auto"/>
      </w:divBdr>
    </w:div>
    <w:div w:id="591354212">
      <w:marLeft w:val="0"/>
      <w:marRight w:val="0"/>
      <w:marTop w:val="-20"/>
      <w:marBottom w:val="-20"/>
      <w:divBdr>
        <w:top w:val="none" w:sz="0" w:space="0" w:color="auto"/>
        <w:left w:val="none" w:sz="0" w:space="0" w:color="auto"/>
        <w:bottom w:val="none" w:sz="0" w:space="0" w:color="auto"/>
        <w:right w:val="none" w:sz="0" w:space="0" w:color="auto"/>
      </w:divBdr>
    </w:div>
    <w:div w:id="592739130">
      <w:marLeft w:val="0"/>
      <w:marRight w:val="0"/>
      <w:marTop w:val="-20"/>
      <w:marBottom w:val="-20"/>
      <w:divBdr>
        <w:top w:val="none" w:sz="0" w:space="0" w:color="auto"/>
        <w:left w:val="none" w:sz="0" w:space="0" w:color="auto"/>
        <w:bottom w:val="none" w:sz="0" w:space="0" w:color="auto"/>
        <w:right w:val="none" w:sz="0" w:space="0" w:color="auto"/>
      </w:divBdr>
    </w:div>
    <w:div w:id="592934780">
      <w:marLeft w:val="0"/>
      <w:marRight w:val="0"/>
      <w:marTop w:val="-20"/>
      <w:marBottom w:val="-20"/>
      <w:divBdr>
        <w:top w:val="none" w:sz="0" w:space="0" w:color="auto"/>
        <w:left w:val="none" w:sz="0" w:space="0" w:color="auto"/>
        <w:bottom w:val="none" w:sz="0" w:space="0" w:color="auto"/>
        <w:right w:val="none" w:sz="0" w:space="0" w:color="auto"/>
      </w:divBdr>
    </w:div>
    <w:div w:id="597641650">
      <w:marLeft w:val="0"/>
      <w:marRight w:val="0"/>
      <w:marTop w:val="-20"/>
      <w:marBottom w:val="-20"/>
      <w:divBdr>
        <w:top w:val="none" w:sz="0" w:space="0" w:color="auto"/>
        <w:left w:val="none" w:sz="0" w:space="0" w:color="auto"/>
        <w:bottom w:val="none" w:sz="0" w:space="0" w:color="auto"/>
        <w:right w:val="none" w:sz="0" w:space="0" w:color="auto"/>
      </w:divBdr>
    </w:div>
    <w:div w:id="597910484">
      <w:marLeft w:val="0"/>
      <w:marRight w:val="0"/>
      <w:marTop w:val="-20"/>
      <w:marBottom w:val="-20"/>
      <w:divBdr>
        <w:top w:val="none" w:sz="0" w:space="0" w:color="auto"/>
        <w:left w:val="none" w:sz="0" w:space="0" w:color="auto"/>
        <w:bottom w:val="none" w:sz="0" w:space="0" w:color="auto"/>
        <w:right w:val="none" w:sz="0" w:space="0" w:color="auto"/>
      </w:divBdr>
    </w:div>
    <w:div w:id="600839995">
      <w:marLeft w:val="0"/>
      <w:marRight w:val="0"/>
      <w:marTop w:val="-20"/>
      <w:marBottom w:val="-20"/>
      <w:divBdr>
        <w:top w:val="none" w:sz="0" w:space="0" w:color="auto"/>
        <w:left w:val="none" w:sz="0" w:space="0" w:color="auto"/>
        <w:bottom w:val="none" w:sz="0" w:space="0" w:color="auto"/>
        <w:right w:val="none" w:sz="0" w:space="0" w:color="auto"/>
      </w:divBdr>
    </w:div>
    <w:div w:id="601959521">
      <w:marLeft w:val="0"/>
      <w:marRight w:val="0"/>
      <w:marTop w:val="-20"/>
      <w:marBottom w:val="-20"/>
      <w:divBdr>
        <w:top w:val="none" w:sz="0" w:space="0" w:color="auto"/>
        <w:left w:val="none" w:sz="0" w:space="0" w:color="auto"/>
        <w:bottom w:val="none" w:sz="0" w:space="0" w:color="auto"/>
        <w:right w:val="none" w:sz="0" w:space="0" w:color="auto"/>
      </w:divBdr>
    </w:div>
    <w:div w:id="607080453">
      <w:marLeft w:val="0"/>
      <w:marRight w:val="0"/>
      <w:marTop w:val="-20"/>
      <w:marBottom w:val="-20"/>
      <w:divBdr>
        <w:top w:val="none" w:sz="0" w:space="0" w:color="auto"/>
        <w:left w:val="none" w:sz="0" w:space="0" w:color="auto"/>
        <w:bottom w:val="none" w:sz="0" w:space="0" w:color="auto"/>
        <w:right w:val="none" w:sz="0" w:space="0" w:color="auto"/>
      </w:divBdr>
    </w:div>
    <w:div w:id="615870624">
      <w:marLeft w:val="0"/>
      <w:marRight w:val="0"/>
      <w:marTop w:val="-20"/>
      <w:marBottom w:val="-20"/>
      <w:divBdr>
        <w:top w:val="none" w:sz="0" w:space="0" w:color="auto"/>
        <w:left w:val="none" w:sz="0" w:space="0" w:color="auto"/>
        <w:bottom w:val="none" w:sz="0" w:space="0" w:color="auto"/>
        <w:right w:val="none" w:sz="0" w:space="0" w:color="auto"/>
      </w:divBdr>
    </w:div>
    <w:div w:id="616252483">
      <w:marLeft w:val="0"/>
      <w:marRight w:val="0"/>
      <w:marTop w:val="-20"/>
      <w:marBottom w:val="-20"/>
      <w:divBdr>
        <w:top w:val="none" w:sz="0" w:space="0" w:color="auto"/>
        <w:left w:val="none" w:sz="0" w:space="0" w:color="auto"/>
        <w:bottom w:val="none" w:sz="0" w:space="0" w:color="auto"/>
        <w:right w:val="none" w:sz="0" w:space="0" w:color="auto"/>
      </w:divBdr>
    </w:div>
    <w:div w:id="616301127">
      <w:marLeft w:val="0"/>
      <w:marRight w:val="0"/>
      <w:marTop w:val="-20"/>
      <w:marBottom w:val="-20"/>
      <w:divBdr>
        <w:top w:val="none" w:sz="0" w:space="0" w:color="auto"/>
        <w:left w:val="none" w:sz="0" w:space="0" w:color="auto"/>
        <w:bottom w:val="none" w:sz="0" w:space="0" w:color="auto"/>
        <w:right w:val="none" w:sz="0" w:space="0" w:color="auto"/>
      </w:divBdr>
    </w:div>
    <w:div w:id="616714767">
      <w:marLeft w:val="0"/>
      <w:marRight w:val="0"/>
      <w:marTop w:val="-20"/>
      <w:marBottom w:val="-20"/>
      <w:divBdr>
        <w:top w:val="none" w:sz="0" w:space="0" w:color="auto"/>
        <w:left w:val="none" w:sz="0" w:space="0" w:color="auto"/>
        <w:bottom w:val="none" w:sz="0" w:space="0" w:color="auto"/>
        <w:right w:val="none" w:sz="0" w:space="0" w:color="auto"/>
      </w:divBdr>
    </w:div>
    <w:div w:id="618268445">
      <w:marLeft w:val="0"/>
      <w:marRight w:val="0"/>
      <w:marTop w:val="-20"/>
      <w:marBottom w:val="-20"/>
      <w:divBdr>
        <w:top w:val="none" w:sz="0" w:space="0" w:color="auto"/>
        <w:left w:val="none" w:sz="0" w:space="0" w:color="auto"/>
        <w:bottom w:val="none" w:sz="0" w:space="0" w:color="auto"/>
        <w:right w:val="none" w:sz="0" w:space="0" w:color="auto"/>
      </w:divBdr>
    </w:div>
    <w:div w:id="618298210">
      <w:marLeft w:val="0"/>
      <w:marRight w:val="0"/>
      <w:marTop w:val="-20"/>
      <w:marBottom w:val="-20"/>
      <w:divBdr>
        <w:top w:val="none" w:sz="0" w:space="0" w:color="auto"/>
        <w:left w:val="none" w:sz="0" w:space="0" w:color="auto"/>
        <w:bottom w:val="none" w:sz="0" w:space="0" w:color="auto"/>
        <w:right w:val="none" w:sz="0" w:space="0" w:color="auto"/>
      </w:divBdr>
    </w:div>
    <w:div w:id="620958249">
      <w:marLeft w:val="0"/>
      <w:marRight w:val="0"/>
      <w:marTop w:val="-20"/>
      <w:marBottom w:val="-20"/>
      <w:divBdr>
        <w:top w:val="none" w:sz="0" w:space="0" w:color="auto"/>
        <w:left w:val="none" w:sz="0" w:space="0" w:color="auto"/>
        <w:bottom w:val="none" w:sz="0" w:space="0" w:color="auto"/>
        <w:right w:val="none" w:sz="0" w:space="0" w:color="auto"/>
      </w:divBdr>
    </w:div>
    <w:div w:id="621155279">
      <w:marLeft w:val="0"/>
      <w:marRight w:val="0"/>
      <w:marTop w:val="-20"/>
      <w:marBottom w:val="-20"/>
      <w:divBdr>
        <w:top w:val="none" w:sz="0" w:space="0" w:color="auto"/>
        <w:left w:val="none" w:sz="0" w:space="0" w:color="auto"/>
        <w:bottom w:val="none" w:sz="0" w:space="0" w:color="auto"/>
        <w:right w:val="none" w:sz="0" w:space="0" w:color="auto"/>
      </w:divBdr>
    </w:div>
    <w:div w:id="621229972">
      <w:marLeft w:val="0"/>
      <w:marRight w:val="0"/>
      <w:marTop w:val="-20"/>
      <w:marBottom w:val="-20"/>
      <w:divBdr>
        <w:top w:val="none" w:sz="0" w:space="0" w:color="auto"/>
        <w:left w:val="none" w:sz="0" w:space="0" w:color="auto"/>
        <w:bottom w:val="none" w:sz="0" w:space="0" w:color="auto"/>
        <w:right w:val="none" w:sz="0" w:space="0" w:color="auto"/>
      </w:divBdr>
    </w:div>
    <w:div w:id="622881506">
      <w:marLeft w:val="0"/>
      <w:marRight w:val="0"/>
      <w:marTop w:val="-20"/>
      <w:marBottom w:val="-20"/>
      <w:divBdr>
        <w:top w:val="none" w:sz="0" w:space="0" w:color="auto"/>
        <w:left w:val="none" w:sz="0" w:space="0" w:color="auto"/>
        <w:bottom w:val="none" w:sz="0" w:space="0" w:color="auto"/>
        <w:right w:val="none" w:sz="0" w:space="0" w:color="auto"/>
      </w:divBdr>
    </w:div>
    <w:div w:id="622883500">
      <w:marLeft w:val="0"/>
      <w:marRight w:val="0"/>
      <w:marTop w:val="-20"/>
      <w:marBottom w:val="-20"/>
      <w:divBdr>
        <w:top w:val="none" w:sz="0" w:space="0" w:color="auto"/>
        <w:left w:val="none" w:sz="0" w:space="0" w:color="auto"/>
        <w:bottom w:val="none" w:sz="0" w:space="0" w:color="auto"/>
        <w:right w:val="none" w:sz="0" w:space="0" w:color="auto"/>
      </w:divBdr>
    </w:div>
    <w:div w:id="625695987">
      <w:marLeft w:val="0"/>
      <w:marRight w:val="0"/>
      <w:marTop w:val="-20"/>
      <w:marBottom w:val="-20"/>
      <w:divBdr>
        <w:top w:val="none" w:sz="0" w:space="0" w:color="auto"/>
        <w:left w:val="none" w:sz="0" w:space="0" w:color="auto"/>
        <w:bottom w:val="none" w:sz="0" w:space="0" w:color="auto"/>
        <w:right w:val="none" w:sz="0" w:space="0" w:color="auto"/>
      </w:divBdr>
    </w:div>
    <w:div w:id="625964318">
      <w:marLeft w:val="0"/>
      <w:marRight w:val="0"/>
      <w:marTop w:val="-20"/>
      <w:marBottom w:val="-20"/>
      <w:divBdr>
        <w:top w:val="none" w:sz="0" w:space="0" w:color="auto"/>
        <w:left w:val="none" w:sz="0" w:space="0" w:color="auto"/>
        <w:bottom w:val="none" w:sz="0" w:space="0" w:color="auto"/>
        <w:right w:val="none" w:sz="0" w:space="0" w:color="auto"/>
      </w:divBdr>
    </w:div>
    <w:div w:id="629676693">
      <w:marLeft w:val="0"/>
      <w:marRight w:val="0"/>
      <w:marTop w:val="-20"/>
      <w:marBottom w:val="-20"/>
      <w:divBdr>
        <w:top w:val="none" w:sz="0" w:space="0" w:color="auto"/>
        <w:left w:val="none" w:sz="0" w:space="0" w:color="auto"/>
        <w:bottom w:val="none" w:sz="0" w:space="0" w:color="auto"/>
        <w:right w:val="none" w:sz="0" w:space="0" w:color="auto"/>
      </w:divBdr>
    </w:div>
    <w:div w:id="629702087">
      <w:marLeft w:val="0"/>
      <w:marRight w:val="0"/>
      <w:marTop w:val="-20"/>
      <w:marBottom w:val="-20"/>
      <w:divBdr>
        <w:top w:val="none" w:sz="0" w:space="0" w:color="auto"/>
        <w:left w:val="none" w:sz="0" w:space="0" w:color="auto"/>
        <w:bottom w:val="none" w:sz="0" w:space="0" w:color="auto"/>
        <w:right w:val="none" w:sz="0" w:space="0" w:color="auto"/>
      </w:divBdr>
    </w:div>
    <w:div w:id="630332229">
      <w:marLeft w:val="0"/>
      <w:marRight w:val="0"/>
      <w:marTop w:val="-20"/>
      <w:marBottom w:val="-20"/>
      <w:divBdr>
        <w:top w:val="none" w:sz="0" w:space="0" w:color="auto"/>
        <w:left w:val="none" w:sz="0" w:space="0" w:color="auto"/>
        <w:bottom w:val="none" w:sz="0" w:space="0" w:color="auto"/>
        <w:right w:val="none" w:sz="0" w:space="0" w:color="auto"/>
      </w:divBdr>
    </w:div>
    <w:div w:id="632953069">
      <w:marLeft w:val="0"/>
      <w:marRight w:val="0"/>
      <w:marTop w:val="-20"/>
      <w:marBottom w:val="-20"/>
      <w:divBdr>
        <w:top w:val="none" w:sz="0" w:space="0" w:color="auto"/>
        <w:left w:val="none" w:sz="0" w:space="0" w:color="auto"/>
        <w:bottom w:val="none" w:sz="0" w:space="0" w:color="auto"/>
        <w:right w:val="none" w:sz="0" w:space="0" w:color="auto"/>
      </w:divBdr>
    </w:div>
    <w:div w:id="634022077">
      <w:marLeft w:val="0"/>
      <w:marRight w:val="0"/>
      <w:marTop w:val="-20"/>
      <w:marBottom w:val="-20"/>
      <w:divBdr>
        <w:top w:val="none" w:sz="0" w:space="0" w:color="auto"/>
        <w:left w:val="none" w:sz="0" w:space="0" w:color="auto"/>
        <w:bottom w:val="none" w:sz="0" w:space="0" w:color="auto"/>
        <w:right w:val="none" w:sz="0" w:space="0" w:color="auto"/>
      </w:divBdr>
    </w:div>
    <w:div w:id="634289209">
      <w:marLeft w:val="0"/>
      <w:marRight w:val="0"/>
      <w:marTop w:val="-20"/>
      <w:marBottom w:val="-20"/>
      <w:divBdr>
        <w:top w:val="none" w:sz="0" w:space="0" w:color="auto"/>
        <w:left w:val="none" w:sz="0" w:space="0" w:color="auto"/>
        <w:bottom w:val="none" w:sz="0" w:space="0" w:color="auto"/>
        <w:right w:val="none" w:sz="0" w:space="0" w:color="auto"/>
      </w:divBdr>
    </w:div>
    <w:div w:id="635260376">
      <w:marLeft w:val="0"/>
      <w:marRight w:val="0"/>
      <w:marTop w:val="-20"/>
      <w:marBottom w:val="-20"/>
      <w:divBdr>
        <w:top w:val="none" w:sz="0" w:space="0" w:color="auto"/>
        <w:left w:val="none" w:sz="0" w:space="0" w:color="auto"/>
        <w:bottom w:val="none" w:sz="0" w:space="0" w:color="auto"/>
        <w:right w:val="none" w:sz="0" w:space="0" w:color="auto"/>
      </w:divBdr>
    </w:div>
    <w:div w:id="635649238">
      <w:marLeft w:val="0"/>
      <w:marRight w:val="0"/>
      <w:marTop w:val="-20"/>
      <w:marBottom w:val="-20"/>
      <w:divBdr>
        <w:top w:val="none" w:sz="0" w:space="0" w:color="auto"/>
        <w:left w:val="none" w:sz="0" w:space="0" w:color="auto"/>
        <w:bottom w:val="none" w:sz="0" w:space="0" w:color="auto"/>
        <w:right w:val="none" w:sz="0" w:space="0" w:color="auto"/>
      </w:divBdr>
    </w:div>
    <w:div w:id="636842778">
      <w:marLeft w:val="0"/>
      <w:marRight w:val="0"/>
      <w:marTop w:val="-20"/>
      <w:marBottom w:val="-20"/>
      <w:divBdr>
        <w:top w:val="none" w:sz="0" w:space="0" w:color="auto"/>
        <w:left w:val="none" w:sz="0" w:space="0" w:color="auto"/>
        <w:bottom w:val="none" w:sz="0" w:space="0" w:color="auto"/>
        <w:right w:val="none" w:sz="0" w:space="0" w:color="auto"/>
      </w:divBdr>
    </w:div>
    <w:div w:id="638999465">
      <w:marLeft w:val="0"/>
      <w:marRight w:val="0"/>
      <w:marTop w:val="-20"/>
      <w:marBottom w:val="-20"/>
      <w:divBdr>
        <w:top w:val="none" w:sz="0" w:space="0" w:color="auto"/>
        <w:left w:val="none" w:sz="0" w:space="0" w:color="auto"/>
        <w:bottom w:val="none" w:sz="0" w:space="0" w:color="auto"/>
        <w:right w:val="none" w:sz="0" w:space="0" w:color="auto"/>
      </w:divBdr>
    </w:div>
    <w:div w:id="642272176">
      <w:marLeft w:val="0"/>
      <w:marRight w:val="0"/>
      <w:marTop w:val="-20"/>
      <w:marBottom w:val="-20"/>
      <w:divBdr>
        <w:top w:val="none" w:sz="0" w:space="0" w:color="auto"/>
        <w:left w:val="none" w:sz="0" w:space="0" w:color="auto"/>
        <w:bottom w:val="none" w:sz="0" w:space="0" w:color="auto"/>
        <w:right w:val="none" w:sz="0" w:space="0" w:color="auto"/>
      </w:divBdr>
    </w:div>
    <w:div w:id="642387877">
      <w:marLeft w:val="0"/>
      <w:marRight w:val="0"/>
      <w:marTop w:val="-20"/>
      <w:marBottom w:val="-20"/>
      <w:divBdr>
        <w:top w:val="none" w:sz="0" w:space="0" w:color="auto"/>
        <w:left w:val="none" w:sz="0" w:space="0" w:color="auto"/>
        <w:bottom w:val="none" w:sz="0" w:space="0" w:color="auto"/>
        <w:right w:val="none" w:sz="0" w:space="0" w:color="auto"/>
      </w:divBdr>
    </w:div>
    <w:div w:id="642587946">
      <w:marLeft w:val="0"/>
      <w:marRight w:val="0"/>
      <w:marTop w:val="-20"/>
      <w:marBottom w:val="-20"/>
      <w:divBdr>
        <w:top w:val="none" w:sz="0" w:space="0" w:color="auto"/>
        <w:left w:val="none" w:sz="0" w:space="0" w:color="auto"/>
        <w:bottom w:val="none" w:sz="0" w:space="0" w:color="auto"/>
        <w:right w:val="none" w:sz="0" w:space="0" w:color="auto"/>
      </w:divBdr>
    </w:div>
    <w:div w:id="644361172">
      <w:marLeft w:val="0"/>
      <w:marRight w:val="0"/>
      <w:marTop w:val="-20"/>
      <w:marBottom w:val="-20"/>
      <w:divBdr>
        <w:top w:val="none" w:sz="0" w:space="0" w:color="auto"/>
        <w:left w:val="none" w:sz="0" w:space="0" w:color="auto"/>
        <w:bottom w:val="none" w:sz="0" w:space="0" w:color="auto"/>
        <w:right w:val="none" w:sz="0" w:space="0" w:color="auto"/>
      </w:divBdr>
    </w:div>
    <w:div w:id="644941876">
      <w:marLeft w:val="0"/>
      <w:marRight w:val="0"/>
      <w:marTop w:val="-20"/>
      <w:marBottom w:val="-20"/>
      <w:divBdr>
        <w:top w:val="none" w:sz="0" w:space="0" w:color="auto"/>
        <w:left w:val="none" w:sz="0" w:space="0" w:color="auto"/>
        <w:bottom w:val="none" w:sz="0" w:space="0" w:color="auto"/>
        <w:right w:val="none" w:sz="0" w:space="0" w:color="auto"/>
      </w:divBdr>
    </w:div>
    <w:div w:id="646012859">
      <w:marLeft w:val="0"/>
      <w:marRight w:val="0"/>
      <w:marTop w:val="-20"/>
      <w:marBottom w:val="-20"/>
      <w:divBdr>
        <w:top w:val="none" w:sz="0" w:space="0" w:color="auto"/>
        <w:left w:val="none" w:sz="0" w:space="0" w:color="auto"/>
        <w:bottom w:val="none" w:sz="0" w:space="0" w:color="auto"/>
        <w:right w:val="none" w:sz="0" w:space="0" w:color="auto"/>
      </w:divBdr>
    </w:div>
    <w:div w:id="646514081">
      <w:marLeft w:val="0"/>
      <w:marRight w:val="0"/>
      <w:marTop w:val="-20"/>
      <w:marBottom w:val="-20"/>
      <w:divBdr>
        <w:top w:val="none" w:sz="0" w:space="0" w:color="auto"/>
        <w:left w:val="none" w:sz="0" w:space="0" w:color="auto"/>
        <w:bottom w:val="none" w:sz="0" w:space="0" w:color="auto"/>
        <w:right w:val="none" w:sz="0" w:space="0" w:color="auto"/>
      </w:divBdr>
    </w:div>
    <w:div w:id="648630196">
      <w:marLeft w:val="0"/>
      <w:marRight w:val="0"/>
      <w:marTop w:val="-20"/>
      <w:marBottom w:val="-20"/>
      <w:divBdr>
        <w:top w:val="none" w:sz="0" w:space="0" w:color="auto"/>
        <w:left w:val="none" w:sz="0" w:space="0" w:color="auto"/>
        <w:bottom w:val="none" w:sz="0" w:space="0" w:color="auto"/>
        <w:right w:val="none" w:sz="0" w:space="0" w:color="auto"/>
      </w:divBdr>
    </w:div>
    <w:div w:id="652486353">
      <w:marLeft w:val="0"/>
      <w:marRight w:val="0"/>
      <w:marTop w:val="-20"/>
      <w:marBottom w:val="-20"/>
      <w:divBdr>
        <w:top w:val="none" w:sz="0" w:space="0" w:color="auto"/>
        <w:left w:val="none" w:sz="0" w:space="0" w:color="auto"/>
        <w:bottom w:val="none" w:sz="0" w:space="0" w:color="auto"/>
        <w:right w:val="none" w:sz="0" w:space="0" w:color="auto"/>
      </w:divBdr>
    </w:div>
    <w:div w:id="652954829">
      <w:marLeft w:val="0"/>
      <w:marRight w:val="0"/>
      <w:marTop w:val="-20"/>
      <w:marBottom w:val="-20"/>
      <w:divBdr>
        <w:top w:val="none" w:sz="0" w:space="0" w:color="auto"/>
        <w:left w:val="none" w:sz="0" w:space="0" w:color="auto"/>
        <w:bottom w:val="none" w:sz="0" w:space="0" w:color="auto"/>
        <w:right w:val="none" w:sz="0" w:space="0" w:color="auto"/>
      </w:divBdr>
    </w:div>
    <w:div w:id="655190081">
      <w:marLeft w:val="0"/>
      <w:marRight w:val="0"/>
      <w:marTop w:val="-20"/>
      <w:marBottom w:val="-20"/>
      <w:divBdr>
        <w:top w:val="none" w:sz="0" w:space="0" w:color="auto"/>
        <w:left w:val="none" w:sz="0" w:space="0" w:color="auto"/>
        <w:bottom w:val="none" w:sz="0" w:space="0" w:color="auto"/>
        <w:right w:val="none" w:sz="0" w:space="0" w:color="auto"/>
      </w:divBdr>
    </w:div>
    <w:div w:id="658003276">
      <w:marLeft w:val="0"/>
      <w:marRight w:val="0"/>
      <w:marTop w:val="-20"/>
      <w:marBottom w:val="-20"/>
      <w:divBdr>
        <w:top w:val="none" w:sz="0" w:space="0" w:color="auto"/>
        <w:left w:val="none" w:sz="0" w:space="0" w:color="auto"/>
        <w:bottom w:val="none" w:sz="0" w:space="0" w:color="auto"/>
        <w:right w:val="none" w:sz="0" w:space="0" w:color="auto"/>
      </w:divBdr>
    </w:div>
    <w:div w:id="663507843">
      <w:marLeft w:val="0"/>
      <w:marRight w:val="0"/>
      <w:marTop w:val="-20"/>
      <w:marBottom w:val="-20"/>
      <w:divBdr>
        <w:top w:val="none" w:sz="0" w:space="0" w:color="auto"/>
        <w:left w:val="none" w:sz="0" w:space="0" w:color="auto"/>
        <w:bottom w:val="none" w:sz="0" w:space="0" w:color="auto"/>
        <w:right w:val="none" w:sz="0" w:space="0" w:color="auto"/>
      </w:divBdr>
    </w:div>
    <w:div w:id="665858925">
      <w:marLeft w:val="0"/>
      <w:marRight w:val="0"/>
      <w:marTop w:val="-20"/>
      <w:marBottom w:val="-20"/>
      <w:divBdr>
        <w:top w:val="none" w:sz="0" w:space="0" w:color="auto"/>
        <w:left w:val="none" w:sz="0" w:space="0" w:color="auto"/>
        <w:bottom w:val="none" w:sz="0" w:space="0" w:color="auto"/>
        <w:right w:val="none" w:sz="0" w:space="0" w:color="auto"/>
      </w:divBdr>
    </w:div>
    <w:div w:id="666975765">
      <w:marLeft w:val="0"/>
      <w:marRight w:val="0"/>
      <w:marTop w:val="-20"/>
      <w:marBottom w:val="-20"/>
      <w:divBdr>
        <w:top w:val="none" w:sz="0" w:space="0" w:color="auto"/>
        <w:left w:val="none" w:sz="0" w:space="0" w:color="auto"/>
        <w:bottom w:val="none" w:sz="0" w:space="0" w:color="auto"/>
        <w:right w:val="none" w:sz="0" w:space="0" w:color="auto"/>
      </w:divBdr>
    </w:div>
    <w:div w:id="668023527">
      <w:marLeft w:val="0"/>
      <w:marRight w:val="0"/>
      <w:marTop w:val="-20"/>
      <w:marBottom w:val="-20"/>
      <w:divBdr>
        <w:top w:val="none" w:sz="0" w:space="0" w:color="auto"/>
        <w:left w:val="none" w:sz="0" w:space="0" w:color="auto"/>
        <w:bottom w:val="none" w:sz="0" w:space="0" w:color="auto"/>
        <w:right w:val="none" w:sz="0" w:space="0" w:color="auto"/>
      </w:divBdr>
    </w:div>
    <w:div w:id="670449412">
      <w:marLeft w:val="0"/>
      <w:marRight w:val="0"/>
      <w:marTop w:val="-20"/>
      <w:marBottom w:val="-20"/>
      <w:divBdr>
        <w:top w:val="none" w:sz="0" w:space="0" w:color="auto"/>
        <w:left w:val="none" w:sz="0" w:space="0" w:color="auto"/>
        <w:bottom w:val="none" w:sz="0" w:space="0" w:color="auto"/>
        <w:right w:val="none" w:sz="0" w:space="0" w:color="auto"/>
      </w:divBdr>
    </w:div>
    <w:div w:id="671760007">
      <w:marLeft w:val="0"/>
      <w:marRight w:val="0"/>
      <w:marTop w:val="-20"/>
      <w:marBottom w:val="-20"/>
      <w:divBdr>
        <w:top w:val="none" w:sz="0" w:space="0" w:color="auto"/>
        <w:left w:val="none" w:sz="0" w:space="0" w:color="auto"/>
        <w:bottom w:val="none" w:sz="0" w:space="0" w:color="auto"/>
        <w:right w:val="none" w:sz="0" w:space="0" w:color="auto"/>
      </w:divBdr>
    </w:div>
    <w:div w:id="671840331">
      <w:marLeft w:val="0"/>
      <w:marRight w:val="0"/>
      <w:marTop w:val="-20"/>
      <w:marBottom w:val="-20"/>
      <w:divBdr>
        <w:top w:val="none" w:sz="0" w:space="0" w:color="auto"/>
        <w:left w:val="none" w:sz="0" w:space="0" w:color="auto"/>
        <w:bottom w:val="none" w:sz="0" w:space="0" w:color="auto"/>
        <w:right w:val="none" w:sz="0" w:space="0" w:color="auto"/>
      </w:divBdr>
    </w:div>
    <w:div w:id="672071732">
      <w:marLeft w:val="0"/>
      <w:marRight w:val="0"/>
      <w:marTop w:val="-20"/>
      <w:marBottom w:val="-20"/>
      <w:divBdr>
        <w:top w:val="none" w:sz="0" w:space="0" w:color="auto"/>
        <w:left w:val="none" w:sz="0" w:space="0" w:color="auto"/>
        <w:bottom w:val="none" w:sz="0" w:space="0" w:color="auto"/>
        <w:right w:val="none" w:sz="0" w:space="0" w:color="auto"/>
      </w:divBdr>
    </w:div>
    <w:div w:id="672420875">
      <w:marLeft w:val="0"/>
      <w:marRight w:val="0"/>
      <w:marTop w:val="-20"/>
      <w:marBottom w:val="-20"/>
      <w:divBdr>
        <w:top w:val="none" w:sz="0" w:space="0" w:color="auto"/>
        <w:left w:val="none" w:sz="0" w:space="0" w:color="auto"/>
        <w:bottom w:val="none" w:sz="0" w:space="0" w:color="auto"/>
        <w:right w:val="none" w:sz="0" w:space="0" w:color="auto"/>
      </w:divBdr>
    </w:div>
    <w:div w:id="673918702">
      <w:marLeft w:val="0"/>
      <w:marRight w:val="0"/>
      <w:marTop w:val="-20"/>
      <w:marBottom w:val="-20"/>
      <w:divBdr>
        <w:top w:val="none" w:sz="0" w:space="0" w:color="auto"/>
        <w:left w:val="none" w:sz="0" w:space="0" w:color="auto"/>
        <w:bottom w:val="none" w:sz="0" w:space="0" w:color="auto"/>
        <w:right w:val="none" w:sz="0" w:space="0" w:color="auto"/>
      </w:divBdr>
    </w:div>
    <w:div w:id="674261959">
      <w:marLeft w:val="0"/>
      <w:marRight w:val="0"/>
      <w:marTop w:val="-20"/>
      <w:marBottom w:val="-20"/>
      <w:divBdr>
        <w:top w:val="none" w:sz="0" w:space="0" w:color="auto"/>
        <w:left w:val="none" w:sz="0" w:space="0" w:color="auto"/>
        <w:bottom w:val="none" w:sz="0" w:space="0" w:color="auto"/>
        <w:right w:val="none" w:sz="0" w:space="0" w:color="auto"/>
      </w:divBdr>
    </w:div>
    <w:div w:id="674385780">
      <w:marLeft w:val="0"/>
      <w:marRight w:val="0"/>
      <w:marTop w:val="-20"/>
      <w:marBottom w:val="-20"/>
      <w:divBdr>
        <w:top w:val="none" w:sz="0" w:space="0" w:color="auto"/>
        <w:left w:val="none" w:sz="0" w:space="0" w:color="auto"/>
        <w:bottom w:val="none" w:sz="0" w:space="0" w:color="auto"/>
        <w:right w:val="none" w:sz="0" w:space="0" w:color="auto"/>
      </w:divBdr>
    </w:div>
    <w:div w:id="674646390">
      <w:marLeft w:val="0"/>
      <w:marRight w:val="0"/>
      <w:marTop w:val="-20"/>
      <w:marBottom w:val="-20"/>
      <w:divBdr>
        <w:top w:val="none" w:sz="0" w:space="0" w:color="auto"/>
        <w:left w:val="none" w:sz="0" w:space="0" w:color="auto"/>
        <w:bottom w:val="none" w:sz="0" w:space="0" w:color="auto"/>
        <w:right w:val="none" w:sz="0" w:space="0" w:color="auto"/>
      </w:divBdr>
    </w:div>
    <w:div w:id="679740023">
      <w:marLeft w:val="0"/>
      <w:marRight w:val="0"/>
      <w:marTop w:val="-20"/>
      <w:marBottom w:val="-20"/>
      <w:divBdr>
        <w:top w:val="none" w:sz="0" w:space="0" w:color="auto"/>
        <w:left w:val="none" w:sz="0" w:space="0" w:color="auto"/>
        <w:bottom w:val="none" w:sz="0" w:space="0" w:color="auto"/>
        <w:right w:val="none" w:sz="0" w:space="0" w:color="auto"/>
      </w:divBdr>
    </w:div>
    <w:div w:id="680081901">
      <w:marLeft w:val="0"/>
      <w:marRight w:val="0"/>
      <w:marTop w:val="-20"/>
      <w:marBottom w:val="-20"/>
      <w:divBdr>
        <w:top w:val="none" w:sz="0" w:space="0" w:color="auto"/>
        <w:left w:val="none" w:sz="0" w:space="0" w:color="auto"/>
        <w:bottom w:val="none" w:sz="0" w:space="0" w:color="auto"/>
        <w:right w:val="none" w:sz="0" w:space="0" w:color="auto"/>
      </w:divBdr>
    </w:div>
    <w:div w:id="680472083">
      <w:marLeft w:val="0"/>
      <w:marRight w:val="0"/>
      <w:marTop w:val="-20"/>
      <w:marBottom w:val="-20"/>
      <w:divBdr>
        <w:top w:val="none" w:sz="0" w:space="0" w:color="auto"/>
        <w:left w:val="none" w:sz="0" w:space="0" w:color="auto"/>
        <w:bottom w:val="none" w:sz="0" w:space="0" w:color="auto"/>
        <w:right w:val="none" w:sz="0" w:space="0" w:color="auto"/>
      </w:divBdr>
    </w:div>
    <w:div w:id="682249499">
      <w:marLeft w:val="0"/>
      <w:marRight w:val="0"/>
      <w:marTop w:val="-20"/>
      <w:marBottom w:val="-20"/>
      <w:divBdr>
        <w:top w:val="none" w:sz="0" w:space="0" w:color="auto"/>
        <w:left w:val="none" w:sz="0" w:space="0" w:color="auto"/>
        <w:bottom w:val="none" w:sz="0" w:space="0" w:color="auto"/>
        <w:right w:val="none" w:sz="0" w:space="0" w:color="auto"/>
      </w:divBdr>
    </w:div>
    <w:div w:id="684357936">
      <w:marLeft w:val="0"/>
      <w:marRight w:val="0"/>
      <w:marTop w:val="-20"/>
      <w:marBottom w:val="-20"/>
      <w:divBdr>
        <w:top w:val="none" w:sz="0" w:space="0" w:color="auto"/>
        <w:left w:val="none" w:sz="0" w:space="0" w:color="auto"/>
        <w:bottom w:val="none" w:sz="0" w:space="0" w:color="auto"/>
        <w:right w:val="none" w:sz="0" w:space="0" w:color="auto"/>
      </w:divBdr>
    </w:div>
    <w:div w:id="685402700">
      <w:marLeft w:val="0"/>
      <w:marRight w:val="0"/>
      <w:marTop w:val="-20"/>
      <w:marBottom w:val="-20"/>
      <w:divBdr>
        <w:top w:val="none" w:sz="0" w:space="0" w:color="auto"/>
        <w:left w:val="none" w:sz="0" w:space="0" w:color="auto"/>
        <w:bottom w:val="none" w:sz="0" w:space="0" w:color="auto"/>
        <w:right w:val="none" w:sz="0" w:space="0" w:color="auto"/>
      </w:divBdr>
    </w:div>
    <w:div w:id="689138261">
      <w:marLeft w:val="0"/>
      <w:marRight w:val="0"/>
      <w:marTop w:val="-20"/>
      <w:marBottom w:val="-20"/>
      <w:divBdr>
        <w:top w:val="none" w:sz="0" w:space="0" w:color="auto"/>
        <w:left w:val="none" w:sz="0" w:space="0" w:color="auto"/>
        <w:bottom w:val="none" w:sz="0" w:space="0" w:color="auto"/>
        <w:right w:val="none" w:sz="0" w:space="0" w:color="auto"/>
      </w:divBdr>
    </w:div>
    <w:div w:id="689531182">
      <w:marLeft w:val="0"/>
      <w:marRight w:val="0"/>
      <w:marTop w:val="-20"/>
      <w:marBottom w:val="-20"/>
      <w:divBdr>
        <w:top w:val="none" w:sz="0" w:space="0" w:color="auto"/>
        <w:left w:val="none" w:sz="0" w:space="0" w:color="auto"/>
        <w:bottom w:val="none" w:sz="0" w:space="0" w:color="auto"/>
        <w:right w:val="none" w:sz="0" w:space="0" w:color="auto"/>
      </w:divBdr>
    </w:div>
    <w:div w:id="693266867">
      <w:marLeft w:val="0"/>
      <w:marRight w:val="0"/>
      <w:marTop w:val="-20"/>
      <w:marBottom w:val="-20"/>
      <w:divBdr>
        <w:top w:val="none" w:sz="0" w:space="0" w:color="auto"/>
        <w:left w:val="none" w:sz="0" w:space="0" w:color="auto"/>
        <w:bottom w:val="none" w:sz="0" w:space="0" w:color="auto"/>
        <w:right w:val="none" w:sz="0" w:space="0" w:color="auto"/>
      </w:divBdr>
    </w:div>
    <w:div w:id="703483834">
      <w:marLeft w:val="0"/>
      <w:marRight w:val="0"/>
      <w:marTop w:val="-20"/>
      <w:marBottom w:val="-20"/>
      <w:divBdr>
        <w:top w:val="none" w:sz="0" w:space="0" w:color="auto"/>
        <w:left w:val="none" w:sz="0" w:space="0" w:color="auto"/>
        <w:bottom w:val="none" w:sz="0" w:space="0" w:color="auto"/>
        <w:right w:val="none" w:sz="0" w:space="0" w:color="auto"/>
      </w:divBdr>
    </w:div>
    <w:div w:id="703821592">
      <w:marLeft w:val="0"/>
      <w:marRight w:val="0"/>
      <w:marTop w:val="-20"/>
      <w:marBottom w:val="-20"/>
      <w:divBdr>
        <w:top w:val="none" w:sz="0" w:space="0" w:color="auto"/>
        <w:left w:val="none" w:sz="0" w:space="0" w:color="auto"/>
        <w:bottom w:val="none" w:sz="0" w:space="0" w:color="auto"/>
        <w:right w:val="none" w:sz="0" w:space="0" w:color="auto"/>
      </w:divBdr>
    </w:div>
    <w:div w:id="704253795">
      <w:marLeft w:val="0"/>
      <w:marRight w:val="0"/>
      <w:marTop w:val="-20"/>
      <w:marBottom w:val="-20"/>
      <w:divBdr>
        <w:top w:val="none" w:sz="0" w:space="0" w:color="auto"/>
        <w:left w:val="none" w:sz="0" w:space="0" w:color="auto"/>
        <w:bottom w:val="none" w:sz="0" w:space="0" w:color="auto"/>
        <w:right w:val="none" w:sz="0" w:space="0" w:color="auto"/>
      </w:divBdr>
    </w:div>
    <w:div w:id="708116735">
      <w:marLeft w:val="0"/>
      <w:marRight w:val="0"/>
      <w:marTop w:val="-20"/>
      <w:marBottom w:val="-20"/>
      <w:divBdr>
        <w:top w:val="none" w:sz="0" w:space="0" w:color="auto"/>
        <w:left w:val="none" w:sz="0" w:space="0" w:color="auto"/>
        <w:bottom w:val="none" w:sz="0" w:space="0" w:color="auto"/>
        <w:right w:val="none" w:sz="0" w:space="0" w:color="auto"/>
      </w:divBdr>
    </w:div>
    <w:div w:id="709455777">
      <w:marLeft w:val="0"/>
      <w:marRight w:val="0"/>
      <w:marTop w:val="-20"/>
      <w:marBottom w:val="-20"/>
      <w:divBdr>
        <w:top w:val="none" w:sz="0" w:space="0" w:color="auto"/>
        <w:left w:val="none" w:sz="0" w:space="0" w:color="auto"/>
        <w:bottom w:val="none" w:sz="0" w:space="0" w:color="auto"/>
        <w:right w:val="none" w:sz="0" w:space="0" w:color="auto"/>
      </w:divBdr>
    </w:div>
    <w:div w:id="712385847">
      <w:marLeft w:val="0"/>
      <w:marRight w:val="0"/>
      <w:marTop w:val="-20"/>
      <w:marBottom w:val="-20"/>
      <w:divBdr>
        <w:top w:val="none" w:sz="0" w:space="0" w:color="auto"/>
        <w:left w:val="none" w:sz="0" w:space="0" w:color="auto"/>
        <w:bottom w:val="none" w:sz="0" w:space="0" w:color="auto"/>
        <w:right w:val="none" w:sz="0" w:space="0" w:color="auto"/>
      </w:divBdr>
    </w:div>
    <w:div w:id="715813925">
      <w:marLeft w:val="0"/>
      <w:marRight w:val="0"/>
      <w:marTop w:val="-20"/>
      <w:marBottom w:val="-20"/>
      <w:divBdr>
        <w:top w:val="none" w:sz="0" w:space="0" w:color="auto"/>
        <w:left w:val="none" w:sz="0" w:space="0" w:color="auto"/>
        <w:bottom w:val="none" w:sz="0" w:space="0" w:color="auto"/>
        <w:right w:val="none" w:sz="0" w:space="0" w:color="auto"/>
      </w:divBdr>
    </w:div>
    <w:div w:id="717632727">
      <w:marLeft w:val="0"/>
      <w:marRight w:val="0"/>
      <w:marTop w:val="-20"/>
      <w:marBottom w:val="-20"/>
      <w:divBdr>
        <w:top w:val="none" w:sz="0" w:space="0" w:color="auto"/>
        <w:left w:val="none" w:sz="0" w:space="0" w:color="auto"/>
        <w:bottom w:val="none" w:sz="0" w:space="0" w:color="auto"/>
        <w:right w:val="none" w:sz="0" w:space="0" w:color="auto"/>
      </w:divBdr>
    </w:div>
    <w:div w:id="721445877">
      <w:marLeft w:val="0"/>
      <w:marRight w:val="0"/>
      <w:marTop w:val="-20"/>
      <w:marBottom w:val="-20"/>
      <w:divBdr>
        <w:top w:val="none" w:sz="0" w:space="0" w:color="auto"/>
        <w:left w:val="none" w:sz="0" w:space="0" w:color="auto"/>
        <w:bottom w:val="none" w:sz="0" w:space="0" w:color="auto"/>
        <w:right w:val="none" w:sz="0" w:space="0" w:color="auto"/>
      </w:divBdr>
    </w:div>
    <w:div w:id="722749004">
      <w:marLeft w:val="0"/>
      <w:marRight w:val="0"/>
      <w:marTop w:val="-20"/>
      <w:marBottom w:val="-20"/>
      <w:divBdr>
        <w:top w:val="none" w:sz="0" w:space="0" w:color="auto"/>
        <w:left w:val="none" w:sz="0" w:space="0" w:color="auto"/>
        <w:bottom w:val="none" w:sz="0" w:space="0" w:color="auto"/>
        <w:right w:val="none" w:sz="0" w:space="0" w:color="auto"/>
      </w:divBdr>
    </w:div>
    <w:div w:id="723676719">
      <w:marLeft w:val="0"/>
      <w:marRight w:val="0"/>
      <w:marTop w:val="-20"/>
      <w:marBottom w:val="-20"/>
      <w:divBdr>
        <w:top w:val="none" w:sz="0" w:space="0" w:color="auto"/>
        <w:left w:val="none" w:sz="0" w:space="0" w:color="auto"/>
        <w:bottom w:val="none" w:sz="0" w:space="0" w:color="auto"/>
        <w:right w:val="none" w:sz="0" w:space="0" w:color="auto"/>
      </w:divBdr>
    </w:div>
    <w:div w:id="724137341">
      <w:marLeft w:val="0"/>
      <w:marRight w:val="0"/>
      <w:marTop w:val="-20"/>
      <w:marBottom w:val="-20"/>
      <w:divBdr>
        <w:top w:val="none" w:sz="0" w:space="0" w:color="auto"/>
        <w:left w:val="none" w:sz="0" w:space="0" w:color="auto"/>
        <w:bottom w:val="none" w:sz="0" w:space="0" w:color="auto"/>
        <w:right w:val="none" w:sz="0" w:space="0" w:color="auto"/>
      </w:divBdr>
    </w:div>
    <w:div w:id="724566032">
      <w:marLeft w:val="0"/>
      <w:marRight w:val="0"/>
      <w:marTop w:val="-20"/>
      <w:marBottom w:val="-20"/>
      <w:divBdr>
        <w:top w:val="none" w:sz="0" w:space="0" w:color="auto"/>
        <w:left w:val="none" w:sz="0" w:space="0" w:color="auto"/>
        <w:bottom w:val="none" w:sz="0" w:space="0" w:color="auto"/>
        <w:right w:val="none" w:sz="0" w:space="0" w:color="auto"/>
      </w:divBdr>
    </w:div>
    <w:div w:id="726613881">
      <w:marLeft w:val="0"/>
      <w:marRight w:val="0"/>
      <w:marTop w:val="-20"/>
      <w:marBottom w:val="-20"/>
      <w:divBdr>
        <w:top w:val="none" w:sz="0" w:space="0" w:color="auto"/>
        <w:left w:val="none" w:sz="0" w:space="0" w:color="auto"/>
        <w:bottom w:val="none" w:sz="0" w:space="0" w:color="auto"/>
        <w:right w:val="none" w:sz="0" w:space="0" w:color="auto"/>
      </w:divBdr>
    </w:div>
    <w:div w:id="727147785">
      <w:marLeft w:val="0"/>
      <w:marRight w:val="0"/>
      <w:marTop w:val="-20"/>
      <w:marBottom w:val="-20"/>
      <w:divBdr>
        <w:top w:val="none" w:sz="0" w:space="0" w:color="auto"/>
        <w:left w:val="none" w:sz="0" w:space="0" w:color="auto"/>
        <w:bottom w:val="none" w:sz="0" w:space="0" w:color="auto"/>
        <w:right w:val="none" w:sz="0" w:space="0" w:color="auto"/>
      </w:divBdr>
    </w:div>
    <w:div w:id="730924245">
      <w:marLeft w:val="0"/>
      <w:marRight w:val="0"/>
      <w:marTop w:val="-20"/>
      <w:marBottom w:val="-20"/>
      <w:divBdr>
        <w:top w:val="none" w:sz="0" w:space="0" w:color="auto"/>
        <w:left w:val="none" w:sz="0" w:space="0" w:color="auto"/>
        <w:bottom w:val="none" w:sz="0" w:space="0" w:color="auto"/>
        <w:right w:val="none" w:sz="0" w:space="0" w:color="auto"/>
      </w:divBdr>
    </w:div>
    <w:div w:id="734931394">
      <w:marLeft w:val="0"/>
      <w:marRight w:val="0"/>
      <w:marTop w:val="-20"/>
      <w:marBottom w:val="-20"/>
      <w:divBdr>
        <w:top w:val="none" w:sz="0" w:space="0" w:color="auto"/>
        <w:left w:val="none" w:sz="0" w:space="0" w:color="auto"/>
        <w:bottom w:val="none" w:sz="0" w:space="0" w:color="auto"/>
        <w:right w:val="none" w:sz="0" w:space="0" w:color="auto"/>
      </w:divBdr>
    </w:div>
    <w:div w:id="737484451">
      <w:marLeft w:val="0"/>
      <w:marRight w:val="0"/>
      <w:marTop w:val="-20"/>
      <w:marBottom w:val="-20"/>
      <w:divBdr>
        <w:top w:val="none" w:sz="0" w:space="0" w:color="auto"/>
        <w:left w:val="none" w:sz="0" w:space="0" w:color="auto"/>
        <w:bottom w:val="none" w:sz="0" w:space="0" w:color="auto"/>
        <w:right w:val="none" w:sz="0" w:space="0" w:color="auto"/>
      </w:divBdr>
    </w:div>
    <w:div w:id="738334273">
      <w:marLeft w:val="0"/>
      <w:marRight w:val="0"/>
      <w:marTop w:val="-20"/>
      <w:marBottom w:val="-20"/>
      <w:divBdr>
        <w:top w:val="none" w:sz="0" w:space="0" w:color="auto"/>
        <w:left w:val="none" w:sz="0" w:space="0" w:color="auto"/>
        <w:bottom w:val="none" w:sz="0" w:space="0" w:color="auto"/>
        <w:right w:val="none" w:sz="0" w:space="0" w:color="auto"/>
      </w:divBdr>
    </w:div>
    <w:div w:id="739711586">
      <w:marLeft w:val="0"/>
      <w:marRight w:val="0"/>
      <w:marTop w:val="-20"/>
      <w:marBottom w:val="-20"/>
      <w:divBdr>
        <w:top w:val="none" w:sz="0" w:space="0" w:color="auto"/>
        <w:left w:val="none" w:sz="0" w:space="0" w:color="auto"/>
        <w:bottom w:val="none" w:sz="0" w:space="0" w:color="auto"/>
        <w:right w:val="none" w:sz="0" w:space="0" w:color="auto"/>
      </w:divBdr>
    </w:div>
    <w:div w:id="744256929">
      <w:marLeft w:val="0"/>
      <w:marRight w:val="0"/>
      <w:marTop w:val="-20"/>
      <w:marBottom w:val="-20"/>
      <w:divBdr>
        <w:top w:val="none" w:sz="0" w:space="0" w:color="auto"/>
        <w:left w:val="none" w:sz="0" w:space="0" w:color="auto"/>
        <w:bottom w:val="none" w:sz="0" w:space="0" w:color="auto"/>
        <w:right w:val="none" w:sz="0" w:space="0" w:color="auto"/>
      </w:divBdr>
    </w:div>
    <w:div w:id="744424697">
      <w:marLeft w:val="0"/>
      <w:marRight w:val="0"/>
      <w:marTop w:val="-20"/>
      <w:marBottom w:val="-20"/>
      <w:divBdr>
        <w:top w:val="none" w:sz="0" w:space="0" w:color="auto"/>
        <w:left w:val="none" w:sz="0" w:space="0" w:color="auto"/>
        <w:bottom w:val="none" w:sz="0" w:space="0" w:color="auto"/>
        <w:right w:val="none" w:sz="0" w:space="0" w:color="auto"/>
      </w:divBdr>
    </w:div>
    <w:div w:id="746998134">
      <w:marLeft w:val="0"/>
      <w:marRight w:val="0"/>
      <w:marTop w:val="-20"/>
      <w:marBottom w:val="-20"/>
      <w:divBdr>
        <w:top w:val="none" w:sz="0" w:space="0" w:color="auto"/>
        <w:left w:val="none" w:sz="0" w:space="0" w:color="auto"/>
        <w:bottom w:val="none" w:sz="0" w:space="0" w:color="auto"/>
        <w:right w:val="none" w:sz="0" w:space="0" w:color="auto"/>
      </w:divBdr>
    </w:div>
    <w:div w:id="747191107">
      <w:marLeft w:val="0"/>
      <w:marRight w:val="0"/>
      <w:marTop w:val="-20"/>
      <w:marBottom w:val="-20"/>
      <w:divBdr>
        <w:top w:val="none" w:sz="0" w:space="0" w:color="auto"/>
        <w:left w:val="none" w:sz="0" w:space="0" w:color="auto"/>
        <w:bottom w:val="none" w:sz="0" w:space="0" w:color="auto"/>
        <w:right w:val="none" w:sz="0" w:space="0" w:color="auto"/>
      </w:divBdr>
    </w:div>
    <w:div w:id="748507481">
      <w:marLeft w:val="0"/>
      <w:marRight w:val="0"/>
      <w:marTop w:val="-20"/>
      <w:marBottom w:val="-20"/>
      <w:divBdr>
        <w:top w:val="none" w:sz="0" w:space="0" w:color="auto"/>
        <w:left w:val="none" w:sz="0" w:space="0" w:color="auto"/>
        <w:bottom w:val="none" w:sz="0" w:space="0" w:color="auto"/>
        <w:right w:val="none" w:sz="0" w:space="0" w:color="auto"/>
      </w:divBdr>
    </w:div>
    <w:div w:id="748696592">
      <w:marLeft w:val="0"/>
      <w:marRight w:val="0"/>
      <w:marTop w:val="-20"/>
      <w:marBottom w:val="-20"/>
      <w:divBdr>
        <w:top w:val="none" w:sz="0" w:space="0" w:color="auto"/>
        <w:left w:val="none" w:sz="0" w:space="0" w:color="auto"/>
        <w:bottom w:val="none" w:sz="0" w:space="0" w:color="auto"/>
        <w:right w:val="none" w:sz="0" w:space="0" w:color="auto"/>
      </w:divBdr>
    </w:div>
    <w:div w:id="749472843">
      <w:marLeft w:val="0"/>
      <w:marRight w:val="0"/>
      <w:marTop w:val="-20"/>
      <w:marBottom w:val="-20"/>
      <w:divBdr>
        <w:top w:val="none" w:sz="0" w:space="0" w:color="auto"/>
        <w:left w:val="none" w:sz="0" w:space="0" w:color="auto"/>
        <w:bottom w:val="none" w:sz="0" w:space="0" w:color="auto"/>
        <w:right w:val="none" w:sz="0" w:space="0" w:color="auto"/>
      </w:divBdr>
    </w:div>
    <w:div w:id="753282035">
      <w:marLeft w:val="0"/>
      <w:marRight w:val="0"/>
      <w:marTop w:val="-20"/>
      <w:marBottom w:val="-20"/>
      <w:divBdr>
        <w:top w:val="none" w:sz="0" w:space="0" w:color="auto"/>
        <w:left w:val="none" w:sz="0" w:space="0" w:color="auto"/>
        <w:bottom w:val="none" w:sz="0" w:space="0" w:color="auto"/>
        <w:right w:val="none" w:sz="0" w:space="0" w:color="auto"/>
      </w:divBdr>
    </w:div>
    <w:div w:id="757799144">
      <w:marLeft w:val="0"/>
      <w:marRight w:val="0"/>
      <w:marTop w:val="-20"/>
      <w:marBottom w:val="-20"/>
      <w:divBdr>
        <w:top w:val="none" w:sz="0" w:space="0" w:color="auto"/>
        <w:left w:val="none" w:sz="0" w:space="0" w:color="auto"/>
        <w:bottom w:val="none" w:sz="0" w:space="0" w:color="auto"/>
        <w:right w:val="none" w:sz="0" w:space="0" w:color="auto"/>
      </w:divBdr>
    </w:div>
    <w:div w:id="761220146">
      <w:marLeft w:val="0"/>
      <w:marRight w:val="0"/>
      <w:marTop w:val="-20"/>
      <w:marBottom w:val="-20"/>
      <w:divBdr>
        <w:top w:val="none" w:sz="0" w:space="0" w:color="auto"/>
        <w:left w:val="none" w:sz="0" w:space="0" w:color="auto"/>
        <w:bottom w:val="none" w:sz="0" w:space="0" w:color="auto"/>
        <w:right w:val="none" w:sz="0" w:space="0" w:color="auto"/>
      </w:divBdr>
    </w:div>
    <w:div w:id="761297928">
      <w:marLeft w:val="0"/>
      <w:marRight w:val="0"/>
      <w:marTop w:val="-20"/>
      <w:marBottom w:val="-20"/>
      <w:divBdr>
        <w:top w:val="none" w:sz="0" w:space="0" w:color="auto"/>
        <w:left w:val="none" w:sz="0" w:space="0" w:color="auto"/>
        <w:bottom w:val="none" w:sz="0" w:space="0" w:color="auto"/>
        <w:right w:val="none" w:sz="0" w:space="0" w:color="auto"/>
      </w:divBdr>
    </w:div>
    <w:div w:id="761995741">
      <w:marLeft w:val="0"/>
      <w:marRight w:val="0"/>
      <w:marTop w:val="-20"/>
      <w:marBottom w:val="-20"/>
      <w:divBdr>
        <w:top w:val="none" w:sz="0" w:space="0" w:color="auto"/>
        <w:left w:val="none" w:sz="0" w:space="0" w:color="auto"/>
        <w:bottom w:val="none" w:sz="0" w:space="0" w:color="auto"/>
        <w:right w:val="none" w:sz="0" w:space="0" w:color="auto"/>
      </w:divBdr>
    </w:div>
    <w:div w:id="762914724">
      <w:marLeft w:val="0"/>
      <w:marRight w:val="0"/>
      <w:marTop w:val="-20"/>
      <w:marBottom w:val="-20"/>
      <w:divBdr>
        <w:top w:val="none" w:sz="0" w:space="0" w:color="auto"/>
        <w:left w:val="none" w:sz="0" w:space="0" w:color="auto"/>
        <w:bottom w:val="none" w:sz="0" w:space="0" w:color="auto"/>
        <w:right w:val="none" w:sz="0" w:space="0" w:color="auto"/>
      </w:divBdr>
    </w:div>
    <w:div w:id="764957008">
      <w:marLeft w:val="0"/>
      <w:marRight w:val="0"/>
      <w:marTop w:val="-20"/>
      <w:marBottom w:val="-20"/>
      <w:divBdr>
        <w:top w:val="none" w:sz="0" w:space="0" w:color="auto"/>
        <w:left w:val="none" w:sz="0" w:space="0" w:color="auto"/>
        <w:bottom w:val="none" w:sz="0" w:space="0" w:color="auto"/>
        <w:right w:val="none" w:sz="0" w:space="0" w:color="auto"/>
      </w:divBdr>
    </w:div>
    <w:div w:id="765925557">
      <w:marLeft w:val="0"/>
      <w:marRight w:val="0"/>
      <w:marTop w:val="-20"/>
      <w:marBottom w:val="-20"/>
      <w:divBdr>
        <w:top w:val="none" w:sz="0" w:space="0" w:color="auto"/>
        <w:left w:val="none" w:sz="0" w:space="0" w:color="auto"/>
        <w:bottom w:val="none" w:sz="0" w:space="0" w:color="auto"/>
        <w:right w:val="none" w:sz="0" w:space="0" w:color="auto"/>
      </w:divBdr>
    </w:div>
    <w:div w:id="766537704">
      <w:marLeft w:val="0"/>
      <w:marRight w:val="0"/>
      <w:marTop w:val="-20"/>
      <w:marBottom w:val="-20"/>
      <w:divBdr>
        <w:top w:val="none" w:sz="0" w:space="0" w:color="auto"/>
        <w:left w:val="none" w:sz="0" w:space="0" w:color="auto"/>
        <w:bottom w:val="none" w:sz="0" w:space="0" w:color="auto"/>
        <w:right w:val="none" w:sz="0" w:space="0" w:color="auto"/>
      </w:divBdr>
    </w:div>
    <w:div w:id="766847642">
      <w:marLeft w:val="0"/>
      <w:marRight w:val="0"/>
      <w:marTop w:val="-20"/>
      <w:marBottom w:val="-20"/>
      <w:divBdr>
        <w:top w:val="none" w:sz="0" w:space="0" w:color="auto"/>
        <w:left w:val="none" w:sz="0" w:space="0" w:color="auto"/>
        <w:bottom w:val="none" w:sz="0" w:space="0" w:color="auto"/>
        <w:right w:val="none" w:sz="0" w:space="0" w:color="auto"/>
      </w:divBdr>
    </w:div>
    <w:div w:id="767435014">
      <w:marLeft w:val="0"/>
      <w:marRight w:val="0"/>
      <w:marTop w:val="-20"/>
      <w:marBottom w:val="-20"/>
      <w:divBdr>
        <w:top w:val="none" w:sz="0" w:space="0" w:color="auto"/>
        <w:left w:val="none" w:sz="0" w:space="0" w:color="auto"/>
        <w:bottom w:val="none" w:sz="0" w:space="0" w:color="auto"/>
        <w:right w:val="none" w:sz="0" w:space="0" w:color="auto"/>
      </w:divBdr>
    </w:div>
    <w:div w:id="768501175">
      <w:marLeft w:val="0"/>
      <w:marRight w:val="0"/>
      <w:marTop w:val="-20"/>
      <w:marBottom w:val="-20"/>
      <w:divBdr>
        <w:top w:val="none" w:sz="0" w:space="0" w:color="auto"/>
        <w:left w:val="none" w:sz="0" w:space="0" w:color="auto"/>
        <w:bottom w:val="none" w:sz="0" w:space="0" w:color="auto"/>
        <w:right w:val="none" w:sz="0" w:space="0" w:color="auto"/>
      </w:divBdr>
    </w:div>
    <w:div w:id="769669391">
      <w:marLeft w:val="0"/>
      <w:marRight w:val="0"/>
      <w:marTop w:val="-20"/>
      <w:marBottom w:val="-20"/>
      <w:divBdr>
        <w:top w:val="none" w:sz="0" w:space="0" w:color="auto"/>
        <w:left w:val="none" w:sz="0" w:space="0" w:color="auto"/>
        <w:bottom w:val="none" w:sz="0" w:space="0" w:color="auto"/>
        <w:right w:val="none" w:sz="0" w:space="0" w:color="auto"/>
      </w:divBdr>
    </w:div>
    <w:div w:id="769817287">
      <w:marLeft w:val="0"/>
      <w:marRight w:val="0"/>
      <w:marTop w:val="-20"/>
      <w:marBottom w:val="-20"/>
      <w:divBdr>
        <w:top w:val="none" w:sz="0" w:space="0" w:color="auto"/>
        <w:left w:val="none" w:sz="0" w:space="0" w:color="auto"/>
        <w:bottom w:val="none" w:sz="0" w:space="0" w:color="auto"/>
        <w:right w:val="none" w:sz="0" w:space="0" w:color="auto"/>
      </w:divBdr>
    </w:div>
    <w:div w:id="771165069">
      <w:marLeft w:val="0"/>
      <w:marRight w:val="0"/>
      <w:marTop w:val="-20"/>
      <w:marBottom w:val="-20"/>
      <w:divBdr>
        <w:top w:val="none" w:sz="0" w:space="0" w:color="auto"/>
        <w:left w:val="none" w:sz="0" w:space="0" w:color="auto"/>
        <w:bottom w:val="none" w:sz="0" w:space="0" w:color="auto"/>
        <w:right w:val="none" w:sz="0" w:space="0" w:color="auto"/>
      </w:divBdr>
    </w:div>
    <w:div w:id="774520332">
      <w:marLeft w:val="0"/>
      <w:marRight w:val="0"/>
      <w:marTop w:val="-20"/>
      <w:marBottom w:val="-20"/>
      <w:divBdr>
        <w:top w:val="none" w:sz="0" w:space="0" w:color="auto"/>
        <w:left w:val="none" w:sz="0" w:space="0" w:color="auto"/>
        <w:bottom w:val="none" w:sz="0" w:space="0" w:color="auto"/>
        <w:right w:val="none" w:sz="0" w:space="0" w:color="auto"/>
      </w:divBdr>
    </w:div>
    <w:div w:id="779106143">
      <w:marLeft w:val="0"/>
      <w:marRight w:val="0"/>
      <w:marTop w:val="-20"/>
      <w:marBottom w:val="-20"/>
      <w:divBdr>
        <w:top w:val="none" w:sz="0" w:space="0" w:color="auto"/>
        <w:left w:val="none" w:sz="0" w:space="0" w:color="auto"/>
        <w:bottom w:val="none" w:sz="0" w:space="0" w:color="auto"/>
        <w:right w:val="none" w:sz="0" w:space="0" w:color="auto"/>
      </w:divBdr>
    </w:div>
    <w:div w:id="779564165">
      <w:marLeft w:val="0"/>
      <w:marRight w:val="0"/>
      <w:marTop w:val="-20"/>
      <w:marBottom w:val="-20"/>
      <w:divBdr>
        <w:top w:val="none" w:sz="0" w:space="0" w:color="auto"/>
        <w:left w:val="none" w:sz="0" w:space="0" w:color="auto"/>
        <w:bottom w:val="none" w:sz="0" w:space="0" w:color="auto"/>
        <w:right w:val="none" w:sz="0" w:space="0" w:color="auto"/>
      </w:divBdr>
    </w:div>
    <w:div w:id="782190382">
      <w:marLeft w:val="0"/>
      <w:marRight w:val="0"/>
      <w:marTop w:val="-20"/>
      <w:marBottom w:val="-20"/>
      <w:divBdr>
        <w:top w:val="none" w:sz="0" w:space="0" w:color="auto"/>
        <w:left w:val="none" w:sz="0" w:space="0" w:color="auto"/>
        <w:bottom w:val="none" w:sz="0" w:space="0" w:color="auto"/>
        <w:right w:val="none" w:sz="0" w:space="0" w:color="auto"/>
      </w:divBdr>
    </w:div>
    <w:div w:id="782918575">
      <w:marLeft w:val="0"/>
      <w:marRight w:val="0"/>
      <w:marTop w:val="-20"/>
      <w:marBottom w:val="-20"/>
      <w:divBdr>
        <w:top w:val="none" w:sz="0" w:space="0" w:color="auto"/>
        <w:left w:val="none" w:sz="0" w:space="0" w:color="auto"/>
        <w:bottom w:val="none" w:sz="0" w:space="0" w:color="auto"/>
        <w:right w:val="none" w:sz="0" w:space="0" w:color="auto"/>
      </w:divBdr>
    </w:div>
    <w:div w:id="782962141">
      <w:marLeft w:val="0"/>
      <w:marRight w:val="0"/>
      <w:marTop w:val="-20"/>
      <w:marBottom w:val="-20"/>
      <w:divBdr>
        <w:top w:val="none" w:sz="0" w:space="0" w:color="auto"/>
        <w:left w:val="none" w:sz="0" w:space="0" w:color="auto"/>
        <w:bottom w:val="none" w:sz="0" w:space="0" w:color="auto"/>
        <w:right w:val="none" w:sz="0" w:space="0" w:color="auto"/>
      </w:divBdr>
      <w:divsChild>
        <w:div w:id="1440643232">
          <w:marLeft w:val="0"/>
          <w:marRight w:val="0"/>
          <w:marTop w:val="-20"/>
          <w:marBottom w:val="-20"/>
          <w:divBdr>
            <w:top w:val="none" w:sz="0" w:space="0" w:color="auto"/>
            <w:left w:val="none" w:sz="0" w:space="0" w:color="auto"/>
            <w:bottom w:val="none" w:sz="0" w:space="0" w:color="auto"/>
            <w:right w:val="none" w:sz="0" w:space="0" w:color="auto"/>
          </w:divBdr>
        </w:div>
        <w:div w:id="1257013045">
          <w:marLeft w:val="0"/>
          <w:marRight w:val="0"/>
          <w:marTop w:val="-20"/>
          <w:marBottom w:val="-20"/>
          <w:divBdr>
            <w:top w:val="none" w:sz="0" w:space="0" w:color="auto"/>
            <w:left w:val="none" w:sz="0" w:space="0" w:color="auto"/>
            <w:bottom w:val="none" w:sz="0" w:space="0" w:color="auto"/>
            <w:right w:val="none" w:sz="0" w:space="0" w:color="auto"/>
          </w:divBdr>
        </w:div>
      </w:divsChild>
    </w:div>
    <w:div w:id="782963215">
      <w:marLeft w:val="0"/>
      <w:marRight w:val="0"/>
      <w:marTop w:val="-20"/>
      <w:marBottom w:val="-20"/>
      <w:divBdr>
        <w:top w:val="none" w:sz="0" w:space="0" w:color="auto"/>
        <w:left w:val="none" w:sz="0" w:space="0" w:color="auto"/>
        <w:bottom w:val="none" w:sz="0" w:space="0" w:color="auto"/>
        <w:right w:val="none" w:sz="0" w:space="0" w:color="auto"/>
      </w:divBdr>
    </w:div>
    <w:div w:id="783696055">
      <w:marLeft w:val="0"/>
      <w:marRight w:val="0"/>
      <w:marTop w:val="-20"/>
      <w:marBottom w:val="-20"/>
      <w:divBdr>
        <w:top w:val="none" w:sz="0" w:space="0" w:color="auto"/>
        <w:left w:val="none" w:sz="0" w:space="0" w:color="auto"/>
        <w:bottom w:val="none" w:sz="0" w:space="0" w:color="auto"/>
        <w:right w:val="none" w:sz="0" w:space="0" w:color="auto"/>
      </w:divBdr>
    </w:div>
    <w:div w:id="784467567">
      <w:marLeft w:val="0"/>
      <w:marRight w:val="0"/>
      <w:marTop w:val="-20"/>
      <w:marBottom w:val="-20"/>
      <w:divBdr>
        <w:top w:val="none" w:sz="0" w:space="0" w:color="auto"/>
        <w:left w:val="none" w:sz="0" w:space="0" w:color="auto"/>
        <w:bottom w:val="none" w:sz="0" w:space="0" w:color="auto"/>
        <w:right w:val="none" w:sz="0" w:space="0" w:color="auto"/>
      </w:divBdr>
    </w:div>
    <w:div w:id="786774217">
      <w:marLeft w:val="0"/>
      <w:marRight w:val="0"/>
      <w:marTop w:val="-20"/>
      <w:marBottom w:val="-20"/>
      <w:divBdr>
        <w:top w:val="none" w:sz="0" w:space="0" w:color="auto"/>
        <w:left w:val="none" w:sz="0" w:space="0" w:color="auto"/>
        <w:bottom w:val="none" w:sz="0" w:space="0" w:color="auto"/>
        <w:right w:val="none" w:sz="0" w:space="0" w:color="auto"/>
      </w:divBdr>
    </w:div>
    <w:div w:id="788940407">
      <w:marLeft w:val="0"/>
      <w:marRight w:val="0"/>
      <w:marTop w:val="-20"/>
      <w:marBottom w:val="-20"/>
      <w:divBdr>
        <w:top w:val="none" w:sz="0" w:space="0" w:color="auto"/>
        <w:left w:val="none" w:sz="0" w:space="0" w:color="auto"/>
        <w:bottom w:val="none" w:sz="0" w:space="0" w:color="auto"/>
        <w:right w:val="none" w:sz="0" w:space="0" w:color="auto"/>
      </w:divBdr>
    </w:div>
    <w:div w:id="790635127">
      <w:marLeft w:val="0"/>
      <w:marRight w:val="0"/>
      <w:marTop w:val="-20"/>
      <w:marBottom w:val="-20"/>
      <w:divBdr>
        <w:top w:val="none" w:sz="0" w:space="0" w:color="auto"/>
        <w:left w:val="none" w:sz="0" w:space="0" w:color="auto"/>
        <w:bottom w:val="none" w:sz="0" w:space="0" w:color="auto"/>
        <w:right w:val="none" w:sz="0" w:space="0" w:color="auto"/>
      </w:divBdr>
    </w:div>
    <w:div w:id="794369465">
      <w:marLeft w:val="0"/>
      <w:marRight w:val="0"/>
      <w:marTop w:val="-20"/>
      <w:marBottom w:val="-20"/>
      <w:divBdr>
        <w:top w:val="none" w:sz="0" w:space="0" w:color="auto"/>
        <w:left w:val="none" w:sz="0" w:space="0" w:color="auto"/>
        <w:bottom w:val="none" w:sz="0" w:space="0" w:color="auto"/>
        <w:right w:val="none" w:sz="0" w:space="0" w:color="auto"/>
      </w:divBdr>
    </w:div>
    <w:div w:id="794905397">
      <w:marLeft w:val="0"/>
      <w:marRight w:val="0"/>
      <w:marTop w:val="-20"/>
      <w:marBottom w:val="-20"/>
      <w:divBdr>
        <w:top w:val="none" w:sz="0" w:space="0" w:color="auto"/>
        <w:left w:val="none" w:sz="0" w:space="0" w:color="auto"/>
        <w:bottom w:val="none" w:sz="0" w:space="0" w:color="auto"/>
        <w:right w:val="none" w:sz="0" w:space="0" w:color="auto"/>
      </w:divBdr>
    </w:div>
    <w:div w:id="795756993">
      <w:marLeft w:val="0"/>
      <w:marRight w:val="0"/>
      <w:marTop w:val="-20"/>
      <w:marBottom w:val="-20"/>
      <w:divBdr>
        <w:top w:val="none" w:sz="0" w:space="0" w:color="auto"/>
        <w:left w:val="none" w:sz="0" w:space="0" w:color="auto"/>
        <w:bottom w:val="none" w:sz="0" w:space="0" w:color="auto"/>
        <w:right w:val="none" w:sz="0" w:space="0" w:color="auto"/>
      </w:divBdr>
    </w:div>
    <w:div w:id="796073198">
      <w:marLeft w:val="0"/>
      <w:marRight w:val="0"/>
      <w:marTop w:val="-20"/>
      <w:marBottom w:val="-20"/>
      <w:divBdr>
        <w:top w:val="none" w:sz="0" w:space="0" w:color="auto"/>
        <w:left w:val="none" w:sz="0" w:space="0" w:color="auto"/>
        <w:bottom w:val="none" w:sz="0" w:space="0" w:color="auto"/>
        <w:right w:val="none" w:sz="0" w:space="0" w:color="auto"/>
      </w:divBdr>
    </w:div>
    <w:div w:id="796265873">
      <w:marLeft w:val="0"/>
      <w:marRight w:val="0"/>
      <w:marTop w:val="-20"/>
      <w:marBottom w:val="-20"/>
      <w:divBdr>
        <w:top w:val="none" w:sz="0" w:space="0" w:color="auto"/>
        <w:left w:val="none" w:sz="0" w:space="0" w:color="auto"/>
        <w:bottom w:val="none" w:sz="0" w:space="0" w:color="auto"/>
        <w:right w:val="none" w:sz="0" w:space="0" w:color="auto"/>
      </w:divBdr>
    </w:div>
    <w:div w:id="801725334">
      <w:marLeft w:val="0"/>
      <w:marRight w:val="0"/>
      <w:marTop w:val="-20"/>
      <w:marBottom w:val="-20"/>
      <w:divBdr>
        <w:top w:val="none" w:sz="0" w:space="0" w:color="auto"/>
        <w:left w:val="none" w:sz="0" w:space="0" w:color="auto"/>
        <w:bottom w:val="none" w:sz="0" w:space="0" w:color="auto"/>
        <w:right w:val="none" w:sz="0" w:space="0" w:color="auto"/>
      </w:divBdr>
    </w:div>
    <w:div w:id="803081969">
      <w:marLeft w:val="0"/>
      <w:marRight w:val="0"/>
      <w:marTop w:val="-20"/>
      <w:marBottom w:val="-20"/>
      <w:divBdr>
        <w:top w:val="none" w:sz="0" w:space="0" w:color="auto"/>
        <w:left w:val="none" w:sz="0" w:space="0" w:color="auto"/>
        <w:bottom w:val="none" w:sz="0" w:space="0" w:color="auto"/>
        <w:right w:val="none" w:sz="0" w:space="0" w:color="auto"/>
      </w:divBdr>
    </w:div>
    <w:div w:id="803233363">
      <w:marLeft w:val="0"/>
      <w:marRight w:val="0"/>
      <w:marTop w:val="-20"/>
      <w:marBottom w:val="-20"/>
      <w:divBdr>
        <w:top w:val="none" w:sz="0" w:space="0" w:color="auto"/>
        <w:left w:val="none" w:sz="0" w:space="0" w:color="auto"/>
        <w:bottom w:val="none" w:sz="0" w:space="0" w:color="auto"/>
        <w:right w:val="none" w:sz="0" w:space="0" w:color="auto"/>
      </w:divBdr>
    </w:div>
    <w:div w:id="803355960">
      <w:marLeft w:val="0"/>
      <w:marRight w:val="0"/>
      <w:marTop w:val="-20"/>
      <w:marBottom w:val="-20"/>
      <w:divBdr>
        <w:top w:val="none" w:sz="0" w:space="0" w:color="auto"/>
        <w:left w:val="none" w:sz="0" w:space="0" w:color="auto"/>
        <w:bottom w:val="none" w:sz="0" w:space="0" w:color="auto"/>
        <w:right w:val="none" w:sz="0" w:space="0" w:color="auto"/>
      </w:divBdr>
    </w:div>
    <w:div w:id="803431647">
      <w:marLeft w:val="0"/>
      <w:marRight w:val="0"/>
      <w:marTop w:val="-20"/>
      <w:marBottom w:val="-20"/>
      <w:divBdr>
        <w:top w:val="none" w:sz="0" w:space="0" w:color="auto"/>
        <w:left w:val="none" w:sz="0" w:space="0" w:color="auto"/>
        <w:bottom w:val="none" w:sz="0" w:space="0" w:color="auto"/>
        <w:right w:val="none" w:sz="0" w:space="0" w:color="auto"/>
      </w:divBdr>
    </w:div>
    <w:div w:id="805271567">
      <w:marLeft w:val="0"/>
      <w:marRight w:val="0"/>
      <w:marTop w:val="-20"/>
      <w:marBottom w:val="-20"/>
      <w:divBdr>
        <w:top w:val="none" w:sz="0" w:space="0" w:color="auto"/>
        <w:left w:val="none" w:sz="0" w:space="0" w:color="auto"/>
        <w:bottom w:val="none" w:sz="0" w:space="0" w:color="auto"/>
        <w:right w:val="none" w:sz="0" w:space="0" w:color="auto"/>
      </w:divBdr>
    </w:div>
    <w:div w:id="805973444">
      <w:marLeft w:val="0"/>
      <w:marRight w:val="0"/>
      <w:marTop w:val="-20"/>
      <w:marBottom w:val="-20"/>
      <w:divBdr>
        <w:top w:val="none" w:sz="0" w:space="0" w:color="auto"/>
        <w:left w:val="none" w:sz="0" w:space="0" w:color="auto"/>
        <w:bottom w:val="none" w:sz="0" w:space="0" w:color="auto"/>
        <w:right w:val="none" w:sz="0" w:space="0" w:color="auto"/>
      </w:divBdr>
    </w:div>
    <w:div w:id="809323547">
      <w:marLeft w:val="0"/>
      <w:marRight w:val="0"/>
      <w:marTop w:val="-20"/>
      <w:marBottom w:val="-20"/>
      <w:divBdr>
        <w:top w:val="none" w:sz="0" w:space="0" w:color="auto"/>
        <w:left w:val="none" w:sz="0" w:space="0" w:color="auto"/>
        <w:bottom w:val="none" w:sz="0" w:space="0" w:color="auto"/>
        <w:right w:val="none" w:sz="0" w:space="0" w:color="auto"/>
      </w:divBdr>
    </w:div>
    <w:div w:id="811020552">
      <w:marLeft w:val="0"/>
      <w:marRight w:val="0"/>
      <w:marTop w:val="-20"/>
      <w:marBottom w:val="-20"/>
      <w:divBdr>
        <w:top w:val="none" w:sz="0" w:space="0" w:color="auto"/>
        <w:left w:val="none" w:sz="0" w:space="0" w:color="auto"/>
        <w:bottom w:val="none" w:sz="0" w:space="0" w:color="auto"/>
        <w:right w:val="none" w:sz="0" w:space="0" w:color="auto"/>
      </w:divBdr>
    </w:div>
    <w:div w:id="813178563">
      <w:marLeft w:val="0"/>
      <w:marRight w:val="0"/>
      <w:marTop w:val="-20"/>
      <w:marBottom w:val="-20"/>
      <w:divBdr>
        <w:top w:val="none" w:sz="0" w:space="0" w:color="auto"/>
        <w:left w:val="none" w:sz="0" w:space="0" w:color="auto"/>
        <w:bottom w:val="none" w:sz="0" w:space="0" w:color="auto"/>
        <w:right w:val="none" w:sz="0" w:space="0" w:color="auto"/>
      </w:divBdr>
    </w:div>
    <w:div w:id="813988320">
      <w:marLeft w:val="0"/>
      <w:marRight w:val="0"/>
      <w:marTop w:val="-20"/>
      <w:marBottom w:val="-20"/>
      <w:divBdr>
        <w:top w:val="none" w:sz="0" w:space="0" w:color="auto"/>
        <w:left w:val="none" w:sz="0" w:space="0" w:color="auto"/>
        <w:bottom w:val="none" w:sz="0" w:space="0" w:color="auto"/>
        <w:right w:val="none" w:sz="0" w:space="0" w:color="auto"/>
      </w:divBdr>
    </w:div>
    <w:div w:id="814176470">
      <w:marLeft w:val="0"/>
      <w:marRight w:val="0"/>
      <w:marTop w:val="-20"/>
      <w:marBottom w:val="-20"/>
      <w:divBdr>
        <w:top w:val="none" w:sz="0" w:space="0" w:color="auto"/>
        <w:left w:val="none" w:sz="0" w:space="0" w:color="auto"/>
        <w:bottom w:val="none" w:sz="0" w:space="0" w:color="auto"/>
        <w:right w:val="none" w:sz="0" w:space="0" w:color="auto"/>
      </w:divBdr>
    </w:div>
    <w:div w:id="814416775">
      <w:marLeft w:val="0"/>
      <w:marRight w:val="0"/>
      <w:marTop w:val="-20"/>
      <w:marBottom w:val="-20"/>
      <w:divBdr>
        <w:top w:val="none" w:sz="0" w:space="0" w:color="auto"/>
        <w:left w:val="none" w:sz="0" w:space="0" w:color="auto"/>
        <w:bottom w:val="none" w:sz="0" w:space="0" w:color="auto"/>
        <w:right w:val="none" w:sz="0" w:space="0" w:color="auto"/>
      </w:divBdr>
    </w:div>
    <w:div w:id="816142725">
      <w:marLeft w:val="0"/>
      <w:marRight w:val="0"/>
      <w:marTop w:val="-20"/>
      <w:marBottom w:val="-20"/>
      <w:divBdr>
        <w:top w:val="none" w:sz="0" w:space="0" w:color="auto"/>
        <w:left w:val="none" w:sz="0" w:space="0" w:color="auto"/>
        <w:bottom w:val="none" w:sz="0" w:space="0" w:color="auto"/>
        <w:right w:val="none" w:sz="0" w:space="0" w:color="auto"/>
      </w:divBdr>
    </w:div>
    <w:div w:id="816334521">
      <w:marLeft w:val="0"/>
      <w:marRight w:val="0"/>
      <w:marTop w:val="-20"/>
      <w:marBottom w:val="-20"/>
      <w:divBdr>
        <w:top w:val="none" w:sz="0" w:space="0" w:color="auto"/>
        <w:left w:val="none" w:sz="0" w:space="0" w:color="auto"/>
        <w:bottom w:val="none" w:sz="0" w:space="0" w:color="auto"/>
        <w:right w:val="none" w:sz="0" w:space="0" w:color="auto"/>
      </w:divBdr>
    </w:div>
    <w:div w:id="816991317">
      <w:marLeft w:val="0"/>
      <w:marRight w:val="0"/>
      <w:marTop w:val="-20"/>
      <w:marBottom w:val="-20"/>
      <w:divBdr>
        <w:top w:val="none" w:sz="0" w:space="0" w:color="auto"/>
        <w:left w:val="none" w:sz="0" w:space="0" w:color="auto"/>
        <w:bottom w:val="none" w:sz="0" w:space="0" w:color="auto"/>
        <w:right w:val="none" w:sz="0" w:space="0" w:color="auto"/>
      </w:divBdr>
    </w:div>
    <w:div w:id="817503591">
      <w:marLeft w:val="0"/>
      <w:marRight w:val="0"/>
      <w:marTop w:val="-20"/>
      <w:marBottom w:val="-20"/>
      <w:divBdr>
        <w:top w:val="none" w:sz="0" w:space="0" w:color="auto"/>
        <w:left w:val="none" w:sz="0" w:space="0" w:color="auto"/>
        <w:bottom w:val="none" w:sz="0" w:space="0" w:color="auto"/>
        <w:right w:val="none" w:sz="0" w:space="0" w:color="auto"/>
      </w:divBdr>
    </w:div>
    <w:div w:id="819078807">
      <w:marLeft w:val="0"/>
      <w:marRight w:val="0"/>
      <w:marTop w:val="-20"/>
      <w:marBottom w:val="-20"/>
      <w:divBdr>
        <w:top w:val="none" w:sz="0" w:space="0" w:color="auto"/>
        <w:left w:val="none" w:sz="0" w:space="0" w:color="auto"/>
        <w:bottom w:val="none" w:sz="0" w:space="0" w:color="auto"/>
        <w:right w:val="none" w:sz="0" w:space="0" w:color="auto"/>
      </w:divBdr>
    </w:div>
    <w:div w:id="819883162">
      <w:marLeft w:val="0"/>
      <w:marRight w:val="0"/>
      <w:marTop w:val="-20"/>
      <w:marBottom w:val="-20"/>
      <w:divBdr>
        <w:top w:val="none" w:sz="0" w:space="0" w:color="auto"/>
        <w:left w:val="none" w:sz="0" w:space="0" w:color="auto"/>
        <w:bottom w:val="none" w:sz="0" w:space="0" w:color="auto"/>
        <w:right w:val="none" w:sz="0" w:space="0" w:color="auto"/>
      </w:divBdr>
    </w:div>
    <w:div w:id="822310690">
      <w:marLeft w:val="0"/>
      <w:marRight w:val="0"/>
      <w:marTop w:val="-20"/>
      <w:marBottom w:val="-20"/>
      <w:divBdr>
        <w:top w:val="none" w:sz="0" w:space="0" w:color="auto"/>
        <w:left w:val="none" w:sz="0" w:space="0" w:color="auto"/>
        <w:bottom w:val="none" w:sz="0" w:space="0" w:color="auto"/>
        <w:right w:val="none" w:sz="0" w:space="0" w:color="auto"/>
      </w:divBdr>
    </w:div>
    <w:div w:id="823936154">
      <w:marLeft w:val="0"/>
      <w:marRight w:val="0"/>
      <w:marTop w:val="-20"/>
      <w:marBottom w:val="-20"/>
      <w:divBdr>
        <w:top w:val="none" w:sz="0" w:space="0" w:color="auto"/>
        <w:left w:val="none" w:sz="0" w:space="0" w:color="auto"/>
        <w:bottom w:val="none" w:sz="0" w:space="0" w:color="auto"/>
        <w:right w:val="none" w:sz="0" w:space="0" w:color="auto"/>
      </w:divBdr>
    </w:div>
    <w:div w:id="825708808">
      <w:marLeft w:val="0"/>
      <w:marRight w:val="0"/>
      <w:marTop w:val="-20"/>
      <w:marBottom w:val="-20"/>
      <w:divBdr>
        <w:top w:val="none" w:sz="0" w:space="0" w:color="auto"/>
        <w:left w:val="none" w:sz="0" w:space="0" w:color="auto"/>
        <w:bottom w:val="none" w:sz="0" w:space="0" w:color="auto"/>
        <w:right w:val="none" w:sz="0" w:space="0" w:color="auto"/>
      </w:divBdr>
    </w:div>
    <w:div w:id="827719739">
      <w:marLeft w:val="0"/>
      <w:marRight w:val="0"/>
      <w:marTop w:val="-20"/>
      <w:marBottom w:val="-20"/>
      <w:divBdr>
        <w:top w:val="none" w:sz="0" w:space="0" w:color="auto"/>
        <w:left w:val="none" w:sz="0" w:space="0" w:color="auto"/>
        <w:bottom w:val="none" w:sz="0" w:space="0" w:color="auto"/>
        <w:right w:val="none" w:sz="0" w:space="0" w:color="auto"/>
      </w:divBdr>
    </w:div>
    <w:div w:id="829443836">
      <w:marLeft w:val="0"/>
      <w:marRight w:val="0"/>
      <w:marTop w:val="-20"/>
      <w:marBottom w:val="-20"/>
      <w:divBdr>
        <w:top w:val="none" w:sz="0" w:space="0" w:color="auto"/>
        <w:left w:val="none" w:sz="0" w:space="0" w:color="auto"/>
        <w:bottom w:val="none" w:sz="0" w:space="0" w:color="auto"/>
        <w:right w:val="none" w:sz="0" w:space="0" w:color="auto"/>
      </w:divBdr>
    </w:div>
    <w:div w:id="831068384">
      <w:marLeft w:val="0"/>
      <w:marRight w:val="0"/>
      <w:marTop w:val="-20"/>
      <w:marBottom w:val="-20"/>
      <w:divBdr>
        <w:top w:val="none" w:sz="0" w:space="0" w:color="auto"/>
        <w:left w:val="none" w:sz="0" w:space="0" w:color="auto"/>
        <w:bottom w:val="none" w:sz="0" w:space="0" w:color="auto"/>
        <w:right w:val="none" w:sz="0" w:space="0" w:color="auto"/>
      </w:divBdr>
    </w:div>
    <w:div w:id="832644067">
      <w:marLeft w:val="0"/>
      <w:marRight w:val="0"/>
      <w:marTop w:val="-20"/>
      <w:marBottom w:val="-20"/>
      <w:divBdr>
        <w:top w:val="none" w:sz="0" w:space="0" w:color="auto"/>
        <w:left w:val="none" w:sz="0" w:space="0" w:color="auto"/>
        <w:bottom w:val="none" w:sz="0" w:space="0" w:color="auto"/>
        <w:right w:val="none" w:sz="0" w:space="0" w:color="auto"/>
      </w:divBdr>
    </w:div>
    <w:div w:id="832913884">
      <w:marLeft w:val="0"/>
      <w:marRight w:val="0"/>
      <w:marTop w:val="-20"/>
      <w:marBottom w:val="-20"/>
      <w:divBdr>
        <w:top w:val="none" w:sz="0" w:space="0" w:color="auto"/>
        <w:left w:val="none" w:sz="0" w:space="0" w:color="auto"/>
        <w:bottom w:val="none" w:sz="0" w:space="0" w:color="auto"/>
        <w:right w:val="none" w:sz="0" w:space="0" w:color="auto"/>
      </w:divBdr>
    </w:div>
    <w:div w:id="833839828">
      <w:marLeft w:val="0"/>
      <w:marRight w:val="0"/>
      <w:marTop w:val="-20"/>
      <w:marBottom w:val="-20"/>
      <w:divBdr>
        <w:top w:val="none" w:sz="0" w:space="0" w:color="auto"/>
        <w:left w:val="none" w:sz="0" w:space="0" w:color="auto"/>
        <w:bottom w:val="none" w:sz="0" w:space="0" w:color="auto"/>
        <w:right w:val="none" w:sz="0" w:space="0" w:color="auto"/>
      </w:divBdr>
    </w:div>
    <w:div w:id="835613118">
      <w:marLeft w:val="0"/>
      <w:marRight w:val="0"/>
      <w:marTop w:val="-20"/>
      <w:marBottom w:val="-20"/>
      <w:divBdr>
        <w:top w:val="none" w:sz="0" w:space="0" w:color="auto"/>
        <w:left w:val="none" w:sz="0" w:space="0" w:color="auto"/>
        <w:bottom w:val="none" w:sz="0" w:space="0" w:color="auto"/>
        <w:right w:val="none" w:sz="0" w:space="0" w:color="auto"/>
      </w:divBdr>
    </w:div>
    <w:div w:id="836311084">
      <w:marLeft w:val="0"/>
      <w:marRight w:val="0"/>
      <w:marTop w:val="-20"/>
      <w:marBottom w:val="-20"/>
      <w:divBdr>
        <w:top w:val="none" w:sz="0" w:space="0" w:color="auto"/>
        <w:left w:val="none" w:sz="0" w:space="0" w:color="auto"/>
        <w:bottom w:val="none" w:sz="0" w:space="0" w:color="auto"/>
        <w:right w:val="none" w:sz="0" w:space="0" w:color="auto"/>
      </w:divBdr>
    </w:div>
    <w:div w:id="838932468">
      <w:marLeft w:val="0"/>
      <w:marRight w:val="0"/>
      <w:marTop w:val="-20"/>
      <w:marBottom w:val="-20"/>
      <w:divBdr>
        <w:top w:val="none" w:sz="0" w:space="0" w:color="auto"/>
        <w:left w:val="none" w:sz="0" w:space="0" w:color="auto"/>
        <w:bottom w:val="none" w:sz="0" w:space="0" w:color="auto"/>
        <w:right w:val="none" w:sz="0" w:space="0" w:color="auto"/>
      </w:divBdr>
    </w:div>
    <w:div w:id="841353391">
      <w:marLeft w:val="0"/>
      <w:marRight w:val="0"/>
      <w:marTop w:val="-20"/>
      <w:marBottom w:val="-20"/>
      <w:divBdr>
        <w:top w:val="none" w:sz="0" w:space="0" w:color="auto"/>
        <w:left w:val="none" w:sz="0" w:space="0" w:color="auto"/>
        <w:bottom w:val="none" w:sz="0" w:space="0" w:color="auto"/>
        <w:right w:val="none" w:sz="0" w:space="0" w:color="auto"/>
      </w:divBdr>
    </w:div>
    <w:div w:id="843010629">
      <w:marLeft w:val="0"/>
      <w:marRight w:val="0"/>
      <w:marTop w:val="-20"/>
      <w:marBottom w:val="-20"/>
      <w:divBdr>
        <w:top w:val="none" w:sz="0" w:space="0" w:color="auto"/>
        <w:left w:val="none" w:sz="0" w:space="0" w:color="auto"/>
        <w:bottom w:val="none" w:sz="0" w:space="0" w:color="auto"/>
        <w:right w:val="none" w:sz="0" w:space="0" w:color="auto"/>
      </w:divBdr>
    </w:div>
    <w:div w:id="843520484">
      <w:marLeft w:val="0"/>
      <w:marRight w:val="0"/>
      <w:marTop w:val="-20"/>
      <w:marBottom w:val="-20"/>
      <w:divBdr>
        <w:top w:val="none" w:sz="0" w:space="0" w:color="auto"/>
        <w:left w:val="none" w:sz="0" w:space="0" w:color="auto"/>
        <w:bottom w:val="none" w:sz="0" w:space="0" w:color="auto"/>
        <w:right w:val="none" w:sz="0" w:space="0" w:color="auto"/>
      </w:divBdr>
    </w:div>
    <w:div w:id="845754028">
      <w:marLeft w:val="0"/>
      <w:marRight w:val="0"/>
      <w:marTop w:val="-20"/>
      <w:marBottom w:val="-20"/>
      <w:divBdr>
        <w:top w:val="none" w:sz="0" w:space="0" w:color="auto"/>
        <w:left w:val="none" w:sz="0" w:space="0" w:color="auto"/>
        <w:bottom w:val="none" w:sz="0" w:space="0" w:color="auto"/>
        <w:right w:val="none" w:sz="0" w:space="0" w:color="auto"/>
      </w:divBdr>
    </w:div>
    <w:div w:id="846360931">
      <w:marLeft w:val="0"/>
      <w:marRight w:val="0"/>
      <w:marTop w:val="-20"/>
      <w:marBottom w:val="-20"/>
      <w:divBdr>
        <w:top w:val="none" w:sz="0" w:space="0" w:color="auto"/>
        <w:left w:val="none" w:sz="0" w:space="0" w:color="auto"/>
        <w:bottom w:val="none" w:sz="0" w:space="0" w:color="auto"/>
        <w:right w:val="none" w:sz="0" w:space="0" w:color="auto"/>
      </w:divBdr>
    </w:div>
    <w:div w:id="847670632">
      <w:marLeft w:val="0"/>
      <w:marRight w:val="0"/>
      <w:marTop w:val="-20"/>
      <w:marBottom w:val="-20"/>
      <w:divBdr>
        <w:top w:val="none" w:sz="0" w:space="0" w:color="auto"/>
        <w:left w:val="none" w:sz="0" w:space="0" w:color="auto"/>
        <w:bottom w:val="none" w:sz="0" w:space="0" w:color="auto"/>
        <w:right w:val="none" w:sz="0" w:space="0" w:color="auto"/>
      </w:divBdr>
    </w:div>
    <w:div w:id="849219116">
      <w:marLeft w:val="0"/>
      <w:marRight w:val="0"/>
      <w:marTop w:val="-20"/>
      <w:marBottom w:val="-20"/>
      <w:divBdr>
        <w:top w:val="none" w:sz="0" w:space="0" w:color="auto"/>
        <w:left w:val="none" w:sz="0" w:space="0" w:color="auto"/>
        <w:bottom w:val="none" w:sz="0" w:space="0" w:color="auto"/>
        <w:right w:val="none" w:sz="0" w:space="0" w:color="auto"/>
      </w:divBdr>
    </w:div>
    <w:div w:id="851728400">
      <w:marLeft w:val="0"/>
      <w:marRight w:val="0"/>
      <w:marTop w:val="-20"/>
      <w:marBottom w:val="-20"/>
      <w:divBdr>
        <w:top w:val="none" w:sz="0" w:space="0" w:color="auto"/>
        <w:left w:val="none" w:sz="0" w:space="0" w:color="auto"/>
        <w:bottom w:val="none" w:sz="0" w:space="0" w:color="auto"/>
        <w:right w:val="none" w:sz="0" w:space="0" w:color="auto"/>
      </w:divBdr>
    </w:div>
    <w:div w:id="853153842">
      <w:marLeft w:val="0"/>
      <w:marRight w:val="0"/>
      <w:marTop w:val="-20"/>
      <w:marBottom w:val="-20"/>
      <w:divBdr>
        <w:top w:val="none" w:sz="0" w:space="0" w:color="auto"/>
        <w:left w:val="none" w:sz="0" w:space="0" w:color="auto"/>
        <w:bottom w:val="none" w:sz="0" w:space="0" w:color="auto"/>
        <w:right w:val="none" w:sz="0" w:space="0" w:color="auto"/>
      </w:divBdr>
    </w:div>
    <w:div w:id="854416601">
      <w:marLeft w:val="0"/>
      <w:marRight w:val="0"/>
      <w:marTop w:val="-20"/>
      <w:marBottom w:val="-20"/>
      <w:divBdr>
        <w:top w:val="none" w:sz="0" w:space="0" w:color="auto"/>
        <w:left w:val="none" w:sz="0" w:space="0" w:color="auto"/>
        <w:bottom w:val="none" w:sz="0" w:space="0" w:color="auto"/>
        <w:right w:val="none" w:sz="0" w:space="0" w:color="auto"/>
      </w:divBdr>
      <w:divsChild>
        <w:div w:id="341397197">
          <w:marLeft w:val="0"/>
          <w:marRight w:val="0"/>
          <w:marTop w:val="-20"/>
          <w:marBottom w:val="-20"/>
          <w:divBdr>
            <w:top w:val="none" w:sz="0" w:space="0" w:color="auto"/>
            <w:left w:val="none" w:sz="0" w:space="0" w:color="auto"/>
            <w:bottom w:val="none" w:sz="0" w:space="0" w:color="auto"/>
            <w:right w:val="none" w:sz="0" w:space="0" w:color="auto"/>
          </w:divBdr>
        </w:div>
        <w:div w:id="688530544">
          <w:marLeft w:val="0"/>
          <w:marRight w:val="0"/>
          <w:marTop w:val="-20"/>
          <w:marBottom w:val="-20"/>
          <w:divBdr>
            <w:top w:val="none" w:sz="0" w:space="0" w:color="auto"/>
            <w:left w:val="none" w:sz="0" w:space="0" w:color="auto"/>
            <w:bottom w:val="none" w:sz="0" w:space="0" w:color="auto"/>
            <w:right w:val="none" w:sz="0" w:space="0" w:color="auto"/>
          </w:divBdr>
        </w:div>
        <w:div w:id="4">
          <w:marLeft w:val="0"/>
          <w:marRight w:val="0"/>
          <w:marTop w:val="-20"/>
          <w:marBottom w:val="-20"/>
          <w:divBdr>
            <w:top w:val="none" w:sz="0" w:space="0" w:color="auto"/>
            <w:left w:val="none" w:sz="0" w:space="0" w:color="auto"/>
            <w:bottom w:val="none" w:sz="0" w:space="0" w:color="auto"/>
            <w:right w:val="none" w:sz="0" w:space="0" w:color="auto"/>
          </w:divBdr>
        </w:div>
        <w:div w:id="5">
          <w:marLeft w:val="0"/>
          <w:marRight w:val="0"/>
          <w:marTop w:val="-20"/>
          <w:marBottom w:val="-20"/>
          <w:divBdr>
            <w:top w:val="none" w:sz="0" w:space="0" w:color="auto"/>
            <w:left w:val="none" w:sz="0" w:space="0" w:color="auto"/>
            <w:bottom w:val="none" w:sz="0" w:space="0" w:color="auto"/>
            <w:right w:val="none" w:sz="0" w:space="0" w:color="auto"/>
          </w:divBdr>
        </w:div>
        <w:div w:id="6">
          <w:marLeft w:val="0"/>
          <w:marRight w:val="0"/>
          <w:marTop w:val="-20"/>
          <w:marBottom w:val="-20"/>
          <w:divBdr>
            <w:top w:val="none" w:sz="0" w:space="0" w:color="auto"/>
            <w:left w:val="none" w:sz="0" w:space="0" w:color="auto"/>
            <w:bottom w:val="none" w:sz="0" w:space="0" w:color="auto"/>
            <w:right w:val="none" w:sz="0" w:space="0" w:color="auto"/>
          </w:divBdr>
        </w:div>
        <w:div w:id="7">
          <w:marLeft w:val="0"/>
          <w:marRight w:val="0"/>
          <w:marTop w:val="-20"/>
          <w:marBottom w:val="-20"/>
          <w:divBdr>
            <w:top w:val="none" w:sz="0" w:space="0" w:color="auto"/>
            <w:left w:val="none" w:sz="0" w:space="0" w:color="auto"/>
            <w:bottom w:val="none" w:sz="0" w:space="0" w:color="auto"/>
            <w:right w:val="none" w:sz="0" w:space="0" w:color="auto"/>
          </w:divBdr>
        </w:div>
        <w:div w:id="8">
          <w:marLeft w:val="0"/>
          <w:marRight w:val="0"/>
          <w:marTop w:val="-20"/>
          <w:marBottom w:val="-20"/>
          <w:divBdr>
            <w:top w:val="none" w:sz="0" w:space="0" w:color="auto"/>
            <w:left w:val="none" w:sz="0" w:space="0" w:color="auto"/>
            <w:bottom w:val="none" w:sz="0" w:space="0" w:color="auto"/>
            <w:right w:val="none" w:sz="0" w:space="0" w:color="auto"/>
          </w:divBdr>
        </w:div>
        <w:div w:id="9">
          <w:marLeft w:val="0"/>
          <w:marRight w:val="0"/>
          <w:marTop w:val="-20"/>
          <w:marBottom w:val="-20"/>
          <w:divBdr>
            <w:top w:val="none" w:sz="0" w:space="0" w:color="auto"/>
            <w:left w:val="none" w:sz="0" w:space="0" w:color="auto"/>
            <w:bottom w:val="none" w:sz="0" w:space="0" w:color="auto"/>
            <w:right w:val="none" w:sz="0" w:space="0" w:color="auto"/>
          </w:divBdr>
        </w:div>
        <w:div w:id="10">
          <w:marLeft w:val="0"/>
          <w:marRight w:val="0"/>
          <w:marTop w:val="-20"/>
          <w:marBottom w:val="-20"/>
          <w:divBdr>
            <w:top w:val="none" w:sz="0" w:space="0" w:color="auto"/>
            <w:left w:val="none" w:sz="0" w:space="0" w:color="auto"/>
            <w:bottom w:val="none" w:sz="0" w:space="0" w:color="auto"/>
            <w:right w:val="none" w:sz="0" w:space="0" w:color="auto"/>
          </w:divBdr>
        </w:div>
      </w:divsChild>
    </w:div>
    <w:div w:id="857817661">
      <w:marLeft w:val="0"/>
      <w:marRight w:val="0"/>
      <w:marTop w:val="-20"/>
      <w:marBottom w:val="-20"/>
      <w:divBdr>
        <w:top w:val="none" w:sz="0" w:space="0" w:color="auto"/>
        <w:left w:val="none" w:sz="0" w:space="0" w:color="auto"/>
        <w:bottom w:val="none" w:sz="0" w:space="0" w:color="auto"/>
        <w:right w:val="none" w:sz="0" w:space="0" w:color="auto"/>
      </w:divBdr>
    </w:div>
    <w:div w:id="862547696">
      <w:marLeft w:val="0"/>
      <w:marRight w:val="0"/>
      <w:marTop w:val="-20"/>
      <w:marBottom w:val="-20"/>
      <w:divBdr>
        <w:top w:val="none" w:sz="0" w:space="0" w:color="auto"/>
        <w:left w:val="none" w:sz="0" w:space="0" w:color="auto"/>
        <w:bottom w:val="none" w:sz="0" w:space="0" w:color="auto"/>
        <w:right w:val="none" w:sz="0" w:space="0" w:color="auto"/>
      </w:divBdr>
    </w:div>
    <w:div w:id="863442389">
      <w:marLeft w:val="0"/>
      <w:marRight w:val="0"/>
      <w:marTop w:val="-20"/>
      <w:marBottom w:val="-20"/>
      <w:divBdr>
        <w:top w:val="none" w:sz="0" w:space="0" w:color="auto"/>
        <w:left w:val="none" w:sz="0" w:space="0" w:color="auto"/>
        <w:bottom w:val="none" w:sz="0" w:space="0" w:color="auto"/>
        <w:right w:val="none" w:sz="0" w:space="0" w:color="auto"/>
      </w:divBdr>
    </w:div>
    <w:div w:id="864248115">
      <w:marLeft w:val="0"/>
      <w:marRight w:val="0"/>
      <w:marTop w:val="-20"/>
      <w:marBottom w:val="-20"/>
      <w:divBdr>
        <w:top w:val="none" w:sz="0" w:space="0" w:color="auto"/>
        <w:left w:val="none" w:sz="0" w:space="0" w:color="auto"/>
        <w:bottom w:val="none" w:sz="0" w:space="0" w:color="auto"/>
        <w:right w:val="none" w:sz="0" w:space="0" w:color="auto"/>
      </w:divBdr>
    </w:div>
    <w:div w:id="864363918">
      <w:marLeft w:val="0"/>
      <w:marRight w:val="0"/>
      <w:marTop w:val="-20"/>
      <w:marBottom w:val="-20"/>
      <w:divBdr>
        <w:top w:val="none" w:sz="0" w:space="0" w:color="auto"/>
        <w:left w:val="none" w:sz="0" w:space="0" w:color="auto"/>
        <w:bottom w:val="none" w:sz="0" w:space="0" w:color="auto"/>
        <w:right w:val="none" w:sz="0" w:space="0" w:color="auto"/>
      </w:divBdr>
    </w:div>
    <w:div w:id="864439246">
      <w:marLeft w:val="0"/>
      <w:marRight w:val="0"/>
      <w:marTop w:val="-20"/>
      <w:marBottom w:val="-20"/>
      <w:divBdr>
        <w:top w:val="none" w:sz="0" w:space="0" w:color="auto"/>
        <w:left w:val="none" w:sz="0" w:space="0" w:color="auto"/>
        <w:bottom w:val="none" w:sz="0" w:space="0" w:color="auto"/>
        <w:right w:val="none" w:sz="0" w:space="0" w:color="auto"/>
      </w:divBdr>
    </w:div>
    <w:div w:id="864750717">
      <w:marLeft w:val="0"/>
      <w:marRight w:val="0"/>
      <w:marTop w:val="-20"/>
      <w:marBottom w:val="-20"/>
      <w:divBdr>
        <w:top w:val="none" w:sz="0" w:space="0" w:color="auto"/>
        <w:left w:val="none" w:sz="0" w:space="0" w:color="auto"/>
        <w:bottom w:val="none" w:sz="0" w:space="0" w:color="auto"/>
        <w:right w:val="none" w:sz="0" w:space="0" w:color="auto"/>
      </w:divBdr>
    </w:div>
    <w:div w:id="865290117">
      <w:marLeft w:val="0"/>
      <w:marRight w:val="0"/>
      <w:marTop w:val="-20"/>
      <w:marBottom w:val="-20"/>
      <w:divBdr>
        <w:top w:val="none" w:sz="0" w:space="0" w:color="auto"/>
        <w:left w:val="none" w:sz="0" w:space="0" w:color="auto"/>
        <w:bottom w:val="none" w:sz="0" w:space="0" w:color="auto"/>
        <w:right w:val="none" w:sz="0" w:space="0" w:color="auto"/>
      </w:divBdr>
    </w:div>
    <w:div w:id="866795971">
      <w:marLeft w:val="0"/>
      <w:marRight w:val="0"/>
      <w:marTop w:val="-20"/>
      <w:marBottom w:val="-20"/>
      <w:divBdr>
        <w:top w:val="none" w:sz="0" w:space="0" w:color="auto"/>
        <w:left w:val="none" w:sz="0" w:space="0" w:color="auto"/>
        <w:bottom w:val="none" w:sz="0" w:space="0" w:color="auto"/>
        <w:right w:val="none" w:sz="0" w:space="0" w:color="auto"/>
      </w:divBdr>
    </w:div>
    <w:div w:id="867377784">
      <w:marLeft w:val="0"/>
      <w:marRight w:val="0"/>
      <w:marTop w:val="-20"/>
      <w:marBottom w:val="-20"/>
      <w:divBdr>
        <w:top w:val="none" w:sz="0" w:space="0" w:color="auto"/>
        <w:left w:val="none" w:sz="0" w:space="0" w:color="auto"/>
        <w:bottom w:val="none" w:sz="0" w:space="0" w:color="auto"/>
        <w:right w:val="none" w:sz="0" w:space="0" w:color="auto"/>
      </w:divBdr>
    </w:div>
    <w:div w:id="868446548">
      <w:marLeft w:val="0"/>
      <w:marRight w:val="0"/>
      <w:marTop w:val="-20"/>
      <w:marBottom w:val="-20"/>
      <w:divBdr>
        <w:top w:val="none" w:sz="0" w:space="0" w:color="auto"/>
        <w:left w:val="none" w:sz="0" w:space="0" w:color="auto"/>
        <w:bottom w:val="none" w:sz="0" w:space="0" w:color="auto"/>
        <w:right w:val="none" w:sz="0" w:space="0" w:color="auto"/>
      </w:divBdr>
    </w:div>
    <w:div w:id="869227029">
      <w:marLeft w:val="0"/>
      <w:marRight w:val="0"/>
      <w:marTop w:val="-20"/>
      <w:marBottom w:val="-20"/>
      <w:divBdr>
        <w:top w:val="none" w:sz="0" w:space="0" w:color="auto"/>
        <w:left w:val="none" w:sz="0" w:space="0" w:color="auto"/>
        <w:bottom w:val="none" w:sz="0" w:space="0" w:color="auto"/>
        <w:right w:val="none" w:sz="0" w:space="0" w:color="auto"/>
      </w:divBdr>
    </w:div>
    <w:div w:id="871915509">
      <w:marLeft w:val="0"/>
      <w:marRight w:val="0"/>
      <w:marTop w:val="-20"/>
      <w:marBottom w:val="-20"/>
      <w:divBdr>
        <w:top w:val="none" w:sz="0" w:space="0" w:color="auto"/>
        <w:left w:val="none" w:sz="0" w:space="0" w:color="auto"/>
        <w:bottom w:val="none" w:sz="0" w:space="0" w:color="auto"/>
        <w:right w:val="none" w:sz="0" w:space="0" w:color="auto"/>
      </w:divBdr>
    </w:div>
    <w:div w:id="873465575">
      <w:marLeft w:val="0"/>
      <w:marRight w:val="0"/>
      <w:marTop w:val="-20"/>
      <w:marBottom w:val="-20"/>
      <w:divBdr>
        <w:top w:val="none" w:sz="0" w:space="0" w:color="auto"/>
        <w:left w:val="none" w:sz="0" w:space="0" w:color="auto"/>
        <w:bottom w:val="none" w:sz="0" w:space="0" w:color="auto"/>
        <w:right w:val="none" w:sz="0" w:space="0" w:color="auto"/>
      </w:divBdr>
    </w:div>
    <w:div w:id="873807432">
      <w:marLeft w:val="0"/>
      <w:marRight w:val="0"/>
      <w:marTop w:val="-20"/>
      <w:marBottom w:val="-20"/>
      <w:divBdr>
        <w:top w:val="none" w:sz="0" w:space="0" w:color="auto"/>
        <w:left w:val="none" w:sz="0" w:space="0" w:color="auto"/>
        <w:bottom w:val="none" w:sz="0" w:space="0" w:color="auto"/>
        <w:right w:val="none" w:sz="0" w:space="0" w:color="auto"/>
      </w:divBdr>
    </w:div>
    <w:div w:id="873812667">
      <w:marLeft w:val="0"/>
      <w:marRight w:val="0"/>
      <w:marTop w:val="-20"/>
      <w:marBottom w:val="-20"/>
      <w:divBdr>
        <w:top w:val="none" w:sz="0" w:space="0" w:color="auto"/>
        <w:left w:val="none" w:sz="0" w:space="0" w:color="auto"/>
        <w:bottom w:val="none" w:sz="0" w:space="0" w:color="auto"/>
        <w:right w:val="none" w:sz="0" w:space="0" w:color="auto"/>
      </w:divBdr>
    </w:div>
    <w:div w:id="874195220">
      <w:marLeft w:val="0"/>
      <w:marRight w:val="0"/>
      <w:marTop w:val="-20"/>
      <w:marBottom w:val="-20"/>
      <w:divBdr>
        <w:top w:val="none" w:sz="0" w:space="0" w:color="auto"/>
        <w:left w:val="none" w:sz="0" w:space="0" w:color="auto"/>
        <w:bottom w:val="none" w:sz="0" w:space="0" w:color="auto"/>
        <w:right w:val="none" w:sz="0" w:space="0" w:color="auto"/>
      </w:divBdr>
    </w:div>
    <w:div w:id="875850759">
      <w:marLeft w:val="0"/>
      <w:marRight w:val="0"/>
      <w:marTop w:val="-20"/>
      <w:marBottom w:val="-20"/>
      <w:divBdr>
        <w:top w:val="none" w:sz="0" w:space="0" w:color="auto"/>
        <w:left w:val="none" w:sz="0" w:space="0" w:color="auto"/>
        <w:bottom w:val="none" w:sz="0" w:space="0" w:color="auto"/>
        <w:right w:val="none" w:sz="0" w:space="0" w:color="auto"/>
      </w:divBdr>
    </w:div>
    <w:div w:id="878324554">
      <w:marLeft w:val="0"/>
      <w:marRight w:val="0"/>
      <w:marTop w:val="-20"/>
      <w:marBottom w:val="-20"/>
      <w:divBdr>
        <w:top w:val="none" w:sz="0" w:space="0" w:color="auto"/>
        <w:left w:val="none" w:sz="0" w:space="0" w:color="auto"/>
        <w:bottom w:val="none" w:sz="0" w:space="0" w:color="auto"/>
        <w:right w:val="none" w:sz="0" w:space="0" w:color="auto"/>
      </w:divBdr>
    </w:div>
    <w:div w:id="878781206">
      <w:marLeft w:val="0"/>
      <w:marRight w:val="0"/>
      <w:marTop w:val="-20"/>
      <w:marBottom w:val="-20"/>
      <w:divBdr>
        <w:top w:val="none" w:sz="0" w:space="0" w:color="auto"/>
        <w:left w:val="none" w:sz="0" w:space="0" w:color="auto"/>
        <w:bottom w:val="none" w:sz="0" w:space="0" w:color="auto"/>
        <w:right w:val="none" w:sz="0" w:space="0" w:color="auto"/>
      </w:divBdr>
    </w:div>
    <w:div w:id="878979667">
      <w:marLeft w:val="0"/>
      <w:marRight w:val="0"/>
      <w:marTop w:val="-20"/>
      <w:marBottom w:val="-20"/>
      <w:divBdr>
        <w:top w:val="none" w:sz="0" w:space="0" w:color="auto"/>
        <w:left w:val="none" w:sz="0" w:space="0" w:color="auto"/>
        <w:bottom w:val="none" w:sz="0" w:space="0" w:color="auto"/>
        <w:right w:val="none" w:sz="0" w:space="0" w:color="auto"/>
      </w:divBdr>
    </w:div>
    <w:div w:id="881552711">
      <w:marLeft w:val="0"/>
      <w:marRight w:val="0"/>
      <w:marTop w:val="-20"/>
      <w:marBottom w:val="-20"/>
      <w:divBdr>
        <w:top w:val="none" w:sz="0" w:space="0" w:color="auto"/>
        <w:left w:val="none" w:sz="0" w:space="0" w:color="auto"/>
        <w:bottom w:val="none" w:sz="0" w:space="0" w:color="auto"/>
        <w:right w:val="none" w:sz="0" w:space="0" w:color="auto"/>
      </w:divBdr>
    </w:div>
    <w:div w:id="884026119">
      <w:marLeft w:val="0"/>
      <w:marRight w:val="0"/>
      <w:marTop w:val="-20"/>
      <w:marBottom w:val="-20"/>
      <w:divBdr>
        <w:top w:val="none" w:sz="0" w:space="0" w:color="auto"/>
        <w:left w:val="none" w:sz="0" w:space="0" w:color="auto"/>
        <w:bottom w:val="none" w:sz="0" w:space="0" w:color="auto"/>
        <w:right w:val="none" w:sz="0" w:space="0" w:color="auto"/>
      </w:divBdr>
    </w:div>
    <w:div w:id="886913650">
      <w:marLeft w:val="0"/>
      <w:marRight w:val="0"/>
      <w:marTop w:val="-20"/>
      <w:marBottom w:val="-20"/>
      <w:divBdr>
        <w:top w:val="none" w:sz="0" w:space="0" w:color="auto"/>
        <w:left w:val="none" w:sz="0" w:space="0" w:color="auto"/>
        <w:bottom w:val="none" w:sz="0" w:space="0" w:color="auto"/>
        <w:right w:val="none" w:sz="0" w:space="0" w:color="auto"/>
      </w:divBdr>
    </w:div>
    <w:div w:id="889456811">
      <w:marLeft w:val="0"/>
      <w:marRight w:val="0"/>
      <w:marTop w:val="-20"/>
      <w:marBottom w:val="-20"/>
      <w:divBdr>
        <w:top w:val="none" w:sz="0" w:space="0" w:color="auto"/>
        <w:left w:val="none" w:sz="0" w:space="0" w:color="auto"/>
        <w:bottom w:val="none" w:sz="0" w:space="0" w:color="auto"/>
        <w:right w:val="none" w:sz="0" w:space="0" w:color="auto"/>
      </w:divBdr>
    </w:div>
    <w:div w:id="889457656">
      <w:marLeft w:val="0"/>
      <w:marRight w:val="0"/>
      <w:marTop w:val="-20"/>
      <w:marBottom w:val="-20"/>
      <w:divBdr>
        <w:top w:val="none" w:sz="0" w:space="0" w:color="auto"/>
        <w:left w:val="none" w:sz="0" w:space="0" w:color="auto"/>
        <w:bottom w:val="none" w:sz="0" w:space="0" w:color="auto"/>
        <w:right w:val="none" w:sz="0" w:space="0" w:color="auto"/>
      </w:divBdr>
    </w:div>
    <w:div w:id="891498724">
      <w:marLeft w:val="0"/>
      <w:marRight w:val="0"/>
      <w:marTop w:val="-20"/>
      <w:marBottom w:val="-20"/>
      <w:divBdr>
        <w:top w:val="none" w:sz="0" w:space="0" w:color="auto"/>
        <w:left w:val="none" w:sz="0" w:space="0" w:color="auto"/>
        <w:bottom w:val="none" w:sz="0" w:space="0" w:color="auto"/>
        <w:right w:val="none" w:sz="0" w:space="0" w:color="auto"/>
      </w:divBdr>
    </w:div>
    <w:div w:id="891814734">
      <w:marLeft w:val="0"/>
      <w:marRight w:val="0"/>
      <w:marTop w:val="-20"/>
      <w:marBottom w:val="-20"/>
      <w:divBdr>
        <w:top w:val="none" w:sz="0" w:space="0" w:color="auto"/>
        <w:left w:val="none" w:sz="0" w:space="0" w:color="auto"/>
        <w:bottom w:val="none" w:sz="0" w:space="0" w:color="auto"/>
        <w:right w:val="none" w:sz="0" w:space="0" w:color="auto"/>
      </w:divBdr>
    </w:div>
    <w:div w:id="892161657">
      <w:marLeft w:val="0"/>
      <w:marRight w:val="0"/>
      <w:marTop w:val="-20"/>
      <w:marBottom w:val="-20"/>
      <w:divBdr>
        <w:top w:val="none" w:sz="0" w:space="0" w:color="auto"/>
        <w:left w:val="none" w:sz="0" w:space="0" w:color="auto"/>
        <w:bottom w:val="none" w:sz="0" w:space="0" w:color="auto"/>
        <w:right w:val="none" w:sz="0" w:space="0" w:color="auto"/>
      </w:divBdr>
    </w:div>
    <w:div w:id="892932039">
      <w:marLeft w:val="0"/>
      <w:marRight w:val="0"/>
      <w:marTop w:val="-20"/>
      <w:marBottom w:val="-20"/>
      <w:divBdr>
        <w:top w:val="none" w:sz="0" w:space="0" w:color="auto"/>
        <w:left w:val="none" w:sz="0" w:space="0" w:color="auto"/>
        <w:bottom w:val="none" w:sz="0" w:space="0" w:color="auto"/>
        <w:right w:val="none" w:sz="0" w:space="0" w:color="auto"/>
      </w:divBdr>
    </w:div>
    <w:div w:id="894270582">
      <w:marLeft w:val="0"/>
      <w:marRight w:val="0"/>
      <w:marTop w:val="-20"/>
      <w:marBottom w:val="-20"/>
      <w:divBdr>
        <w:top w:val="none" w:sz="0" w:space="0" w:color="auto"/>
        <w:left w:val="none" w:sz="0" w:space="0" w:color="auto"/>
        <w:bottom w:val="none" w:sz="0" w:space="0" w:color="auto"/>
        <w:right w:val="none" w:sz="0" w:space="0" w:color="auto"/>
      </w:divBdr>
    </w:div>
    <w:div w:id="895118558">
      <w:marLeft w:val="0"/>
      <w:marRight w:val="0"/>
      <w:marTop w:val="-20"/>
      <w:marBottom w:val="-20"/>
      <w:divBdr>
        <w:top w:val="none" w:sz="0" w:space="0" w:color="auto"/>
        <w:left w:val="none" w:sz="0" w:space="0" w:color="auto"/>
        <w:bottom w:val="none" w:sz="0" w:space="0" w:color="auto"/>
        <w:right w:val="none" w:sz="0" w:space="0" w:color="auto"/>
      </w:divBdr>
    </w:div>
    <w:div w:id="895972774">
      <w:marLeft w:val="0"/>
      <w:marRight w:val="0"/>
      <w:marTop w:val="-20"/>
      <w:marBottom w:val="-20"/>
      <w:divBdr>
        <w:top w:val="none" w:sz="0" w:space="0" w:color="auto"/>
        <w:left w:val="none" w:sz="0" w:space="0" w:color="auto"/>
        <w:bottom w:val="none" w:sz="0" w:space="0" w:color="auto"/>
        <w:right w:val="none" w:sz="0" w:space="0" w:color="auto"/>
      </w:divBdr>
    </w:div>
    <w:div w:id="897594509">
      <w:marLeft w:val="0"/>
      <w:marRight w:val="0"/>
      <w:marTop w:val="-20"/>
      <w:marBottom w:val="-20"/>
      <w:divBdr>
        <w:top w:val="none" w:sz="0" w:space="0" w:color="auto"/>
        <w:left w:val="none" w:sz="0" w:space="0" w:color="auto"/>
        <w:bottom w:val="none" w:sz="0" w:space="0" w:color="auto"/>
        <w:right w:val="none" w:sz="0" w:space="0" w:color="auto"/>
      </w:divBdr>
    </w:div>
    <w:div w:id="898637246">
      <w:marLeft w:val="0"/>
      <w:marRight w:val="0"/>
      <w:marTop w:val="-20"/>
      <w:marBottom w:val="-20"/>
      <w:divBdr>
        <w:top w:val="none" w:sz="0" w:space="0" w:color="auto"/>
        <w:left w:val="none" w:sz="0" w:space="0" w:color="auto"/>
        <w:bottom w:val="none" w:sz="0" w:space="0" w:color="auto"/>
        <w:right w:val="none" w:sz="0" w:space="0" w:color="auto"/>
      </w:divBdr>
    </w:div>
    <w:div w:id="901402411">
      <w:marLeft w:val="0"/>
      <w:marRight w:val="0"/>
      <w:marTop w:val="-20"/>
      <w:marBottom w:val="-20"/>
      <w:divBdr>
        <w:top w:val="none" w:sz="0" w:space="0" w:color="auto"/>
        <w:left w:val="none" w:sz="0" w:space="0" w:color="auto"/>
        <w:bottom w:val="none" w:sz="0" w:space="0" w:color="auto"/>
        <w:right w:val="none" w:sz="0" w:space="0" w:color="auto"/>
      </w:divBdr>
    </w:div>
    <w:div w:id="902563837">
      <w:marLeft w:val="0"/>
      <w:marRight w:val="0"/>
      <w:marTop w:val="-20"/>
      <w:marBottom w:val="-20"/>
      <w:divBdr>
        <w:top w:val="none" w:sz="0" w:space="0" w:color="auto"/>
        <w:left w:val="none" w:sz="0" w:space="0" w:color="auto"/>
        <w:bottom w:val="none" w:sz="0" w:space="0" w:color="auto"/>
        <w:right w:val="none" w:sz="0" w:space="0" w:color="auto"/>
      </w:divBdr>
    </w:div>
    <w:div w:id="903179231">
      <w:marLeft w:val="0"/>
      <w:marRight w:val="0"/>
      <w:marTop w:val="-20"/>
      <w:marBottom w:val="-20"/>
      <w:divBdr>
        <w:top w:val="none" w:sz="0" w:space="0" w:color="auto"/>
        <w:left w:val="none" w:sz="0" w:space="0" w:color="auto"/>
        <w:bottom w:val="none" w:sz="0" w:space="0" w:color="auto"/>
        <w:right w:val="none" w:sz="0" w:space="0" w:color="auto"/>
      </w:divBdr>
    </w:div>
    <w:div w:id="908534511">
      <w:marLeft w:val="0"/>
      <w:marRight w:val="0"/>
      <w:marTop w:val="-20"/>
      <w:marBottom w:val="-20"/>
      <w:divBdr>
        <w:top w:val="none" w:sz="0" w:space="0" w:color="auto"/>
        <w:left w:val="none" w:sz="0" w:space="0" w:color="auto"/>
        <w:bottom w:val="none" w:sz="0" w:space="0" w:color="auto"/>
        <w:right w:val="none" w:sz="0" w:space="0" w:color="auto"/>
      </w:divBdr>
    </w:div>
    <w:div w:id="908925774">
      <w:marLeft w:val="0"/>
      <w:marRight w:val="0"/>
      <w:marTop w:val="-20"/>
      <w:marBottom w:val="-20"/>
      <w:divBdr>
        <w:top w:val="none" w:sz="0" w:space="0" w:color="auto"/>
        <w:left w:val="none" w:sz="0" w:space="0" w:color="auto"/>
        <w:bottom w:val="none" w:sz="0" w:space="0" w:color="auto"/>
        <w:right w:val="none" w:sz="0" w:space="0" w:color="auto"/>
      </w:divBdr>
    </w:div>
    <w:div w:id="909924815">
      <w:marLeft w:val="0"/>
      <w:marRight w:val="0"/>
      <w:marTop w:val="-20"/>
      <w:marBottom w:val="-20"/>
      <w:divBdr>
        <w:top w:val="none" w:sz="0" w:space="0" w:color="auto"/>
        <w:left w:val="none" w:sz="0" w:space="0" w:color="auto"/>
        <w:bottom w:val="none" w:sz="0" w:space="0" w:color="auto"/>
        <w:right w:val="none" w:sz="0" w:space="0" w:color="auto"/>
      </w:divBdr>
    </w:div>
    <w:div w:id="912009123">
      <w:marLeft w:val="0"/>
      <w:marRight w:val="0"/>
      <w:marTop w:val="-20"/>
      <w:marBottom w:val="-20"/>
      <w:divBdr>
        <w:top w:val="none" w:sz="0" w:space="0" w:color="auto"/>
        <w:left w:val="none" w:sz="0" w:space="0" w:color="auto"/>
        <w:bottom w:val="none" w:sz="0" w:space="0" w:color="auto"/>
        <w:right w:val="none" w:sz="0" w:space="0" w:color="auto"/>
      </w:divBdr>
    </w:div>
    <w:div w:id="913585608">
      <w:marLeft w:val="0"/>
      <w:marRight w:val="0"/>
      <w:marTop w:val="-20"/>
      <w:marBottom w:val="-20"/>
      <w:divBdr>
        <w:top w:val="none" w:sz="0" w:space="0" w:color="auto"/>
        <w:left w:val="none" w:sz="0" w:space="0" w:color="auto"/>
        <w:bottom w:val="none" w:sz="0" w:space="0" w:color="auto"/>
        <w:right w:val="none" w:sz="0" w:space="0" w:color="auto"/>
      </w:divBdr>
    </w:div>
    <w:div w:id="914164292">
      <w:marLeft w:val="0"/>
      <w:marRight w:val="0"/>
      <w:marTop w:val="-20"/>
      <w:marBottom w:val="-20"/>
      <w:divBdr>
        <w:top w:val="none" w:sz="0" w:space="0" w:color="auto"/>
        <w:left w:val="none" w:sz="0" w:space="0" w:color="auto"/>
        <w:bottom w:val="none" w:sz="0" w:space="0" w:color="auto"/>
        <w:right w:val="none" w:sz="0" w:space="0" w:color="auto"/>
      </w:divBdr>
    </w:div>
    <w:div w:id="915091905">
      <w:marLeft w:val="0"/>
      <w:marRight w:val="0"/>
      <w:marTop w:val="-20"/>
      <w:marBottom w:val="-20"/>
      <w:divBdr>
        <w:top w:val="none" w:sz="0" w:space="0" w:color="auto"/>
        <w:left w:val="none" w:sz="0" w:space="0" w:color="auto"/>
        <w:bottom w:val="none" w:sz="0" w:space="0" w:color="auto"/>
        <w:right w:val="none" w:sz="0" w:space="0" w:color="auto"/>
      </w:divBdr>
    </w:div>
    <w:div w:id="916355882">
      <w:marLeft w:val="0"/>
      <w:marRight w:val="0"/>
      <w:marTop w:val="-20"/>
      <w:marBottom w:val="-20"/>
      <w:divBdr>
        <w:top w:val="none" w:sz="0" w:space="0" w:color="auto"/>
        <w:left w:val="none" w:sz="0" w:space="0" w:color="auto"/>
        <w:bottom w:val="none" w:sz="0" w:space="0" w:color="auto"/>
        <w:right w:val="none" w:sz="0" w:space="0" w:color="auto"/>
      </w:divBdr>
    </w:div>
    <w:div w:id="917831712">
      <w:marLeft w:val="0"/>
      <w:marRight w:val="0"/>
      <w:marTop w:val="-20"/>
      <w:marBottom w:val="-20"/>
      <w:divBdr>
        <w:top w:val="none" w:sz="0" w:space="0" w:color="auto"/>
        <w:left w:val="none" w:sz="0" w:space="0" w:color="auto"/>
        <w:bottom w:val="none" w:sz="0" w:space="0" w:color="auto"/>
        <w:right w:val="none" w:sz="0" w:space="0" w:color="auto"/>
      </w:divBdr>
    </w:div>
    <w:div w:id="918060750">
      <w:marLeft w:val="0"/>
      <w:marRight w:val="0"/>
      <w:marTop w:val="-20"/>
      <w:marBottom w:val="-20"/>
      <w:divBdr>
        <w:top w:val="none" w:sz="0" w:space="0" w:color="auto"/>
        <w:left w:val="none" w:sz="0" w:space="0" w:color="auto"/>
        <w:bottom w:val="none" w:sz="0" w:space="0" w:color="auto"/>
        <w:right w:val="none" w:sz="0" w:space="0" w:color="auto"/>
      </w:divBdr>
    </w:div>
    <w:div w:id="920288219">
      <w:marLeft w:val="0"/>
      <w:marRight w:val="0"/>
      <w:marTop w:val="-20"/>
      <w:marBottom w:val="-20"/>
      <w:divBdr>
        <w:top w:val="none" w:sz="0" w:space="0" w:color="auto"/>
        <w:left w:val="none" w:sz="0" w:space="0" w:color="auto"/>
        <w:bottom w:val="none" w:sz="0" w:space="0" w:color="auto"/>
        <w:right w:val="none" w:sz="0" w:space="0" w:color="auto"/>
      </w:divBdr>
    </w:div>
    <w:div w:id="921641269">
      <w:marLeft w:val="0"/>
      <w:marRight w:val="0"/>
      <w:marTop w:val="-20"/>
      <w:marBottom w:val="-20"/>
      <w:divBdr>
        <w:top w:val="none" w:sz="0" w:space="0" w:color="auto"/>
        <w:left w:val="none" w:sz="0" w:space="0" w:color="auto"/>
        <w:bottom w:val="none" w:sz="0" w:space="0" w:color="auto"/>
        <w:right w:val="none" w:sz="0" w:space="0" w:color="auto"/>
      </w:divBdr>
    </w:div>
    <w:div w:id="922109063">
      <w:marLeft w:val="0"/>
      <w:marRight w:val="0"/>
      <w:marTop w:val="-20"/>
      <w:marBottom w:val="-20"/>
      <w:divBdr>
        <w:top w:val="none" w:sz="0" w:space="0" w:color="auto"/>
        <w:left w:val="none" w:sz="0" w:space="0" w:color="auto"/>
        <w:bottom w:val="none" w:sz="0" w:space="0" w:color="auto"/>
        <w:right w:val="none" w:sz="0" w:space="0" w:color="auto"/>
      </w:divBdr>
    </w:div>
    <w:div w:id="922686811">
      <w:marLeft w:val="0"/>
      <w:marRight w:val="0"/>
      <w:marTop w:val="-20"/>
      <w:marBottom w:val="-20"/>
      <w:divBdr>
        <w:top w:val="none" w:sz="0" w:space="0" w:color="auto"/>
        <w:left w:val="none" w:sz="0" w:space="0" w:color="auto"/>
        <w:bottom w:val="none" w:sz="0" w:space="0" w:color="auto"/>
        <w:right w:val="none" w:sz="0" w:space="0" w:color="auto"/>
      </w:divBdr>
    </w:div>
    <w:div w:id="923032804">
      <w:marLeft w:val="0"/>
      <w:marRight w:val="0"/>
      <w:marTop w:val="-20"/>
      <w:marBottom w:val="-20"/>
      <w:divBdr>
        <w:top w:val="none" w:sz="0" w:space="0" w:color="auto"/>
        <w:left w:val="none" w:sz="0" w:space="0" w:color="auto"/>
        <w:bottom w:val="none" w:sz="0" w:space="0" w:color="auto"/>
        <w:right w:val="none" w:sz="0" w:space="0" w:color="auto"/>
      </w:divBdr>
    </w:div>
    <w:div w:id="923152474">
      <w:marLeft w:val="0"/>
      <w:marRight w:val="0"/>
      <w:marTop w:val="-20"/>
      <w:marBottom w:val="-20"/>
      <w:divBdr>
        <w:top w:val="none" w:sz="0" w:space="0" w:color="auto"/>
        <w:left w:val="none" w:sz="0" w:space="0" w:color="auto"/>
        <w:bottom w:val="none" w:sz="0" w:space="0" w:color="auto"/>
        <w:right w:val="none" w:sz="0" w:space="0" w:color="auto"/>
      </w:divBdr>
    </w:div>
    <w:div w:id="923564206">
      <w:marLeft w:val="0"/>
      <w:marRight w:val="0"/>
      <w:marTop w:val="-20"/>
      <w:marBottom w:val="-20"/>
      <w:divBdr>
        <w:top w:val="none" w:sz="0" w:space="0" w:color="auto"/>
        <w:left w:val="none" w:sz="0" w:space="0" w:color="auto"/>
        <w:bottom w:val="none" w:sz="0" w:space="0" w:color="auto"/>
        <w:right w:val="none" w:sz="0" w:space="0" w:color="auto"/>
      </w:divBdr>
    </w:div>
    <w:div w:id="923954618">
      <w:marLeft w:val="0"/>
      <w:marRight w:val="0"/>
      <w:marTop w:val="-20"/>
      <w:marBottom w:val="-20"/>
      <w:divBdr>
        <w:top w:val="none" w:sz="0" w:space="0" w:color="auto"/>
        <w:left w:val="none" w:sz="0" w:space="0" w:color="auto"/>
        <w:bottom w:val="none" w:sz="0" w:space="0" w:color="auto"/>
        <w:right w:val="none" w:sz="0" w:space="0" w:color="auto"/>
      </w:divBdr>
    </w:div>
    <w:div w:id="924345682">
      <w:marLeft w:val="0"/>
      <w:marRight w:val="0"/>
      <w:marTop w:val="-20"/>
      <w:marBottom w:val="-20"/>
      <w:divBdr>
        <w:top w:val="none" w:sz="0" w:space="0" w:color="auto"/>
        <w:left w:val="none" w:sz="0" w:space="0" w:color="auto"/>
        <w:bottom w:val="none" w:sz="0" w:space="0" w:color="auto"/>
        <w:right w:val="none" w:sz="0" w:space="0" w:color="auto"/>
      </w:divBdr>
    </w:div>
    <w:div w:id="924415172">
      <w:marLeft w:val="0"/>
      <w:marRight w:val="0"/>
      <w:marTop w:val="-20"/>
      <w:marBottom w:val="-20"/>
      <w:divBdr>
        <w:top w:val="none" w:sz="0" w:space="0" w:color="auto"/>
        <w:left w:val="none" w:sz="0" w:space="0" w:color="auto"/>
        <w:bottom w:val="none" w:sz="0" w:space="0" w:color="auto"/>
        <w:right w:val="none" w:sz="0" w:space="0" w:color="auto"/>
      </w:divBdr>
    </w:div>
    <w:div w:id="926696895">
      <w:marLeft w:val="0"/>
      <w:marRight w:val="0"/>
      <w:marTop w:val="-20"/>
      <w:marBottom w:val="-20"/>
      <w:divBdr>
        <w:top w:val="none" w:sz="0" w:space="0" w:color="auto"/>
        <w:left w:val="none" w:sz="0" w:space="0" w:color="auto"/>
        <w:bottom w:val="none" w:sz="0" w:space="0" w:color="auto"/>
        <w:right w:val="none" w:sz="0" w:space="0" w:color="auto"/>
      </w:divBdr>
    </w:div>
    <w:div w:id="928538983">
      <w:marLeft w:val="0"/>
      <w:marRight w:val="0"/>
      <w:marTop w:val="-20"/>
      <w:marBottom w:val="-20"/>
      <w:divBdr>
        <w:top w:val="none" w:sz="0" w:space="0" w:color="auto"/>
        <w:left w:val="none" w:sz="0" w:space="0" w:color="auto"/>
        <w:bottom w:val="none" w:sz="0" w:space="0" w:color="auto"/>
        <w:right w:val="none" w:sz="0" w:space="0" w:color="auto"/>
      </w:divBdr>
    </w:div>
    <w:div w:id="929314949">
      <w:marLeft w:val="0"/>
      <w:marRight w:val="0"/>
      <w:marTop w:val="-20"/>
      <w:marBottom w:val="-20"/>
      <w:divBdr>
        <w:top w:val="none" w:sz="0" w:space="0" w:color="auto"/>
        <w:left w:val="none" w:sz="0" w:space="0" w:color="auto"/>
        <w:bottom w:val="none" w:sz="0" w:space="0" w:color="auto"/>
        <w:right w:val="none" w:sz="0" w:space="0" w:color="auto"/>
      </w:divBdr>
    </w:div>
    <w:div w:id="929436887">
      <w:marLeft w:val="0"/>
      <w:marRight w:val="0"/>
      <w:marTop w:val="-20"/>
      <w:marBottom w:val="-20"/>
      <w:divBdr>
        <w:top w:val="none" w:sz="0" w:space="0" w:color="auto"/>
        <w:left w:val="none" w:sz="0" w:space="0" w:color="auto"/>
        <w:bottom w:val="none" w:sz="0" w:space="0" w:color="auto"/>
        <w:right w:val="none" w:sz="0" w:space="0" w:color="auto"/>
      </w:divBdr>
    </w:div>
    <w:div w:id="933588795">
      <w:marLeft w:val="0"/>
      <w:marRight w:val="0"/>
      <w:marTop w:val="-20"/>
      <w:marBottom w:val="-20"/>
      <w:divBdr>
        <w:top w:val="none" w:sz="0" w:space="0" w:color="auto"/>
        <w:left w:val="none" w:sz="0" w:space="0" w:color="auto"/>
        <w:bottom w:val="none" w:sz="0" w:space="0" w:color="auto"/>
        <w:right w:val="none" w:sz="0" w:space="0" w:color="auto"/>
      </w:divBdr>
    </w:div>
    <w:div w:id="934552518">
      <w:marLeft w:val="0"/>
      <w:marRight w:val="0"/>
      <w:marTop w:val="-20"/>
      <w:marBottom w:val="-20"/>
      <w:divBdr>
        <w:top w:val="none" w:sz="0" w:space="0" w:color="auto"/>
        <w:left w:val="none" w:sz="0" w:space="0" w:color="auto"/>
        <w:bottom w:val="none" w:sz="0" w:space="0" w:color="auto"/>
        <w:right w:val="none" w:sz="0" w:space="0" w:color="auto"/>
      </w:divBdr>
    </w:div>
    <w:div w:id="935403926">
      <w:marLeft w:val="0"/>
      <w:marRight w:val="0"/>
      <w:marTop w:val="-20"/>
      <w:marBottom w:val="-20"/>
      <w:divBdr>
        <w:top w:val="none" w:sz="0" w:space="0" w:color="auto"/>
        <w:left w:val="none" w:sz="0" w:space="0" w:color="auto"/>
        <w:bottom w:val="none" w:sz="0" w:space="0" w:color="auto"/>
        <w:right w:val="none" w:sz="0" w:space="0" w:color="auto"/>
      </w:divBdr>
    </w:div>
    <w:div w:id="935404786">
      <w:marLeft w:val="0"/>
      <w:marRight w:val="0"/>
      <w:marTop w:val="-20"/>
      <w:marBottom w:val="-20"/>
      <w:divBdr>
        <w:top w:val="none" w:sz="0" w:space="0" w:color="auto"/>
        <w:left w:val="none" w:sz="0" w:space="0" w:color="auto"/>
        <w:bottom w:val="none" w:sz="0" w:space="0" w:color="auto"/>
        <w:right w:val="none" w:sz="0" w:space="0" w:color="auto"/>
      </w:divBdr>
    </w:div>
    <w:div w:id="937641113">
      <w:marLeft w:val="0"/>
      <w:marRight w:val="0"/>
      <w:marTop w:val="-20"/>
      <w:marBottom w:val="-20"/>
      <w:divBdr>
        <w:top w:val="none" w:sz="0" w:space="0" w:color="auto"/>
        <w:left w:val="none" w:sz="0" w:space="0" w:color="auto"/>
        <w:bottom w:val="none" w:sz="0" w:space="0" w:color="auto"/>
        <w:right w:val="none" w:sz="0" w:space="0" w:color="auto"/>
      </w:divBdr>
    </w:div>
    <w:div w:id="939721167">
      <w:marLeft w:val="0"/>
      <w:marRight w:val="0"/>
      <w:marTop w:val="-20"/>
      <w:marBottom w:val="-20"/>
      <w:divBdr>
        <w:top w:val="none" w:sz="0" w:space="0" w:color="auto"/>
        <w:left w:val="none" w:sz="0" w:space="0" w:color="auto"/>
        <w:bottom w:val="none" w:sz="0" w:space="0" w:color="auto"/>
        <w:right w:val="none" w:sz="0" w:space="0" w:color="auto"/>
      </w:divBdr>
    </w:div>
    <w:div w:id="942155291">
      <w:marLeft w:val="0"/>
      <w:marRight w:val="0"/>
      <w:marTop w:val="-20"/>
      <w:marBottom w:val="-20"/>
      <w:divBdr>
        <w:top w:val="none" w:sz="0" w:space="0" w:color="auto"/>
        <w:left w:val="none" w:sz="0" w:space="0" w:color="auto"/>
        <w:bottom w:val="none" w:sz="0" w:space="0" w:color="auto"/>
        <w:right w:val="none" w:sz="0" w:space="0" w:color="auto"/>
      </w:divBdr>
    </w:div>
    <w:div w:id="946043530">
      <w:marLeft w:val="0"/>
      <w:marRight w:val="0"/>
      <w:marTop w:val="-20"/>
      <w:marBottom w:val="-20"/>
      <w:divBdr>
        <w:top w:val="none" w:sz="0" w:space="0" w:color="auto"/>
        <w:left w:val="none" w:sz="0" w:space="0" w:color="auto"/>
        <w:bottom w:val="none" w:sz="0" w:space="0" w:color="auto"/>
        <w:right w:val="none" w:sz="0" w:space="0" w:color="auto"/>
      </w:divBdr>
    </w:div>
    <w:div w:id="948199047">
      <w:marLeft w:val="0"/>
      <w:marRight w:val="0"/>
      <w:marTop w:val="-20"/>
      <w:marBottom w:val="-20"/>
      <w:divBdr>
        <w:top w:val="none" w:sz="0" w:space="0" w:color="auto"/>
        <w:left w:val="none" w:sz="0" w:space="0" w:color="auto"/>
        <w:bottom w:val="none" w:sz="0" w:space="0" w:color="auto"/>
        <w:right w:val="none" w:sz="0" w:space="0" w:color="auto"/>
      </w:divBdr>
    </w:div>
    <w:div w:id="949437347">
      <w:marLeft w:val="0"/>
      <w:marRight w:val="0"/>
      <w:marTop w:val="-20"/>
      <w:marBottom w:val="-20"/>
      <w:divBdr>
        <w:top w:val="none" w:sz="0" w:space="0" w:color="auto"/>
        <w:left w:val="none" w:sz="0" w:space="0" w:color="auto"/>
        <w:bottom w:val="none" w:sz="0" w:space="0" w:color="auto"/>
        <w:right w:val="none" w:sz="0" w:space="0" w:color="auto"/>
      </w:divBdr>
      <w:divsChild>
        <w:div w:id="1442644358">
          <w:marLeft w:val="0"/>
          <w:marRight w:val="0"/>
          <w:marTop w:val="-20"/>
          <w:marBottom w:val="-20"/>
          <w:divBdr>
            <w:top w:val="none" w:sz="0" w:space="0" w:color="auto"/>
            <w:left w:val="none" w:sz="0" w:space="0" w:color="auto"/>
            <w:bottom w:val="none" w:sz="0" w:space="0" w:color="auto"/>
            <w:right w:val="none" w:sz="0" w:space="0" w:color="auto"/>
          </w:divBdr>
        </w:div>
        <w:div w:id="1950237141">
          <w:marLeft w:val="0"/>
          <w:marRight w:val="0"/>
          <w:marTop w:val="-20"/>
          <w:marBottom w:val="-20"/>
          <w:divBdr>
            <w:top w:val="none" w:sz="0" w:space="0" w:color="auto"/>
            <w:left w:val="none" w:sz="0" w:space="0" w:color="auto"/>
            <w:bottom w:val="none" w:sz="0" w:space="0" w:color="auto"/>
            <w:right w:val="none" w:sz="0" w:space="0" w:color="auto"/>
          </w:divBdr>
        </w:div>
        <w:div w:id="495606858">
          <w:marLeft w:val="0"/>
          <w:marRight w:val="0"/>
          <w:marTop w:val="-20"/>
          <w:marBottom w:val="-20"/>
          <w:divBdr>
            <w:top w:val="none" w:sz="0" w:space="0" w:color="auto"/>
            <w:left w:val="none" w:sz="0" w:space="0" w:color="auto"/>
            <w:bottom w:val="none" w:sz="0" w:space="0" w:color="auto"/>
            <w:right w:val="none" w:sz="0" w:space="0" w:color="auto"/>
          </w:divBdr>
        </w:div>
        <w:div w:id="475882311">
          <w:marLeft w:val="0"/>
          <w:marRight w:val="0"/>
          <w:marTop w:val="-20"/>
          <w:marBottom w:val="-20"/>
          <w:divBdr>
            <w:top w:val="none" w:sz="0" w:space="0" w:color="auto"/>
            <w:left w:val="none" w:sz="0" w:space="0" w:color="auto"/>
            <w:bottom w:val="none" w:sz="0" w:space="0" w:color="auto"/>
            <w:right w:val="none" w:sz="0" w:space="0" w:color="auto"/>
          </w:divBdr>
        </w:div>
        <w:div w:id="1040742705">
          <w:marLeft w:val="0"/>
          <w:marRight w:val="0"/>
          <w:marTop w:val="-20"/>
          <w:marBottom w:val="-20"/>
          <w:divBdr>
            <w:top w:val="none" w:sz="0" w:space="0" w:color="auto"/>
            <w:left w:val="none" w:sz="0" w:space="0" w:color="auto"/>
            <w:bottom w:val="none" w:sz="0" w:space="0" w:color="auto"/>
            <w:right w:val="none" w:sz="0" w:space="0" w:color="auto"/>
          </w:divBdr>
        </w:div>
        <w:div w:id="78448034">
          <w:marLeft w:val="0"/>
          <w:marRight w:val="0"/>
          <w:marTop w:val="-20"/>
          <w:marBottom w:val="-20"/>
          <w:divBdr>
            <w:top w:val="none" w:sz="0" w:space="0" w:color="auto"/>
            <w:left w:val="none" w:sz="0" w:space="0" w:color="auto"/>
            <w:bottom w:val="none" w:sz="0" w:space="0" w:color="auto"/>
            <w:right w:val="none" w:sz="0" w:space="0" w:color="auto"/>
          </w:divBdr>
        </w:div>
        <w:div w:id="407265044">
          <w:marLeft w:val="0"/>
          <w:marRight w:val="0"/>
          <w:marTop w:val="-20"/>
          <w:marBottom w:val="-20"/>
          <w:divBdr>
            <w:top w:val="none" w:sz="0" w:space="0" w:color="auto"/>
            <w:left w:val="none" w:sz="0" w:space="0" w:color="auto"/>
            <w:bottom w:val="none" w:sz="0" w:space="0" w:color="auto"/>
            <w:right w:val="none" w:sz="0" w:space="0" w:color="auto"/>
          </w:divBdr>
        </w:div>
        <w:div w:id="775684350">
          <w:marLeft w:val="0"/>
          <w:marRight w:val="0"/>
          <w:marTop w:val="-20"/>
          <w:marBottom w:val="-20"/>
          <w:divBdr>
            <w:top w:val="none" w:sz="0" w:space="0" w:color="auto"/>
            <w:left w:val="none" w:sz="0" w:space="0" w:color="auto"/>
            <w:bottom w:val="none" w:sz="0" w:space="0" w:color="auto"/>
            <w:right w:val="none" w:sz="0" w:space="0" w:color="auto"/>
          </w:divBdr>
        </w:div>
        <w:div w:id="209537876">
          <w:marLeft w:val="0"/>
          <w:marRight w:val="0"/>
          <w:marTop w:val="-20"/>
          <w:marBottom w:val="-20"/>
          <w:divBdr>
            <w:top w:val="none" w:sz="0" w:space="0" w:color="auto"/>
            <w:left w:val="none" w:sz="0" w:space="0" w:color="auto"/>
            <w:bottom w:val="none" w:sz="0" w:space="0" w:color="auto"/>
            <w:right w:val="none" w:sz="0" w:space="0" w:color="auto"/>
          </w:divBdr>
        </w:div>
      </w:divsChild>
    </w:div>
    <w:div w:id="952202541">
      <w:marLeft w:val="0"/>
      <w:marRight w:val="0"/>
      <w:marTop w:val="-20"/>
      <w:marBottom w:val="-20"/>
      <w:divBdr>
        <w:top w:val="none" w:sz="0" w:space="0" w:color="auto"/>
        <w:left w:val="none" w:sz="0" w:space="0" w:color="auto"/>
        <w:bottom w:val="none" w:sz="0" w:space="0" w:color="auto"/>
        <w:right w:val="none" w:sz="0" w:space="0" w:color="auto"/>
      </w:divBdr>
    </w:div>
    <w:div w:id="955403854">
      <w:marLeft w:val="0"/>
      <w:marRight w:val="0"/>
      <w:marTop w:val="-20"/>
      <w:marBottom w:val="-20"/>
      <w:divBdr>
        <w:top w:val="none" w:sz="0" w:space="0" w:color="auto"/>
        <w:left w:val="none" w:sz="0" w:space="0" w:color="auto"/>
        <w:bottom w:val="none" w:sz="0" w:space="0" w:color="auto"/>
        <w:right w:val="none" w:sz="0" w:space="0" w:color="auto"/>
      </w:divBdr>
      <w:divsChild>
        <w:div w:id="339624403">
          <w:marLeft w:val="0"/>
          <w:marRight w:val="0"/>
          <w:marTop w:val="-20"/>
          <w:marBottom w:val="-20"/>
          <w:divBdr>
            <w:top w:val="none" w:sz="0" w:space="0" w:color="auto"/>
            <w:left w:val="none" w:sz="0" w:space="0" w:color="auto"/>
            <w:bottom w:val="none" w:sz="0" w:space="0" w:color="auto"/>
            <w:right w:val="none" w:sz="0" w:space="0" w:color="auto"/>
          </w:divBdr>
        </w:div>
        <w:div w:id="1693410813">
          <w:marLeft w:val="0"/>
          <w:marRight w:val="0"/>
          <w:marTop w:val="-20"/>
          <w:marBottom w:val="-20"/>
          <w:divBdr>
            <w:top w:val="none" w:sz="0" w:space="0" w:color="auto"/>
            <w:left w:val="none" w:sz="0" w:space="0" w:color="auto"/>
            <w:bottom w:val="none" w:sz="0" w:space="0" w:color="auto"/>
            <w:right w:val="none" w:sz="0" w:space="0" w:color="auto"/>
          </w:divBdr>
        </w:div>
        <w:div w:id="1369993653">
          <w:marLeft w:val="0"/>
          <w:marRight w:val="0"/>
          <w:marTop w:val="-20"/>
          <w:marBottom w:val="-20"/>
          <w:divBdr>
            <w:top w:val="none" w:sz="0" w:space="0" w:color="auto"/>
            <w:left w:val="none" w:sz="0" w:space="0" w:color="auto"/>
            <w:bottom w:val="none" w:sz="0" w:space="0" w:color="auto"/>
            <w:right w:val="none" w:sz="0" w:space="0" w:color="auto"/>
          </w:divBdr>
        </w:div>
        <w:div w:id="1174758778">
          <w:marLeft w:val="0"/>
          <w:marRight w:val="0"/>
          <w:marTop w:val="-20"/>
          <w:marBottom w:val="-20"/>
          <w:divBdr>
            <w:top w:val="none" w:sz="0" w:space="0" w:color="auto"/>
            <w:left w:val="none" w:sz="0" w:space="0" w:color="auto"/>
            <w:bottom w:val="none" w:sz="0" w:space="0" w:color="auto"/>
            <w:right w:val="none" w:sz="0" w:space="0" w:color="auto"/>
          </w:divBdr>
        </w:div>
        <w:div w:id="490490148">
          <w:marLeft w:val="0"/>
          <w:marRight w:val="0"/>
          <w:marTop w:val="-20"/>
          <w:marBottom w:val="-20"/>
          <w:divBdr>
            <w:top w:val="none" w:sz="0" w:space="0" w:color="auto"/>
            <w:left w:val="none" w:sz="0" w:space="0" w:color="auto"/>
            <w:bottom w:val="none" w:sz="0" w:space="0" w:color="auto"/>
            <w:right w:val="none" w:sz="0" w:space="0" w:color="auto"/>
          </w:divBdr>
        </w:div>
        <w:div w:id="206182316">
          <w:marLeft w:val="0"/>
          <w:marRight w:val="0"/>
          <w:marTop w:val="-20"/>
          <w:marBottom w:val="-20"/>
          <w:divBdr>
            <w:top w:val="none" w:sz="0" w:space="0" w:color="auto"/>
            <w:left w:val="none" w:sz="0" w:space="0" w:color="auto"/>
            <w:bottom w:val="none" w:sz="0" w:space="0" w:color="auto"/>
            <w:right w:val="none" w:sz="0" w:space="0" w:color="auto"/>
          </w:divBdr>
        </w:div>
        <w:div w:id="887104914">
          <w:marLeft w:val="0"/>
          <w:marRight w:val="0"/>
          <w:marTop w:val="-20"/>
          <w:marBottom w:val="-20"/>
          <w:divBdr>
            <w:top w:val="none" w:sz="0" w:space="0" w:color="auto"/>
            <w:left w:val="none" w:sz="0" w:space="0" w:color="auto"/>
            <w:bottom w:val="none" w:sz="0" w:space="0" w:color="auto"/>
            <w:right w:val="none" w:sz="0" w:space="0" w:color="auto"/>
          </w:divBdr>
        </w:div>
        <w:div w:id="1484852574">
          <w:marLeft w:val="0"/>
          <w:marRight w:val="0"/>
          <w:marTop w:val="-20"/>
          <w:marBottom w:val="-20"/>
          <w:divBdr>
            <w:top w:val="none" w:sz="0" w:space="0" w:color="auto"/>
            <w:left w:val="none" w:sz="0" w:space="0" w:color="auto"/>
            <w:bottom w:val="none" w:sz="0" w:space="0" w:color="auto"/>
            <w:right w:val="none" w:sz="0" w:space="0" w:color="auto"/>
          </w:divBdr>
        </w:div>
        <w:div w:id="1651786262">
          <w:marLeft w:val="0"/>
          <w:marRight w:val="0"/>
          <w:marTop w:val="-20"/>
          <w:marBottom w:val="-20"/>
          <w:divBdr>
            <w:top w:val="none" w:sz="0" w:space="0" w:color="auto"/>
            <w:left w:val="none" w:sz="0" w:space="0" w:color="auto"/>
            <w:bottom w:val="none" w:sz="0" w:space="0" w:color="auto"/>
            <w:right w:val="none" w:sz="0" w:space="0" w:color="auto"/>
          </w:divBdr>
        </w:div>
        <w:div w:id="1600215170">
          <w:marLeft w:val="0"/>
          <w:marRight w:val="0"/>
          <w:marTop w:val="-20"/>
          <w:marBottom w:val="-20"/>
          <w:divBdr>
            <w:top w:val="none" w:sz="0" w:space="0" w:color="auto"/>
            <w:left w:val="none" w:sz="0" w:space="0" w:color="auto"/>
            <w:bottom w:val="none" w:sz="0" w:space="0" w:color="auto"/>
            <w:right w:val="none" w:sz="0" w:space="0" w:color="auto"/>
          </w:divBdr>
        </w:div>
        <w:div w:id="270089454">
          <w:marLeft w:val="0"/>
          <w:marRight w:val="0"/>
          <w:marTop w:val="-20"/>
          <w:marBottom w:val="-20"/>
          <w:divBdr>
            <w:top w:val="none" w:sz="0" w:space="0" w:color="auto"/>
            <w:left w:val="none" w:sz="0" w:space="0" w:color="auto"/>
            <w:bottom w:val="none" w:sz="0" w:space="0" w:color="auto"/>
            <w:right w:val="none" w:sz="0" w:space="0" w:color="auto"/>
          </w:divBdr>
        </w:div>
        <w:div w:id="22480264">
          <w:marLeft w:val="0"/>
          <w:marRight w:val="0"/>
          <w:marTop w:val="-20"/>
          <w:marBottom w:val="-20"/>
          <w:divBdr>
            <w:top w:val="none" w:sz="0" w:space="0" w:color="auto"/>
            <w:left w:val="none" w:sz="0" w:space="0" w:color="auto"/>
            <w:bottom w:val="none" w:sz="0" w:space="0" w:color="auto"/>
            <w:right w:val="none" w:sz="0" w:space="0" w:color="auto"/>
          </w:divBdr>
        </w:div>
        <w:div w:id="1257061426">
          <w:marLeft w:val="0"/>
          <w:marRight w:val="0"/>
          <w:marTop w:val="-20"/>
          <w:marBottom w:val="-20"/>
          <w:divBdr>
            <w:top w:val="none" w:sz="0" w:space="0" w:color="auto"/>
            <w:left w:val="none" w:sz="0" w:space="0" w:color="auto"/>
            <w:bottom w:val="none" w:sz="0" w:space="0" w:color="auto"/>
            <w:right w:val="none" w:sz="0" w:space="0" w:color="auto"/>
          </w:divBdr>
        </w:div>
        <w:div w:id="1743868595">
          <w:marLeft w:val="0"/>
          <w:marRight w:val="0"/>
          <w:marTop w:val="-20"/>
          <w:marBottom w:val="-20"/>
          <w:divBdr>
            <w:top w:val="none" w:sz="0" w:space="0" w:color="auto"/>
            <w:left w:val="none" w:sz="0" w:space="0" w:color="auto"/>
            <w:bottom w:val="none" w:sz="0" w:space="0" w:color="auto"/>
            <w:right w:val="none" w:sz="0" w:space="0" w:color="auto"/>
          </w:divBdr>
        </w:div>
        <w:div w:id="1181553673">
          <w:marLeft w:val="0"/>
          <w:marRight w:val="0"/>
          <w:marTop w:val="-20"/>
          <w:marBottom w:val="-20"/>
          <w:divBdr>
            <w:top w:val="none" w:sz="0" w:space="0" w:color="auto"/>
            <w:left w:val="none" w:sz="0" w:space="0" w:color="auto"/>
            <w:bottom w:val="none" w:sz="0" w:space="0" w:color="auto"/>
            <w:right w:val="none" w:sz="0" w:space="0" w:color="auto"/>
          </w:divBdr>
        </w:div>
      </w:divsChild>
    </w:div>
    <w:div w:id="956982171">
      <w:marLeft w:val="0"/>
      <w:marRight w:val="0"/>
      <w:marTop w:val="-20"/>
      <w:marBottom w:val="-20"/>
      <w:divBdr>
        <w:top w:val="none" w:sz="0" w:space="0" w:color="auto"/>
        <w:left w:val="none" w:sz="0" w:space="0" w:color="auto"/>
        <w:bottom w:val="none" w:sz="0" w:space="0" w:color="auto"/>
        <w:right w:val="none" w:sz="0" w:space="0" w:color="auto"/>
      </w:divBdr>
    </w:div>
    <w:div w:id="958728326">
      <w:marLeft w:val="0"/>
      <w:marRight w:val="0"/>
      <w:marTop w:val="-20"/>
      <w:marBottom w:val="-20"/>
      <w:divBdr>
        <w:top w:val="none" w:sz="0" w:space="0" w:color="auto"/>
        <w:left w:val="none" w:sz="0" w:space="0" w:color="auto"/>
        <w:bottom w:val="none" w:sz="0" w:space="0" w:color="auto"/>
        <w:right w:val="none" w:sz="0" w:space="0" w:color="auto"/>
      </w:divBdr>
    </w:div>
    <w:div w:id="960115363">
      <w:marLeft w:val="0"/>
      <w:marRight w:val="0"/>
      <w:marTop w:val="-20"/>
      <w:marBottom w:val="-20"/>
      <w:divBdr>
        <w:top w:val="none" w:sz="0" w:space="0" w:color="auto"/>
        <w:left w:val="none" w:sz="0" w:space="0" w:color="auto"/>
        <w:bottom w:val="none" w:sz="0" w:space="0" w:color="auto"/>
        <w:right w:val="none" w:sz="0" w:space="0" w:color="auto"/>
      </w:divBdr>
      <w:divsChild>
        <w:div w:id="866916063">
          <w:marLeft w:val="0"/>
          <w:marRight w:val="0"/>
          <w:marTop w:val="-20"/>
          <w:marBottom w:val="-20"/>
          <w:divBdr>
            <w:top w:val="none" w:sz="0" w:space="0" w:color="auto"/>
            <w:left w:val="none" w:sz="0" w:space="0" w:color="auto"/>
            <w:bottom w:val="none" w:sz="0" w:space="0" w:color="auto"/>
            <w:right w:val="none" w:sz="0" w:space="0" w:color="auto"/>
          </w:divBdr>
        </w:div>
        <w:div w:id="2003121216">
          <w:marLeft w:val="0"/>
          <w:marRight w:val="0"/>
          <w:marTop w:val="-20"/>
          <w:marBottom w:val="-20"/>
          <w:divBdr>
            <w:top w:val="none" w:sz="0" w:space="0" w:color="auto"/>
            <w:left w:val="none" w:sz="0" w:space="0" w:color="auto"/>
            <w:bottom w:val="none" w:sz="0" w:space="0" w:color="auto"/>
            <w:right w:val="none" w:sz="0" w:space="0" w:color="auto"/>
          </w:divBdr>
        </w:div>
        <w:div w:id="109279598">
          <w:marLeft w:val="0"/>
          <w:marRight w:val="0"/>
          <w:marTop w:val="-20"/>
          <w:marBottom w:val="-20"/>
          <w:divBdr>
            <w:top w:val="none" w:sz="0" w:space="0" w:color="auto"/>
            <w:left w:val="none" w:sz="0" w:space="0" w:color="auto"/>
            <w:bottom w:val="none" w:sz="0" w:space="0" w:color="auto"/>
            <w:right w:val="none" w:sz="0" w:space="0" w:color="auto"/>
          </w:divBdr>
        </w:div>
        <w:div w:id="472141419">
          <w:marLeft w:val="0"/>
          <w:marRight w:val="0"/>
          <w:marTop w:val="-20"/>
          <w:marBottom w:val="-20"/>
          <w:divBdr>
            <w:top w:val="none" w:sz="0" w:space="0" w:color="auto"/>
            <w:left w:val="none" w:sz="0" w:space="0" w:color="auto"/>
            <w:bottom w:val="none" w:sz="0" w:space="0" w:color="auto"/>
            <w:right w:val="none" w:sz="0" w:space="0" w:color="auto"/>
          </w:divBdr>
        </w:div>
      </w:divsChild>
    </w:div>
    <w:div w:id="964970134">
      <w:marLeft w:val="0"/>
      <w:marRight w:val="0"/>
      <w:marTop w:val="-20"/>
      <w:marBottom w:val="-20"/>
      <w:divBdr>
        <w:top w:val="none" w:sz="0" w:space="0" w:color="auto"/>
        <w:left w:val="none" w:sz="0" w:space="0" w:color="auto"/>
        <w:bottom w:val="none" w:sz="0" w:space="0" w:color="auto"/>
        <w:right w:val="none" w:sz="0" w:space="0" w:color="auto"/>
      </w:divBdr>
    </w:div>
    <w:div w:id="966358272">
      <w:marLeft w:val="0"/>
      <w:marRight w:val="0"/>
      <w:marTop w:val="-20"/>
      <w:marBottom w:val="-20"/>
      <w:divBdr>
        <w:top w:val="none" w:sz="0" w:space="0" w:color="auto"/>
        <w:left w:val="none" w:sz="0" w:space="0" w:color="auto"/>
        <w:bottom w:val="none" w:sz="0" w:space="0" w:color="auto"/>
        <w:right w:val="none" w:sz="0" w:space="0" w:color="auto"/>
      </w:divBdr>
    </w:div>
    <w:div w:id="968559997">
      <w:marLeft w:val="0"/>
      <w:marRight w:val="0"/>
      <w:marTop w:val="-20"/>
      <w:marBottom w:val="-20"/>
      <w:divBdr>
        <w:top w:val="none" w:sz="0" w:space="0" w:color="auto"/>
        <w:left w:val="none" w:sz="0" w:space="0" w:color="auto"/>
        <w:bottom w:val="none" w:sz="0" w:space="0" w:color="auto"/>
        <w:right w:val="none" w:sz="0" w:space="0" w:color="auto"/>
      </w:divBdr>
    </w:div>
    <w:div w:id="968626785">
      <w:marLeft w:val="0"/>
      <w:marRight w:val="0"/>
      <w:marTop w:val="-20"/>
      <w:marBottom w:val="-20"/>
      <w:divBdr>
        <w:top w:val="none" w:sz="0" w:space="0" w:color="auto"/>
        <w:left w:val="none" w:sz="0" w:space="0" w:color="auto"/>
        <w:bottom w:val="none" w:sz="0" w:space="0" w:color="auto"/>
        <w:right w:val="none" w:sz="0" w:space="0" w:color="auto"/>
      </w:divBdr>
    </w:div>
    <w:div w:id="969822101">
      <w:marLeft w:val="0"/>
      <w:marRight w:val="0"/>
      <w:marTop w:val="-20"/>
      <w:marBottom w:val="-20"/>
      <w:divBdr>
        <w:top w:val="none" w:sz="0" w:space="0" w:color="auto"/>
        <w:left w:val="none" w:sz="0" w:space="0" w:color="auto"/>
        <w:bottom w:val="none" w:sz="0" w:space="0" w:color="auto"/>
        <w:right w:val="none" w:sz="0" w:space="0" w:color="auto"/>
      </w:divBdr>
    </w:div>
    <w:div w:id="971906293">
      <w:marLeft w:val="0"/>
      <w:marRight w:val="0"/>
      <w:marTop w:val="-20"/>
      <w:marBottom w:val="-20"/>
      <w:divBdr>
        <w:top w:val="none" w:sz="0" w:space="0" w:color="auto"/>
        <w:left w:val="none" w:sz="0" w:space="0" w:color="auto"/>
        <w:bottom w:val="none" w:sz="0" w:space="0" w:color="auto"/>
        <w:right w:val="none" w:sz="0" w:space="0" w:color="auto"/>
      </w:divBdr>
    </w:div>
    <w:div w:id="972948789">
      <w:marLeft w:val="0"/>
      <w:marRight w:val="0"/>
      <w:marTop w:val="-20"/>
      <w:marBottom w:val="-20"/>
      <w:divBdr>
        <w:top w:val="none" w:sz="0" w:space="0" w:color="auto"/>
        <w:left w:val="none" w:sz="0" w:space="0" w:color="auto"/>
        <w:bottom w:val="none" w:sz="0" w:space="0" w:color="auto"/>
        <w:right w:val="none" w:sz="0" w:space="0" w:color="auto"/>
      </w:divBdr>
    </w:div>
    <w:div w:id="973830283">
      <w:marLeft w:val="0"/>
      <w:marRight w:val="0"/>
      <w:marTop w:val="-20"/>
      <w:marBottom w:val="-20"/>
      <w:divBdr>
        <w:top w:val="none" w:sz="0" w:space="0" w:color="auto"/>
        <w:left w:val="none" w:sz="0" w:space="0" w:color="auto"/>
        <w:bottom w:val="none" w:sz="0" w:space="0" w:color="auto"/>
        <w:right w:val="none" w:sz="0" w:space="0" w:color="auto"/>
      </w:divBdr>
    </w:div>
    <w:div w:id="975989809">
      <w:marLeft w:val="0"/>
      <w:marRight w:val="0"/>
      <w:marTop w:val="-20"/>
      <w:marBottom w:val="-20"/>
      <w:divBdr>
        <w:top w:val="none" w:sz="0" w:space="0" w:color="auto"/>
        <w:left w:val="none" w:sz="0" w:space="0" w:color="auto"/>
        <w:bottom w:val="none" w:sz="0" w:space="0" w:color="auto"/>
        <w:right w:val="none" w:sz="0" w:space="0" w:color="auto"/>
      </w:divBdr>
    </w:div>
    <w:div w:id="976377018">
      <w:marLeft w:val="0"/>
      <w:marRight w:val="0"/>
      <w:marTop w:val="-20"/>
      <w:marBottom w:val="-20"/>
      <w:divBdr>
        <w:top w:val="none" w:sz="0" w:space="0" w:color="auto"/>
        <w:left w:val="none" w:sz="0" w:space="0" w:color="auto"/>
        <w:bottom w:val="none" w:sz="0" w:space="0" w:color="auto"/>
        <w:right w:val="none" w:sz="0" w:space="0" w:color="auto"/>
      </w:divBdr>
    </w:div>
    <w:div w:id="977809157">
      <w:marLeft w:val="0"/>
      <w:marRight w:val="0"/>
      <w:marTop w:val="-20"/>
      <w:marBottom w:val="-20"/>
      <w:divBdr>
        <w:top w:val="none" w:sz="0" w:space="0" w:color="auto"/>
        <w:left w:val="none" w:sz="0" w:space="0" w:color="auto"/>
        <w:bottom w:val="none" w:sz="0" w:space="0" w:color="auto"/>
        <w:right w:val="none" w:sz="0" w:space="0" w:color="auto"/>
      </w:divBdr>
    </w:div>
    <w:div w:id="978195238">
      <w:marLeft w:val="0"/>
      <w:marRight w:val="0"/>
      <w:marTop w:val="-20"/>
      <w:marBottom w:val="-20"/>
      <w:divBdr>
        <w:top w:val="none" w:sz="0" w:space="0" w:color="auto"/>
        <w:left w:val="none" w:sz="0" w:space="0" w:color="auto"/>
        <w:bottom w:val="none" w:sz="0" w:space="0" w:color="auto"/>
        <w:right w:val="none" w:sz="0" w:space="0" w:color="auto"/>
      </w:divBdr>
    </w:div>
    <w:div w:id="979309526">
      <w:marLeft w:val="0"/>
      <w:marRight w:val="0"/>
      <w:marTop w:val="-20"/>
      <w:marBottom w:val="-20"/>
      <w:divBdr>
        <w:top w:val="none" w:sz="0" w:space="0" w:color="auto"/>
        <w:left w:val="none" w:sz="0" w:space="0" w:color="auto"/>
        <w:bottom w:val="none" w:sz="0" w:space="0" w:color="auto"/>
        <w:right w:val="none" w:sz="0" w:space="0" w:color="auto"/>
      </w:divBdr>
    </w:div>
    <w:div w:id="983848292">
      <w:marLeft w:val="0"/>
      <w:marRight w:val="0"/>
      <w:marTop w:val="-20"/>
      <w:marBottom w:val="-20"/>
      <w:divBdr>
        <w:top w:val="none" w:sz="0" w:space="0" w:color="auto"/>
        <w:left w:val="none" w:sz="0" w:space="0" w:color="auto"/>
        <w:bottom w:val="none" w:sz="0" w:space="0" w:color="auto"/>
        <w:right w:val="none" w:sz="0" w:space="0" w:color="auto"/>
      </w:divBdr>
    </w:div>
    <w:div w:id="986663582">
      <w:marLeft w:val="0"/>
      <w:marRight w:val="0"/>
      <w:marTop w:val="-20"/>
      <w:marBottom w:val="-20"/>
      <w:divBdr>
        <w:top w:val="none" w:sz="0" w:space="0" w:color="auto"/>
        <w:left w:val="none" w:sz="0" w:space="0" w:color="auto"/>
        <w:bottom w:val="none" w:sz="0" w:space="0" w:color="auto"/>
        <w:right w:val="none" w:sz="0" w:space="0" w:color="auto"/>
      </w:divBdr>
    </w:div>
    <w:div w:id="987244718">
      <w:marLeft w:val="0"/>
      <w:marRight w:val="0"/>
      <w:marTop w:val="-20"/>
      <w:marBottom w:val="-20"/>
      <w:divBdr>
        <w:top w:val="none" w:sz="0" w:space="0" w:color="auto"/>
        <w:left w:val="none" w:sz="0" w:space="0" w:color="auto"/>
        <w:bottom w:val="none" w:sz="0" w:space="0" w:color="auto"/>
        <w:right w:val="none" w:sz="0" w:space="0" w:color="auto"/>
      </w:divBdr>
    </w:div>
    <w:div w:id="993603835">
      <w:marLeft w:val="0"/>
      <w:marRight w:val="0"/>
      <w:marTop w:val="-20"/>
      <w:marBottom w:val="-20"/>
      <w:divBdr>
        <w:top w:val="none" w:sz="0" w:space="0" w:color="auto"/>
        <w:left w:val="none" w:sz="0" w:space="0" w:color="auto"/>
        <w:bottom w:val="none" w:sz="0" w:space="0" w:color="auto"/>
        <w:right w:val="none" w:sz="0" w:space="0" w:color="auto"/>
      </w:divBdr>
    </w:div>
    <w:div w:id="1000694386">
      <w:marLeft w:val="0"/>
      <w:marRight w:val="0"/>
      <w:marTop w:val="-20"/>
      <w:marBottom w:val="-20"/>
      <w:divBdr>
        <w:top w:val="none" w:sz="0" w:space="0" w:color="auto"/>
        <w:left w:val="none" w:sz="0" w:space="0" w:color="auto"/>
        <w:bottom w:val="none" w:sz="0" w:space="0" w:color="auto"/>
        <w:right w:val="none" w:sz="0" w:space="0" w:color="auto"/>
      </w:divBdr>
    </w:div>
    <w:div w:id="1001590578">
      <w:marLeft w:val="0"/>
      <w:marRight w:val="0"/>
      <w:marTop w:val="-20"/>
      <w:marBottom w:val="-20"/>
      <w:divBdr>
        <w:top w:val="none" w:sz="0" w:space="0" w:color="auto"/>
        <w:left w:val="none" w:sz="0" w:space="0" w:color="auto"/>
        <w:bottom w:val="none" w:sz="0" w:space="0" w:color="auto"/>
        <w:right w:val="none" w:sz="0" w:space="0" w:color="auto"/>
      </w:divBdr>
    </w:div>
    <w:div w:id="1005744276">
      <w:marLeft w:val="0"/>
      <w:marRight w:val="0"/>
      <w:marTop w:val="-20"/>
      <w:marBottom w:val="-20"/>
      <w:divBdr>
        <w:top w:val="none" w:sz="0" w:space="0" w:color="auto"/>
        <w:left w:val="none" w:sz="0" w:space="0" w:color="auto"/>
        <w:bottom w:val="none" w:sz="0" w:space="0" w:color="auto"/>
        <w:right w:val="none" w:sz="0" w:space="0" w:color="auto"/>
      </w:divBdr>
    </w:div>
    <w:div w:id="1006008757">
      <w:marLeft w:val="0"/>
      <w:marRight w:val="0"/>
      <w:marTop w:val="-20"/>
      <w:marBottom w:val="-20"/>
      <w:divBdr>
        <w:top w:val="none" w:sz="0" w:space="0" w:color="auto"/>
        <w:left w:val="none" w:sz="0" w:space="0" w:color="auto"/>
        <w:bottom w:val="none" w:sz="0" w:space="0" w:color="auto"/>
        <w:right w:val="none" w:sz="0" w:space="0" w:color="auto"/>
      </w:divBdr>
    </w:div>
    <w:div w:id="1006784681">
      <w:marLeft w:val="0"/>
      <w:marRight w:val="0"/>
      <w:marTop w:val="-20"/>
      <w:marBottom w:val="-20"/>
      <w:divBdr>
        <w:top w:val="none" w:sz="0" w:space="0" w:color="auto"/>
        <w:left w:val="none" w:sz="0" w:space="0" w:color="auto"/>
        <w:bottom w:val="none" w:sz="0" w:space="0" w:color="auto"/>
        <w:right w:val="none" w:sz="0" w:space="0" w:color="auto"/>
      </w:divBdr>
    </w:div>
    <w:div w:id="1006906440">
      <w:marLeft w:val="0"/>
      <w:marRight w:val="0"/>
      <w:marTop w:val="-20"/>
      <w:marBottom w:val="-20"/>
      <w:divBdr>
        <w:top w:val="none" w:sz="0" w:space="0" w:color="auto"/>
        <w:left w:val="none" w:sz="0" w:space="0" w:color="auto"/>
        <w:bottom w:val="none" w:sz="0" w:space="0" w:color="auto"/>
        <w:right w:val="none" w:sz="0" w:space="0" w:color="auto"/>
      </w:divBdr>
    </w:div>
    <w:div w:id="1007951394">
      <w:marLeft w:val="0"/>
      <w:marRight w:val="0"/>
      <w:marTop w:val="-20"/>
      <w:marBottom w:val="-20"/>
      <w:divBdr>
        <w:top w:val="none" w:sz="0" w:space="0" w:color="auto"/>
        <w:left w:val="none" w:sz="0" w:space="0" w:color="auto"/>
        <w:bottom w:val="none" w:sz="0" w:space="0" w:color="auto"/>
        <w:right w:val="none" w:sz="0" w:space="0" w:color="auto"/>
      </w:divBdr>
    </w:div>
    <w:div w:id="1008631283">
      <w:marLeft w:val="0"/>
      <w:marRight w:val="0"/>
      <w:marTop w:val="-20"/>
      <w:marBottom w:val="-20"/>
      <w:divBdr>
        <w:top w:val="none" w:sz="0" w:space="0" w:color="auto"/>
        <w:left w:val="none" w:sz="0" w:space="0" w:color="auto"/>
        <w:bottom w:val="none" w:sz="0" w:space="0" w:color="auto"/>
        <w:right w:val="none" w:sz="0" w:space="0" w:color="auto"/>
      </w:divBdr>
    </w:div>
    <w:div w:id="1008826875">
      <w:marLeft w:val="0"/>
      <w:marRight w:val="0"/>
      <w:marTop w:val="-20"/>
      <w:marBottom w:val="-20"/>
      <w:divBdr>
        <w:top w:val="none" w:sz="0" w:space="0" w:color="auto"/>
        <w:left w:val="none" w:sz="0" w:space="0" w:color="auto"/>
        <w:bottom w:val="none" w:sz="0" w:space="0" w:color="auto"/>
        <w:right w:val="none" w:sz="0" w:space="0" w:color="auto"/>
      </w:divBdr>
    </w:div>
    <w:div w:id="1009451628">
      <w:marLeft w:val="0"/>
      <w:marRight w:val="0"/>
      <w:marTop w:val="-20"/>
      <w:marBottom w:val="-20"/>
      <w:divBdr>
        <w:top w:val="none" w:sz="0" w:space="0" w:color="auto"/>
        <w:left w:val="none" w:sz="0" w:space="0" w:color="auto"/>
        <w:bottom w:val="none" w:sz="0" w:space="0" w:color="auto"/>
        <w:right w:val="none" w:sz="0" w:space="0" w:color="auto"/>
      </w:divBdr>
    </w:div>
    <w:div w:id="1011296455">
      <w:marLeft w:val="0"/>
      <w:marRight w:val="0"/>
      <w:marTop w:val="-20"/>
      <w:marBottom w:val="-20"/>
      <w:divBdr>
        <w:top w:val="none" w:sz="0" w:space="0" w:color="auto"/>
        <w:left w:val="none" w:sz="0" w:space="0" w:color="auto"/>
        <w:bottom w:val="none" w:sz="0" w:space="0" w:color="auto"/>
        <w:right w:val="none" w:sz="0" w:space="0" w:color="auto"/>
      </w:divBdr>
    </w:div>
    <w:div w:id="1011840028">
      <w:marLeft w:val="0"/>
      <w:marRight w:val="0"/>
      <w:marTop w:val="-20"/>
      <w:marBottom w:val="-20"/>
      <w:divBdr>
        <w:top w:val="none" w:sz="0" w:space="0" w:color="auto"/>
        <w:left w:val="none" w:sz="0" w:space="0" w:color="auto"/>
        <w:bottom w:val="none" w:sz="0" w:space="0" w:color="auto"/>
        <w:right w:val="none" w:sz="0" w:space="0" w:color="auto"/>
      </w:divBdr>
    </w:div>
    <w:div w:id="1013335095">
      <w:marLeft w:val="0"/>
      <w:marRight w:val="0"/>
      <w:marTop w:val="-20"/>
      <w:marBottom w:val="-20"/>
      <w:divBdr>
        <w:top w:val="none" w:sz="0" w:space="0" w:color="auto"/>
        <w:left w:val="none" w:sz="0" w:space="0" w:color="auto"/>
        <w:bottom w:val="none" w:sz="0" w:space="0" w:color="auto"/>
        <w:right w:val="none" w:sz="0" w:space="0" w:color="auto"/>
      </w:divBdr>
    </w:div>
    <w:div w:id="1013455371">
      <w:marLeft w:val="0"/>
      <w:marRight w:val="0"/>
      <w:marTop w:val="-20"/>
      <w:marBottom w:val="-20"/>
      <w:divBdr>
        <w:top w:val="none" w:sz="0" w:space="0" w:color="auto"/>
        <w:left w:val="none" w:sz="0" w:space="0" w:color="auto"/>
        <w:bottom w:val="none" w:sz="0" w:space="0" w:color="auto"/>
        <w:right w:val="none" w:sz="0" w:space="0" w:color="auto"/>
      </w:divBdr>
    </w:div>
    <w:div w:id="1013796623">
      <w:marLeft w:val="0"/>
      <w:marRight w:val="0"/>
      <w:marTop w:val="-20"/>
      <w:marBottom w:val="-20"/>
      <w:divBdr>
        <w:top w:val="none" w:sz="0" w:space="0" w:color="auto"/>
        <w:left w:val="none" w:sz="0" w:space="0" w:color="auto"/>
        <w:bottom w:val="none" w:sz="0" w:space="0" w:color="auto"/>
        <w:right w:val="none" w:sz="0" w:space="0" w:color="auto"/>
      </w:divBdr>
    </w:div>
    <w:div w:id="1013917574">
      <w:marLeft w:val="0"/>
      <w:marRight w:val="0"/>
      <w:marTop w:val="-20"/>
      <w:marBottom w:val="-20"/>
      <w:divBdr>
        <w:top w:val="none" w:sz="0" w:space="0" w:color="auto"/>
        <w:left w:val="none" w:sz="0" w:space="0" w:color="auto"/>
        <w:bottom w:val="none" w:sz="0" w:space="0" w:color="auto"/>
        <w:right w:val="none" w:sz="0" w:space="0" w:color="auto"/>
      </w:divBdr>
    </w:div>
    <w:div w:id="1018849958">
      <w:marLeft w:val="0"/>
      <w:marRight w:val="0"/>
      <w:marTop w:val="-20"/>
      <w:marBottom w:val="-20"/>
      <w:divBdr>
        <w:top w:val="none" w:sz="0" w:space="0" w:color="auto"/>
        <w:left w:val="none" w:sz="0" w:space="0" w:color="auto"/>
        <w:bottom w:val="none" w:sz="0" w:space="0" w:color="auto"/>
        <w:right w:val="none" w:sz="0" w:space="0" w:color="auto"/>
      </w:divBdr>
    </w:div>
    <w:div w:id="1019039181">
      <w:marLeft w:val="0"/>
      <w:marRight w:val="0"/>
      <w:marTop w:val="-20"/>
      <w:marBottom w:val="-20"/>
      <w:divBdr>
        <w:top w:val="none" w:sz="0" w:space="0" w:color="auto"/>
        <w:left w:val="none" w:sz="0" w:space="0" w:color="auto"/>
        <w:bottom w:val="none" w:sz="0" w:space="0" w:color="auto"/>
        <w:right w:val="none" w:sz="0" w:space="0" w:color="auto"/>
      </w:divBdr>
    </w:div>
    <w:div w:id="1019114598">
      <w:marLeft w:val="0"/>
      <w:marRight w:val="0"/>
      <w:marTop w:val="-20"/>
      <w:marBottom w:val="-20"/>
      <w:divBdr>
        <w:top w:val="none" w:sz="0" w:space="0" w:color="auto"/>
        <w:left w:val="none" w:sz="0" w:space="0" w:color="auto"/>
        <w:bottom w:val="none" w:sz="0" w:space="0" w:color="auto"/>
        <w:right w:val="none" w:sz="0" w:space="0" w:color="auto"/>
      </w:divBdr>
    </w:div>
    <w:div w:id="1021009219">
      <w:marLeft w:val="0"/>
      <w:marRight w:val="0"/>
      <w:marTop w:val="-20"/>
      <w:marBottom w:val="-20"/>
      <w:divBdr>
        <w:top w:val="none" w:sz="0" w:space="0" w:color="auto"/>
        <w:left w:val="none" w:sz="0" w:space="0" w:color="auto"/>
        <w:bottom w:val="none" w:sz="0" w:space="0" w:color="auto"/>
        <w:right w:val="none" w:sz="0" w:space="0" w:color="auto"/>
      </w:divBdr>
    </w:div>
    <w:div w:id="1021325274">
      <w:marLeft w:val="0"/>
      <w:marRight w:val="0"/>
      <w:marTop w:val="-20"/>
      <w:marBottom w:val="-20"/>
      <w:divBdr>
        <w:top w:val="none" w:sz="0" w:space="0" w:color="auto"/>
        <w:left w:val="none" w:sz="0" w:space="0" w:color="auto"/>
        <w:bottom w:val="none" w:sz="0" w:space="0" w:color="auto"/>
        <w:right w:val="none" w:sz="0" w:space="0" w:color="auto"/>
      </w:divBdr>
    </w:div>
    <w:div w:id="1022627212">
      <w:marLeft w:val="0"/>
      <w:marRight w:val="0"/>
      <w:marTop w:val="-20"/>
      <w:marBottom w:val="-20"/>
      <w:divBdr>
        <w:top w:val="none" w:sz="0" w:space="0" w:color="auto"/>
        <w:left w:val="none" w:sz="0" w:space="0" w:color="auto"/>
        <w:bottom w:val="none" w:sz="0" w:space="0" w:color="auto"/>
        <w:right w:val="none" w:sz="0" w:space="0" w:color="auto"/>
      </w:divBdr>
    </w:div>
    <w:div w:id="1022631548">
      <w:marLeft w:val="0"/>
      <w:marRight w:val="0"/>
      <w:marTop w:val="-20"/>
      <w:marBottom w:val="-20"/>
      <w:divBdr>
        <w:top w:val="none" w:sz="0" w:space="0" w:color="auto"/>
        <w:left w:val="none" w:sz="0" w:space="0" w:color="auto"/>
        <w:bottom w:val="none" w:sz="0" w:space="0" w:color="auto"/>
        <w:right w:val="none" w:sz="0" w:space="0" w:color="auto"/>
      </w:divBdr>
    </w:div>
    <w:div w:id="1023745725">
      <w:marLeft w:val="0"/>
      <w:marRight w:val="0"/>
      <w:marTop w:val="-20"/>
      <w:marBottom w:val="-20"/>
      <w:divBdr>
        <w:top w:val="none" w:sz="0" w:space="0" w:color="auto"/>
        <w:left w:val="none" w:sz="0" w:space="0" w:color="auto"/>
        <w:bottom w:val="none" w:sz="0" w:space="0" w:color="auto"/>
        <w:right w:val="none" w:sz="0" w:space="0" w:color="auto"/>
      </w:divBdr>
    </w:div>
    <w:div w:id="1024476629">
      <w:marLeft w:val="0"/>
      <w:marRight w:val="0"/>
      <w:marTop w:val="-20"/>
      <w:marBottom w:val="-20"/>
      <w:divBdr>
        <w:top w:val="none" w:sz="0" w:space="0" w:color="auto"/>
        <w:left w:val="none" w:sz="0" w:space="0" w:color="auto"/>
        <w:bottom w:val="none" w:sz="0" w:space="0" w:color="auto"/>
        <w:right w:val="none" w:sz="0" w:space="0" w:color="auto"/>
      </w:divBdr>
    </w:div>
    <w:div w:id="1025331571">
      <w:marLeft w:val="0"/>
      <w:marRight w:val="0"/>
      <w:marTop w:val="-20"/>
      <w:marBottom w:val="-20"/>
      <w:divBdr>
        <w:top w:val="none" w:sz="0" w:space="0" w:color="auto"/>
        <w:left w:val="none" w:sz="0" w:space="0" w:color="auto"/>
        <w:bottom w:val="none" w:sz="0" w:space="0" w:color="auto"/>
        <w:right w:val="none" w:sz="0" w:space="0" w:color="auto"/>
      </w:divBdr>
    </w:div>
    <w:div w:id="1026521193">
      <w:marLeft w:val="0"/>
      <w:marRight w:val="0"/>
      <w:marTop w:val="-20"/>
      <w:marBottom w:val="-20"/>
      <w:divBdr>
        <w:top w:val="none" w:sz="0" w:space="0" w:color="auto"/>
        <w:left w:val="none" w:sz="0" w:space="0" w:color="auto"/>
        <w:bottom w:val="none" w:sz="0" w:space="0" w:color="auto"/>
        <w:right w:val="none" w:sz="0" w:space="0" w:color="auto"/>
      </w:divBdr>
      <w:divsChild>
        <w:div w:id="2049448351">
          <w:marLeft w:val="0"/>
          <w:marRight w:val="0"/>
          <w:marTop w:val="-20"/>
          <w:marBottom w:val="-20"/>
          <w:divBdr>
            <w:top w:val="none" w:sz="0" w:space="0" w:color="auto"/>
            <w:left w:val="none" w:sz="0" w:space="0" w:color="auto"/>
            <w:bottom w:val="none" w:sz="0" w:space="0" w:color="auto"/>
            <w:right w:val="none" w:sz="0" w:space="0" w:color="auto"/>
          </w:divBdr>
        </w:div>
      </w:divsChild>
    </w:div>
    <w:div w:id="1029526650">
      <w:marLeft w:val="0"/>
      <w:marRight w:val="0"/>
      <w:marTop w:val="-20"/>
      <w:marBottom w:val="-20"/>
      <w:divBdr>
        <w:top w:val="none" w:sz="0" w:space="0" w:color="auto"/>
        <w:left w:val="none" w:sz="0" w:space="0" w:color="auto"/>
        <w:bottom w:val="none" w:sz="0" w:space="0" w:color="auto"/>
        <w:right w:val="none" w:sz="0" w:space="0" w:color="auto"/>
      </w:divBdr>
    </w:div>
    <w:div w:id="1030913182">
      <w:marLeft w:val="0"/>
      <w:marRight w:val="0"/>
      <w:marTop w:val="-20"/>
      <w:marBottom w:val="-20"/>
      <w:divBdr>
        <w:top w:val="none" w:sz="0" w:space="0" w:color="auto"/>
        <w:left w:val="none" w:sz="0" w:space="0" w:color="auto"/>
        <w:bottom w:val="none" w:sz="0" w:space="0" w:color="auto"/>
        <w:right w:val="none" w:sz="0" w:space="0" w:color="auto"/>
      </w:divBdr>
    </w:div>
    <w:div w:id="1032194881">
      <w:marLeft w:val="0"/>
      <w:marRight w:val="0"/>
      <w:marTop w:val="-20"/>
      <w:marBottom w:val="-20"/>
      <w:divBdr>
        <w:top w:val="none" w:sz="0" w:space="0" w:color="auto"/>
        <w:left w:val="none" w:sz="0" w:space="0" w:color="auto"/>
        <w:bottom w:val="none" w:sz="0" w:space="0" w:color="auto"/>
        <w:right w:val="none" w:sz="0" w:space="0" w:color="auto"/>
      </w:divBdr>
    </w:div>
    <w:div w:id="1034422556">
      <w:marLeft w:val="0"/>
      <w:marRight w:val="0"/>
      <w:marTop w:val="-20"/>
      <w:marBottom w:val="-20"/>
      <w:divBdr>
        <w:top w:val="none" w:sz="0" w:space="0" w:color="auto"/>
        <w:left w:val="none" w:sz="0" w:space="0" w:color="auto"/>
        <w:bottom w:val="none" w:sz="0" w:space="0" w:color="auto"/>
        <w:right w:val="none" w:sz="0" w:space="0" w:color="auto"/>
      </w:divBdr>
    </w:div>
    <w:div w:id="1035034348">
      <w:marLeft w:val="0"/>
      <w:marRight w:val="0"/>
      <w:marTop w:val="-20"/>
      <w:marBottom w:val="-20"/>
      <w:divBdr>
        <w:top w:val="none" w:sz="0" w:space="0" w:color="auto"/>
        <w:left w:val="none" w:sz="0" w:space="0" w:color="auto"/>
        <w:bottom w:val="none" w:sz="0" w:space="0" w:color="auto"/>
        <w:right w:val="none" w:sz="0" w:space="0" w:color="auto"/>
      </w:divBdr>
      <w:divsChild>
        <w:div w:id="904023207">
          <w:marLeft w:val="0"/>
          <w:marRight w:val="0"/>
          <w:marTop w:val="-20"/>
          <w:marBottom w:val="-20"/>
          <w:divBdr>
            <w:top w:val="none" w:sz="0" w:space="0" w:color="auto"/>
            <w:left w:val="none" w:sz="0" w:space="0" w:color="auto"/>
            <w:bottom w:val="none" w:sz="0" w:space="0" w:color="auto"/>
            <w:right w:val="none" w:sz="0" w:space="0" w:color="auto"/>
          </w:divBdr>
        </w:div>
      </w:divsChild>
    </w:div>
    <w:div w:id="1035080688">
      <w:marLeft w:val="0"/>
      <w:marRight w:val="0"/>
      <w:marTop w:val="-20"/>
      <w:marBottom w:val="-20"/>
      <w:divBdr>
        <w:top w:val="none" w:sz="0" w:space="0" w:color="auto"/>
        <w:left w:val="none" w:sz="0" w:space="0" w:color="auto"/>
        <w:bottom w:val="none" w:sz="0" w:space="0" w:color="auto"/>
        <w:right w:val="none" w:sz="0" w:space="0" w:color="auto"/>
      </w:divBdr>
    </w:div>
    <w:div w:id="1035350266">
      <w:marLeft w:val="0"/>
      <w:marRight w:val="0"/>
      <w:marTop w:val="-20"/>
      <w:marBottom w:val="-20"/>
      <w:divBdr>
        <w:top w:val="none" w:sz="0" w:space="0" w:color="auto"/>
        <w:left w:val="none" w:sz="0" w:space="0" w:color="auto"/>
        <w:bottom w:val="none" w:sz="0" w:space="0" w:color="auto"/>
        <w:right w:val="none" w:sz="0" w:space="0" w:color="auto"/>
      </w:divBdr>
    </w:div>
    <w:div w:id="1035422364">
      <w:marLeft w:val="0"/>
      <w:marRight w:val="0"/>
      <w:marTop w:val="-20"/>
      <w:marBottom w:val="-20"/>
      <w:divBdr>
        <w:top w:val="none" w:sz="0" w:space="0" w:color="auto"/>
        <w:left w:val="none" w:sz="0" w:space="0" w:color="auto"/>
        <w:bottom w:val="none" w:sz="0" w:space="0" w:color="auto"/>
        <w:right w:val="none" w:sz="0" w:space="0" w:color="auto"/>
      </w:divBdr>
    </w:div>
    <w:div w:id="1036001690">
      <w:marLeft w:val="0"/>
      <w:marRight w:val="0"/>
      <w:marTop w:val="-20"/>
      <w:marBottom w:val="-20"/>
      <w:divBdr>
        <w:top w:val="none" w:sz="0" w:space="0" w:color="auto"/>
        <w:left w:val="none" w:sz="0" w:space="0" w:color="auto"/>
        <w:bottom w:val="none" w:sz="0" w:space="0" w:color="auto"/>
        <w:right w:val="none" w:sz="0" w:space="0" w:color="auto"/>
      </w:divBdr>
    </w:div>
    <w:div w:id="1037895102">
      <w:marLeft w:val="0"/>
      <w:marRight w:val="0"/>
      <w:marTop w:val="-20"/>
      <w:marBottom w:val="-20"/>
      <w:divBdr>
        <w:top w:val="none" w:sz="0" w:space="0" w:color="auto"/>
        <w:left w:val="none" w:sz="0" w:space="0" w:color="auto"/>
        <w:bottom w:val="none" w:sz="0" w:space="0" w:color="auto"/>
        <w:right w:val="none" w:sz="0" w:space="0" w:color="auto"/>
      </w:divBdr>
    </w:div>
    <w:div w:id="1041594007">
      <w:marLeft w:val="0"/>
      <w:marRight w:val="0"/>
      <w:marTop w:val="-20"/>
      <w:marBottom w:val="-20"/>
      <w:divBdr>
        <w:top w:val="none" w:sz="0" w:space="0" w:color="auto"/>
        <w:left w:val="none" w:sz="0" w:space="0" w:color="auto"/>
        <w:bottom w:val="none" w:sz="0" w:space="0" w:color="auto"/>
        <w:right w:val="none" w:sz="0" w:space="0" w:color="auto"/>
      </w:divBdr>
    </w:div>
    <w:div w:id="1041787728">
      <w:marLeft w:val="0"/>
      <w:marRight w:val="0"/>
      <w:marTop w:val="-20"/>
      <w:marBottom w:val="-20"/>
      <w:divBdr>
        <w:top w:val="none" w:sz="0" w:space="0" w:color="auto"/>
        <w:left w:val="none" w:sz="0" w:space="0" w:color="auto"/>
        <w:bottom w:val="none" w:sz="0" w:space="0" w:color="auto"/>
        <w:right w:val="none" w:sz="0" w:space="0" w:color="auto"/>
      </w:divBdr>
    </w:div>
    <w:div w:id="1042943745">
      <w:marLeft w:val="0"/>
      <w:marRight w:val="0"/>
      <w:marTop w:val="-20"/>
      <w:marBottom w:val="-20"/>
      <w:divBdr>
        <w:top w:val="none" w:sz="0" w:space="0" w:color="auto"/>
        <w:left w:val="none" w:sz="0" w:space="0" w:color="auto"/>
        <w:bottom w:val="none" w:sz="0" w:space="0" w:color="auto"/>
        <w:right w:val="none" w:sz="0" w:space="0" w:color="auto"/>
      </w:divBdr>
    </w:div>
    <w:div w:id="1045639371">
      <w:marLeft w:val="0"/>
      <w:marRight w:val="0"/>
      <w:marTop w:val="-20"/>
      <w:marBottom w:val="-20"/>
      <w:divBdr>
        <w:top w:val="none" w:sz="0" w:space="0" w:color="auto"/>
        <w:left w:val="none" w:sz="0" w:space="0" w:color="auto"/>
        <w:bottom w:val="none" w:sz="0" w:space="0" w:color="auto"/>
        <w:right w:val="none" w:sz="0" w:space="0" w:color="auto"/>
      </w:divBdr>
    </w:div>
    <w:div w:id="1046371561">
      <w:marLeft w:val="0"/>
      <w:marRight w:val="0"/>
      <w:marTop w:val="-20"/>
      <w:marBottom w:val="-20"/>
      <w:divBdr>
        <w:top w:val="none" w:sz="0" w:space="0" w:color="auto"/>
        <w:left w:val="none" w:sz="0" w:space="0" w:color="auto"/>
        <w:bottom w:val="none" w:sz="0" w:space="0" w:color="auto"/>
        <w:right w:val="none" w:sz="0" w:space="0" w:color="auto"/>
      </w:divBdr>
    </w:div>
    <w:div w:id="1051224686">
      <w:marLeft w:val="0"/>
      <w:marRight w:val="0"/>
      <w:marTop w:val="-20"/>
      <w:marBottom w:val="-20"/>
      <w:divBdr>
        <w:top w:val="none" w:sz="0" w:space="0" w:color="auto"/>
        <w:left w:val="none" w:sz="0" w:space="0" w:color="auto"/>
        <w:bottom w:val="none" w:sz="0" w:space="0" w:color="auto"/>
        <w:right w:val="none" w:sz="0" w:space="0" w:color="auto"/>
      </w:divBdr>
    </w:div>
    <w:div w:id="1054042892">
      <w:marLeft w:val="0"/>
      <w:marRight w:val="0"/>
      <w:marTop w:val="-20"/>
      <w:marBottom w:val="-20"/>
      <w:divBdr>
        <w:top w:val="none" w:sz="0" w:space="0" w:color="auto"/>
        <w:left w:val="none" w:sz="0" w:space="0" w:color="auto"/>
        <w:bottom w:val="none" w:sz="0" w:space="0" w:color="auto"/>
        <w:right w:val="none" w:sz="0" w:space="0" w:color="auto"/>
      </w:divBdr>
    </w:div>
    <w:div w:id="1054813689">
      <w:marLeft w:val="0"/>
      <w:marRight w:val="0"/>
      <w:marTop w:val="-20"/>
      <w:marBottom w:val="-20"/>
      <w:divBdr>
        <w:top w:val="none" w:sz="0" w:space="0" w:color="auto"/>
        <w:left w:val="none" w:sz="0" w:space="0" w:color="auto"/>
        <w:bottom w:val="none" w:sz="0" w:space="0" w:color="auto"/>
        <w:right w:val="none" w:sz="0" w:space="0" w:color="auto"/>
      </w:divBdr>
    </w:div>
    <w:div w:id="1061755605">
      <w:marLeft w:val="0"/>
      <w:marRight w:val="0"/>
      <w:marTop w:val="-20"/>
      <w:marBottom w:val="-20"/>
      <w:divBdr>
        <w:top w:val="none" w:sz="0" w:space="0" w:color="auto"/>
        <w:left w:val="none" w:sz="0" w:space="0" w:color="auto"/>
        <w:bottom w:val="none" w:sz="0" w:space="0" w:color="auto"/>
        <w:right w:val="none" w:sz="0" w:space="0" w:color="auto"/>
      </w:divBdr>
    </w:div>
    <w:div w:id="1063064041">
      <w:marLeft w:val="0"/>
      <w:marRight w:val="0"/>
      <w:marTop w:val="-20"/>
      <w:marBottom w:val="-20"/>
      <w:divBdr>
        <w:top w:val="none" w:sz="0" w:space="0" w:color="auto"/>
        <w:left w:val="none" w:sz="0" w:space="0" w:color="auto"/>
        <w:bottom w:val="none" w:sz="0" w:space="0" w:color="auto"/>
        <w:right w:val="none" w:sz="0" w:space="0" w:color="auto"/>
      </w:divBdr>
    </w:div>
    <w:div w:id="1063479075">
      <w:marLeft w:val="0"/>
      <w:marRight w:val="0"/>
      <w:marTop w:val="-20"/>
      <w:marBottom w:val="-20"/>
      <w:divBdr>
        <w:top w:val="none" w:sz="0" w:space="0" w:color="auto"/>
        <w:left w:val="none" w:sz="0" w:space="0" w:color="auto"/>
        <w:bottom w:val="none" w:sz="0" w:space="0" w:color="auto"/>
        <w:right w:val="none" w:sz="0" w:space="0" w:color="auto"/>
      </w:divBdr>
    </w:div>
    <w:div w:id="1064987853">
      <w:marLeft w:val="0"/>
      <w:marRight w:val="0"/>
      <w:marTop w:val="-20"/>
      <w:marBottom w:val="-20"/>
      <w:divBdr>
        <w:top w:val="none" w:sz="0" w:space="0" w:color="auto"/>
        <w:left w:val="none" w:sz="0" w:space="0" w:color="auto"/>
        <w:bottom w:val="none" w:sz="0" w:space="0" w:color="auto"/>
        <w:right w:val="none" w:sz="0" w:space="0" w:color="auto"/>
      </w:divBdr>
    </w:div>
    <w:div w:id="1068268556">
      <w:marLeft w:val="0"/>
      <w:marRight w:val="0"/>
      <w:marTop w:val="-20"/>
      <w:marBottom w:val="-20"/>
      <w:divBdr>
        <w:top w:val="none" w:sz="0" w:space="0" w:color="auto"/>
        <w:left w:val="none" w:sz="0" w:space="0" w:color="auto"/>
        <w:bottom w:val="none" w:sz="0" w:space="0" w:color="auto"/>
        <w:right w:val="none" w:sz="0" w:space="0" w:color="auto"/>
      </w:divBdr>
    </w:div>
    <w:div w:id="1071269622">
      <w:marLeft w:val="0"/>
      <w:marRight w:val="0"/>
      <w:marTop w:val="-20"/>
      <w:marBottom w:val="-20"/>
      <w:divBdr>
        <w:top w:val="none" w:sz="0" w:space="0" w:color="auto"/>
        <w:left w:val="none" w:sz="0" w:space="0" w:color="auto"/>
        <w:bottom w:val="none" w:sz="0" w:space="0" w:color="auto"/>
        <w:right w:val="none" w:sz="0" w:space="0" w:color="auto"/>
      </w:divBdr>
    </w:div>
    <w:div w:id="1076053576">
      <w:marLeft w:val="0"/>
      <w:marRight w:val="0"/>
      <w:marTop w:val="-20"/>
      <w:marBottom w:val="-20"/>
      <w:divBdr>
        <w:top w:val="none" w:sz="0" w:space="0" w:color="auto"/>
        <w:left w:val="none" w:sz="0" w:space="0" w:color="auto"/>
        <w:bottom w:val="none" w:sz="0" w:space="0" w:color="auto"/>
        <w:right w:val="none" w:sz="0" w:space="0" w:color="auto"/>
      </w:divBdr>
    </w:div>
    <w:div w:id="1076319586">
      <w:marLeft w:val="0"/>
      <w:marRight w:val="0"/>
      <w:marTop w:val="-20"/>
      <w:marBottom w:val="-20"/>
      <w:divBdr>
        <w:top w:val="none" w:sz="0" w:space="0" w:color="auto"/>
        <w:left w:val="none" w:sz="0" w:space="0" w:color="auto"/>
        <w:bottom w:val="none" w:sz="0" w:space="0" w:color="auto"/>
        <w:right w:val="none" w:sz="0" w:space="0" w:color="auto"/>
      </w:divBdr>
    </w:div>
    <w:div w:id="1076435022">
      <w:marLeft w:val="0"/>
      <w:marRight w:val="0"/>
      <w:marTop w:val="-20"/>
      <w:marBottom w:val="-20"/>
      <w:divBdr>
        <w:top w:val="none" w:sz="0" w:space="0" w:color="auto"/>
        <w:left w:val="none" w:sz="0" w:space="0" w:color="auto"/>
        <w:bottom w:val="none" w:sz="0" w:space="0" w:color="auto"/>
        <w:right w:val="none" w:sz="0" w:space="0" w:color="auto"/>
      </w:divBdr>
    </w:div>
    <w:div w:id="1078014543">
      <w:marLeft w:val="0"/>
      <w:marRight w:val="0"/>
      <w:marTop w:val="-20"/>
      <w:marBottom w:val="-20"/>
      <w:divBdr>
        <w:top w:val="none" w:sz="0" w:space="0" w:color="auto"/>
        <w:left w:val="none" w:sz="0" w:space="0" w:color="auto"/>
        <w:bottom w:val="none" w:sz="0" w:space="0" w:color="auto"/>
        <w:right w:val="none" w:sz="0" w:space="0" w:color="auto"/>
      </w:divBdr>
    </w:div>
    <w:div w:id="1079250538">
      <w:marLeft w:val="0"/>
      <w:marRight w:val="0"/>
      <w:marTop w:val="-20"/>
      <w:marBottom w:val="-20"/>
      <w:divBdr>
        <w:top w:val="none" w:sz="0" w:space="0" w:color="auto"/>
        <w:left w:val="none" w:sz="0" w:space="0" w:color="auto"/>
        <w:bottom w:val="none" w:sz="0" w:space="0" w:color="auto"/>
        <w:right w:val="none" w:sz="0" w:space="0" w:color="auto"/>
      </w:divBdr>
    </w:div>
    <w:div w:id="1079710061">
      <w:marLeft w:val="0"/>
      <w:marRight w:val="0"/>
      <w:marTop w:val="-20"/>
      <w:marBottom w:val="-20"/>
      <w:divBdr>
        <w:top w:val="none" w:sz="0" w:space="0" w:color="auto"/>
        <w:left w:val="none" w:sz="0" w:space="0" w:color="auto"/>
        <w:bottom w:val="none" w:sz="0" w:space="0" w:color="auto"/>
        <w:right w:val="none" w:sz="0" w:space="0" w:color="auto"/>
      </w:divBdr>
    </w:div>
    <w:div w:id="1081176385">
      <w:marLeft w:val="0"/>
      <w:marRight w:val="0"/>
      <w:marTop w:val="-20"/>
      <w:marBottom w:val="-20"/>
      <w:divBdr>
        <w:top w:val="none" w:sz="0" w:space="0" w:color="auto"/>
        <w:left w:val="none" w:sz="0" w:space="0" w:color="auto"/>
        <w:bottom w:val="none" w:sz="0" w:space="0" w:color="auto"/>
        <w:right w:val="none" w:sz="0" w:space="0" w:color="auto"/>
      </w:divBdr>
    </w:div>
    <w:div w:id="1082868702">
      <w:marLeft w:val="0"/>
      <w:marRight w:val="0"/>
      <w:marTop w:val="-20"/>
      <w:marBottom w:val="-20"/>
      <w:divBdr>
        <w:top w:val="none" w:sz="0" w:space="0" w:color="auto"/>
        <w:left w:val="none" w:sz="0" w:space="0" w:color="auto"/>
        <w:bottom w:val="none" w:sz="0" w:space="0" w:color="auto"/>
        <w:right w:val="none" w:sz="0" w:space="0" w:color="auto"/>
      </w:divBdr>
    </w:div>
    <w:div w:id="1085567451">
      <w:marLeft w:val="0"/>
      <w:marRight w:val="0"/>
      <w:marTop w:val="-20"/>
      <w:marBottom w:val="-20"/>
      <w:divBdr>
        <w:top w:val="none" w:sz="0" w:space="0" w:color="auto"/>
        <w:left w:val="none" w:sz="0" w:space="0" w:color="auto"/>
        <w:bottom w:val="none" w:sz="0" w:space="0" w:color="auto"/>
        <w:right w:val="none" w:sz="0" w:space="0" w:color="auto"/>
      </w:divBdr>
    </w:div>
    <w:div w:id="1087265491">
      <w:marLeft w:val="0"/>
      <w:marRight w:val="0"/>
      <w:marTop w:val="-20"/>
      <w:marBottom w:val="-20"/>
      <w:divBdr>
        <w:top w:val="none" w:sz="0" w:space="0" w:color="auto"/>
        <w:left w:val="none" w:sz="0" w:space="0" w:color="auto"/>
        <w:bottom w:val="none" w:sz="0" w:space="0" w:color="auto"/>
        <w:right w:val="none" w:sz="0" w:space="0" w:color="auto"/>
      </w:divBdr>
    </w:div>
    <w:div w:id="1089548277">
      <w:marLeft w:val="0"/>
      <w:marRight w:val="0"/>
      <w:marTop w:val="-20"/>
      <w:marBottom w:val="-20"/>
      <w:divBdr>
        <w:top w:val="none" w:sz="0" w:space="0" w:color="auto"/>
        <w:left w:val="none" w:sz="0" w:space="0" w:color="auto"/>
        <w:bottom w:val="none" w:sz="0" w:space="0" w:color="auto"/>
        <w:right w:val="none" w:sz="0" w:space="0" w:color="auto"/>
      </w:divBdr>
    </w:div>
    <w:div w:id="1090731908">
      <w:marLeft w:val="0"/>
      <w:marRight w:val="0"/>
      <w:marTop w:val="-20"/>
      <w:marBottom w:val="-20"/>
      <w:divBdr>
        <w:top w:val="none" w:sz="0" w:space="0" w:color="auto"/>
        <w:left w:val="none" w:sz="0" w:space="0" w:color="auto"/>
        <w:bottom w:val="none" w:sz="0" w:space="0" w:color="auto"/>
        <w:right w:val="none" w:sz="0" w:space="0" w:color="auto"/>
      </w:divBdr>
    </w:div>
    <w:div w:id="1090735433">
      <w:marLeft w:val="0"/>
      <w:marRight w:val="0"/>
      <w:marTop w:val="-20"/>
      <w:marBottom w:val="-20"/>
      <w:divBdr>
        <w:top w:val="none" w:sz="0" w:space="0" w:color="auto"/>
        <w:left w:val="none" w:sz="0" w:space="0" w:color="auto"/>
        <w:bottom w:val="none" w:sz="0" w:space="0" w:color="auto"/>
        <w:right w:val="none" w:sz="0" w:space="0" w:color="auto"/>
      </w:divBdr>
    </w:div>
    <w:div w:id="1093671997">
      <w:marLeft w:val="0"/>
      <w:marRight w:val="0"/>
      <w:marTop w:val="-20"/>
      <w:marBottom w:val="-20"/>
      <w:divBdr>
        <w:top w:val="none" w:sz="0" w:space="0" w:color="auto"/>
        <w:left w:val="none" w:sz="0" w:space="0" w:color="auto"/>
        <w:bottom w:val="none" w:sz="0" w:space="0" w:color="auto"/>
        <w:right w:val="none" w:sz="0" w:space="0" w:color="auto"/>
      </w:divBdr>
    </w:div>
    <w:div w:id="1093816261">
      <w:marLeft w:val="0"/>
      <w:marRight w:val="0"/>
      <w:marTop w:val="-20"/>
      <w:marBottom w:val="-20"/>
      <w:divBdr>
        <w:top w:val="none" w:sz="0" w:space="0" w:color="auto"/>
        <w:left w:val="none" w:sz="0" w:space="0" w:color="auto"/>
        <w:bottom w:val="none" w:sz="0" w:space="0" w:color="auto"/>
        <w:right w:val="none" w:sz="0" w:space="0" w:color="auto"/>
      </w:divBdr>
    </w:div>
    <w:div w:id="1094745436">
      <w:marLeft w:val="0"/>
      <w:marRight w:val="0"/>
      <w:marTop w:val="-20"/>
      <w:marBottom w:val="-20"/>
      <w:divBdr>
        <w:top w:val="none" w:sz="0" w:space="0" w:color="auto"/>
        <w:left w:val="none" w:sz="0" w:space="0" w:color="auto"/>
        <w:bottom w:val="none" w:sz="0" w:space="0" w:color="auto"/>
        <w:right w:val="none" w:sz="0" w:space="0" w:color="auto"/>
      </w:divBdr>
    </w:div>
    <w:div w:id="1095902744">
      <w:marLeft w:val="0"/>
      <w:marRight w:val="0"/>
      <w:marTop w:val="-20"/>
      <w:marBottom w:val="-20"/>
      <w:divBdr>
        <w:top w:val="none" w:sz="0" w:space="0" w:color="auto"/>
        <w:left w:val="none" w:sz="0" w:space="0" w:color="auto"/>
        <w:bottom w:val="none" w:sz="0" w:space="0" w:color="auto"/>
        <w:right w:val="none" w:sz="0" w:space="0" w:color="auto"/>
      </w:divBdr>
    </w:div>
    <w:div w:id="1096747117">
      <w:marLeft w:val="0"/>
      <w:marRight w:val="0"/>
      <w:marTop w:val="-20"/>
      <w:marBottom w:val="-20"/>
      <w:divBdr>
        <w:top w:val="none" w:sz="0" w:space="0" w:color="auto"/>
        <w:left w:val="none" w:sz="0" w:space="0" w:color="auto"/>
        <w:bottom w:val="none" w:sz="0" w:space="0" w:color="auto"/>
        <w:right w:val="none" w:sz="0" w:space="0" w:color="auto"/>
      </w:divBdr>
    </w:div>
    <w:div w:id="1096904835">
      <w:marLeft w:val="0"/>
      <w:marRight w:val="0"/>
      <w:marTop w:val="-20"/>
      <w:marBottom w:val="-20"/>
      <w:divBdr>
        <w:top w:val="none" w:sz="0" w:space="0" w:color="auto"/>
        <w:left w:val="none" w:sz="0" w:space="0" w:color="auto"/>
        <w:bottom w:val="none" w:sz="0" w:space="0" w:color="auto"/>
        <w:right w:val="none" w:sz="0" w:space="0" w:color="auto"/>
      </w:divBdr>
    </w:div>
    <w:div w:id="1097021854">
      <w:marLeft w:val="0"/>
      <w:marRight w:val="0"/>
      <w:marTop w:val="-20"/>
      <w:marBottom w:val="-20"/>
      <w:divBdr>
        <w:top w:val="none" w:sz="0" w:space="0" w:color="auto"/>
        <w:left w:val="none" w:sz="0" w:space="0" w:color="auto"/>
        <w:bottom w:val="none" w:sz="0" w:space="0" w:color="auto"/>
        <w:right w:val="none" w:sz="0" w:space="0" w:color="auto"/>
      </w:divBdr>
    </w:div>
    <w:div w:id="1098140168">
      <w:marLeft w:val="0"/>
      <w:marRight w:val="0"/>
      <w:marTop w:val="-20"/>
      <w:marBottom w:val="-20"/>
      <w:divBdr>
        <w:top w:val="none" w:sz="0" w:space="0" w:color="auto"/>
        <w:left w:val="none" w:sz="0" w:space="0" w:color="auto"/>
        <w:bottom w:val="none" w:sz="0" w:space="0" w:color="auto"/>
        <w:right w:val="none" w:sz="0" w:space="0" w:color="auto"/>
      </w:divBdr>
    </w:div>
    <w:div w:id="1102842902">
      <w:marLeft w:val="0"/>
      <w:marRight w:val="0"/>
      <w:marTop w:val="-20"/>
      <w:marBottom w:val="-20"/>
      <w:divBdr>
        <w:top w:val="none" w:sz="0" w:space="0" w:color="auto"/>
        <w:left w:val="none" w:sz="0" w:space="0" w:color="auto"/>
        <w:bottom w:val="none" w:sz="0" w:space="0" w:color="auto"/>
        <w:right w:val="none" w:sz="0" w:space="0" w:color="auto"/>
      </w:divBdr>
    </w:div>
    <w:div w:id="1104616577">
      <w:marLeft w:val="0"/>
      <w:marRight w:val="0"/>
      <w:marTop w:val="-20"/>
      <w:marBottom w:val="-20"/>
      <w:divBdr>
        <w:top w:val="none" w:sz="0" w:space="0" w:color="auto"/>
        <w:left w:val="none" w:sz="0" w:space="0" w:color="auto"/>
        <w:bottom w:val="none" w:sz="0" w:space="0" w:color="auto"/>
        <w:right w:val="none" w:sz="0" w:space="0" w:color="auto"/>
      </w:divBdr>
    </w:div>
    <w:div w:id="1105461422">
      <w:marLeft w:val="0"/>
      <w:marRight w:val="0"/>
      <w:marTop w:val="-20"/>
      <w:marBottom w:val="-20"/>
      <w:divBdr>
        <w:top w:val="none" w:sz="0" w:space="0" w:color="auto"/>
        <w:left w:val="none" w:sz="0" w:space="0" w:color="auto"/>
        <w:bottom w:val="none" w:sz="0" w:space="0" w:color="auto"/>
        <w:right w:val="none" w:sz="0" w:space="0" w:color="auto"/>
      </w:divBdr>
    </w:div>
    <w:div w:id="1108084625">
      <w:marLeft w:val="0"/>
      <w:marRight w:val="0"/>
      <w:marTop w:val="-20"/>
      <w:marBottom w:val="-20"/>
      <w:divBdr>
        <w:top w:val="none" w:sz="0" w:space="0" w:color="auto"/>
        <w:left w:val="none" w:sz="0" w:space="0" w:color="auto"/>
        <w:bottom w:val="none" w:sz="0" w:space="0" w:color="auto"/>
        <w:right w:val="none" w:sz="0" w:space="0" w:color="auto"/>
      </w:divBdr>
    </w:div>
    <w:div w:id="1108162558">
      <w:marLeft w:val="0"/>
      <w:marRight w:val="0"/>
      <w:marTop w:val="-20"/>
      <w:marBottom w:val="-20"/>
      <w:divBdr>
        <w:top w:val="none" w:sz="0" w:space="0" w:color="auto"/>
        <w:left w:val="none" w:sz="0" w:space="0" w:color="auto"/>
        <w:bottom w:val="none" w:sz="0" w:space="0" w:color="auto"/>
        <w:right w:val="none" w:sz="0" w:space="0" w:color="auto"/>
      </w:divBdr>
    </w:div>
    <w:div w:id="1110130666">
      <w:marLeft w:val="0"/>
      <w:marRight w:val="0"/>
      <w:marTop w:val="-20"/>
      <w:marBottom w:val="-20"/>
      <w:divBdr>
        <w:top w:val="none" w:sz="0" w:space="0" w:color="auto"/>
        <w:left w:val="none" w:sz="0" w:space="0" w:color="auto"/>
        <w:bottom w:val="none" w:sz="0" w:space="0" w:color="auto"/>
        <w:right w:val="none" w:sz="0" w:space="0" w:color="auto"/>
      </w:divBdr>
    </w:div>
    <w:div w:id="1113211672">
      <w:marLeft w:val="0"/>
      <w:marRight w:val="0"/>
      <w:marTop w:val="-20"/>
      <w:marBottom w:val="-20"/>
      <w:divBdr>
        <w:top w:val="none" w:sz="0" w:space="0" w:color="auto"/>
        <w:left w:val="none" w:sz="0" w:space="0" w:color="auto"/>
        <w:bottom w:val="none" w:sz="0" w:space="0" w:color="auto"/>
        <w:right w:val="none" w:sz="0" w:space="0" w:color="auto"/>
      </w:divBdr>
    </w:div>
    <w:div w:id="1114668081">
      <w:marLeft w:val="0"/>
      <w:marRight w:val="0"/>
      <w:marTop w:val="-20"/>
      <w:marBottom w:val="-20"/>
      <w:divBdr>
        <w:top w:val="none" w:sz="0" w:space="0" w:color="auto"/>
        <w:left w:val="none" w:sz="0" w:space="0" w:color="auto"/>
        <w:bottom w:val="none" w:sz="0" w:space="0" w:color="auto"/>
        <w:right w:val="none" w:sz="0" w:space="0" w:color="auto"/>
      </w:divBdr>
    </w:div>
    <w:div w:id="1115102964">
      <w:marLeft w:val="0"/>
      <w:marRight w:val="0"/>
      <w:marTop w:val="-20"/>
      <w:marBottom w:val="-20"/>
      <w:divBdr>
        <w:top w:val="none" w:sz="0" w:space="0" w:color="auto"/>
        <w:left w:val="none" w:sz="0" w:space="0" w:color="auto"/>
        <w:bottom w:val="none" w:sz="0" w:space="0" w:color="auto"/>
        <w:right w:val="none" w:sz="0" w:space="0" w:color="auto"/>
      </w:divBdr>
    </w:div>
    <w:div w:id="1115716990">
      <w:marLeft w:val="0"/>
      <w:marRight w:val="0"/>
      <w:marTop w:val="-20"/>
      <w:marBottom w:val="-20"/>
      <w:divBdr>
        <w:top w:val="none" w:sz="0" w:space="0" w:color="auto"/>
        <w:left w:val="none" w:sz="0" w:space="0" w:color="auto"/>
        <w:bottom w:val="none" w:sz="0" w:space="0" w:color="auto"/>
        <w:right w:val="none" w:sz="0" w:space="0" w:color="auto"/>
      </w:divBdr>
    </w:div>
    <w:div w:id="1118258441">
      <w:marLeft w:val="0"/>
      <w:marRight w:val="0"/>
      <w:marTop w:val="-20"/>
      <w:marBottom w:val="-20"/>
      <w:divBdr>
        <w:top w:val="none" w:sz="0" w:space="0" w:color="auto"/>
        <w:left w:val="none" w:sz="0" w:space="0" w:color="auto"/>
        <w:bottom w:val="none" w:sz="0" w:space="0" w:color="auto"/>
        <w:right w:val="none" w:sz="0" w:space="0" w:color="auto"/>
      </w:divBdr>
    </w:div>
    <w:div w:id="1118908371">
      <w:marLeft w:val="0"/>
      <w:marRight w:val="0"/>
      <w:marTop w:val="-20"/>
      <w:marBottom w:val="-20"/>
      <w:divBdr>
        <w:top w:val="none" w:sz="0" w:space="0" w:color="auto"/>
        <w:left w:val="none" w:sz="0" w:space="0" w:color="auto"/>
        <w:bottom w:val="none" w:sz="0" w:space="0" w:color="auto"/>
        <w:right w:val="none" w:sz="0" w:space="0" w:color="auto"/>
      </w:divBdr>
    </w:div>
    <w:div w:id="1123187581">
      <w:marLeft w:val="0"/>
      <w:marRight w:val="0"/>
      <w:marTop w:val="-20"/>
      <w:marBottom w:val="-20"/>
      <w:divBdr>
        <w:top w:val="none" w:sz="0" w:space="0" w:color="auto"/>
        <w:left w:val="none" w:sz="0" w:space="0" w:color="auto"/>
        <w:bottom w:val="none" w:sz="0" w:space="0" w:color="auto"/>
        <w:right w:val="none" w:sz="0" w:space="0" w:color="auto"/>
      </w:divBdr>
    </w:div>
    <w:div w:id="1124694967">
      <w:marLeft w:val="0"/>
      <w:marRight w:val="0"/>
      <w:marTop w:val="-20"/>
      <w:marBottom w:val="-20"/>
      <w:divBdr>
        <w:top w:val="none" w:sz="0" w:space="0" w:color="auto"/>
        <w:left w:val="none" w:sz="0" w:space="0" w:color="auto"/>
        <w:bottom w:val="none" w:sz="0" w:space="0" w:color="auto"/>
        <w:right w:val="none" w:sz="0" w:space="0" w:color="auto"/>
      </w:divBdr>
    </w:div>
    <w:div w:id="1128469560">
      <w:marLeft w:val="0"/>
      <w:marRight w:val="0"/>
      <w:marTop w:val="-20"/>
      <w:marBottom w:val="-20"/>
      <w:divBdr>
        <w:top w:val="none" w:sz="0" w:space="0" w:color="auto"/>
        <w:left w:val="none" w:sz="0" w:space="0" w:color="auto"/>
        <w:bottom w:val="none" w:sz="0" w:space="0" w:color="auto"/>
        <w:right w:val="none" w:sz="0" w:space="0" w:color="auto"/>
      </w:divBdr>
    </w:div>
    <w:div w:id="1128473793">
      <w:marLeft w:val="0"/>
      <w:marRight w:val="0"/>
      <w:marTop w:val="-20"/>
      <w:marBottom w:val="-20"/>
      <w:divBdr>
        <w:top w:val="none" w:sz="0" w:space="0" w:color="auto"/>
        <w:left w:val="none" w:sz="0" w:space="0" w:color="auto"/>
        <w:bottom w:val="none" w:sz="0" w:space="0" w:color="auto"/>
        <w:right w:val="none" w:sz="0" w:space="0" w:color="auto"/>
      </w:divBdr>
    </w:div>
    <w:div w:id="1129392783">
      <w:marLeft w:val="0"/>
      <w:marRight w:val="0"/>
      <w:marTop w:val="-20"/>
      <w:marBottom w:val="-20"/>
      <w:divBdr>
        <w:top w:val="none" w:sz="0" w:space="0" w:color="auto"/>
        <w:left w:val="none" w:sz="0" w:space="0" w:color="auto"/>
        <w:bottom w:val="none" w:sz="0" w:space="0" w:color="auto"/>
        <w:right w:val="none" w:sz="0" w:space="0" w:color="auto"/>
      </w:divBdr>
    </w:div>
    <w:div w:id="1129781546">
      <w:marLeft w:val="0"/>
      <w:marRight w:val="0"/>
      <w:marTop w:val="-20"/>
      <w:marBottom w:val="-20"/>
      <w:divBdr>
        <w:top w:val="none" w:sz="0" w:space="0" w:color="auto"/>
        <w:left w:val="none" w:sz="0" w:space="0" w:color="auto"/>
        <w:bottom w:val="none" w:sz="0" w:space="0" w:color="auto"/>
        <w:right w:val="none" w:sz="0" w:space="0" w:color="auto"/>
      </w:divBdr>
    </w:div>
    <w:div w:id="1134519706">
      <w:marLeft w:val="0"/>
      <w:marRight w:val="0"/>
      <w:marTop w:val="-20"/>
      <w:marBottom w:val="-20"/>
      <w:divBdr>
        <w:top w:val="none" w:sz="0" w:space="0" w:color="auto"/>
        <w:left w:val="none" w:sz="0" w:space="0" w:color="auto"/>
        <w:bottom w:val="none" w:sz="0" w:space="0" w:color="auto"/>
        <w:right w:val="none" w:sz="0" w:space="0" w:color="auto"/>
      </w:divBdr>
    </w:div>
    <w:div w:id="1134836781">
      <w:marLeft w:val="0"/>
      <w:marRight w:val="0"/>
      <w:marTop w:val="-20"/>
      <w:marBottom w:val="-20"/>
      <w:divBdr>
        <w:top w:val="none" w:sz="0" w:space="0" w:color="auto"/>
        <w:left w:val="none" w:sz="0" w:space="0" w:color="auto"/>
        <w:bottom w:val="none" w:sz="0" w:space="0" w:color="auto"/>
        <w:right w:val="none" w:sz="0" w:space="0" w:color="auto"/>
      </w:divBdr>
    </w:div>
    <w:div w:id="1138378963">
      <w:marLeft w:val="0"/>
      <w:marRight w:val="0"/>
      <w:marTop w:val="-20"/>
      <w:marBottom w:val="-20"/>
      <w:divBdr>
        <w:top w:val="none" w:sz="0" w:space="0" w:color="auto"/>
        <w:left w:val="none" w:sz="0" w:space="0" w:color="auto"/>
        <w:bottom w:val="none" w:sz="0" w:space="0" w:color="auto"/>
        <w:right w:val="none" w:sz="0" w:space="0" w:color="auto"/>
      </w:divBdr>
    </w:div>
    <w:div w:id="1138379129">
      <w:marLeft w:val="0"/>
      <w:marRight w:val="0"/>
      <w:marTop w:val="-20"/>
      <w:marBottom w:val="-20"/>
      <w:divBdr>
        <w:top w:val="none" w:sz="0" w:space="0" w:color="auto"/>
        <w:left w:val="none" w:sz="0" w:space="0" w:color="auto"/>
        <w:bottom w:val="none" w:sz="0" w:space="0" w:color="auto"/>
        <w:right w:val="none" w:sz="0" w:space="0" w:color="auto"/>
      </w:divBdr>
    </w:div>
    <w:div w:id="1139032834">
      <w:marLeft w:val="0"/>
      <w:marRight w:val="0"/>
      <w:marTop w:val="-20"/>
      <w:marBottom w:val="-20"/>
      <w:divBdr>
        <w:top w:val="none" w:sz="0" w:space="0" w:color="auto"/>
        <w:left w:val="none" w:sz="0" w:space="0" w:color="auto"/>
        <w:bottom w:val="none" w:sz="0" w:space="0" w:color="auto"/>
        <w:right w:val="none" w:sz="0" w:space="0" w:color="auto"/>
      </w:divBdr>
    </w:div>
    <w:div w:id="1139222035">
      <w:marLeft w:val="0"/>
      <w:marRight w:val="0"/>
      <w:marTop w:val="-20"/>
      <w:marBottom w:val="-20"/>
      <w:divBdr>
        <w:top w:val="none" w:sz="0" w:space="0" w:color="auto"/>
        <w:left w:val="none" w:sz="0" w:space="0" w:color="auto"/>
        <w:bottom w:val="none" w:sz="0" w:space="0" w:color="auto"/>
        <w:right w:val="none" w:sz="0" w:space="0" w:color="auto"/>
      </w:divBdr>
    </w:div>
    <w:div w:id="1143304411">
      <w:marLeft w:val="0"/>
      <w:marRight w:val="0"/>
      <w:marTop w:val="-20"/>
      <w:marBottom w:val="-20"/>
      <w:divBdr>
        <w:top w:val="none" w:sz="0" w:space="0" w:color="auto"/>
        <w:left w:val="none" w:sz="0" w:space="0" w:color="auto"/>
        <w:bottom w:val="none" w:sz="0" w:space="0" w:color="auto"/>
        <w:right w:val="none" w:sz="0" w:space="0" w:color="auto"/>
      </w:divBdr>
    </w:div>
    <w:div w:id="1150555661">
      <w:marLeft w:val="0"/>
      <w:marRight w:val="0"/>
      <w:marTop w:val="-20"/>
      <w:marBottom w:val="-20"/>
      <w:divBdr>
        <w:top w:val="none" w:sz="0" w:space="0" w:color="auto"/>
        <w:left w:val="none" w:sz="0" w:space="0" w:color="auto"/>
        <w:bottom w:val="none" w:sz="0" w:space="0" w:color="auto"/>
        <w:right w:val="none" w:sz="0" w:space="0" w:color="auto"/>
      </w:divBdr>
    </w:div>
    <w:div w:id="1150755601">
      <w:marLeft w:val="0"/>
      <w:marRight w:val="0"/>
      <w:marTop w:val="-20"/>
      <w:marBottom w:val="-20"/>
      <w:divBdr>
        <w:top w:val="none" w:sz="0" w:space="0" w:color="auto"/>
        <w:left w:val="none" w:sz="0" w:space="0" w:color="auto"/>
        <w:bottom w:val="none" w:sz="0" w:space="0" w:color="auto"/>
        <w:right w:val="none" w:sz="0" w:space="0" w:color="auto"/>
      </w:divBdr>
    </w:div>
    <w:div w:id="1151405862">
      <w:marLeft w:val="0"/>
      <w:marRight w:val="0"/>
      <w:marTop w:val="-20"/>
      <w:marBottom w:val="-20"/>
      <w:divBdr>
        <w:top w:val="none" w:sz="0" w:space="0" w:color="auto"/>
        <w:left w:val="none" w:sz="0" w:space="0" w:color="auto"/>
        <w:bottom w:val="none" w:sz="0" w:space="0" w:color="auto"/>
        <w:right w:val="none" w:sz="0" w:space="0" w:color="auto"/>
      </w:divBdr>
    </w:div>
    <w:div w:id="1155878379">
      <w:marLeft w:val="0"/>
      <w:marRight w:val="0"/>
      <w:marTop w:val="-20"/>
      <w:marBottom w:val="-20"/>
      <w:divBdr>
        <w:top w:val="none" w:sz="0" w:space="0" w:color="auto"/>
        <w:left w:val="none" w:sz="0" w:space="0" w:color="auto"/>
        <w:bottom w:val="none" w:sz="0" w:space="0" w:color="auto"/>
        <w:right w:val="none" w:sz="0" w:space="0" w:color="auto"/>
      </w:divBdr>
    </w:div>
    <w:div w:id="1156848286">
      <w:marLeft w:val="0"/>
      <w:marRight w:val="0"/>
      <w:marTop w:val="-20"/>
      <w:marBottom w:val="-20"/>
      <w:divBdr>
        <w:top w:val="none" w:sz="0" w:space="0" w:color="auto"/>
        <w:left w:val="none" w:sz="0" w:space="0" w:color="auto"/>
        <w:bottom w:val="none" w:sz="0" w:space="0" w:color="auto"/>
        <w:right w:val="none" w:sz="0" w:space="0" w:color="auto"/>
      </w:divBdr>
    </w:div>
    <w:div w:id="1158378187">
      <w:marLeft w:val="0"/>
      <w:marRight w:val="0"/>
      <w:marTop w:val="-20"/>
      <w:marBottom w:val="-20"/>
      <w:divBdr>
        <w:top w:val="none" w:sz="0" w:space="0" w:color="auto"/>
        <w:left w:val="none" w:sz="0" w:space="0" w:color="auto"/>
        <w:bottom w:val="none" w:sz="0" w:space="0" w:color="auto"/>
        <w:right w:val="none" w:sz="0" w:space="0" w:color="auto"/>
      </w:divBdr>
    </w:div>
    <w:div w:id="1162699454">
      <w:marLeft w:val="0"/>
      <w:marRight w:val="0"/>
      <w:marTop w:val="-20"/>
      <w:marBottom w:val="-20"/>
      <w:divBdr>
        <w:top w:val="none" w:sz="0" w:space="0" w:color="auto"/>
        <w:left w:val="none" w:sz="0" w:space="0" w:color="auto"/>
        <w:bottom w:val="none" w:sz="0" w:space="0" w:color="auto"/>
        <w:right w:val="none" w:sz="0" w:space="0" w:color="auto"/>
      </w:divBdr>
    </w:div>
    <w:div w:id="1165320216">
      <w:marLeft w:val="0"/>
      <w:marRight w:val="0"/>
      <w:marTop w:val="-20"/>
      <w:marBottom w:val="-20"/>
      <w:divBdr>
        <w:top w:val="none" w:sz="0" w:space="0" w:color="auto"/>
        <w:left w:val="none" w:sz="0" w:space="0" w:color="auto"/>
        <w:bottom w:val="none" w:sz="0" w:space="0" w:color="auto"/>
        <w:right w:val="none" w:sz="0" w:space="0" w:color="auto"/>
      </w:divBdr>
    </w:div>
    <w:div w:id="1168399162">
      <w:marLeft w:val="0"/>
      <w:marRight w:val="0"/>
      <w:marTop w:val="-20"/>
      <w:marBottom w:val="-20"/>
      <w:divBdr>
        <w:top w:val="none" w:sz="0" w:space="0" w:color="auto"/>
        <w:left w:val="none" w:sz="0" w:space="0" w:color="auto"/>
        <w:bottom w:val="none" w:sz="0" w:space="0" w:color="auto"/>
        <w:right w:val="none" w:sz="0" w:space="0" w:color="auto"/>
      </w:divBdr>
    </w:div>
    <w:div w:id="1169062457">
      <w:marLeft w:val="0"/>
      <w:marRight w:val="0"/>
      <w:marTop w:val="-20"/>
      <w:marBottom w:val="-20"/>
      <w:divBdr>
        <w:top w:val="none" w:sz="0" w:space="0" w:color="auto"/>
        <w:left w:val="none" w:sz="0" w:space="0" w:color="auto"/>
        <w:bottom w:val="none" w:sz="0" w:space="0" w:color="auto"/>
        <w:right w:val="none" w:sz="0" w:space="0" w:color="auto"/>
      </w:divBdr>
    </w:div>
    <w:div w:id="1170949832">
      <w:marLeft w:val="0"/>
      <w:marRight w:val="0"/>
      <w:marTop w:val="-20"/>
      <w:marBottom w:val="-20"/>
      <w:divBdr>
        <w:top w:val="none" w:sz="0" w:space="0" w:color="auto"/>
        <w:left w:val="none" w:sz="0" w:space="0" w:color="auto"/>
        <w:bottom w:val="none" w:sz="0" w:space="0" w:color="auto"/>
        <w:right w:val="none" w:sz="0" w:space="0" w:color="auto"/>
      </w:divBdr>
    </w:div>
    <w:div w:id="1171718526">
      <w:marLeft w:val="0"/>
      <w:marRight w:val="0"/>
      <w:marTop w:val="-20"/>
      <w:marBottom w:val="-20"/>
      <w:divBdr>
        <w:top w:val="none" w:sz="0" w:space="0" w:color="auto"/>
        <w:left w:val="none" w:sz="0" w:space="0" w:color="auto"/>
        <w:bottom w:val="none" w:sz="0" w:space="0" w:color="auto"/>
        <w:right w:val="none" w:sz="0" w:space="0" w:color="auto"/>
      </w:divBdr>
    </w:div>
    <w:div w:id="1173685654">
      <w:marLeft w:val="0"/>
      <w:marRight w:val="0"/>
      <w:marTop w:val="-20"/>
      <w:marBottom w:val="-20"/>
      <w:divBdr>
        <w:top w:val="none" w:sz="0" w:space="0" w:color="auto"/>
        <w:left w:val="none" w:sz="0" w:space="0" w:color="auto"/>
        <w:bottom w:val="none" w:sz="0" w:space="0" w:color="auto"/>
        <w:right w:val="none" w:sz="0" w:space="0" w:color="auto"/>
      </w:divBdr>
    </w:div>
    <w:div w:id="1175265075">
      <w:marLeft w:val="0"/>
      <w:marRight w:val="0"/>
      <w:marTop w:val="-20"/>
      <w:marBottom w:val="-20"/>
      <w:divBdr>
        <w:top w:val="none" w:sz="0" w:space="0" w:color="auto"/>
        <w:left w:val="none" w:sz="0" w:space="0" w:color="auto"/>
        <w:bottom w:val="none" w:sz="0" w:space="0" w:color="auto"/>
        <w:right w:val="none" w:sz="0" w:space="0" w:color="auto"/>
      </w:divBdr>
    </w:div>
    <w:div w:id="1178424625">
      <w:marLeft w:val="0"/>
      <w:marRight w:val="0"/>
      <w:marTop w:val="-20"/>
      <w:marBottom w:val="-20"/>
      <w:divBdr>
        <w:top w:val="none" w:sz="0" w:space="0" w:color="auto"/>
        <w:left w:val="none" w:sz="0" w:space="0" w:color="auto"/>
        <w:bottom w:val="none" w:sz="0" w:space="0" w:color="auto"/>
        <w:right w:val="none" w:sz="0" w:space="0" w:color="auto"/>
      </w:divBdr>
    </w:div>
    <w:div w:id="1180312963">
      <w:marLeft w:val="0"/>
      <w:marRight w:val="0"/>
      <w:marTop w:val="-20"/>
      <w:marBottom w:val="-20"/>
      <w:divBdr>
        <w:top w:val="none" w:sz="0" w:space="0" w:color="auto"/>
        <w:left w:val="none" w:sz="0" w:space="0" w:color="auto"/>
        <w:bottom w:val="none" w:sz="0" w:space="0" w:color="auto"/>
        <w:right w:val="none" w:sz="0" w:space="0" w:color="auto"/>
      </w:divBdr>
    </w:div>
    <w:div w:id="1181621558">
      <w:marLeft w:val="0"/>
      <w:marRight w:val="0"/>
      <w:marTop w:val="-20"/>
      <w:marBottom w:val="-20"/>
      <w:divBdr>
        <w:top w:val="none" w:sz="0" w:space="0" w:color="auto"/>
        <w:left w:val="none" w:sz="0" w:space="0" w:color="auto"/>
        <w:bottom w:val="none" w:sz="0" w:space="0" w:color="auto"/>
        <w:right w:val="none" w:sz="0" w:space="0" w:color="auto"/>
      </w:divBdr>
    </w:div>
    <w:div w:id="1182233447">
      <w:marLeft w:val="0"/>
      <w:marRight w:val="0"/>
      <w:marTop w:val="-20"/>
      <w:marBottom w:val="-20"/>
      <w:divBdr>
        <w:top w:val="none" w:sz="0" w:space="0" w:color="auto"/>
        <w:left w:val="none" w:sz="0" w:space="0" w:color="auto"/>
        <w:bottom w:val="none" w:sz="0" w:space="0" w:color="auto"/>
        <w:right w:val="none" w:sz="0" w:space="0" w:color="auto"/>
      </w:divBdr>
    </w:div>
    <w:div w:id="1184125547">
      <w:marLeft w:val="0"/>
      <w:marRight w:val="0"/>
      <w:marTop w:val="-20"/>
      <w:marBottom w:val="-20"/>
      <w:divBdr>
        <w:top w:val="none" w:sz="0" w:space="0" w:color="auto"/>
        <w:left w:val="none" w:sz="0" w:space="0" w:color="auto"/>
        <w:bottom w:val="none" w:sz="0" w:space="0" w:color="auto"/>
        <w:right w:val="none" w:sz="0" w:space="0" w:color="auto"/>
      </w:divBdr>
    </w:div>
    <w:div w:id="1184786856">
      <w:marLeft w:val="0"/>
      <w:marRight w:val="0"/>
      <w:marTop w:val="-20"/>
      <w:marBottom w:val="-20"/>
      <w:divBdr>
        <w:top w:val="none" w:sz="0" w:space="0" w:color="auto"/>
        <w:left w:val="none" w:sz="0" w:space="0" w:color="auto"/>
        <w:bottom w:val="none" w:sz="0" w:space="0" w:color="auto"/>
        <w:right w:val="none" w:sz="0" w:space="0" w:color="auto"/>
      </w:divBdr>
    </w:div>
    <w:div w:id="1187140195">
      <w:marLeft w:val="0"/>
      <w:marRight w:val="0"/>
      <w:marTop w:val="-20"/>
      <w:marBottom w:val="-20"/>
      <w:divBdr>
        <w:top w:val="none" w:sz="0" w:space="0" w:color="auto"/>
        <w:left w:val="none" w:sz="0" w:space="0" w:color="auto"/>
        <w:bottom w:val="none" w:sz="0" w:space="0" w:color="auto"/>
        <w:right w:val="none" w:sz="0" w:space="0" w:color="auto"/>
      </w:divBdr>
    </w:div>
    <w:div w:id="1190533031">
      <w:marLeft w:val="0"/>
      <w:marRight w:val="0"/>
      <w:marTop w:val="-20"/>
      <w:marBottom w:val="-20"/>
      <w:divBdr>
        <w:top w:val="none" w:sz="0" w:space="0" w:color="auto"/>
        <w:left w:val="none" w:sz="0" w:space="0" w:color="auto"/>
        <w:bottom w:val="none" w:sz="0" w:space="0" w:color="auto"/>
        <w:right w:val="none" w:sz="0" w:space="0" w:color="auto"/>
      </w:divBdr>
    </w:div>
    <w:div w:id="1190723826">
      <w:marLeft w:val="0"/>
      <w:marRight w:val="0"/>
      <w:marTop w:val="-20"/>
      <w:marBottom w:val="-20"/>
      <w:divBdr>
        <w:top w:val="none" w:sz="0" w:space="0" w:color="auto"/>
        <w:left w:val="none" w:sz="0" w:space="0" w:color="auto"/>
        <w:bottom w:val="none" w:sz="0" w:space="0" w:color="auto"/>
        <w:right w:val="none" w:sz="0" w:space="0" w:color="auto"/>
      </w:divBdr>
    </w:div>
    <w:div w:id="1198735727">
      <w:marLeft w:val="0"/>
      <w:marRight w:val="0"/>
      <w:marTop w:val="-20"/>
      <w:marBottom w:val="-20"/>
      <w:divBdr>
        <w:top w:val="none" w:sz="0" w:space="0" w:color="auto"/>
        <w:left w:val="none" w:sz="0" w:space="0" w:color="auto"/>
        <w:bottom w:val="none" w:sz="0" w:space="0" w:color="auto"/>
        <w:right w:val="none" w:sz="0" w:space="0" w:color="auto"/>
      </w:divBdr>
    </w:div>
    <w:div w:id="1199274342">
      <w:marLeft w:val="0"/>
      <w:marRight w:val="0"/>
      <w:marTop w:val="-20"/>
      <w:marBottom w:val="-20"/>
      <w:divBdr>
        <w:top w:val="none" w:sz="0" w:space="0" w:color="auto"/>
        <w:left w:val="none" w:sz="0" w:space="0" w:color="auto"/>
        <w:bottom w:val="none" w:sz="0" w:space="0" w:color="auto"/>
        <w:right w:val="none" w:sz="0" w:space="0" w:color="auto"/>
      </w:divBdr>
    </w:div>
    <w:div w:id="1199319118">
      <w:marLeft w:val="0"/>
      <w:marRight w:val="0"/>
      <w:marTop w:val="-20"/>
      <w:marBottom w:val="-20"/>
      <w:divBdr>
        <w:top w:val="none" w:sz="0" w:space="0" w:color="auto"/>
        <w:left w:val="none" w:sz="0" w:space="0" w:color="auto"/>
        <w:bottom w:val="none" w:sz="0" w:space="0" w:color="auto"/>
        <w:right w:val="none" w:sz="0" w:space="0" w:color="auto"/>
      </w:divBdr>
    </w:div>
    <w:div w:id="1199661498">
      <w:marLeft w:val="0"/>
      <w:marRight w:val="0"/>
      <w:marTop w:val="-20"/>
      <w:marBottom w:val="-20"/>
      <w:divBdr>
        <w:top w:val="none" w:sz="0" w:space="0" w:color="auto"/>
        <w:left w:val="none" w:sz="0" w:space="0" w:color="auto"/>
        <w:bottom w:val="none" w:sz="0" w:space="0" w:color="auto"/>
        <w:right w:val="none" w:sz="0" w:space="0" w:color="auto"/>
      </w:divBdr>
    </w:div>
    <w:div w:id="1199704325">
      <w:marLeft w:val="0"/>
      <w:marRight w:val="0"/>
      <w:marTop w:val="-20"/>
      <w:marBottom w:val="-20"/>
      <w:divBdr>
        <w:top w:val="none" w:sz="0" w:space="0" w:color="auto"/>
        <w:left w:val="none" w:sz="0" w:space="0" w:color="auto"/>
        <w:bottom w:val="none" w:sz="0" w:space="0" w:color="auto"/>
        <w:right w:val="none" w:sz="0" w:space="0" w:color="auto"/>
      </w:divBdr>
    </w:div>
    <w:div w:id="1200556620">
      <w:marLeft w:val="0"/>
      <w:marRight w:val="0"/>
      <w:marTop w:val="-20"/>
      <w:marBottom w:val="-20"/>
      <w:divBdr>
        <w:top w:val="none" w:sz="0" w:space="0" w:color="auto"/>
        <w:left w:val="none" w:sz="0" w:space="0" w:color="auto"/>
        <w:bottom w:val="none" w:sz="0" w:space="0" w:color="auto"/>
        <w:right w:val="none" w:sz="0" w:space="0" w:color="auto"/>
      </w:divBdr>
    </w:div>
    <w:div w:id="1200751235">
      <w:marLeft w:val="0"/>
      <w:marRight w:val="0"/>
      <w:marTop w:val="-20"/>
      <w:marBottom w:val="-20"/>
      <w:divBdr>
        <w:top w:val="none" w:sz="0" w:space="0" w:color="auto"/>
        <w:left w:val="none" w:sz="0" w:space="0" w:color="auto"/>
        <w:bottom w:val="none" w:sz="0" w:space="0" w:color="auto"/>
        <w:right w:val="none" w:sz="0" w:space="0" w:color="auto"/>
      </w:divBdr>
    </w:div>
    <w:div w:id="1200976170">
      <w:marLeft w:val="0"/>
      <w:marRight w:val="0"/>
      <w:marTop w:val="-20"/>
      <w:marBottom w:val="-20"/>
      <w:divBdr>
        <w:top w:val="none" w:sz="0" w:space="0" w:color="auto"/>
        <w:left w:val="none" w:sz="0" w:space="0" w:color="auto"/>
        <w:bottom w:val="none" w:sz="0" w:space="0" w:color="auto"/>
        <w:right w:val="none" w:sz="0" w:space="0" w:color="auto"/>
      </w:divBdr>
    </w:div>
    <w:div w:id="1203203151">
      <w:marLeft w:val="0"/>
      <w:marRight w:val="0"/>
      <w:marTop w:val="-20"/>
      <w:marBottom w:val="-20"/>
      <w:divBdr>
        <w:top w:val="none" w:sz="0" w:space="0" w:color="auto"/>
        <w:left w:val="none" w:sz="0" w:space="0" w:color="auto"/>
        <w:bottom w:val="none" w:sz="0" w:space="0" w:color="auto"/>
        <w:right w:val="none" w:sz="0" w:space="0" w:color="auto"/>
      </w:divBdr>
    </w:div>
    <w:div w:id="1205026136">
      <w:marLeft w:val="0"/>
      <w:marRight w:val="0"/>
      <w:marTop w:val="-20"/>
      <w:marBottom w:val="-20"/>
      <w:divBdr>
        <w:top w:val="none" w:sz="0" w:space="0" w:color="auto"/>
        <w:left w:val="none" w:sz="0" w:space="0" w:color="auto"/>
        <w:bottom w:val="none" w:sz="0" w:space="0" w:color="auto"/>
        <w:right w:val="none" w:sz="0" w:space="0" w:color="auto"/>
      </w:divBdr>
    </w:div>
    <w:div w:id="1207571437">
      <w:marLeft w:val="0"/>
      <w:marRight w:val="0"/>
      <w:marTop w:val="-20"/>
      <w:marBottom w:val="-20"/>
      <w:divBdr>
        <w:top w:val="none" w:sz="0" w:space="0" w:color="auto"/>
        <w:left w:val="none" w:sz="0" w:space="0" w:color="auto"/>
        <w:bottom w:val="none" w:sz="0" w:space="0" w:color="auto"/>
        <w:right w:val="none" w:sz="0" w:space="0" w:color="auto"/>
      </w:divBdr>
    </w:div>
    <w:div w:id="1207598371">
      <w:marLeft w:val="0"/>
      <w:marRight w:val="0"/>
      <w:marTop w:val="-20"/>
      <w:marBottom w:val="-20"/>
      <w:divBdr>
        <w:top w:val="none" w:sz="0" w:space="0" w:color="auto"/>
        <w:left w:val="none" w:sz="0" w:space="0" w:color="auto"/>
        <w:bottom w:val="none" w:sz="0" w:space="0" w:color="auto"/>
        <w:right w:val="none" w:sz="0" w:space="0" w:color="auto"/>
      </w:divBdr>
    </w:div>
    <w:div w:id="1208909598">
      <w:marLeft w:val="0"/>
      <w:marRight w:val="0"/>
      <w:marTop w:val="-20"/>
      <w:marBottom w:val="-20"/>
      <w:divBdr>
        <w:top w:val="none" w:sz="0" w:space="0" w:color="auto"/>
        <w:left w:val="none" w:sz="0" w:space="0" w:color="auto"/>
        <w:bottom w:val="none" w:sz="0" w:space="0" w:color="auto"/>
        <w:right w:val="none" w:sz="0" w:space="0" w:color="auto"/>
      </w:divBdr>
    </w:div>
    <w:div w:id="1212035817">
      <w:marLeft w:val="0"/>
      <w:marRight w:val="0"/>
      <w:marTop w:val="-20"/>
      <w:marBottom w:val="-20"/>
      <w:divBdr>
        <w:top w:val="none" w:sz="0" w:space="0" w:color="auto"/>
        <w:left w:val="none" w:sz="0" w:space="0" w:color="auto"/>
        <w:bottom w:val="none" w:sz="0" w:space="0" w:color="auto"/>
        <w:right w:val="none" w:sz="0" w:space="0" w:color="auto"/>
      </w:divBdr>
    </w:div>
    <w:div w:id="1215850492">
      <w:marLeft w:val="0"/>
      <w:marRight w:val="0"/>
      <w:marTop w:val="-20"/>
      <w:marBottom w:val="-20"/>
      <w:divBdr>
        <w:top w:val="none" w:sz="0" w:space="0" w:color="auto"/>
        <w:left w:val="none" w:sz="0" w:space="0" w:color="auto"/>
        <w:bottom w:val="none" w:sz="0" w:space="0" w:color="auto"/>
        <w:right w:val="none" w:sz="0" w:space="0" w:color="auto"/>
      </w:divBdr>
    </w:div>
    <w:div w:id="1216502486">
      <w:marLeft w:val="0"/>
      <w:marRight w:val="0"/>
      <w:marTop w:val="-20"/>
      <w:marBottom w:val="-20"/>
      <w:divBdr>
        <w:top w:val="none" w:sz="0" w:space="0" w:color="auto"/>
        <w:left w:val="none" w:sz="0" w:space="0" w:color="auto"/>
        <w:bottom w:val="none" w:sz="0" w:space="0" w:color="auto"/>
        <w:right w:val="none" w:sz="0" w:space="0" w:color="auto"/>
      </w:divBdr>
    </w:div>
    <w:div w:id="1219126190">
      <w:marLeft w:val="0"/>
      <w:marRight w:val="0"/>
      <w:marTop w:val="-20"/>
      <w:marBottom w:val="-20"/>
      <w:divBdr>
        <w:top w:val="none" w:sz="0" w:space="0" w:color="auto"/>
        <w:left w:val="none" w:sz="0" w:space="0" w:color="auto"/>
        <w:bottom w:val="none" w:sz="0" w:space="0" w:color="auto"/>
        <w:right w:val="none" w:sz="0" w:space="0" w:color="auto"/>
      </w:divBdr>
    </w:div>
    <w:div w:id="1219321494">
      <w:marLeft w:val="0"/>
      <w:marRight w:val="0"/>
      <w:marTop w:val="-20"/>
      <w:marBottom w:val="-20"/>
      <w:divBdr>
        <w:top w:val="none" w:sz="0" w:space="0" w:color="auto"/>
        <w:left w:val="none" w:sz="0" w:space="0" w:color="auto"/>
        <w:bottom w:val="none" w:sz="0" w:space="0" w:color="auto"/>
        <w:right w:val="none" w:sz="0" w:space="0" w:color="auto"/>
      </w:divBdr>
    </w:div>
    <w:div w:id="1221675551">
      <w:marLeft w:val="0"/>
      <w:marRight w:val="0"/>
      <w:marTop w:val="-20"/>
      <w:marBottom w:val="-20"/>
      <w:divBdr>
        <w:top w:val="none" w:sz="0" w:space="0" w:color="auto"/>
        <w:left w:val="none" w:sz="0" w:space="0" w:color="auto"/>
        <w:bottom w:val="none" w:sz="0" w:space="0" w:color="auto"/>
        <w:right w:val="none" w:sz="0" w:space="0" w:color="auto"/>
      </w:divBdr>
    </w:div>
    <w:div w:id="1223491684">
      <w:marLeft w:val="0"/>
      <w:marRight w:val="0"/>
      <w:marTop w:val="-20"/>
      <w:marBottom w:val="-20"/>
      <w:divBdr>
        <w:top w:val="none" w:sz="0" w:space="0" w:color="auto"/>
        <w:left w:val="none" w:sz="0" w:space="0" w:color="auto"/>
        <w:bottom w:val="none" w:sz="0" w:space="0" w:color="auto"/>
        <w:right w:val="none" w:sz="0" w:space="0" w:color="auto"/>
      </w:divBdr>
    </w:div>
    <w:div w:id="1226722772">
      <w:marLeft w:val="0"/>
      <w:marRight w:val="0"/>
      <w:marTop w:val="-20"/>
      <w:marBottom w:val="-20"/>
      <w:divBdr>
        <w:top w:val="none" w:sz="0" w:space="0" w:color="auto"/>
        <w:left w:val="none" w:sz="0" w:space="0" w:color="auto"/>
        <w:bottom w:val="none" w:sz="0" w:space="0" w:color="auto"/>
        <w:right w:val="none" w:sz="0" w:space="0" w:color="auto"/>
      </w:divBdr>
    </w:div>
    <w:div w:id="1227110263">
      <w:marLeft w:val="0"/>
      <w:marRight w:val="0"/>
      <w:marTop w:val="-20"/>
      <w:marBottom w:val="-20"/>
      <w:divBdr>
        <w:top w:val="none" w:sz="0" w:space="0" w:color="auto"/>
        <w:left w:val="none" w:sz="0" w:space="0" w:color="auto"/>
        <w:bottom w:val="none" w:sz="0" w:space="0" w:color="auto"/>
        <w:right w:val="none" w:sz="0" w:space="0" w:color="auto"/>
      </w:divBdr>
    </w:div>
    <w:div w:id="1227492001">
      <w:marLeft w:val="0"/>
      <w:marRight w:val="0"/>
      <w:marTop w:val="-20"/>
      <w:marBottom w:val="-20"/>
      <w:divBdr>
        <w:top w:val="none" w:sz="0" w:space="0" w:color="auto"/>
        <w:left w:val="none" w:sz="0" w:space="0" w:color="auto"/>
        <w:bottom w:val="none" w:sz="0" w:space="0" w:color="auto"/>
        <w:right w:val="none" w:sz="0" w:space="0" w:color="auto"/>
      </w:divBdr>
    </w:div>
    <w:div w:id="1228419325">
      <w:marLeft w:val="0"/>
      <w:marRight w:val="0"/>
      <w:marTop w:val="-20"/>
      <w:marBottom w:val="-20"/>
      <w:divBdr>
        <w:top w:val="none" w:sz="0" w:space="0" w:color="auto"/>
        <w:left w:val="none" w:sz="0" w:space="0" w:color="auto"/>
        <w:bottom w:val="none" w:sz="0" w:space="0" w:color="auto"/>
        <w:right w:val="none" w:sz="0" w:space="0" w:color="auto"/>
      </w:divBdr>
    </w:div>
    <w:div w:id="1230648400">
      <w:marLeft w:val="0"/>
      <w:marRight w:val="0"/>
      <w:marTop w:val="-20"/>
      <w:marBottom w:val="-20"/>
      <w:divBdr>
        <w:top w:val="none" w:sz="0" w:space="0" w:color="auto"/>
        <w:left w:val="none" w:sz="0" w:space="0" w:color="auto"/>
        <w:bottom w:val="none" w:sz="0" w:space="0" w:color="auto"/>
        <w:right w:val="none" w:sz="0" w:space="0" w:color="auto"/>
      </w:divBdr>
    </w:div>
    <w:div w:id="1233542125">
      <w:marLeft w:val="0"/>
      <w:marRight w:val="0"/>
      <w:marTop w:val="-20"/>
      <w:marBottom w:val="-20"/>
      <w:divBdr>
        <w:top w:val="none" w:sz="0" w:space="0" w:color="auto"/>
        <w:left w:val="none" w:sz="0" w:space="0" w:color="auto"/>
        <w:bottom w:val="none" w:sz="0" w:space="0" w:color="auto"/>
        <w:right w:val="none" w:sz="0" w:space="0" w:color="auto"/>
      </w:divBdr>
    </w:div>
    <w:div w:id="1235355376">
      <w:marLeft w:val="0"/>
      <w:marRight w:val="0"/>
      <w:marTop w:val="-20"/>
      <w:marBottom w:val="-20"/>
      <w:divBdr>
        <w:top w:val="none" w:sz="0" w:space="0" w:color="auto"/>
        <w:left w:val="none" w:sz="0" w:space="0" w:color="auto"/>
        <w:bottom w:val="none" w:sz="0" w:space="0" w:color="auto"/>
        <w:right w:val="none" w:sz="0" w:space="0" w:color="auto"/>
      </w:divBdr>
    </w:div>
    <w:div w:id="1237011326">
      <w:marLeft w:val="0"/>
      <w:marRight w:val="0"/>
      <w:marTop w:val="-20"/>
      <w:marBottom w:val="-20"/>
      <w:divBdr>
        <w:top w:val="none" w:sz="0" w:space="0" w:color="auto"/>
        <w:left w:val="none" w:sz="0" w:space="0" w:color="auto"/>
        <w:bottom w:val="none" w:sz="0" w:space="0" w:color="auto"/>
        <w:right w:val="none" w:sz="0" w:space="0" w:color="auto"/>
      </w:divBdr>
    </w:div>
    <w:div w:id="1237547406">
      <w:marLeft w:val="0"/>
      <w:marRight w:val="0"/>
      <w:marTop w:val="-20"/>
      <w:marBottom w:val="-20"/>
      <w:divBdr>
        <w:top w:val="none" w:sz="0" w:space="0" w:color="auto"/>
        <w:left w:val="none" w:sz="0" w:space="0" w:color="auto"/>
        <w:bottom w:val="none" w:sz="0" w:space="0" w:color="auto"/>
        <w:right w:val="none" w:sz="0" w:space="0" w:color="auto"/>
      </w:divBdr>
    </w:div>
    <w:div w:id="1240021986">
      <w:marLeft w:val="0"/>
      <w:marRight w:val="0"/>
      <w:marTop w:val="-20"/>
      <w:marBottom w:val="-20"/>
      <w:divBdr>
        <w:top w:val="none" w:sz="0" w:space="0" w:color="auto"/>
        <w:left w:val="none" w:sz="0" w:space="0" w:color="auto"/>
        <w:bottom w:val="none" w:sz="0" w:space="0" w:color="auto"/>
        <w:right w:val="none" w:sz="0" w:space="0" w:color="auto"/>
      </w:divBdr>
    </w:div>
    <w:div w:id="1240099863">
      <w:marLeft w:val="0"/>
      <w:marRight w:val="0"/>
      <w:marTop w:val="-20"/>
      <w:marBottom w:val="-20"/>
      <w:divBdr>
        <w:top w:val="none" w:sz="0" w:space="0" w:color="auto"/>
        <w:left w:val="none" w:sz="0" w:space="0" w:color="auto"/>
        <w:bottom w:val="none" w:sz="0" w:space="0" w:color="auto"/>
        <w:right w:val="none" w:sz="0" w:space="0" w:color="auto"/>
      </w:divBdr>
    </w:div>
    <w:div w:id="1240408702">
      <w:marLeft w:val="0"/>
      <w:marRight w:val="0"/>
      <w:marTop w:val="-20"/>
      <w:marBottom w:val="-20"/>
      <w:divBdr>
        <w:top w:val="none" w:sz="0" w:space="0" w:color="auto"/>
        <w:left w:val="none" w:sz="0" w:space="0" w:color="auto"/>
        <w:bottom w:val="none" w:sz="0" w:space="0" w:color="auto"/>
        <w:right w:val="none" w:sz="0" w:space="0" w:color="auto"/>
      </w:divBdr>
    </w:div>
    <w:div w:id="1240752444">
      <w:marLeft w:val="0"/>
      <w:marRight w:val="0"/>
      <w:marTop w:val="-20"/>
      <w:marBottom w:val="-20"/>
      <w:divBdr>
        <w:top w:val="none" w:sz="0" w:space="0" w:color="auto"/>
        <w:left w:val="none" w:sz="0" w:space="0" w:color="auto"/>
        <w:bottom w:val="none" w:sz="0" w:space="0" w:color="auto"/>
        <w:right w:val="none" w:sz="0" w:space="0" w:color="auto"/>
      </w:divBdr>
    </w:div>
    <w:div w:id="1240797226">
      <w:marLeft w:val="0"/>
      <w:marRight w:val="0"/>
      <w:marTop w:val="-20"/>
      <w:marBottom w:val="-20"/>
      <w:divBdr>
        <w:top w:val="none" w:sz="0" w:space="0" w:color="auto"/>
        <w:left w:val="none" w:sz="0" w:space="0" w:color="auto"/>
        <w:bottom w:val="none" w:sz="0" w:space="0" w:color="auto"/>
        <w:right w:val="none" w:sz="0" w:space="0" w:color="auto"/>
      </w:divBdr>
    </w:div>
    <w:div w:id="1241406506">
      <w:marLeft w:val="0"/>
      <w:marRight w:val="0"/>
      <w:marTop w:val="-20"/>
      <w:marBottom w:val="-20"/>
      <w:divBdr>
        <w:top w:val="none" w:sz="0" w:space="0" w:color="auto"/>
        <w:left w:val="none" w:sz="0" w:space="0" w:color="auto"/>
        <w:bottom w:val="none" w:sz="0" w:space="0" w:color="auto"/>
        <w:right w:val="none" w:sz="0" w:space="0" w:color="auto"/>
      </w:divBdr>
    </w:div>
    <w:div w:id="1247112892">
      <w:marLeft w:val="0"/>
      <w:marRight w:val="0"/>
      <w:marTop w:val="-20"/>
      <w:marBottom w:val="-20"/>
      <w:divBdr>
        <w:top w:val="none" w:sz="0" w:space="0" w:color="auto"/>
        <w:left w:val="none" w:sz="0" w:space="0" w:color="auto"/>
        <w:bottom w:val="none" w:sz="0" w:space="0" w:color="auto"/>
        <w:right w:val="none" w:sz="0" w:space="0" w:color="auto"/>
      </w:divBdr>
    </w:div>
    <w:div w:id="1248343994">
      <w:marLeft w:val="0"/>
      <w:marRight w:val="0"/>
      <w:marTop w:val="-20"/>
      <w:marBottom w:val="-20"/>
      <w:divBdr>
        <w:top w:val="none" w:sz="0" w:space="0" w:color="auto"/>
        <w:left w:val="none" w:sz="0" w:space="0" w:color="auto"/>
        <w:bottom w:val="none" w:sz="0" w:space="0" w:color="auto"/>
        <w:right w:val="none" w:sz="0" w:space="0" w:color="auto"/>
      </w:divBdr>
    </w:div>
    <w:div w:id="1249653544">
      <w:marLeft w:val="0"/>
      <w:marRight w:val="0"/>
      <w:marTop w:val="-20"/>
      <w:marBottom w:val="-20"/>
      <w:divBdr>
        <w:top w:val="none" w:sz="0" w:space="0" w:color="auto"/>
        <w:left w:val="none" w:sz="0" w:space="0" w:color="auto"/>
        <w:bottom w:val="none" w:sz="0" w:space="0" w:color="auto"/>
        <w:right w:val="none" w:sz="0" w:space="0" w:color="auto"/>
      </w:divBdr>
    </w:div>
    <w:div w:id="1250237667">
      <w:marLeft w:val="0"/>
      <w:marRight w:val="0"/>
      <w:marTop w:val="-20"/>
      <w:marBottom w:val="-20"/>
      <w:divBdr>
        <w:top w:val="none" w:sz="0" w:space="0" w:color="auto"/>
        <w:left w:val="none" w:sz="0" w:space="0" w:color="auto"/>
        <w:bottom w:val="none" w:sz="0" w:space="0" w:color="auto"/>
        <w:right w:val="none" w:sz="0" w:space="0" w:color="auto"/>
      </w:divBdr>
    </w:div>
    <w:div w:id="1251810074">
      <w:marLeft w:val="0"/>
      <w:marRight w:val="0"/>
      <w:marTop w:val="-20"/>
      <w:marBottom w:val="-20"/>
      <w:divBdr>
        <w:top w:val="none" w:sz="0" w:space="0" w:color="auto"/>
        <w:left w:val="none" w:sz="0" w:space="0" w:color="auto"/>
        <w:bottom w:val="none" w:sz="0" w:space="0" w:color="auto"/>
        <w:right w:val="none" w:sz="0" w:space="0" w:color="auto"/>
      </w:divBdr>
    </w:div>
    <w:div w:id="1255283794">
      <w:marLeft w:val="0"/>
      <w:marRight w:val="0"/>
      <w:marTop w:val="-20"/>
      <w:marBottom w:val="-20"/>
      <w:divBdr>
        <w:top w:val="none" w:sz="0" w:space="0" w:color="auto"/>
        <w:left w:val="none" w:sz="0" w:space="0" w:color="auto"/>
        <w:bottom w:val="none" w:sz="0" w:space="0" w:color="auto"/>
        <w:right w:val="none" w:sz="0" w:space="0" w:color="auto"/>
      </w:divBdr>
    </w:div>
    <w:div w:id="1256131725">
      <w:marLeft w:val="0"/>
      <w:marRight w:val="0"/>
      <w:marTop w:val="-20"/>
      <w:marBottom w:val="-20"/>
      <w:divBdr>
        <w:top w:val="none" w:sz="0" w:space="0" w:color="auto"/>
        <w:left w:val="none" w:sz="0" w:space="0" w:color="auto"/>
        <w:bottom w:val="none" w:sz="0" w:space="0" w:color="auto"/>
        <w:right w:val="none" w:sz="0" w:space="0" w:color="auto"/>
      </w:divBdr>
    </w:div>
    <w:div w:id="1259093981">
      <w:marLeft w:val="0"/>
      <w:marRight w:val="0"/>
      <w:marTop w:val="-20"/>
      <w:marBottom w:val="-20"/>
      <w:divBdr>
        <w:top w:val="none" w:sz="0" w:space="0" w:color="auto"/>
        <w:left w:val="none" w:sz="0" w:space="0" w:color="auto"/>
        <w:bottom w:val="none" w:sz="0" w:space="0" w:color="auto"/>
        <w:right w:val="none" w:sz="0" w:space="0" w:color="auto"/>
      </w:divBdr>
    </w:div>
    <w:div w:id="1261451134">
      <w:marLeft w:val="0"/>
      <w:marRight w:val="0"/>
      <w:marTop w:val="-20"/>
      <w:marBottom w:val="-20"/>
      <w:divBdr>
        <w:top w:val="none" w:sz="0" w:space="0" w:color="auto"/>
        <w:left w:val="none" w:sz="0" w:space="0" w:color="auto"/>
        <w:bottom w:val="none" w:sz="0" w:space="0" w:color="auto"/>
        <w:right w:val="none" w:sz="0" w:space="0" w:color="auto"/>
      </w:divBdr>
      <w:divsChild>
        <w:div w:id="1775860416">
          <w:marLeft w:val="0"/>
          <w:marRight w:val="0"/>
          <w:marTop w:val="-20"/>
          <w:marBottom w:val="-20"/>
          <w:divBdr>
            <w:top w:val="none" w:sz="0" w:space="0" w:color="auto"/>
            <w:left w:val="none" w:sz="0" w:space="0" w:color="auto"/>
            <w:bottom w:val="none" w:sz="0" w:space="0" w:color="auto"/>
            <w:right w:val="none" w:sz="0" w:space="0" w:color="auto"/>
          </w:divBdr>
        </w:div>
      </w:divsChild>
    </w:div>
    <w:div w:id="1261645628">
      <w:marLeft w:val="0"/>
      <w:marRight w:val="0"/>
      <w:marTop w:val="-20"/>
      <w:marBottom w:val="-20"/>
      <w:divBdr>
        <w:top w:val="none" w:sz="0" w:space="0" w:color="auto"/>
        <w:left w:val="none" w:sz="0" w:space="0" w:color="auto"/>
        <w:bottom w:val="none" w:sz="0" w:space="0" w:color="auto"/>
        <w:right w:val="none" w:sz="0" w:space="0" w:color="auto"/>
      </w:divBdr>
    </w:div>
    <w:div w:id="1261647569">
      <w:marLeft w:val="0"/>
      <w:marRight w:val="0"/>
      <w:marTop w:val="-20"/>
      <w:marBottom w:val="-20"/>
      <w:divBdr>
        <w:top w:val="none" w:sz="0" w:space="0" w:color="auto"/>
        <w:left w:val="none" w:sz="0" w:space="0" w:color="auto"/>
        <w:bottom w:val="none" w:sz="0" w:space="0" w:color="auto"/>
        <w:right w:val="none" w:sz="0" w:space="0" w:color="auto"/>
      </w:divBdr>
    </w:div>
    <w:div w:id="1264613419">
      <w:marLeft w:val="0"/>
      <w:marRight w:val="0"/>
      <w:marTop w:val="-20"/>
      <w:marBottom w:val="-20"/>
      <w:divBdr>
        <w:top w:val="none" w:sz="0" w:space="0" w:color="auto"/>
        <w:left w:val="none" w:sz="0" w:space="0" w:color="auto"/>
        <w:bottom w:val="none" w:sz="0" w:space="0" w:color="auto"/>
        <w:right w:val="none" w:sz="0" w:space="0" w:color="auto"/>
      </w:divBdr>
    </w:div>
    <w:div w:id="1264730491">
      <w:marLeft w:val="0"/>
      <w:marRight w:val="0"/>
      <w:marTop w:val="-20"/>
      <w:marBottom w:val="-20"/>
      <w:divBdr>
        <w:top w:val="none" w:sz="0" w:space="0" w:color="auto"/>
        <w:left w:val="none" w:sz="0" w:space="0" w:color="auto"/>
        <w:bottom w:val="none" w:sz="0" w:space="0" w:color="auto"/>
        <w:right w:val="none" w:sz="0" w:space="0" w:color="auto"/>
      </w:divBdr>
    </w:div>
    <w:div w:id="1265843614">
      <w:marLeft w:val="0"/>
      <w:marRight w:val="0"/>
      <w:marTop w:val="-20"/>
      <w:marBottom w:val="-20"/>
      <w:divBdr>
        <w:top w:val="none" w:sz="0" w:space="0" w:color="auto"/>
        <w:left w:val="none" w:sz="0" w:space="0" w:color="auto"/>
        <w:bottom w:val="none" w:sz="0" w:space="0" w:color="auto"/>
        <w:right w:val="none" w:sz="0" w:space="0" w:color="auto"/>
      </w:divBdr>
    </w:div>
    <w:div w:id="1266040871">
      <w:marLeft w:val="0"/>
      <w:marRight w:val="0"/>
      <w:marTop w:val="-20"/>
      <w:marBottom w:val="-20"/>
      <w:divBdr>
        <w:top w:val="none" w:sz="0" w:space="0" w:color="auto"/>
        <w:left w:val="none" w:sz="0" w:space="0" w:color="auto"/>
        <w:bottom w:val="none" w:sz="0" w:space="0" w:color="auto"/>
        <w:right w:val="none" w:sz="0" w:space="0" w:color="auto"/>
      </w:divBdr>
    </w:div>
    <w:div w:id="1268583301">
      <w:marLeft w:val="0"/>
      <w:marRight w:val="0"/>
      <w:marTop w:val="-20"/>
      <w:marBottom w:val="-20"/>
      <w:divBdr>
        <w:top w:val="none" w:sz="0" w:space="0" w:color="auto"/>
        <w:left w:val="none" w:sz="0" w:space="0" w:color="auto"/>
        <w:bottom w:val="none" w:sz="0" w:space="0" w:color="auto"/>
        <w:right w:val="none" w:sz="0" w:space="0" w:color="auto"/>
      </w:divBdr>
    </w:div>
    <w:div w:id="1268930504">
      <w:marLeft w:val="0"/>
      <w:marRight w:val="0"/>
      <w:marTop w:val="-20"/>
      <w:marBottom w:val="-20"/>
      <w:divBdr>
        <w:top w:val="none" w:sz="0" w:space="0" w:color="auto"/>
        <w:left w:val="none" w:sz="0" w:space="0" w:color="auto"/>
        <w:bottom w:val="none" w:sz="0" w:space="0" w:color="auto"/>
        <w:right w:val="none" w:sz="0" w:space="0" w:color="auto"/>
      </w:divBdr>
    </w:div>
    <w:div w:id="1269049736">
      <w:marLeft w:val="0"/>
      <w:marRight w:val="0"/>
      <w:marTop w:val="-20"/>
      <w:marBottom w:val="-20"/>
      <w:divBdr>
        <w:top w:val="none" w:sz="0" w:space="0" w:color="auto"/>
        <w:left w:val="none" w:sz="0" w:space="0" w:color="auto"/>
        <w:bottom w:val="none" w:sz="0" w:space="0" w:color="auto"/>
        <w:right w:val="none" w:sz="0" w:space="0" w:color="auto"/>
      </w:divBdr>
    </w:div>
    <w:div w:id="1269776679">
      <w:marLeft w:val="0"/>
      <w:marRight w:val="0"/>
      <w:marTop w:val="-20"/>
      <w:marBottom w:val="-20"/>
      <w:divBdr>
        <w:top w:val="none" w:sz="0" w:space="0" w:color="auto"/>
        <w:left w:val="none" w:sz="0" w:space="0" w:color="auto"/>
        <w:bottom w:val="none" w:sz="0" w:space="0" w:color="auto"/>
        <w:right w:val="none" w:sz="0" w:space="0" w:color="auto"/>
      </w:divBdr>
    </w:div>
    <w:div w:id="1272325564">
      <w:marLeft w:val="0"/>
      <w:marRight w:val="0"/>
      <w:marTop w:val="-20"/>
      <w:marBottom w:val="-20"/>
      <w:divBdr>
        <w:top w:val="none" w:sz="0" w:space="0" w:color="auto"/>
        <w:left w:val="none" w:sz="0" w:space="0" w:color="auto"/>
        <w:bottom w:val="none" w:sz="0" w:space="0" w:color="auto"/>
        <w:right w:val="none" w:sz="0" w:space="0" w:color="auto"/>
      </w:divBdr>
    </w:div>
    <w:div w:id="1272933528">
      <w:marLeft w:val="0"/>
      <w:marRight w:val="0"/>
      <w:marTop w:val="-20"/>
      <w:marBottom w:val="-20"/>
      <w:divBdr>
        <w:top w:val="none" w:sz="0" w:space="0" w:color="auto"/>
        <w:left w:val="none" w:sz="0" w:space="0" w:color="auto"/>
        <w:bottom w:val="none" w:sz="0" w:space="0" w:color="auto"/>
        <w:right w:val="none" w:sz="0" w:space="0" w:color="auto"/>
      </w:divBdr>
    </w:div>
    <w:div w:id="1276209017">
      <w:marLeft w:val="0"/>
      <w:marRight w:val="0"/>
      <w:marTop w:val="-20"/>
      <w:marBottom w:val="-20"/>
      <w:divBdr>
        <w:top w:val="none" w:sz="0" w:space="0" w:color="auto"/>
        <w:left w:val="none" w:sz="0" w:space="0" w:color="auto"/>
        <w:bottom w:val="none" w:sz="0" w:space="0" w:color="auto"/>
        <w:right w:val="none" w:sz="0" w:space="0" w:color="auto"/>
      </w:divBdr>
    </w:div>
    <w:div w:id="1276253143">
      <w:marLeft w:val="0"/>
      <w:marRight w:val="0"/>
      <w:marTop w:val="-20"/>
      <w:marBottom w:val="-20"/>
      <w:divBdr>
        <w:top w:val="none" w:sz="0" w:space="0" w:color="auto"/>
        <w:left w:val="none" w:sz="0" w:space="0" w:color="auto"/>
        <w:bottom w:val="none" w:sz="0" w:space="0" w:color="auto"/>
        <w:right w:val="none" w:sz="0" w:space="0" w:color="auto"/>
      </w:divBdr>
    </w:div>
    <w:div w:id="1276257571">
      <w:marLeft w:val="0"/>
      <w:marRight w:val="0"/>
      <w:marTop w:val="-20"/>
      <w:marBottom w:val="-20"/>
      <w:divBdr>
        <w:top w:val="none" w:sz="0" w:space="0" w:color="auto"/>
        <w:left w:val="none" w:sz="0" w:space="0" w:color="auto"/>
        <w:bottom w:val="none" w:sz="0" w:space="0" w:color="auto"/>
        <w:right w:val="none" w:sz="0" w:space="0" w:color="auto"/>
      </w:divBdr>
    </w:div>
    <w:div w:id="1277367454">
      <w:marLeft w:val="0"/>
      <w:marRight w:val="0"/>
      <w:marTop w:val="-20"/>
      <w:marBottom w:val="-20"/>
      <w:divBdr>
        <w:top w:val="none" w:sz="0" w:space="0" w:color="auto"/>
        <w:left w:val="none" w:sz="0" w:space="0" w:color="auto"/>
        <w:bottom w:val="none" w:sz="0" w:space="0" w:color="auto"/>
        <w:right w:val="none" w:sz="0" w:space="0" w:color="auto"/>
      </w:divBdr>
    </w:div>
    <w:div w:id="1278175556">
      <w:marLeft w:val="0"/>
      <w:marRight w:val="0"/>
      <w:marTop w:val="-20"/>
      <w:marBottom w:val="-20"/>
      <w:divBdr>
        <w:top w:val="none" w:sz="0" w:space="0" w:color="auto"/>
        <w:left w:val="none" w:sz="0" w:space="0" w:color="auto"/>
        <w:bottom w:val="none" w:sz="0" w:space="0" w:color="auto"/>
        <w:right w:val="none" w:sz="0" w:space="0" w:color="auto"/>
      </w:divBdr>
    </w:div>
    <w:div w:id="1279797549">
      <w:marLeft w:val="0"/>
      <w:marRight w:val="0"/>
      <w:marTop w:val="-20"/>
      <w:marBottom w:val="-20"/>
      <w:divBdr>
        <w:top w:val="none" w:sz="0" w:space="0" w:color="auto"/>
        <w:left w:val="none" w:sz="0" w:space="0" w:color="auto"/>
        <w:bottom w:val="none" w:sz="0" w:space="0" w:color="auto"/>
        <w:right w:val="none" w:sz="0" w:space="0" w:color="auto"/>
      </w:divBdr>
    </w:div>
    <w:div w:id="1280645295">
      <w:marLeft w:val="0"/>
      <w:marRight w:val="0"/>
      <w:marTop w:val="-20"/>
      <w:marBottom w:val="-20"/>
      <w:divBdr>
        <w:top w:val="none" w:sz="0" w:space="0" w:color="auto"/>
        <w:left w:val="none" w:sz="0" w:space="0" w:color="auto"/>
        <w:bottom w:val="none" w:sz="0" w:space="0" w:color="auto"/>
        <w:right w:val="none" w:sz="0" w:space="0" w:color="auto"/>
      </w:divBdr>
    </w:div>
    <w:div w:id="1282616877">
      <w:marLeft w:val="0"/>
      <w:marRight w:val="0"/>
      <w:marTop w:val="-20"/>
      <w:marBottom w:val="-20"/>
      <w:divBdr>
        <w:top w:val="none" w:sz="0" w:space="0" w:color="auto"/>
        <w:left w:val="none" w:sz="0" w:space="0" w:color="auto"/>
        <w:bottom w:val="none" w:sz="0" w:space="0" w:color="auto"/>
        <w:right w:val="none" w:sz="0" w:space="0" w:color="auto"/>
      </w:divBdr>
    </w:div>
    <w:div w:id="1282762697">
      <w:marLeft w:val="0"/>
      <w:marRight w:val="0"/>
      <w:marTop w:val="-20"/>
      <w:marBottom w:val="-20"/>
      <w:divBdr>
        <w:top w:val="none" w:sz="0" w:space="0" w:color="auto"/>
        <w:left w:val="none" w:sz="0" w:space="0" w:color="auto"/>
        <w:bottom w:val="none" w:sz="0" w:space="0" w:color="auto"/>
        <w:right w:val="none" w:sz="0" w:space="0" w:color="auto"/>
      </w:divBdr>
    </w:div>
    <w:div w:id="1283224334">
      <w:marLeft w:val="0"/>
      <w:marRight w:val="0"/>
      <w:marTop w:val="-20"/>
      <w:marBottom w:val="-20"/>
      <w:divBdr>
        <w:top w:val="none" w:sz="0" w:space="0" w:color="auto"/>
        <w:left w:val="none" w:sz="0" w:space="0" w:color="auto"/>
        <w:bottom w:val="none" w:sz="0" w:space="0" w:color="auto"/>
        <w:right w:val="none" w:sz="0" w:space="0" w:color="auto"/>
      </w:divBdr>
    </w:div>
    <w:div w:id="1284851801">
      <w:marLeft w:val="0"/>
      <w:marRight w:val="0"/>
      <w:marTop w:val="-20"/>
      <w:marBottom w:val="-20"/>
      <w:divBdr>
        <w:top w:val="none" w:sz="0" w:space="0" w:color="auto"/>
        <w:left w:val="none" w:sz="0" w:space="0" w:color="auto"/>
        <w:bottom w:val="none" w:sz="0" w:space="0" w:color="auto"/>
        <w:right w:val="none" w:sz="0" w:space="0" w:color="auto"/>
      </w:divBdr>
    </w:div>
    <w:div w:id="1285380401">
      <w:marLeft w:val="0"/>
      <w:marRight w:val="0"/>
      <w:marTop w:val="-20"/>
      <w:marBottom w:val="-20"/>
      <w:divBdr>
        <w:top w:val="none" w:sz="0" w:space="0" w:color="auto"/>
        <w:left w:val="none" w:sz="0" w:space="0" w:color="auto"/>
        <w:bottom w:val="none" w:sz="0" w:space="0" w:color="auto"/>
        <w:right w:val="none" w:sz="0" w:space="0" w:color="auto"/>
      </w:divBdr>
    </w:div>
    <w:div w:id="1285967801">
      <w:marLeft w:val="0"/>
      <w:marRight w:val="0"/>
      <w:marTop w:val="-20"/>
      <w:marBottom w:val="-20"/>
      <w:divBdr>
        <w:top w:val="none" w:sz="0" w:space="0" w:color="auto"/>
        <w:left w:val="none" w:sz="0" w:space="0" w:color="auto"/>
        <w:bottom w:val="none" w:sz="0" w:space="0" w:color="auto"/>
        <w:right w:val="none" w:sz="0" w:space="0" w:color="auto"/>
      </w:divBdr>
    </w:div>
    <w:div w:id="1286698549">
      <w:marLeft w:val="0"/>
      <w:marRight w:val="0"/>
      <w:marTop w:val="-20"/>
      <w:marBottom w:val="-20"/>
      <w:divBdr>
        <w:top w:val="none" w:sz="0" w:space="0" w:color="auto"/>
        <w:left w:val="none" w:sz="0" w:space="0" w:color="auto"/>
        <w:bottom w:val="none" w:sz="0" w:space="0" w:color="auto"/>
        <w:right w:val="none" w:sz="0" w:space="0" w:color="auto"/>
      </w:divBdr>
    </w:div>
    <w:div w:id="1287397427">
      <w:marLeft w:val="0"/>
      <w:marRight w:val="0"/>
      <w:marTop w:val="-20"/>
      <w:marBottom w:val="-20"/>
      <w:divBdr>
        <w:top w:val="none" w:sz="0" w:space="0" w:color="auto"/>
        <w:left w:val="none" w:sz="0" w:space="0" w:color="auto"/>
        <w:bottom w:val="none" w:sz="0" w:space="0" w:color="auto"/>
        <w:right w:val="none" w:sz="0" w:space="0" w:color="auto"/>
      </w:divBdr>
    </w:div>
    <w:div w:id="1287925233">
      <w:marLeft w:val="0"/>
      <w:marRight w:val="0"/>
      <w:marTop w:val="-20"/>
      <w:marBottom w:val="-20"/>
      <w:divBdr>
        <w:top w:val="none" w:sz="0" w:space="0" w:color="auto"/>
        <w:left w:val="none" w:sz="0" w:space="0" w:color="auto"/>
        <w:bottom w:val="none" w:sz="0" w:space="0" w:color="auto"/>
        <w:right w:val="none" w:sz="0" w:space="0" w:color="auto"/>
      </w:divBdr>
    </w:div>
    <w:div w:id="1288705562">
      <w:marLeft w:val="0"/>
      <w:marRight w:val="0"/>
      <w:marTop w:val="-20"/>
      <w:marBottom w:val="-20"/>
      <w:divBdr>
        <w:top w:val="none" w:sz="0" w:space="0" w:color="auto"/>
        <w:left w:val="none" w:sz="0" w:space="0" w:color="auto"/>
        <w:bottom w:val="none" w:sz="0" w:space="0" w:color="auto"/>
        <w:right w:val="none" w:sz="0" w:space="0" w:color="auto"/>
      </w:divBdr>
    </w:div>
    <w:div w:id="1290741661">
      <w:marLeft w:val="0"/>
      <w:marRight w:val="0"/>
      <w:marTop w:val="-20"/>
      <w:marBottom w:val="-20"/>
      <w:divBdr>
        <w:top w:val="none" w:sz="0" w:space="0" w:color="auto"/>
        <w:left w:val="none" w:sz="0" w:space="0" w:color="auto"/>
        <w:bottom w:val="none" w:sz="0" w:space="0" w:color="auto"/>
        <w:right w:val="none" w:sz="0" w:space="0" w:color="auto"/>
      </w:divBdr>
    </w:div>
    <w:div w:id="1292636310">
      <w:marLeft w:val="0"/>
      <w:marRight w:val="0"/>
      <w:marTop w:val="-20"/>
      <w:marBottom w:val="-20"/>
      <w:divBdr>
        <w:top w:val="none" w:sz="0" w:space="0" w:color="auto"/>
        <w:left w:val="none" w:sz="0" w:space="0" w:color="auto"/>
        <w:bottom w:val="none" w:sz="0" w:space="0" w:color="auto"/>
        <w:right w:val="none" w:sz="0" w:space="0" w:color="auto"/>
      </w:divBdr>
    </w:div>
    <w:div w:id="1295528634">
      <w:marLeft w:val="0"/>
      <w:marRight w:val="0"/>
      <w:marTop w:val="-20"/>
      <w:marBottom w:val="-20"/>
      <w:divBdr>
        <w:top w:val="none" w:sz="0" w:space="0" w:color="auto"/>
        <w:left w:val="none" w:sz="0" w:space="0" w:color="auto"/>
        <w:bottom w:val="none" w:sz="0" w:space="0" w:color="auto"/>
        <w:right w:val="none" w:sz="0" w:space="0" w:color="auto"/>
      </w:divBdr>
    </w:div>
    <w:div w:id="1297565190">
      <w:marLeft w:val="0"/>
      <w:marRight w:val="0"/>
      <w:marTop w:val="-20"/>
      <w:marBottom w:val="-20"/>
      <w:divBdr>
        <w:top w:val="none" w:sz="0" w:space="0" w:color="auto"/>
        <w:left w:val="none" w:sz="0" w:space="0" w:color="auto"/>
        <w:bottom w:val="none" w:sz="0" w:space="0" w:color="auto"/>
        <w:right w:val="none" w:sz="0" w:space="0" w:color="auto"/>
      </w:divBdr>
    </w:div>
    <w:div w:id="1298801639">
      <w:marLeft w:val="0"/>
      <w:marRight w:val="0"/>
      <w:marTop w:val="-20"/>
      <w:marBottom w:val="-20"/>
      <w:divBdr>
        <w:top w:val="none" w:sz="0" w:space="0" w:color="auto"/>
        <w:left w:val="none" w:sz="0" w:space="0" w:color="auto"/>
        <w:bottom w:val="none" w:sz="0" w:space="0" w:color="auto"/>
        <w:right w:val="none" w:sz="0" w:space="0" w:color="auto"/>
      </w:divBdr>
    </w:div>
    <w:div w:id="1298996786">
      <w:marLeft w:val="0"/>
      <w:marRight w:val="0"/>
      <w:marTop w:val="-20"/>
      <w:marBottom w:val="-20"/>
      <w:divBdr>
        <w:top w:val="none" w:sz="0" w:space="0" w:color="auto"/>
        <w:left w:val="none" w:sz="0" w:space="0" w:color="auto"/>
        <w:bottom w:val="none" w:sz="0" w:space="0" w:color="auto"/>
        <w:right w:val="none" w:sz="0" w:space="0" w:color="auto"/>
      </w:divBdr>
    </w:div>
    <w:div w:id="1299186556">
      <w:marLeft w:val="0"/>
      <w:marRight w:val="0"/>
      <w:marTop w:val="-20"/>
      <w:marBottom w:val="-20"/>
      <w:divBdr>
        <w:top w:val="none" w:sz="0" w:space="0" w:color="auto"/>
        <w:left w:val="none" w:sz="0" w:space="0" w:color="auto"/>
        <w:bottom w:val="none" w:sz="0" w:space="0" w:color="auto"/>
        <w:right w:val="none" w:sz="0" w:space="0" w:color="auto"/>
      </w:divBdr>
    </w:div>
    <w:div w:id="1299645553">
      <w:marLeft w:val="0"/>
      <w:marRight w:val="0"/>
      <w:marTop w:val="-20"/>
      <w:marBottom w:val="-20"/>
      <w:divBdr>
        <w:top w:val="none" w:sz="0" w:space="0" w:color="auto"/>
        <w:left w:val="none" w:sz="0" w:space="0" w:color="auto"/>
        <w:bottom w:val="none" w:sz="0" w:space="0" w:color="auto"/>
        <w:right w:val="none" w:sz="0" w:space="0" w:color="auto"/>
      </w:divBdr>
    </w:div>
    <w:div w:id="1299844130">
      <w:marLeft w:val="0"/>
      <w:marRight w:val="0"/>
      <w:marTop w:val="-20"/>
      <w:marBottom w:val="-20"/>
      <w:divBdr>
        <w:top w:val="none" w:sz="0" w:space="0" w:color="auto"/>
        <w:left w:val="none" w:sz="0" w:space="0" w:color="auto"/>
        <w:bottom w:val="none" w:sz="0" w:space="0" w:color="auto"/>
        <w:right w:val="none" w:sz="0" w:space="0" w:color="auto"/>
      </w:divBdr>
    </w:div>
    <w:div w:id="1299920212">
      <w:marLeft w:val="0"/>
      <w:marRight w:val="0"/>
      <w:marTop w:val="-20"/>
      <w:marBottom w:val="-20"/>
      <w:divBdr>
        <w:top w:val="none" w:sz="0" w:space="0" w:color="auto"/>
        <w:left w:val="none" w:sz="0" w:space="0" w:color="auto"/>
        <w:bottom w:val="none" w:sz="0" w:space="0" w:color="auto"/>
        <w:right w:val="none" w:sz="0" w:space="0" w:color="auto"/>
      </w:divBdr>
    </w:div>
    <w:div w:id="1300305763">
      <w:marLeft w:val="0"/>
      <w:marRight w:val="0"/>
      <w:marTop w:val="-20"/>
      <w:marBottom w:val="-20"/>
      <w:divBdr>
        <w:top w:val="none" w:sz="0" w:space="0" w:color="auto"/>
        <w:left w:val="none" w:sz="0" w:space="0" w:color="auto"/>
        <w:bottom w:val="none" w:sz="0" w:space="0" w:color="auto"/>
        <w:right w:val="none" w:sz="0" w:space="0" w:color="auto"/>
      </w:divBdr>
    </w:div>
    <w:div w:id="1301425854">
      <w:marLeft w:val="0"/>
      <w:marRight w:val="0"/>
      <w:marTop w:val="-20"/>
      <w:marBottom w:val="-20"/>
      <w:divBdr>
        <w:top w:val="none" w:sz="0" w:space="0" w:color="auto"/>
        <w:left w:val="none" w:sz="0" w:space="0" w:color="auto"/>
        <w:bottom w:val="none" w:sz="0" w:space="0" w:color="auto"/>
        <w:right w:val="none" w:sz="0" w:space="0" w:color="auto"/>
      </w:divBdr>
    </w:div>
    <w:div w:id="1302232135">
      <w:marLeft w:val="0"/>
      <w:marRight w:val="0"/>
      <w:marTop w:val="-20"/>
      <w:marBottom w:val="-20"/>
      <w:divBdr>
        <w:top w:val="none" w:sz="0" w:space="0" w:color="auto"/>
        <w:left w:val="none" w:sz="0" w:space="0" w:color="auto"/>
        <w:bottom w:val="none" w:sz="0" w:space="0" w:color="auto"/>
        <w:right w:val="none" w:sz="0" w:space="0" w:color="auto"/>
      </w:divBdr>
    </w:div>
    <w:div w:id="1302808609">
      <w:marLeft w:val="0"/>
      <w:marRight w:val="0"/>
      <w:marTop w:val="-20"/>
      <w:marBottom w:val="-20"/>
      <w:divBdr>
        <w:top w:val="none" w:sz="0" w:space="0" w:color="auto"/>
        <w:left w:val="none" w:sz="0" w:space="0" w:color="auto"/>
        <w:bottom w:val="none" w:sz="0" w:space="0" w:color="auto"/>
        <w:right w:val="none" w:sz="0" w:space="0" w:color="auto"/>
      </w:divBdr>
    </w:div>
    <w:div w:id="1305699923">
      <w:marLeft w:val="0"/>
      <w:marRight w:val="0"/>
      <w:marTop w:val="-20"/>
      <w:marBottom w:val="-20"/>
      <w:divBdr>
        <w:top w:val="none" w:sz="0" w:space="0" w:color="auto"/>
        <w:left w:val="none" w:sz="0" w:space="0" w:color="auto"/>
        <w:bottom w:val="none" w:sz="0" w:space="0" w:color="auto"/>
        <w:right w:val="none" w:sz="0" w:space="0" w:color="auto"/>
      </w:divBdr>
    </w:div>
    <w:div w:id="1305742586">
      <w:marLeft w:val="0"/>
      <w:marRight w:val="0"/>
      <w:marTop w:val="-20"/>
      <w:marBottom w:val="-20"/>
      <w:divBdr>
        <w:top w:val="none" w:sz="0" w:space="0" w:color="auto"/>
        <w:left w:val="none" w:sz="0" w:space="0" w:color="auto"/>
        <w:bottom w:val="none" w:sz="0" w:space="0" w:color="auto"/>
        <w:right w:val="none" w:sz="0" w:space="0" w:color="auto"/>
      </w:divBdr>
    </w:div>
    <w:div w:id="1306012792">
      <w:marLeft w:val="0"/>
      <w:marRight w:val="0"/>
      <w:marTop w:val="-20"/>
      <w:marBottom w:val="-20"/>
      <w:divBdr>
        <w:top w:val="none" w:sz="0" w:space="0" w:color="auto"/>
        <w:left w:val="none" w:sz="0" w:space="0" w:color="auto"/>
        <w:bottom w:val="none" w:sz="0" w:space="0" w:color="auto"/>
        <w:right w:val="none" w:sz="0" w:space="0" w:color="auto"/>
      </w:divBdr>
    </w:div>
    <w:div w:id="1306351646">
      <w:marLeft w:val="0"/>
      <w:marRight w:val="0"/>
      <w:marTop w:val="-20"/>
      <w:marBottom w:val="-20"/>
      <w:divBdr>
        <w:top w:val="none" w:sz="0" w:space="0" w:color="auto"/>
        <w:left w:val="none" w:sz="0" w:space="0" w:color="auto"/>
        <w:bottom w:val="none" w:sz="0" w:space="0" w:color="auto"/>
        <w:right w:val="none" w:sz="0" w:space="0" w:color="auto"/>
      </w:divBdr>
    </w:div>
    <w:div w:id="1307012940">
      <w:marLeft w:val="0"/>
      <w:marRight w:val="0"/>
      <w:marTop w:val="-20"/>
      <w:marBottom w:val="-20"/>
      <w:divBdr>
        <w:top w:val="none" w:sz="0" w:space="0" w:color="auto"/>
        <w:left w:val="none" w:sz="0" w:space="0" w:color="auto"/>
        <w:bottom w:val="none" w:sz="0" w:space="0" w:color="auto"/>
        <w:right w:val="none" w:sz="0" w:space="0" w:color="auto"/>
      </w:divBdr>
    </w:div>
    <w:div w:id="1307390099">
      <w:marLeft w:val="0"/>
      <w:marRight w:val="0"/>
      <w:marTop w:val="-20"/>
      <w:marBottom w:val="-20"/>
      <w:divBdr>
        <w:top w:val="none" w:sz="0" w:space="0" w:color="auto"/>
        <w:left w:val="none" w:sz="0" w:space="0" w:color="auto"/>
        <w:bottom w:val="none" w:sz="0" w:space="0" w:color="auto"/>
        <w:right w:val="none" w:sz="0" w:space="0" w:color="auto"/>
      </w:divBdr>
    </w:div>
    <w:div w:id="1308701019">
      <w:marLeft w:val="0"/>
      <w:marRight w:val="0"/>
      <w:marTop w:val="-20"/>
      <w:marBottom w:val="-20"/>
      <w:divBdr>
        <w:top w:val="none" w:sz="0" w:space="0" w:color="auto"/>
        <w:left w:val="none" w:sz="0" w:space="0" w:color="auto"/>
        <w:bottom w:val="none" w:sz="0" w:space="0" w:color="auto"/>
        <w:right w:val="none" w:sz="0" w:space="0" w:color="auto"/>
      </w:divBdr>
    </w:div>
    <w:div w:id="1308822513">
      <w:marLeft w:val="0"/>
      <w:marRight w:val="0"/>
      <w:marTop w:val="-20"/>
      <w:marBottom w:val="-20"/>
      <w:divBdr>
        <w:top w:val="none" w:sz="0" w:space="0" w:color="auto"/>
        <w:left w:val="none" w:sz="0" w:space="0" w:color="auto"/>
        <w:bottom w:val="none" w:sz="0" w:space="0" w:color="auto"/>
        <w:right w:val="none" w:sz="0" w:space="0" w:color="auto"/>
      </w:divBdr>
    </w:div>
    <w:div w:id="1311669557">
      <w:marLeft w:val="0"/>
      <w:marRight w:val="0"/>
      <w:marTop w:val="-20"/>
      <w:marBottom w:val="-20"/>
      <w:divBdr>
        <w:top w:val="none" w:sz="0" w:space="0" w:color="auto"/>
        <w:left w:val="none" w:sz="0" w:space="0" w:color="auto"/>
        <w:bottom w:val="none" w:sz="0" w:space="0" w:color="auto"/>
        <w:right w:val="none" w:sz="0" w:space="0" w:color="auto"/>
      </w:divBdr>
    </w:div>
    <w:div w:id="1312633738">
      <w:marLeft w:val="0"/>
      <w:marRight w:val="0"/>
      <w:marTop w:val="-20"/>
      <w:marBottom w:val="-20"/>
      <w:divBdr>
        <w:top w:val="none" w:sz="0" w:space="0" w:color="auto"/>
        <w:left w:val="none" w:sz="0" w:space="0" w:color="auto"/>
        <w:bottom w:val="none" w:sz="0" w:space="0" w:color="auto"/>
        <w:right w:val="none" w:sz="0" w:space="0" w:color="auto"/>
      </w:divBdr>
    </w:div>
    <w:div w:id="1313485034">
      <w:marLeft w:val="0"/>
      <w:marRight w:val="0"/>
      <w:marTop w:val="-20"/>
      <w:marBottom w:val="-20"/>
      <w:divBdr>
        <w:top w:val="none" w:sz="0" w:space="0" w:color="auto"/>
        <w:left w:val="none" w:sz="0" w:space="0" w:color="auto"/>
        <w:bottom w:val="none" w:sz="0" w:space="0" w:color="auto"/>
        <w:right w:val="none" w:sz="0" w:space="0" w:color="auto"/>
      </w:divBdr>
    </w:div>
    <w:div w:id="1314914437">
      <w:marLeft w:val="0"/>
      <w:marRight w:val="0"/>
      <w:marTop w:val="-20"/>
      <w:marBottom w:val="-20"/>
      <w:divBdr>
        <w:top w:val="none" w:sz="0" w:space="0" w:color="auto"/>
        <w:left w:val="none" w:sz="0" w:space="0" w:color="auto"/>
        <w:bottom w:val="none" w:sz="0" w:space="0" w:color="auto"/>
        <w:right w:val="none" w:sz="0" w:space="0" w:color="auto"/>
      </w:divBdr>
    </w:div>
    <w:div w:id="1315336165">
      <w:marLeft w:val="0"/>
      <w:marRight w:val="0"/>
      <w:marTop w:val="-20"/>
      <w:marBottom w:val="-20"/>
      <w:divBdr>
        <w:top w:val="none" w:sz="0" w:space="0" w:color="auto"/>
        <w:left w:val="none" w:sz="0" w:space="0" w:color="auto"/>
        <w:bottom w:val="none" w:sz="0" w:space="0" w:color="auto"/>
        <w:right w:val="none" w:sz="0" w:space="0" w:color="auto"/>
      </w:divBdr>
    </w:div>
    <w:div w:id="1315446909">
      <w:marLeft w:val="0"/>
      <w:marRight w:val="0"/>
      <w:marTop w:val="-20"/>
      <w:marBottom w:val="-20"/>
      <w:divBdr>
        <w:top w:val="none" w:sz="0" w:space="0" w:color="auto"/>
        <w:left w:val="none" w:sz="0" w:space="0" w:color="auto"/>
        <w:bottom w:val="none" w:sz="0" w:space="0" w:color="auto"/>
        <w:right w:val="none" w:sz="0" w:space="0" w:color="auto"/>
      </w:divBdr>
    </w:div>
    <w:div w:id="1316184313">
      <w:marLeft w:val="0"/>
      <w:marRight w:val="0"/>
      <w:marTop w:val="-20"/>
      <w:marBottom w:val="-20"/>
      <w:divBdr>
        <w:top w:val="none" w:sz="0" w:space="0" w:color="auto"/>
        <w:left w:val="none" w:sz="0" w:space="0" w:color="auto"/>
        <w:bottom w:val="none" w:sz="0" w:space="0" w:color="auto"/>
        <w:right w:val="none" w:sz="0" w:space="0" w:color="auto"/>
      </w:divBdr>
    </w:div>
    <w:div w:id="1317417282">
      <w:marLeft w:val="0"/>
      <w:marRight w:val="0"/>
      <w:marTop w:val="-20"/>
      <w:marBottom w:val="-20"/>
      <w:divBdr>
        <w:top w:val="none" w:sz="0" w:space="0" w:color="auto"/>
        <w:left w:val="none" w:sz="0" w:space="0" w:color="auto"/>
        <w:bottom w:val="none" w:sz="0" w:space="0" w:color="auto"/>
        <w:right w:val="none" w:sz="0" w:space="0" w:color="auto"/>
      </w:divBdr>
    </w:div>
    <w:div w:id="1318458661">
      <w:marLeft w:val="0"/>
      <w:marRight w:val="0"/>
      <w:marTop w:val="-20"/>
      <w:marBottom w:val="-20"/>
      <w:divBdr>
        <w:top w:val="none" w:sz="0" w:space="0" w:color="auto"/>
        <w:left w:val="none" w:sz="0" w:space="0" w:color="auto"/>
        <w:bottom w:val="none" w:sz="0" w:space="0" w:color="auto"/>
        <w:right w:val="none" w:sz="0" w:space="0" w:color="auto"/>
      </w:divBdr>
    </w:div>
    <w:div w:id="1318804706">
      <w:marLeft w:val="0"/>
      <w:marRight w:val="0"/>
      <w:marTop w:val="-20"/>
      <w:marBottom w:val="-20"/>
      <w:divBdr>
        <w:top w:val="none" w:sz="0" w:space="0" w:color="auto"/>
        <w:left w:val="none" w:sz="0" w:space="0" w:color="auto"/>
        <w:bottom w:val="none" w:sz="0" w:space="0" w:color="auto"/>
        <w:right w:val="none" w:sz="0" w:space="0" w:color="auto"/>
      </w:divBdr>
    </w:div>
    <w:div w:id="1320618837">
      <w:marLeft w:val="0"/>
      <w:marRight w:val="0"/>
      <w:marTop w:val="-20"/>
      <w:marBottom w:val="-20"/>
      <w:divBdr>
        <w:top w:val="none" w:sz="0" w:space="0" w:color="auto"/>
        <w:left w:val="none" w:sz="0" w:space="0" w:color="auto"/>
        <w:bottom w:val="none" w:sz="0" w:space="0" w:color="auto"/>
        <w:right w:val="none" w:sz="0" w:space="0" w:color="auto"/>
      </w:divBdr>
    </w:div>
    <w:div w:id="1321351880">
      <w:marLeft w:val="0"/>
      <w:marRight w:val="0"/>
      <w:marTop w:val="-20"/>
      <w:marBottom w:val="-20"/>
      <w:divBdr>
        <w:top w:val="none" w:sz="0" w:space="0" w:color="auto"/>
        <w:left w:val="none" w:sz="0" w:space="0" w:color="auto"/>
        <w:bottom w:val="none" w:sz="0" w:space="0" w:color="auto"/>
        <w:right w:val="none" w:sz="0" w:space="0" w:color="auto"/>
      </w:divBdr>
    </w:div>
    <w:div w:id="1323465550">
      <w:marLeft w:val="0"/>
      <w:marRight w:val="0"/>
      <w:marTop w:val="-20"/>
      <w:marBottom w:val="-20"/>
      <w:divBdr>
        <w:top w:val="none" w:sz="0" w:space="0" w:color="auto"/>
        <w:left w:val="none" w:sz="0" w:space="0" w:color="auto"/>
        <w:bottom w:val="none" w:sz="0" w:space="0" w:color="auto"/>
        <w:right w:val="none" w:sz="0" w:space="0" w:color="auto"/>
      </w:divBdr>
    </w:div>
    <w:div w:id="1324747019">
      <w:marLeft w:val="0"/>
      <w:marRight w:val="0"/>
      <w:marTop w:val="-20"/>
      <w:marBottom w:val="-20"/>
      <w:divBdr>
        <w:top w:val="none" w:sz="0" w:space="0" w:color="auto"/>
        <w:left w:val="none" w:sz="0" w:space="0" w:color="auto"/>
        <w:bottom w:val="none" w:sz="0" w:space="0" w:color="auto"/>
        <w:right w:val="none" w:sz="0" w:space="0" w:color="auto"/>
      </w:divBdr>
    </w:div>
    <w:div w:id="1326133247">
      <w:marLeft w:val="0"/>
      <w:marRight w:val="0"/>
      <w:marTop w:val="-20"/>
      <w:marBottom w:val="-20"/>
      <w:divBdr>
        <w:top w:val="none" w:sz="0" w:space="0" w:color="auto"/>
        <w:left w:val="none" w:sz="0" w:space="0" w:color="auto"/>
        <w:bottom w:val="none" w:sz="0" w:space="0" w:color="auto"/>
        <w:right w:val="none" w:sz="0" w:space="0" w:color="auto"/>
      </w:divBdr>
    </w:div>
    <w:div w:id="1326713207">
      <w:marLeft w:val="0"/>
      <w:marRight w:val="0"/>
      <w:marTop w:val="-20"/>
      <w:marBottom w:val="-20"/>
      <w:divBdr>
        <w:top w:val="none" w:sz="0" w:space="0" w:color="auto"/>
        <w:left w:val="none" w:sz="0" w:space="0" w:color="auto"/>
        <w:bottom w:val="none" w:sz="0" w:space="0" w:color="auto"/>
        <w:right w:val="none" w:sz="0" w:space="0" w:color="auto"/>
      </w:divBdr>
    </w:div>
    <w:div w:id="1327974209">
      <w:marLeft w:val="0"/>
      <w:marRight w:val="0"/>
      <w:marTop w:val="-20"/>
      <w:marBottom w:val="-20"/>
      <w:divBdr>
        <w:top w:val="none" w:sz="0" w:space="0" w:color="auto"/>
        <w:left w:val="none" w:sz="0" w:space="0" w:color="auto"/>
        <w:bottom w:val="none" w:sz="0" w:space="0" w:color="auto"/>
        <w:right w:val="none" w:sz="0" w:space="0" w:color="auto"/>
      </w:divBdr>
    </w:div>
    <w:div w:id="1330251979">
      <w:marLeft w:val="0"/>
      <w:marRight w:val="0"/>
      <w:marTop w:val="-20"/>
      <w:marBottom w:val="-20"/>
      <w:divBdr>
        <w:top w:val="none" w:sz="0" w:space="0" w:color="auto"/>
        <w:left w:val="none" w:sz="0" w:space="0" w:color="auto"/>
        <w:bottom w:val="none" w:sz="0" w:space="0" w:color="auto"/>
        <w:right w:val="none" w:sz="0" w:space="0" w:color="auto"/>
      </w:divBdr>
    </w:div>
    <w:div w:id="1332218933">
      <w:marLeft w:val="0"/>
      <w:marRight w:val="0"/>
      <w:marTop w:val="-20"/>
      <w:marBottom w:val="-20"/>
      <w:divBdr>
        <w:top w:val="none" w:sz="0" w:space="0" w:color="auto"/>
        <w:left w:val="none" w:sz="0" w:space="0" w:color="auto"/>
        <w:bottom w:val="none" w:sz="0" w:space="0" w:color="auto"/>
        <w:right w:val="none" w:sz="0" w:space="0" w:color="auto"/>
      </w:divBdr>
    </w:div>
    <w:div w:id="1332759710">
      <w:marLeft w:val="0"/>
      <w:marRight w:val="0"/>
      <w:marTop w:val="-20"/>
      <w:marBottom w:val="-20"/>
      <w:divBdr>
        <w:top w:val="none" w:sz="0" w:space="0" w:color="auto"/>
        <w:left w:val="none" w:sz="0" w:space="0" w:color="auto"/>
        <w:bottom w:val="none" w:sz="0" w:space="0" w:color="auto"/>
        <w:right w:val="none" w:sz="0" w:space="0" w:color="auto"/>
      </w:divBdr>
    </w:div>
    <w:div w:id="1335838689">
      <w:marLeft w:val="0"/>
      <w:marRight w:val="0"/>
      <w:marTop w:val="-20"/>
      <w:marBottom w:val="-20"/>
      <w:divBdr>
        <w:top w:val="none" w:sz="0" w:space="0" w:color="auto"/>
        <w:left w:val="none" w:sz="0" w:space="0" w:color="auto"/>
        <w:bottom w:val="none" w:sz="0" w:space="0" w:color="auto"/>
        <w:right w:val="none" w:sz="0" w:space="0" w:color="auto"/>
      </w:divBdr>
    </w:div>
    <w:div w:id="1336155084">
      <w:marLeft w:val="0"/>
      <w:marRight w:val="0"/>
      <w:marTop w:val="-20"/>
      <w:marBottom w:val="-20"/>
      <w:divBdr>
        <w:top w:val="none" w:sz="0" w:space="0" w:color="auto"/>
        <w:left w:val="none" w:sz="0" w:space="0" w:color="auto"/>
        <w:bottom w:val="none" w:sz="0" w:space="0" w:color="auto"/>
        <w:right w:val="none" w:sz="0" w:space="0" w:color="auto"/>
      </w:divBdr>
    </w:div>
    <w:div w:id="1339040738">
      <w:marLeft w:val="0"/>
      <w:marRight w:val="0"/>
      <w:marTop w:val="-20"/>
      <w:marBottom w:val="-20"/>
      <w:divBdr>
        <w:top w:val="none" w:sz="0" w:space="0" w:color="auto"/>
        <w:left w:val="none" w:sz="0" w:space="0" w:color="auto"/>
        <w:bottom w:val="none" w:sz="0" w:space="0" w:color="auto"/>
        <w:right w:val="none" w:sz="0" w:space="0" w:color="auto"/>
      </w:divBdr>
    </w:div>
    <w:div w:id="1339115116">
      <w:marLeft w:val="0"/>
      <w:marRight w:val="0"/>
      <w:marTop w:val="-20"/>
      <w:marBottom w:val="-20"/>
      <w:divBdr>
        <w:top w:val="none" w:sz="0" w:space="0" w:color="auto"/>
        <w:left w:val="none" w:sz="0" w:space="0" w:color="auto"/>
        <w:bottom w:val="none" w:sz="0" w:space="0" w:color="auto"/>
        <w:right w:val="none" w:sz="0" w:space="0" w:color="auto"/>
      </w:divBdr>
    </w:div>
    <w:div w:id="1341083802">
      <w:marLeft w:val="0"/>
      <w:marRight w:val="0"/>
      <w:marTop w:val="-20"/>
      <w:marBottom w:val="-20"/>
      <w:divBdr>
        <w:top w:val="none" w:sz="0" w:space="0" w:color="auto"/>
        <w:left w:val="none" w:sz="0" w:space="0" w:color="auto"/>
        <w:bottom w:val="none" w:sz="0" w:space="0" w:color="auto"/>
        <w:right w:val="none" w:sz="0" w:space="0" w:color="auto"/>
      </w:divBdr>
    </w:div>
    <w:div w:id="1342930361">
      <w:marLeft w:val="0"/>
      <w:marRight w:val="0"/>
      <w:marTop w:val="-20"/>
      <w:marBottom w:val="-20"/>
      <w:divBdr>
        <w:top w:val="none" w:sz="0" w:space="0" w:color="auto"/>
        <w:left w:val="none" w:sz="0" w:space="0" w:color="auto"/>
        <w:bottom w:val="none" w:sz="0" w:space="0" w:color="auto"/>
        <w:right w:val="none" w:sz="0" w:space="0" w:color="auto"/>
      </w:divBdr>
    </w:div>
    <w:div w:id="1349721724">
      <w:marLeft w:val="0"/>
      <w:marRight w:val="0"/>
      <w:marTop w:val="-20"/>
      <w:marBottom w:val="-20"/>
      <w:divBdr>
        <w:top w:val="none" w:sz="0" w:space="0" w:color="auto"/>
        <w:left w:val="none" w:sz="0" w:space="0" w:color="auto"/>
        <w:bottom w:val="none" w:sz="0" w:space="0" w:color="auto"/>
        <w:right w:val="none" w:sz="0" w:space="0" w:color="auto"/>
      </w:divBdr>
    </w:div>
    <w:div w:id="1351640112">
      <w:marLeft w:val="0"/>
      <w:marRight w:val="0"/>
      <w:marTop w:val="-20"/>
      <w:marBottom w:val="-20"/>
      <w:divBdr>
        <w:top w:val="none" w:sz="0" w:space="0" w:color="auto"/>
        <w:left w:val="none" w:sz="0" w:space="0" w:color="auto"/>
        <w:bottom w:val="none" w:sz="0" w:space="0" w:color="auto"/>
        <w:right w:val="none" w:sz="0" w:space="0" w:color="auto"/>
      </w:divBdr>
    </w:div>
    <w:div w:id="1355300472">
      <w:marLeft w:val="0"/>
      <w:marRight w:val="0"/>
      <w:marTop w:val="-20"/>
      <w:marBottom w:val="-20"/>
      <w:divBdr>
        <w:top w:val="none" w:sz="0" w:space="0" w:color="auto"/>
        <w:left w:val="none" w:sz="0" w:space="0" w:color="auto"/>
        <w:bottom w:val="none" w:sz="0" w:space="0" w:color="auto"/>
        <w:right w:val="none" w:sz="0" w:space="0" w:color="auto"/>
      </w:divBdr>
    </w:div>
    <w:div w:id="1359694537">
      <w:marLeft w:val="0"/>
      <w:marRight w:val="0"/>
      <w:marTop w:val="-20"/>
      <w:marBottom w:val="-20"/>
      <w:divBdr>
        <w:top w:val="none" w:sz="0" w:space="0" w:color="auto"/>
        <w:left w:val="none" w:sz="0" w:space="0" w:color="auto"/>
        <w:bottom w:val="none" w:sz="0" w:space="0" w:color="auto"/>
        <w:right w:val="none" w:sz="0" w:space="0" w:color="auto"/>
      </w:divBdr>
    </w:div>
    <w:div w:id="1359889380">
      <w:marLeft w:val="0"/>
      <w:marRight w:val="0"/>
      <w:marTop w:val="-20"/>
      <w:marBottom w:val="-20"/>
      <w:divBdr>
        <w:top w:val="none" w:sz="0" w:space="0" w:color="auto"/>
        <w:left w:val="none" w:sz="0" w:space="0" w:color="auto"/>
        <w:bottom w:val="none" w:sz="0" w:space="0" w:color="auto"/>
        <w:right w:val="none" w:sz="0" w:space="0" w:color="auto"/>
      </w:divBdr>
    </w:div>
    <w:div w:id="1363046060">
      <w:marLeft w:val="0"/>
      <w:marRight w:val="0"/>
      <w:marTop w:val="-20"/>
      <w:marBottom w:val="-20"/>
      <w:divBdr>
        <w:top w:val="none" w:sz="0" w:space="0" w:color="auto"/>
        <w:left w:val="none" w:sz="0" w:space="0" w:color="auto"/>
        <w:bottom w:val="none" w:sz="0" w:space="0" w:color="auto"/>
        <w:right w:val="none" w:sz="0" w:space="0" w:color="auto"/>
      </w:divBdr>
    </w:div>
    <w:div w:id="1363482486">
      <w:marLeft w:val="0"/>
      <w:marRight w:val="0"/>
      <w:marTop w:val="-20"/>
      <w:marBottom w:val="-20"/>
      <w:divBdr>
        <w:top w:val="none" w:sz="0" w:space="0" w:color="auto"/>
        <w:left w:val="none" w:sz="0" w:space="0" w:color="auto"/>
        <w:bottom w:val="none" w:sz="0" w:space="0" w:color="auto"/>
        <w:right w:val="none" w:sz="0" w:space="0" w:color="auto"/>
      </w:divBdr>
    </w:div>
    <w:div w:id="1364134931">
      <w:marLeft w:val="0"/>
      <w:marRight w:val="0"/>
      <w:marTop w:val="-20"/>
      <w:marBottom w:val="-20"/>
      <w:divBdr>
        <w:top w:val="none" w:sz="0" w:space="0" w:color="auto"/>
        <w:left w:val="none" w:sz="0" w:space="0" w:color="auto"/>
        <w:bottom w:val="none" w:sz="0" w:space="0" w:color="auto"/>
        <w:right w:val="none" w:sz="0" w:space="0" w:color="auto"/>
      </w:divBdr>
    </w:div>
    <w:div w:id="1364399137">
      <w:marLeft w:val="0"/>
      <w:marRight w:val="0"/>
      <w:marTop w:val="-20"/>
      <w:marBottom w:val="-20"/>
      <w:divBdr>
        <w:top w:val="none" w:sz="0" w:space="0" w:color="auto"/>
        <w:left w:val="none" w:sz="0" w:space="0" w:color="auto"/>
        <w:bottom w:val="none" w:sz="0" w:space="0" w:color="auto"/>
        <w:right w:val="none" w:sz="0" w:space="0" w:color="auto"/>
      </w:divBdr>
    </w:div>
    <w:div w:id="1366709065">
      <w:marLeft w:val="0"/>
      <w:marRight w:val="0"/>
      <w:marTop w:val="-20"/>
      <w:marBottom w:val="-20"/>
      <w:divBdr>
        <w:top w:val="none" w:sz="0" w:space="0" w:color="auto"/>
        <w:left w:val="none" w:sz="0" w:space="0" w:color="auto"/>
        <w:bottom w:val="none" w:sz="0" w:space="0" w:color="auto"/>
        <w:right w:val="none" w:sz="0" w:space="0" w:color="auto"/>
      </w:divBdr>
    </w:div>
    <w:div w:id="1366832837">
      <w:marLeft w:val="0"/>
      <w:marRight w:val="0"/>
      <w:marTop w:val="-20"/>
      <w:marBottom w:val="-20"/>
      <w:divBdr>
        <w:top w:val="none" w:sz="0" w:space="0" w:color="auto"/>
        <w:left w:val="none" w:sz="0" w:space="0" w:color="auto"/>
        <w:bottom w:val="none" w:sz="0" w:space="0" w:color="auto"/>
        <w:right w:val="none" w:sz="0" w:space="0" w:color="auto"/>
      </w:divBdr>
    </w:div>
    <w:div w:id="1368678633">
      <w:marLeft w:val="0"/>
      <w:marRight w:val="0"/>
      <w:marTop w:val="-20"/>
      <w:marBottom w:val="-20"/>
      <w:divBdr>
        <w:top w:val="none" w:sz="0" w:space="0" w:color="auto"/>
        <w:left w:val="none" w:sz="0" w:space="0" w:color="auto"/>
        <w:bottom w:val="none" w:sz="0" w:space="0" w:color="auto"/>
        <w:right w:val="none" w:sz="0" w:space="0" w:color="auto"/>
      </w:divBdr>
    </w:div>
    <w:div w:id="1369454447">
      <w:marLeft w:val="0"/>
      <w:marRight w:val="0"/>
      <w:marTop w:val="-20"/>
      <w:marBottom w:val="-20"/>
      <w:divBdr>
        <w:top w:val="none" w:sz="0" w:space="0" w:color="auto"/>
        <w:left w:val="none" w:sz="0" w:space="0" w:color="auto"/>
        <w:bottom w:val="none" w:sz="0" w:space="0" w:color="auto"/>
        <w:right w:val="none" w:sz="0" w:space="0" w:color="auto"/>
      </w:divBdr>
      <w:divsChild>
        <w:div w:id="783306949">
          <w:marLeft w:val="0"/>
          <w:marRight w:val="0"/>
          <w:marTop w:val="-20"/>
          <w:marBottom w:val="-20"/>
          <w:divBdr>
            <w:top w:val="none" w:sz="0" w:space="0" w:color="auto"/>
            <w:left w:val="none" w:sz="0" w:space="0" w:color="auto"/>
            <w:bottom w:val="none" w:sz="0" w:space="0" w:color="auto"/>
            <w:right w:val="none" w:sz="0" w:space="0" w:color="auto"/>
          </w:divBdr>
        </w:div>
        <w:div w:id="993490331">
          <w:marLeft w:val="0"/>
          <w:marRight w:val="0"/>
          <w:marTop w:val="-20"/>
          <w:marBottom w:val="-20"/>
          <w:divBdr>
            <w:top w:val="none" w:sz="0" w:space="0" w:color="auto"/>
            <w:left w:val="none" w:sz="0" w:space="0" w:color="auto"/>
            <w:bottom w:val="none" w:sz="0" w:space="0" w:color="auto"/>
            <w:right w:val="none" w:sz="0" w:space="0" w:color="auto"/>
          </w:divBdr>
        </w:div>
        <w:div w:id="1649672389">
          <w:marLeft w:val="0"/>
          <w:marRight w:val="0"/>
          <w:marTop w:val="-20"/>
          <w:marBottom w:val="-20"/>
          <w:divBdr>
            <w:top w:val="none" w:sz="0" w:space="0" w:color="auto"/>
            <w:left w:val="none" w:sz="0" w:space="0" w:color="auto"/>
            <w:bottom w:val="none" w:sz="0" w:space="0" w:color="auto"/>
            <w:right w:val="none" w:sz="0" w:space="0" w:color="auto"/>
          </w:divBdr>
        </w:div>
        <w:div w:id="479734417">
          <w:marLeft w:val="0"/>
          <w:marRight w:val="0"/>
          <w:marTop w:val="-20"/>
          <w:marBottom w:val="-20"/>
          <w:divBdr>
            <w:top w:val="none" w:sz="0" w:space="0" w:color="auto"/>
            <w:left w:val="none" w:sz="0" w:space="0" w:color="auto"/>
            <w:bottom w:val="none" w:sz="0" w:space="0" w:color="auto"/>
            <w:right w:val="none" w:sz="0" w:space="0" w:color="auto"/>
          </w:divBdr>
        </w:div>
        <w:div w:id="230700656">
          <w:marLeft w:val="0"/>
          <w:marRight w:val="0"/>
          <w:marTop w:val="-20"/>
          <w:marBottom w:val="-20"/>
          <w:divBdr>
            <w:top w:val="none" w:sz="0" w:space="0" w:color="auto"/>
            <w:left w:val="none" w:sz="0" w:space="0" w:color="auto"/>
            <w:bottom w:val="none" w:sz="0" w:space="0" w:color="auto"/>
            <w:right w:val="none" w:sz="0" w:space="0" w:color="auto"/>
          </w:divBdr>
        </w:div>
        <w:div w:id="160434567">
          <w:marLeft w:val="0"/>
          <w:marRight w:val="0"/>
          <w:marTop w:val="-20"/>
          <w:marBottom w:val="-20"/>
          <w:divBdr>
            <w:top w:val="none" w:sz="0" w:space="0" w:color="auto"/>
            <w:left w:val="none" w:sz="0" w:space="0" w:color="auto"/>
            <w:bottom w:val="none" w:sz="0" w:space="0" w:color="auto"/>
            <w:right w:val="none" w:sz="0" w:space="0" w:color="auto"/>
          </w:divBdr>
        </w:div>
        <w:div w:id="87388578">
          <w:marLeft w:val="0"/>
          <w:marRight w:val="0"/>
          <w:marTop w:val="-20"/>
          <w:marBottom w:val="-20"/>
          <w:divBdr>
            <w:top w:val="none" w:sz="0" w:space="0" w:color="auto"/>
            <w:left w:val="none" w:sz="0" w:space="0" w:color="auto"/>
            <w:bottom w:val="none" w:sz="0" w:space="0" w:color="auto"/>
            <w:right w:val="none" w:sz="0" w:space="0" w:color="auto"/>
          </w:divBdr>
        </w:div>
        <w:div w:id="1828402984">
          <w:marLeft w:val="0"/>
          <w:marRight w:val="0"/>
          <w:marTop w:val="-20"/>
          <w:marBottom w:val="-20"/>
          <w:divBdr>
            <w:top w:val="none" w:sz="0" w:space="0" w:color="auto"/>
            <w:left w:val="none" w:sz="0" w:space="0" w:color="auto"/>
            <w:bottom w:val="none" w:sz="0" w:space="0" w:color="auto"/>
            <w:right w:val="none" w:sz="0" w:space="0" w:color="auto"/>
          </w:divBdr>
        </w:div>
        <w:div w:id="372311431">
          <w:marLeft w:val="0"/>
          <w:marRight w:val="0"/>
          <w:marTop w:val="-20"/>
          <w:marBottom w:val="-20"/>
          <w:divBdr>
            <w:top w:val="none" w:sz="0" w:space="0" w:color="auto"/>
            <w:left w:val="none" w:sz="0" w:space="0" w:color="auto"/>
            <w:bottom w:val="none" w:sz="0" w:space="0" w:color="auto"/>
            <w:right w:val="none" w:sz="0" w:space="0" w:color="auto"/>
          </w:divBdr>
        </w:div>
      </w:divsChild>
    </w:div>
    <w:div w:id="1369454986">
      <w:marLeft w:val="0"/>
      <w:marRight w:val="0"/>
      <w:marTop w:val="-20"/>
      <w:marBottom w:val="-20"/>
      <w:divBdr>
        <w:top w:val="none" w:sz="0" w:space="0" w:color="auto"/>
        <w:left w:val="none" w:sz="0" w:space="0" w:color="auto"/>
        <w:bottom w:val="none" w:sz="0" w:space="0" w:color="auto"/>
        <w:right w:val="none" w:sz="0" w:space="0" w:color="auto"/>
      </w:divBdr>
    </w:div>
    <w:div w:id="1371110023">
      <w:marLeft w:val="0"/>
      <w:marRight w:val="0"/>
      <w:marTop w:val="-20"/>
      <w:marBottom w:val="-20"/>
      <w:divBdr>
        <w:top w:val="none" w:sz="0" w:space="0" w:color="auto"/>
        <w:left w:val="none" w:sz="0" w:space="0" w:color="auto"/>
        <w:bottom w:val="none" w:sz="0" w:space="0" w:color="auto"/>
        <w:right w:val="none" w:sz="0" w:space="0" w:color="auto"/>
      </w:divBdr>
    </w:div>
    <w:div w:id="1371221175">
      <w:marLeft w:val="0"/>
      <w:marRight w:val="0"/>
      <w:marTop w:val="-20"/>
      <w:marBottom w:val="-20"/>
      <w:divBdr>
        <w:top w:val="none" w:sz="0" w:space="0" w:color="auto"/>
        <w:left w:val="none" w:sz="0" w:space="0" w:color="auto"/>
        <w:bottom w:val="none" w:sz="0" w:space="0" w:color="auto"/>
        <w:right w:val="none" w:sz="0" w:space="0" w:color="auto"/>
      </w:divBdr>
    </w:div>
    <w:div w:id="1371221258">
      <w:marLeft w:val="0"/>
      <w:marRight w:val="0"/>
      <w:marTop w:val="-20"/>
      <w:marBottom w:val="-20"/>
      <w:divBdr>
        <w:top w:val="none" w:sz="0" w:space="0" w:color="auto"/>
        <w:left w:val="none" w:sz="0" w:space="0" w:color="auto"/>
        <w:bottom w:val="none" w:sz="0" w:space="0" w:color="auto"/>
        <w:right w:val="none" w:sz="0" w:space="0" w:color="auto"/>
      </w:divBdr>
    </w:div>
    <w:div w:id="1371614805">
      <w:marLeft w:val="0"/>
      <w:marRight w:val="0"/>
      <w:marTop w:val="-20"/>
      <w:marBottom w:val="-20"/>
      <w:divBdr>
        <w:top w:val="none" w:sz="0" w:space="0" w:color="auto"/>
        <w:left w:val="none" w:sz="0" w:space="0" w:color="auto"/>
        <w:bottom w:val="none" w:sz="0" w:space="0" w:color="auto"/>
        <w:right w:val="none" w:sz="0" w:space="0" w:color="auto"/>
      </w:divBdr>
    </w:div>
    <w:div w:id="1372069795">
      <w:marLeft w:val="0"/>
      <w:marRight w:val="0"/>
      <w:marTop w:val="-20"/>
      <w:marBottom w:val="-20"/>
      <w:divBdr>
        <w:top w:val="none" w:sz="0" w:space="0" w:color="auto"/>
        <w:left w:val="none" w:sz="0" w:space="0" w:color="auto"/>
        <w:bottom w:val="none" w:sz="0" w:space="0" w:color="auto"/>
        <w:right w:val="none" w:sz="0" w:space="0" w:color="auto"/>
      </w:divBdr>
    </w:div>
    <w:div w:id="1372610203">
      <w:marLeft w:val="0"/>
      <w:marRight w:val="0"/>
      <w:marTop w:val="-20"/>
      <w:marBottom w:val="-20"/>
      <w:divBdr>
        <w:top w:val="none" w:sz="0" w:space="0" w:color="auto"/>
        <w:left w:val="none" w:sz="0" w:space="0" w:color="auto"/>
        <w:bottom w:val="none" w:sz="0" w:space="0" w:color="auto"/>
        <w:right w:val="none" w:sz="0" w:space="0" w:color="auto"/>
      </w:divBdr>
    </w:div>
    <w:div w:id="1373455968">
      <w:marLeft w:val="0"/>
      <w:marRight w:val="0"/>
      <w:marTop w:val="-20"/>
      <w:marBottom w:val="-20"/>
      <w:divBdr>
        <w:top w:val="none" w:sz="0" w:space="0" w:color="auto"/>
        <w:left w:val="none" w:sz="0" w:space="0" w:color="auto"/>
        <w:bottom w:val="none" w:sz="0" w:space="0" w:color="auto"/>
        <w:right w:val="none" w:sz="0" w:space="0" w:color="auto"/>
      </w:divBdr>
    </w:div>
    <w:div w:id="1375960257">
      <w:marLeft w:val="0"/>
      <w:marRight w:val="0"/>
      <w:marTop w:val="-20"/>
      <w:marBottom w:val="-20"/>
      <w:divBdr>
        <w:top w:val="none" w:sz="0" w:space="0" w:color="auto"/>
        <w:left w:val="none" w:sz="0" w:space="0" w:color="auto"/>
        <w:bottom w:val="none" w:sz="0" w:space="0" w:color="auto"/>
        <w:right w:val="none" w:sz="0" w:space="0" w:color="auto"/>
      </w:divBdr>
    </w:div>
    <w:div w:id="1377509785">
      <w:marLeft w:val="0"/>
      <w:marRight w:val="0"/>
      <w:marTop w:val="-20"/>
      <w:marBottom w:val="-20"/>
      <w:divBdr>
        <w:top w:val="none" w:sz="0" w:space="0" w:color="auto"/>
        <w:left w:val="none" w:sz="0" w:space="0" w:color="auto"/>
        <w:bottom w:val="none" w:sz="0" w:space="0" w:color="auto"/>
        <w:right w:val="none" w:sz="0" w:space="0" w:color="auto"/>
      </w:divBdr>
    </w:div>
    <w:div w:id="1378048663">
      <w:marLeft w:val="0"/>
      <w:marRight w:val="0"/>
      <w:marTop w:val="-20"/>
      <w:marBottom w:val="-20"/>
      <w:divBdr>
        <w:top w:val="none" w:sz="0" w:space="0" w:color="auto"/>
        <w:left w:val="none" w:sz="0" w:space="0" w:color="auto"/>
        <w:bottom w:val="none" w:sz="0" w:space="0" w:color="auto"/>
        <w:right w:val="none" w:sz="0" w:space="0" w:color="auto"/>
      </w:divBdr>
    </w:div>
    <w:div w:id="1379889502">
      <w:marLeft w:val="0"/>
      <w:marRight w:val="0"/>
      <w:marTop w:val="-20"/>
      <w:marBottom w:val="-20"/>
      <w:divBdr>
        <w:top w:val="none" w:sz="0" w:space="0" w:color="auto"/>
        <w:left w:val="none" w:sz="0" w:space="0" w:color="auto"/>
        <w:bottom w:val="none" w:sz="0" w:space="0" w:color="auto"/>
        <w:right w:val="none" w:sz="0" w:space="0" w:color="auto"/>
      </w:divBdr>
    </w:div>
    <w:div w:id="1382900188">
      <w:marLeft w:val="0"/>
      <w:marRight w:val="0"/>
      <w:marTop w:val="-20"/>
      <w:marBottom w:val="-20"/>
      <w:divBdr>
        <w:top w:val="none" w:sz="0" w:space="0" w:color="auto"/>
        <w:left w:val="none" w:sz="0" w:space="0" w:color="auto"/>
        <w:bottom w:val="none" w:sz="0" w:space="0" w:color="auto"/>
        <w:right w:val="none" w:sz="0" w:space="0" w:color="auto"/>
      </w:divBdr>
    </w:div>
    <w:div w:id="1383402158">
      <w:marLeft w:val="0"/>
      <w:marRight w:val="0"/>
      <w:marTop w:val="-20"/>
      <w:marBottom w:val="-20"/>
      <w:divBdr>
        <w:top w:val="none" w:sz="0" w:space="0" w:color="auto"/>
        <w:left w:val="none" w:sz="0" w:space="0" w:color="auto"/>
        <w:bottom w:val="none" w:sz="0" w:space="0" w:color="auto"/>
        <w:right w:val="none" w:sz="0" w:space="0" w:color="auto"/>
      </w:divBdr>
    </w:div>
    <w:div w:id="1383943927">
      <w:marLeft w:val="0"/>
      <w:marRight w:val="0"/>
      <w:marTop w:val="-20"/>
      <w:marBottom w:val="-20"/>
      <w:divBdr>
        <w:top w:val="none" w:sz="0" w:space="0" w:color="auto"/>
        <w:left w:val="none" w:sz="0" w:space="0" w:color="auto"/>
        <w:bottom w:val="none" w:sz="0" w:space="0" w:color="auto"/>
        <w:right w:val="none" w:sz="0" w:space="0" w:color="auto"/>
      </w:divBdr>
    </w:div>
    <w:div w:id="1388216209">
      <w:marLeft w:val="0"/>
      <w:marRight w:val="0"/>
      <w:marTop w:val="-20"/>
      <w:marBottom w:val="-20"/>
      <w:divBdr>
        <w:top w:val="none" w:sz="0" w:space="0" w:color="auto"/>
        <w:left w:val="none" w:sz="0" w:space="0" w:color="auto"/>
        <w:bottom w:val="none" w:sz="0" w:space="0" w:color="auto"/>
        <w:right w:val="none" w:sz="0" w:space="0" w:color="auto"/>
      </w:divBdr>
    </w:div>
    <w:div w:id="1388797012">
      <w:marLeft w:val="0"/>
      <w:marRight w:val="0"/>
      <w:marTop w:val="-20"/>
      <w:marBottom w:val="-20"/>
      <w:divBdr>
        <w:top w:val="none" w:sz="0" w:space="0" w:color="auto"/>
        <w:left w:val="none" w:sz="0" w:space="0" w:color="auto"/>
        <w:bottom w:val="none" w:sz="0" w:space="0" w:color="auto"/>
        <w:right w:val="none" w:sz="0" w:space="0" w:color="auto"/>
      </w:divBdr>
    </w:div>
    <w:div w:id="1388845091">
      <w:marLeft w:val="0"/>
      <w:marRight w:val="0"/>
      <w:marTop w:val="-20"/>
      <w:marBottom w:val="-20"/>
      <w:divBdr>
        <w:top w:val="none" w:sz="0" w:space="0" w:color="auto"/>
        <w:left w:val="none" w:sz="0" w:space="0" w:color="auto"/>
        <w:bottom w:val="none" w:sz="0" w:space="0" w:color="auto"/>
        <w:right w:val="none" w:sz="0" w:space="0" w:color="auto"/>
      </w:divBdr>
    </w:div>
    <w:div w:id="1391882550">
      <w:marLeft w:val="0"/>
      <w:marRight w:val="0"/>
      <w:marTop w:val="-20"/>
      <w:marBottom w:val="-20"/>
      <w:divBdr>
        <w:top w:val="none" w:sz="0" w:space="0" w:color="auto"/>
        <w:left w:val="none" w:sz="0" w:space="0" w:color="auto"/>
        <w:bottom w:val="none" w:sz="0" w:space="0" w:color="auto"/>
        <w:right w:val="none" w:sz="0" w:space="0" w:color="auto"/>
      </w:divBdr>
      <w:divsChild>
        <w:div w:id="1201288642">
          <w:marLeft w:val="0"/>
          <w:marRight w:val="0"/>
          <w:marTop w:val="-20"/>
          <w:marBottom w:val="-20"/>
          <w:divBdr>
            <w:top w:val="none" w:sz="0" w:space="0" w:color="auto"/>
            <w:left w:val="none" w:sz="0" w:space="0" w:color="auto"/>
            <w:bottom w:val="none" w:sz="0" w:space="0" w:color="auto"/>
            <w:right w:val="none" w:sz="0" w:space="0" w:color="auto"/>
          </w:divBdr>
        </w:div>
      </w:divsChild>
    </w:div>
    <w:div w:id="1393114021">
      <w:marLeft w:val="0"/>
      <w:marRight w:val="0"/>
      <w:marTop w:val="-20"/>
      <w:marBottom w:val="-20"/>
      <w:divBdr>
        <w:top w:val="none" w:sz="0" w:space="0" w:color="auto"/>
        <w:left w:val="none" w:sz="0" w:space="0" w:color="auto"/>
        <w:bottom w:val="none" w:sz="0" w:space="0" w:color="auto"/>
        <w:right w:val="none" w:sz="0" w:space="0" w:color="auto"/>
      </w:divBdr>
    </w:div>
    <w:div w:id="1395010643">
      <w:marLeft w:val="0"/>
      <w:marRight w:val="0"/>
      <w:marTop w:val="-20"/>
      <w:marBottom w:val="-20"/>
      <w:divBdr>
        <w:top w:val="none" w:sz="0" w:space="0" w:color="auto"/>
        <w:left w:val="none" w:sz="0" w:space="0" w:color="auto"/>
        <w:bottom w:val="none" w:sz="0" w:space="0" w:color="auto"/>
        <w:right w:val="none" w:sz="0" w:space="0" w:color="auto"/>
      </w:divBdr>
    </w:div>
    <w:div w:id="1395398675">
      <w:marLeft w:val="0"/>
      <w:marRight w:val="0"/>
      <w:marTop w:val="-20"/>
      <w:marBottom w:val="-20"/>
      <w:divBdr>
        <w:top w:val="none" w:sz="0" w:space="0" w:color="auto"/>
        <w:left w:val="none" w:sz="0" w:space="0" w:color="auto"/>
        <w:bottom w:val="none" w:sz="0" w:space="0" w:color="auto"/>
        <w:right w:val="none" w:sz="0" w:space="0" w:color="auto"/>
      </w:divBdr>
    </w:div>
    <w:div w:id="1396706355">
      <w:marLeft w:val="0"/>
      <w:marRight w:val="0"/>
      <w:marTop w:val="-20"/>
      <w:marBottom w:val="-20"/>
      <w:divBdr>
        <w:top w:val="none" w:sz="0" w:space="0" w:color="auto"/>
        <w:left w:val="none" w:sz="0" w:space="0" w:color="auto"/>
        <w:bottom w:val="none" w:sz="0" w:space="0" w:color="auto"/>
        <w:right w:val="none" w:sz="0" w:space="0" w:color="auto"/>
      </w:divBdr>
    </w:div>
    <w:div w:id="1397044417">
      <w:marLeft w:val="0"/>
      <w:marRight w:val="0"/>
      <w:marTop w:val="-20"/>
      <w:marBottom w:val="-20"/>
      <w:divBdr>
        <w:top w:val="none" w:sz="0" w:space="0" w:color="auto"/>
        <w:left w:val="none" w:sz="0" w:space="0" w:color="auto"/>
        <w:bottom w:val="none" w:sz="0" w:space="0" w:color="auto"/>
        <w:right w:val="none" w:sz="0" w:space="0" w:color="auto"/>
      </w:divBdr>
    </w:div>
    <w:div w:id="1397822314">
      <w:marLeft w:val="0"/>
      <w:marRight w:val="0"/>
      <w:marTop w:val="-20"/>
      <w:marBottom w:val="-20"/>
      <w:divBdr>
        <w:top w:val="none" w:sz="0" w:space="0" w:color="auto"/>
        <w:left w:val="none" w:sz="0" w:space="0" w:color="auto"/>
        <w:bottom w:val="none" w:sz="0" w:space="0" w:color="auto"/>
        <w:right w:val="none" w:sz="0" w:space="0" w:color="auto"/>
      </w:divBdr>
    </w:div>
    <w:div w:id="1398478542">
      <w:marLeft w:val="0"/>
      <w:marRight w:val="0"/>
      <w:marTop w:val="-20"/>
      <w:marBottom w:val="-20"/>
      <w:divBdr>
        <w:top w:val="none" w:sz="0" w:space="0" w:color="auto"/>
        <w:left w:val="none" w:sz="0" w:space="0" w:color="auto"/>
        <w:bottom w:val="none" w:sz="0" w:space="0" w:color="auto"/>
        <w:right w:val="none" w:sz="0" w:space="0" w:color="auto"/>
      </w:divBdr>
    </w:div>
    <w:div w:id="1399205217">
      <w:marLeft w:val="0"/>
      <w:marRight w:val="0"/>
      <w:marTop w:val="-20"/>
      <w:marBottom w:val="-20"/>
      <w:divBdr>
        <w:top w:val="none" w:sz="0" w:space="0" w:color="auto"/>
        <w:left w:val="none" w:sz="0" w:space="0" w:color="auto"/>
        <w:bottom w:val="none" w:sz="0" w:space="0" w:color="auto"/>
        <w:right w:val="none" w:sz="0" w:space="0" w:color="auto"/>
      </w:divBdr>
    </w:div>
    <w:div w:id="1399862051">
      <w:marLeft w:val="0"/>
      <w:marRight w:val="0"/>
      <w:marTop w:val="-20"/>
      <w:marBottom w:val="-20"/>
      <w:divBdr>
        <w:top w:val="none" w:sz="0" w:space="0" w:color="auto"/>
        <w:left w:val="none" w:sz="0" w:space="0" w:color="auto"/>
        <w:bottom w:val="none" w:sz="0" w:space="0" w:color="auto"/>
        <w:right w:val="none" w:sz="0" w:space="0" w:color="auto"/>
      </w:divBdr>
    </w:div>
    <w:div w:id="1400176958">
      <w:marLeft w:val="0"/>
      <w:marRight w:val="0"/>
      <w:marTop w:val="-20"/>
      <w:marBottom w:val="-20"/>
      <w:divBdr>
        <w:top w:val="none" w:sz="0" w:space="0" w:color="auto"/>
        <w:left w:val="none" w:sz="0" w:space="0" w:color="auto"/>
        <w:bottom w:val="none" w:sz="0" w:space="0" w:color="auto"/>
        <w:right w:val="none" w:sz="0" w:space="0" w:color="auto"/>
      </w:divBdr>
    </w:div>
    <w:div w:id="1401098063">
      <w:marLeft w:val="0"/>
      <w:marRight w:val="0"/>
      <w:marTop w:val="-20"/>
      <w:marBottom w:val="-20"/>
      <w:divBdr>
        <w:top w:val="none" w:sz="0" w:space="0" w:color="auto"/>
        <w:left w:val="none" w:sz="0" w:space="0" w:color="auto"/>
        <w:bottom w:val="none" w:sz="0" w:space="0" w:color="auto"/>
        <w:right w:val="none" w:sz="0" w:space="0" w:color="auto"/>
      </w:divBdr>
    </w:div>
    <w:div w:id="1401637163">
      <w:marLeft w:val="0"/>
      <w:marRight w:val="0"/>
      <w:marTop w:val="-20"/>
      <w:marBottom w:val="-20"/>
      <w:divBdr>
        <w:top w:val="none" w:sz="0" w:space="0" w:color="auto"/>
        <w:left w:val="none" w:sz="0" w:space="0" w:color="auto"/>
        <w:bottom w:val="none" w:sz="0" w:space="0" w:color="auto"/>
        <w:right w:val="none" w:sz="0" w:space="0" w:color="auto"/>
      </w:divBdr>
    </w:div>
    <w:div w:id="1404984463">
      <w:marLeft w:val="0"/>
      <w:marRight w:val="0"/>
      <w:marTop w:val="-20"/>
      <w:marBottom w:val="-20"/>
      <w:divBdr>
        <w:top w:val="none" w:sz="0" w:space="0" w:color="auto"/>
        <w:left w:val="none" w:sz="0" w:space="0" w:color="auto"/>
        <w:bottom w:val="none" w:sz="0" w:space="0" w:color="auto"/>
        <w:right w:val="none" w:sz="0" w:space="0" w:color="auto"/>
      </w:divBdr>
    </w:div>
    <w:div w:id="1410614543">
      <w:marLeft w:val="0"/>
      <w:marRight w:val="0"/>
      <w:marTop w:val="-20"/>
      <w:marBottom w:val="-20"/>
      <w:divBdr>
        <w:top w:val="none" w:sz="0" w:space="0" w:color="auto"/>
        <w:left w:val="none" w:sz="0" w:space="0" w:color="auto"/>
        <w:bottom w:val="none" w:sz="0" w:space="0" w:color="auto"/>
        <w:right w:val="none" w:sz="0" w:space="0" w:color="auto"/>
      </w:divBdr>
    </w:div>
    <w:div w:id="1410812608">
      <w:marLeft w:val="0"/>
      <w:marRight w:val="0"/>
      <w:marTop w:val="-20"/>
      <w:marBottom w:val="-20"/>
      <w:divBdr>
        <w:top w:val="none" w:sz="0" w:space="0" w:color="auto"/>
        <w:left w:val="none" w:sz="0" w:space="0" w:color="auto"/>
        <w:bottom w:val="none" w:sz="0" w:space="0" w:color="auto"/>
        <w:right w:val="none" w:sz="0" w:space="0" w:color="auto"/>
      </w:divBdr>
    </w:div>
    <w:div w:id="1410879958">
      <w:marLeft w:val="0"/>
      <w:marRight w:val="0"/>
      <w:marTop w:val="-20"/>
      <w:marBottom w:val="-20"/>
      <w:divBdr>
        <w:top w:val="none" w:sz="0" w:space="0" w:color="auto"/>
        <w:left w:val="none" w:sz="0" w:space="0" w:color="auto"/>
        <w:bottom w:val="none" w:sz="0" w:space="0" w:color="auto"/>
        <w:right w:val="none" w:sz="0" w:space="0" w:color="auto"/>
      </w:divBdr>
    </w:div>
    <w:div w:id="1411734499">
      <w:marLeft w:val="0"/>
      <w:marRight w:val="0"/>
      <w:marTop w:val="-20"/>
      <w:marBottom w:val="-20"/>
      <w:divBdr>
        <w:top w:val="none" w:sz="0" w:space="0" w:color="auto"/>
        <w:left w:val="none" w:sz="0" w:space="0" w:color="auto"/>
        <w:bottom w:val="none" w:sz="0" w:space="0" w:color="auto"/>
        <w:right w:val="none" w:sz="0" w:space="0" w:color="auto"/>
      </w:divBdr>
    </w:div>
    <w:div w:id="1411805096">
      <w:marLeft w:val="0"/>
      <w:marRight w:val="0"/>
      <w:marTop w:val="-20"/>
      <w:marBottom w:val="-20"/>
      <w:divBdr>
        <w:top w:val="none" w:sz="0" w:space="0" w:color="auto"/>
        <w:left w:val="none" w:sz="0" w:space="0" w:color="auto"/>
        <w:bottom w:val="none" w:sz="0" w:space="0" w:color="auto"/>
        <w:right w:val="none" w:sz="0" w:space="0" w:color="auto"/>
      </w:divBdr>
    </w:div>
    <w:div w:id="1411851919">
      <w:marLeft w:val="0"/>
      <w:marRight w:val="0"/>
      <w:marTop w:val="-20"/>
      <w:marBottom w:val="-20"/>
      <w:divBdr>
        <w:top w:val="none" w:sz="0" w:space="0" w:color="auto"/>
        <w:left w:val="none" w:sz="0" w:space="0" w:color="auto"/>
        <w:bottom w:val="none" w:sz="0" w:space="0" w:color="auto"/>
        <w:right w:val="none" w:sz="0" w:space="0" w:color="auto"/>
      </w:divBdr>
    </w:div>
    <w:div w:id="1412579759">
      <w:marLeft w:val="0"/>
      <w:marRight w:val="0"/>
      <w:marTop w:val="-20"/>
      <w:marBottom w:val="-20"/>
      <w:divBdr>
        <w:top w:val="none" w:sz="0" w:space="0" w:color="auto"/>
        <w:left w:val="none" w:sz="0" w:space="0" w:color="auto"/>
        <w:bottom w:val="none" w:sz="0" w:space="0" w:color="auto"/>
        <w:right w:val="none" w:sz="0" w:space="0" w:color="auto"/>
      </w:divBdr>
    </w:div>
    <w:div w:id="1414551514">
      <w:marLeft w:val="0"/>
      <w:marRight w:val="0"/>
      <w:marTop w:val="-20"/>
      <w:marBottom w:val="-20"/>
      <w:divBdr>
        <w:top w:val="none" w:sz="0" w:space="0" w:color="auto"/>
        <w:left w:val="none" w:sz="0" w:space="0" w:color="auto"/>
        <w:bottom w:val="none" w:sz="0" w:space="0" w:color="auto"/>
        <w:right w:val="none" w:sz="0" w:space="0" w:color="auto"/>
      </w:divBdr>
    </w:div>
    <w:div w:id="1414667240">
      <w:marLeft w:val="0"/>
      <w:marRight w:val="0"/>
      <w:marTop w:val="-20"/>
      <w:marBottom w:val="-20"/>
      <w:divBdr>
        <w:top w:val="none" w:sz="0" w:space="0" w:color="auto"/>
        <w:left w:val="none" w:sz="0" w:space="0" w:color="auto"/>
        <w:bottom w:val="none" w:sz="0" w:space="0" w:color="auto"/>
        <w:right w:val="none" w:sz="0" w:space="0" w:color="auto"/>
      </w:divBdr>
    </w:div>
    <w:div w:id="1415277504">
      <w:marLeft w:val="0"/>
      <w:marRight w:val="0"/>
      <w:marTop w:val="-20"/>
      <w:marBottom w:val="-20"/>
      <w:divBdr>
        <w:top w:val="none" w:sz="0" w:space="0" w:color="auto"/>
        <w:left w:val="none" w:sz="0" w:space="0" w:color="auto"/>
        <w:bottom w:val="none" w:sz="0" w:space="0" w:color="auto"/>
        <w:right w:val="none" w:sz="0" w:space="0" w:color="auto"/>
      </w:divBdr>
    </w:div>
    <w:div w:id="1415663984">
      <w:marLeft w:val="0"/>
      <w:marRight w:val="0"/>
      <w:marTop w:val="-20"/>
      <w:marBottom w:val="-20"/>
      <w:divBdr>
        <w:top w:val="none" w:sz="0" w:space="0" w:color="auto"/>
        <w:left w:val="none" w:sz="0" w:space="0" w:color="auto"/>
        <w:bottom w:val="none" w:sz="0" w:space="0" w:color="auto"/>
        <w:right w:val="none" w:sz="0" w:space="0" w:color="auto"/>
      </w:divBdr>
    </w:div>
    <w:div w:id="1418139916">
      <w:marLeft w:val="0"/>
      <w:marRight w:val="0"/>
      <w:marTop w:val="-20"/>
      <w:marBottom w:val="-20"/>
      <w:divBdr>
        <w:top w:val="none" w:sz="0" w:space="0" w:color="auto"/>
        <w:left w:val="none" w:sz="0" w:space="0" w:color="auto"/>
        <w:bottom w:val="none" w:sz="0" w:space="0" w:color="auto"/>
        <w:right w:val="none" w:sz="0" w:space="0" w:color="auto"/>
      </w:divBdr>
    </w:div>
    <w:div w:id="1418286643">
      <w:marLeft w:val="0"/>
      <w:marRight w:val="0"/>
      <w:marTop w:val="-20"/>
      <w:marBottom w:val="-20"/>
      <w:divBdr>
        <w:top w:val="none" w:sz="0" w:space="0" w:color="auto"/>
        <w:left w:val="none" w:sz="0" w:space="0" w:color="auto"/>
        <w:bottom w:val="none" w:sz="0" w:space="0" w:color="auto"/>
        <w:right w:val="none" w:sz="0" w:space="0" w:color="auto"/>
      </w:divBdr>
    </w:div>
    <w:div w:id="1418287952">
      <w:marLeft w:val="0"/>
      <w:marRight w:val="0"/>
      <w:marTop w:val="-20"/>
      <w:marBottom w:val="-20"/>
      <w:divBdr>
        <w:top w:val="none" w:sz="0" w:space="0" w:color="auto"/>
        <w:left w:val="none" w:sz="0" w:space="0" w:color="auto"/>
        <w:bottom w:val="none" w:sz="0" w:space="0" w:color="auto"/>
        <w:right w:val="none" w:sz="0" w:space="0" w:color="auto"/>
      </w:divBdr>
    </w:div>
    <w:div w:id="1418477852">
      <w:marLeft w:val="0"/>
      <w:marRight w:val="0"/>
      <w:marTop w:val="-20"/>
      <w:marBottom w:val="-20"/>
      <w:divBdr>
        <w:top w:val="none" w:sz="0" w:space="0" w:color="auto"/>
        <w:left w:val="none" w:sz="0" w:space="0" w:color="auto"/>
        <w:bottom w:val="none" w:sz="0" w:space="0" w:color="auto"/>
        <w:right w:val="none" w:sz="0" w:space="0" w:color="auto"/>
      </w:divBdr>
    </w:div>
    <w:div w:id="1423143799">
      <w:marLeft w:val="0"/>
      <w:marRight w:val="0"/>
      <w:marTop w:val="-20"/>
      <w:marBottom w:val="-20"/>
      <w:divBdr>
        <w:top w:val="none" w:sz="0" w:space="0" w:color="auto"/>
        <w:left w:val="none" w:sz="0" w:space="0" w:color="auto"/>
        <w:bottom w:val="none" w:sz="0" w:space="0" w:color="auto"/>
        <w:right w:val="none" w:sz="0" w:space="0" w:color="auto"/>
      </w:divBdr>
    </w:div>
    <w:div w:id="1423843340">
      <w:marLeft w:val="0"/>
      <w:marRight w:val="0"/>
      <w:marTop w:val="-20"/>
      <w:marBottom w:val="-20"/>
      <w:divBdr>
        <w:top w:val="none" w:sz="0" w:space="0" w:color="auto"/>
        <w:left w:val="none" w:sz="0" w:space="0" w:color="auto"/>
        <w:bottom w:val="none" w:sz="0" w:space="0" w:color="auto"/>
        <w:right w:val="none" w:sz="0" w:space="0" w:color="auto"/>
      </w:divBdr>
    </w:div>
    <w:div w:id="1425569273">
      <w:marLeft w:val="0"/>
      <w:marRight w:val="0"/>
      <w:marTop w:val="-20"/>
      <w:marBottom w:val="-20"/>
      <w:divBdr>
        <w:top w:val="none" w:sz="0" w:space="0" w:color="auto"/>
        <w:left w:val="none" w:sz="0" w:space="0" w:color="auto"/>
        <w:bottom w:val="none" w:sz="0" w:space="0" w:color="auto"/>
        <w:right w:val="none" w:sz="0" w:space="0" w:color="auto"/>
      </w:divBdr>
    </w:div>
    <w:div w:id="1427186634">
      <w:marLeft w:val="0"/>
      <w:marRight w:val="0"/>
      <w:marTop w:val="-20"/>
      <w:marBottom w:val="-20"/>
      <w:divBdr>
        <w:top w:val="none" w:sz="0" w:space="0" w:color="auto"/>
        <w:left w:val="none" w:sz="0" w:space="0" w:color="auto"/>
        <w:bottom w:val="none" w:sz="0" w:space="0" w:color="auto"/>
        <w:right w:val="none" w:sz="0" w:space="0" w:color="auto"/>
      </w:divBdr>
    </w:div>
    <w:div w:id="1430542479">
      <w:marLeft w:val="0"/>
      <w:marRight w:val="0"/>
      <w:marTop w:val="-20"/>
      <w:marBottom w:val="-20"/>
      <w:divBdr>
        <w:top w:val="none" w:sz="0" w:space="0" w:color="auto"/>
        <w:left w:val="none" w:sz="0" w:space="0" w:color="auto"/>
        <w:bottom w:val="none" w:sz="0" w:space="0" w:color="auto"/>
        <w:right w:val="none" w:sz="0" w:space="0" w:color="auto"/>
      </w:divBdr>
    </w:div>
    <w:div w:id="1430852459">
      <w:marLeft w:val="0"/>
      <w:marRight w:val="0"/>
      <w:marTop w:val="-20"/>
      <w:marBottom w:val="-20"/>
      <w:divBdr>
        <w:top w:val="none" w:sz="0" w:space="0" w:color="auto"/>
        <w:left w:val="none" w:sz="0" w:space="0" w:color="auto"/>
        <w:bottom w:val="none" w:sz="0" w:space="0" w:color="auto"/>
        <w:right w:val="none" w:sz="0" w:space="0" w:color="auto"/>
      </w:divBdr>
    </w:div>
    <w:div w:id="1434981731">
      <w:marLeft w:val="0"/>
      <w:marRight w:val="0"/>
      <w:marTop w:val="-20"/>
      <w:marBottom w:val="-20"/>
      <w:divBdr>
        <w:top w:val="none" w:sz="0" w:space="0" w:color="auto"/>
        <w:left w:val="none" w:sz="0" w:space="0" w:color="auto"/>
        <w:bottom w:val="none" w:sz="0" w:space="0" w:color="auto"/>
        <w:right w:val="none" w:sz="0" w:space="0" w:color="auto"/>
      </w:divBdr>
    </w:div>
    <w:div w:id="1440104827">
      <w:marLeft w:val="0"/>
      <w:marRight w:val="0"/>
      <w:marTop w:val="-20"/>
      <w:marBottom w:val="-20"/>
      <w:divBdr>
        <w:top w:val="none" w:sz="0" w:space="0" w:color="auto"/>
        <w:left w:val="none" w:sz="0" w:space="0" w:color="auto"/>
        <w:bottom w:val="none" w:sz="0" w:space="0" w:color="auto"/>
        <w:right w:val="none" w:sz="0" w:space="0" w:color="auto"/>
      </w:divBdr>
    </w:div>
    <w:div w:id="1440681052">
      <w:marLeft w:val="0"/>
      <w:marRight w:val="0"/>
      <w:marTop w:val="-20"/>
      <w:marBottom w:val="-20"/>
      <w:divBdr>
        <w:top w:val="none" w:sz="0" w:space="0" w:color="auto"/>
        <w:left w:val="none" w:sz="0" w:space="0" w:color="auto"/>
        <w:bottom w:val="none" w:sz="0" w:space="0" w:color="auto"/>
        <w:right w:val="none" w:sz="0" w:space="0" w:color="auto"/>
      </w:divBdr>
    </w:div>
    <w:div w:id="1441486241">
      <w:marLeft w:val="0"/>
      <w:marRight w:val="0"/>
      <w:marTop w:val="-20"/>
      <w:marBottom w:val="-20"/>
      <w:divBdr>
        <w:top w:val="none" w:sz="0" w:space="0" w:color="auto"/>
        <w:left w:val="none" w:sz="0" w:space="0" w:color="auto"/>
        <w:bottom w:val="none" w:sz="0" w:space="0" w:color="auto"/>
        <w:right w:val="none" w:sz="0" w:space="0" w:color="auto"/>
      </w:divBdr>
    </w:div>
    <w:div w:id="1442870596">
      <w:marLeft w:val="0"/>
      <w:marRight w:val="0"/>
      <w:marTop w:val="-20"/>
      <w:marBottom w:val="-20"/>
      <w:divBdr>
        <w:top w:val="none" w:sz="0" w:space="0" w:color="auto"/>
        <w:left w:val="none" w:sz="0" w:space="0" w:color="auto"/>
        <w:bottom w:val="none" w:sz="0" w:space="0" w:color="auto"/>
        <w:right w:val="none" w:sz="0" w:space="0" w:color="auto"/>
      </w:divBdr>
    </w:div>
    <w:div w:id="1443644443">
      <w:marLeft w:val="0"/>
      <w:marRight w:val="0"/>
      <w:marTop w:val="-20"/>
      <w:marBottom w:val="-20"/>
      <w:divBdr>
        <w:top w:val="none" w:sz="0" w:space="0" w:color="auto"/>
        <w:left w:val="none" w:sz="0" w:space="0" w:color="auto"/>
        <w:bottom w:val="none" w:sz="0" w:space="0" w:color="auto"/>
        <w:right w:val="none" w:sz="0" w:space="0" w:color="auto"/>
      </w:divBdr>
    </w:div>
    <w:div w:id="1444499068">
      <w:marLeft w:val="0"/>
      <w:marRight w:val="0"/>
      <w:marTop w:val="-20"/>
      <w:marBottom w:val="-20"/>
      <w:divBdr>
        <w:top w:val="none" w:sz="0" w:space="0" w:color="auto"/>
        <w:left w:val="none" w:sz="0" w:space="0" w:color="auto"/>
        <w:bottom w:val="none" w:sz="0" w:space="0" w:color="auto"/>
        <w:right w:val="none" w:sz="0" w:space="0" w:color="auto"/>
      </w:divBdr>
    </w:div>
    <w:div w:id="1445222794">
      <w:marLeft w:val="0"/>
      <w:marRight w:val="0"/>
      <w:marTop w:val="-20"/>
      <w:marBottom w:val="-20"/>
      <w:divBdr>
        <w:top w:val="none" w:sz="0" w:space="0" w:color="auto"/>
        <w:left w:val="none" w:sz="0" w:space="0" w:color="auto"/>
        <w:bottom w:val="none" w:sz="0" w:space="0" w:color="auto"/>
        <w:right w:val="none" w:sz="0" w:space="0" w:color="auto"/>
      </w:divBdr>
    </w:div>
    <w:div w:id="1447887191">
      <w:marLeft w:val="0"/>
      <w:marRight w:val="0"/>
      <w:marTop w:val="-20"/>
      <w:marBottom w:val="-20"/>
      <w:divBdr>
        <w:top w:val="none" w:sz="0" w:space="0" w:color="auto"/>
        <w:left w:val="none" w:sz="0" w:space="0" w:color="auto"/>
        <w:bottom w:val="none" w:sz="0" w:space="0" w:color="auto"/>
        <w:right w:val="none" w:sz="0" w:space="0" w:color="auto"/>
      </w:divBdr>
    </w:div>
    <w:div w:id="1450734389">
      <w:marLeft w:val="0"/>
      <w:marRight w:val="0"/>
      <w:marTop w:val="-20"/>
      <w:marBottom w:val="-20"/>
      <w:divBdr>
        <w:top w:val="none" w:sz="0" w:space="0" w:color="auto"/>
        <w:left w:val="none" w:sz="0" w:space="0" w:color="auto"/>
        <w:bottom w:val="none" w:sz="0" w:space="0" w:color="auto"/>
        <w:right w:val="none" w:sz="0" w:space="0" w:color="auto"/>
      </w:divBdr>
    </w:div>
    <w:div w:id="1450782813">
      <w:marLeft w:val="0"/>
      <w:marRight w:val="0"/>
      <w:marTop w:val="-20"/>
      <w:marBottom w:val="-20"/>
      <w:divBdr>
        <w:top w:val="none" w:sz="0" w:space="0" w:color="auto"/>
        <w:left w:val="none" w:sz="0" w:space="0" w:color="auto"/>
        <w:bottom w:val="none" w:sz="0" w:space="0" w:color="auto"/>
        <w:right w:val="none" w:sz="0" w:space="0" w:color="auto"/>
      </w:divBdr>
    </w:div>
    <w:div w:id="1451364099">
      <w:marLeft w:val="0"/>
      <w:marRight w:val="0"/>
      <w:marTop w:val="-20"/>
      <w:marBottom w:val="-20"/>
      <w:divBdr>
        <w:top w:val="none" w:sz="0" w:space="0" w:color="auto"/>
        <w:left w:val="none" w:sz="0" w:space="0" w:color="auto"/>
        <w:bottom w:val="none" w:sz="0" w:space="0" w:color="auto"/>
        <w:right w:val="none" w:sz="0" w:space="0" w:color="auto"/>
      </w:divBdr>
    </w:div>
    <w:div w:id="1454252430">
      <w:marLeft w:val="0"/>
      <w:marRight w:val="0"/>
      <w:marTop w:val="-20"/>
      <w:marBottom w:val="-20"/>
      <w:divBdr>
        <w:top w:val="none" w:sz="0" w:space="0" w:color="auto"/>
        <w:left w:val="none" w:sz="0" w:space="0" w:color="auto"/>
        <w:bottom w:val="none" w:sz="0" w:space="0" w:color="auto"/>
        <w:right w:val="none" w:sz="0" w:space="0" w:color="auto"/>
      </w:divBdr>
    </w:div>
    <w:div w:id="1456172609">
      <w:marLeft w:val="0"/>
      <w:marRight w:val="0"/>
      <w:marTop w:val="-20"/>
      <w:marBottom w:val="-20"/>
      <w:divBdr>
        <w:top w:val="none" w:sz="0" w:space="0" w:color="auto"/>
        <w:left w:val="none" w:sz="0" w:space="0" w:color="auto"/>
        <w:bottom w:val="none" w:sz="0" w:space="0" w:color="auto"/>
        <w:right w:val="none" w:sz="0" w:space="0" w:color="auto"/>
      </w:divBdr>
    </w:div>
    <w:div w:id="1457798342">
      <w:marLeft w:val="0"/>
      <w:marRight w:val="0"/>
      <w:marTop w:val="-20"/>
      <w:marBottom w:val="-20"/>
      <w:divBdr>
        <w:top w:val="none" w:sz="0" w:space="0" w:color="auto"/>
        <w:left w:val="none" w:sz="0" w:space="0" w:color="auto"/>
        <w:bottom w:val="none" w:sz="0" w:space="0" w:color="auto"/>
        <w:right w:val="none" w:sz="0" w:space="0" w:color="auto"/>
      </w:divBdr>
    </w:div>
    <w:div w:id="1460804647">
      <w:marLeft w:val="0"/>
      <w:marRight w:val="0"/>
      <w:marTop w:val="-20"/>
      <w:marBottom w:val="-20"/>
      <w:divBdr>
        <w:top w:val="none" w:sz="0" w:space="0" w:color="auto"/>
        <w:left w:val="none" w:sz="0" w:space="0" w:color="auto"/>
        <w:bottom w:val="none" w:sz="0" w:space="0" w:color="auto"/>
        <w:right w:val="none" w:sz="0" w:space="0" w:color="auto"/>
      </w:divBdr>
    </w:div>
    <w:div w:id="1460997646">
      <w:marLeft w:val="0"/>
      <w:marRight w:val="0"/>
      <w:marTop w:val="-20"/>
      <w:marBottom w:val="-20"/>
      <w:divBdr>
        <w:top w:val="none" w:sz="0" w:space="0" w:color="auto"/>
        <w:left w:val="none" w:sz="0" w:space="0" w:color="auto"/>
        <w:bottom w:val="none" w:sz="0" w:space="0" w:color="auto"/>
        <w:right w:val="none" w:sz="0" w:space="0" w:color="auto"/>
      </w:divBdr>
    </w:div>
    <w:div w:id="1468473687">
      <w:marLeft w:val="0"/>
      <w:marRight w:val="0"/>
      <w:marTop w:val="-20"/>
      <w:marBottom w:val="-20"/>
      <w:divBdr>
        <w:top w:val="none" w:sz="0" w:space="0" w:color="auto"/>
        <w:left w:val="none" w:sz="0" w:space="0" w:color="auto"/>
        <w:bottom w:val="none" w:sz="0" w:space="0" w:color="auto"/>
        <w:right w:val="none" w:sz="0" w:space="0" w:color="auto"/>
      </w:divBdr>
    </w:div>
    <w:div w:id="1471359133">
      <w:marLeft w:val="0"/>
      <w:marRight w:val="0"/>
      <w:marTop w:val="-20"/>
      <w:marBottom w:val="-20"/>
      <w:divBdr>
        <w:top w:val="none" w:sz="0" w:space="0" w:color="auto"/>
        <w:left w:val="none" w:sz="0" w:space="0" w:color="auto"/>
        <w:bottom w:val="none" w:sz="0" w:space="0" w:color="auto"/>
        <w:right w:val="none" w:sz="0" w:space="0" w:color="auto"/>
      </w:divBdr>
    </w:div>
    <w:div w:id="1472481908">
      <w:marLeft w:val="0"/>
      <w:marRight w:val="0"/>
      <w:marTop w:val="-20"/>
      <w:marBottom w:val="-20"/>
      <w:divBdr>
        <w:top w:val="none" w:sz="0" w:space="0" w:color="auto"/>
        <w:left w:val="none" w:sz="0" w:space="0" w:color="auto"/>
        <w:bottom w:val="none" w:sz="0" w:space="0" w:color="auto"/>
        <w:right w:val="none" w:sz="0" w:space="0" w:color="auto"/>
      </w:divBdr>
    </w:div>
    <w:div w:id="1475751834">
      <w:marLeft w:val="0"/>
      <w:marRight w:val="0"/>
      <w:marTop w:val="-20"/>
      <w:marBottom w:val="-20"/>
      <w:divBdr>
        <w:top w:val="none" w:sz="0" w:space="0" w:color="auto"/>
        <w:left w:val="none" w:sz="0" w:space="0" w:color="auto"/>
        <w:bottom w:val="none" w:sz="0" w:space="0" w:color="auto"/>
        <w:right w:val="none" w:sz="0" w:space="0" w:color="auto"/>
      </w:divBdr>
    </w:div>
    <w:div w:id="1476070691">
      <w:marLeft w:val="0"/>
      <w:marRight w:val="0"/>
      <w:marTop w:val="-20"/>
      <w:marBottom w:val="-20"/>
      <w:divBdr>
        <w:top w:val="none" w:sz="0" w:space="0" w:color="auto"/>
        <w:left w:val="none" w:sz="0" w:space="0" w:color="auto"/>
        <w:bottom w:val="none" w:sz="0" w:space="0" w:color="auto"/>
        <w:right w:val="none" w:sz="0" w:space="0" w:color="auto"/>
      </w:divBdr>
    </w:div>
    <w:div w:id="1476920810">
      <w:marLeft w:val="0"/>
      <w:marRight w:val="0"/>
      <w:marTop w:val="-20"/>
      <w:marBottom w:val="-20"/>
      <w:divBdr>
        <w:top w:val="none" w:sz="0" w:space="0" w:color="auto"/>
        <w:left w:val="none" w:sz="0" w:space="0" w:color="auto"/>
        <w:bottom w:val="none" w:sz="0" w:space="0" w:color="auto"/>
        <w:right w:val="none" w:sz="0" w:space="0" w:color="auto"/>
      </w:divBdr>
    </w:div>
    <w:div w:id="1481534686">
      <w:marLeft w:val="0"/>
      <w:marRight w:val="0"/>
      <w:marTop w:val="-20"/>
      <w:marBottom w:val="-20"/>
      <w:divBdr>
        <w:top w:val="none" w:sz="0" w:space="0" w:color="auto"/>
        <w:left w:val="none" w:sz="0" w:space="0" w:color="auto"/>
        <w:bottom w:val="none" w:sz="0" w:space="0" w:color="auto"/>
        <w:right w:val="none" w:sz="0" w:space="0" w:color="auto"/>
      </w:divBdr>
    </w:div>
    <w:div w:id="1483161406">
      <w:marLeft w:val="0"/>
      <w:marRight w:val="0"/>
      <w:marTop w:val="-20"/>
      <w:marBottom w:val="-20"/>
      <w:divBdr>
        <w:top w:val="none" w:sz="0" w:space="0" w:color="auto"/>
        <w:left w:val="none" w:sz="0" w:space="0" w:color="auto"/>
        <w:bottom w:val="none" w:sz="0" w:space="0" w:color="auto"/>
        <w:right w:val="none" w:sz="0" w:space="0" w:color="auto"/>
      </w:divBdr>
    </w:div>
    <w:div w:id="1485732651">
      <w:marLeft w:val="0"/>
      <w:marRight w:val="0"/>
      <w:marTop w:val="-20"/>
      <w:marBottom w:val="-20"/>
      <w:divBdr>
        <w:top w:val="none" w:sz="0" w:space="0" w:color="auto"/>
        <w:left w:val="none" w:sz="0" w:space="0" w:color="auto"/>
        <w:bottom w:val="none" w:sz="0" w:space="0" w:color="auto"/>
        <w:right w:val="none" w:sz="0" w:space="0" w:color="auto"/>
      </w:divBdr>
    </w:div>
    <w:div w:id="1485855016">
      <w:marLeft w:val="0"/>
      <w:marRight w:val="0"/>
      <w:marTop w:val="-20"/>
      <w:marBottom w:val="-20"/>
      <w:divBdr>
        <w:top w:val="none" w:sz="0" w:space="0" w:color="auto"/>
        <w:left w:val="none" w:sz="0" w:space="0" w:color="auto"/>
        <w:bottom w:val="none" w:sz="0" w:space="0" w:color="auto"/>
        <w:right w:val="none" w:sz="0" w:space="0" w:color="auto"/>
      </w:divBdr>
    </w:div>
    <w:div w:id="1487667600">
      <w:marLeft w:val="0"/>
      <w:marRight w:val="0"/>
      <w:marTop w:val="-20"/>
      <w:marBottom w:val="-20"/>
      <w:divBdr>
        <w:top w:val="none" w:sz="0" w:space="0" w:color="auto"/>
        <w:left w:val="none" w:sz="0" w:space="0" w:color="auto"/>
        <w:bottom w:val="none" w:sz="0" w:space="0" w:color="auto"/>
        <w:right w:val="none" w:sz="0" w:space="0" w:color="auto"/>
      </w:divBdr>
    </w:div>
    <w:div w:id="1489132531">
      <w:marLeft w:val="0"/>
      <w:marRight w:val="0"/>
      <w:marTop w:val="-20"/>
      <w:marBottom w:val="-20"/>
      <w:divBdr>
        <w:top w:val="none" w:sz="0" w:space="0" w:color="auto"/>
        <w:left w:val="none" w:sz="0" w:space="0" w:color="auto"/>
        <w:bottom w:val="none" w:sz="0" w:space="0" w:color="auto"/>
        <w:right w:val="none" w:sz="0" w:space="0" w:color="auto"/>
      </w:divBdr>
    </w:div>
    <w:div w:id="1491478217">
      <w:marLeft w:val="0"/>
      <w:marRight w:val="0"/>
      <w:marTop w:val="-20"/>
      <w:marBottom w:val="-20"/>
      <w:divBdr>
        <w:top w:val="none" w:sz="0" w:space="0" w:color="auto"/>
        <w:left w:val="none" w:sz="0" w:space="0" w:color="auto"/>
        <w:bottom w:val="none" w:sz="0" w:space="0" w:color="auto"/>
        <w:right w:val="none" w:sz="0" w:space="0" w:color="auto"/>
      </w:divBdr>
    </w:div>
    <w:div w:id="1491601397">
      <w:marLeft w:val="0"/>
      <w:marRight w:val="0"/>
      <w:marTop w:val="-20"/>
      <w:marBottom w:val="-20"/>
      <w:divBdr>
        <w:top w:val="none" w:sz="0" w:space="0" w:color="auto"/>
        <w:left w:val="none" w:sz="0" w:space="0" w:color="auto"/>
        <w:bottom w:val="none" w:sz="0" w:space="0" w:color="auto"/>
        <w:right w:val="none" w:sz="0" w:space="0" w:color="auto"/>
      </w:divBdr>
    </w:div>
    <w:div w:id="1494564212">
      <w:marLeft w:val="0"/>
      <w:marRight w:val="0"/>
      <w:marTop w:val="-20"/>
      <w:marBottom w:val="-20"/>
      <w:divBdr>
        <w:top w:val="none" w:sz="0" w:space="0" w:color="auto"/>
        <w:left w:val="none" w:sz="0" w:space="0" w:color="auto"/>
        <w:bottom w:val="none" w:sz="0" w:space="0" w:color="auto"/>
        <w:right w:val="none" w:sz="0" w:space="0" w:color="auto"/>
      </w:divBdr>
    </w:div>
    <w:div w:id="1497309703">
      <w:marLeft w:val="0"/>
      <w:marRight w:val="0"/>
      <w:marTop w:val="-20"/>
      <w:marBottom w:val="-20"/>
      <w:divBdr>
        <w:top w:val="none" w:sz="0" w:space="0" w:color="auto"/>
        <w:left w:val="none" w:sz="0" w:space="0" w:color="auto"/>
        <w:bottom w:val="none" w:sz="0" w:space="0" w:color="auto"/>
        <w:right w:val="none" w:sz="0" w:space="0" w:color="auto"/>
      </w:divBdr>
    </w:div>
    <w:div w:id="1499073424">
      <w:marLeft w:val="0"/>
      <w:marRight w:val="0"/>
      <w:marTop w:val="-20"/>
      <w:marBottom w:val="-20"/>
      <w:divBdr>
        <w:top w:val="none" w:sz="0" w:space="0" w:color="auto"/>
        <w:left w:val="none" w:sz="0" w:space="0" w:color="auto"/>
        <w:bottom w:val="none" w:sz="0" w:space="0" w:color="auto"/>
        <w:right w:val="none" w:sz="0" w:space="0" w:color="auto"/>
      </w:divBdr>
    </w:div>
    <w:div w:id="1500730278">
      <w:marLeft w:val="0"/>
      <w:marRight w:val="0"/>
      <w:marTop w:val="-20"/>
      <w:marBottom w:val="-20"/>
      <w:divBdr>
        <w:top w:val="none" w:sz="0" w:space="0" w:color="auto"/>
        <w:left w:val="none" w:sz="0" w:space="0" w:color="auto"/>
        <w:bottom w:val="none" w:sz="0" w:space="0" w:color="auto"/>
        <w:right w:val="none" w:sz="0" w:space="0" w:color="auto"/>
      </w:divBdr>
    </w:div>
    <w:div w:id="1501040192">
      <w:marLeft w:val="0"/>
      <w:marRight w:val="0"/>
      <w:marTop w:val="-20"/>
      <w:marBottom w:val="-20"/>
      <w:divBdr>
        <w:top w:val="none" w:sz="0" w:space="0" w:color="auto"/>
        <w:left w:val="none" w:sz="0" w:space="0" w:color="auto"/>
        <w:bottom w:val="none" w:sz="0" w:space="0" w:color="auto"/>
        <w:right w:val="none" w:sz="0" w:space="0" w:color="auto"/>
      </w:divBdr>
    </w:div>
    <w:div w:id="1503813290">
      <w:marLeft w:val="0"/>
      <w:marRight w:val="0"/>
      <w:marTop w:val="-20"/>
      <w:marBottom w:val="-20"/>
      <w:divBdr>
        <w:top w:val="none" w:sz="0" w:space="0" w:color="auto"/>
        <w:left w:val="none" w:sz="0" w:space="0" w:color="auto"/>
        <w:bottom w:val="none" w:sz="0" w:space="0" w:color="auto"/>
        <w:right w:val="none" w:sz="0" w:space="0" w:color="auto"/>
      </w:divBdr>
    </w:div>
    <w:div w:id="1507591805">
      <w:marLeft w:val="0"/>
      <w:marRight w:val="0"/>
      <w:marTop w:val="-20"/>
      <w:marBottom w:val="-20"/>
      <w:divBdr>
        <w:top w:val="none" w:sz="0" w:space="0" w:color="auto"/>
        <w:left w:val="none" w:sz="0" w:space="0" w:color="auto"/>
        <w:bottom w:val="none" w:sz="0" w:space="0" w:color="auto"/>
        <w:right w:val="none" w:sz="0" w:space="0" w:color="auto"/>
      </w:divBdr>
    </w:div>
    <w:div w:id="1512992907">
      <w:marLeft w:val="0"/>
      <w:marRight w:val="0"/>
      <w:marTop w:val="-20"/>
      <w:marBottom w:val="-20"/>
      <w:divBdr>
        <w:top w:val="none" w:sz="0" w:space="0" w:color="auto"/>
        <w:left w:val="none" w:sz="0" w:space="0" w:color="auto"/>
        <w:bottom w:val="none" w:sz="0" w:space="0" w:color="auto"/>
        <w:right w:val="none" w:sz="0" w:space="0" w:color="auto"/>
      </w:divBdr>
    </w:div>
    <w:div w:id="1513304588">
      <w:marLeft w:val="0"/>
      <w:marRight w:val="0"/>
      <w:marTop w:val="-20"/>
      <w:marBottom w:val="-20"/>
      <w:divBdr>
        <w:top w:val="none" w:sz="0" w:space="0" w:color="auto"/>
        <w:left w:val="none" w:sz="0" w:space="0" w:color="auto"/>
        <w:bottom w:val="none" w:sz="0" w:space="0" w:color="auto"/>
        <w:right w:val="none" w:sz="0" w:space="0" w:color="auto"/>
      </w:divBdr>
    </w:div>
    <w:div w:id="1515652745">
      <w:marLeft w:val="0"/>
      <w:marRight w:val="0"/>
      <w:marTop w:val="-20"/>
      <w:marBottom w:val="-20"/>
      <w:divBdr>
        <w:top w:val="none" w:sz="0" w:space="0" w:color="auto"/>
        <w:left w:val="none" w:sz="0" w:space="0" w:color="auto"/>
        <w:bottom w:val="none" w:sz="0" w:space="0" w:color="auto"/>
        <w:right w:val="none" w:sz="0" w:space="0" w:color="auto"/>
      </w:divBdr>
    </w:div>
    <w:div w:id="1516797526">
      <w:marLeft w:val="0"/>
      <w:marRight w:val="0"/>
      <w:marTop w:val="-20"/>
      <w:marBottom w:val="-20"/>
      <w:divBdr>
        <w:top w:val="none" w:sz="0" w:space="0" w:color="auto"/>
        <w:left w:val="none" w:sz="0" w:space="0" w:color="auto"/>
        <w:bottom w:val="none" w:sz="0" w:space="0" w:color="auto"/>
        <w:right w:val="none" w:sz="0" w:space="0" w:color="auto"/>
      </w:divBdr>
    </w:div>
    <w:div w:id="1519657340">
      <w:marLeft w:val="0"/>
      <w:marRight w:val="0"/>
      <w:marTop w:val="-20"/>
      <w:marBottom w:val="-20"/>
      <w:divBdr>
        <w:top w:val="none" w:sz="0" w:space="0" w:color="auto"/>
        <w:left w:val="none" w:sz="0" w:space="0" w:color="auto"/>
        <w:bottom w:val="none" w:sz="0" w:space="0" w:color="auto"/>
        <w:right w:val="none" w:sz="0" w:space="0" w:color="auto"/>
      </w:divBdr>
    </w:div>
    <w:div w:id="1522162497">
      <w:marLeft w:val="0"/>
      <w:marRight w:val="0"/>
      <w:marTop w:val="-20"/>
      <w:marBottom w:val="-20"/>
      <w:divBdr>
        <w:top w:val="none" w:sz="0" w:space="0" w:color="auto"/>
        <w:left w:val="none" w:sz="0" w:space="0" w:color="auto"/>
        <w:bottom w:val="none" w:sz="0" w:space="0" w:color="auto"/>
        <w:right w:val="none" w:sz="0" w:space="0" w:color="auto"/>
      </w:divBdr>
    </w:div>
    <w:div w:id="1523086734">
      <w:marLeft w:val="0"/>
      <w:marRight w:val="0"/>
      <w:marTop w:val="-20"/>
      <w:marBottom w:val="-20"/>
      <w:divBdr>
        <w:top w:val="none" w:sz="0" w:space="0" w:color="auto"/>
        <w:left w:val="none" w:sz="0" w:space="0" w:color="auto"/>
        <w:bottom w:val="none" w:sz="0" w:space="0" w:color="auto"/>
        <w:right w:val="none" w:sz="0" w:space="0" w:color="auto"/>
      </w:divBdr>
    </w:div>
    <w:div w:id="1524709515">
      <w:marLeft w:val="0"/>
      <w:marRight w:val="0"/>
      <w:marTop w:val="-20"/>
      <w:marBottom w:val="-20"/>
      <w:divBdr>
        <w:top w:val="none" w:sz="0" w:space="0" w:color="auto"/>
        <w:left w:val="none" w:sz="0" w:space="0" w:color="auto"/>
        <w:bottom w:val="none" w:sz="0" w:space="0" w:color="auto"/>
        <w:right w:val="none" w:sz="0" w:space="0" w:color="auto"/>
      </w:divBdr>
    </w:div>
    <w:div w:id="1525629529">
      <w:marLeft w:val="0"/>
      <w:marRight w:val="0"/>
      <w:marTop w:val="-20"/>
      <w:marBottom w:val="-20"/>
      <w:divBdr>
        <w:top w:val="none" w:sz="0" w:space="0" w:color="auto"/>
        <w:left w:val="none" w:sz="0" w:space="0" w:color="auto"/>
        <w:bottom w:val="none" w:sz="0" w:space="0" w:color="auto"/>
        <w:right w:val="none" w:sz="0" w:space="0" w:color="auto"/>
      </w:divBdr>
    </w:div>
    <w:div w:id="1527208024">
      <w:marLeft w:val="0"/>
      <w:marRight w:val="0"/>
      <w:marTop w:val="-20"/>
      <w:marBottom w:val="-20"/>
      <w:divBdr>
        <w:top w:val="none" w:sz="0" w:space="0" w:color="auto"/>
        <w:left w:val="none" w:sz="0" w:space="0" w:color="auto"/>
        <w:bottom w:val="none" w:sz="0" w:space="0" w:color="auto"/>
        <w:right w:val="none" w:sz="0" w:space="0" w:color="auto"/>
      </w:divBdr>
    </w:div>
    <w:div w:id="1527401451">
      <w:marLeft w:val="0"/>
      <w:marRight w:val="0"/>
      <w:marTop w:val="-20"/>
      <w:marBottom w:val="-20"/>
      <w:divBdr>
        <w:top w:val="none" w:sz="0" w:space="0" w:color="auto"/>
        <w:left w:val="none" w:sz="0" w:space="0" w:color="auto"/>
        <w:bottom w:val="none" w:sz="0" w:space="0" w:color="auto"/>
        <w:right w:val="none" w:sz="0" w:space="0" w:color="auto"/>
      </w:divBdr>
    </w:div>
    <w:div w:id="1527711101">
      <w:marLeft w:val="0"/>
      <w:marRight w:val="0"/>
      <w:marTop w:val="-20"/>
      <w:marBottom w:val="-20"/>
      <w:divBdr>
        <w:top w:val="none" w:sz="0" w:space="0" w:color="auto"/>
        <w:left w:val="none" w:sz="0" w:space="0" w:color="auto"/>
        <w:bottom w:val="none" w:sz="0" w:space="0" w:color="auto"/>
        <w:right w:val="none" w:sz="0" w:space="0" w:color="auto"/>
      </w:divBdr>
    </w:div>
    <w:div w:id="1528058751">
      <w:marLeft w:val="0"/>
      <w:marRight w:val="0"/>
      <w:marTop w:val="-20"/>
      <w:marBottom w:val="-20"/>
      <w:divBdr>
        <w:top w:val="none" w:sz="0" w:space="0" w:color="auto"/>
        <w:left w:val="none" w:sz="0" w:space="0" w:color="auto"/>
        <w:bottom w:val="none" w:sz="0" w:space="0" w:color="auto"/>
        <w:right w:val="none" w:sz="0" w:space="0" w:color="auto"/>
      </w:divBdr>
    </w:div>
    <w:div w:id="1529291503">
      <w:marLeft w:val="0"/>
      <w:marRight w:val="0"/>
      <w:marTop w:val="-20"/>
      <w:marBottom w:val="-20"/>
      <w:divBdr>
        <w:top w:val="none" w:sz="0" w:space="0" w:color="auto"/>
        <w:left w:val="none" w:sz="0" w:space="0" w:color="auto"/>
        <w:bottom w:val="none" w:sz="0" w:space="0" w:color="auto"/>
        <w:right w:val="none" w:sz="0" w:space="0" w:color="auto"/>
      </w:divBdr>
    </w:div>
    <w:div w:id="1531533439">
      <w:marLeft w:val="0"/>
      <w:marRight w:val="0"/>
      <w:marTop w:val="-20"/>
      <w:marBottom w:val="-20"/>
      <w:divBdr>
        <w:top w:val="none" w:sz="0" w:space="0" w:color="auto"/>
        <w:left w:val="none" w:sz="0" w:space="0" w:color="auto"/>
        <w:bottom w:val="none" w:sz="0" w:space="0" w:color="auto"/>
        <w:right w:val="none" w:sz="0" w:space="0" w:color="auto"/>
      </w:divBdr>
    </w:div>
    <w:div w:id="1532376984">
      <w:marLeft w:val="0"/>
      <w:marRight w:val="0"/>
      <w:marTop w:val="-20"/>
      <w:marBottom w:val="-20"/>
      <w:divBdr>
        <w:top w:val="none" w:sz="0" w:space="0" w:color="auto"/>
        <w:left w:val="none" w:sz="0" w:space="0" w:color="auto"/>
        <w:bottom w:val="none" w:sz="0" w:space="0" w:color="auto"/>
        <w:right w:val="none" w:sz="0" w:space="0" w:color="auto"/>
      </w:divBdr>
    </w:div>
    <w:div w:id="1535656174">
      <w:marLeft w:val="0"/>
      <w:marRight w:val="0"/>
      <w:marTop w:val="-20"/>
      <w:marBottom w:val="-20"/>
      <w:divBdr>
        <w:top w:val="none" w:sz="0" w:space="0" w:color="auto"/>
        <w:left w:val="none" w:sz="0" w:space="0" w:color="auto"/>
        <w:bottom w:val="none" w:sz="0" w:space="0" w:color="auto"/>
        <w:right w:val="none" w:sz="0" w:space="0" w:color="auto"/>
      </w:divBdr>
    </w:div>
    <w:div w:id="1538082076">
      <w:marLeft w:val="0"/>
      <w:marRight w:val="0"/>
      <w:marTop w:val="-20"/>
      <w:marBottom w:val="-20"/>
      <w:divBdr>
        <w:top w:val="none" w:sz="0" w:space="0" w:color="auto"/>
        <w:left w:val="none" w:sz="0" w:space="0" w:color="auto"/>
        <w:bottom w:val="none" w:sz="0" w:space="0" w:color="auto"/>
        <w:right w:val="none" w:sz="0" w:space="0" w:color="auto"/>
      </w:divBdr>
    </w:div>
    <w:div w:id="1539926515">
      <w:marLeft w:val="0"/>
      <w:marRight w:val="0"/>
      <w:marTop w:val="-20"/>
      <w:marBottom w:val="-20"/>
      <w:divBdr>
        <w:top w:val="none" w:sz="0" w:space="0" w:color="auto"/>
        <w:left w:val="none" w:sz="0" w:space="0" w:color="auto"/>
        <w:bottom w:val="none" w:sz="0" w:space="0" w:color="auto"/>
        <w:right w:val="none" w:sz="0" w:space="0" w:color="auto"/>
      </w:divBdr>
    </w:div>
    <w:div w:id="1540389974">
      <w:marLeft w:val="0"/>
      <w:marRight w:val="0"/>
      <w:marTop w:val="-20"/>
      <w:marBottom w:val="-20"/>
      <w:divBdr>
        <w:top w:val="none" w:sz="0" w:space="0" w:color="auto"/>
        <w:left w:val="none" w:sz="0" w:space="0" w:color="auto"/>
        <w:bottom w:val="none" w:sz="0" w:space="0" w:color="auto"/>
        <w:right w:val="none" w:sz="0" w:space="0" w:color="auto"/>
      </w:divBdr>
    </w:div>
    <w:div w:id="1540970363">
      <w:marLeft w:val="0"/>
      <w:marRight w:val="0"/>
      <w:marTop w:val="-20"/>
      <w:marBottom w:val="-20"/>
      <w:divBdr>
        <w:top w:val="none" w:sz="0" w:space="0" w:color="auto"/>
        <w:left w:val="none" w:sz="0" w:space="0" w:color="auto"/>
        <w:bottom w:val="none" w:sz="0" w:space="0" w:color="auto"/>
        <w:right w:val="none" w:sz="0" w:space="0" w:color="auto"/>
      </w:divBdr>
    </w:div>
    <w:div w:id="1542285066">
      <w:marLeft w:val="0"/>
      <w:marRight w:val="0"/>
      <w:marTop w:val="-20"/>
      <w:marBottom w:val="-20"/>
      <w:divBdr>
        <w:top w:val="none" w:sz="0" w:space="0" w:color="auto"/>
        <w:left w:val="none" w:sz="0" w:space="0" w:color="auto"/>
        <w:bottom w:val="none" w:sz="0" w:space="0" w:color="auto"/>
        <w:right w:val="none" w:sz="0" w:space="0" w:color="auto"/>
      </w:divBdr>
    </w:div>
    <w:div w:id="1542551060">
      <w:marLeft w:val="0"/>
      <w:marRight w:val="0"/>
      <w:marTop w:val="-20"/>
      <w:marBottom w:val="-20"/>
      <w:divBdr>
        <w:top w:val="none" w:sz="0" w:space="0" w:color="auto"/>
        <w:left w:val="none" w:sz="0" w:space="0" w:color="auto"/>
        <w:bottom w:val="none" w:sz="0" w:space="0" w:color="auto"/>
        <w:right w:val="none" w:sz="0" w:space="0" w:color="auto"/>
      </w:divBdr>
    </w:div>
    <w:div w:id="1543589624">
      <w:marLeft w:val="0"/>
      <w:marRight w:val="0"/>
      <w:marTop w:val="-20"/>
      <w:marBottom w:val="-20"/>
      <w:divBdr>
        <w:top w:val="none" w:sz="0" w:space="0" w:color="auto"/>
        <w:left w:val="none" w:sz="0" w:space="0" w:color="auto"/>
        <w:bottom w:val="none" w:sz="0" w:space="0" w:color="auto"/>
        <w:right w:val="none" w:sz="0" w:space="0" w:color="auto"/>
      </w:divBdr>
    </w:div>
    <w:div w:id="1544898745">
      <w:marLeft w:val="0"/>
      <w:marRight w:val="0"/>
      <w:marTop w:val="-20"/>
      <w:marBottom w:val="-20"/>
      <w:divBdr>
        <w:top w:val="none" w:sz="0" w:space="0" w:color="auto"/>
        <w:left w:val="none" w:sz="0" w:space="0" w:color="auto"/>
        <w:bottom w:val="none" w:sz="0" w:space="0" w:color="auto"/>
        <w:right w:val="none" w:sz="0" w:space="0" w:color="auto"/>
      </w:divBdr>
    </w:div>
    <w:div w:id="1544975534">
      <w:marLeft w:val="0"/>
      <w:marRight w:val="0"/>
      <w:marTop w:val="-20"/>
      <w:marBottom w:val="-20"/>
      <w:divBdr>
        <w:top w:val="none" w:sz="0" w:space="0" w:color="auto"/>
        <w:left w:val="none" w:sz="0" w:space="0" w:color="auto"/>
        <w:bottom w:val="none" w:sz="0" w:space="0" w:color="auto"/>
        <w:right w:val="none" w:sz="0" w:space="0" w:color="auto"/>
      </w:divBdr>
    </w:div>
    <w:div w:id="1545174386">
      <w:marLeft w:val="0"/>
      <w:marRight w:val="0"/>
      <w:marTop w:val="-20"/>
      <w:marBottom w:val="-20"/>
      <w:divBdr>
        <w:top w:val="none" w:sz="0" w:space="0" w:color="auto"/>
        <w:left w:val="none" w:sz="0" w:space="0" w:color="auto"/>
        <w:bottom w:val="none" w:sz="0" w:space="0" w:color="auto"/>
        <w:right w:val="none" w:sz="0" w:space="0" w:color="auto"/>
      </w:divBdr>
    </w:div>
    <w:div w:id="1547835933">
      <w:marLeft w:val="0"/>
      <w:marRight w:val="0"/>
      <w:marTop w:val="-20"/>
      <w:marBottom w:val="-20"/>
      <w:divBdr>
        <w:top w:val="none" w:sz="0" w:space="0" w:color="auto"/>
        <w:left w:val="none" w:sz="0" w:space="0" w:color="auto"/>
        <w:bottom w:val="none" w:sz="0" w:space="0" w:color="auto"/>
        <w:right w:val="none" w:sz="0" w:space="0" w:color="auto"/>
      </w:divBdr>
    </w:div>
    <w:div w:id="1549031383">
      <w:marLeft w:val="0"/>
      <w:marRight w:val="0"/>
      <w:marTop w:val="-20"/>
      <w:marBottom w:val="-20"/>
      <w:divBdr>
        <w:top w:val="none" w:sz="0" w:space="0" w:color="auto"/>
        <w:left w:val="none" w:sz="0" w:space="0" w:color="auto"/>
        <w:bottom w:val="none" w:sz="0" w:space="0" w:color="auto"/>
        <w:right w:val="none" w:sz="0" w:space="0" w:color="auto"/>
      </w:divBdr>
    </w:div>
    <w:div w:id="1549994743">
      <w:marLeft w:val="0"/>
      <w:marRight w:val="0"/>
      <w:marTop w:val="-20"/>
      <w:marBottom w:val="-20"/>
      <w:divBdr>
        <w:top w:val="none" w:sz="0" w:space="0" w:color="auto"/>
        <w:left w:val="none" w:sz="0" w:space="0" w:color="auto"/>
        <w:bottom w:val="none" w:sz="0" w:space="0" w:color="auto"/>
        <w:right w:val="none" w:sz="0" w:space="0" w:color="auto"/>
      </w:divBdr>
    </w:div>
    <w:div w:id="1553929766">
      <w:marLeft w:val="0"/>
      <w:marRight w:val="0"/>
      <w:marTop w:val="-20"/>
      <w:marBottom w:val="-20"/>
      <w:divBdr>
        <w:top w:val="none" w:sz="0" w:space="0" w:color="auto"/>
        <w:left w:val="none" w:sz="0" w:space="0" w:color="auto"/>
        <w:bottom w:val="none" w:sz="0" w:space="0" w:color="auto"/>
        <w:right w:val="none" w:sz="0" w:space="0" w:color="auto"/>
      </w:divBdr>
    </w:div>
    <w:div w:id="1555579134">
      <w:marLeft w:val="0"/>
      <w:marRight w:val="0"/>
      <w:marTop w:val="-20"/>
      <w:marBottom w:val="-20"/>
      <w:divBdr>
        <w:top w:val="none" w:sz="0" w:space="0" w:color="auto"/>
        <w:left w:val="none" w:sz="0" w:space="0" w:color="auto"/>
        <w:bottom w:val="none" w:sz="0" w:space="0" w:color="auto"/>
        <w:right w:val="none" w:sz="0" w:space="0" w:color="auto"/>
      </w:divBdr>
    </w:div>
    <w:div w:id="1556890094">
      <w:marLeft w:val="0"/>
      <w:marRight w:val="0"/>
      <w:marTop w:val="-20"/>
      <w:marBottom w:val="-20"/>
      <w:divBdr>
        <w:top w:val="none" w:sz="0" w:space="0" w:color="auto"/>
        <w:left w:val="none" w:sz="0" w:space="0" w:color="auto"/>
        <w:bottom w:val="none" w:sz="0" w:space="0" w:color="auto"/>
        <w:right w:val="none" w:sz="0" w:space="0" w:color="auto"/>
      </w:divBdr>
    </w:div>
    <w:div w:id="1559244292">
      <w:marLeft w:val="0"/>
      <w:marRight w:val="0"/>
      <w:marTop w:val="-20"/>
      <w:marBottom w:val="-20"/>
      <w:divBdr>
        <w:top w:val="none" w:sz="0" w:space="0" w:color="auto"/>
        <w:left w:val="none" w:sz="0" w:space="0" w:color="auto"/>
        <w:bottom w:val="none" w:sz="0" w:space="0" w:color="auto"/>
        <w:right w:val="none" w:sz="0" w:space="0" w:color="auto"/>
      </w:divBdr>
    </w:div>
    <w:div w:id="1560359432">
      <w:marLeft w:val="0"/>
      <w:marRight w:val="0"/>
      <w:marTop w:val="-20"/>
      <w:marBottom w:val="-20"/>
      <w:divBdr>
        <w:top w:val="none" w:sz="0" w:space="0" w:color="auto"/>
        <w:left w:val="none" w:sz="0" w:space="0" w:color="auto"/>
        <w:bottom w:val="none" w:sz="0" w:space="0" w:color="auto"/>
        <w:right w:val="none" w:sz="0" w:space="0" w:color="auto"/>
      </w:divBdr>
    </w:div>
    <w:div w:id="1560630133">
      <w:marLeft w:val="0"/>
      <w:marRight w:val="0"/>
      <w:marTop w:val="-20"/>
      <w:marBottom w:val="-20"/>
      <w:divBdr>
        <w:top w:val="none" w:sz="0" w:space="0" w:color="auto"/>
        <w:left w:val="none" w:sz="0" w:space="0" w:color="auto"/>
        <w:bottom w:val="none" w:sz="0" w:space="0" w:color="auto"/>
        <w:right w:val="none" w:sz="0" w:space="0" w:color="auto"/>
      </w:divBdr>
    </w:div>
    <w:div w:id="1560902837">
      <w:marLeft w:val="0"/>
      <w:marRight w:val="0"/>
      <w:marTop w:val="-20"/>
      <w:marBottom w:val="-20"/>
      <w:divBdr>
        <w:top w:val="none" w:sz="0" w:space="0" w:color="auto"/>
        <w:left w:val="none" w:sz="0" w:space="0" w:color="auto"/>
        <w:bottom w:val="none" w:sz="0" w:space="0" w:color="auto"/>
        <w:right w:val="none" w:sz="0" w:space="0" w:color="auto"/>
      </w:divBdr>
    </w:div>
    <w:div w:id="1562130057">
      <w:marLeft w:val="0"/>
      <w:marRight w:val="0"/>
      <w:marTop w:val="-20"/>
      <w:marBottom w:val="-20"/>
      <w:divBdr>
        <w:top w:val="none" w:sz="0" w:space="0" w:color="auto"/>
        <w:left w:val="none" w:sz="0" w:space="0" w:color="auto"/>
        <w:bottom w:val="none" w:sz="0" w:space="0" w:color="auto"/>
        <w:right w:val="none" w:sz="0" w:space="0" w:color="auto"/>
      </w:divBdr>
    </w:div>
    <w:div w:id="1563716640">
      <w:marLeft w:val="0"/>
      <w:marRight w:val="0"/>
      <w:marTop w:val="-20"/>
      <w:marBottom w:val="-20"/>
      <w:divBdr>
        <w:top w:val="none" w:sz="0" w:space="0" w:color="auto"/>
        <w:left w:val="none" w:sz="0" w:space="0" w:color="auto"/>
        <w:bottom w:val="none" w:sz="0" w:space="0" w:color="auto"/>
        <w:right w:val="none" w:sz="0" w:space="0" w:color="auto"/>
      </w:divBdr>
    </w:div>
    <w:div w:id="1564561666">
      <w:marLeft w:val="0"/>
      <w:marRight w:val="0"/>
      <w:marTop w:val="-20"/>
      <w:marBottom w:val="-20"/>
      <w:divBdr>
        <w:top w:val="none" w:sz="0" w:space="0" w:color="auto"/>
        <w:left w:val="none" w:sz="0" w:space="0" w:color="auto"/>
        <w:bottom w:val="none" w:sz="0" w:space="0" w:color="auto"/>
        <w:right w:val="none" w:sz="0" w:space="0" w:color="auto"/>
      </w:divBdr>
    </w:div>
    <w:div w:id="1567298149">
      <w:marLeft w:val="0"/>
      <w:marRight w:val="0"/>
      <w:marTop w:val="-20"/>
      <w:marBottom w:val="-20"/>
      <w:divBdr>
        <w:top w:val="none" w:sz="0" w:space="0" w:color="auto"/>
        <w:left w:val="none" w:sz="0" w:space="0" w:color="auto"/>
        <w:bottom w:val="none" w:sz="0" w:space="0" w:color="auto"/>
        <w:right w:val="none" w:sz="0" w:space="0" w:color="auto"/>
      </w:divBdr>
    </w:div>
    <w:div w:id="1568884030">
      <w:marLeft w:val="0"/>
      <w:marRight w:val="0"/>
      <w:marTop w:val="-20"/>
      <w:marBottom w:val="-20"/>
      <w:divBdr>
        <w:top w:val="none" w:sz="0" w:space="0" w:color="auto"/>
        <w:left w:val="none" w:sz="0" w:space="0" w:color="auto"/>
        <w:bottom w:val="none" w:sz="0" w:space="0" w:color="auto"/>
        <w:right w:val="none" w:sz="0" w:space="0" w:color="auto"/>
      </w:divBdr>
    </w:div>
    <w:div w:id="1570116970">
      <w:marLeft w:val="0"/>
      <w:marRight w:val="0"/>
      <w:marTop w:val="-20"/>
      <w:marBottom w:val="-20"/>
      <w:divBdr>
        <w:top w:val="none" w:sz="0" w:space="0" w:color="auto"/>
        <w:left w:val="none" w:sz="0" w:space="0" w:color="auto"/>
        <w:bottom w:val="none" w:sz="0" w:space="0" w:color="auto"/>
        <w:right w:val="none" w:sz="0" w:space="0" w:color="auto"/>
      </w:divBdr>
    </w:div>
    <w:div w:id="1570770641">
      <w:marLeft w:val="0"/>
      <w:marRight w:val="0"/>
      <w:marTop w:val="-20"/>
      <w:marBottom w:val="-20"/>
      <w:divBdr>
        <w:top w:val="none" w:sz="0" w:space="0" w:color="auto"/>
        <w:left w:val="none" w:sz="0" w:space="0" w:color="auto"/>
        <w:bottom w:val="none" w:sz="0" w:space="0" w:color="auto"/>
        <w:right w:val="none" w:sz="0" w:space="0" w:color="auto"/>
      </w:divBdr>
    </w:div>
    <w:div w:id="1572622538">
      <w:marLeft w:val="0"/>
      <w:marRight w:val="0"/>
      <w:marTop w:val="-20"/>
      <w:marBottom w:val="-20"/>
      <w:divBdr>
        <w:top w:val="none" w:sz="0" w:space="0" w:color="auto"/>
        <w:left w:val="none" w:sz="0" w:space="0" w:color="auto"/>
        <w:bottom w:val="none" w:sz="0" w:space="0" w:color="auto"/>
        <w:right w:val="none" w:sz="0" w:space="0" w:color="auto"/>
      </w:divBdr>
    </w:div>
    <w:div w:id="1577279062">
      <w:marLeft w:val="0"/>
      <w:marRight w:val="0"/>
      <w:marTop w:val="-20"/>
      <w:marBottom w:val="-20"/>
      <w:divBdr>
        <w:top w:val="none" w:sz="0" w:space="0" w:color="auto"/>
        <w:left w:val="none" w:sz="0" w:space="0" w:color="auto"/>
        <w:bottom w:val="none" w:sz="0" w:space="0" w:color="auto"/>
        <w:right w:val="none" w:sz="0" w:space="0" w:color="auto"/>
      </w:divBdr>
    </w:div>
    <w:div w:id="1579705458">
      <w:marLeft w:val="0"/>
      <w:marRight w:val="0"/>
      <w:marTop w:val="-20"/>
      <w:marBottom w:val="-20"/>
      <w:divBdr>
        <w:top w:val="none" w:sz="0" w:space="0" w:color="auto"/>
        <w:left w:val="none" w:sz="0" w:space="0" w:color="auto"/>
        <w:bottom w:val="none" w:sz="0" w:space="0" w:color="auto"/>
        <w:right w:val="none" w:sz="0" w:space="0" w:color="auto"/>
      </w:divBdr>
    </w:div>
    <w:div w:id="1580560952">
      <w:marLeft w:val="0"/>
      <w:marRight w:val="0"/>
      <w:marTop w:val="-20"/>
      <w:marBottom w:val="-20"/>
      <w:divBdr>
        <w:top w:val="none" w:sz="0" w:space="0" w:color="auto"/>
        <w:left w:val="none" w:sz="0" w:space="0" w:color="auto"/>
        <w:bottom w:val="none" w:sz="0" w:space="0" w:color="auto"/>
        <w:right w:val="none" w:sz="0" w:space="0" w:color="auto"/>
      </w:divBdr>
    </w:div>
    <w:div w:id="1586838484">
      <w:marLeft w:val="0"/>
      <w:marRight w:val="0"/>
      <w:marTop w:val="-20"/>
      <w:marBottom w:val="-20"/>
      <w:divBdr>
        <w:top w:val="none" w:sz="0" w:space="0" w:color="auto"/>
        <w:left w:val="none" w:sz="0" w:space="0" w:color="auto"/>
        <w:bottom w:val="none" w:sz="0" w:space="0" w:color="auto"/>
        <w:right w:val="none" w:sz="0" w:space="0" w:color="auto"/>
      </w:divBdr>
    </w:div>
    <w:div w:id="1586841474">
      <w:marLeft w:val="0"/>
      <w:marRight w:val="0"/>
      <w:marTop w:val="-20"/>
      <w:marBottom w:val="-20"/>
      <w:divBdr>
        <w:top w:val="none" w:sz="0" w:space="0" w:color="auto"/>
        <w:left w:val="none" w:sz="0" w:space="0" w:color="auto"/>
        <w:bottom w:val="none" w:sz="0" w:space="0" w:color="auto"/>
        <w:right w:val="none" w:sz="0" w:space="0" w:color="auto"/>
      </w:divBdr>
    </w:div>
    <w:div w:id="1587106355">
      <w:marLeft w:val="0"/>
      <w:marRight w:val="0"/>
      <w:marTop w:val="-20"/>
      <w:marBottom w:val="-20"/>
      <w:divBdr>
        <w:top w:val="none" w:sz="0" w:space="0" w:color="auto"/>
        <w:left w:val="none" w:sz="0" w:space="0" w:color="auto"/>
        <w:bottom w:val="none" w:sz="0" w:space="0" w:color="auto"/>
        <w:right w:val="none" w:sz="0" w:space="0" w:color="auto"/>
      </w:divBdr>
    </w:div>
    <w:div w:id="1589582573">
      <w:marLeft w:val="0"/>
      <w:marRight w:val="0"/>
      <w:marTop w:val="-20"/>
      <w:marBottom w:val="-20"/>
      <w:divBdr>
        <w:top w:val="none" w:sz="0" w:space="0" w:color="auto"/>
        <w:left w:val="none" w:sz="0" w:space="0" w:color="auto"/>
        <w:bottom w:val="none" w:sz="0" w:space="0" w:color="auto"/>
        <w:right w:val="none" w:sz="0" w:space="0" w:color="auto"/>
      </w:divBdr>
    </w:div>
    <w:div w:id="1589733214">
      <w:marLeft w:val="0"/>
      <w:marRight w:val="0"/>
      <w:marTop w:val="-20"/>
      <w:marBottom w:val="-20"/>
      <w:divBdr>
        <w:top w:val="none" w:sz="0" w:space="0" w:color="auto"/>
        <w:left w:val="none" w:sz="0" w:space="0" w:color="auto"/>
        <w:bottom w:val="none" w:sz="0" w:space="0" w:color="auto"/>
        <w:right w:val="none" w:sz="0" w:space="0" w:color="auto"/>
      </w:divBdr>
    </w:div>
    <w:div w:id="1589802446">
      <w:marLeft w:val="0"/>
      <w:marRight w:val="0"/>
      <w:marTop w:val="-20"/>
      <w:marBottom w:val="-20"/>
      <w:divBdr>
        <w:top w:val="none" w:sz="0" w:space="0" w:color="auto"/>
        <w:left w:val="none" w:sz="0" w:space="0" w:color="auto"/>
        <w:bottom w:val="none" w:sz="0" w:space="0" w:color="auto"/>
        <w:right w:val="none" w:sz="0" w:space="0" w:color="auto"/>
      </w:divBdr>
    </w:div>
    <w:div w:id="1590582750">
      <w:marLeft w:val="0"/>
      <w:marRight w:val="0"/>
      <w:marTop w:val="-20"/>
      <w:marBottom w:val="-20"/>
      <w:divBdr>
        <w:top w:val="none" w:sz="0" w:space="0" w:color="auto"/>
        <w:left w:val="none" w:sz="0" w:space="0" w:color="auto"/>
        <w:bottom w:val="none" w:sz="0" w:space="0" w:color="auto"/>
        <w:right w:val="none" w:sz="0" w:space="0" w:color="auto"/>
      </w:divBdr>
    </w:div>
    <w:div w:id="1590843133">
      <w:marLeft w:val="0"/>
      <w:marRight w:val="0"/>
      <w:marTop w:val="-20"/>
      <w:marBottom w:val="-20"/>
      <w:divBdr>
        <w:top w:val="none" w:sz="0" w:space="0" w:color="auto"/>
        <w:left w:val="none" w:sz="0" w:space="0" w:color="auto"/>
        <w:bottom w:val="none" w:sz="0" w:space="0" w:color="auto"/>
        <w:right w:val="none" w:sz="0" w:space="0" w:color="auto"/>
      </w:divBdr>
    </w:div>
    <w:div w:id="1590963179">
      <w:marLeft w:val="0"/>
      <w:marRight w:val="0"/>
      <w:marTop w:val="-20"/>
      <w:marBottom w:val="-20"/>
      <w:divBdr>
        <w:top w:val="none" w:sz="0" w:space="0" w:color="auto"/>
        <w:left w:val="none" w:sz="0" w:space="0" w:color="auto"/>
        <w:bottom w:val="none" w:sz="0" w:space="0" w:color="auto"/>
        <w:right w:val="none" w:sz="0" w:space="0" w:color="auto"/>
      </w:divBdr>
    </w:div>
    <w:div w:id="1593736063">
      <w:marLeft w:val="0"/>
      <w:marRight w:val="0"/>
      <w:marTop w:val="-20"/>
      <w:marBottom w:val="-20"/>
      <w:divBdr>
        <w:top w:val="none" w:sz="0" w:space="0" w:color="auto"/>
        <w:left w:val="none" w:sz="0" w:space="0" w:color="auto"/>
        <w:bottom w:val="none" w:sz="0" w:space="0" w:color="auto"/>
        <w:right w:val="none" w:sz="0" w:space="0" w:color="auto"/>
      </w:divBdr>
    </w:div>
    <w:div w:id="1594389128">
      <w:marLeft w:val="0"/>
      <w:marRight w:val="0"/>
      <w:marTop w:val="-20"/>
      <w:marBottom w:val="-20"/>
      <w:divBdr>
        <w:top w:val="none" w:sz="0" w:space="0" w:color="auto"/>
        <w:left w:val="none" w:sz="0" w:space="0" w:color="auto"/>
        <w:bottom w:val="none" w:sz="0" w:space="0" w:color="auto"/>
        <w:right w:val="none" w:sz="0" w:space="0" w:color="auto"/>
      </w:divBdr>
    </w:div>
    <w:div w:id="1594704860">
      <w:marLeft w:val="0"/>
      <w:marRight w:val="0"/>
      <w:marTop w:val="-20"/>
      <w:marBottom w:val="-20"/>
      <w:divBdr>
        <w:top w:val="none" w:sz="0" w:space="0" w:color="auto"/>
        <w:left w:val="none" w:sz="0" w:space="0" w:color="auto"/>
        <w:bottom w:val="none" w:sz="0" w:space="0" w:color="auto"/>
        <w:right w:val="none" w:sz="0" w:space="0" w:color="auto"/>
      </w:divBdr>
    </w:div>
    <w:div w:id="1595436174">
      <w:marLeft w:val="0"/>
      <w:marRight w:val="0"/>
      <w:marTop w:val="-20"/>
      <w:marBottom w:val="-20"/>
      <w:divBdr>
        <w:top w:val="none" w:sz="0" w:space="0" w:color="auto"/>
        <w:left w:val="none" w:sz="0" w:space="0" w:color="auto"/>
        <w:bottom w:val="none" w:sz="0" w:space="0" w:color="auto"/>
        <w:right w:val="none" w:sz="0" w:space="0" w:color="auto"/>
      </w:divBdr>
    </w:div>
    <w:div w:id="1595939971">
      <w:marLeft w:val="0"/>
      <w:marRight w:val="0"/>
      <w:marTop w:val="-20"/>
      <w:marBottom w:val="-20"/>
      <w:divBdr>
        <w:top w:val="none" w:sz="0" w:space="0" w:color="auto"/>
        <w:left w:val="none" w:sz="0" w:space="0" w:color="auto"/>
        <w:bottom w:val="none" w:sz="0" w:space="0" w:color="auto"/>
        <w:right w:val="none" w:sz="0" w:space="0" w:color="auto"/>
      </w:divBdr>
    </w:div>
    <w:div w:id="1596136874">
      <w:marLeft w:val="0"/>
      <w:marRight w:val="0"/>
      <w:marTop w:val="-20"/>
      <w:marBottom w:val="-20"/>
      <w:divBdr>
        <w:top w:val="none" w:sz="0" w:space="0" w:color="auto"/>
        <w:left w:val="none" w:sz="0" w:space="0" w:color="auto"/>
        <w:bottom w:val="none" w:sz="0" w:space="0" w:color="auto"/>
        <w:right w:val="none" w:sz="0" w:space="0" w:color="auto"/>
      </w:divBdr>
    </w:div>
    <w:div w:id="1596354112">
      <w:marLeft w:val="0"/>
      <w:marRight w:val="0"/>
      <w:marTop w:val="-20"/>
      <w:marBottom w:val="-20"/>
      <w:divBdr>
        <w:top w:val="none" w:sz="0" w:space="0" w:color="auto"/>
        <w:left w:val="none" w:sz="0" w:space="0" w:color="auto"/>
        <w:bottom w:val="none" w:sz="0" w:space="0" w:color="auto"/>
        <w:right w:val="none" w:sz="0" w:space="0" w:color="auto"/>
      </w:divBdr>
    </w:div>
    <w:div w:id="1596985544">
      <w:marLeft w:val="0"/>
      <w:marRight w:val="0"/>
      <w:marTop w:val="-20"/>
      <w:marBottom w:val="-20"/>
      <w:divBdr>
        <w:top w:val="none" w:sz="0" w:space="0" w:color="auto"/>
        <w:left w:val="none" w:sz="0" w:space="0" w:color="auto"/>
        <w:bottom w:val="none" w:sz="0" w:space="0" w:color="auto"/>
        <w:right w:val="none" w:sz="0" w:space="0" w:color="auto"/>
      </w:divBdr>
    </w:div>
    <w:div w:id="1599828912">
      <w:marLeft w:val="0"/>
      <w:marRight w:val="0"/>
      <w:marTop w:val="-20"/>
      <w:marBottom w:val="-20"/>
      <w:divBdr>
        <w:top w:val="none" w:sz="0" w:space="0" w:color="auto"/>
        <w:left w:val="none" w:sz="0" w:space="0" w:color="auto"/>
        <w:bottom w:val="none" w:sz="0" w:space="0" w:color="auto"/>
        <w:right w:val="none" w:sz="0" w:space="0" w:color="auto"/>
      </w:divBdr>
    </w:div>
    <w:div w:id="1600018519">
      <w:marLeft w:val="0"/>
      <w:marRight w:val="0"/>
      <w:marTop w:val="-20"/>
      <w:marBottom w:val="-20"/>
      <w:divBdr>
        <w:top w:val="none" w:sz="0" w:space="0" w:color="auto"/>
        <w:left w:val="none" w:sz="0" w:space="0" w:color="auto"/>
        <w:bottom w:val="none" w:sz="0" w:space="0" w:color="auto"/>
        <w:right w:val="none" w:sz="0" w:space="0" w:color="auto"/>
      </w:divBdr>
    </w:div>
    <w:div w:id="1601445906">
      <w:marLeft w:val="0"/>
      <w:marRight w:val="0"/>
      <w:marTop w:val="-20"/>
      <w:marBottom w:val="-20"/>
      <w:divBdr>
        <w:top w:val="none" w:sz="0" w:space="0" w:color="auto"/>
        <w:left w:val="none" w:sz="0" w:space="0" w:color="auto"/>
        <w:bottom w:val="none" w:sz="0" w:space="0" w:color="auto"/>
        <w:right w:val="none" w:sz="0" w:space="0" w:color="auto"/>
      </w:divBdr>
    </w:div>
    <w:div w:id="1601720437">
      <w:marLeft w:val="0"/>
      <w:marRight w:val="0"/>
      <w:marTop w:val="-20"/>
      <w:marBottom w:val="-20"/>
      <w:divBdr>
        <w:top w:val="none" w:sz="0" w:space="0" w:color="auto"/>
        <w:left w:val="none" w:sz="0" w:space="0" w:color="auto"/>
        <w:bottom w:val="none" w:sz="0" w:space="0" w:color="auto"/>
        <w:right w:val="none" w:sz="0" w:space="0" w:color="auto"/>
      </w:divBdr>
    </w:div>
    <w:div w:id="1602564805">
      <w:marLeft w:val="0"/>
      <w:marRight w:val="0"/>
      <w:marTop w:val="-20"/>
      <w:marBottom w:val="-20"/>
      <w:divBdr>
        <w:top w:val="none" w:sz="0" w:space="0" w:color="auto"/>
        <w:left w:val="none" w:sz="0" w:space="0" w:color="auto"/>
        <w:bottom w:val="none" w:sz="0" w:space="0" w:color="auto"/>
        <w:right w:val="none" w:sz="0" w:space="0" w:color="auto"/>
      </w:divBdr>
    </w:div>
    <w:div w:id="1605309061">
      <w:marLeft w:val="0"/>
      <w:marRight w:val="0"/>
      <w:marTop w:val="-20"/>
      <w:marBottom w:val="-20"/>
      <w:divBdr>
        <w:top w:val="none" w:sz="0" w:space="0" w:color="auto"/>
        <w:left w:val="none" w:sz="0" w:space="0" w:color="auto"/>
        <w:bottom w:val="none" w:sz="0" w:space="0" w:color="auto"/>
        <w:right w:val="none" w:sz="0" w:space="0" w:color="auto"/>
      </w:divBdr>
    </w:div>
    <w:div w:id="1605452449">
      <w:marLeft w:val="0"/>
      <w:marRight w:val="0"/>
      <w:marTop w:val="-20"/>
      <w:marBottom w:val="-20"/>
      <w:divBdr>
        <w:top w:val="none" w:sz="0" w:space="0" w:color="auto"/>
        <w:left w:val="none" w:sz="0" w:space="0" w:color="auto"/>
        <w:bottom w:val="none" w:sz="0" w:space="0" w:color="auto"/>
        <w:right w:val="none" w:sz="0" w:space="0" w:color="auto"/>
      </w:divBdr>
    </w:div>
    <w:div w:id="1609509345">
      <w:marLeft w:val="0"/>
      <w:marRight w:val="0"/>
      <w:marTop w:val="-20"/>
      <w:marBottom w:val="-20"/>
      <w:divBdr>
        <w:top w:val="none" w:sz="0" w:space="0" w:color="auto"/>
        <w:left w:val="none" w:sz="0" w:space="0" w:color="auto"/>
        <w:bottom w:val="none" w:sz="0" w:space="0" w:color="auto"/>
        <w:right w:val="none" w:sz="0" w:space="0" w:color="auto"/>
      </w:divBdr>
    </w:div>
    <w:div w:id="1610156925">
      <w:marLeft w:val="0"/>
      <w:marRight w:val="0"/>
      <w:marTop w:val="-20"/>
      <w:marBottom w:val="-20"/>
      <w:divBdr>
        <w:top w:val="none" w:sz="0" w:space="0" w:color="auto"/>
        <w:left w:val="none" w:sz="0" w:space="0" w:color="auto"/>
        <w:bottom w:val="none" w:sz="0" w:space="0" w:color="auto"/>
        <w:right w:val="none" w:sz="0" w:space="0" w:color="auto"/>
      </w:divBdr>
    </w:div>
    <w:div w:id="1611013460">
      <w:marLeft w:val="0"/>
      <w:marRight w:val="0"/>
      <w:marTop w:val="-20"/>
      <w:marBottom w:val="-20"/>
      <w:divBdr>
        <w:top w:val="none" w:sz="0" w:space="0" w:color="auto"/>
        <w:left w:val="none" w:sz="0" w:space="0" w:color="auto"/>
        <w:bottom w:val="none" w:sz="0" w:space="0" w:color="auto"/>
        <w:right w:val="none" w:sz="0" w:space="0" w:color="auto"/>
      </w:divBdr>
    </w:div>
    <w:div w:id="1611543590">
      <w:marLeft w:val="0"/>
      <w:marRight w:val="0"/>
      <w:marTop w:val="-20"/>
      <w:marBottom w:val="-20"/>
      <w:divBdr>
        <w:top w:val="none" w:sz="0" w:space="0" w:color="auto"/>
        <w:left w:val="none" w:sz="0" w:space="0" w:color="auto"/>
        <w:bottom w:val="none" w:sz="0" w:space="0" w:color="auto"/>
        <w:right w:val="none" w:sz="0" w:space="0" w:color="auto"/>
      </w:divBdr>
    </w:div>
    <w:div w:id="1611938586">
      <w:marLeft w:val="0"/>
      <w:marRight w:val="0"/>
      <w:marTop w:val="-20"/>
      <w:marBottom w:val="-20"/>
      <w:divBdr>
        <w:top w:val="none" w:sz="0" w:space="0" w:color="auto"/>
        <w:left w:val="none" w:sz="0" w:space="0" w:color="auto"/>
        <w:bottom w:val="none" w:sz="0" w:space="0" w:color="auto"/>
        <w:right w:val="none" w:sz="0" w:space="0" w:color="auto"/>
      </w:divBdr>
    </w:div>
    <w:div w:id="1613367653">
      <w:marLeft w:val="0"/>
      <w:marRight w:val="0"/>
      <w:marTop w:val="-20"/>
      <w:marBottom w:val="-20"/>
      <w:divBdr>
        <w:top w:val="none" w:sz="0" w:space="0" w:color="auto"/>
        <w:left w:val="none" w:sz="0" w:space="0" w:color="auto"/>
        <w:bottom w:val="none" w:sz="0" w:space="0" w:color="auto"/>
        <w:right w:val="none" w:sz="0" w:space="0" w:color="auto"/>
      </w:divBdr>
    </w:div>
    <w:div w:id="1614676600">
      <w:marLeft w:val="0"/>
      <w:marRight w:val="0"/>
      <w:marTop w:val="-20"/>
      <w:marBottom w:val="-20"/>
      <w:divBdr>
        <w:top w:val="none" w:sz="0" w:space="0" w:color="auto"/>
        <w:left w:val="none" w:sz="0" w:space="0" w:color="auto"/>
        <w:bottom w:val="none" w:sz="0" w:space="0" w:color="auto"/>
        <w:right w:val="none" w:sz="0" w:space="0" w:color="auto"/>
      </w:divBdr>
    </w:div>
    <w:div w:id="1618178644">
      <w:marLeft w:val="0"/>
      <w:marRight w:val="0"/>
      <w:marTop w:val="-20"/>
      <w:marBottom w:val="-20"/>
      <w:divBdr>
        <w:top w:val="none" w:sz="0" w:space="0" w:color="auto"/>
        <w:left w:val="none" w:sz="0" w:space="0" w:color="auto"/>
        <w:bottom w:val="none" w:sz="0" w:space="0" w:color="auto"/>
        <w:right w:val="none" w:sz="0" w:space="0" w:color="auto"/>
      </w:divBdr>
    </w:div>
    <w:div w:id="1618878342">
      <w:marLeft w:val="0"/>
      <w:marRight w:val="0"/>
      <w:marTop w:val="-20"/>
      <w:marBottom w:val="-20"/>
      <w:divBdr>
        <w:top w:val="none" w:sz="0" w:space="0" w:color="auto"/>
        <w:left w:val="none" w:sz="0" w:space="0" w:color="auto"/>
        <w:bottom w:val="none" w:sz="0" w:space="0" w:color="auto"/>
        <w:right w:val="none" w:sz="0" w:space="0" w:color="auto"/>
      </w:divBdr>
    </w:div>
    <w:div w:id="1620838163">
      <w:marLeft w:val="0"/>
      <w:marRight w:val="0"/>
      <w:marTop w:val="-20"/>
      <w:marBottom w:val="-20"/>
      <w:divBdr>
        <w:top w:val="none" w:sz="0" w:space="0" w:color="auto"/>
        <w:left w:val="none" w:sz="0" w:space="0" w:color="auto"/>
        <w:bottom w:val="none" w:sz="0" w:space="0" w:color="auto"/>
        <w:right w:val="none" w:sz="0" w:space="0" w:color="auto"/>
      </w:divBdr>
    </w:div>
    <w:div w:id="1621450579">
      <w:marLeft w:val="0"/>
      <w:marRight w:val="0"/>
      <w:marTop w:val="-20"/>
      <w:marBottom w:val="-20"/>
      <w:divBdr>
        <w:top w:val="none" w:sz="0" w:space="0" w:color="auto"/>
        <w:left w:val="none" w:sz="0" w:space="0" w:color="auto"/>
        <w:bottom w:val="none" w:sz="0" w:space="0" w:color="auto"/>
        <w:right w:val="none" w:sz="0" w:space="0" w:color="auto"/>
      </w:divBdr>
    </w:div>
    <w:div w:id="1623078213">
      <w:marLeft w:val="0"/>
      <w:marRight w:val="0"/>
      <w:marTop w:val="-20"/>
      <w:marBottom w:val="-20"/>
      <w:divBdr>
        <w:top w:val="none" w:sz="0" w:space="0" w:color="auto"/>
        <w:left w:val="none" w:sz="0" w:space="0" w:color="auto"/>
        <w:bottom w:val="none" w:sz="0" w:space="0" w:color="auto"/>
        <w:right w:val="none" w:sz="0" w:space="0" w:color="auto"/>
      </w:divBdr>
    </w:div>
    <w:div w:id="1625965235">
      <w:marLeft w:val="0"/>
      <w:marRight w:val="0"/>
      <w:marTop w:val="-20"/>
      <w:marBottom w:val="-20"/>
      <w:divBdr>
        <w:top w:val="none" w:sz="0" w:space="0" w:color="auto"/>
        <w:left w:val="none" w:sz="0" w:space="0" w:color="auto"/>
        <w:bottom w:val="none" w:sz="0" w:space="0" w:color="auto"/>
        <w:right w:val="none" w:sz="0" w:space="0" w:color="auto"/>
      </w:divBdr>
    </w:div>
    <w:div w:id="1626620491">
      <w:marLeft w:val="0"/>
      <w:marRight w:val="0"/>
      <w:marTop w:val="-20"/>
      <w:marBottom w:val="-20"/>
      <w:divBdr>
        <w:top w:val="none" w:sz="0" w:space="0" w:color="auto"/>
        <w:left w:val="none" w:sz="0" w:space="0" w:color="auto"/>
        <w:bottom w:val="none" w:sz="0" w:space="0" w:color="auto"/>
        <w:right w:val="none" w:sz="0" w:space="0" w:color="auto"/>
      </w:divBdr>
    </w:div>
    <w:div w:id="1629625748">
      <w:marLeft w:val="0"/>
      <w:marRight w:val="0"/>
      <w:marTop w:val="-20"/>
      <w:marBottom w:val="-20"/>
      <w:divBdr>
        <w:top w:val="none" w:sz="0" w:space="0" w:color="auto"/>
        <w:left w:val="none" w:sz="0" w:space="0" w:color="auto"/>
        <w:bottom w:val="none" w:sz="0" w:space="0" w:color="auto"/>
        <w:right w:val="none" w:sz="0" w:space="0" w:color="auto"/>
      </w:divBdr>
    </w:div>
    <w:div w:id="1629821734">
      <w:marLeft w:val="0"/>
      <w:marRight w:val="0"/>
      <w:marTop w:val="-20"/>
      <w:marBottom w:val="-20"/>
      <w:divBdr>
        <w:top w:val="none" w:sz="0" w:space="0" w:color="auto"/>
        <w:left w:val="none" w:sz="0" w:space="0" w:color="auto"/>
        <w:bottom w:val="none" w:sz="0" w:space="0" w:color="auto"/>
        <w:right w:val="none" w:sz="0" w:space="0" w:color="auto"/>
      </w:divBdr>
    </w:div>
    <w:div w:id="1630894871">
      <w:marLeft w:val="0"/>
      <w:marRight w:val="0"/>
      <w:marTop w:val="-20"/>
      <w:marBottom w:val="-20"/>
      <w:divBdr>
        <w:top w:val="none" w:sz="0" w:space="0" w:color="auto"/>
        <w:left w:val="none" w:sz="0" w:space="0" w:color="auto"/>
        <w:bottom w:val="none" w:sz="0" w:space="0" w:color="auto"/>
        <w:right w:val="none" w:sz="0" w:space="0" w:color="auto"/>
      </w:divBdr>
    </w:div>
    <w:div w:id="1631934169">
      <w:marLeft w:val="0"/>
      <w:marRight w:val="0"/>
      <w:marTop w:val="-20"/>
      <w:marBottom w:val="-20"/>
      <w:divBdr>
        <w:top w:val="none" w:sz="0" w:space="0" w:color="auto"/>
        <w:left w:val="none" w:sz="0" w:space="0" w:color="auto"/>
        <w:bottom w:val="none" w:sz="0" w:space="0" w:color="auto"/>
        <w:right w:val="none" w:sz="0" w:space="0" w:color="auto"/>
      </w:divBdr>
    </w:div>
    <w:div w:id="1632057122">
      <w:marLeft w:val="0"/>
      <w:marRight w:val="0"/>
      <w:marTop w:val="-20"/>
      <w:marBottom w:val="-20"/>
      <w:divBdr>
        <w:top w:val="none" w:sz="0" w:space="0" w:color="auto"/>
        <w:left w:val="none" w:sz="0" w:space="0" w:color="auto"/>
        <w:bottom w:val="none" w:sz="0" w:space="0" w:color="auto"/>
        <w:right w:val="none" w:sz="0" w:space="0" w:color="auto"/>
      </w:divBdr>
    </w:div>
    <w:div w:id="1632251048">
      <w:marLeft w:val="0"/>
      <w:marRight w:val="0"/>
      <w:marTop w:val="-20"/>
      <w:marBottom w:val="-20"/>
      <w:divBdr>
        <w:top w:val="none" w:sz="0" w:space="0" w:color="auto"/>
        <w:left w:val="none" w:sz="0" w:space="0" w:color="auto"/>
        <w:bottom w:val="none" w:sz="0" w:space="0" w:color="auto"/>
        <w:right w:val="none" w:sz="0" w:space="0" w:color="auto"/>
      </w:divBdr>
    </w:div>
    <w:div w:id="1633556211">
      <w:marLeft w:val="0"/>
      <w:marRight w:val="0"/>
      <w:marTop w:val="-20"/>
      <w:marBottom w:val="-20"/>
      <w:divBdr>
        <w:top w:val="none" w:sz="0" w:space="0" w:color="auto"/>
        <w:left w:val="none" w:sz="0" w:space="0" w:color="auto"/>
        <w:bottom w:val="none" w:sz="0" w:space="0" w:color="auto"/>
        <w:right w:val="none" w:sz="0" w:space="0" w:color="auto"/>
      </w:divBdr>
    </w:div>
    <w:div w:id="1636521686">
      <w:marLeft w:val="0"/>
      <w:marRight w:val="0"/>
      <w:marTop w:val="-20"/>
      <w:marBottom w:val="-20"/>
      <w:divBdr>
        <w:top w:val="none" w:sz="0" w:space="0" w:color="auto"/>
        <w:left w:val="none" w:sz="0" w:space="0" w:color="auto"/>
        <w:bottom w:val="none" w:sz="0" w:space="0" w:color="auto"/>
        <w:right w:val="none" w:sz="0" w:space="0" w:color="auto"/>
      </w:divBdr>
    </w:div>
    <w:div w:id="1637492908">
      <w:marLeft w:val="0"/>
      <w:marRight w:val="0"/>
      <w:marTop w:val="-20"/>
      <w:marBottom w:val="-20"/>
      <w:divBdr>
        <w:top w:val="none" w:sz="0" w:space="0" w:color="auto"/>
        <w:left w:val="none" w:sz="0" w:space="0" w:color="auto"/>
        <w:bottom w:val="none" w:sz="0" w:space="0" w:color="auto"/>
        <w:right w:val="none" w:sz="0" w:space="0" w:color="auto"/>
      </w:divBdr>
    </w:div>
    <w:div w:id="1640383974">
      <w:marLeft w:val="0"/>
      <w:marRight w:val="0"/>
      <w:marTop w:val="-20"/>
      <w:marBottom w:val="-20"/>
      <w:divBdr>
        <w:top w:val="none" w:sz="0" w:space="0" w:color="auto"/>
        <w:left w:val="none" w:sz="0" w:space="0" w:color="auto"/>
        <w:bottom w:val="none" w:sz="0" w:space="0" w:color="auto"/>
        <w:right w:val="none" w:sz="0" w:space="0" w:color="auto"/>
      </w:divBdr>
    </w:div>
    <w:div w:id="1641760718">
      <w:marLeft w:val="0"/>
      <w:marRight w:val="0"/>
      <w:marTop w:val="-20"/>
      <w:marBottom w:val="-20"/>
      <w:divBdr>
        <w:top w:val="none" w:sz="0" w:space="0" w:color="auto"/>
        <w:left w:val="none" w:sz="0" w:space="0" w:color="auto"/>
        <w:bottom w:val="none" w:sz="0" w:space="0" w:color="auto"/>
        <w:right w:val="none" w:sz="0" w:space="0" w:color="auto"/>
      </w:divBdr>
    </w:div>
    <w:div w:id="1643921612">
      <w:marLeft w:val="0"/>
      <w:marRight w:val="0"/>
      <w:marTop w:val="-20"/>
      <w:marBottom w:val="-20"/>
      <w:divBdr>
        <w:top w:val="none" w:sz="0" w:space="0" w:color="auto"/>
        <w:left w:val="none" w:sz="0" w:space="0" w:color="auto"/>
        <w:bottom w:val="none" w:sz="0" w:space="0" w:color="auto"/>
        <w:right w:val="none" w:sz="0" w:space="0" w:color="auto"/>
      </w:divBdr>
    </w:div>
    <w:div w:id="1646206347">
      <w:marLeft w:val="0"/>
      <w:marRight w:val="0"/>
      <w:marTop w:val="-20"/>
      <w:marBottom w:val="-20"/>
      <w:divBdr>
        <w:top w:val="none" w:sz="0" w:space="0" w:color="auto"/>
        <w:left w:val="none" w:sz="0" w:space="0" w:color="auto"/>
        <w:bottom w:val="none" w:sz="0" w:space="0" w:color="auto"/>
        <w:right w:val="none" w:sz="0" w:space="0" w:color="auto"/>
      </w:divBdr>
    </w:div>
    <w:div w:id="1647784060">
      <w:marLeft w:val="0"/>
      <w:marRight w:val="0"/>
      <w:marTop w:val="-20"/>
      <w:marBottom w:val="-20"/>
      <w:divBdr>
        <w:top w:val="none" w:sz="0" w:space="0" w:color="auto"/>
        <w:left w:val="none" w:sz="0" w:space="0" w:color="auto"/>
        <w:bottom w:val="none" w:sz="0" w:space="0" w:color="auto"/>
        <w:right w:val="none" w:sz="0" w:space="0" w:color="auto"/>
      </w:divBdr>
    </w:div>
    <w:div w:id="1649363808">
      <w:marLeft w:val="0"/>
      <w:marRight w:val="0"/>
      <w:marTop w:val="-20"/>
      <w:marBottom w:val="-20"/>
      <w:divBdr>
        <w:top w:val="none" w:sz="0" w:space="0" w:color="auto"/>
        <w:left w:val="none" w:sz="0" w:space="0" w:color="auto"/>
        <w:bottom w:val="none" w:sz="0" w:space="0" w:color="auto"/>
        <w:right w:val="none" w:sz="0" w:space="0" w:color="auto"/>
      </w:divBdr>
    </w:div>
    <w:div w:id="1650401955">
      <w:marLeft w:val="0"/>
      <w:marRight w:val="0"/>
      <w:marTop w:val="-20"/>
      <w:marBottom w:val="-20"/>
      <w:divBdr>
        <w:top w:val="none" w:sz="0" w:space="0" w:color="auto"/>
        <w:left w:val="none" w:sz="0" w:space="0" w:color="auto"/>
        <w:bottom w:val="none" w:sz="0" w:space="0" w:color="auto"/>
        <w:right w:val="none" w:sz="0" w:space="0" w:color="auto"/>
      </w:divBdr>
    </w:div>
    <w:div w:id="1651786772">
      <w:marLeft w:val="0"/>
      <w:marRight w:val="0"/>
      <w:marTop w:val="-20"/>
      <w:marBottom w:val="-20"/>
      <w:divBdr>
        <w:top w:val="none" w:sz="0" w:space="0" w:color="auto"/>
        <w:left w:val="none" w:sz="0" w:space="0" w:color="auto"/>
        <w:bottom w:val="none" w:sz="0" w:space="0" w:color="auto"/>
        <w:right w:val="none" w:sz="0" w:space="0" w:color="auto"/>
      </w:divBdr>
    </w:div>
    <w:div w:id="1652784306">
      <w:marLeft w:val="0"/>
      <w:marRight w:val="0"/>
      <w:marTop w:val="-20"/>
      <w:marBottom w:val="-20"/>
      <w:divBdr>
        <w:top w:val="none" w:sz="0" w:space="0" w:color="auto"/>
        <w:left w:val="none" w:sz="0" w:space="0" w:color="auto"/>
        <w:bottom w:val="none" w:sz="0" w:space="0" w:color="auto"/>
        <w:right w:val="none" w:sz="0" w:space="0" w:color="auto"/>
      </w:divBdr>
    </w:div>
    <w:div w:id="1653559640">
      <w:marLeft w:val="0"/>
      <w:marRight w:val="0"/>
      <w:marTop w:val="-20"/>
      <w:marBottom w:val="-20"/>
      <w:divBdr>
        <w:top w:val="none" w:sz="0" w:space="0" w:color="auto"/>
        <w:left w:val="none" w:sz="0" w:space="0" w:color="auto"/>
        <w:bottom w:val="none" w:sz="0" w:space="0" w:color="auto"/>
        <w:right w:val="none" w:sz="0" w:space="0" w:color="auto"/>
      </w:divBdr>
    </w:div>
    <w:div w:id="1654603839">
      <w:marLeft w:val="0"/>
      <w:marRight w:val="0"/>
      <w:marTop w:val="-20"/>
      <w:marBottom w:val="-20"/>
      <w:divBdr>
        <w:top w:val="none" w:sz="0" w:space="0" w:color="auto"/>
        <w:left w:val="none" w:sz="0" w:space="0" w:color="auto"/>
        <w:bottom w:val="none" w:sz="0" w:space="0" w:color="auto"/>
        <w:right w:val="none" w:sz="0" w:space="0" w:color="auto"/>
      </w:divBdr>
    </w:div>
    <w:div w:id="1654790699">
      <w:marLeft w:val="0"/>
      <w:marRight w:val="0"/>
      <w:marTop w:val="-20"/>
      <w:marBottom w:val="-20"/>
      <w:divBdr>
        <w:top w:val="none" w:sz="0" w:space="0" w:color="auto"/>
        <w:left w:val="none" w:sz="0" w:space="0" w:color="auto"/>
        <w:bottom w:val="none" w:sz="0" w:space="0" w:color="auto"/>
        <w:right w:val="none" w:sz="0" w:space="0" w:color="auto"/>
      </w:divBdr>
    </w:div>
    <w:div w:id="1656373315">
      <w:marLeft w:val="0"/>
      <w:marRight w:val="0"/>
      <w:marTop w:val="-20"/>
      <w:marBottom w:val="-20"/>
      <w:divBdr>
        <w:top w:val="none" w:sz="0" w:space="0" w:color="auto"/>
        <w:left w:val="none" w:sz="0" w:space="0" w:color="auto"/>
        <w:bottom w:val="none" w:sz="0" w:space="0" w:color="auto"/>
        <w:right w:val="none" w:sz="0" w:space="0" w:color="auto"/>
      </w:divBdr>
    </w:div>
    <w:div w:id="1656836807">
      <w:marLeft w:val="0"/>
      <w:marRight w:val="0"/>
      <w:marTop w:val="-20"/>
      <w:marBottom w:val="-20"/>
      <w:divBdr>
        <w:top w:val="none" w:sz="0" w:space="0" w:color="auto"/>
        <w:left w:val="none" w:sz="0" w:space="0" w:color="auto"/>
        <w:bottom w:val="none" w:sz="0" w:space="0" w:color="auto"/>
        <w:right w:val="none" w:sz="0" w:space="0" w:color="auto"/>
      </w:divBdr>
    </w:div>
    <w:div w:id="1657144052">
      <w:marLeft w:val="0"/>
      <w:marRight w:val="0"/>
      <w:marTop w:val="-20"/>
      <w:marBottom w:val="-20"/>
      <w:divBdr>
        <w:top w:val="none" w:sz="0" w:space="0" w:color="auto"/>
        <w:left w:val="none" w:sz="0" w:space="0" w:color="auto"/>
        <w:bottom w:val="none" w:sz="0" w:space="0" w:color="auto"/>
        <w:right w:val="none" w:sz="0" w:space="0" w:color="auto"/>
      </w:divBdr>
    </w:div>
    <w:div w:id="1657565260">
      <w:marLeft w:val="0"/>
      <w:marRight w:val="0"/>
      <w:marTop w:val="-20"/>
      <w:marBottom w:val="-20"/>
      <w:divBdr>
        <w:top w:val="none" w:sz="0" w:space="0" w:color="auto"/>
        <w:left w:val="none" w:sz="0" w:space="0" w:color="auto"/>
        <w:bottom w:val="none" w:sz="0" w:space="0" w:color="auto"/>
        <w:right w:val="none" w:sz="0" w:space="0" w:color="auto"/>
      </w:divBdr>
    </w:div>
    <w:div w:id="1658224390">
      <w:marLeft w:val="0"/>
      <w:marRight w:val="0"/>
      <w:marTop w:val="-20"/>
      <w:marBottom w:val="-20"/>
      <w:divBdr>
        <w:top w:val="none" w:sz="0" w:space="0" w:color="auto"/>
        <w:left w:val="none" w:sz="0" w:space="0" w:color="auto"/>
        <w:bottom w:val="none" w:sz="0" w:space="0" w:color="auto"/>
        <w:right w:val="none" w:sz="0" w:space="0" w:color="auto"/>
      </w:divBdr>
      <w:divsChild>
        <w:div w:id="735056747">
          <w:marLeft w:val="0"/>
          <w:marRight w:val="0"/>
          <w:marTop w:val="-20"/>
          <w:marBottom w:val="-20"/>
          <w:divBdr>
            <w:top w:val="none" w:sz="0" w:space="0" w:color="auto"/>
            <w:left w:val="none" w:sz="0" w:space="0" w:color="auto"/>
            <w:bottom w:val="none" w:sz="0" w:space="0" w:color="auto"/>
            <w:right w:val="none" w:sz="0" w:space="0" w:color="auto"/>
          </w:divBdr>
        </w:div>
      </w:divsChild>
    </w:div>
    <w:div w:id="1659769912">
      <w:marLeft w:val="0"/>
      <w:marRight w:val="0"/>
      <w:marTop w:val="-20"/>
      <w:marBottom w:val="-20"/>
      <w:divBdr>
        <w:top w:val="none" w:sz="0" w:space="0" w:color="auto"/>
        <w:left w:val="none" w:sz="0" w:space="0" w:color="auto"/>
        <w:bottom w:val="none" w:sz="0" w:space="0" w:color="auto"/>
        <w:right w:val="none" w:sz="0" w:space="0" w:color="auto"/>
      </w:divBdr>
    </w:div>
    <w:div w:id="1661231521">
      <w:marLeft w:val="0"/>
      <w:marRight w:val="0"/>
      <w:marTop w:val="-20"/>
      <w:marBottom w:val="-20"/>
      <w:divBdr>
        <w:top w:val="none" w:sz="0" w:space="0" w:color="auto"/>
        <w:left w:val="none" w:sz="0" w:space="0" w:color="auto"/>
        <w:bottom w:val="none" w:sz="0" w:space="0" w:color="auto"/>
        <w:right w:val="none" w:sz="0" w:space="0" w:color="auto"/>
      </w:divBdr>
    </w:div>
    <w:div w:id="1663581082">
      <w:marLeft w:val="0"/>
      <w:marRight w:val="0"/>
      <w:marTop w:val="-20"/>
      <w:marBottom w:val="-20"/>
      <w:divBdr>
        <w:top w:val="none" w:sz="0" w:space="0" w:color="auto"/>
        <w:left w:val="none" w:sz="0" w:space="0" w:color="auto"/>
        <w:bottom w:val="none" w:sz="0" w:space="0" w:color="auto"/>
        <w:right w:val="none" w:sz="0" w:space="0" w:color="auto"/>
      </w:divBdr>
    </w:div>
    <w:div w:id="1666132957">
      <w:marLeft w:val="0"/>
      <w:marRight w:val="0"/>
      <w:marTop w:val="-20"/>
      <w:marBottom w:val="-20"/>
      <w:divBdr>
        <w:top w:val="none" w:sz="0" w:space="0" w:color="auto"/>
        <w:left w:val="none" w:sz="0" w:space="0" w:color="auto"/>
        <w:bottom w:val="none" w:sz="0" w:space="0" w:color="auto"/>
        <w:right w:val="none" w:sz="0" w:space="0" w:color="auto"/>
      </w:divBdr>
    </w:div>
    <w:div w:id="1667127389">
      <w:marLeft w:val="0"/>
      <w:marRight w:val="0"/>
      <w:marTop w:val="-20"/>
      <w:marBottom w:val="-20"/>
      <w:divBdr>
        <w:top w:val="none" w:sz="0" w:space="0" w:color="auto"/>
        <w:left w:val="none" w:sz="0" w:space="0" w:color="auto"/>
        <w:bottom w:val="none" w:sz="0" w:space="0" w:color="auto"/>
        <w:right w:val="none" w:sz="0" w:space="0" w:color="auto"/>
      </w:divBdr>
    </w:div>
    <w:div w:id="1667368250">
      <w:marLeft w:val="0"/>
      <w:marRight w:val="0"/>
      <w:marTop w:val="-20"/>
      <w:marBottom w:val="-20"/>
      <w:divBdr>
        <w:top w:val="none" w:sz="0" w:space="0" w:color="auto"/>
        <w:left w:val="none" w:sz="0" w:space="0" w:color="auto"/>
        <w:bottom w:val="none" w:sz="0" w:space="0" w:color="auto"/>
        <w:right w:val="none" w:sz="0" w:space="0" w:color="auto"/>
      </w:divBdr>
    </w:div>
    <w:div w:id="1671329388">
      <w:marLeft w:val="0"/>
      <w:marRight w:val="0"/>
      <w:marTop w:val="-20"/>
      <w:marBottom w:val="-20"/>
      <w:divBdr>
        <w:top w:val="none" w:sz="0" w:space="0" w:color="auto"/>
        <w:left w:val="none" w:sz="0" w:space="0" w:color="auto"/>
        <w:bottom w:val="none" w:sz="0" w:space="0" w:color="auto"/>
        <w:right w:val="none" w:sz="0" w:space="0" w:color="auto"/>
      </w:divBdr>
    </w:div>
    <w:div w:id="1672100869">
      <w:marLeft w:val="0"/>
      <w:marRight w:val="0"/>
      <w:marTop w:val="-20"/>
      <w:marBottom w:val="-20"/>
      <w:divBdr>
        <w:top w:val="none" w:sz="0" w:space="0" w:color="auto"/>
        <w:left w:val="none" w:sz="0" w:space="0" w:color="auto"/>
        <w:bottom w:val="none" w:sz="0" w:space="0" w:color="auto"/>
        <w:right w:val="none" w:sz="0" w:space="0" w:color="auto"/>
      </w:divBdr>
    </w:div>
    <w:div w:id="1674602389">
      <w:marLeft w:val="0"/>
      <w:marRight w:val="0"/>
      <w:marTop w:val="-20"/>
      <w:marBottom w:val="-20"/>
      <w:divBdr>
        <w:top w:val="none" w:sz="0" w:space="0" w:color="auto"/>
        <w:left w:val="none" w:sz="0" w:space="0" w:color="auto"/>
        <w:bottom w:val="none" w:sz="0" w:space="0" w:color="auto"/>
        <w:right w:val="none" w:sz="0" w:space="0" w:color="auto"/>
      </w:divBdr>
    </w:div>
    <w:div w:id="1675524034">
      <w:marLeft w:val="0"/>
      <w:marRight w:val="0"/>
      <w:marTop w:val="-20"/>
      <w:marBottom w:val="-20"/>
      <w:divBdr>
        <w:top w:val="none" w:sz="0" w:space="0" w:color="auto"/>
        <w:left w:val="none" w:sz="0" w:space="0" w:color="auto"/>
        <w:bottom w:val="none" w:sz="0" w:space="0" w:color="auto"/>
        <w:right w:val="none" w:sz="0" w:space="0" w:color="auto"/>
      </w:divBdr>
    </w:div>
    <w:div w:id="1675919271">
      <w:marLeft w:val="0"/>
      <w:marRight w:val="0"/>
      <w:marTop w:val="-20"/>
      <w:marBottom w:val="-20"/>
      <w:divBdr>
        <w:top w:val="none" w:sz="0" w:space="0" w:color="auto"/>
        <w:left w:val="none" w:sz="0" w:space="0" w:color="auto"/>
        <w:bottom w:val="none" w:sz="0" w:space="0" w:color="auto"/>
        <w:right w:val="none" w:sz="0" w:space="0" w:color="auto"/>
      </w:divBdr>
      <w:divsChild>
        <w:div w:id="1565292130">
          <w:marLeft w:val="0"/>
          <w:marRight w:val="0"/>
          <w:marTop w:val="-20"/>
          <w:marBottom w:val="-20"/>
          <w:divBdr>
            <w:top w:val="none" w:sz="0" w:space="0" w:color="auto"/>
            <w:left w:val="none" w:sz="0" w:space="0" w:color="auto"/>
            <w:bottom w:val="none" w:sz="0" w:space="0" w:color="auto"/>
            <w:right w:val="none" w:sz="0" w:space="0" w:color="auto"/>
          </w:divBdr>
        </w:div>
      </w:divsChild>
    </w:div>
    <w:div w:id="1677266914">
      <w:marLeft w:val="0"/>
      <w:marRight w:val="0"/>
      <w:marTop w:val="-20"/>
      <w:marBottom w:val="-20"/>
      <w:divBdr>
        <w:top w:val="none" w:sz="0" w:space="0" w:color="auto"/>
        <w:left w:val="none" w:sz="0" w:space="0" w:color="auto"/>
        <w:bottom w:val="none" w:sz="0" w:space="0" w:color="auto"/>
        <w:right w:val="none" w:sz="0" w:space="0" w:color="auto"/>
      </w:divBdr>
    </w:div>
    <w:div w:id="1683125718">
      <w:marLeft w:val="0"/>
      <w:marRight w:val="0"/>
      <w:marTop w:val="-20"/>
      <w:marBottom w:val="-20"/>
      <w:divBdr>
        <w:top w:val="none" w:sz="0" w:space="0" w:color="auto"/>
        <w:left w:val="none" w:sz="0" w:space="0" w:color="auto"/>
        <w:bottom w:val="none" w:sz="0" w:space="0" w:color="auto"/>
        <w:right w:val="none" w:sz="0" w:space="0" w:color="auto"/>
      </w:divBdr>
    </w:div>
    <w:div w:id="1683319955">
      <w:marLeft w:val="0"/>
      <w:marRight w:val="0"/>
      <w:marTop w:val="-20"/>
      <w:marBottom w:val="-20"/>
      <w:divBdr>
        <w:top w:val="none" w:sz="0" w:space="0" w:color="auto"/>
        <w:left w:val="none" w:sz="0" w:space="0" w:color="auto"/>
        <w:bottom w:val="none" w:sz="0" w:space="0" w:color="auto"/>
        <w:right w:val="none" w:sz="0" w:space="0" w:color="auto"/>
      </w:divBdr>
    </w:div>
    <w:div w:id="1684088333">
      <w:marLeft w:val="0"/>
      <w:marRight w:val="0"/>
      <w:marTop w:val="-20"/>
      <w:marBottom w:val="-20"/>
      <w:divBdr>
        <w:top w:val="none" w:sz="0" w:space="0" w:color="auto"/>
        <w:left w:val="none" w:sz="0" w:space="0" w:color="auto"/>
        <w:bottom w:val="none" w:sz="0" w:space="0" w:color="auto"/>
        <w:right w:val="none" w:sz="0" w:space="0" w:color="auto"/>
      </w:divBdr>
    </w:div>
    <w:div w:id="1688823545">
      <w:marLeft w:val="0"/>
      <w:marRight w:val="0"/>
      <w:marTop w:val="-20"/>
      <w:marBottom w:val="-20"/>
      <w:divBdr>
        <w:top w:val="none" w:sz="0" w:space="0" w:color="auto"/>
        <w:left w:val="none" w:sz="0" w:space="0" w:color="auto"/>
        <w:bottom w:val="none" w:sz="0" w:space="0" w:color="auto"/>
        <w:right w:val="none" w:sz="0" w:space="0" w:color="auto"/>
      </w:divBdr>
    </w:div>
    <w:div w:id="1691835612">
      <w:marLeft w:val="0"/>
      <w:marRight w:val="0"/>
      <w:marTop w:val="-20"/>
      <w:marBottom w:val="-20"/>
      <w:divBdr>
        <w:top w:val="none" w:sz="0" w:space="0" w:color="auto"/>
        <w:left w:val="none" w:sz="0" w:space="0" w:color="auto"/>
        <w:bottom w:val="none" w:sz="0" w:space="0" w:color="auto"/>
        <w:right w:val="none" w:sz="0" w:space="0" w:color="auto"/>
      </w:divBdr>
    </w:div>
    <w:div w:id="1692494112">
      <w:marLeft w:val="0"/>
      <w:marRight w:val="0"/>
      <w:marTop w:val="-20"/>
      <w:marBottom w:val="-20"/>
      <w:divBdr>
        <w:top w:val="none" w:sz="0" w:space="0" w:color="auto"/>
        <w:left w:val="none" w:sz="0" w:space="0" w:color="auto"/>
        <w:bottom w:val="none" w:sz="0" w:space="0" w:color="auto"/>
        <w:right w:val="none" w:sz="0" w:space="0" w:color="auto"/>
      </w:divBdr>
    </w:div>
    <w:div w:id="1692561143">
      <w:marLeft w:val="0"/>
      <w:marRight w:val="0"/>
      <w:marTop w:val="-20"/>
      <w:marBottom w:val="-20"/>
      <w:divBdr>
        <w:top w:val="none" w:sz="0" w:space="0" w:color="auto"/>
        <w:left w:val="none" w:sz="0" w:space="0" w:color="auto"/>
        <w:bottom w:val="none" w:sz="0" w:space="0" w:color="auto"/>
        <w:right w:val="none" w:sz="0" w:space="0" w:color="auto"/>
      </w:divBdr>
    </w:div>
    <w:div w:id="1692730010">
      <w:marLeft w:val="0"/>
      <w:marRight w:val="0"/>
      <w:marTop w:val="-20"/>
      <w:marBottom w:val="-20"/>
      <w:divBdr>
        <w:top w:val="none" w:sz="0" w:space="0" w:color="auto"/>
        <w:left w:val="none" w:sz="0" w:space="0" w:color="auto"/>
        <w:bottom w:val="none" w:sz="0" w:space="0" w:color="auto"/>
        <w:right w:val="none" w:sz="0" w:space="0" w:color="auto"/>
      </w:divBdr>
    </w:div>
    <w:div w:id="1694725499">
      <w:marLeft w:val="0"/>
      <w:marRight w:val="0"/>
      <w:marTop w:val="-20"/>
      <w:marBottom w:val="-20"/>
      <w:divBdr>
        <w:top w:val="none" w:sz="0" w:space="0" w:color="auto"/>
        <w:left w:val="none" w:sz="0" w:space="0" w:color="auto"/>
        <w:bottom w:val="none" w:sz="0" w:space="0" w:color="auto"/>
        <w:right w:val="none" w:sz="0" w:space="0" w:color="auto"/>
      </w:divBdr>
    </w:div>
    <w:div w:id="1697191003">
      <w:marLeft w:val="0"/>
      <w:marRight w:val="0"/>
      <w:marTop w:val="-20"/>
      <w:marBottom w:val="-20"/>
      <w:divBdr>
        <w:top w:val="none" w:sz="0" w:space="0" w:color="auto"/>
        <w:left w:val="none" w:sz="0" w:space="0" w:color="auto"/>
        <w:bottom w:val="none" w:sz="0" w:space="0" w:color="auto"/>
        <w:right w:val="none" w:sz="0" w:space="0" w:color="auto"/>
      </w:divBdr>
    </w:div>
    <w:div w:id="1697197398">
      <w:marLeft w:val="0"/>
      <w:marRight w:val="0"/>
      <w:marTop w:val="-20"/>
      <w:marBottom w:val="-20"/>
      <w:divBdr>
        <w:top w:val="none" w:sz="0" w:space="0" w:color="auto"/>
        <w:left w:val="none" w:sz="0" w:space="0" w:color="auto"/>
        <w:bottom w:val="none" w:sz="0" w:space="0" w:color="auto"/>
        <w:right w:val="none" w:sz="0" w:space="0" w:color="auto"/>
      </w:divBdr>
    </w:div>
    <w:div w:id="1697348566">
      <w:marLeft w:val="0"/>
      <w:marRight w:val="0"/>
      <w:marTop w:val="-20"/>
      <w:marBottom w:val="-20"/>
      <w:divBdr>
        <w:top w:val="none" w:sz="0" w:space="0" w:color="auto"/>
        <w:left w:val="none" w:sz="0" w:space="0" w:color="auto"/>
        <w:bottom w:val="none" w:sz="0" w:space="0" w:color="auto"/>
        <w:right w:val="none" w:sz="0" w:space="0" w:color="auto"/>
      </w:divBdr>
    </w:div>
    <w:div w:id="1697735173">
      <w:marLeft w:val="0"/>
      <w:marRight w:val="0"/>
      <w:marTop w:val="-20"/>
      <w:marBottom w:val="-20"/>
      <w:divBdr>
        <w:top w:val="none" w:sz="0" w:space="0" w:color="auto"/>
        <w:left w:val="none" w:sz="0" w:space="0" w:color="auto"/>
        <w:bottom w:val="none" w:sz="0" w:space="0" w:color="auto"/>
        <w:right w:val="none" w:sz="0" w:space="0" w:color="auto"/>
      </w:divBdr>
    </w:div>
    <w:div w:id="1699507901">
      <w:marLeft w:val="0"/>
      <w:marRight w:val="0"/>
      <w:marTop w:val="-20"/>
      <w:marBottom w:val="-20"/>
      <w:divBdr>
        <w:top w:val="none" w:sz="0" w:space="0" w:color="auto"/>
        <w:left w:val="none" w:sz="0" w:space="0" w:color="auto"/>
        <w:bottom w:val="none" w:sz="0" w:space="0" w:color="auto"/>
        <w:right w:val="none" w:sz="0" w:space="0" w:color="auto"/>
      </w:divBdr>
    </w:div>
    <w:div w:id="1699575678">
      <w:marLeft w:val="0"/>
      <w:marRight w:val="0"/>
      <w:marTop w:val="-20"/>
      <w:marBottom w:val="-20"/>
      <w:divBdr>
        <w:top w:val="none" w:sz="0" w:space="0" w:color="auto"/>
        <w:left w:val="none" w:sz="0" w:space="0" w:color="auto"/>
        <w:bottom w:val="none" w:sz="0" w:space="0" w:color="auto"/>
        <w:right w:val="none" w:sz="0" w:space="0" w:color="auto"/>
      </w:divBdr>
    </w:div>
    <w:div w:id="1700279551">
      <w:marLeft w:val="0"/>
      <w:marRight w:val="0"/>
      <w:marTop w:val="-20"/>
      <w:marBottom w:val="-20"/>
      <w:divBdr>
        <w:top w:val="none" w:sz="0" w:space="0" w:color="auto"/>
        <w:left w:val="none" w:sz="0" w:space="0" w:color="auto"/>
        <w:bottom w:val="none" w:sz="0" w:space="0" w:color="auto"/>
        <w:right w:val="none" w:sz="0" w:space="0" w:color="auto"/>
      </w:divBdr>
    </w:div>
    <w:div w:id="1700625983">
      <w:marLeft w:val="0"/>
      <w:marRight w:val="0"/>
      <w:marTop w:val="-20"/>
      <w:marBottom w:val="-20"/>
      <w:divBdr>
        <w:top w:val="none" w:sz="0" w:space="0" w:color="auto"/>
        <w:left w:val="none" w:sz="0" w:space="0" w:color="auto"/>
        <w:bottom w:val="none" w:sz="0" w:space="0" w:color="auto"/>
        <w:right w:val="none" w:sz="0" w:space="0" w:color="auto"/>
      </w:divBdr>
    </w:div>
    <w:div w:id="1700739184">
      <w:marLeft w:val="0"/>
      <w:marRight w:val="0"/>
      <w:marTop w:val="-20"/>
      <w:marBottom w:val="-20"/>
      <w:divBdr>
        <w:top w:val="none" w:sz="0" w:space="0" w:color="auto"/>
        <w:left w:val="none" w:sz="0" w:space="0" w:color="auto"/>
        <w:bottom w:val="none" w:sz="0" w:space="0" w:color="auto"/>
        <w:right w:val="none" w:sz="0" w:space="0" w:color="auto"/>
      </w:divBdr>
    </w:div>
    <w:div w:id="1702322120">
      <w:marLeft w:val="0"/>
      <w:marRight w:val="0"/>
      <w:marTop w:val="-20"/>
      <w:marBottom w:val="-20"/>
      <w:divBdr>
        <w:top w:val="none" w:sz="0" w:space="0" w:color="auto"/>
        <w:left w:val="none" w:sz="0" w:space="0" w:color="auto"/>
        <w:bottom w:val="none" w:sz="0" w:space="0" w:color="auto"/>
        <w:right w:val="none" w:sz="0" w:space="0" w:color="auto"/>
      </w:divBdr>
    </w:div>
    <w:div w:id="1702394843">
      <w:marLeft w:val="0"/>
      <w:marRight w:val="0"/>
      <w:marTop w:val="-20"/>
      <w:marBottom w:val="-20"/>
      <w:divBdr>
        <w:top w:val="none" w:sz="0" w:space="0" w:color="auto"/>
        <w:left w:val="none" w:sz="0" w:space="0" w:color="auto"/>
        <w:bottom w:val="none" w:sz="0" w:space="0" w:color="auto"/>
        <w:right w:val="none" w:sz="0" w:space="0" w:color="auto"/>
      </w:divBdr>
    </w:div>
    <w:div w:id="1706254161">
      <w:marLeft w:val="0"/>
      <w:marRight w:val="0"/>
      <w:marTop w:val="-20"/>
      <w:marBottom w:val="-20"/>
      <w:divBdr>
        <w:top w:val="none" w:sz="0" w:space="0" w:color="auto"/>
        <w:left w:val="none" w:sz="0" w:space="0" w:color="auto"/>
        <w:bottom w:val="none" w:sz="0" w:space="0" w:color="auto"/>
        <w:right w:val="none" w:sz="0" w:space="0" w:color="auto"/>
      </w:divBdr>
    </w:div>
    <w:div w:id="1708136688">
      <w:marLeft w:val="0"/>
      <w:marRight w:val="0"/>
      <w:marTop w:val="-20"/>
      <w:marBottom w:val="-20"/>
      <w:divBdr>
        <w:top w:val="none" w:sz="0" w:space="0" w:color="auto"/>
        <w:left w:val="none" w:sz="0" w:space="0" w:color="auto"/>
        <w:bottom w:val="none" w:sz="0" w:space="0" w:color="auto"/>
        <w:right w:val="none" w:sz="0" w:space="0" w:color="auto"/>
      </w:divBdr>
    </w:div>
    <w:div w:id="1708145391">
      <w:marLeft w:val="0"/>
      <w:marRight w:val="0"/>
      <w:marTop w:val="-20"/>
      <w:marBottom w:val="-20"/>
      <w:divBdr>
        <w:top w:val="none" w:sz="0" w:space="0" w:color="auto"/>
        <w:left w:val="none" w:sz="0" w:space="0" w:color="auto"/>
        <w:bottom w:val="none" w:sz="0" w:space="0" w:color="auto"/>
        <w:right w:val="none" w:sz="0" w:space="0" w:color="auto"/>
      </w:divBdr>
    </w:div>
    <w:div w:id="1708286985">
      <w:marLeft w:val="0"/>
      <w:marRight w:val="0"/>
      <w:marTop w:val="-20"/>
      <w:marBottom w:val="-20"/>
      <w:divBdr>
        <w:top w:val="none" w:sz="0" w:space="0" w:color="auto"/>
        <w:left w:val="none" w:sz="0" w:space="0" w:color="auto"/>
        <w:bottom w:val="none" w:sz="0" w:space="0" w:color="auto"/>
        <w:right w:val="none" w:sz="0" w:space="0" w:color="auto"/>
      </w:divBdr>
    </w:div>
    <w:div w:id="1709529455">
      <w:marLeft w:val="0"/>
      <w:marRight w:val="0"/>
      <w:marTop w:val="-20"/>
      <w:marBottom w:val="-20"/>
      <w:divBdr>
        <w:top w:val="none" w:sz="0" w:space="0" w:color="auto"/>
        <w:left w:val="none" w:sz="0" w:space="0" w:color="auto"/>
        <w:bottom w:val="none" w:sz="0" w:space="0" w:color="auto"/>
        <w:right w:val="none" w:sz="0" w:space="0" w:color="auto"/>
      </w:divBdr>
    </w:div>
    <w:div w:id="1710913766">
      <w:marLeft w:val="0"/>
      <w:marRight w:val="0"/>
      <w:marTop w:val="-20"/>
      <w:marBottom w:val="-20"/>
      <w:divBdr>
        <w:top w:val="none" w:sz="0" w:space="0" w:color="auto"/>
        <w:left w:val="none" w:sz="0" w:space="0" w:color="auto"/>
        <w:bottom w:val="none" w:sz="0" w:space="0" w:color="auto"/>
        <w:right w:val="none" w:sz="0" w:space="0" w:color="auto"/>
      </w:divBdr>
      <w:divsChild>
        <w:div w:id="849875183">
          <w:marLeft w:val="0"/>
          <w:marRight w:val="0"/>
          <w:marTop w:val="-20"/>
          <w:marBottom w:val="-20"/>
          <w:divBdr>
            <w:top w:val="none" w:sz="0" w:space="0" w:color="auto"/>
            <w:left w:val="none" w:sz="0" w:space="0" w:color="auto"/>
            <w:bottom w:val="none" w:sz="0" w:space="0" w:color="auto"/>
            <w:right w:val="none" w:sz="0" w:space="0" w:color="auto"/>
          </w:divBdr>
        </w:div>
      </w:divsChild>
    </w:div>
    <w:div w:id="1712530546">
      <w:marLeft w:val="0"/>
      <w:marRight w:val="0"/>
      <w:marTop w:val="-20"/>
      <w:marBottom w:val="-20"/>
      <w:divBdr>
        <w:top w:val="none" w:sz="0" w:space="0" w:color="auto"/>
        <w:left w:val="none" w:sz="0" w:space="0" w:color="auto"/>
        <w:bottom w:val="none" w:sz="0" w:space="0" w:color="auto"/>
        <w:right w:val="none" w:sz="0" w:space="0" w:color="auto"/>
      </w:divBdr>
    </w:div>
    <w:div w:id="1713459864">
      <w:marLeft w:val="0"/>
      <w:marRight w:val="0"/>
      <w:marTop w:val="-20"/>
      <w:marBottom w:val="-20"/>
      <w:divBdr>
        <w:top w:val="none" w:sz="0" w:space="0" w:color="auto"/>
        <w:left w:val="none" w:sz="0" w:space="0" w:color="auto"/>
        <w:bottom w:val="none" w:sz="0" w:space="0" w:color="auto"/>
        <w:right w:val="none" w:sz="0" w:space="0" w:color="auto"/>
      </w:divBdr>
    </w:div>
    <w:div w:id="1715613267">
      <w:marLeft w:val="0"/>
      <w:marRight w:val="0"/>
      <w:marTop w:val="-20"/>
      <w:marBottom w:val="-20"/>
      <w:divBdr>
        <w:top w:val="none" w:sz="0" w:space="0" w:color="auto"/>
        <w:left w:val="none" w:sz="0" w:space="0" w:color="auto"/>
        <w:bottom w:val="none" w:sz="0" w:space="0" w:color="auto"/>
        <w:right w:val="none" w:sz="0" w:space="0" w:color="auto"/>
      </w:divBdr>
    </w:div>
    <w:div w:id="1715886576">
      <w:marLeft w:val="0"/>
      <w:marRight w:val="0"/>
      <w:marTop w:val="-20"/>
      <w:marBottom w:val="-20"/>
      <w:divBdr>
        <w:top w:val="none" w:sz="0" w:space="0" w:color="auto"/>
        <w:left w:val="none" w:sz="0" w:space="0" w:color="auto"/>
        <w:bottom w:val="none" w:sz="0" w:space="0" w:color="auto"/>
        <w:right w:val="none" w:sz="0" w:space="0" w:color="auto"/>
      </w:divBdr>
    </w:div>
    <w:div w:id="1717200895">
      <w:marLeft w:val="0"/>
      <w:marRight w:val="0"/>
      <w:marTop w:val="-20"/>
      <w:marBottom w:val="-20"/>
      <w:divBdr>
        <w:top w:val="none" w:sz="0" w:space="0" w:color="auto"/>
        <w:left w:val="none" w:sz="0" w:space="0" w:color="auto"/>
        <w:bottom w:val="none" w:sz="0" w:space="0" w:color="auto"/>
        <w:right w:val="none" w:sz="0" w:space="0" w:color="auto"/>
      </w:divBdr>
    </w:div>
    <w:div w:id="1718384953">
      <w:marLeft w:val="0"/>
      <w:marRight w:val="0"/>
      <w:marTop w:val="-20"/>
      <w:marBottom w:val="-20"/>
      <w:divBdr>
        <w:top w:val="none" w:sz="0" w:space="0" w:color="auto"/>
        <w:left w:val="none" w:sz="0" w:space="0" w:color="auto"/>
        <w:bottom w:val="none" w:sz="0" w:space="0" w:color="auto"/>
        <w:right w:val="none" w:sz="0" w:space="0" w:color="auto"/>
      </w:divBdr>
    </w:div>
    <w:div w:id="1718703777">
      <w:marLeft w:val="0"/>
      <w:marRight w:val="0"/>
      <w:marTop w:val="-20"/>
      <w:marBottom w:val="-20"/>
      <w:divBdr>
        <w:top w:val="none" w:sz="0" w:space="0" w:color="auto"/>
        <w:left w:val="none" w:sz="0" w:space="0" w:color="auto"/>
        <w:bottom w:val="none" w:sz="0" w:space="0" w:color="auto"/>
        <w:right w:val="none" w:sz="0" w:space="0" w:color="auto"/>
      </w:divBdr>
    </w:div>
    <w:div w:id="1719625505">
      <w:marLeft w:val="0"/>
      <w:marRight w:val="0"/>
      <w:marTop w:val="-20"/>
      <w:marBottom w:val="-20"/>
      <w:divBdr>
        <w:top w:val="none" w:sz="0" w:space="0" w:color="auto"/>
        <w:left w:val="none" w:sz="0" w:space="0" w:color="auto"/>
        <w:bottom w:val="none" w:sz="0" w:space="0" w:color="auto"/>
        <w:right w:val="none" w:sz="0" w:space="0" w:color="auto"/>
      </w:divBdr>
    </w:div>
    <w:div w:id="1724257167">
      <w:marLeft w:val="0"/>
      <w:marRight w:val="0"/>
      <w:marTop w:val="-20"/>
      <w:marBottom w:val="-20"/>
      <w:divBdr>
        <w:top w:val="none" w:sz="0" w:space="0" w:color="auto"/>
        <w:left w:val="none" w:sz="0" w:space="0" w:color="auto"/>
        <w:bottom w:val="none" w:sz="0" w:space="0" w:color="auto"/>
        <w:right w:val="none" w:sz="0" w:space="0" w:color="auto"/>
      </w:divBdr>
    </w:div>
    <w:div w:id="1724677741">
      <w:marLeft w:val="0"/>
      <w:marRight w:val="0"/>
      <w:marTop w:val="-20"/>
      <w:marBottom w:val="-20"/>
      <w:divBdr>
        <w:top w:val="none" w:sz="0" w:space="0" w:color="auto"/>
        <w:left w:val="none" w:sz="0" w:space="0" w:color="auto"/>
        <w:bottom w:val="none" w:sz="0" w:space="0" w:color="auto"/>
        <w:right w:val="none" w:sz="0" w:space="0" w:color="auto"/>
      </w:divBdr>
    </w:div>
    <w:div w:id="1725370901">
      <w:marLeft w:val="0"/>
      <w:marRight w:val="0"/>
      <w:marTop w:val="-20"/>
      <w:marBottom w:val="-20"/>
      <w:divBdr>
        <w:top w:val="none" w:sz="0" w:space="0" w:color="auto"/>
        <w:left w:val="none" w:sz="0" w:space="0" w:color="auto"/>
        <w:bottom w:val="none" w:sz="0" w:space="0" w:color="auto"/>
        <w:right w:val="none" w:sz="0" w:space="0" w:color="auto"/>
      </w:divBdr>
    </w:div>
    <w:div w:id="1727336598">
      <w:marLeft w:val="0"/>
      <w:marRight w:val="0"/>
      <w:marTop w:val="-20"/>
      <w:marBottom w:val="-20"/>
      <w:divBdr>
        <w:top w:val="none" w:sz="0" w:space="0" w:color="auto"/>
        <w:left w:val="none" w:sz="0" w:space="0" w:color="auto"/>
        <w:bottom w:val="none" w:sz="0" w:space="0" w:color="auto"/>
        <w:right w:val="none" w:sz="0" w:space="0" w:color="auto"/>
      </w:divBdr>
    </w:div>
    <w:div w:id="1728257890">
      <w:marLeft w:val="0"/>
      <w:marRight w:val="0"/>
      <w:marTop w:val="-20"/>
      <w:marBottom w:val="-20"/>
      <w:divBdr>
        <w:top w:val="none" w:sz="0" w:space="0" w:color="auto"/>
        <w:left w:val="none" w:sz="0" w:space="0" w:color="auto"/>
        <w:bottom w:val="none" w:sz="0" w:space="0" w:color="auto"/>
        <w:right w:val="none" w:sz="0" w:space="0" w:color="auto"/>
      </w:divBdr>
    </w:div>
    <w:div w:id="1728525476">
      <w:marLeft w:val="0"/>
      <w:marRight w:val="0"/>
      <w:marTop w:val="-20"/>
      <w:marBottom w:val="-20"/>
      <w:divBdr>
        <w:top w:val="none" w:sz="0" w:space="0" w:color="auto"/>
        <w:left w:val="none" w:sz="0" w:space="0" w:color="auto"/>
        <w:bottom w:val="none" w:sz="0" w:space="0" w:color="auto"/>
        <w:right w:val="none" w:sz="0" w:space="0" w:color="auto"/>
      </w:divBdr>
    </w:div>
    <w:div w:id="1728843250">
      <w:marLeft w:val="0"/>
      <w:marRight w:val="0"/>
      <w:marTop w:val="-20"/>
      <w:marBottom w:val="-20"/>
      <w:divBdr>
        <w:top w:val="none" w:sz="0" w:space="0" w:color="auto"/>
        <w:left w:val="none" w:sz="0" w:space="0" w:color="auto"/>
        <w:bottom w:val="none" w:sz="0" w:space="0" w:color="auto"/>
        <w:right w:val="none" w:sz="0" w:space="0" w:color="auto"/>
      </w:divBdr>
    </w:div>
    <w:div w:id="1729646924">
      <w:marLeft w:val="0"/>
      <w:marRight w:val="0"/>
      <w:marTop w:val="-20"/>
      <w:marBottom w:val="-20"/>
      <w:divBdr>
        <w:top w:val="none" w:sz="0" w:space="0" w:color="auto"/>
        <w:left w:val="none" w:sz="0" w:space="0" w:color="auto"/>
        <w:bottom w:val="none" w:sz="0" w:space="0" w:color="auto"/>
        <w:right w:val="none" w:sz="0" w:space="0" w:color="auto"/>
      </w:divBdr>
    </w:div>
    <w:div w:id="1729693205">
      <w:marLeft w:val="0"/>
      <w:marRight w:val="0"/>
      <w:marTop w:val="-20"/>
      <w:marBottom w:val="-20"/>
      <w:divBdr>
        <w:top w:val="none" w:sz="0" w:space="0" w:color="auto"/>
        <w:left w:val="none" w:sz="0" w:space="0" w:color="auto"/>
        <w:bottom w:val="none" w:sz="0" w:space="0" w:color="auto"/>
        <w:right w:val="none" w:sz="0" w:space="0" w:color="auto"/>
      </w:divBdr>
    </w:div>
    <w:div w:id="1730230928">
      <w:marLeft w:val="0"/>
      <w:marRight w:val="0"/>
      <w:marTop w:val="-20"/>
      <w:marBottom w:val="-20"/>
      <w:divBdr>
        <w:top w:val="none" w:sz="0" w:space="0" w:color="auto"/>
        <w:left w:val="none" w:sz="0" w:space="0" w:color="auto"/>
        <w:bottom w:val="none" w:sz="0" w:space="0" w:color="auto"/>
        <w:right w:val="none" w:sz="0" w:space="0" w:color="auto"/>
      </w:divBdr>
    </w:div>
    <w:div w:id="1733039739">
      <w:marLeft w:val="0"/>
      <w:marRight w:val="0"/>
      <w:marTop w:val="-20"/>
      <w:marBottom w:val="-20"/>
      <w:divBdr>
        <w:top w:val="none" w:sz="0" w:space="0" w:color="auto"/>
        <w:left w:val="none" w:sz="0" w:space="0" w:color="auto"/>
        <w:bottom w:val="none" w:sz="0" w:space="0" w:color="auto"/>
        <w:right w:val="none" w:sz="0" w:space="0" w:color="auto"/>
      </w:divBdr>
    </w:div>
    <w:div w:id="1733118905">
      <w:marLeft w:val="0"/>
      <w:marRight w:val="0"/>
      <w:marTop w:val="-20"/>
      <w:marBottom w:val="-20"/>
      <w:divBdr>
        <w:top w:val="none" w:sz="0" w:space="0" w:color="auto"/>
        <w:left w:val="none" w:sz="0" w:space="0" w:color="auto"/>
        <w:bottom w:val="none" w:sz="0" w:space="0" w:color="auto"/>
        <w:right w:val="none" w:sz="0" w:space="0" w:color="auto"/>
      </w:divBdr>
    </w:div>
    <w:div w:id="1733309518">
      <w:marLeft w:val="0"/>
      <w:marRight w:val="0"/>
      <w:marTop w:val="-20"/>
      <w:marBottom w:val="-20"/>
      <w:divBdr>
        <w:top w:val="none" w:sz="0" w:space="0" w:color="auto"/>
        <w:left w:val="none" w:sz="0" w:space="0" w:color="auto"/>
        <w:bottom w:val="none" w:sz="0" w:space="0" w:color="auto"/>
        <w:right w:val="none" w:sz="0" w:space="0" w:color="auto"/>
      </w:divBdr>
    </w:div>
    <w:div w:id="1734892834">
      <w:marLeft w:val="0"/>
      <w:marRight w:val="0"/>
      <w:marTop w:val="-20"/>
      <w:marBottom w:val="-20"/>
      <w:divBdr>
        <w:top w:val="none" w:sz="0" w:space="0" w:color="auto"/>
        <w:left w:val="none" w:sz="0" w:space="0" w:color="auto"/>
        <w:bottom w:val="none" w:sz="0" w:space="0" w:color="auto"/>
        <w:right w:val="none" w:sz="0" w:space="0" w:color="auto"/>
      </w:divBdr>
    </w:div>
    <w:div w:id="1736277136">
      <w:marLeft w:val="0"/>
      <w:marRight w:val="0"/>
      <w:marTop w:val="-20"/>
      <w:marBottom w:val="-20"/>
      <w:divBdr>
        <w:top w:val="none" w:sz="0" w:space="0" w:color="auto"/>
        <w:left w:val="none" w:sz="0" w:space="0" w:color="auto"/>
        <w:bottom w:val="none" w:sz="0" w:space="0" w:color="auto"/>
        <w:right w:val="none" w:sz="0" w:space="0" w:color="auto"/>
      </w:divBdr>
    </w:div>
    <w:div w:id="1736464379">
      <w:marLeft w:val="0"/>
      <w:marRight w:val="0"/>
      <w:marTop w:val="-20"/>
      <w:marBottom w:val="-20"/>
      <w:divBdr>
        <w:top w:val="none" w:sz="0" w:space="0" w:color="auto"/>
        <w:left w:val="none" w:sz="0" w:space="0" w:color="auto"/>
        <w:bottom w:val="none" w:sz="0" w:space="0" w:color="auto"/>
        <w:right w:val="none" w:sz="0" w:space="0" w:color="auto"/>
      </w:divBdr>
    </w:div>
    <w:div w:id="1736971430">
      <w:marLeft w:val="0"/>
      <w:marRight w:val="0"/>
      <w:marTop w:val="-20"/>
      <w:marBottom w:val="-20"/>
      <w:divBdr>
        <w:top w:val="none" w:sz="0" w:space="0" w:color="auto"/>
        <w:left w:val="none" w:sz="0" w:space="0" w:color="auto"/>
        <w:bottom w:val="none" w:sz="0" w:space="0" w:color="auto"/>
        <w:right w:val="none" w:sz="0" w:space="0" w:color="auto"/>
      </w:divBdr>
    </w:div>
    <w:div w:id="1738631529">
      <w:marLeft w:val="0"/>
      <w:marRight w:val="0"/>
      <w:marTop w:val="-20"/>
      <w:marBottom w:val="-20"/>
      <w:divBdr>
        <w:top w:val="none" w:sz="0" w:space="0" w:color="auto"/>
        <w:left w:val="none" w:sz="0" w:space="0" w:color="auto"/>
        <w:bottom w:val="none" w:sz="0" w:space="0" w:color="auto"/>
        <w:right w:val="none" w:sz="0" w:space="0" w:color="auto"/>
      </w:divBdr>
    </w:div>
    <w:div w:id="1739478415">
      <w:marLeft w:val="0"/>
      <w:marRight w:val="0"/>
      <w:marTop w:val="-20"/>
      <w:marBottom w:val="-20"/>
      <w:divBdr>
        <w:top w:val="none" w:sz="0" w:space="0" w:color="auto"/>
        <w:left w:val="none" w:sz="0" w:space="0" w:color="auto"/>
        <w:bottom w:val="none" w:sz="0" w:space="0" w:color="auto"/>
        <w:right w:val="none" w:sz="0" w:space="0" w:color="auto"/>
      </w:divBdr>
    </w:div>
    <w:div w:id="1739985218">
      <w:marLeft w:val="0"/>
      <w:marRight w:val="0"/>
      <w:marTop w:val="-20"/>
      <w:marBottom w:val="-20"/>
      <w:divBdr>
        <w:top w:val="none" w:sz="0" w:space="0" w:color="auto"/>
        <w:left w:val="none" w:sz="0" w:space="0" w:color="auto"/>
        <w:bottom w:val="none" w:sz="0" w:space="0" w:color="auto"/>
        <w:right w:val="none" w:sz="0" w:space="0" w:color="auto"/>
      </w:divBdr>
    </w:div>
    <w:div w:id="1740246102">
      <w:marLeft w:val="0"/>
      <w:marRight w:val="0"/>
      <w:marTop w:val="-20"/>
      <w:marBottom w:val="-20"/>
      <w:divBdr>
        <w:top w:val="none" w:sz="0" w:space="0" w:color="auto"/>
        <w:left w:val="none" w:sz="0" w:space="0" w:color="auto"/>
        <w:bottom w:val="none" w:sz="0" w:space="0" w:color="auto"/>
        <w:right w:val="none" w:sz="0" w:space="0" w:color="auto"/>
      </w:divBdr>
    </w:div>
    <w:div w:id="1741367865">
      <w:marLeft w:val="0"/>
      <w:marRight w:val="0"/>
      <w:marTop w:val="-20"/>
      <w:marBottom w:val="-20"/>
      <w:divBdr>
        <w:top w:val="none" w:sz="0" w:space="0" w:color="auto"/>
        <w:left w:val="none" w:sz="0" w:space="0" w:color="auto"/>
        <w:bottom w:val="none" w:sz="0" w:space="0" w:color="auto"/>
        <w:right w:val="none" w:sz="0" w:space="0" w:color="auto"/>
      </w:divBdr>
    </w:div>
    <w:div w:id="1741754017">
      <w:marLeft w:val="0"/>
      <w:marRight w:val="0"/>
      <w:marTop w:val="-20"/>
      <w:marBottom w:val="-20"/>
      <w:divBdr>
        <w:top w:val="none" w:sz="0" w:space="0" w:color="auto"/>
        <w:left w:val="none" w:sz="0" w:space="0" w:color="auto"/>
        <w:bottom w:val="none" w:sz="0" w:space="0" w:color="auto"/>
        <w:right w:val="none" w:sz="0" w:space="0" w:color="auto"/>
      </w:divBdr>
    </w:div>
    <w:div w:id="1744987187">
      <w:marLeft w:val="0"/>
      <w:marRight w:val="0"/>
      <w:marTop w:val="-20"/>
      <w:marBottom w:val="-20"/>
      <w:divBdr>
        <w:top w:val="none" w:sz="0" w:space="0" w:color="auto"/>
        <w:left w:val="none" w:sz="0" w:space="0" w:color="auto"/>
        <w:bottom w:val="none" w:sz="0" w:space="0" w:color="auto"/>
        <w:right w:val="none" w:sz="0" w:space="0" w:color="auto"/>
      </w:divBdr>
    </w:div>
    <w:div w:id="1747071455">
      <w:marLeft w:val="0"/>
      <w:marRight w:val="0"/>
      <w:marTop w:val="-20"/>
      <w:marBottom w:val="-20"/>
      <w:divBdr>
        <w:top w:val="none" w:sz="0" w:space="0" w:color="auto"/>
        <w:left w:val="none" w:sz="0" w:space="0" w:color="auto"/>
        <w:bottom w:val="none" w:sz="0" w:space="0" w:color="auto"/>
        <w:right w:val="none" w:sz="0" w:space="0" w:color="auto"/>
      </w:divBdr>
    </w:div>
    <w:div w:id="1748456636">
      <w:marLeft w:val="0"/>
      <w:marRight w:val="0"/>
      <w:marTop w:val="-20"/>
      <w:marBottom w:val="-20"/>
      <w:divBdr>
        <w:top w:val="none" w:sz="0" w:space="0" w:color="auto"/>
        <w:left w:val="none" w:sz="0" w:space="0" w:color="auto"/>
        <w:bottom w:val="none" w:sz="0" w:space="0" w:color="auto"/>
        <w:right w:val="none" w:sz="0" w:space="0" w:color="auto"/>
      </w:divBdr>
    </w:div>
    <w:div w:id="1748649937">
      <w:marLeft w:val="0"/>
      <w:marRight w:val="0"/>
      <w:marTop w:val="-20"/>
      <w:marBottom w:val="-20"/>
      <w:divBdr>
        <w:top w:val="none" w:sz="0" w:space="0" w:color="auto"/>
        <w:left w:val="none" w:sz="0" w:space="0" w:color="auto"/>
        <w:bottom w:val="none" w:sz="0" w:space="0" w:color="auto"/>
        <w:right w:val="none" w:sz="0" w:space="0" w:color="auto"/>
      </w:divBdr>
    </w:div>
    <w:div w:id="1750031998">
      <w:marLeft w:val="0"/>
      <w:marRight w:val="0"/>
      <w:marTop w:val="-20"/>
      <w:marBottom w:val="-20"/>
      <w:divBdr>
        <w:top w:val="none" w:sz="0" w:space="0" w:color="auto"/>
        <w:left w:val="none" w:sz="0" w:space="0" w:color="auto"/>
        <w:bottom w:val="none" w:sz="0" w:space="0" w:color="auto"/>
        <w:right w:val="none" w:sz="0" w:space="0" w:color="auto"/>
      </w:divBdr>
    </w:div>
    <w:div w:id="1751464033">
      <w:marLeft w:val="0"/>
      <w:marRight w:val="0"/>
      <w:marTop w:val="-20"/>
      <w:marBottom w:val="-20"/>
      <w:divBdr>
        <w:top w:val="none" w:sz="0" w:space="0" w:color="auto"/>
        <w:left w:val="none" w:sz="0" w:space="0" w:color="auto"/>
        <w:bottom w:val="none" w:sz="0" w:space="0" w:color="auto"/>
        <w:right w:val="none" w:sz="0" w:space="0" w:color="auto"/>
      </w:divBdr>
    </w:div>
    <w:div w:id="1752389876">
      <w:marLeft w:val="0"/>
      <w:marRight w:val="0"/>
      <w:marTop w:val="-20"/>
      <w:marBottom w:val="-20"/>
      <w:divBdr>
        <w:top w:val="none" w:sz="0" w:space="0" w:color="auto"/>
        <w:left w:val="none" w:sz="0" w:space="0" w:color="auto"/>
        <w:bottom w:val="none" w:sz="0" w:space="0" w:color="auto"/>
        <w:right w:val="none" w:sz="0" w:space="0" w:color="auto"/>
      </w:divBdr>
    </w:div>
    <w:div w:id="1754862242">
      <w:marLeft w:val="0"/>
      <w:marRight w:val="0"/>
      <w:marTop w:val="-20"/>
      <w:marBottom w:val="-20"/>
      <w:divBdr>
        <w:top w:val="none" w:sz="0" w:space="0" w:color="auto"/>
        <w:left w:val="none" w:sz="0" w:space="0" w:color="auto"/>
        <w:bottom w:val="none" w:sz="0" w:space="0" w:color="auto"/>
        <w:right w:val="none" w:sz="0" w:space="0" w:color="auto"/>
      </w:divBdr>
    </w:div>
    <w:div w:id="1756439932">
      <w:marLeft w:val="0"/>
      <w:marRight w:val="0"/>
      <w:marTop w:val="-20"/>
      <w:marBottom w:val="-20"/>
      <w:divBdr>
        <w:top w:val="none" w:sz="0" w:space="0" w:color="auto"/>
        <w:left w:val="none" w:sz="0" w:space="0" w:color="auto"/>
        <w:bottom w:val="none" w:sz="0" w:space="0" w:color="auto"/>
        <w:right w:val="none" w:sz="0" w:space="0" w:color="auto"/>
      </w:divBdr>
    </w:div>
    <w:div w:id="1756704328">
      <w:marLeft w:val="0"/>
      <w:marRight w:val="0"/>
      <w:marTop w:val="-20"/>
      <w:marBottom w:val="-20"/>
      <w:divBdr>
        <w:top w:val="none" w:sz="0" w:space="0" w:color="auto"/>
        <w:left w:val="none" w:sz="0" w:space="0" w:color="auto"/>
        <w:bottom w:val="none" w:sz="0" w:space="0" w:color="auto"/>
        <w:right w:val="none" w:sz="0" w:space="0" w:color="auto"/>
      </w:divBdr>
    </w:div>
    <w:div w:id="1758821359">
      <w:marLeft w:val="0"/>
      <w:marRight w:val="0"/>
      <w:marTop w:val="-20"/>
      <w:marBottom w:val="-20"/>
      <w:divBdr>
        <w:top w:val="none" w:sz="0" w:space="0" w:color="auto"/>
        <w:left w:val="none" w:sz="0" w:space="0" w:color="auto"/>
        <w:bottom w:val="none" w:sz="0" w:space="0" w:color="auto"/>
        <w:right w:val="none" w:sz="0" w:space="0" w:color="auto"/>
      </w:divBdr>
    </w:div>
    <w:div w:id="1760372546">
      <w:marLeft w:val="0"/>
      <w:marRight w:val="0"/>
      <w:marTop w:val="-20"/>
      <w:marBottom w:val="-20"/>
      <w:divBdr>
        <w:top w:val="none" w:sz="0" w:space="0" w:color="auto"/>
        <w:left w:val="none" w:sz="0" w:space="0" w:color="auto"/>
        <w:bottom w:val="none" w:sz="0" w:space="0" w:color="auto"/>
        <w:right w:val="none" w:sz="0" w:space="0" w:color="auto"/>
      </w:divBdr>
    </w:div>
    <w:div w:id="1764568148">
      <w:marLeft w:val="0"/>
      <w:marRight w:val="0"/>
      <w:marTop w:val="-20"/>
      <w:marBottom w:val="-20"/>
      <w:divBdr>
        <w:top w:val="none" w:sz="0" w:space="0" w:color="auto"/>
        <w:left w:val="none" w:sz="0" w:space="0" w:color="auto"/>
        <w:bottom w:val="none" w:sz="0" w:space="0" w:color="auto"/>
        <w:right w:val="none" w:sz="0" w:space="0" w:color="auto"/>
      </w:divBdr>
    </w:div>
    <w:div w:id="1765568640">
      <w:marLeft w:val="0"/>
      <w:marRight w:val="0"/>
      <w:marTop w:val="-20"/>
      <w:marBottom w:val="-20"/>
      <w:divBdr>
        <w:top w:val="none" w:sz="0" w:space="0" w:color="auto"/>
        <w:left w:val="none" w:sz="0" w:space="0" w:color="auto"/>
        <w:bottom w:val="none" w:sz="0" w:space="0" w:color="auto"/>
        <w:right w:val="none" w:sz="0" w:space="0" w:color="auto"/>
      </w:divBdr>
    </w:div>
    <w:div w:id="1767579197">
      <w:marLeft w:val="0"/>
      <w:marRight w:val="0"/>
      <w:marTop w:val="-20"/>
      <w:marBottom w:val="-20"/>
      <w:divBdr>
        <w:top w:val="none" w:sz="0" w:space="0" w:color="auto"/>
        <w:left w:val="none" w:sz="0" w:space="0" w:color="auto"/>
        <w:bottom w:val="none" w:sz="0" w:space="0" w:color="auto"/>
        <w:right w:val="none" w:sz="0" w:space="0" w:color="auto"/>
      </w:divBdr>
    </w:div>
    <w:div w:id="1768227517">
      <w:marLeft w:val="0"/>
      <w:marRight w:val="0"/>
      <w:marTop w:val="-20"/>
      <w:marBottom w:val="-20"/>
      <w:divBdr>
        <w:top w:val="none" w:sz="0" w:space="0" w:color="auto"/>
        <w:left w:val="none" w:sz="0" w:space="0" w:color="auto"/>
        <w:bottom w:val="none" w:sz="0" w:space="0" w:color="auto"/>
        <w:right w:val="none" w:sz="0" w:space="0" w:color="auto"/>
      </w:divBdr>
    </w:div>
    <w:div w:id="1769621921">
      <w:marLeft w:val="0"/>
      <w:marRight w:val="0"/>
      <w:marTop w:val="-20"/>
      <w:marBottom w:val="-20"/>
      <w:divBdr>
        <w:top w:val="none" w:sz="0" w:space="0" w:color="auto"/>
        <w:left w:val="none" w:sz="0" w:space="0" w:color="auto"/>
        <w:bottom w:val="none" w:sz="0" w:space="0" w:color="auto"/>
        <w:right w:val="none" w:sz="0" w:space="0" w:color="auto"/>
      </w:divBdr>
    </w:div>
    <w:div w:id="1771504416">
      <w:marLeft w:val="0"/>
      <w:marRight w:val="0"/>
      <w:marTop w:val="-20"/>
      <w:marBottom w:val="-20"/>
      <w:divBdr>
        <w:top w:val="none" w:sz="0" w:space="0" w:color="auto"/>
        <w:left w:val="none" w:sz="0" w:space="0" w:color="auto"/>
        <w:bottom w:val="none" w:sz="0" w:space="0" w:color="auto"/>
        <w:right w:val="none" w:sz="0" w:space="0" w:color="auto"/>
      </w:divBdr>
    </w:div>
    <w:div w:id="1771661226">
      <w:marLeft w:val="0"/>
      <w:marRight w:val="0"/>
      <w:marTop w:val="-20"/>
      <w:marBottom w:val="-20"/>
      <w:divBdr>
        <w:top w:val="none" w:sz="0" w:space="0" w:color="auto"/>
        <w:left w:val="none" w:sz="0" w:space="0" w:color="auto"/>
        <w:bottom w:val="none" w:sz="0" w:space="0" w:color="auto"/>
        <w:right w:val="none" w:sz="0" w:space="0" w:color="auto"/>
      </w:divBdr>
    </w:div>
    <w:div w:id="1771857110">
      <w:marLeft w:val="0"/>
      <w:marRight w:val="0"/>
      <w:marTop w:val="-20"/>
      <w:marBottom w:val="-20"/>
      <w:divBdr>
        <w:top w:val="none" w:sz="0" w:space="0" w:color="auto"/>
        <w:left w:val="none" w:sz="0" w:space="0" w:color="auto"/>
        <w:bottom w:val="none" w:sz="0" w:space="0" w:color="auto"/>
        <w:right w:val="none" w:sz="0" w:space="0" w:color="auto"/>
      </w:divBdr>
    </w:div>
    <w:div w:id="1772626847">
      <w:marLeft w:val="0"/>
      <w:marRight w:val="0"/>
      <w:marTop w:val="-20"/>
      <w:marBottom w:val="-20"/>
      <w:divBdr>
        <w:top w:val="none" w:sz="0" w:space="0" w:color="auto"/>
        <w:left w:val="none" w:sz="0" w:space="0" w:color="auto"/>
        <w:bottom w:val="none" w:sz="0" w:space="0" w:color="auto"/>
        <w:right w:val="none" w:sz="0" w:space="0" w:color="auto"/>
      </w:divBdr>
    </w:div>
    <w:div w:id="1774664118">
      <w:marLeft w:val="0"/>
      <w:marRight w:val="0"/>
      <w:marTop w:val="-20"/>
      <w:marBottom w:val="-20"/>
      <w:divBdr>
        <w:top w:val="none" w:sz="0" w:space="0" w:color="auto"/>
        <w:left w:val="none" w:sz="0" w:space="0" w:color="auto"/>
        <w:bottom w:val="none" w:sz="0" w:space="0" w:color="auto"/>
        <w:right w:val="none" w:sz="0" w:space="0" w:color="auto"/>
      </w:divBdr>
    </w:div>
    <w:div w:id="1776748766">
      <w:marLeft w:val="0"/>
      <w:marRight w:val="0"/>
      <w:marTop w:val="-20"/>
      <w:marBottom w:val="-20"/>
      <w:divBdr>
        <w:top w:val="none" w:sz="0" w:space="0" w:color="auto"/>
        <w:left w:val="none" w:sz="0" w:space="0" w:color="auto"/>
        <w:bottom w:val="none" w:sz="0" w:space="0" w:color="auto"/>
        <w:right w:val="none" w:sz="0" w:space="0" w:color="auto"/>
      </w:divBdr>
    </w:div>
    <w:div w:id="1777364733">
      <w:marLeft w:val="0"/>
      <w:marRight w:val="0"/>
      <w:marTop w:val="-20"/>
      <w:marBottom w:val="-20"/>
      <w:divBdr>
        <w:top w:val="none" w:sz="0" w:space="0" w:color="auto"/>
        <w:left w:val="none" w:sz="0" w:space="0" w:color="auto"/>
        <w:bottom w:val="none" w:sz="0" w:space="0" w:color="auto"/>
        <w:right w:val="none" w:sz="0" w:space="0" w:color="auto"/>
      </w:divBdr>
    </w:div>
    <w:div w:id="1777864077">
      <w:marLeft w:val="0"/>
      <w:marRight w:val="0"/>
      <w:marTop w:val="-20"/>
      <w:marBottom w:val="-20"/>
      <w:divBdr>
        <w:top w:val="none" w:sz="0" w:space="0" w:color="auto"/>
        <w:left w:val="none" w:sz="0" w:space="0" w:color="auto"/>
        <w:bottom w:val="none" w:sz="0" w:space="0" w:color="auto"/>
        <w:right w:val="none" w:sz="0" w:space="0" w:color="auto"/>
      </w:divBdr>
    </w:div>
    <w:div w:id="1778408103">
      <w:marLeft w:val="0"/>
      <w:marRight w:val="0"/>
      <w:marTop w:val="-20"/>
      <w:marBottom w:val="-20"/>
      <w:divBdr>
        <w:top w:val="none" w:sz="0" w:space="0" w:color="auto"/>
        <w:left w:val="none" w:sz="0" w:space="0" w:color="auto"/>
        <w:bottom w:val="none" w:sz="0" w:space="0" w:color="auto"/>
        <w:right w:val="none" w:sz="0" w:space="0" w:color="auto"/>
      </w:divBdr>
    </w:div>
    <w:div w:id="1779257558">
      <w:marLeft w:val="0"/>
      <w:marRight w:val="0"/>
      <w:marTop w:val="-20"/>
      <w:marBottom w:val="-20"/>
      <w:divBdr>
        <w:top w:val="none" w:sz="0" w:space="0" w:color="auto"/>
        <w:left w:val="none" w:sz="0" w:space="0" w:color="auto"/>
        <w:bottom w:val="none" w:sz="0" w:space="0" w:color="auto"/>
        <w:right w:val="none" w:sz="0" w:space="0" w:color="auto"/>
      </w:divBdr>
    </w:div>
    <w:div w:id="1779523275">
      <w:marLeft w:val="0"/>
      <w:marRight w:val="0"/>
      <w:marTop w:val="-20"/>
      <w:marBottom w:val="-20"/>
      <w:divBdr>
        <w:top w:val="none" w:sz="0" w:space="0" w:color="auto"/>
        <w:left w:val="none" w:sz="0" w:space="0" w:color="auto"/>
        <w:bottom w:val="none" w:sz="0" w:space="0" w:color="auto"/>
        <w:right w:val="none" w:sz="0" w:space="0" w:color="auto"/>
      </w:divBdr>
    </w:div>
    <w:div w:id="1781680176">
      <w:marLeft w:val="0"/>
      <w:marRight w:val="0"/>
      <w:marTop w:val="-20"/>
      <w:marBottom w:val="-20"/>
      <w:divBdr>
        <w:top w:val="none" w:sz="0" w:space="0" w:color="auto"/>
        <w:left w:val="none" w:sz="0" w:space="0" w:color="auto"/>
        <w:bottom w:val="none" w:sz="0" w:space="0" w:color="auto"/>
        <w:right w:val="none" w:sz="0" w:space="0" w:color="auto"/>
      </w:divBdr>
    </w:div>
    <w:div w:id="1784881940">
      <w:marLeft w:val="0"/>
      <w:marRight w:val="0"/>
      <w:marTop w:val="-20"/>
      <w:marBottom w:val="-20"/>
      <w:divBdr>
        <w:top w:val="none" w:sz="0" w:space="0" w:color="auto"/>
        <w:left w:val="none" w:sz="0" w:space="0" w:color="auto"/>
        <w:bottom w:val="none" w:sz="0" w:space="0" w:color="auto"/>
        <w:right w:val="none" w:sz="0" w:space="0" w:color="auto"/>
      </w:divBdr>
    </w:div>
    <w:div w:id="1786583929">
      <w:marLeft w:val="0"/>
      <w:marRight w:val="0"/>
      <w:marTop w:val="-20"/>
      <w:marBottom w:val="-20"/>
      <w:divBdr>
        <w:top w:val="none" w:sz="0" w:space="0" w:color="auto"/>
        <w:left w:val="none" w:sz="0" w:space="0" w:color="auto"/>
        <w:bottom w:val="none" w:sz="0" w:space="0" w:color="auto"/>
        <w:right w:val="none" w:sz="0" w:space="0" w:color="auto"/>
      </w:divBdr>
    </w:div>
    <w:div w:id="1788084377">
      <w:marLeft w:val="0"/>
      <w:marRight w:val="0"/>
      <w:marTop w:val="-20"/>
      <w:marBottom w:val="-20"/>
      <w:divBdr>
        <w:top w:val="none" w:sz="0" w:space="0" w:color="auto"/>
        <w:left w:val="none" w:sz="0" w:space="0" w:color="auto"/>
        <w:bottom w:val="none" w:sz="0" w:space="0" w:color="auto"/>
        <w:right w:val="none" w:sz="0" w:space="0" w:color="auto"/>
      </w:divBdr>
    </w:div>
    <w:div w:id="1788230701">
      <w:marLeft w:val="0"/>
      <w:marRight w:val="0"/>
      <w:marTop w:val="-20"/>
      <w:marBottom w:val="-20"/>
      <w:divBdr>
        <w:top w:val="none" w:sz="0" w:space="0" w:color="auto"/>
        <w:left w:val="none" w:sz="0" w:space="0" w:color="auto"/>
        <w:bottom w:val="none" w:sz="0" w:space="0" w:color="auto"/>
        <w:right w:val="none" w:sz="0" w:space="0" w:color="auto"/>
      </w:divBdr>
    </w:div>
    <w:div w:id="1788308302">
      <w:marLeft w:val="0"/>
      <w:marRight w:val="0"/>
      <w:marTop w:val="-20"/>
      <w:marBottom w:val="-20"/>
      <w:divBdr>
        <w:top w:val="none" w:sz="0" w:space="0" w:color="auto"/>
        <w:left w:val="none" w:sz="0" w:space="0" w:color="auto"/>
        <w:bottom w:val="none" w:sz="0" w:space="0" w:color="auto"/>
        <w:right w:val="none" w:sz="0" w:space="0" w:color="auto"/>
      </w:divBdr>
    </w:div>
    <w:div w:id="1788818547">
      <w:marLeft w:val="0"/>
      <w:marRight w:val="0"/>
      <w:marTop w:val="-20"/>
      <w:marBottom w:val="-20"/>
      <w:divBdr>
        <w:top w:val="none" w:sz="0" w:space="0" w:color="auto"/>
        <w:left w:val="none" w:sz="0" w:space="0" w:color="auto"/>
        <w:bottom w:val="none" w:sz="0" w:space="0" w:color="auto"/>
        <w:right w:val="none" w:sz="0" w:space="0" w:color="auto"/>
      </w:divBdr>
    </w:div>
    <w:div w:id="1789736018">
      <w:marLeft w:val="0"/>
      <w:marRight w:val="0"/>
      <w:marTop w:val="-20"/>
      <w:marBottom w:val="-20"/>
      <w:divBdr>
        <w:top w:val="none" w:sz="0" w:space="0" w:color="auto"/>
        <w:left w:val="none" w:sz="0" w:space="0" w:color="auto"/>
        <w:bottom w:val="none" w:sz="0" w:space="0" w:color="auto"/>
        <w:right w:val="none" w:sz="0" w:space="0" w:color="auto"/>
      </w:divBdr>
    </w:div>
    <w:div w:id="1792548362">
      <w:marLeft w:val="0"/>
      <w:marRight w:val="0"/>
      <w:marTop w:val="-20"/>
      <w:marBottom w:val="-20"/>
      <w:divBdr>
        <w:top w:val="none" w:sz="0" w:space="0" w:color="auto"/>
        <w:left w:val="none" w:sz="0" w:space="0" w:color="auto"/>
        <w:bottom w:val="none" w:sz="0" w:space="0" w:color="auto"/>
        <w:right w:val="none" w:sz="0" w:space="0" w:color="auto"/>
      </w:divBdr>
    </w:div>
    <w:div w:id="1792631424">
      <w:marLeft w:val="0"/>
      <w:marRight w:val="0"/>
      <w:marTop w:val="-20"/>
      <w:marBottom w:val="-20"/>
      <w:divBdr>
        <w:top w:val="none" w:sz="0" w:space="0" w:color="auto"/>
        <w:left w:val="none" w:sz="0" w:space="0" w:color="auto"/>
        <w:bottom w:val="none" w:sz="0" w:space="0" w:color="auto"/>
        <w:right w:val="none" w:sz="0" w:space="0" w:color="auto"/>
      </w:divBdr>
    </w:div>
    <w:div w:id="1795055012">
      <w:marLeft w:val="0"/>
      <w:marRight w:val="0"/>
      <w:marTop w:val="-20"/>
      <w:marBottom w:val="-20"/>
      <w:divBdr>
        <w:top w:val="none" w:sz="0" w:space="0" w:color="auto"/>
        <w:left w:val="none" w:sz="0" w:space="0" w:color="auto"/>
        <w:bottom w:val="none" w:sz="0" w:space="0" w:color="auto"/>
        <w:right w:val="none" w:sz="0" w:space="0" w:color="auto"/>
      </w:divBdr>
    </w:div>
    <w:div w:id="1797330952">
      <w:marLeft w:val="0"/>
      <w:marRight w:val="0"/>
      <w:marTop w:val="-20"/>
      <w:marBottom w:val="-20"/>
      <w:divBdr>
        <w:top w:val="none" w:sz="0" w:space="0" w:color="auto"/>
        <w:left w:val="none" w:sz="0" w:space="0" w:color="auto"/>
        <w:bottom w:val="none" w:sz="0" w:space="0" w:color="auto"/>
        <w:right w:val="none" w:sz="0" w:space="0" w:color="auto"/>
      </w:divBdr>
    </w:div>
    <w:div w:id="1800027980">
      <w:marLeft w:val="0"/>
      <w:marRight w:val="0"/>
      <w:marTop w:val="-20"/>
      <w:marBottom w:val="-20"/>
      <w:divBdr>
        <w:top w:val="none" w:sz="0" w:space="0" w:color="auto"/>
        <w:left w:val="none" w:sz="0" w:space="0" w:color="auto"/>
        <w:bottom w:val="none" w:sz="0" w:space="0" w:color="auto"/>
        <w:right w:val="none" w:sz="0" w:space="0" w:color="auto"/>
      </w:divBdr>
    </w:div>
    <w:div w:id="1800298911">
      <w:marLeft w:val="0"/>
      <w:marRight w:val="0"/>
      <w:marTop w:val="-20"/>
      <w:marBottom w:val="-20"/>
      <w:divBdr>
        <w:top w:val="none" w:sz="0" w:space="0" w:color="auto"/>
        <w:left w:val="none" w:sz="0" w:space="0" w:color="auto"/>
        <w:bottom w:val="none" w:sz="0" w:space="0" w:color="auto"/>
        <w:right w:val="none" w:sz="0" w:space="0" w:color="auto"/>
      </w:divBdr>
    </w:div>
    <w:div w:id="1802186995">
      <w:marLeft w:val="0"/>
      <w:marRight w:val="0"/>
      <w:marTop w:val="-20"/>
      <w:marBottom w:val="-20"/>
      <w:divBdr>
        <w:top w:val="none" w:sz="0" w:space="0" w:color="auto"/>
        <w:left w:val="none" w:sz="0" w:space="0" w:color="auto"/>
        <w:bottom w:val="none" w:sz="0" w:space="0" w:color="auto"/>
        <w:right w:val="none" w:sz="0" w:space="0" w:color="auto"/>
      </w:divBdr>
    </w:div>
    <w:div w:id="1804033075">
      <w:marLeft w:val="0"/>
      <w:marRight w:val="0"/>
      <w:marTop w:val="-20"/>
      <w:marBottom w:val="-20"/>
      <w:divBdr>
        <w:top w:val="none" w:sz="0" w:space="0" w:color="auto"/>
        <w:left w:val="none" w:sz="0" w:space="0" w:color="auto"/>
        <w:bottom w:val="none" w:sz="0" w:space="0" w:color="auto"/>
        <w:right w:val="none" w:sz="0" w:space="0" w:color="auto"/>
      </w:divBdr>
    </w:div>
    <w:div w:id="1809206765">
      <w:marLeft w:val="0"/>
      <w:marRight w:val="0"/>
      <w:marTop w:val="-20"/>
      <w:marBottom w:val="-20"/>
      <w:divBdr>
        <w:top w:val="none" w:sz="0" w:space="0" w:color="auto"/>
        <w:left w:val="none" w:sz="0" w:space="0" w:color="auto"/>
        <w:bottom w:val="none" w:sz="0" w:space="0" w:color="auto"/>
        <w:right w:val="none" w:sz="0" w:space="0" w:color="auto"/>
      </w:divBdr>
    </w:div>
    <w:div w:id="1812675294">
      <w:marLeft w:val="0"/>
      <w:marRight w:val="0"/>
      <w:marTop w:val="-20"/>
      <w:marBottom w:val="-20"/>
      <w:divBdr>
        <w:top w:val="none" w:sz="0" w:space="0" w:color="auto"/>
        <w:left w:val="none" w:sz="0" w:space="0" w:color="auto"/>
        <w:bottom w:val="none" w:sz="0" w:space="0" w:color="auto"/>
        <w:right w:val="none" w:sz="0" w:space="0" w:color="auto"/>
      </w:divBdr>
    </w:div>
    <w:div w:id="1813136928">
      <w:marLeft w:val="0"/>
      <w:marRight w:val="0"/>
      <w:marTop w:val="-20"/>
      <w:marBottom w:val="-20"/>
      <w:divBdr>
        <w:top w:val="none" w:sz="0" w:space="0" w:color="auto"/>
        <w:left w:val="none" w:sz="0" w:space="0" w:color="auto"/>
        <w:bottom w:val="none" w:sz="0" w:space="0" w:color="auto"/>
        <w:right w:val="none" w:sz="0" w:space="0" w:color="auto"/>
      </w:divBdr>
    </w:div>
    <w:div w:id="1813405590">
      <w:marLeft w:val="0"/>
      <w:marRight w:val="0"/>
      <w:marTop w:val="-20"/>
      <w:marBottom w:val="-20"/>
      <w:divBdr>
        <w:top w:val="none" w:sz="0" w:space="0" w:color="auto"/>
        <w:left w:val="none" w:sz="0" w:space="0" w:color="auto"/>
        <w:bottom w:val="none" w:sz="0" w:space="0" w:color="auto"/>
        <w:right w:val="none" w:sz="0" w:space="0" w:color="auto"/>
      </w:divBdr>
    </w:div>
    <w:div w:id="1813792068">
      <w:marLeft w:val="0"/>
      <w:marRight w:val="0"/>
      <w:marTop w:val="-20"/>
      <w:marBottom w:val="-20"/>
      <w:divBdr>
        <w:top w:val="none" w:sz="0" w:space="0" w:color="auto"/>
        <w:left w:val="none" w:sz="0" w:space="0" w:color="auto"/>
        <w:bottom w:val="none" w:sz="0" w:space="0" w:color="auto"/>
        <w:right w:val="none" w:sz="0" w:space="0" w:color="auto"/>
      </w:divBdr>
    </w:div>
    <w:div w:id="1814130915">
      <w:marLeft w:val="0"/>
      <w:marRight w:val="0"/>
      <w:marTop w:val="-20"/>
      <w:marBottom w:val="-20"/>
      <w:divBdr>
        <w:top w:val="none" w:sz="0" w:space="0" w:color="auto"/>
        <w:left w:val="none" w:sz="0" w:space="0" w:color="auto"/>
        <w:bottom w:val="none" w:sz="0" w:space="0" w:color="auto"/>
        <w:right w:val="none" w:sz="0" w:space="0" w:color="auto"/>
      </w:divBdr>
    </w:div>
    <w:div w:id="1816339885">
      <w:marLeft w:val="0"/>
      <w:marRight w:val="0"/>
      <w:marTop w:val="-20"/>
      <w:marBottom w:val="-20"/>
      <w:divBdr>
        <w:top w:val="none" w:sz="0" w:space="0" w:color="auto"/>
        <w:left w:val="none" w:sz="0" w:space="0" w:color="auto"/>
        <w:bottom w:val="none" w:sz="0" w:space="0" w:color="auto"/>
        <w:right w:val="none" w:sz="0" w:space="0" w:color="auto"/>
      </w:divBdr>
    </w:div>
    <w:div w:id="1817382306">
      <w:marLeft w:val="0"/>
      <w:marRight w:val="0"/>
      <w:marTop w:val="-20"/>
      <w:marBottom w:val="-20"/>
      <w:divBdr>
        <w:top w:val="none" w:sz="0" w:space="0" w:color="auto"/>
        <w:left w:val="none" w:sz="0" w:space="0" w:color="auto"/>
        <w:bottom w:val="none" w:sz="0" w:space="0" w:color="auto"/>
        <w:right w:val="none" w:sz="0" w:space="0" w:color="auto"/>
      </w:divBdr>
    </w:div>
    <w:div w:id="1818720012">
      <w:marLeft w:val="0"/>
      <w:marRight w:val="0"/>
      <w:marTop w:val="-20"/>
      <w:marBottom w:val="-20"/>
      <w:divBdr>
        <w:top w:val="none" w:sz="0" w:space="0" w:color="auto"/>
        <w:left w:val="none" w:sz="0" w:space="0" w:color="auto"/>
        <w:bottom w:val="none" w:sz="0" w:space="0" w:color="auto"/>
        <w:right w:val="none" w:sz="0" w:space="0" w:color="auto"/>
      </w:divBdr>
    </w:div>
    <w:div w:id="1819496236">
      <w:marLeft w:val="0"/>
      <w:marRight w:val="0"/>
      <w:marTop w:val="-20"/>
      <w:marBottom w:val="-20"/>
      <w:divBdr>
        <w:top w:val="none" w:sz="0" w:space="0" w:color="auto"/>
        <w:left w:val="none" w:sz="0" w:space="0" w:color="auto"/>
        <w:bottom w:val="none" w:sz="0" w:space="0" w:color="auto"/>
        <w:right w:val="none" w:sz="0" w:space="0" w:color="auto"/>
      </w:divBdr>
    </w:div>
    <w:div w:id="1820800296">
      <w:marLeft w:val="0"/>
      <w:marRight w:val="0"/>
      <w:marTop w:val="-20"/>
      <w:marBottom w:val="-20"/>
      <w:divBdr>
        <w:top w:val="none" w:sz="0" w:space="0" w:color="auto"/>
        <w:left w:val="none" w:sz="0" w:space="0" w:color="auto"/>
        <w:bottom w:val="none" w:sz="0" w:space="0" w:color="auto"/>
        <w:right w:val="none" w:sz="0" w:space="0" w:color="auto"/>
      </w:divBdr>
    </w:div>
    <w:div w:id="1821651788">
      <w:marLeft w:val="0"/>
      <w:marRight w:val="0"/>
      <w:marTop w:val="-20"/>
      <w:marBottom w:val="-20"/>
      <w:divBdr>
        <w:top w:val="none" w:sz="0" w:space="0" w:color="auto"/>
        <w:left w:val="none" w:sz="0" w:space="0" w:color="auto"/>
        <w:bottom w:val="none" w:sz="0" w:space="0" w:color="auto"/>
        <w:right w:val="none" w:sz="0" w:space="0" w:color="auto"/>
      </w:divBdr>
    </w:div>
    <w:div w:id="1823809964">
      <w:marLeft w:val="0"/>
      <w:marRight w:val="0"/>
      <w:marTop w:val="-20"/>
      <w:marBottom w:val="-20"/>
      <w:divBdr>
        <w:top w:val="none" w:sz="0" w:space="0" w:color="auto"/>
        <w:left w:val="none" w:sz="0" w:space="0" w:color="auto"/>
        <w:bottom w:val="none" w:sz="0" w:space="0" w:color="auto"/>
        <w:right w:val="none" w:sz="0" w:space="0" w:color="auto"/>
      </w:divBdr>
    </w:div>
    <w:div w:id="1824006212">
      <w:marLeft w:val="0"/>
      <w:marRight w:val="0"/>
      <w:marTop w:val="-20"/>
      <w:marBottom w:val="-20"/>
      <w:divBdr>
        <w:top w:val="none" w:sz="0" w:space="0" w:color="auto"/>
        <w:left w:val="none" w:sz="0" w:space="0" w:color="auto"/>
        <w:bottom w:val="none" w:sz="0" w:space="0" w:color="auto"/>
        <w:right w:val="none" w:sz="0" w:space="0" w:color="auto"/>
      </w:divBdr>
    </w:div>
    <w:div w:id="1826781221">
      <w:marLeft w:val="0"/>
      <w:marRight w:val="0"/>
      <w:marTop w:val="-20"/>
      <w:marBottom w:val="-20"/>
      <w:divBdr>
        <w:top w:val="none" w:sz="0" w:space="0" w:color="auto"/>
        <w:left w:val="none" w:sz="0" w:space="0" w:color="auto"/>
        <w:bottom w:val="none" w:sz="0" w:space="0" w:color="auto"/>
        <w:right w:val="none" w:sz="0" w:space="0" w:color="auto"/>
      </w:divBdr>
    </w:div>
    <w:div w:id="1828473477">
      <w:marLeft w:val="0"/>
      <w:marRight w:val="0"/>
      <w:marTop w:val="-20"/>
      <w:marBottom w:val="-20"/>
      <w:divBdr>
        <w:top w:val="none" w:sz="0" w:space="0" w:color="auto"/>
        <w:left w:val="none" w:sz="0" w:space="0" w:color="auto"/>
        <w:bottom w:val="none" w:sz="0" w:space="0" w:color="auto"/>
        <w:right w:val="none" w:sz="0" w:space="0" w:color="auto"/>
      </w:divBdr>
    </w:div>
    <w:div w:id="1830632537">
      <w:marLeft w:val="0"/>
      <w:marRight w:val="0"/>
      <w:marTop w:val="-20"/>
      <w:marBottom w:val="-20"/>
      <w:divBdr>
        <w:top w:val="none" w:sz="0" w:space="0" w:color="auto"/>
        <w:left w:val="none" w:sz="0" w:space="0" w:color="auto"/>
        <w:bottom w:val="none" w:sz="0" w:space="0" w:color="auto"/>
        <w:right w:val="none" w:sz="0" w:space="0" w:color="auto"/>
      </w:divBdr>
    </w:div>
    <w:div w:id="1831602990">
      <w:marLeft w:val="0"/>
      <w:marRight w:val="0"/>
      <w:marTop w:val="-20"/>
      <w:marBottom w:val="-20"/>
      <w:divBdr>
        <w:top w:val="none" w:sz="0" w:space="0" w:color="auto"/>
        <w:left w:val="none" w:sz="0" w:space="0" w:color="auto"/>
        <w:bottom w:val="none" w:sz="0" w:space="0" w:color="auto"/>
        <w:right w:val="none" w:sz="0" w:space="0" w:color="auto"/>
      </w:divBdr>
    </w:div>
    <w:div w:id="1832984081">
      <w:marLeft w:val="0"/>
      <w:marRight w:val="0"/>
      <w:marTop w:val="-20"/>
      <w:marBottom w:val="-20"/>
      <w:divBdr>
        <w:top w:val="none" w:sz="0" w:space="0" w:color="auto"/>
        <w:left w:val="none" w:sz="0" w:space="0" w:color="auto"/>
        <w:bottom w:val="none" w:sz="0" w:space="0" w:color="auto"/>
        <w:right w:val="none" w:sz="0" w:space="0" w:color="auto"/>
      </w:divBdr>
    </w:div>
    <w:div w:id="1835026274">
      <w:marLeft w:val="0"/>
      <w:marRight w:val="0"/>
      <w:marTop w:val="-20"/>
      <w:marBottom w:val="-20"/>
      <w:divBdr>
        <w:top w:val="none" w:sz="0" w:space="0" w:color="auto"/>
        <w:left w:val="none" w:sz="0" w:space="0" w:color="auto"/>
        <w:bottom w:val="none" w:sz="0" w:space="0" w:color="auto"/>
        <w:right w:val="none" w:sz="0" w:space="0" w:color="auto"/>
      </w:divBdr>
      <w:divsChild>
        <w:div w:id="333151662">
          <w:marLeft w:val="0"/>
          <w:marRight w:val="0"/>
          <w:marTop w:val="-20"/>
          <w:marBottom w:val="-20"/>
          <w:divBdr>
            <w:top w:val="none" w:sz="0" w:space="0" w:color="auto"/>
            <w:left w:val="none" w:sz="0" w:space="0" w:color="auto"/>
            <w:bottom w:val="none" w:sz="0" w:space="0" w:color="auto"/>
            <w:right w:val="none" w:sz="0" w:space="0" w:color="auto"/>
          </w:divBdr>
        </w:div>
        <w:div w:id="504782525">
          <w:marLeft w:val="0"/>
          <w:marRight w:val="0"/>
          <w:marTop w:val="-20"/>
          <w:marBottom w:val="-20"/>
          <w:divBdr>
            <w:top w:val="none" w:sz="0" w:space="0" w:color="auto"/>
            <w:left w:val="none" w:sz="0" w:space="0" w:color="auto"/>
            <w:bottom w:val="none" w:sz="0" w:space="0" w:color="auto"/>
            <w:right w:val="none" w:sz="0" w:space="0" w:color="auto"/>
          </w:divBdr>
        </w:div>
        <w:div w:id="171847446">
          <w:marLeft w:val="0"/>
          <w:marRight w:val="0"/>
          <w:marTop w:val="-20"/>
          <w:marBottom w:val="-20"/>
          <w:divBdr>
            <w:top w:val="none" w:sz="0" w:space="0" w:color="auto"/>
            <w:left w:val="none" w:sz="0" w:space="0" w:color="auto"/>
            <w:bottom w:val="none" w:sz="0" w:space="0" w:color="auto"/>
            <w:right w:val="none" w:sz="0" w:space="0" w:color="auto"/>
          </w:divBdr>
        </w:div>
        <w:div w:id="2062171295">
          <w:marLeft w:val="0"/>
          <w:marRight w:val="0"/>
          <w:marTop w:val="-20"/>
          <w:marBottom w:val="-20"/>
          <w:divBdr>
            <w:top w:val="none" w:sz="0" w:space="0" w:color="auto"/>
            <w:left w:val="none" w:sz="0" w:space="0" w:color="auto"/>
            <w:bottom w:val="none" w:sz="0" w:space="0" w:color="auto"/>
            <w:right w:val="none" w:sz="0" w:space="0" w:color="auto"/>
          </w:divBdr>
        </w:div>
        <w:div w:id="1003513498">
          <w:marLeft w:val="0"/>
          <w:marRight w:val="0"/>
          <w:marTop w:val="-20"/>
          <w:marBottom w:val="-20"/>
          <w:divBdr>
            <w:top w:val="none" w:sz="0" w:space="0" w:color="auto"/>
            <w:left w:val="none" w:sz="0" w:space="0" w:color="auto"/>
            <w:bottom w:val="none" w:sz="0" w:space="0" w:color="auto"/>
            <w:right w:val="none" w:sz="0" w:space="0" w:color="auto"/>
          </w:divBdr>
        </w:div>
        <w:div w:id="1218972949">
          <w:marLeft w:val="0"/>
          <w:marRight w:val="0"/>
          <w:marTop w:val="-20"/>
          <w:marBottom w:val="-20"/>
          <w:divBdr>
            <w:top w:val="none" w:sz="0" w:space="0" w:color="auto"/>
            <w:left w:val="none" w:sz="0" w:space="0" w:color="auto"/>
            <w:bottom w:val="none" w:sz="0" w:space="0" w:color="auto"/>
            <w:right w:val="none" w:sz="0" w:space="0" w:color="auto"/>
          </w:divBdr>
        </w:div>
        <w:div w:id="1856114523">
          <w:marLeft w:val="0"/>
          <w:marRight w:val="0"/>
          <w:marTop w:val="-20"/>
          <w:marBottom w:val="-20"/>
          <w:divBdr>
            <w:top w:val="none" w:sz="0" w:space="0" w:color="auto"/>
            <w:left w:val="none" w:sz="0" w:space="0" w:color="auto"/>
            <w:bottom w:val="none" w:sz="0" w:space="0" w:color="auto"/>
            <w:right w:val="none" w:sz="0" w:space="0" w:color="auto"/>
          </w:divBdr>
        </w:div>
        <w:div w:id="490995945">
          <w:marLeft w:val="0"/>
          <w:marRight w:val="0"/>
          <w:marTop w:val="-20"/>
          <w:marBottom w:val="-20"/>
          <w:divBdr>
            <w:top w:val="none" w:sz="0" w:space="0" w:color="auto"/>
            <w:left w:val="none" w:sz="0" w:space="0" w:color="auto"/>
            <w:bottom w:val="none" w:sz="0" w:space="0" w:color="auto"/>
            <w:right w:val="none" w:sz="0" w:space="0" w:color="auto"/>
          </w:divBdr>
        </w:div>
        <w:div w:id="2038652205">
          <w:marLeft w:val="0"/>
          <w:marRight w:val="0"/>
          <w:marTop w:val="-20"/>
          <w:marBottom w:val="-20"/>
          <w:divBdr>
            <w:top w:val="none" w:sz="0" w:space="0" w:color="auto"/>
            <w:left w:val="none" w:sz="0" w:space="0" w:color="auto"/>
            <w:bottom w:val="none" w:sz="0" w:space="0" w:color="auto"/>
            <w:right w:val="none" w:sz="0" w:space="0" w:color="auto"/>
          </w:divBdr>
        </w:div>
      </w:divsChild>
    </w:div>
    <w:div w:id="1836259924">
      <w:marLeft w:val="0"/>
      <w:marRight w:val="0"/>
      <w:marTop w:val="-20"/>
      <w:marBottom w:val="-20"/>
      <w:divBdr>
        <w:top w:val="none" w:sz="0" w:space="0" w:color="auto"/>
        <w:left w:val="none" w:sz="0" w:space="0" w:color="auto"/>
        <w:bottom w:val="none" w:sz="0" w:space="0" w:color="auto"/>
        <w:right w:val="none" w:sz="0" w:space="0" w:color="auto"/>
      </w:divBdr>
    </w:div>
    <w:div w:id="1837568612">
      <w:marLeft w:val="0"/>
      <w:marRight w:val="0"/>
      <w:marTop w:val="-20"/>
      <w:marBottom w:val="-20"/>
      <w:divBdr>
        <w:top w:val="none" w:sz="0" w:space="0" w:color="auto"/>
        <w:left w:val="none" w:sz="0" w:space="0" w:color="auto"/>
        <w:bottom w:val="none" w:sz="0" w:space="0" w:color="auto"/>
        <w:right w:val="none" w:sz="0" w:space="0" w:color="auto"/>
      </w:divBdr>
    </w:div>
    <w:div w:id="1837920639">
      <w:marLeft w:val="0"/>
      <w:marRight w:val="0"/>
      <w:marTop w:val="-20"/>
      <w:marBottom w:val="-20"/>
      <w:divBdr>
        <w:top w:val="none" w:sz="0" w:space="0" w:color="auto"/>
        <w:left w:val="none" w:sz="0" w:space="0" w:color="auto"/>
        <w:bottom w:val="none" w:sz="0" w:space="0" w:color="auto"/>
        <w:right w:val="none" w:sz="0" w:space="0" w:color="auto"/>
      </w:divBdr>
    </w:div>
    <w:div w:id="1840121325">
      <w:marLeft w:val="0"/>
      <w:marRight w:val="0"/>
      <w:marTop w:val="-20"/>
      <w:marBottom w:val="-20"/>
      <w:divBdr>
        <w:top w:val="none" w:sz="0" w:space="0" w:color="auto"/>
        <w:left w:val="none" w:sz="0" w:space="0" w:color="auto"/>
        <w:bottom w:val="none" w:sz="0" w:space="0" w:color="auto"/>
        <w:right w:val="none" w:sz="0" w:space="0" w:color="auto"/>
      </w:divBdr>
    </w:div>
    <w:div w:id="1840735445">
      <w:marLeft w:val="0"/>
      <w:marRight w:val="0"/>
      <w:marTop w:val="-20"/>
      <w:marBottom w:val="-20"/>
      <w:divBdr>
        <w:top w:val="none" w:sz="0" w:space="0" w:color="auto"/>
        <w:left w:val="none" w:sz="0" w:space="0" w:color="auto"/>
        <w:bottom w:val="none" w:sz="0" w:space="0" w:color="auto"/>
        <w:right w:val="none" w:sz="0" w:space="0" w:color="auto"/>
      </w:divBdr>
    </w:div>
    <w:div w:id="1840999154">
      <w:marLeft w:val="0"/>
      <w:marRight w:val="0"/>
      <w:marTop w:val="-20"/>
      <w:marBottom w:val="-20"/>
      <w:divBdr>
        <w:top w:val="none" w:sz="0" w:space="0" w:color="auto"/>
        <w:left w:val="none" w:sz="0" w:space="0" w:color="auto"/>
        <w:bottom w:val="none" w:sz="0" w:space="0" w:color="auto"/>
        <w:right w:val="none" w:sz="0" w:space="0" w:color="auto"/>
      </w:divBdr>
    </w:div>
    <w:div w:id="1841384079">
      <w:marLeft w:val="0"/>
      <w:marRight w:val="0"/>
      <w:marTop w:val="-20"/>
      <w:marBottom w:val="-20"/>
      <w:divBdr>
        <w:top w:val="none" w:sz="0" w:space="0" w:color="auto"/>
        <w:left w:val="none" w:sz="0" w:space="0" w:color="auto"/>
        <w:bottom w:val="none" w:sz="0" w:space="0" w:color="auto"/>
        <w:right w:val="none" w:sz="0" w:space="0" w:color="auto"/>
      </w:divBdr>
    </w:div>
    <w:div w:id="1843232344">
      <w:marLeft w:val="0"/>
      <w:marRight w:val="0"/>
      <w:marTop w:val="-20"/>
      <w:marBottom w:val="-20"/>
      <w:divBdr>
        <w:top w:val="none" w:sz="0" w:space="0" w:color="auto"/>
        <w:left w:val="none" w:sz="0" w:space="0" w:color="auto"/>
        <w:bottom w:val="none" w:sz="0" w:space="0" w:color="auto"/>
        <w:right w:val="none" w:sz="0" w:space="0" w:color="auto"/>
      </w:divBdr>
    </w:div>
    <w:div w:id="1844978271">
      <w:marLeft w:val="0"/>
      <w:marRight w:val="0"/>
      <w:marTop w:val="-20"/>
      <w:marBottom w:val="-20"/>
      <w:divBdr>
        <w:top w:val="none" w:sz="0" w:space="0" w:color="auto"/>
        <w:left w:val="none" w:sz="0" w:space="0" w:color="auto"/>
        <w:bottom w:val="none" w:sz="0" w:space="0" w:color="auto"/>
        <w:right w:val="none" w:sz="0" w:space="0" w:color="auto"/>
      </w:divBdr>
    </w:div>
    <w:div w:id="1848397494">
      <w:marLeft w:val="0"/>
      <w:marRight w:val="0"/>
      <w:marTop w:val="-20"/>
      <w:marBottom w:val="-20"/>
      <w:divBdr>
        <w:top w:val="none" w:sz="0" w:space="0" w:color="auto"/>
        <w:left w:val="none" w:sz="0" w:space="0" w:color="auto"/>
        <w:bottom w:val="none" w:sz="0" w:space="0" w:color="auto"/>
        <w:right w:val="none" w:sz="0" w:space="0" w:color="auto"/>
      </w:divBdr>
    </w:div>
    <w:div w:id="1849053228">
      <w:marLeft w:val="0"/>
      <w:marRight w:val="0"/>
      <w:marTop w:val="-20"/>
      <w:marBottom w:val="-20"/>
      <w:divBdr>
        <w:top w:val="none" w:sz="0" w:space="0" w:color="auto"/>
        <w:left w:val="none" w:sz="0" w:space="0" w:color="auto"/>
        <w:bottom w:val="none" w:sz="0" w:space="0" w:color="auto"/>
        <w:right w:val="none" w:sz="0" w:space="0" w:color="auto"/>
      </w:divBdr>
    </w:div>
    <w:div w:id="1851019587">
      <w:marLeft w:val="0"/>
      <w:marRight w:val="0"/>
      <w:marTop w:val="-20"/>
      <w:marBottom w:val="-20"/>
      <w:divBdr>
        <w:top w:val="none" w:sz="0" w:space="0" w:color="auto"/>
        <w:left w:val="none" w:sz="0" w:space="0" w:color="auto"/>
        <w:bottom w:val="none" w:sz="0" w:space="0" w:color="auto"/>
        <w:right w:val="none" w:sz="0" w:space="0" w:color="auto"/>
      </w:divBdr>
    </w:div>
    <w:div w:id="1851333602">
      <w:marLeft w:val="0"/>
      <w:marRight w:val="0"/>
      <w:marTop w:val="-20"/>
      <w:marBottom w:val="-20"/>
      <w:divBdr>
        <w:top w:val="none" w:sz="0" w:space="0" w:color="auto"/>
        <w:left w:val="none" w:sz="0" w:space="0" w:color="auto"/>
        <w:bottom w:val="none" w:sz="0" w:space="0" w:color="auto"/>
        <w:right w:val="none" w:sz="0" w:space="0" w:color="auto"/>
      </w:divBdr>
    </w:div>
    <w:div w:id="1852838986">
      <w:marLeft w:val="0"/>
      <w:marRight w:val="0"/>
      <w:marTop w:val="-20"/>
      <w:marBottom w:val="-20"/>
      <w:divBdr>
        <w:top w:val="none" w:sz="0" w:space="0" w:color="auto"/>
        <w:left w:val="none" w:sz="0" w:space="0" w:color="auto"/>
        <w:bottom w:val="none" w:sz="0" w:space="0" w:color="auto"/>
        <w:right w:val="none" w:sz="0" w:space="0" w:color="auto"/>
      </w:divBdr>
    </w:div>
    <w:div w:id="1854684733">
      <w:marLeft w:val="0"/>
      <w:marRight w:val="0"/>
      <w:marTop w:val="-20"/>
      <w:marBottom w:val="-20"/>
      <w:divBdr>
        <w:top w:val="none" w:sz="0" w:space="0" w:color="auto"/>
        <w:left w:val="none" w:sz="0" w:space="0" w:color="auto"/>
        <w:bottom w:val="none" w:sz="0" w:space="0" w:color="auto"/>
        <w:right w:val="none" w:sz="0" w:space="0" w:color="auto"/>
      </w:divBdr>
    </w:div>
    <w:div w:id="1857116319">
      <w:marLeft w:val="0"/>
      <w:marRight w:val="0"/>
      <w:marTop w:val="-20"/>
      <w:marBottom w:val="-20"/>
      <w:divBdr>
        <w:top w:val="none" w:sz="0" w:space="0" w:color="auto"/>
        <w:left w:val="none" w:sz="0" w:space="0" w:color="auto"/>
        <w:bottom w:val="none" w:sz="0" w:space="0" w:color="auto"/>
        <w:right w:val="none" w:sz="0" w:space="0" w:color="auto"/>
      </w:divBdr>
    </w:div>
    <w:div w:id="1857840184">
      <w:marLeft w:val="0"/>
      <w:marRight w:val="0"/>
      <w:marTop w:val="-20"/>
      <w:marBottom w:val="-20"/>
      <w:divBdr>
        <w:top w:val="none" w:sz="0" w:space="0" w:color="auto"/>
        <w:left w:val="none" w:sz="0" w:space="0" w:color="auto"/>
        <w:bottom w:val="none" w:sz="0" w:space="0" w:color="auto"/>
        <w:right w:val="none" w:sz="0" w:space="0" w:color="auto"/>
      </w:divBdr>
    </w:div>
    <w:div w:id="1858494555">
      <w:marLeft w:val="0"/>
      <w:marRight w:val="0"/>
      <w:marTop w:val="-20"/>
      <w:marBottom w:val="-20"/>
      <w:divBdr>
        <w:top w:val="none" w:sz="0" w:space="0" w:color="auto"/>
        <w:left w:val="none" w:sz="0" w:space="0" w:color="auto"/>
        <w:bottom w:val="none" w:sz="0" w:space="0" w:color="auto"/>
        <w:right w:val="none" w:sz="0" w:space="0" w:color="auto"/>
      </w:divBdr>
    </w:div>
    <w:div w:id="1860121472">
      <w:marLeft w:val="0"/>
      <w:marRight w:val="0"/>
      <w:marTop w:val="-20"/>
      <w:marBottom w:val="-20"/>
      <w:divBdr>
        <w:top w:val="none" w:sz="0" w:space="0" w:color="auto"/>
        <w:left w:val="none" w:sz="0" w:space="0" w:color="auto"/>
        <w:bottom w:val="none" w:sz="0" w:space="0" w:color="auto"/>
        <w:right w:val="none" w:sz="0" w:space="0" w:color="auto"/>
      </w:divBdr>
    </w:div>
    <w:div w:id="1863591856">
      <w:marLeft w:val="0"/>
      <w:marRight w:val="0"/>
      <w:marTop w:val="-20"/>
      <w:marBottom w:val="-20"/>
      <w:divBdr>
        <w:top w:val="none" w:sz="0" w:space="0" w:color="auto"/>
        <w:left w:val="none" w:sz="0" w:space="0" w:color="auto"/>
        <w:bottom w:val="none" w:sz="0" w:space="0" w:color="auto"/>
        <w:right w:val="none" w:sz="0" w:space="0" w:color="auto"/>
      </w:divBdr>
    </w:div>
    <w:div w:id="1863860910">
      <w:marLeft w:val="0"/>
      <w:marRight w:val="0"/>
      <w:marTop w:val="-20"/>
      <w:marBottom w:val="-20"/>
      <w:divBdr>
        <w:top w:val="none" w:sz="0" w:space="0" w:color="auto"/>
        <w:left w:val="none" w:sz="0" w:space="0" w:color="auto"/>
        <w:bottom w:val="none" w:sz="0" w:space="0" w:color="auto"/>
        <w:right w:val="none" w:sz="0" w:space="0" w:color="auto"/>
      </w:divBdr>
    </w:div>
    <w:div w:id="1866362644">
      <w:marLeft w:val="0"/>
      <w:marRight w:val="0"/>
      <w:marTop w:val="-20"/>
      <w:marBottom w:val="-20"/>
      <w:divBdr>
        <w:top w:val="none" w:sz="0" w:space="0" w:color="auto"/>
        <w:left w:val="none" w:sz="0" w:space="0" w:color="auto"/>
        <w:bottom w:val="none" w:sz="0" w:space="0" w:color="auto"/>
        <w:right w:val="none" w:sz="0" w:space="0" w:color="auto"/>
      </w:divBdr>
    </w:div>
    <w:div w:id="1866944784">
      <w:marLeft w:val="0"/>
      <w:marRight w:val="0"/>
      <w:marTop w:val="-20"/>
      <w:marBottom w:val="-20"/>
      <w:divBdr>
        <w:top w:val="none" w:sz="0" w:space="0" w:color="auto"/>
        <w:left w:val="none" w:sz="0" w:space="0" w:color="auto"/>
        <w:bottom w:val="none" w:sz="0" w:space="0" w:color="auto"/>
        <w:right w:val="none" w:sz="0" w:space="0" w:color="auto"/>
      </w:divBdr>
    </w:div>
    <w:div w:id="1867795152">
      <w:marLeft w:val="0"/>
      <w:marRight w:val="0"/>
      <w:marTop w:val="-20"/>
      <w:marBottom w:val="-20"/>
      <w:divBdr>
        <w:top w:val="none" w:sz="0" w:space="0" w:color="auto"/>
        <w:left w:val="none" w:sz="0" w:space="0" w:color="auto"/>
        <w:bottom w:val="none" w:sz="0" w:space="0" w:color="auto"/>
        <w:right w:val="none" w:sz="0" w:space="0" w:color="auto"/>
      </w:divBdr>
    </w:div>
    <w:div w:id="1868713313">
      <w:marLeft w:val="0"/>
      <w:marRight w:val="0"/>
      <w:marTop w:val="-20"/>
      <w:marBottom w:val="-20"/>
      <w:divBdr>
        <w:top w:val="none" w:sz="0" w:space="0" w:color="auto"/>
        <w:left w:val="none" w:sz="0" w:space="0" w:color="auto"/>
        <w:bottom w:val="none" w:sz="0" w:space="0" w:color="auto"/>
        <w:right w:val="none" w:sz="0" w:space="0" w:color="auto"/>
      </w:divBdr>
    </w:div>
    <w:div w:id="1872036938">
      <w:marLeft w:val="0"/>
      <w:marRight w:val="0"/>
      <w:marTop w:val="-20"/>
      <w:marBottom w:val="-20"/>
      <w:divBdr>
        <w:top w:val="none" w:sz="0" w:space="0" w:color="auto"/>
        <w:left w:val="none" w:sz="0" w:space="0" w:color="auto"/>
        <w:bottom w:val="none" w:sz="0" w:space="0" w:color="auto"/>
        <w:right w:val="none" w:sz="0" w:space="0" w:color="auto"/>
      </w:divBdr>
    </w:div>
    <w:div w:id="1875069797">
      <w:marLeft w:val="0"/>
      <w:marRight w:val="0"/>
      <w:marTop w:val="-20"/>
      <w:marBottom w:val="-20"/>
      <w:divBdr>
        <w:top w:val="none" w:sz="0" w:space="0" w:color="auto"/>
        <w:left w:val="none" w:sz="0" w:space="0" w:color="auto"/>
        <w:bottom w:val="none" w:sz="0" w:space="0" w:color="auto"/>
        <w:right w:val="none" w:sz="0" w:space="0" w:color="auto"/>
      </w:divBdr>
    </w:div>
    <w:div w:id="1875534769">
      <w:marLeft w:val="0"/>
      <w:marRight w:val="0"/>
      <w:marTop w:val="-20"/>
      <w:marBottom w:val="-20"/>
      <w:divBdr>
        <w:top w:val="none" w:sz="0" w:space="0" w:color="auto"/>
        <w:left w:val="none" w:sz="0" w:space="0" w:color="auto"/>
        <w:bottom w:val="none" w:sz="0" w:space="0" w:color="auto"/>
        <w:right w:val="none" w:sz="0" w:space="0" w:color="auto"/>
      </w:divBdr>
    </w:div>
    <w:div w:id="1878546937">
      <w:marLeft w:val="0"/>
      <w:marRight w:val="0"/>
      <w:marTop w:val="-20"/>
      <w:marBottom w:val="-20"/>
      <w:divBdr>
        <w:top w:val="none" w:sz="0" w:space="0" w:color="auto"/>
        <w:left w:val="none" w:sz="0" w:space="0" w:color="auto"/>
        <w:bottom w:val="none" w:sz="0" w:space="0" w:color="auto"/>
        <w:right w:val="none" w:sz="0" w:space="0" w:color="auto"/>
      </w:divBdr>
    </w:div>
    <w:div w:id="1878590823">
      <w:marLeft w:val="0"/>
      <w:marRight w:val="0"/>
      <w:marTop w:val="-20"/>
      <w:marBottom w:val="-20"/>
      <w:divBdr>
        <w:top w:val="none" w:sz="0" w:space="0" w:color="auto"/>
        <w:left w:val="none" w:sz="0" w:space="0" w:color="auto"/>
        <w:bottom w:val="none" w:sz="0" w:space="0" w:color="auto"/>
        <w:right w:val="none" w:sz="0" w:space="0" w:color="auto"/>
      </w:divBdr>
    </w:div>
    <w:div w:id="1878614576">
      <w:marLeft w:val="0"/>
      <w:marRight w:val="0"/>
      <w:marTop w:val="-20"/>
      <w:marBottom w:val="-20"/>
      <w:divBdr>
        <w:top w:val="none" w:sz="0" w:space="0" w:color="auto"/>
        <w:left w:val="none" w:sz="0" w:space="0" w:color="auto"/>
        <w:bottom w:val="none" w:sz="0" w:space="0" w:color="auto"/>
        <w:right w:val="none" w:sz="0" w:space="0" w:color="auto"/>
      </w:divBdr>
    </w:div>
    <w:div w:id="1880625807">
      <w:marLeft w:val="0"/>
      <w:marRight w:val="0"/>
      <w:marTop w:val="-20"/>
      <w:marBottom w:val="-20"/>
      <w:divBdr>
        <w:top w:val="none" w:sz="0" w:space="0" w:color="auto"/>
        <w:left w:val="none" w:sz="0" w:space="0" w:color="auto"/>
        <w:bottom w:val="none" w:sz="0" w:space="0" w:color="auto"/>
        <w:right w:val="none" w:sz="0" w:space="0" w:color="auto"/>
      </w:divBdr>
    </w:div>
    <w:div w:id="1884321783">
      <w:marLeft w:val="0"/>
      <w:marRight w:val="0"/>
      <w:marTop w:val="-20"/>
      <w:marBottom w:val="-20"/>
      <w:divBdr>
        <w:top w:val="none" w:sz="0" w:space="0" w:color="auto"/>
        <w:left w:val="none" w:sz="0" w:space="0" w:color="auto"/>
        <w:bottom w:val="none" w:sz="0" w:space="0" w:color="auto"/>
        <w:right w:val="none" w:sz="0" w:space="0" w:color="auto"/>
      </w:divBdr>
    </w:div>
    <w:div w:id="1885487000">
      <w:marLeft w:val="0"/>
      <w:marRight w:val="0"/>
      <w:marTop w:val="-20"/>
      <w:marBottom w:val="-20"/>
      <w:divBdr>
        <w:top w:val="none" w:sz="0" w:space="0" w:color="auto"/>
        <w:left w:val="none" w:sz="0" w:space="0" w:color="auto"/>
        <w:bottom w:val="none" w:sz="0" w:space="0" w:color="auto"/>
        <w:right w:val="none" w:sz="0" w:space="0" w:color="auto"/>
      </w:divBdr>
    </w:div>
    <w:div w:id="1886334507">
      <w:marLeft w:val="0"/>
      <w:marRight w:val="0"/>
      <w:marTop w:val="-20"/>
      <w:marBottom w:val="-20"/>
      <w:divBdr>
        <w:top w:val="none" w:sz="0" w:space="0" w:color="auto"/>
        <w:left w:val="none" w:sz="0" w:space="0" w:color="auto"/>
        <w:bottom w:val="none" w:sz="0" w:space="0" w:color="auto"/>
        <w:right w:val="none" w:sz="0" w:space="0" w:color="auto"/>
      </w:divBdr>
    </w:div>
    <w:div w:id="1887133119">
      <w:marLeft w:val="0"/>
      <w:marRight w:val="0"/>
      <w:marTop w:val="-20"/>
      <w:marBottom w:val="-20"/>
      <w:divBdr>
        <w:top w:val="none" w:sz="0" w:space="0" w:color="auto"/>
        <w:left w:val="none" w:sz="0" w:space="0" w:color="auto"/>
        <w:bottom w:val="none" w:sz="0" w:space="0" w:color="auto"/>
        <w:right w:val="none" w:sz="0" w:space="0" w:color="auto"/>
      </w:divBdr>
    </w:div>
    <w:div w:id="1888372226">
      <w:marLeft w:val="0"/>
      <w:marRight w:val="0"/>
      <w:marTop w:val="-20"/>
      <w:marBottom w:val="-20"/>
      <w:divBdr>
        <w:top w:val="none" w:sz="0" w:space="0" w:color="auto"/>
        <w:left w:val="none" w:sz="0" w:space="0" w:color="auto"/>
        <w:bottom w:val="none" w:sz="0" w:space="0" w:color="auto"/>
        <w:right w:val="none" w:sz="0" w:space="0" w:color="auto"/>
      </w:divBdr>
    </w:div>
    <w:div w:id="1888562382">
      <w:marLeft w:val="0"/>
      <w:marRight w:val="0"/>
      <w:marTop w:val="-20"/>
      <w:marBottom w:val="-20"/>
      <w:divBdr>
        <w:top w:val="none" w:sz="0" w:space="0" w:color="auto"/>
        <w:left w:val="none" w:sz="0" w:space="0" w:color="auto"/>
        <w:bottom w:val="none" w:sz="0" w:space="0" w:color="auto"/>
        <w:right w:val="none" w:sz="0" w:space="0" w:color="auto"/>
      </w:divBdr>
    </w:div>
    <w:div w:id="1888713607">
      <w:marLeft w:val="0"/>
      <w:marRight w:val="0"/>
      <w:marTop w:val="-20"/>
      <w:marBottom w:val="-20"/>
      <w:divBdr>
        <w:top w:val="none" w:sz="0" w:space="0" w:color="auto"/>
        <w:left w:val="none" w:sz="0" w:space="0" w:color="auto"/>
        <w:bottom w:val="none" w:sz="0" w:space="0" w:color="auto"/>
        <w:right w:val="none" w:sz="0" w:space="0" w:color="auto"/>
      </w:divBdr>
    </w:div>
    <w:div w:id="1889604589">
      <w:marLeft w:val="0"/>
      <w:marRight w:val="0"/>
      <w:marTop w:val="-20"/>
      <w:marBottom w:val="-20"/>
      <w:divBdr>
        <w:top w:val="none" w:sz="0" w:space="0" w:color="auto"/>
        <w:left w:val="none" w:sz="0" w:space="0" w:color="auto"/>
        <w:bottom w:val="none" w:sz="0" w:space="0" w:color="auto"/>
        <w:right w:val="none" w:sz="0" w:space="0" w:color="auto"/>
      </w:divBdr>
    </w:div>
    <w:div w:id="1892224954">
      <w:marLeft w:val="0"/>
      <w:marRight w:val="0"/>
      <w:marTop w:val="-20"/>
      <w:marBottom w:val="-20"/>
      <w:divBdr>
        <w:top w:val="none" w:sz="0" w:space="0" w:color="auto"/>
        <w:left w:val="none" w:sz="0" w:space="0" w:color="auto"/>
        <w:bottom w:val="none" w:sz="0" w:space="0" w:color="auto"/>
        <w:right w:val="none" w:sz="0" w:space="0" w:color="auto"/>
      </w:divBdr>
    </w:div>
    <w:div w:id="1893148881">
      <w:marLeft w:val="0"/>
      <w:marRight w:val="0"/>
      <w:marTop w:val="-20"/>
      <w:marBottom w:val="-20"/>
      <w:divBdr>
        <w:top w:val="none" w:sz="0" w:space="0" w:color="auto"/>
        <w:left w:val="none" w:sz="0" w:space="0" w:color="auto"/>
        <w:bottom w:val="none" w:sz="0" w:space="0" w:color="auto"/>
        <w:right w:val="none" w:sz="0" w:space="0" w:color="auto"/>
      </w:divBdr>
    </w:div>
    <w:div w:id="1898206210">
      <w:marLeft w:val="0"/>
      <w:marRight w:val="0"/>
      <w:marTop w:val="-20"/>
      <w:marBottom w:val="-20"/>
      <w:divBdr>
        <w:top w:val="none" w:sz="0" w:space="0" w:color="auto"/>
        <w:left w:val="none" w:sz="0" w:space="0" w:color="auto"/>
        <w:bottom w:val="none" w:sz="0" w:space="0" w:color="auto"/>
        <w:right w:val="none" w:sz="0" w:space="0" w:color="auto"/>
      </w:divBdr>
    </w:div>
    <w:div w:id="1898777513">
      <w:marLeft w:val="0"/>
      <w:marRight w:val="0"/>
      <w:marTop w:val="-20"/>
      <w:marBottom w:val="-20"/>
      <w:divBdr>
        <w:top w:val="none" w:sz="0" w:space="0" w:color="auto"/>
        <w:left w:val="none" w:sz="0" w:space="0" w:color="auto"/>
        <w:bottom w:val="none" w:sz="0" w:space="0" w:color="auto"/>
        <w:right w:val="none" w:sz="0" w:space="0" w:color="auto"/>
      </w:divBdr>
    </w:div>
    <w:div w:id="1899508800">
      <w:marLeft w:val="0"/>
      <w:marRight w:val="0"/>
      <w:marTop w:val="-20"/>
      <w:marBottom w:val="-20"/>
      <w:divBdr>
        <w:top w:val="none" w:sz="0" w:space="0" w:color="auto"/>
        <w:left w:val="none" w:sz="0" w:space="0" w:color="auto"/>
        <w:bottom w:val="none" w:sz="0" w:space="0" w:color="auto"/>
        <w:right w:val="none" w:sz="0" w:space="0" w:color="auto"/>
      </w:divBdr>
    </w:div>
    <w:div w:id="1900707406">
      <w:marLeft w:val="0"/>
      <w:marRight w:val="0"/>
      <w:marTop w:val="-20"/>
      <w:marBottom w:val="-20"/>
      <w:divBdr>
        <w:top w:val="none" w:sz="0" w:space="0" w:color="auto"/>
        <w:left w:val="none" w:sz="0" w:space="0" w:color="auto"/>
        <w:bottom w:val="none" w:sz="0" w:space="0" w:color="auto"/>
        <w:right w:val="none" w:sz="0" w:space="0" w:color="auto"/>
      </w:divBdr>
    </w:div>
    <w:div w:id="1903252111">
      <w:marLeft w:val="0"/>
      <w:marRight w:val="0"/>
      <w:marTop w:val="-20"/>
      <w:marBottom w:val="-20"/>
      <w:divBdr>
        <w:top w:val="none" w:sz="0" w:space="0" w:color="auto"/>
        <w:left w:val="none" w:sz="0" w:space="0" w:color="auto"/>
        <w:bottom w:val="none" w:sz="0" w:space="0" w:color="auto"/>
        <w:right w:val="none" w:sz="0" w:space="0" w:color="auto"/>
      </w:divBdr>
    </w:div>
    <w:div w:id="1904371498">
      <w:marLeft w:val="0"/>
      <w:marRight w:val="0"/>
      <w:marTop w:val="-20"/>
      <w:marBottom w:val="-20"/>
      <w:divBdr>
        <w:top w:val="none" w:sz="0" w:space="0" w:color="auto"/>
        <w:left w:val="none" w:sz="0" w:space="0" w:color="auto"/>
        <w:bottom w:val="none" w:sz="0" w:space="0" w:color="auto"/>
        <w:right w:val="none" w:sz="0" w:space="0" w:color="auto"/>
      </w:divBdr>
    </w:div>
    <w:div w:id="1907061451">
      <w:marLeft w:val="0"/>
      <w:marRight w:val="0"/>
      <w:marTop w:val="-20"/>
      <w:marBottom w:val="-20"/>
      <w:divBdr>
        <w:top w:val="none" w:sz="0" w:space="0" w:color="auto"/>
        <w:left w:val="none" w:sz="0" w:space="0" w:color="auto"/>
        <w:bottom w:val="none" w:sz="0" w:space="0" w:color="auto"/>
        <w:right w:val="none" w:sz="0" w:space="0" w:color="auto"/>
      </w:divBdr>
    </w:div>
    <w:div w:id="1908494401">
      <w:marLeft w:val="0"/>
      <w:marRight w:val="0"/>
      <w:marTop w:val="-20"/>
      <w:marBottom w:val="-20"/>
      <w:divBdr>
        <w:top w:val="none" w:sz="0" w:space="0" w:color="auto"/>
        <w:left w:val="none" w:sz="0" w:space="0" w:color="auto"/>
        <w:bottom w:val="none" w:sz="0" w:space="0" w:color="auto"/>
        <w:right w:val="none" w:sz="0" w:space="0" w:color="auto"/>
      </w:divBdr>
    </w:div>
    <w:div w:id="1910653679">
      <w:marLeft w:val="0"/>
      <w:marRight w:val="0"/>
      <w:marTop w:val="-20"/>
      <w:marBottom w:val="-20"/>
      <w:divBdr>
        <w:top w:val="none" w:sz="0" w:space="0" w:color="auto"/>
        <w:left w:val="none" w:sz="0" w:space="0" w:color="auto"/>
        <w:bottom w:val="none" w:sz="0" w:space="0" w:color="auto"/>
        <w:right w:val="none" w:sz="0" w:space="0" w:color="auto"/>
      </w:divBdr>
    </w:div>
    <w:div w:id="1911109907">
      <w:marLeft w:val="0"/>
      <w:marRight w:val="0"/>
      <w:marTop w:val="-20"/>
      <w:marBottom w:val="-20"/>
      <w:divBdr>
        <w:top w:val="none" w:sz="0" w:space="0" w:color="auto"/>
        <w:left w:val="none" w:sz="0" w:space="0" w:color="auto"/>
        <w:bottom w:val="none" w:sz="0" w:space="0" w:color="auto"/>
        <w:right w:val="none" w:sz="0" w:space="0" w:color="auto"/>
      </w:divBdr>
    </w:div>
    <w:div w:id="1912419504">
      <w:marLeft w:val="0"/>
      <w:marRight w:val="0"/>
      <w:marTop w:val="-20"/>
      <w:marBottom w:val="-20"/>
      <w:divBdr>
        <w:top w:val="none" w:sz="0" w:space="0" w:color="auto"/>
        <w:left w:val="none" w:sz="0" w:space="0" w:color="auto"/>
        <w:bottom w:val="none" w:sz="0" w:space="0" w:color="auto"/>
        <w:right w:val="none" w:sz="0" w:space="0" w:color="auto"/>
      </w:divBdr>
    </w:div>
    <w:div w:id="1912426767">
      <w:marLeft w:val="0"/>
      <w:marRight w:val="0"/>
      <w:marTop w:val="-20"/>
      <w:marBottom w:val="-20"/>
      <w:divBdr>
        <w:top w:val="none" w:sz="0" w:space="0" w:color="auto"/>
        <w:left w:val="none" w:sz="0" w:space="0" w:color="auto"/>
        <w:bottom w:val="none" w:sz="0" w:space="0" w:color="auto"/>
        <w:right w:val="none" w:sz="0" w:space="0" w:color="auto"/>
      </w:divBdr>
    </w:div>
    <w:div w:id="1914390341">
      <w:marLeft w:val="0"/>
      <w:marRight w:val="0"/>
      <w:marTop w:val="-20"/>
      <w:marBottom w:val="-20"/>
      <w:divBdr>
        <w:top w:val="none" w:sz="0" w:space="0" w:color="auto"/>
        <w:left w:val="none" w:sz="0" w:space="0" w:color="auto"/>
        <w:bottom w:val="none" w:sz="0" w:space="0" w:color="auto"/>
        <w:right w:val="none" w:sz="0" w:space="0" w:color="auto"/>
      </w:divBdr>
    </w:div>
    <w:div w:id="1914778081">
      <w:marLeft w:val="0"/>
      <w:marRight w:val="0"/>
      <w:marTop w:val="-20"/>
      <w:marBottom w:val="-20"/>
      <w:divBdr>
        <w:top w:val="none" w:sz="0" w:space="0" w:color="auto"/>
        <w:left w:val="none" w:sz="0" w:space="0" w:color="auto"/>
        <w:bottom w:val="none" w:sz="0" w:space="0" w:color="auto"/>
        <w:right w:val="none" w:sz="0" w:space="0" w:color="auto"/>
      </w:divBdr>
    </w:div>
    <w:div w:id="1916819969">
      <w:marLeft w:val="0"/>
      <w:marRight w:val="0"/>
      <w:marTop w:val="-20"/>
      <w:marBottom w:val="-20"/>
      <w:divBdr>
        <w:top w:val="none" w:sz="0" w:space="0" w:color="auto"/>
        <w:left w:val="none" w:sz="0" w:space="0" w:color="auto"/>
        <w:bottom w:val="none" w:sz="0" w:space="0" w:color="auto"/>
        <w:right w:val="none" w:sz="0" w:space="0" w:color="auto"/>
      </w:divBdr>
    </w:div>
    <w:div w:id="1917088484">
      <w:marLeft w:val="0"/>
      <w:marRight w:val="0"/>
      <w:marTop w:val="-20"/>
      <w:marBottom w:val="-20"/>
      <w:divBdr>
        <w:top w:val="none" w:sz="0" w:space="0" w:color="auto"/>
        <w:left w:val="none" w:sz="0" w:space="0" w:color="auto"/>
        <w:bottom w:val="none" w:sz="0" w:space="0" w:color="auto"/>
        <w:right w:val="none" w:sz="0" w:space="0" w:color="auto"/>
      </w:divBdr>
    </w:div>
    <w:div w:id="1917668558">
      <w:marLeft w:val="0"/>
      <w:marRight w:val="0"/>
      <w:marTop w:val="-20"/>
      <w:marBottom w:val="-20"/>
      <w:divBdr>
        <w:top w:val="none" w:sz="0" w:space="0" w:color="auto"/>
        <w:left w:val="none" w:sz="0" w:space="0" w:color="auto"/>
        <w:bottom w:val="none" w:sz="0" w:space="0" w:color="auto"/>
        <w:right w:val="none" w:sz="0" w:space="0" w:color="auto"/>
      </w:divBdr>
    </w:div>
    <w:div w:id="1918974666">
      <w:marLeft w:val="0"/>
      <w:marRight w:val="0"/>
      <w:marTop w:val="-20"/>
      <w:marBottom w:val="-20"/>
      <w:divBdr>
        <w:top w:val="none" w:sz="0" w:space="0" w:color="auto"/>
        <w:left w:val="none" w:sz="0" w:space="0" w:color="auto"/>
        <w:bottom w:val="none" w:sz="0" w:space="0" w:color="auto"/>
        <w:right w:val="none" w:sz="0" w:space="0" w:color="auto"/>
      </w:divBdr>
    </w:div>
    <w:div w:id="1919560555">
      <w:marLeft w:val="0"/>
      <w:marRight w:val="0"/>
      <w:marTop w:val="-20"/>
      <w:marBottom w:val="-20"/>
      <w:divBdr>
        <w:top w:val="none" w:sz="0" w:space="0" w:color="auto"/>
        <w:left w:val="none" w:sz="0" w:space="0" w:color="auto"/>
        <w:bottom w:val="none" w:sz="0" w:space="0" w:color="auto"/>
        <w:right w:val="none" w:sz="0" w:space="0" w:color="auto"/>
      </w:divBdr>
    </w:div>
    <w:div w:id="1919821498">
      <w:marLeft w:val="0"/>
      <w:marRight w:val="0"/>
      <w:marTop w:val="-20"/>
      <w:marBottom w:val="-20"/>
      <w:divBdr>
        <w:top w:val="none" w:sz="0" w:space="0" w:color="auto"/>
        <w:left w:val="none" w:sz="0" w:space="0" w:color="auto"/>
        <w:bottom w:val="none" w:sz="0" w:space="0" w:color="auto"/>
        <w:right w:val="none" w:sz="0" w:space="0" w:color="auto"/>
      </w:divBdr>
    </w:div>
    <w:div w:id="1921795271">
      <w:marLeft w:val="0"/>
      <w:marRight w:val="0"/>
      <w:marTop w:val="-20"/>
      <w:marBottom w:val="-20"/>
      <w:divBdr>
        <w:top w:val="none" w:sz="0" w:space="0" w:color="auto"/>
        <w:left w:val="none" w:sz="0" w:space="0" w:color="auto"/>
        <w:bottom w:val="none" w:sz="0" w:space="0" w:color="auto"/>
        <w:right w:val="none" w:sz="0" w:space="0" w:color="auto"/>
      </w:divBdr>
    </w:div>
    <w:div w:id="1921939409">
      <w:marLeft w:val="0"/>
      <w:marRight w:val="0"/>
      <w:marTop w:val="-20"/>
      <w:marBottom w:val="-20"/>
      <w:divBdr>
        <w:top w:val="none" w:sz="0" w:space="0" w:color="auto"/>
        <w:left w:val="none" w:sz="0" w:space="0" w:color="auto"/>
        <w:bottom w:val="none" w:sz="0" w:space="0" w:color="auto"/>
        <w:right w:val="none" w:sz="0" w:space="0" w:color="auto"/>
      </w:divBdr>
    </w:div>
    <w:div w:id="1927685374">
      <w:marLeft w:val="0"/>
      <w:marRight w:val="0"/>
      <w:marTop w:val="-20"/>
      <w:marBottom w:val="-20"/>
      <w:divBdr>
        <w:top w:val="none" w:sz="0" w:space="0" w:color="auto"/>
        <w:left w:val="none" w:sz="0" w:space="0" w:color="auto"/>
        <w:bottom w:val="none" w:sz="0" w:space="0" w:color="auto"/>
        <w:right w:val="none" w:sz="0" w:space="0" w:color="auto"/>
      </w:divBdr>
    </w:div>
    <w:div w:id="1927766151">
      <w:marLeft w:val="0"/>
      <w:marRight w:val="0"/>
      <w:marTop w:val="-20"/>
      <w:marBottom w:val="-20"/>
      <w:divBdr>
        <w:top w:val="none" w:sz="0" w:space="0" w:color="auto"/>
        <w:left w:val="none" w:sz="0" w:space="0" w:color="auto"/>
        <w:bottom w:val="none" w:sz="0" w:space="0" w:color="auto"/>
        <w:right w:val="none" w:sz="0" w:space="0" w:color="auto"/>
      </w:divBdr>
    </w:div>
    <w:div w:id="1928423446">
      <w:marLeft w:val="0"/>
      <w:marRight w:val="0"/>
      <w:marTop w:val="-20"/>
      <w:marBottom w:val="-20"/>
      <w:divBdr>
        <w:top w:val="none" w:sz="0" w:space="0" w:color="auto"/>
        <w:left w:val="none" w:sz="0" w:space="0" w:color="auto"/>
        <w:bottom w:val="none" w:sz="0" w:space="0" w:color="auto"/>
        <w:right w:val="none" w:sz="0" w:space="0" w:color="auto"/>
      </w:divBdr>
    </w:div>
    <w:div w:id="1930429174">
      <w:marLeft w:val="0"/>
      <w:marRight w:val="0"/>
      <w:marTop w:val="-20"/>
      <w:marBottom w:val="-20"/>
      <w:divBdr>
        <w:top w:val="none" w:sz="0" w:space="0" w:color="auto"/>
        <w:left w:val="none" w:sz="0" w:space="0" w:color="auto"/>
        <w:bottom w:val="none" w:sz="0" w:space="0" w:color="auto"/>
        <w:right w:val="none" w:sz="0" w:space="0" w:color="auto"/>
      </w:divBdr>
    </w:div>
    <w:div w:id="1930888398">
      <w:marLeft w:val="0"/>
      <w:marRight w:val="0"/>
      <w:marTop w:val="-20"/>
      <w:marBottom w:val="-20"/>
      <w:divBdr>
        <w:top w:val="none" w:sz="0" w:space="0" w:color="auto"/>
        <w:left w:val="none" w:sz="0" w:space="0" w:color="auto"/>
        <w:bottom w:val="none" w:sz="0" w:space="0" w:color="auto"/>
        <w:right w:val="none" w:sz="0" w:space="0" w:color="auto"/>
      </w:divBdr>
    </w:div>
    <w:div w:id="1931691892">
      <w:marLeft w:val="0"/>
      <w:marRight w:val="0"/>
      <w:marTop w:val="-20"/>
      <w:marBottom w:val="-20"/>
      <w:divBdr>
        <w:top w:val="none" w:sz="0" w:space="0" w:color="auto"/>
        <w:left w:val="none" w:sz="0" w:space="0" w:color="auto"/>
        <w:bottom w:val="none" w:sz="0" w:space="0" w:color="auto"/>
        <w:right w:val="none" w:sz="0" w:space="0" w:color="auto"/>
      </w:divBdr>
    </w:div>
    <w:div w:id="1933541107">
      <w:marLeft w:val="0"/>
      <w:marRight w:val="0"/>
      <w:marTop w:val="-20"/>
      <w:marBottom w:val="-20"/>
      <w:divBdr>
        <w:top w:val="none" w:sz="0" w:space="0" w:color="auto"/>
        <w:left w:val="none" w:sz="0" w:space="0" w:color="auto"/>
        <w:bottom w:val="none" w:sz="0" w:space="0" w:color="auto"/>
        <w:right w:val="none" w:sz="0" w:space="0" w:color="auto"/>
      </w:divBdr>
    </w:div>
    <w:div w:id="1933735626">
      <w:marLeft w:val="0"/>
      <w:marRight w:val="0"/>
      <w:marTop w:val="-20"/>
      <w:marBottom w:val="-20"/>
      <w:divBdr>
        <w:top w:val="none" w:sz="0" w:space="0" w:color="auto"/>
        <w:left w:val="none" w:sz="0" w:space="0" w:color="auto"/>
        <w:bottom w:val="none" w:sz="0" w:space="0" w:color="auto"/>
        <w:right w:val="none" w:sz="0" w:space="0" w:color="auto"/>
      </w:divBdr>
    </w:div>
    <w:div w:id="1933854875">
      <w:marLeft w:val="0"/>
      <w:marRight w:val="0"/>
      <w:marTop w:val="-20"/>
      <w:marBottom w:val="-20"/>
      <w:divBdr>
        <w:top w:val="none" w:sz="0" w:space="0" w:color="auto"/>
        <w:left w:val="none" w:sz="0" w:space="0" w:color="auto"/>
        <w:bottom w:val="none" w:sz="0" w:space="0" w:color="auto"/>
        <w:right w:val="none" w:sz="0" w:space="0" w:color="auto"/>
      </w:divBdr>
    </w:div>
    <w:div w:id="1935936903">
      <w:marLeft w:val="0"/>
      <w:marRight w:val="0"/>
      <w:marTop w:val="-20"/>
      <w:marBottom w:val="-20"/>
      <w:divBdr>
        <w:top w:val="none" w:sz="0" w:space="0" w:color="auto"/>
        <w:left w:val="none" w:sz="0" w:space="0" w:color="auto"/>
        <w:bottom w:val="none" w:sz="0" w:space="0" w:color="auto"/>
        <w:right w:val="none" w:sz="0" w:space="0" w:color="auto"/>
      </w:divBdr>
    </w:div>
    <w:div w:id="1936866181">
      <w:marLeft w:val="0"/>
      <w:marRight w:val="0"/>
      <w:marTop w:val="-20"/>
      <w:marBottom w:val="-20"/>
      <w:divBdr>
        <w:top w:val="none" w:sz="0" w:space="0" w:color="auto"/>
        <w:left w:val="none" w:sz="0" w:space="0" w:color="auto"/>
        <w:bottom w:val="none" w:sz="0" w:space="0" w:color="auto"/>
        <w:right w:val="none" w:sz="0" w:space="0" w:color="auto"/>
      </w:divBdr>
    </w:div>
    <w:div w:id="1937665210">
      <w:marLeft w:val="0"/>
      <w:marRight w:val="0"/>
      <w:marTop w:val="-20"/>
      <w:marBottom w:val="-20"/>
      <w:divBdr>
        <w:top w:val="none" w:sz="0" w:space="0" w:color="auto"/>
        <w:left w:val="none" w:sz="0" w:space="0" w:color="auto"/>
        <w:bottom w:val="none" w:sz="0" w:space="0" w:color="auto"/>
        <w:right w:val="none" w:sz="0" w:space="0" w:color="auto"/>
      </w:divBdr>
    </w:div>
    <w:div w:id="1937669199">
      <w:marLeft w:val="0"/>
      <w:marRight w:val="0"/>
      <w:marTop w:val="-20"/>
      <w:marBottom w:val="-20"/>
      <w:divBdr>
        <w:top w:val="none" w:sz="0" w:space="0" w:color="auto"/>
        <w:left w:val="none" w:sz="0" w:space="0" w:color="auto"/>
        <w:bottom w:val="none" w:sz="0" w:space="0" w:color="auto"/>
        <w:right w:val="none" w:sz="0" w:space="0" w:color="auto"/>
      </w:divBdr>
    </w:div>
    <w:div w:id="1937984024">
      <w:marLeft w:val="0"/>
      <w:marRight w:val="0"/>
      <w:marTop w:val="-20"/>
      <w:marBottom w:val="-20"/>
      <w:divBdr>
        <w:top w:val="none" w:sz="0" w:space="0" w:color="auto"/>
        <w:left w:val="none" w:sz="0" w:space="0" w:color="auto"/>
        <w:bottom w:val="none" w:sz="0" w:space="0" w:color="auto"/>
        <w:right w:val="none" w:sz="0" w:space="0" w:color="auto"/>
      </w:divBdr>
    </w:div>
    <w:div w:id="1939026487">
      <w:marLeft w:val="0"/>
      <w:marRight w:val="0"/>
      <w:marTop w:val="-20"/>
      <w:marBottom w:val="-20"/>
      <w:divBdr>
        <w:top w:val="none" w:sz="0" w:space="0" w:color="auto"/>
        <w:left w:val="none" w:sz="0" w:space="0" w:color="auto"/>
        <w:bottom w:val="none" w:sz="0" w:space="0" w:color="auto"/>
        <w:right w:val="none" w:sz="0" w:space="0" w:color="auto"/>
      </w:divBdr>
    </w:div>
    <w:div w:id="1942252755">
      <w:marLeft w:val="0"/>
      <w:marRight w:val="0"/>
      <w:marTop w:val="-20"/>
      <w:marBottom w:val="-20"/>
      <w:divBdr>
        <w:top w:val="none" w:sz="0" w:space="0" w:color="auto"/>
        <w:left w:val="none" w:sz="0" w:space="0" w:color="auto"/>
        <w:bottom w:val="none" w:sz="0" w:space="0" w:color="auto"/>
        <w:right w:val="none" w:sz="0" w:space="0" w:color="auto"/>
      </w:divBdr>
    </w:div>
    <w:div w:id="1946955887">
      <w:marLeft w:val="0"/>
      <w:marRight w:val="0"/>
      <w:marTop w:val="-20"/>
      <w:marBottom w:val="-20"/>
      <w:divBdr>
        <w:top w:val="none" w:sz="0" w:space="0" w:color="auto"/>
        <w:left w:val="none" w:sz="0" w:space="0" w:color="auto"/>
        <w:bottom w:val="none" w:sz="0" w:space="0" w:color="auto"/>
        <w:right w:val="none" w:sz="0" w:space="0" w:color="auto"/>
      </w:divBdr>
    </w:div>
    <w:div w:id="1947880021">
      <w:marLeft w:val="0"/>
      <w:marRight w:val="0"/>
      <w:marTop w:val="-20"/>
      <w:marBottom w:val="-20"/>
      <w:divBdr>
        <w:top w:val="none" w:sz="0" w:space="0" w:color="auto"/>
        <w:left w:val="none" w:sz="0" w:space="0" w:color="auto"/>
        <w:bottom w:val="none" w:sz="0" w:space="0" w:color="auto"/>
        <w:right w:val="none" w:sz="0" w:space="0" w:color="auto"/>
      </w:divBdr>
    </w:div>
    <w:div w:id="1948999127">
      <w:marLeft w:val="0"/>
      <w:marRight w:val="0"/>
      <w:marTop w:val="-20"/>
      <w:marBottom w:val="-20"/>
      <w:divBdr>
        <w:top w:val="none" w:sz="0" w:space="0" w:color="auto"/>
        <w:left w:val="none" w:sz="0" w:space="0" w:color="auto"/>
        <w:bottom w:val="none" w:sz="0" w:space="0" w:color="auto"/>
        <w:right w:val="none" w:sz="0" w:space="0" w:color="auto"/>
      </w:divBdr>
    </w:div>
    <w:div w:id="1950694559">
      <w:marLeft w:val="0"/>
      <w:marRight w:val="0"/>
      <w:marTop w:val="-20"/>
      <w:marBottom w:val="-20"/>
      <w:divBdr>
        <w:top w:val="none" w:sz="0" w:space="0" w:color="auto"/>
        <w:left w:val="none" w:sz="0" w:space="0" w:color="auto"/>
        <w:bottom w:val="none" w:sz="0" w:space="0" w:color="auto"/>
        <w:right w:val="none" w:sz="0" w:space="0" w:color="auto"/>
      </w:divBdr>
    </w:div>
    <w:div w:id="1956592245">
      <w:marLeft w:val="0"/>
      <w:marRight w:val="0"/>
      <w:marTop w:val="-20"/>
      <w:marBottom w:val="-20"/>
      <w:divBdr>
        <w:top w:val="none" w:sz="0" w:space="0" w:color="auto"/>
        <w:left w:val="none" w:sz="0" w:space="0" w:color="auto"/>
        <w:bottom w:val="none" w:sz="0" w:space="0" w:color="auto"/>
        <w:right w:val="none" w:sz="0" w:space="0" w:color="auto"/>
      </w:divBdr>
    </w:div>
    <w:div w:id="1959136993">
      <w:marLeft w:val="0"/>
      <w:marRight w:val="0"/>
      <w:marTop w:val="-20"/>
      <w:marBottom w:val="-20"/>
      <w:divBdr>
        <w:top w:val="none" w:sz="0" w:space="0" w:color="auto"/>
        <w:left w:val="none" w:sz="0" w:space="0" w:color="auto"/>
        <w:bottom w:val="none" w:sz="0" w:space="0" w:color="auto"/>
        <w:right w:val="none" w:sz="0" w:space="0" w:color="auto"/>
      </w:divBdr>
    </w:div>
    <w:div w:id="1962370775">
      <w:marLeft w:val="0"/>
      <w:marRight w:val="0"/>
      <w:marTop w:val="-20"/>
      <w:marBottom w:val="-20"/>
      <w:divBdr>
        <w:top w:val="none" w:sz="0" w:space="0" w:color="auto"/>
        <w:left w:val="none" w:sz="0" w:space="0" w:color="auto"/>
        <w:bottom w:val="none" w:sz="0" w:space="0" w:color="auto"/>
        <w:right w:val="none" w:sz="0" w:space="0" w:color="auto"/>
      </w:divBdr>
    </w:div>
    <w:div w:id="1965228616">
      <w:marLeft w:val="0"/>
      <w:marRight w:val="0"/>
      <w:marTop w:val="-20"/>
      <w:marBottom w:val="-20"/>
      <w:divBdr>
        <w:top w:val="none" w:sz="0" w:space="0" w:color="auto"/>
        <w:left w:val="none" w:sz="0" w:space="0" w:color="auto"/>
        <w:bottom w:val="none" w:sz="0" w:space="0" w:color="auto"/>
        <w:right w:val="none" w:sz="0" w:space="0" w:color="auto"/>
      </w:divBdr>
    </w:div>
    <w:div w:id="1967347003">
      <w:marLeft w:val="0"/>
      <w:marRight w:val="0"/>
      <w:marTop w:val="-20"/>
      <w:marBottom w:val="-20"/>
      <w:divBdr>
        <w:top w:val="none" w:sz="0" w:space="0" w:color="auto"/>
        <w:left w:val="none" w:sz="0" w:space="0" w:color="auto"/>
        <w:bottom w:val="none" w:sz="0" w:space="0" w:color="auto"/>
        <w:right w:val="none" w:sz="0" w:space="0" w:color="auto"/>
      </w:divBdr>
    </w:div>
    <w:div w:id="1967739400">
      <w:marLeft w:val="0"/>
      <w:marRight w:val="0"/>
      <w:marTop w:val="-20"/>
      <w:marBottom w:val="-20"/>
      <w:divBdr>
        <w:top w:val="none" w:sz="0" w:space="0" w:color="auto"/>
        <w:left w:val="none" w:sz="0" w:space="0" w:color="auto"/>
        <w:bottom w:val="none" w:sz="0" w:space="0" w:color="auto"/>
        <w:right w:val="none" w:sz="0" w:space="0" w:color="auto"/>
      </w:divBdr>
    </w:div>
    <w:div w:id="1967931065">
      <w:marLeft w:val="0"/>
      <w:marRight w:val="0"/>
      <w:marTop w:val="-20"/>
      <w:marBottom w:val="-20"/>
      <w:divBdr>
        <w:top w:val="none" w:sz="0" w:space="0" w:color="auto"/>
        <w:left w:val="none" w:sz="0" w:space="0" w:color="auto"/>
        <w:bottom w:val="none" w:sz="0" w:space="0" w:color="auto"/>
        <w:right w:val="none" w:sz="0" w:space="0" w:color="auto"/>
      </w:divBdr>
    </w:div>
    <w:div w:id="1968274314">
      <w:marLeft w:val="0"/>
      <w:marRight w:val="0"/>
      <w:marTop w:val="-20"/>
      <w:marBottom w:val="-20"/>
      <w:divBdr>
        <w:top w:val="none" w:sz="0" w:space="0" w:color="auto"/>
        <w:left w:val="none" w:sz="0" w:space="0" w:color="auto"/>
        <w:bottom w:val="none" w:sz="0" w:space="0" w:color="auto"/>
        <w:right w:val="none" w:sz="0" w:space="0" w:color="auto"/>
      </w:divBdr>
    </w:div>
    <w:div w:id="1968318575">
      <w:marLeft w:val="0"/>
      <w:marRight w:val="0"/>
      <w:marTop w:val="-20"/>
      <w:marBottom w:val="-20"/>
      <w:divBdr>
        <w:top w:val="none" w:sz="0" w:space="0" w:color="auto"/>
        <w:left w:val="none" w:sz="0" w:space="0" w:color="auto"/>
        <w:bottom w:val="none" w:sz="0" w:space="0" w:color="auto"/>
        <w:right w:val="none" w:sz="0" w:space="0" w:color="auto"/>
      </w:divBdr>
    </w:div>
    <w:div w:id="1969310589">
      <w:marLeft w:val="0"/>
      <w:marRight w:val="0"/>
      <w:marTop w:val="-20"/>
      <w:marBottom w:val="-20"/>
      <w:divBdr>
        <w:top w:val="none" w:sz="0" w:space="0" w:color="auto"/>
        <w:left w:val="none" w:sz="0" w:space="0" w:color="auto"/>
        <w:bottom w:val="none" w:sz="0" w:space="0" w:color="auto"/>
        <w:right w:val="none" w:sz="0" w:space="0" w:color="auto"/>
      </w:divBdr>
    </w:div>
    <w:div w:id="1969776802">
      <w:marLeft w:val="0"/>
      <w:marRight w:val="0"/>
      <w:marTop w:val="-20"/>
      <w:marBottom w:val="-20"/>
      <w:divBdr>
        <w:top w:val="none" w:sz="0" w:space="0" w:color="auto"/>
        <w:left w:val="none" w:sz="0" w:space="0" w:color="auto"/>
        <w:bottom w:val="none" w:sz="0" w:space="0" w:color="auto"/>
        <w:right w:val="none" w:sz="0" w:space="0" w:color="auto"/>
      </w:divBdr>
    </w:div>
    <w:div w:id="1970165314">
      <w:marLeft w:val="0"/>
      <w:marRight w:val="0"/>
      <w:marTop w:val="-20"/>
      <w:marBottom w:val="-20"/>
      <w:divBdr>
        <w:top w:val="none" w:sz="0" w:space="0" w:color="auto"/>
        <w:left w:val="none" w:sz="0" w:space="0" w:color="auto"/>
        <w:bottom w:val="none" w:sz="0" w:space="0" w:color="auto"/>
        <w:right w:val="none" w:sz="0" w:space="0" w:color="auto"/>
      </w:divBdr>
    </w:div>
    <w:div w:id="1970817408">
      <w:marLeft w:val="0"/>
      <w:marRight w:val="0"/>
      <w:marTop w:val="-20"/>
      <w:marBottom w:val="-20"/>
      <w:divBdr>
        <w:top w:val="none" w:sz="0" w:space="0" w:color="auto"/>
        <w:left w:val="none" w:sz="0" w:space="0" w:color="auto"/>
        <w:bottom w:val="none" w:sz="0" w:space="0" w:color="auto"/>
        <w:right w:val="none" w:sz="0" w:space="0" w:color="auto"/>
      </w:divBdr>
    </w:div>
    <w:div w:id="1971126711">
      <w:marLeft w:val="0"/>
      <w:marRight w:val="0"/>
      <w:marTop w:val="-20"/>
      <w:marBottom w:val="-20"/>
      <w:divBdr>
        <w:top w:val="none" w:sz="0" w:space="0" w:color="auto"/>
        <w:left w:val="none" w:sz="0" w:space="0" w:color="auto"/>
        <w:bottom w:val="none" w:sz="0" w:space="0" w:color="auto"/>
        <w:right w:val="none" w:sz="0" w:space="0" w:color="auto"/>
      </w:divBdr>
    </w:div>
    <w:div w:id="1971394847">
      <w:marLeft w:val="0"/>
      <w:marRight w:val="0"/>
      <w:marTop w:val="-20"/>
      <w:marBottom w:val="-20"/>
      <w:divBdr>
        <w:top w:val="none" w:sz="0" w:space="0" w:color="auto"/>
        <w:left w:val="none" w:sz="0" w:space="0" w:color="auto"/>
        <w:bottom w:val="none" w:sz="0" w:space="0" w:color="auto"/>
        <w:right w:val="none" w:sz="0" w:space="0" w:color="auto"/>
      </w:divBdr>
    </w:div>
    <w:div w:id="1971402112">
      <w:marLeft w:val="0"/>
      <w:marRight w:val="0"/>
      <w:marTop w:val="-20"/>
      <w:marBottom w:val="-20"/>
      <w:divBdr>
        <w:top w:val="none" w:sz="0" w:space="0" w:color="auto"/>
        <w:left w:val="none" w:sz="0" w:space="0" w:color="auto"/>
        <w:bottom w:val="none" w:sz="0" w:space="0" w:color="auto"/>
        <w:right w:val="none" w:sz="0" w:space="0" w:color="auto"/>
      </w:divBdr>
    </w:div>
    <w:div w:id="1973359997">
      <w:marLeft w:val="0"/>
      <w:marRight w:val="0"/>
      <w:marTop w:val="-20"/>
      <w:marBottom w:val="-20"/>
      <w:divBdr>
        <w:top w:val="none" w:sz="0" w:space="0" w:color="auto"/>
        <w:left w:val="none" w:sz="0" w:space="0" w:color="auto"/>
        <w:bottom w:val="none" w:sz="0" w:space="0" w:color="auto"/>
        <w:right w:val="none" w:sz="0" w:space="0" w:color="auto"/>
      </w:divBdr>
    </w:div>
    <w:div w:id="1978870350">
      <w:marLeft w:val="0"/>
      <w:marRight w:val="0"/>
      <w:marTop w:val="-20"/>
      <w:marBottom w:val="-20"/>
      <w:divBdr>
        <w:top w:val="none" w:sz="0" w:space="0" w:color="auto"/>
        <w:left w:val="none" w:sz="0" w:space="0" w:color="auto"/>
        <w:bottom w:val="none" w:sz="0" w:space="0" w:color="auto"/>
        <w:right w:val="none" w:sz="0" w:space="0" w:color="auto"/>
      </w:divBdr>
    </w:div>
    <w:div w:id="1979677417">
      <w:marLeft w:val="0"/>
      <w:marRight w:val="0"/>
      <w:marTop w:val="-20"/>
      <w:marBottom w:val="-20"/>
      <w:divBdr>
        <w:top w:val="none" w:sz="0" w:space="0" w:color="auto"/>
        <w:left w:val="none" w:sz="0" w:space="0" w:color="auto"/>
        <w:bottom w:val="none" w:sz="0" w:space="0" w:color="auto"/>
        <w:right w:val="none" w:sz="0" w:space="0" w:color="auto"/>
      </w:divBdr>
    </w:div>
    <w:div w:id="1980913092">
      <w:marLeft w:val="0"/>
      <w:marRight w:val="0"/>
      <w:marTop w:val="-20"/>
      <w:marBottom w:val="-20"/>
      <w:divBdr>
        <w:top w:val="none" w:sz="0" w:space="0" w:color="auto"/>
        <w:left w:val="none" w:sz="0" w:space="0" w:color="auto"/>
        <w:bottom w:val="none" w:sz="0" w:space="0" w:color="auto"/>
        <w:right w:val="none" w:sz="0" w:space="0" w:color="auto"/>
      </w:divBdr>
    </w:div>
    <w:div w:id="1981498480">
      <w:marLeft w:val="0"/>
      <w:marRight w:val="0"/>
      <w:marTop w:val="-20"/>
      <w:marBottom w:val="-20"/>
      <w:divBdr>
        <w:top w:val="none" w:sz="0" w:space="0" w:color="auto"/>
        <w:left w:val="none" w:sz="0" w:space="0" w:color="auto"/>
        <w:bottom w:val="none" w:sz="0" w:space="0" w:color="auto"/>
        <w:right w:val="none" w:sz="0" w:space="0" w:color="auto"/>
      </w:divBdr>
    </w:div>
    <w:div w:id="1981961238">
      <w:marLeft w:val="0"/>
      <w:marRight w:val="0"/>
      <w:marTop w:val="-20"/>
      <w:marBottom w:val="-20"/>
      <w:divBdr>
        <w:top w:val="none" w:sz="0" w:space="0" w:color="auto"/>
        <w:left w:val="none" w:sz="0" w:space="0" w:color="auto"/>
        <w:bottom w:val="none" w:sz="0" w:space="0" w:color="auto"/>
        <w:right w:val="none" w:sz="0" w:space="0" w:color="auto"/>
      </w:divBdr>
    </w:div>
    <w:div w:id="1983000993">
      <w:marLeft w:val="0"/>
      <w:marRight w:val="0"/>
      <w:marTop w:val="-20"/>
      <w:marBottom w:val="-20"/>
      <w:divBdr>
        <w:top w:val="none" w:sz="0" w:space="0" w:color="auto"/>
        <w:left w:val="none" w:sz="0" w:space="0" w:color="auto"/>
        <w:bottom w:val="none" w:sz="0" w:space="0" w:color="auto"/>
        <w:right w:val="none" w:sz="0" w:space="0" w:color="auto"/>
      </w:divBdr>
    </w:div>
    <w:div w:id="1983070873">
      <w:marLeft w:val="0"/>
      <w:marRight w:val="0"/>
      <w:marTop w:val="-20"/>
      <w:marBottom w:val="-20"/>
      <w:divBdr>
        <w:top w:val="none" w:sz="0" w:space="0" w:color="auto"/>
        <w:left w:val="none" w:sz="0" w:space="0" w:color="auto"/>
        <w:bottom w:val="none" w:sz="0" w:space="0" w:color="auto"/>
        <w:right w:val="none" w:sz="0" w:space="0" w:color="auto"/>
      </w:divBdr>
    </w:div>
    <w:div w:id="1984306279">
      <w:marLeft w:val="0"/>
      <w:marRight w:val="0"/>
      <w:marTop w:val="-20"/>
      <w:marBottom w:val="-20"/>
      <w:divBdr>
        <w:top w:val="none" w:sz="0" w:space="0" w:color="auto"/>
        <w:left w:val="none" w:sz="0" w:space="0" w:color="auto"/>
        <w:bottom w:val="none" w:sz="0" w:space="0" w:color="auto"/>
        <w:right w:val="none" w:sz="0" w:space="0" w:color="auto"/>
      </w:divBdr>
      <w:divsChild>
        <w:div w:id="774322315">
          <w:marLeft w:val="0"/>
          <w:marRight w:val="0"/>
          <w:marTop w:val="-20"/>
          <w:marBottom w:val="-20"/>
          <w:divBdr>
            <w:top w:val="none" w:sz="0" w:space="0" w:color="auto"/>
            <w:left w:val="none" w:sz="0" w:space="0" w:color="auto"/>
            <w:bottom w:val="none" w:sz="0" w:space="0" w:color="auto"/>
            <w:right w:val="none" w:sz="0" w:space="0" w:color="auto"/>
          </w:divBdr>
        </w:div>
        <w:div w:id="1243687472">
          <w:marLeft w:val="0"/>
          <w:marRight w:val="0"/>
          <w:marTop w:val="-20"/>
          <w:marBottom w:val="-20"/>
          <w:divBdr>
            <w:top w:val="none" w:sz="0" w:space="0" w:color="auto"/>
            <w:left w:val="none" w:sz="0" w:space="0" w:color="auto"/>
            <w:bottom w:val="none" w:sz="0" w:space="0" w:color="auto"/>
            <w:right w:val="none" w:sz="0" w:space="0" w:color="auto"/>
          </w:divBdr>
        </w:div>
        <w:div w:id="448208050">
          <w:marLeft w:val="0"/>
          <w:marRight w:val="0"/>
          <w:marTop w:val="-20"/>
          <w:marBottom w:val="-20"/>
          <w:divBdr>
            <w:top w:val="none" w:sz="0" w:space="0" w:color="auto"/>
            <w:left w:val="none" w:sz="0" w:space="0" w:color="auto"/>
            <w:bottom w:val="none" w:sz="0" w:space="0" w:color="auto"/>
            <w:right w:val="none" w:sz="0" w:space="0" w:color="auto"/>
          </w:divBdr>
        </w:div>
        <w:div w:id="1726027444">
          <w:marLeft w:val="0"/>
          <w:marRight w:val="0"/>
          <w:marTop w:val="-20"/>
          <w:marBottom w:val="-20"/>
          <w:divBdr>
            <w:top w:val="none" w:sz="0" w:space="0" w:color="auto"/>
            <w:left w:val="none" w:sz="0" w:space="0" w:color="auto"/>
            <w:bottom w:val="none" w:sz="0" w:space="0" w:color="auto"/>
            <w:right w:val="none" w:sz="0" w:space="0" w:color="auto"/>
          </w:divBdr>
        </w:div>
        <w:div w:id="24869978">
          <w:marLeft w:val="0"/>
          <w:marRight w:val="0"/>
          <w:marTop w:val="-20"/>
          <w:marBottom w:val="-20"/>
          <w:divBdr>
            <w:top w:val="none" w:sz="0" w:space="0" w:color="auto"/>
            <w:left w:val="none" w:sz="0" w:space="0" w:color="auto"/>
            <w:bottom w:val="none" w:sz="0" w:space="0" w:color="auto"/>
            <w:right w:val="none" w:sz="0" w:space="0" w:color="auto"/>
          </w:divBdr>
        </w:div>
        <w:div w:id="864758544">
          <w:marLeft w:val="0"/>
          <w:marRight w:val="0"/>
          <w:marTop w:val="-20"/>
          <w:marBottom w:val="-20"/>
          <w:divBdr>
            <w:top w:val="none" w:sz="0" w:space="0" w:color="auto"/>
            <w:left w:val="none" w:sz="0" w:space="0" w:color="auto"/>
            <w:bottom w:val="none" w:sz="0" w:space="0" w:color="auto"/>
            <w:right w:val="none" w:sz="0" w:space="0" w:color="auto"/>
          </w:divBdr>
        </w:div>
        <w:div w:id="290327312">
          <w:marLeft w:val="0"/>
          <w:marRight w:val="0"/>
          <w:marTop w:val="-20"/>
          <w:marBottom w:val="-20"/>
          <w:divBdr>
            <w:top w:val="none" w:sz="0" w:space="0" w:color="auto"/>
            <w:left w:val="none" w:sz="0" w:space="0" w:color="auto"/>
            <w:bottom w:val="none" w:sz="0" w:space="0" w:color="auto"/>
            <w:right w:val="none" w:sz="0" w:space="0" w:color="auto"/>
          </w:divBdr>
        </w:div>
        <w:div w:id="1940601074">
          <w:marLeft w:val="0"/>
          <w:marRight w:val="0"/>
          <w:marTop w:val="-20"/>
          <w:marBottom w:val="-20"/>
          <w:divBdr>
            <w:top w:val="none" w:sz="0" w:space="0" w:color="auto"/>
            <w:left w:val="none" w:sz="0" w:space="0" w:color="auto"/>
            <w:bottom w:val="none" w:sz="0" w:space="0" w:color="auto"/>
            <w:right w:val="none" w:sz="0" w:space="0" w:color="auto"/>
          </w:divBdr>
        </w:div>
        <w:div w:id="652485728">
          <w:marLeft w:val="0"/>
          <w:marRight w:val="0"/>
          <w:marTop w:val="-20"/>
          <w:marBottom w:val="-20"/>
          <w:divBdr>
            <w:top w:val="none" w:sz="0" w:space="0" w:color="auto"/>
            <w:left w:val="none" w:sz="0" w:space="0" w:color="auto"/>
            <w:bottom w:val="none" w:sz="0" w:space="0" w:color="auto"/>
            <w:right w:val="none" w:sz="0" w:space="0" w:color="auto"/>
          </w:divBdr>
        </w:div>
      </w:divsChild>
    </w:div>
    <w:div w:id="1985308112">
      <w:marLeft w:val="0"/>
      <w:marRight w:val="0"/>
      <w:marTop w:val="-20"/>
      <w:marBottom w:val="-20"/>
      <w:divBdr>
        <w:top w:val="none" w:sz="0" w:space="0" w:color="auto"/>
        <w:left w:val="none" w:sz="0" w:space="0" w:color="auto"/>
        <w:bottom w:val="none" w:sz="0" w:space="0" w:color="auto"/>
        <w:right w:val="none" w:sz="0" w:space="0" w:color="auto"/>
      </w:divBdr>
    </w:div>
    <w:div w:id="1985502789">
      <w:marLeft w:val="0"/>
      <w:marRight w:val="0"/>
      <w:marTop w:val="-20"/>
      <w:marBottom w:val="-20"/>
      <w:divBdr>
        <w:top w:val="none" w:sz="0" w:space="0" w:color="auto"/>
        <w:left w:val="none" w:sz="0" w:space="0" w:color="auto"/>
        <w:bottom w:val="none" w:sz="0" w:space="0" w:color="auto"/>
        <w:right w:val="none" w:sz="0" w:space="0" w:color="auto"/>
      </w:divBdr>
    </w:div>
    <w:div w:id="1985769744">
      <w:marLeft w:val="0"/>
      <w:marRight w:val="0"/>
      <w:marTop w:val="-20"/>
      <w:marBottom w:val="-20"/>
      <w:divBdr>
        <w:top w:val="none" w:sz="0" w:space="0" w:color="auto"/>
        <w:left w:val="none" w:sz="0" w:space="0" w:color="auto"/>
        <w:bottom w:val="none" w:sz="0" w:space="0" w:color="auto"/>
        <w:right w:val="none" w:sz="0" w:space="0" w:color="auto"/>
      </w:divBdr>
    </w:div>
    <w:div w:id="1987273848">
      <w:marLeft w:val="0"/>
      <w:marRight w:val="0"/>
      <w:marTop w:val="-20"/>
      <w:marBottom w:val="-20"/>
      <w:divBdr>
        <w:top w:val="none" w:sz="0" w:space="0" w:color="auto"/>
        <w:left w:val="none" w:sz="0" w:space="0" w:color="auto"/>
        <w:bottom w:val="none" w:sz="0" w:space="0" w:color="auto"/>
        <w:right w:val="none" w:sz="0" w:space="0" w:color="auto"/>
      </w:divBdr>
    </w:div>
    <w:div w:id="1993826330">
      <w:marLeft w:val="0"/>
      <w:marRight w:val="0"/>
      <w:marTop w:val="-20"/>
      <w:marBottom w:val="-20"/>
      <w:divBdr>
        <w:top w:val="none" w:sz="0" w:space="0" w:color="auto"/>
        <w:left w:val="none" w:sz="0" w:space="0" w:color="auto"/>
        <w:bottom w:val="none" w:sz="0" w:space="0" w:color="auto"/>
        <w:right w:val="none" w:sz="0" w:space="0" w:color="auto"/>
      </w:divBdr>
    </w:div>
    <w:div w:id="1994092956">
      <w:marLeft w:val="0"/>
      <w:marRight w:val="0"/>
      <w:marTop w:val="-20"/>
      <w:marBottom w:val="-20"/>
      <w:divBdr>
        <w:top w:val="none" w:sz="0" w:space="0" w:color="auto"/>
        <w:left w:val="none" w:sz="0" w:space="0" w:color="auto"/>
        <w:bottom w:val="none" w:sz="0" w:space="0" w:color="auto"/>
        <w:right w:val="none" w:sz="0" w:space="0" w:color="auto"/>
      </w:divBdr>
    </w:div>
    <w:div w:id="1995907359">
      <w:marLeft w:val="0"/>
      <w:marRight w:val="0"/>
      <w:marTop w:val="-20"/>
      <w:marBottom w:val="-20"/>
      <w:divBdr>
        <w:top w:val="none" w:sz="0" w:space="0" w:color="auto"/>
        <w:left w:val="none" w:sz="0" w:space="0" w:color="auto"/>
        <w:bottom w:val="none" w:sz="0" w:space="0" w:color="auto"/>
        <w:right w:val="none" w:sz="0" w:space="0" w:color="auto"/>
      </w:divBdr>
    </w:div>
    <w:div w:id="1995983712">
      <w:marLeft w:val="0"/>
      <w:marRight w:val="0"/>
      <w:marTop w:val="-20"/>
      <w:marBottom w:val="-20"/>
      <w:divBdr>
        <w:top w:val="none" w:sz="0" w:space="0" w:color="auto"/>
        <w:left w:val="none" w:sz="0" w:space="0" w:color="auto"/>
        <w:bottom w:val="none" w:sz="0" w:space="0" w:color="auto"/>
        <w:right w:val="none" w:sz="0" w:space="0" w:color="auto"/>
      </w:divBdr>
    </w:div>
    <w:div w:id="1996955610">
      <w:marLeft w:val="0"/>
      <w:marRight w:val="0"/>
      <w:marTop w:val="-20"/>
      <w:marBottom w:val="-20"/>
      <w:divBdr>
        <w:top w:val="none" w:sz="0" w:space="0" w:color="auto"/>
        <w:left w:val="none" w:sz="0" w:space="0" w:color="auto"/>
        <w:bottom w:val="none" w:sz="0" w:space="0" w:color="auto"/>
        <w:right w:val="none" w:sz="0" w:space="0" w:color="auto"/>
      </w:divBdr>
    </w:div>
    <w:div w:id="1996955618">
      <w:marLeft w:val="0"/>
      <w:marRight w:val="0"/>
      <w:marTop w:val="-20"/>
      <w:marBottom w:val="-20"/>
      <w:divBdr>
        <w:top w:val="none" w:sz="0" w:space="0" w:color="auto"/>
        <w:left w:val="none" w:sz="0" w:space="0" w:color="auto"/>
        <w:bottom w:val="none" w:sz="0" w:space="0" w:color="auto"/>
        <w:right w:val="none" w:sz="0" w:space="0" w:color="auto"/>
      </w:divBdr>
    </w:div>
    <w:div w:id="1997999810">
      <w:marLeft w:val="0"/>
      <w:marRight w:val="0"/>
      <w:marTop w:val="-20"/>
      <w:marBottom w:val="-20"/>
      <w:divBdr>
        <w:top w:val="none" w:sz="0" w:space="0" w:color="auto"/>
        <w:left w:val="none" w:sz="0" w:space="0" w:color="auto"/>
        <w:bottom w:val="none" w:sz="0" w:space="0" w:color="auto"/>
        <w:right w:val="none" w:sz="0" w:space="0" w:color="auto"/>
      </w:divBdr>
    </w:div>
    <w:div w:id="1998460280">
      <w:marLeft w:val="0"/>
      <w:marRight w:val="0"/>
      <w:marTop w:val="-20"/>
      <w:marBottom w:val="-20"/>
      <w:divBdr>
        <w:top w:val="none" w:sz="0" w:space="0" w:color="auto"/>
        <w:left w:val="none" w:sz="0" w:space="0" w:color="auto"/>
        <w:bottom w:val="none" w:sz="0" w:space="0" w:color="auto"/>
        <w:right w:val="none" w:sz="0" w:space="0" w:color="auto"/>
      </w:divBdr>
    </w:div>
    <w:div w:id="1998529005">
      <w:marLeft w:val="0"/>
      <w:marRight w:val="0"/>
      <w:marTop w:val="-20"/>
      <w:marBottom w:val="-20"/>
      <w:divBdr>
        <w:top w:val="none" w:sz="0" w:space="0" w:color="auto"/>
        <w:left w:val="none" w:sz="0" w:space="0" w:color="auto"/>
        <w:bottom w:val="none" w:sz="0" w:space="0" w:color="auto"/>
        <w:right w:val="none" w:sz="0" w:space="0" w:color="auto"/>
      </w:divBdr>
    </w:div>
    <w:div w:id="1999919663">
      <w:marLeft w:val="0"/>
      <w:marRight w:val="0"/>
      <w:marTop w:val="-20"/>
      <w:marBottom w:val="-20"/>
      <w:divBdr>
        <w:top w:val="none" w:sz="0" w:space="0" w:color="auto"/>
        <w:left w:val="none" w:sz="0" w:space="0" w:color="auto"/>
        <w:bottom w:val="none" w:sz="0" w:space="0" w:color="auto"/>
        <w:right w:val="none" w:sz="0" w:space="0" w:color="auto"/>
      </w:divBdr>
    </w:div>
    <w:div w:id="2003656015">
      <w:marLeft w:val="0"/>
      <w:marRight w:val="0"/>
      <w:marTop w:val="-20"/>
      <w:marBottom w:val="-20"/>
      <w:divBdr>
        <w:top w:val="none" w:sz="0" w:space="0" w:color="auto"/>
        <w:left w:val="none" w:sz="0" w:space="0" w:color="auto"/>
        <w:bottom w:val="none" w:sz="0" w:space="0" w:color="auto"/>
        <w:right w:val="none" w:sz="0" w:space="0" w:color="auto"/>
      </w:divBdr>
    </w:div>
    <w:div w:id="2005163105">
      <w:marLeft w:val="0"/>
      <w:marRight w:val="0"/>
      <w:marTop w:val="-20"/>
      <w:marBottom w:val="-20"/>
      <w:divBdr>
        <w:top w:val="none" w:sz="0" w:space="0" w:color="auto"/>
        <w:left w:val="none" w:sz="0" w:space="0" w:color="auto"/>
        <w:bottom w:val="none" w:sz="0" w:space="0" w:color="auto"/>
        <w:right w:val="none" w:sz="0" w:space="0" w:color="auto"/>
      </w:divBdr>
    </w:div>
    <w:div w:id="2005475955">
      <w:marLeft w:val="0"/>
      <w:marRight w:val="0"/>
      <w:marTop w:val="-20"/>
      <w:marBottom w:val="-20"/>
      <w:divBdr>
        <w:top w:val="none" w:sz="0" w:space="0" w:color="auto"/>
        <w:left w:val="none" w:sz="0" w:space="0" w:color="auto"/>
        <w:bottom w:val="none" w:sz="0" w:space="0" w:color="auto"/>
        <w:right w:val="none" w:sz="0" w:space="0" w:color="auto"/>
      </w:divBdr>
    </w:div>
    <w:div w:id="2005739542">
      <w:marLeft w:val="0"/>
      <w:marRight w:val="0"/>
      <w:marTop w:val="-20"/>
      <w:marBottom w:val="-20"/>
      <w:divBdr>
        <w:top w:val="none" w:sz="0" w:space="0" w:color="auto"/>
        <w:left w:val="none" w:sz="0" w:space="0" w:color="auto"/>
        <w:bottom w:val="none" w:sz="0" w:space="0" w:color="auto"/>
        <w:right w:val="none" w:sz="0" w:space="0" w:color="auto"/>
      </w:divBdr>
    </w:div>
    <w:div w:id="2005891288">
      <w:marLeft w:val="0"/>
      <w:marRight w:val="0"/>
      <w:marTop w:val="-20"/>
      <w:marBottom w:val="-20"/>
      <w:divBdr>
        <w:top w:val="none" w:sz="0" w:space="0" w:color="auto"/>
        <w:left w:val="none" w:sz="0" w:space="0" w:color="auto"/>
        <w:bottom w:val="none" w:sz="0" w:space="0" w:color="auto"/>
        <w:right w:val="none" w:sz="0" w:space="0" w:color="auto"/>
      </w:divBdr>
    </w:div>
    <w:div w:id="2008442009">
      <w:marLeft w:val="0"/>
      <w:marRight w:val="0"/>
      <w:marTop w:val="-20"/>
      <w:marBottom w:val="-20"/>
      <w:divBdr>
        <w:top w:val="none" w:sz="0" w:space="0" w:color="auto"/>
        <w:left w:val="none" w:sz="0" w:space="0" w:color="auto"/>
        <w:bottom w:val="none" w:sz="0" w:space="0" w:color="auto"/>
        <w:right w:val="none" w:sz="0" w:space="0" w:color="auto"/>
      </w:divBdr>
    </w:div>
    <w:div w:id="2008632672">
      <w:marLeft w:val="0"/>
      <w:marRight w:val="0"/>
      <w:marTop w:val="-20"/>
      <w:marBottom w:val="-20"/>
      <w:divBdr>
        <w:top w:val="none" w:sz="0" w:space="0" w:color="auto"/>
        <w:left w:val="none" w:sz="0" w:space="0" w:color="auto"/>
        <w:bottom w:val="none" w:sz="0" w:space="0" w:color="auto"/>
        <w:right w:val="none" w:sz="0" w:space="0" w:color="auto"/>
      </w:divBdr>
    </w:div>
    <w:div w:id="2008744695">
      <w:marLeft w:val="0"/>
      <w:marRight w:val="0"/>
      <w:marTop w:val="-20"/>
      <w:marBottom w:val="-20"/>
      <w:divBdr>
        <w:top w:val="none" w:sz="0" w:space="0" w:color="auto"/>
        <w:left w:val="none" w:sz="0" w:space="0" w:color="auto"/>
        <w:bottom w:val="none" w:sz="0" w:space="0" w:color="auto"/>
        <w:right w:val="none" w:sz="0" w:space="0" w:color="auto"/>
      </w:divBdr>
    </w:div>
    <w:div w:id="2009284403">
      <w:marLeft w:val="0"/>
      <w:marRight w:val="0"/>
      <w:marTop w:val="-20"/>
      <w:marBottom w:val="-20"/>
      <w:divBdr>
        <w:top w:val="none" w:sz="0" w:space="0" w:color="auto"/>
        <w:left w:val="none" w:sz="0" w:space="0" w:color="auto"/>
        <w:bottom w:val="none" w:sz="0" w:space="0" w:color="auto"/>
        <w:right w:val="none" w:sz="0" w:space="0" w:color="auto"/>
      </w:divBdr>
    </w:div>
    <w:div w:id="2009550950">
      <w:marLeft w:val="0"/>
      <w:marRight w:val="0"/>
      <w:marTop w:val="-20"/>
      <w:marBottom w:val="-20"/>
      <w:divBdr>
        <w:top w:val="none" w:sz="0" w:space="0" w:color="auto"/>
        <w:left w:val="none" w:sz="0" w:space="0" w:color="auto"/>
        <w:bottom w:val="none" w:sz="0" w:space="0" w:color="auto"/>
        <w:right w:val="none" w:sz="0" w:space="0" w:color="auto"/>
      </w:divBdr>
    </w:div>
    <w:div w:id="2012760282">
      <w:marLeft w:val="0"/>
      <w:marRight w:val="0"/>
      <w:marTop w:val="-20"/>
      <w:marBottom w:val="-20"/>
      <w:divBdr>
        <w:top w:val="none" w:sz="0" w:space="0" w:color="auto"/>
        <w:left w:val="none" w:sz="0" w:space="0" w:color="auto"/>
        <w:bottom w:val="none" w:sz="0" w:space="0" w:color="auto"/>
        <w:right w:val="none" w:sz="0" w:space="0" w:color="auto"/>
      </w:divBdr>
    </w:div>
    <w:div w:id="2013874687">
      <w:marLeft w:val="0"/>
      <w:marRight w:val="0"/>
      <w:marTop w:val="-20"/>
      <w:marBottom w:val="-20"/>
      <w:divBdr>
        <w:top w:val="none" w:sz="0" w:space="0" w:color="auto"/>
        <w:left w:val="none" w:sz="0" w:space="0" w:color="auto"/>
        <w:bottom w:val="none" w:sz="0" w:space="0" w:color="auto"/>
        <w:right w:val="none" w:sz="0" w:space="0" w:color="auto"/>
      </w:divBdr>
    </w:div>
    <w:div w:id="2014991434">
      <w:marLeft w:val="0"/>
      <w:marRight w:val="0"/>
      <w:marTop w:val="-20"/>
      <w:marBottom w:val="-20"/>
      <w:divBdr>
        <w:top w:val="none" w:sz="0" w:space="0" w:color="auto"/>
        <w:left w:val="none" w:sz="0" w:space="0" w:color="auto"/>
        <w:bottom w:val="none" w:sz="0" w:space="0" w:color="auto"/>
        <w:right w:val="none" w:sz="0" w:space="0" w:color="auto"/>
      </w:divBdr>
    </w:div>
    <w:div w:id="2017537284">
      <w:marLeft w:val="0"/>
      <w:marRight w:val="0"/>
      <w:marTop w:val="-20"/>
      <w:marBottom w:val="-20"/>
      <w:divBdr>
        <w:top w:val="none" w:sz="0" w:space="0" w:color="auto"/>
        <w:left w:val="none" w:sz="0" w:space="0" w:color="auto"/>
        <w:bottom w:val="none" w:sz="0" w:space="0" w:color="auto"/>
        <w:right w:val="none" w:sz="0" w:space="0" w:color="auto"/>
      </w:divBdr>
    </w:div>
    <w:div w:id="2017924055">
      <w:marLeft w:val="0"/>
      <w:marRight w:val="0"/>
      <w:marTop w:val="-20"/>
      <w:marBottom w:val="-20"/>
      <w:divBdr>
        <w:top w:val="none" w:sz="0" w:space="0" w:color="auto"/>
        <w:left w:val="none" w:sz="0" w:space="0" w:color="auto"/>
        <w:bottom w:val="none" w:sz="0" w:space="0" w:color="auto"/>
        <w:right w:val="none" w:sz="0" w:space="0" w:color="auto"/>
      </w:divBdr>
    </w:div>
    <w:div w:id="2020429436">
      <w:marLeft w:val="0"/>
      <w:marRight w:val="0"/>
      <w:marTop w:val="-20"/>
      <w:marBottom w:val="-20"/>
      <w:divBdr>
        <w:top w:val="none" w:sz="0" w:space="0" w:color="auto"/>
        <w:left w:val="none" w:sz="0" w:space="0" w:color="auto"/>
        <w:bottom w:val="none" w:sz="0" w:space="0" w:color="auto"/>
        <w:right w:val="none" w:sz="0" w:space="0" w:color="auto"/>
      </w:divBdr>
    </w:div>
    <w:div w:id="2020768305">
      <w:marLeft w:val="0"/>
      <w:marRight w:val="0"/>
      <w:marTop w:val="-20"/>
      <w:marBottom w:val="-20"/>
      <w:divBdr>
        <w:top w:val="none" w:sz="0" w:space="0" w:color="auto"/>
        <w:left w:val="none" w:sz="0" w:space="0" w:color="auto"/>
        <w:bottom w:val="none" w:sz="0" w:space="0" w:color="auto"/>
        <w:right w:val="none" w:sz="0" w:space="0" w:color="auto"/>
      </w:divBdr>
    </w:div>
    <w:div w:id="2022318719">
      <w:marLeft w:val="0"/>
      <w:marRight w:val="0"/>
      <w:marTop w:val="-20"/>
      <w:marBottom w:val="-20"/>
      <w:divBdr>
        <w:top w:val="none" w:sz="0" w:space="0" w:color="auto"/>
        <w:left w:val="none" w:sz="0" w:space="0" w:color="auto"/>
        <w:bottom w:val="none" w:sz="0" w:space="0" w:color="auto"/>
        <w:right w:val="none" w:sz="0" w:space="0" w:color="auto"/>
      </w:divBdr>
    </w:div>
    <w:div w:id="2022780150">
      <w:marLeft w:val="0"/>
      <w:marRight w:val="0"/>
      <w:marTop w:val="-20"/>
      <w:marBottom w:val="-20"/>
      <w:divBdr>
        <w:top w:val="none" w:sz="0" w:space="0" w:color="auto"/>
        <w:left w:val="none" w:sz="0" w:space="0" w:color="auto"/>
        <w:bottom w:val="none" w:sz="0" w:space="0" w:color="auto"/>
        <w:right w:val="none" w:sz="0" w:space="0" w:color="auto"/>
      </w:divBdr>
    </w:div>
    <w:div w:id="2023897078">
      <w:marLeft w:val="0"/>
      <w:marRight w:val="0"/>
      <w:marTop w:val="-20"/>
      <w:marBottom w:val="-20"/>
      <w:divBdr>
        <w:top w:val="none" w:sz="0" w:space="0" w:color="auto"/>
        <w:left w:val="none" w:sz="0" w:space="0" w:color="auto"/>
        <w:bottom w:val="none" w:sz="0" w:space="0" w:color="auto"/>
        <w:right w:val="none" w:sz="0" w:space="0" w:color="auto"/>
      </w:divBdr>
    </w:div>
    <w:div w:id="2025546247">
      <w:marLeft w:val="0"/>
      <w:marRight w:val="0"/>
      <w:marTop w:val="-20"/>
      <w:marBottom w:val="-20"/>
      <w:divBdr>
        <w:top w:val="none" w:sz="0" w:space="0" w:color="auto"/>
        <w:left w:val="none" w:sz="0" w:space="0" w:color="auto"/>
        <w:bottom w:val="none" w:sz="0" w:space="0" w:color="auto"/>
        <w:right w:val="none" w:sz="0" w:space="0" w:color="auto"/>
      </w:divBdr>
    </w:div>
    <w:div w:id="2025862711">
      <w:marLeft w:val="0"/>
      <w:marRight w:val="0"/>
      <w:marTop w:val="-20"/>
      <w:marBottom w:val="-20"/>
      <w:divBdr>
        <w:top w:val="none" w:sz="0" w:space="0" w:color="auto"/>
        <w:left w:val="none" w:sz="0" w:space="0" w:color="auto"/>
        <w:bottom w:val="none" w:sz="0" w:space="0" w:color="auto"/>
        <w:right w:val="none" w:sz="0" w:space="0" w:color="auto"/>
      </w:divBdr>
    </w:div>
    <w:div w:id="2026975135">
      <w:marLeft w:val="0"/>
      <w:marRight w:val="0"/>
      <w:marTop w:val="-20"/>
      <w:marBottom w:val="-20"/>
      <w:divBdr>
        <w:top w:val="none" w:sz="0" w:space="0" w:color="auto"/>
        <w:left w:val="none" w:sz="0" w:space="0" w:color="auto"/>
        <w:bottom w:val="none" w:sz="0" w:space="0" w:color="auto"/>
        <w:right w:val="none" w:sz="0" w:space="0" w:color="auto"/>
      </w:divBdr>
    </w:div>
    <w:div w:id="2030251874">
      <w:marLeft w:val="0"/>
      <w:marRight w:val="0"/>
      <w:marTop w:val="-20"/>
      <w:marBottom w:val="-20"/>
      <w:divBdr>
        <w:top w:val="none" w:sz="0" w:space="0" w:color="auto"/>
        <w:left w:val="none" w:sz="0" w:space="0" w:color="auto"/>
        <w:bottom w:val="none" w:sz="0" w:space="0" w:color="auto"/>
        <w:right w:val="none" w:sz="0" w:space="0" w:color="auto"/>
      </w:divBdr>
    </w:div>
    <w:div w:id="2030719299">
      <w:marLeft w:val="0"/>
      <w:marRight w:val="0"/>
      <w:marTop w:val="-20"/>
      <w:marBottom w:val="-20"/>
      <w:divBdr>
        <w:top w:val="none" w:sz="0" w:space="0" w:color="auto"/>
        <w:left w:val="none" w:sz="0" w:space="0" w:color="auto"/>
        <w:bottom w:val="none" w:sz="0" w:space="0" w:color="auto"/>
        <w:right w:val="none" w:sz="0" w:space="0" w:color="auto"/>
      </w:divBdr>
    </w:div>
    <w:div w:id="2032490261">
      <w:marLeft w:val="0"/>
      <w:marRight w:val="0"/>
      <w:marTop w:val="-20"/>
      <w:marBottom w:val="-20"/>
      <w:divBdr>
        <w:top w:val="none" w:sz="0" w:space="0" w:color="auto"/>
        <w:left w:val="none" w:sz="0" w:space="0" w:color="auto"/>
        <w:bottom w:val="none" w:sz="0" w:space="0" w:color="auto"/>
        <w:right w:val="none" w:sz="0" w:space="0" w:color="auto"/>
      </w:divBdr>
    </w:div>
    <w:div w:id="2032685705">
      <w:marLeft w:val="0"/>
      <w:marRight w:val="0"/>
      <w:marTop w:val="-20"/>
      <w:marBottom w:val="-20"/>
      <w:divBdr>
        <w:top w:val="none" w:sz="0" w:space="0" w:color="auto"/>
        <w:left w:val="none" w:sz="0" w:space="0" w:color="auto"/>
        <w:bottom w:val="none" w:sz="0" w:space="0" w:color="auto"/>
        <w:right w:val="none" w:sz="0" w:space="0" w:color="auto"/>
      </w:divBdr>
    </w:div>
    <w:div w:id="2033340649">
      <w:marLeft w:val="0"/>
      <w:marRight w:val="0"/>
      <w:marTop w:val="-20"/>
      <w:marBottom w:val="-20"/>
      <w:divBdr>
        <w:top w:val="none" w:sz="0" w:space="0" w:color="auto"/>
        <w:left w:val="none" w:sz="0" w:space="0" w:color="auto"/>
        <w:bottom w:val="none" w:sz="0" w:space="0" w:color="auto"/>
        <w:right w:val="none" w:sz="0" w:space="0" w:color="auto"/>
      </w:divBdr>
    </w:div>
    <w:div w:id="2038922886">
      <w:marLeft w:val="0"/>
      <w:marRight w:val="0"/>
      <w:marTop w:val="-20"/>
      <w:marBottom w:val="-20"/>
      <w:divBdr>
        <w:top w:val="none" w:sz="0" w:space="0" w:color="auto"/>
        <w:left w:val="none" w:sz="0" w:space="0" w:color="auto"/>
        <w:bottom w:val="none" w:sz="0" w:space="0" w:color="auto"/>
        <w:right w:val="none" w:sz="0" w:space="0" w:color="auto"/>
      </w:divBdr>
    </w:div>
    <w:div w:id="2040163801">
      <w:marLeft w:val="0"/>
      <w:marRight w:val="0"/>
      <w:marTop w:val="-20"/>
      <w:marBottom w:val="-20"/>
      <w:divBdr>
        <w:top w:val="none" w:sz="0" w:space="0" w:color="auto"/>
        <w:left w:val="none" w:sz="0" w:space="0" w:color="auto"/>
        <w:bottom w:val="none" w:sz="0" w:space="0" w:color="auto"/>
        <w:right w:val="none" w:sz="0" w:space="0" w:color="auto"/>
      </w:divBdr>
    </w:div>
    <w:div w:id="2040231548">
      <w:marLeft w:val="0"/>
      <w:marRight w:val="0"/>
      <w:marTop w:val="-20"/>
      <w:marBottom w:val="-20"/>
      <w:divBdr>
        <w:top w:val="none" w:sz="0" w:space="0" w:color="auto"/>
        <w:left w:val="none" w:sz="0" w:space="0" w:color="auto"/>
        <w:bottom w:val="none" w:sz="0" w:space="0" w:color="auto"/>
        <w:right w:val="none" w:sz="0" w:space="0" w:color="auto"/>
      </w:divBdr>
    </w:div>
    <w:div w:id="2041397468">
      <w:marLeft w:val="0"/>
      <w:marRight w:val="0"/>
      <w:marTop w:val="-20"/>
      <w:marBottom w:val="-20"/>
      <w:divBdr>
        <w:top w:val="none" w:sz="0" w:space="0" w:color="auto"/>
        <w:left w:val="none" w:sz="0" w:space="0" w:color="auto"/>
        <w:bottom w:val="none" w:sz="0" w:space="0" w:color="auto"/>
        <w:right w:val="none" w:sz="0" w:space="0" w:color="auto"/>
      </w:divBdr>
    </w:div>
    <w:div w:id="2041975213">
      <w:marLeft w:val="0"/>
      <w:marRight w:val="0"/>
      <w:marTop w:val="-20"/>
      <w:marBottom w:val="-20"/>
      <w:divBdr>
        <w:top w:val="none" w:sz="0" w:space="0" w:color="auto"/>
        <w:left w:val="none" w:sz="0" w:space="0" w:color="auto"/>
        <w:bottom w:val="none" w:sz="0" w:space="0" w:color="auto"/>
        <w:right w:val="none" w:sz="0" w:space="0" w:color="auto"/>
      </w:divBdr>
    </w:div>
    <w:div w:id="2042514069">
      <w:marLeft w:val="0"/>
      <w:marRight w:val="0"/>
      <w:marTop w:val="-20"/>
      <w:marBottom w:val="-20"/>
      <w:divBdr>
        <w:top w:val="none" w:sz="0" w:space="0" w:color="auto"/>
        <w:left w:val="none" w:sz="0" w:space="0" w:color="auto"/>
        <w:bottom w:val="none" w:sz="0" w:space="0" w:color="auto"/>
        <w:right w:val="none" w:sz="0" w:space="0" w:color="auto"/>
      </w:divBdr>
    </w:div>
    <w:div w:id="2045594494">
      <w:marLeft w:val="0"/>
      <w:marRight w:val="0"/>
      <w:marTop w:val="-20"/>
      <w:marBottom w:val="-20"/>
      <w:divBdr>
        <w:top w:val="none" w:sz="0" w:space="0" w:color="auto"/>
        <w:left w:val="none" w:sz="0" w:space="0" w:color="auto"/>
        <w:bottom w:val="none" w:sz="0" w:space="0" w:color="auto"/>
        <w:right w:val="none" w:sz="0" w:space="0" w:color="auto"/>
      </w:divBdr>
    </w:div>
    <w:div w:id="2049716794">
      <w:marLeft w:val="0"/>
      <w:marRight w:val="0"/>
      <w:marTop w:val="-20"/>
      <w:marBottom w:val="-20"/>
      <w:divBdr>
        <w:top w:val="none" w:sz="0" w:space="0" w:color="auto"/>
        <w:left w:val="none" w:sz="0" w:space="0" w:color="auto"/>
        <w:bottom w:val="none" w:sz="0" w:space="0" w:color="auto"/>
        <w:right w:val="none" w:sz="0" w:space="0" w:color="auto"/>
      </w:divBdr>
    </w:div>
    <w:div w:id="2049916759">
      <w:marLeft w:val="0"/>
      <w:marRight w:val="0"/>
      <w:marTop w:val="-20"/>
      <w:marBottom w:val="-20"/>
      <w:divBdr>
        <w:top w:val="none" w:sz="0" w:space="0" w:color="auto"/>
        <w:left w:val="none" w:sz="0" w:space="0" w:color="auto"/>
        <w:bottom w:val="none" w:sz="0" w:space="0" w:color="auto"/>
        <w:right w:val="none" w:sz="0" w:space="0" w:color="auto"/>
      </w:divBdr>
    </w:div>
    <w:div w:id="2054115860">
      <w:marLeft w:val="0"/>
      <w:marRight w:val="0"/>
      <w:marTop w:val="-20"/>
      <w:marBottom w:val="-20"/>
      <w:divBdr>
        <w:top w:val="none" w:sz="0" w:space="0" w:color="auto"/>
        <w:left w:val="none" w:sz="0" w:space="0" w:color="auto"/>
        <w:bottom w:val="none" w:sz="0" w:space="0" w:color="auto"/>
        <w:right w:val="none" w:sz="0" w:space="0" w:color="auto"/>
      </w:divBdr>
    </w:div>
    <w:div w:id="2060326292">
      <w:marLeft w:val="0"/>
      <w:marRight w:val="0"/>
      <w:marTop w:val="-20"/>
      <w:marBottom w:val="-20"/>
      <w:divBdr>
        <w:top w:val="none" w:sz="0" w:space="0" w:color="auto"/>
        <w:left w:val="none" w:sz="0" w:space="0" w:color="auto"/>
        <w:bottom w:val="none" w:sz="0" w:space="0" w:color="auto"/>
        <w:right w:val="none" w:sz="0" w:space="0" w:color="auto"/>
      </w:divBdr>
    </w:div>
    <w:div w:id="2061436456">
      <w:marLeft w:val="0"/>
      <w:marRight w:val="0"/>
      <w:marTop w:val="-20"/>
      <w:marBottom w:val="-20"/>
      <w:divBdr>
        <w:top w:val="none" w:sz="0" w:space="0" w:color="auto"/>
        <w:left w:val="none" w:sz="0" w:space="0" w:color="auto"/>
        <w:bottom w:val="none" w:sz="0" w:space="0" w:color="auto"/>
        <w:right w:val="none" w:sz="0" w:space="0" w:color="auto"/>
      </w:divBdr>
    </w:div>
    <w:div w:id="2062707956">
      <w:marLeft w:val="0"/>
      <w:marRight w:val="0"/>
      <w:marTop w:val="-20"/>
      <w:marBottom w:val="-20"/>
      <w:divBdr>
        <w:top w:val="none" w:sz="0" w:space="0" w:color="auto"/>
        <w:left w:val="none" w:sz="0" w:space="0" w:color="auto"/>
        <w:bottom w:val="none" w:sz="0" w:space="0" w:color="auto"/>
        <w:right w:val="none" w:sz="0" w:space="0" w:color="auto"/>
      </w:divBdr>
    </w:div>
    <w:div w:id="2062971905">
      <w:marLeft w:val="0"/>
      <w:marRight w:val="0"/>
      <w:marTop w:val="-20"/>
      <w:marBottom w:val="-20"/>
      <w:divBdr>
        <w:top w:val="none" w:sz="0" w:space="0" w:color="auto"/>
        <w:left w:val="none" w:sz="0" w:space="0" w:color="auto"/>
        <w:bottom w:val="none" w:sz="0" w:space="0" w:color="auto"/>
        <w:right w:val="none" w:sz="0" w:space="0" w:color="auto"/>
      </w:divBdr>
    </w:div>
    <w:div w:id="2063364140">
      <w:marLeft w:val="0"/>
      <w:marRight w:val="0"/>
      <w:marTop w:val="-20"/>
      <w:marBottom w:val="-20"/>
      <w:divBdr>
        <w:top w:val="none" w:sz="0" w:space="0" w:color="auto"/>
        <w:left w:val="none" w:sz="0" w:space="0" w:color="auto"/>
        <w:bottom w:val="none" w:sz="0" w:space="0" w:color="auto"/>
        <w:right w:val="none" w:sz="0" w:space="0" w:color="auto"/>
      </w:divBdr>
    </w:div>
    <w:div w:id="2063672698">
      <w:marLeft w:val="0"/>
      <w:marRight w:val="0"/>
      <w:marTop w:val="-20"/>
      <w:marBottom w:val="-20"/>
      <w:divBdr>
        <w:top w:val="none" w:sz="0" w:space="0" w:color="auto"/>
        <w:left w:val="none" w:sz="0" w:space="0" w:color="auto"/>
        <w:bottom w:val="none" w:sz="0" w:space="0" w:color="auto"/>
        <w:right w:val="none" w:sz="0" w:space="0" w:color="auto"/>
      </w:divBdr>
    </w:div>
    <w:div w:id="2065910478">
      <w:marLeft w:val="0"/>
      <w:marRight w:val="0"/>
      <w:marTop w:val="-20"/>
      <w:marBottom w:val="-20"/>
      <w:divBdr>
        <w:top w:val="none" w:sz="0" w:space="0" w:color="auto"/>
        <w:left w:val="none" w:sz="0" w:space="0" w:color="auto"/>
        <w:bottom w:val="none" w:sz="0" w:space="0" w:color="auto"/>
        <w:right w:val="none" w:sz="0" w:space="0" w:color="auto"/>
      </w:divBdr>
    </w:div>
    <w:div w:id="2067869854">
      <w:marLeft w:val="0"/>
      <w:marRight w:val="0"/>
      <w:marTop w:val="-20"/>
      <w:marBottom w:val="-20"/>
      <w:divBdr>
        <w:top w:val="none" w:sz="0" w:space="0" w:color="auto"/>
        <w:left w:val="none" w:sz="0" w:space="0" w:color="auto"/>
        <w:bottom w:val="none" w:sz="0" w:space="0" w:color="auto"/>
        <w:right w:val="none" w:sz="0" w:space="0" w:color="auto"/>
      </w:divBdr>
    </w:div>
    <w:div w:id="2070490724">
      <w:marLeft w:val="0"/>
      <w:marRight w:val="0"/>
      <w:marTop w:val="-20"/>
      <w:marBottom w:val="-20"/>
      <w:divBdr>
        <w:top w:val="none" w:sz="0" w:space="0" w:color="auto"/>
        <w:left w:val="none" w:sz="0" w:space="0" w:color="auto"/>
        <w:bottom w:val="none" w:sz="0" w:space="0" w:color="auto"/>
        <w:right w:val="none" w:sz="0" w:space="0" w:color="auto"/>
      </w:divBdr>
    </w:div>
    <w:div w:id="2071151369">
      <w:marLeft w:val="0"/>
      <w:marRight w:val="0"/>
      <w:marTop w:val="-20"/>
      <w:marBottom w:val="-20"/>
      <w:divBdr>
        <w:top w:val="none" w:sz="0" w:space="0" w:color="auto"/>
        <w:left w:val="none" w:sz="0" w:space="0" w:color="auto"/>
        <w:bottom w:val="none" w:sz="0" w:space="0" w:color="auto"/>
        <w:right w:val="none" w:sz="0" w:space="0" w:color="auto"/>
      </w:divBdr>
    </w:div>
    <w:div w:id="2071221461">
      <w:marLeft w:val="0"/>
      <w:marRight w:val="0"/>
      <w:marTop w:val="-20"/>
      <w:marBottom w:val="-20"/>
      <w:divBdr>
        <w:top w:val="none" w:sz="0" w:space="0" w:color="auto"/>
        <w:left w:val="none" w:sz="0" w:space="0" w:color="auto"/>
        <w:bottom w:val="none" w:sz="0" w:space="0" w:color="auto"/>
        <w:right w:val="none" w:sz="0" w:space="0" w:color="auto"/>
      </w:divBdr>
    </w:div>
    <w:div w:id="2071226329">
      <w:marLeft w:val="0"/>
      <w:marRight w:val="0"/>
      <w:marTop w:val="-20"/>
      <w:marBottom w:val="-20"/>
      <w:divBdr>
        <w:top w:val="none" w:sz="0" w:space="0" w:color="auto"/>
        <w:left w:val="none" w:sz="0" w:space="0" w:color="auto"/>
        <w:bottom w:val="none" w:sz="0" w:space="0" w:color="auto"/>
        <w:right w:val="none" w:sz="0" w:space="0" w:color="auto"/>
      </w:divBdr>
    </w:div>
    <w:div w:id="2071725438">
      <w:marLeft w:val="0"/>
      <w:marRight w:val="0"/>
      <w:marTop w:val="-20"/>
      <w:marBottom w:val="-20"/>
      <w:divBdr>
        <w:top w:val="none" w:sz="0" w:space="0" w:color="auto"/>
        <w:left w:val="none" w:sz="0" w:space="0" w:color="auto"/>
        <w:bottom w:val="none" w:sz="0" w:space="0" w:color="auto"/>
        <w:right w:val="none" w:sz="0" w:space="0" w:color="auto"/>
      </w:divBdr>
    </w:div>
    <w:div w:id="2074545428">
      <w:marLeft w:val="0"/>
      <w:marRight w:val="0"/>
      <w:marTop w:val="-20"/>
      <w:marBottom w:val="-20"/>
      <w:divBdr>
        <w:top w:val="none" w:sz="0" w:space="0" w:color="auto"/>
        <w:left w:val="none" w:sz="0" w:space="0" w:color="auto"/>
        <w:bottom w:val="none" w:sz="0" w:space="0" w:color="auto"/>
        <w:right w:val="none" w:sz="0" w:space="0" w:color="auto"/>
      </w:divBdr>
    </w:div>
    <w:div w:id="2075396632">
      <w:marLeft w:val="0"/>
      <w:marRight w:val="0"/>
      <w:marTop w:val="-20"/>
      <w:marBottom w:val="-20"/>
      <w:divBdr>
        <w:top w:val="none" w:sz="0" w:space="0" w:color="auto"/>
        <w:left w:val="none" w:sz="0" w:space="0" w:color="auto"/>
        <w:bottom w:val="none" w:sz="0" w:space="0" w:color="auto"/>
        <w:right w:val="none" w:sz="0" w:space="0" w:color="auto"/>
      </w:divBdr>
    </w:div>
    <w:div w:id="2076776068">
      <w:marLeft w:val="0"/>
      <w:marRight w:val="0"/>
      <w:marTop w:val="-20"/>
      <w:marBottom w:val="-20"/>
      <w:divBdr>
        <w:top w:val="none" w:sz="0" w:space="0" w:color="auto"/>
        <w:left w:val="none" w:sz="0" w:space="0" w:color="auto"/>
        <w:bottom w:val="none" w:sz="0" w:space="0" w:color="auto"/>
        <w:right w:val="none" w:sz="0" w:space="0" w:color="auto"/>
      </w:divBdr>
    </w:div>
    <w:div w:id="2076932556">
      <w:marLeft w:val="0"/>
      <w:marRight w:val="0"/>
      <w:marTop w:val="-20"/>
      <w:marBottom w:val="-20"/>
      <w:divBdr>
        <w:top w:val="none" w:sz="0" w:space="0" w:color="auto"/>
        <w:left w:val="none" w:sz="0" w:space="0" w:color="auto"/>
        <w:bottom w:val="none" w:sz="0" w:space="0" w:color="auto"/>
        <w:right w:val="none" w:sz="0" w:space="0" w:color="auto"/>
      </w:divBdr>
    </w:div>
    <w:div w:id="2080058661">
      <w:marLeft w:val="0"/>
      <w:marRight w:val="0"/>
      <w:marTop w:val="-20"/>
      <w:marBottom w:val="-20"/>
      <w:divBdr>
        <w:top w:val="none" w:sz="0" w:space="0" w:color="auto"/>
        <w:left w:val="none" w:sz="0" w:space="0" w:color="auto"/>
        <w:bottom w:val="none" w:sz="0" w:space="0" w:color="auto"/>
        <w:right w:val="none" w:sz="0" w:space="0" w:color="auto"/>
      </w:divBdr>
    </w:div>
    <w:div w:id="2080324366">
      <w:marLeft w:val="0"/>
      <w:marRight w:val="0"/>
      <w:marTop w:val="-20"/>
      <w:marBottom w:val="-20"/>
      <w:divBdr>
        <w:top w:val="none" w:sz="0" w:space="0" w:color="auto"/>
        <w:left w:val="none" w:sz="0" w:space="0" w:color="auto"/>
        <w:bottom w:val="none" w:sz="0" w:space="0" w:color="auto"/>
        <w:right w:val="none" w:sz="0" w:space="0" w:color="auto"/>
      </w:divBdr>
    </w:div>
    <w:div w:id="2083330282">
      <w:marLeft w:val="0"/>
      <w:marRight w:val="0"/>
      <w:marTop w:val="-20"/>
      <w:marBottom w:val="-20"/>
      <w:divBdr>
        <w:top w:val="none" w:sz="0" w:space="0" w:color="auto"/>
        <w:left w:val="none" w:sz="0" w:space="0" w:color="auto"/>
        <w:bottom w:val="none" w:sz="0" w:space="0" w:color="auto"/>
        <w:right w:val="none" w:sz="0" w:space="0" w:color="auto"/>
      </w:divBdr>
    </w:div>
    <w:div w:id="2084373106">
      <w:marLeft w:val="0"/>
      <w:marRight w:val="0"/>
      <w:marTop w:val="-20"/>
      <w:marBottom w:val="-20"/>
      <w:divBdr>
        <w:top w:val="none" w:sz="0" w:space="0" w:color="auto"/>
        <w:left w:val="none" w:sz="0" w:space="0" w:color="auto"/>
        <w:bottom w:val="none" w:sz="0" w:space="0" w:color="auto"/>
        <w:right w:val="none" w:sz="0" w:space="0" w:color="auto"/>
      </w:divBdr>
    </w:div>
    <w:div w:id="2087997434">
      <w:marLeft w:val="0"/>
      <w:marRight w:val="0"/>
      <w:marTop w:val="-20"/>
      <w:marBottom w:val="-20"/>
      <w:divBdr>
        <w:top w:val="none" w:sz="0" w:space="0" w:color="auto"/>
        <w:left w:val="none" w:sz="0" w:space="0" w:color="auto"/>
        <w:bottom w:val="none" w:sz="0" w:space="0" w:color="auto"/>
        <w:right w:val="none" w:sz="0" w:space="0" w:color="auto"/>
      </w:divBdr>
    </w:div>
    <w:div w:id="2088382601">
      <w:marLeft w:val="0"/>
      <w:marRight w:val="0"/>
      <w:marTop w:val="-20"/>
      <w:marBottom w:val="-20"/>
      <w:divBdr>
        <w:top w:val="none" w:sz="0" w:space="0" w:color="auto"/>
        <w:left w:val="none" w:sz="0" w:space="0" w:color="auto"/>
        <w:bottom w:val="none" w:sz="0" w:space="0" w:color="auto"/>
        <w:right w:val="none" w:sz="0" w:space="0" w:color="auto"/>
      </w:divBdr>
    </w:div>
    <w:div w:id="2090343223">
      <w:marLeft w:val="0"/>
      <w:marRight w:val="0"/>
      <w:marTop w:val="-20"/>
      <w:marBottom w:val="-20"/>
      <w:divBdr>
        <w:top w:val="none" w:sz="0" w:space="0" w:color="auto"/>
        <w:left w:val="none" w:sz="0" w:space="0" w:color="auto"/>
        <w:bottom w:val="none" w:sz="0" w:space="0" w:color="auto"/>
        <w:right w:val="none" w:sz="0" w:space="0" w:color="auto"/>
      </w:divBdr>
    </w:div>
    <w:div w:id="2090690677">
      <w:marLeft w:val="0"/>
      <w:marRight w:val="0"/>
      <w:marTop w:val="-20"/>
      <w:marBottom w:val="-20"/>
      <w:divBdr>
        <w:top w:val="none" w:sz="0" w:space="0" w:color="auto"/>
        <w:left w:val="none" w:sz="0" w:space="0" w:color="auto"/>
        <w:bottom w:val="none" w:sz="0" w:space="0" w:color="auto"/>
        <w:right w:val="none" w:sz="0" w:space="0" w:color="auto"/>
      </w:divBdr>
    </w:div>
    <w:div w:id="2090805124">
      <w:marLeft w:val="0"/>
      <w:marRight w:val="0"/>
      <w:marTop w:val="-20"/>
      <w:marBottom w:val="-20"/>
      <w:divBdr>
        <w:top w:val="none" w:sz="0" w:space="0" w:color="auto"/>
        <w:left w:val="none" w:sz="0" w:space="0" w:color="auto"/>
        <w:bottom w:val="none" w:sz="0" w:space="0" w:color="auto"/>
        <w:right w:val="none" w:sz="0" w:space="0" w:color="auto"/>
      </w:divBdr>
    </w:div>
    <w:div w:id="2091537442">
      <w:marLeft w:val="0"/>
      <w:marRight w:val="0"/>
      <w:marTop w:val="-20"/>
      <w:marBottom w:val="-20"/>
      <w:divBdr>
        <w:top w:val="none" w:sz="0" w:space="0" w:color="auto"/>
        <w:left w:val="none" w:sz="0" w:space="0" w:color="auto"/>
        <w:bottom w:val="none" w:sz="0" w:space="0" w:color="auto"/>
        <w:right w:val="none" w:sz="0" w:space="0" w:color="auto"/>
      </w:divBdr>
    </w:div>
    <w:div w:id="2091921474">
      <w:marLeft w:val="0"/>
      <w:marRight w:val="0"/>
      <w:marTop w:val="-20"/>
      <w:marBottom w:val="-20"/>
      <w:divBdr>
        <w:top w:val="none" w:sz="0" w:space="0" w:color="auto"/>
        <w:left w:val="none" w:sz="0" w:space="0" w:color="auto"/>
        <w:bottom w:val="none" w:sz="0" w:space="0" w:color="auto"/>
        <w:right w:val="none" w:sz="0" w:space="0" w:color="auto"/>
      </w:divBdr>
    </w:div>
    <w:div w:id="2092114507">
      <w:marLeft w:val="0"/>
      <w:marRight w:val="0"/>
      <w:marTop w:val="-20"/>
      <w:marBottom w:val="-20"/>
      <w:divBdr>
        <w:top w:val="none" w:sz="0" w:space="0" w:color="auto"/>
        <w:left w:val="none" w:sz="0" w:space="0" w:color="auto"/>
        <w:bottom w:val="none" w:sz="0" w:space="0" w:color="auto"/>
        <w:right w:val="none" w:sz="0" w:space="0" w:color="auto"/>
      </w:divBdr>
    </w:div>
    <w:div w:id="2094620197">
      <w:marLeft w:val="0"/>
      <w:marRight w:val="0"/>
      <w:marTop w:val="-20"/>
      <w:marBottom w:val="-20"/>
      <w:divBdr>
        <w:top w:val="none" w:sz="0" w:space="0" w:color="auto"/>
        <w:left w:val="none" w:sz="0" w:space="0" w:color="auto"/>
        <w:bottom w:val="none" w:sz="0" w:space="0" w:color="auto"/>
        <w:right w:val="none" w:sz="0" w:space="0" w:color="auto"/>
      </w:divBdr>
    </w:div>
    <w:div w:id="2095776905">
      <w:marLeft w:val="0"/>
      <w:marRight w:val="0"/>
      <w:marTop w:val="-20"/>
      <w:marBottom w:val="-20"/>
      <w:divBdr>
        <w:top w:val="none" w:sz="0" w:space="0" w:color="auto"/>
        <w:left w:val="none" w:sz="0" w:space="0" w:color="auto"/>
        <w:bottom w:val="none" w:sz="0" w:space="0" w:color="auto"/>
        <w:right w:val="none" w:sz="0" w:space="0" w:color="auto"/>
      </w:divBdr>
    </w:div>
    <w:div w:id="2096776784">
      <w:marLeft w:val="0"/>
      <w:marRight w:val="0"/>
      <w:marTop w:val="-20"/>
      <w:marBottom w:val="-20"/>
      <w:divBdr>
        <w:top w:val="none" w:sz="0" w:space="0" w:color="auto"/>
        <w:left w:val="none" w:sz="0" w:space="0" w:color="auto"/>
        <w:bottom w:val="none" w:sz="0" w:space="0" w:color="auto"/>
        <w:right w:val="none" w:sz="0" w:space="0" w:color="auto"/>
      </w:divBdr>
    </w:div>
    <w:div w:id="2097747898">
      <w:marLeft w:val="0"/>
      <w:marRight w:val="0"/>
      <w:marTop w:val="-20"/>
      <w:marBottom w:val="-20"/>
      <w:divBdr>
        <w:top w:val="none" w:sz="0" w:space="0" w:color="auto"/>
        <w:left w:val="none" w:sz="0" w:space="0" w:color="auto"/>
        <w:bottom w:val="none" w:sz="0" w:space="0" w:color="auto"/>
        <w:right w:val="none" w:sz="0" w:space="0" w:color="auto"/>
      </w:divBdr>
    </w:div>
    <w:div w:id="2098403352">
      <w:marLeft w:val="0"/>
      <w:marRight w:val="0"/>
      <w:marTop w:val="-20"/>
      <w:marBottom w:val="-20"/>
      <w:divBdr>
        <w:top w:val="none" w:sz="0" w:space="0" w:color="auto"/>
        <w:left w:val="none" w:sz="0" w:space="0" w:color="auto"/>
        <w:bottom w:val="none" w:sz="0" w:space="0" w:color="auto"/>
        <w:right w:val="none" w:sz="0" w:space="0" w:color="auto"/>
      </w:divBdr>
    </w:div>
    <w:div w:id="2099328367">
      <w:marLeft w:val="0"/>
      <w:marRight w:val="0"/>
      <w:marTop w:val="-20"/>
      <w:marBottom w:val="-20"/>
      <w:divBdr>
        <w:top w:val="none" w:sz="0" w:space="0" w:color="auto"/>
        <w:left w:val="none" w:sz="0" w:space="0" w:color="auto"/>
        <w:bottom w:val="none" w:sz="0" w:space="0" w:color="auto"/>
        <w:right w:val="none" w:sz="0" w:space="0" w:color="auto"/>
      </w:divBdr>
    </w:div>
    <w:div w:id="2101870964">
      <w:marLeft w:val="0"/>
      <w:marRight w:val="0"/>
      <w:marTop w:val="-20"/>
      <w:marBottom w:val="-20"/>
      <w:divBdr>
        <w:top w:val="none" w:sz="0" w:space="0" w:color="auto"/>
        <w:left w:val="none" w:sz="0" w:space="0" w:color="auto"/>
        <w:bottom w:val="none" w:sz="0" w:space="0" w:color="auto"/>
        <w:right w:val="none" w:sz="0" w:space="0" w:color="auto"/>
      </w:divBdr>
    </w:div>
    <w:div w:id="2101946930">
      <w:marLeft w:val="0"/>
      <w:marRight w:val="0"/>
      <w:marTop w:val="-20"/>
      <w:marBottom w:val="-20"/>
      <w:divBdr>
        <w:top w:val="none" w:sz="0" w:space="0" w:color="auto"/>
        <w:left w:val="none" w:sz="0" w:space="0" w:color="auto"/>
        <w:bottom w:val="none" w:sz="0" w:space="0" w:color="auto"/>
        <w:right w:val="none" w:sz="0" w:space="0" w:color="auto"/>
      </w:divBdr>
    </w:div>
    <w:div w:id="2105345159">
      <w:marLeft w:val="0"/>
      <w:marRight w:val="0"/>
      <w:marTop w:val="-20"/>
      <w:marBottom w:val="-20"/>
      <w:divBdr>
        <w:top w:val="none" w:sz="0" w:space="0" w:color="auto"/>
        <w:left w:val="none" w:sz="0" w:space="0" w:color="auto"/>
        <w:bottom w:val="none" w:sz="0" w:space="0" w:color="auto"/>
        <w:right w:val="none" w:sz="0" w:space="0" w:color="auto"/>
      </w:divBdr>
    </w:div>
    <w:div w:id="2105882775">
      <w:marLeft w:val="0"/>
      <w:marRight w:val="0"/>
      <w:marTop w:val="-20"/>
      <w:marBottom w:val="-20"/>
      <w:divBdr>
        <w:top w:val="none" w:sz="0" w:space="0" w:color="auto"/>
        <w:left w:val="none" w:sz="0" w:space="0" w:color="auto"/>
        <w:bottom w:val="none" w:sz="0" w:space="0" w:color="auto"/>
        <w:right w:val="none" w:sz="0" w:space="0" w:color="auto"/>
      </w:divBdr>
    </w:div>
    <w:div w:id="2106222058">
      <w:marLeft w:val="0"/>
      <w:marRight w:val="0"/>
      <w:marTop w:val="-20"/>
      <w:marBottom w:val="-20"/>
      <w:divBdr>
        <w:top w:val="none" w:sz="0" w:space="0" w:color="auto"/>
        <w:left w:val="none" w:sz="0" w:space="0" w:color="auto"/>
        <w:bottom w:val="none" w:sz="0" w:space="0" w:color="auto"/>
        <w:right w:val="none" w:sz="0" w:space="0" w:color="auto"/>
      </w:divBdr>
    </w:div>
    <w:div w:id="2106882861">
      <w:marLeft w:val="0"/>
      <w:marRight w:val="0"/>
      <w:marTop w:val="-20"/>
      <w:marBottom w:val="-20"/>
      <w:divBdr>
        <w:top w:val="none" w:sz="0" w:space="0" w:color="auto"/>
        <w:left w:val="none" w:sz="0" w:space="0" w:color="auto"/>
        <w:bottom w:val="none" w:sz="0" w:space="0" w:color="auto"/>
        <w:right w:val="none" w:sz="0" w:space="0" w:color="auto"/>
      </w:divBdr>
    </w:div>
    <w:div w:id="2108647558">
      <w:marLeft w:val="0"/>
      <w:marRight w:val="0"/>
      <w:marTop w:val="-20"/>
      <w:marBottom w:val="-20"/>
      <w:divBdr>
        <w:top w:val="none" w:sz="0" w:space="0" w:color="auto"/>
        <w:left w:val="none" w:sz="0" w:space="0" w:color="auto"/>
        <w:bottom w:val="none" w:sz="0" w:space="0" w:color="auto"/>
        <w:right w:val="none" w:sz="0" w:space="0" w:color="auto"/>
      </w:divBdr>
    </w:div>
    <w:div w:id="2108697568">
      <w:marLeft w:val="0"/>
      <w:marRight w:val="0"/>
      <w:marTop w:val="-20"/>
      <w:marBottom w:val="-20"/>
      <w:divBdr>
        <w:top w:val="none" w:sz="0" w:space="0" w:color="auto"/>
        <w:left w:val="none" w:sz="0" w:space="0" w:color="auto"/>
        <w:bottom w:val="none" w:sz="0" w:space="0" w:color="auto"/>
        <w:right w:val="none" w:sz="0" w:space="0" w:color="auto"/>
      </w:divBdr>
      <w:divsChild>
        <w:div w:id="1181116678">
          <w:marLeft w:val="0"/>
          <w:marRight w:val="0"/>
          <w:marTop w:val="-20"/>
          <w:marBottom w:val="-20"/>
          <w:divBdr>
            <w:top w:val="none" w:sz="0" w:space="0" w:color="auto"/>
            <w:left w:val="none" w:sz="0" w:space="0" w:color="auto"/>
            <w:bottom w:val="none" w:sz="0" w:space="0" w:color="auto"/>
            <w:right w:val="none" w:sz="0" w:space="0" w:color="auto"/>
          </w:divBdr>
        </w:div>
        <w:div w:id="1083918989">
          <w:marLeft w:val="0"/>
          <w:marRight w:val="0"/>
          <w:marTop w:val="-20"/>
          <w:marBottom w:val="-20"/>
          <w:divBdr>
            <w:top w:val="none" w:sz="0" w:space="0" w:color="auto"/>
            <w:left w:val="none" w:sz="0" w:space="0" w:color="auto"/>
            <w:bottom w:val="none" w:sz="0" w:space="0" w:color="auto"/>
            <w:right w:val="none" w:sz="0" w:space="0" w:color="auto"/>
          </w:divBdr>
        </w:div>
        <w:div w:id="378818231">
          <w:marLeft w:val="0"/>
          <w:marRight w:val="0"/>
          <w:marTop w:val="-20"/>
          <w:marBottom w:val="-20"/>
          <w:divBdr>
            <w:top w:val="none" w:sz="0" w:space="0" w:color="auto"/>
            <w:left w:val="none" w:sz="0" w:space="0" w:color="auto"/>
            <w:bottom w:val="none" w:sz="0" w:space="0" w:color="auto"/>
            <w:right w:val="none" w:sz="0" w:space="0" w:color="auto"/>
          </w:divBdr>
        </w:div>
        <w:div w:id="1387873552">
          <w:marLeft w:val="0"/>
          <w:marRight w:val="0"/>
          <w:marTop w:val="-20"/>
          <w:marBottom w:val="-20"/>
          <w:divBdr>
            <w:top w:val="none" w:sz="0" w:space="0" w:color="auto"/>
            <w:left w:val="none" w:sz="0" w:space="0" w:color="auto"/>
            <w:bottom w:val="none" w:sz="0" w:space="0" w:color="auto"/>
            <w:right w:val="none" w:sz="0" w:space="0" w:color="auto"/>
          </w:divBdr>
        </w:div>
        <w:div w:id="104083392">
          <w:marLeft w:val="0"/>
          <w:marRight w:val="0"/>
          <w:marTop w:val="-20"/>
          <w:marBottom w:val="-20"/>
          <w:divBdr>
            <w:top w:val="none" w:sz="0" w:space="0" w:color="auto"/>
            <w:left w:val="none" w:sz="0" w:space="0" w:color="auto"/>
            <w:bottom w:val="none" w:sz="0" w:space="0" w:color="auto"/>
            <w:right w:val="none" w:sz="0" w:space="0" w:color="auto"/>
          </w:divBdr>
        </w:div>
        <w:div w:id="2076465644">
          <w:marLeft w:val="0"/>
          <w:marRight w:val="0"/>
          <w:marTop w:val="-20"/>
          <w:marBottom w:val="-20"/>
          <w:divBdr>
            <w:top w:val="none" w:sz="0" w:space="0" w:color="auto"/>
            <w:left w:val="none" w:sz="0" w:space="0" w:color="auto"/>
            <w:bottom w:val="none" w:sz="0" w:space="0" w:color="auto"/>
            <w:right w:val="none" w:sz="0" w:space="0" w:color="auto"/>
          </w:divBdr>
        </w:div>
        <w:div w:id="1703169371">
          <w:marLeft w:val="0"/>
          <w:marRight w:val="0"/>
          <w:marTop w:val="-20"/>
          <w:marBottom w:val="-20"/>
          <w:divBdr>
            <w:top w:val="none" w:sz="0" w:space="0" w:color="auto"/>
            <w:left w:val="none" w:sz="0" w:space="0" w:color="auto"/>
            <w:bottom w:val="none" w:sz="0" w:space="0" w:color="auto"/>
            <w:right w:val="none" w:sz="0" w:space="0" w:color="auto"/>
          </w:divBdr>
        </w:div>
        <w:div w:id="674264304">
          <w:marLeft w:val="0"/>
          <w:marRight w:val="0"/>
          <w:marTop w:val="-20"/>
          <w:marBottom w:val="-20"/>
          <w:divBdr>
            <w:top w:val="none" w:sz="0" w:space="0" w:color="auto"/>
            <w:left w:val="none" w:sz="0" w:space="0" w:color="auto"/>
            <w:bottom w:val="none" w:sz="0" w:space="0" w:color="auto"/>
            <w:right w:val="none" w:sz="0" w:space="0" w:color="auto"/>
          </w:divBdr>
        </w:div>
        <w:div w:id="1041900759">
          <w:marLeft w:val="0"/>
          <w:marRight w:val="0"/>
          <w:marTop w:val="-20"/>
          <w:marBottom w:val="-20"/>
          <w:divBdr>
            <w:top w:val="none" w:sz="0" w:space="0" w:color="auto"/>
            <w:left w:val="none" w:sz="0" w:space="0" w:color="auto"/>
            <w:bottom w:val="none" w:sz="0" w:space="0" w:color="auto"/>
            <w:right w:val="none" w:sz="0" w:space="0" w:color="auto"/>
          </w:divBdr>
        </w:div>
        <w:div w:id="11">
          <w:marLeft w:val="0"/>
          <w:marRight w:val="0"/>
          <w:marTop w:val="-20"/>
          <w:marBottom w:val="-20"/>
          <w:divBdr>
            <w:top w:val="none" w:sz="0" w:space="0" w:color="auto"/>
            <w:left w:val="none" w:sz="0" w:space="0" w:color="auto"/>
            <w:bottom w:val="none" w:sz="0" w:space="0" w:color="auto"/>
            <w:right w:val="none" w:sz="0" w:space="0" w:color="auto"/>
          </w:divBdr>
        </w:div>
        <w:div w:id="12">
          <w:marLeft w:val="0"/>
          <w:marRight w:val="0"/>
          <w:marTop w:val="-20"/>
          <w:marBottom w:val="-20"/>
          <w:divBdr>
            <w:top w:val="none" w:sz="0" w:space="0" w:color="auto"/>
            <w:left w:val="none" w:sz="0" w:space="0" w:color="auto"/>
            <w:bottom w:val="none" w:sz="0" w:space="0" w:color="auto"/>
            <w:right w:val="none" w:sz="0" w:space="0" w:color="auto"/>
          </w:divBdr>
        </w:div>
        <w:div w:id="13">
          <w:marLeft w:val="0"/>
          <w:marRight w:val="0"/>
          <w:marTop w:val="-20"/>
          <w:marBottom w:val="-20"/>
          <w:divBdr>
            <w:top w:val="none" w:sz="0" w:space="0" w:color="auto"/>
            <w:left w:val="none" w:sz="0" w:space="0" w:color="auto"/>
            <w:bottom w:val="none" w:sz="0" w:space="0" w:color="auto"/>
            <w:right w:val="none" w:sz="0" w:space="0" w:color="auto"/>
          </w:divBdr>
        </w:div>
        <w:div w:id="14">
          <w:marLeft w:val="0"/>
          <w:marRight w:val="0"/>
          <w:marTop w:val="-20"/>
          <w:marBottom w:val="-20"/>
          <w:divBdr>
            <w:top w:val="none" w:sz="0" w:space="0" w:color="auto"/>
            <w:left w:val="none" w:sz="0" w:space="0" w:color="auto"/>
            <w:bottom w:val="none" w:sz="0" w:space="0" w:color="auto"/>
            <w:right w:val="none" w:sz="0" w:space="0" w:color="auto"/>
          </w:divBdr>
        </w:div>
        <w:div w:id="15">
          <w:marLeft w:val="0"/>
          <w:marRight w:val="0"/>
          <w:marTop w:val="-20"/>
          <w:marBottom w:val="-20"/>
          <w:divBdr>
            <w:top w:val="none" w:sz="0" w:space="0" w:color="auto"/>
            <w:left w:val="none" w:sz="0" w:space="0" w:color="auto"/>
            <w:bottom w:val="none" w:sz="0" w:space="0" w:color="auto"/>
            <w:right w:val="none" w:sz="0" w:space="0" w:color="auto"/>
          </w:divBdr>
        </w:div>
        <w:div w:id="16">
          <w:marLeft w:val="0"/>
          <w:marRight w:val="0"/>
          <w:marTop w:val="-20"/>
          <w:marBottom w:val="-20"/>
          <w:divBdr>
            <w:top w:val="none" w:sz="0" w:space="0" w:color="auto"/>
            <w:left w:val="none" w:sz="0" w:space="0" w:color="auto"/>
            <w:bottom w:val="none" w:sz="0" w:space="0" w:color="auto"/>
            <w:right w:val="none" w:sz="0" w:space="0" w:color="auto"/>
          </w:divBdr>
        </w:div>
      </w:divsChild>
    </w:div>
    <w:div w:id="2110202326">
      <w:marLeft w:val="0"/>
      <w:marRight w:val="0"/>
      <w:marTop w:val="-20"/>
      <w:marBottom w:val="-20"/>
      <w:divBdr>
        <w:top w:val="none" w:sz="0" w:space="0" w:color="auto"/>
        <w:left w:val="none" w:sz="0" w:space="0" w:color="auto"/>
        <w:bottom w:val="none" w:sz="0" w:space="0" w:color="auto"/>
        <w:right w:val="none" w:sz="0" w:space="0" w:color="auto"/>
      </w:divBdr>
    </w:div>
    <w:div w:id="2110273712">
      <w:marLeft w:val="0"/>
      <w:marRight w:val="0"/>
      <w:marTop w:val="-20"/>
      <w:marBottom w:val="-20"/>
      <w:divBdr>
        <w:top w:val="none" w:sz="0" w:space="0" w:color="auto"/>
        <w:left w:val="none" w:sz="0" w:space="0" w:color="auto"/>
        <w:bottom w:val="none" w:sz="0" w:space="0" w:color="auto"/>
        <w:right w:val="none" w:sz="0" w:space="0" w:color="auto"/>
      </w:divBdr>
    </w:div>
    <w:div w:id="2112628630">
      <w:marLeft w:val="0"/>
      <w:marRight w:val="0"/>
      <w:marTop w:val="-20"/>
      <w:marBottom w:val="-20"/>
      <w:divBdr>
        <w:top w:val="none" w:sz="0" w:space="0" w:color="auto"/>
        <w:left w:val="none" w:sz="0" w:space="0" w:color="auto"/>
        <w:bottom w:val="none" w:sz="0" w:space="0" w:color="auto"/>
        <w:right w:val="none" w:sz="0" w:space="0" w:color="auto"/>
      </w:divBdr>
    </w:div>
    <w:div w:id="2116049399">
      <w:marLeft w:val="0"/>
      <w:marRight w:val="0"/>
      <w:marTop w:val="-20"/>
      <w:marBottom w:val="-20"/>
      <w:divBdr>
        <w:top w:val="none" w:sz="0" w:space="0" w:color="auto"/>
        <w:left w:val="none" w:sz="0" w:space="0" w:color="auto"/>
        <w:bottom w:val="none" w:sz="0" w:space="0" w:color="auto"/>
        <w:right w:val="none" w:sz="0" w:space="0" w:color="auto"/>
      </w:divBdr>
    </w:div>
    <w:div w:id="2116099549">
      <w:marLeft w:val="0"/>
      <w:marRight w:val="0"/>
      <w:marTop w:val="-20"/>
      <w:marBottom w:val="-20"/>
      <w:divBdr>
        <w:top w:val="none" w:sz="0" w:space="0" w:color="auto"/>
        <w:left w:val="none" w:sz="0" w:space="0" w:color="auto"/>
        <w:bottom w:val="none" w:sz="0" w:space="0" w:color="auto"/>
        <w:right w:val="none" w:sz="0" w:space="0" w:color="auto"/>
      </w:divBdr>
    </w:div>
    <w:div w:id="2116627986">
      <w:marLeft w:val="0"/>
      <w:marRight w:val="0"/>
      <w:marTop w:val="-20"/>
      <w:marBottom w:val="-20"/>
      <w:divBdr>
        <w:top w:val="none" w:sz="0" w:space="0" w:color="auto"/>
        <w:left w:val="none" w:sz="0" w:space="0" w:color="auto"/>
        <w:bottom w:val="none" w:sz="0" w:space="0" w:color="auto"/>
        <w:right w:val="none" w:sz="0" w:space="0" w:color="auto"/>
      </w:divBdr>
    </w:div>
    <w:div w:id="2121488248">
      <w:marLeft w:val="0"/>
      <w:marRight w:val="0"/>
      <w:marTop w:val="-20"/>
      <w:marBottom w:val="-20"/>
      <w:divBdr>
        <w:top w:val="none" w:sz="0" w:space="0" w:color="auto"/>
        <w:left w:val="none" w:sz="0" w:space="0" w:color="auto"/>
        <w:bottom w:val="none" w:sz="0" w:space="0" w:color="auto"/>
        <w:right w:val="none" w:sz="0" w:space="0" w:color="auto"/>
      </w:divBdr>
    </w:div>
    <w:div w:id="2121679109">
      <w:marLeft w:val="0"/>
      <w:marRight w:val="0"/>
      <w:marTop w:val="-20"/>
      <w:marBottom w:val="-20"/>
      <w:divBdr>
        <w:top w:val="none" w:sz="0" w:space="0" w:color="auto"/>
        <w:left w:val="none" w:sz="0" w:space="0" w:color="auto"/>
        <w:bottom w:val="none" w:sz="0" w:space="0" w:color="auto"/>
        <w:right w:val="none" w:sz="0" w:space="0" w:color="auto"/>
      </w:divBdr>
    </w:div>
    <w:div w:id="2124419646">
      <w:marLeft w:val="0"/>
      <w:marRight w:val="0"/>
      <w:marTop w:val="-20"/>
      <w:marBottom w:val="-20"/>
      <w:divBdr>
        <w:top w:val="none" w:sz="0" w:space="0" w:color="auto"/>
        <w:left w:val="none" w:sz="0" w:space="0" w:color="auto"/>
        <w:bottom w:val="none" w:sz="0" w:space="0" w:color="auto"/>
        <w:right w:val="none" w:sz="0" w:space="0" w:color="auto"/>
      </w:divBdr>
    </w:div>
    <w:div w:id="2124811323">
      <w:marLeft w:val="0"/>
      <w:marRight w:val="0"/>
      <w:marTop w:val="-20"/>
      <w:marBottom w:val="-20"/>
      <w:divBdr>
        <w:top w:val="none" w:sz="0" w:space="0" w:color="auto"/>
        <w:left w:val="none" w:sz="0" w:space="0" w:color="auto"/>
        <w:bottom w:val="none" w:sz="0" w:space="0" w:color="auto"/>
        <w:right w:val="none" w:sz="0" w:space="0" w:color="auto"/>
      </w:divBdr>
    </w:div>
    <w:div w:id="2127038993">
      <w:marLeft w:val="0"/>
      <w:marRight w:val="0"/>
      <w:marTop w:val="-20"/>
      <w:marBottom w:val="-20"/>
      <w:divBdr>
        <w:top w:val="none" w:sz="0" w:space="0" w:color="auto"/>
        <w:left w:val="none" w:sz="0" w:space="0" w:color="auto"/>
        <w:bottom w:val="none" w:sz="0" w:space="0" w:color="auto"/>
        <w:right w:val="none" w:sz="0" w:space="0" w:color="auto"/>
      </w:divBdr>
    </w:div>
    <w:div w:id="2128087738">
      <w:marLeft w:val="0"/>
      <w:marRight w:val="0"/>
      <w:marTop w:val="-20"/>
      <w:marBottom w:val="-20"/>
      <w:divBdr>
        <w:top w:val="none" w:sz="0" w:space="0" w:color="auto"/>
        <w:left w:val="none" w:sz="0" w:space="0" w:color="auto"/>
        <w:bottom w:val="none" w:sz="0" w:space="0" w:color="auto"/>
        <w:right w:val="none" w:sz="0" w:space="0" w:color="auto"/>
      </w:divBdr>
    </w:div>
    <w:div w:id="2128960745">
      <w:marLeft w:val="0"/>
      <w:marRight w:val="0"/>
      <w:marTop w:val="-20"/>
      <w:marBottom w:val="-20"/>
      <w:divBdr>
        <w:top w:val="none" w:sz="0" w:space="0" w:color="auto"/>
        <w:left w:val="none" w:sz="0" w:space="0" w:color="auto"/>
        <w:bottom w:val="none" w:sz="0" w:space="0" w:color="auto"/>
        <w:right w:val="none" w:sz="0" w:space="0" w:color="auto"/>
      </w:divBdr>
    </w:div>
    <w:div w:id="2130275043">
      <w:marLeft w:val="0"/>
      <w:marRight w:val="0"/>
      <w:marTop w:val="-20"/>
      <w:marBottom w:val="-20"/>
      <w:divBdr>
        <w:top w:val="none" w:sz="0" w:space="0" w:color="auto"/>
        <w:left w:val="none" w:sz="0" w:space="0" w:color="auto"/>
        <w:bottom w:val="none" w:sz="0" w:space="0" w:color="auto"/>
        <w:right w:val="none" w:sz="0" w:space="0" w:color="auto"/>
      </w:divBdr>
    </w:div>
    <w:div w:id="2130542002">
      <w:marLeft w:val="0"/>
      <w:marRight w:val="0"/>
      <w:marTop w:val="-20"/>
      <w:marBottom w:val="-20"/>
      <w:divBdr>
        <w:top w:val="none" w:sz="0" w:space="0" w:color="auto"/>
        <w:left w:val="none" w:sz="0" w:space="0" w:color="auto"/>
        <w:bottom w:val="none" w:sz="0" w:space="0" w:color="auto"/>
        <w:right w:val="none" w:sz="0" w:space="0" w:color="auto"/>
      </w:divBdr>
    </w:div>
    <w:div w:id="2133202791">
      <w:marLeft w:val="0"/>
      <w:marRight w:val="0"/>
      <w:marTop w:val="-20"/>
      <w:marBottom w:val="-20"/>
      <w:divBdr>
        <w:top w:val="none" w:sz="0" w:space="0" w:color="auto"/>
        <w:left w:val="none" w:sz="0" w:space="0" w:color="auto"/>
        <w:bottom w:val="none" w:sz="0" w:space="0" w:color="auto"/>
        <w:right w:val="none" w:sz="0" w:space="0" w:color="auto"/>
      </w:divBdr>
    </w:div>
    <w:div w:id="2133399817">
      <w:marLeft w:val="0"/>
      <w:marRight w:val="0"/>
      <w:marTop w:val="-20"/>
      <w:marBottom w:val="-20"/>
      <w:divBdr>
        <w:top w:val="none" w:sz="0" w:space="0" w:color="auto"/>
        <w:left w:val="none" w:sz="0" w:space="0" w:color="auto"/>
        <w:bottom w:val="none" w:sz="0" w:space="0" w:color="auto"/>
        <w:right w:val="none" w:sz="0" w:space="0" w:color="auto"/>
      </w:divBdr>
    </w:div>
    <w:div w:id="2134207879">
      <w:marLeft w:val="0"/>
      <w:marRight w:val="0"/>
      <w:marTop w:val="-20"/>
      <w:marBottom w:val="-20"/>
      <w:divBdr>
        <w:top w:val="none" w:sz="0" w:space="0" w:color="auto"/>
        <w:left w:val="none" w:sz="0" w:space="0" w:color="auto"/>
        <w:bottom w:val="none" w:sz="0" w:space="0" w:color="auto"/>
        <w:right w:val="none" w:sz="0" w:space="0" w:color="auto"/>
      </w:divBdr>
    </w:div>
    <w:div w:id="2135440478">
      <w:marLeft w:val="0"/>
      <w:marRight w:val="0"/>
      <w:marTop w:val="-20"/>
      <w:marBottom w:val="-20"/>
      <w:divBdr>
        <w:top w:val="none" w:sz="0" w:space="0" w:color="auto"/>
        <w:left w:val="none" w:sz="0" w:space="0" w:color="auto"/>
        <w:bottom w:val="none" w:sz="0" w:space="0" w:color="auto"/>
        <w:right w:val="none" w:sz="0" w:space="0" w:color="auto"/>
      </w:divBdr>
      <w:divsChild>
        <w:div w:id="2127771473">
          <w:marLeft w:val="0"/>
          <w:marRight w:val="0"/>
          <w:marTop w:val="-20"/>
          <w:marBottom w:val="-20"/>
          <w:divBdr>
            <w:top w:val="none" w:sz="0" w:space="0" w:color="auto"/>
            <w:left w:val="none" w:sz="0" w:space="0" w:color="auto"/>
            <w:bottom w:val="none" w:sz="0" w:space="0" w:color="auto"/>
            <w:right w:val="none" w:sz="0" w:space="0" w:color="auto"/>
          </w:divBdr>
        </w:div>
        <w:div w:id="3">
          <w:marLeft w:val="0"/>
          <w:marRight w:val="0"/>
          <w:marTop w:val="-20"/>
          <w:marBottom w:val="-20"/>
          <w:divBdr>
            <w:top w:val="none" w:sz="0" w:space="0" w:color="auto"/>
            <w:left w:val="none" w:sz="0" w:space="0" w:color="auto"/>
            <w:bottom w:val="none" w:sz="0" w:space="0" w:color="auto"/>
            <w:right w:val="none" w:sz="0" w:space="0" w:color="auto"/>
          </w:divBdr>
        </w:div>
      </w:divsChild>
    </w:div>
    <w:div w:id="2136752381">
      <w:marLeft w:val="0"/>
      <w:marRight w:val="0"/>
      <w:marTop w:val="-20"/>
      <w:marBottom w:val="-20"/>
      <w:divBdr>
        <w:top w:val="none" w:sz="0" w:space="0" w:color="auto"/>
        <w:left w:val="none" w:sz="0" w:space="0" w:color="auto"/>
        <w:bottom w:val="none" w:sz="0" w:space="0" w:color="auto"/>
        <w:right w:val="none" w:sz="0" w:space="0" w:color="auto"/>
      </w:divBdr>
    </w:div>
    <w:div w:id="2137603125">
      <w:marLeft w:val="0"/>
      <w:marRight w:val="0"/>
      <w:marTop w:val="-20"/>
      <w:marBottom w:val="-20"/>
      <w:divBdr>
        <w:top w:val="none" w:sz="0" w:space="0" w:color="auto"/>
        <w:left w:val="none" w:sz="0" w:space="0" w:color="auto"/>
        <w:bottom w:val="none" w:sz="0" w:space="0" w:color="auto"/>
        <w:right w:val="none" w:sz="0" w:space="0" w:color="auto"/>
      </w:divBdr>
    </w:div>
    <w:div w:id="2137789963">
      <w:marLeft w:val="0"/>
      <w:marRight w:val="0"/>
      <w:marTop w:val="-20"/>
      <w:marBottom w:val="-20"/>
      <w:divBdr>
        <w:top w:val="none" w:sz="0" w:space="0" w:color="auto"/>
        <w:left w:val="none" w:sz="0" w:space="0" w:color="auto"/>
        <w:bottom w:val="none" w:sz="0" w:space="0" w:color="auto"/>
        <w:right w:val="none" w:sz="0" w:space="0" w:color="auto"/>
      </w:divBdr>
    </w:div>
    <w:div w:id="2138793633">
      <w:marLeft w:val="0"/>
      <w:marRight w:val="0"/>
      <w:marTop w:val="-20"/>
      <w:marBottom w:val="-20"/>
      <w:divBdr>
        <w:top w:val="none" w:sz="0" w:space="0" w:color="auto"/>
        <w:left w:val="none" w:sz="0" w:space="0" w:color="auto"/>
        <w:bottom w:val="none" w:sz="0" w:space="0" w:color="auto"/>
        <w:right w:val="none" w:sz="0" w:space="0" w:color="auto"/>
      </w:divBdr>
    </w:div>
    <w:div w:id="2142570406">
      <w:marLeft w:val="0"/>
      <w:marRight w:val="0"/>
      <w:marTop w:val="-20"/>
      <w:marBottom w:val="-20"/>
      <w:divBdr>
        <w:top w:val="none" w:sz="0" w:space="0" w:color="auto"/>
        <w:left w:val="none" w:sz="0" w:space="0" w:color="auto"/>
        <w:bottom w:val="none" w:sz="0" w:space="0" w:color="auto"/>
        <w:right w:val="none" w:sz="0" w:space="0" w:color="auto"/>
      </w:divBdr>
    </w:div>
    <w:div w:id="2143112961">
      <w:marLeft w:val="0"/>
      <w:marRight w:val="0"/>
      <w:marTop w:val="-20"/>
      <w:marBottom w:val="-20"/>
      <w:divBdr>
        <w:top w:val="none" w:sz="0" w:space="0" w:color="auto"/>
        <w:left w:val="none" w:sz="0" w:space="0" w:color="auto"/>
        <w:bottom w:val="none" w:sz="0" w:space="0" w:color="auto"/>
        <w:right w:val="none" w:sz="0" w:space="0" w:color="auto"/>
      </w:divBdr>
    </w:div>
    <w:div w:id="2144694562">
      <w:marLeft w:val="0"/>
      <w:marRight w:val="0"/>
      <w:marTop w:val="-20"/>
      <w:marBottom w:val="-20"/>
      <w:divBdr>
        <w:top w:val="none" w:sz="0" w:space="0" w:color="auto"/>
        <w:left w:val="none" w:sz="0" w:space="0" w:color="auto"/>
        <w:bottom w:val="none" w:sz="0" w:space="0" w:color="auto"/>
        <w:right w:val="none" w:sz="0" w:space="0" w:color="auto"/>
      </w:divBdr>
    </w:div>
    <w:div w:id="2145390388">
      <w:marLeft w:val="0"/>
      <w:marRight w:val="0"/>
      <w:marTop w:val="-20"/>
      <w:marBottom w:val="-2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17" Type="http://schemas.openxmlformats.org/officeDocument/2006/relationships/header" Target="header15.xml"/><Relationship Id="rId21" Type="http://schemas.openxmlformats.org/officeDocument/2006/relationships/footer" Target="footer2.xml"/><Relationship Id="rId42" Type="http://schemas.openxmlformats.org/officeDocument/2006/relationships/image" Target="media/image10.png"/><Relationship Id="rId63" Type="http://schemas.openxmlformats.org/officeDocument/2006/relationships/image" Target="media/image31.png"/><Relationship Id="rId84" Type="http://schemas.openxmlformats.org/officeDocument/2006/relationships/image" Target="media/image52.png"/><Relationship Id="rId138" Type="http://schemas.openxmlformats.org/officeDocument/2006/relationships/header" Target="header25.xml"/><Relationship Id="rId159" Type="http://schemas.microsoft.com/office/2011/relationships/people" Target="people.xml"/><Relationship Id="rId107" Type="http://schemas.openxmlformats.org/officeDocument/2006/relationships/footer" Target="footer10.xml"/><Relationship Id="rId11" Type="http://schemas.openxmlformats.org/officeDocument/2006/relationships/customXml" Target="../customXml/item11.xml"/><Relationship Id="rId32" Type="http://schemas.openxmlformats.org/officeDocument/2006/relationships/header" Target="header7.xml"/><Relationship Id="rId53" Type="http://schemas.openxmlformats.org/officeDocument/2006/relationships/image" Target="media/image21.png"/><Relationship Id="rId74" Type="http://schemas.openxmlformats.org/officeDocument/2006/relationships/image" Target="media/image42.png"/><Relationship Id="rId128" Type="http://schemas.openxmlformats.org/officeDocument/2006/relationships/header" Target="header20.xml"/><Relationship Id="rId149" Type="http://schemas.openxmlformats.org/officeDocument/2006/relationships/footer" Target="footer31.xml"/><Relationship Id="rId5" Type="http://schemas.openxmlformats.org/officeDocument/2006/relationships/customXml" Target="../customXml/item5.xml"/><Relationship Id="rId95" Type="http://schemas.openxmlformats.org/officeDocument/2006/relationships/image" Target="media/image63.png"/><Relationship Id="rId160" Type="http://schemas.openxmlformats.org/officeDocument/2006/relationships/theme" Target="theme/theme1.xml"/><Relationship Id="rId22" Type="http://schemas.openxmlformats.org/officeDocument/2006/relationships/header" Target="header2.xml"/><Relationship Id="rId43" Type="http://schemas.openxmlformats.org/officeDocument/2006/relationships/image" Target="media/image11.png"/><Relationship Id="rId64" Type="http://schemas.openxmlformats.org/officeDocument/2006/relationships/image" Target="media/image32.png"/><Relationship Id="rId118" Type="http://schemas.openxmlformats.org/officeDocument/2006/relationships/footer" Target="footer15.xml"/><Relationship Id="rId139" Type="http://schemas.openxmlformats.org/officeDocument/2006/relationships/footer" Target="footer26.xml"/><Relationship Id="rId80" Type="http://schemas.openxmlformats.org/officeDocument/2006/relationships/image" Target="media/image48.png"/><Relationship Id="rId85" Type="http://schemas.openxmlformats.org/officeDocument/2006/relationships/image" Target="media/image53.jpeg"/><Relationship Id="rId150" Type="http://schemas.openxmlformats.org/officeDocument/2006/relationships/header" Target="header31.xml"/><Relationship Id="rId155" Type="http://schemas.openxmlformats.org/officeDocument/2006/relationships/footer" Target="footer34.xml"/><Relationship Id="rId12" Type="http://schemas.openxmlformats.org/officeDocument/2006/relationships/numbering" Target="numbering.xml"/><Relationship Id="rId17" Type="http://schemas.openxmlformats.org/officeDocument/2006/relationships/endnotes" Target="endnotes.xml"/><Relationship Id="rId33" Type="http://schemas.openxmlformats.org/officeDocument/2006/relationships/footer" Target="footer8.xml"/><Relationship Id="rId38" Type="http://schemas.openxmlformats.org/officeDocument/2006/relationships/image" Target="media/image6.png"/><Relationship Id="rId59" Type="http://schemas.openxmlformats.org/officeDocument/2006/relationships/image" Target="media/image27.png"/><Relationship Id="rId103" Type="http://schemas.openxmlformats.org/officeDocument/2006/relationships/image" Target="media/image71.jpeg"/><Relationship Id="rId108" Type="http://schemas.openxmlformats.org/officeDocument/2006/relationships/header" Target="header10.xml"/><Relationship Id="rId124" Type="http://schemas.openxmlformats.org/officeDocument/2006/relationships/footer" Target="footer18.xml"/><Relationship Id="rId129" Type="http://schemas.openxmlformats.org/officeDocument/2006/relationships/header" Target="header21.xml"/><Relationship Id="rId54" Type="http://schemas.openxmlformats.org/officeDocument/2006/relationships/image" Target="media/image22.png"/><Relationship Id="rId70" Type="http://schemas.openxmlformats.org/officeDocument/2006/relationships/image" Target="media/image38.png"/><Relationship Id="rId75" Type="http://schemas.openxmlformats.org/officeDocument/2006/relationships/image" Target="media/image43.png"/><Relationship Id="rId91" Type="http://schemas.openxmlformats.org/officeDocument/2006/relationships/image" Target="media/image59.png"/><Relationship Id="rId96" Type="http://schemas.openxmlformats.org/officeDocument/2006/relationships/image" Target="media/image64.png"/><Relationship Id="rId140" Type="http://schemas.openxmlformats.org/officeDocument/2006/relationships/header" Target="header26.xml"/><Relationship Id="rId145" Type="http://schemas.openxmlformats.org/officeDocument/2006/relationships/footer" Target="footer29.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header" Target="header3.xml"/><Relationship Id="rId28" Type="http://schemas.openxmlformats.org/officeDocument/2006/relationships/header" Target="header5.xml"/><Relationship Id="rId49" Type="http://schemas.openxmlformats.org/officeDocument/2006/relationships/image" Target="media/image17.png"/><Relationship Id="rId114" Type="http://schemas.openxmlformats.org/officeDocument/2006/relationships/header" Target="header13.xml"/><Relationship Id="rId119" Type="http://schemas.openxmlformats.org/officeDocument/2006/relationships/footer" Target="footer16.xml"/><Relationship Id="rId44" Type="http://schemas.openxmlformats.org/officeDocument/2006/relationships/image" Target="media/image12.png"/><Relationship Id="rId60" Type="http://schemas.openxmlformats.org/officeDocument/2006/relationships/image" Target="media/image28.png"/><Relationship Id="rId65" Type="http://schemas.openxmlformats.org/officeDocument/2006/relationships/image" Target="media/image33.png"/><Relationship Id="rId81" Type="http://schemas.openxmlformats.org/officeDocument/2006/relationships/image" Target="media/image49.png"/><Relationship Id="rId86" Type="http://schemas.openxmlformats.org/officeDocument/2006/relationships/image" Target="media/image54.jpeg"/><Relationship Id="rId130" Type="http://schemas.openxmlformats.org/officeDocument/2006/relationships/footer" Target="footer21.xml"/><Relationship Id="rId135" Type="http://schemas.openxmlformats.org/officeDocument/2006/relationships/header" Target="header24.xml"/><Relationship Id="rId151" Type="http://schemas.openxmlformats.org/officeDocument/2006/relationships/footer" Target="footer32.xml"/><Relationship Id="rId156" Type="http://schemas.openxmlformats.org/officeDocument/2006/relationships/header" Target="header34.xml"/><Relationship Id="rId13" Type="http://schemas.openxmlformats.org/officeDocument/2006/relationships/styles" Target="styles.xml"/><Relationship Id="rId18" Type="http://schemas.openxmlformats.org/officeDocument/2006/relationships/image" Target="media/image1.png"/><Relationship Id="rId39" Type="http://schemas.openxmlformats.org/officeDocument/2006/relationships/image" Target="media/image7.png"/><Relationship Id="rId109" Type="http://schemas.openxmlformats.org/officeDocument/2006/relationships/footer" Target="footer11.xml"/><Relationship Id="rId34" Type="http://schemas.openxmlformats.org/officeDocument/2006/relationships/image" Target="media/image2.png"/><Relationship Id="rId50" Type="http://schemas.openxmlformats.org/officeDocument/2006/relationships/image" Target="media/image18.png"/><Relationship Id="rId55" Type="http://schemas.openxmlformats.org/officeDocument/2006/relationships/image" Target="media/image23.png"/><Relationship Id="rId76" Type="http://schemas.openxmlformats.org/officeDocument/2006/relationships/image" Target="media/image44.png"/><Relationship Id="rId97" Type="http://schemas.openxmlformats.org/officeDocument/2006/relationships/image" Target="media/image65.png"/><Relationship Id="rId104" Type="http://schemas.openxmlformats.org/officeDocument/2006/relationships/header" Target="header8.xml"/><Relationship Id="rId120" Type="http://schemas.openxmlformats.org/officeDocument/2006/relationships/header" Target="header16.xml"/><Relationship Id="rId125" Type="http://schemas.openxmlformats.org/officeDocument/2006/relationships/footer" Target="footer19.xml"/><Relationship Id="rId141" Type="http://schemas.openxmlformats.org/officeDocument/2006/relationships/header" Target="header27.xml"/><Relationship Id="rId146" Type="http://schemas.openxmlformats.org/officeDocument/2006/relationships/header" Target="header29.xml"/><Relationship Id="rId7" Type="http://schemas.openxmlformats.org/officeDocument/2006/relationships/customXml" Target="../customXml/item7.xml"/><Relationship Id="rId71" Type="http://schemas.openxmlformats.org/officeDocument/2006/relationships/image" Target="media/image39.png"/><Relationship Id="rId92" Type="http://schemas.openxmlformats.org/officeDocument/2006/relationships/image" Target="media/image60.png"/><Relationship Id="rId2" Type="http://schemas.openxmlformats.org/officeDocument/2006/relationships/customXml" Target="../customXml/item2.xml"/><Relationship Id="rId29" Type="http://schemas.openxmlformats.org/officeDocument/2006/relationships/header" Target="header6.xml"/><Relationship Id="rId24" Type="http://schemas.openxmlformats.org/officeDocument/2006/relationships/footer" Target="footer3.xml"/><Relationship Id="rId40" Type="http://schemas.openxmlformats.org/officeDocument/2006/relationships/image" Target="media/image8.png"/><Relationship Id="rId45" Type="http://schemas.openxmlformats.org/officeDocument/2006/relationships/image" Target="media/image13.png"/><Relationship Id="rId66" Type="http://schemas.openxmlformats.org/officeDocument/2006/relationships/image" Target="media/image34.png"/><Relationship Id="rId87" Type="http://schemas.openxmlformats.org/officeDocument/2006/relationships/image" Target="media/image55.jpeg"/><Relationship Id="rId110" Type="http://schemas.openxmlformats.org/officeDocument/2006/relationships/header" Target="header11.xml"/><Relationship Id="rId115" Type="http://schemas.openxmlformats.org/officeDocument/2006/relationships/footer" Target="footer14.xml"/><Relationship Id="rId131" Type="http://schemas.openxmlformats.org/officeDocument/2006/relationships/footer" Target="footer22.xml"/><Relationship Id="rId136" Type="http://schemas.openxmlformats.org/officeDocument/2006/relationships/footer" Target="footer24.xml"/><Relationship Id="rId157" Type="http://schemas.openxmlformats.org/officeDocument/2006/relationships/footer" Target="footer35.xml"/><Relationship Id="rId61" Type="http://schemas.openxmlformats.org/officeDocument/2006/relationships/image" Target="media/image29.png"/><Relationship Id="rId82" Type="http://schemas.openxmlformats.org/officeDocument/2006/relationships/image" Target="media/image50.png"/><Relationship Id="rId152" Type="http://schemas.openxmlformats.org/officeDocument/2006/relationships/header" Target="header32.xml"/><Relationship Id="rId19" Type="http://schemas.openxmlformats.org/officeDocument/2006/relationships/header" Target="header1.xml"/><Relationship Id="rId14" Type="http://schemas.openxmlformats.org/officeDocument/2006/relationships/settings" Target="settings.xml"/><Relationship Id="rId30" Type="http://schemas.openxmlformats.org/officeDocument/2006/relationships/footer" Target="footer6.xml"/><Relationship Id="rId35" Type="http://schemas.openxmlformats.org/officeDocument/2006/relationships/image" Target="media/image3.png"/><Relationship Id="rId56" Type="http://schemas.openxmlformats.org/officeDocument/2006/relationships/image" Target="media/image24.png"/><Relationship Id="rId77" Type="http://schemas.openxmlformats.org/officeDocument/2006/relationships/image" Target="media/image45.png"/><Relationship Id="rId100" Type="http://schemas.openxmlformats.org/officeDocument/2006/relationships/image" Target="media/image68.png"/><Relationship Id="rId105" Type="http://schemas.openxmlformats.org/officeDocument/2006/relationships/header" Target="header9.xml"/><Relationship Id="rId126" Type="http://schemas.openxmlformats.org/officeDocument/2006/relationships/header" Target="header19.xml"/><Relationship Id="rId147" Type="http://schemas.openxmlformats.org/officeDocument/2006/relationships/header" Target="header30.xml"/><Relationship Id="rId8" Type="http://schemas.openxmlformats.org/officeDocument/2006/relationships/customXml" Target="../customXml/item8.xml"/><Relationship Id="rId51" Type="http://schemas.openxmlformats.org/officeDocument/2006/relationships/image" Target="media/image19.png"/><Relationship Id="rId72" Type="http://schemas.openxmlformats.org/officeDocument/2006/relationships/image" Target="media/image40.png"/><Relationship Id="rId93" Type="http://schemas.openxmlformats.org/officeDocument/2006/relationships/image" Target="media/image61.png"/><Relationship Id="rId98" Type="http://schemas.openxmlformats.org/officeDocument/2006/relationships/image" Target="media/image66.png"/><Relationship Id="rId121" Type="http://schemas.openxmlformats.org/officeDocument/2006/relationships/footer" Target="footer17.xml"/><Relationship Id="rId142" Type="http://schemas.openxmlformats.org/officeDocument/2006/relationships/footer" Target="footer27.xml"/><Relationship Id="rId3" Type="http://schemas.openxmlformats.org/officeDocument/2006/relationships/customXml" Target="../customXml/item3.xml"/><Relationship Id="rId25" Type="http://schemas.openxmlformats.org/officeDocument/2006/relationships/footer" Target="footer4.xml"/><Relationship Id="rId46" Type="http://schemas.openxmlformats.org/officeDocument/2006/relationships/image" Target="media/image14.png"/><Relationship Id="rId67" Type="http://schemas.openxmlformats.org/officeDocument/2006/relationships/image" Target="media/image35.jpeg"/><Relationship Id="rId116" Type="http://schemas.openxmlformats.org/officeDocument/2006/relationships/header" Target="header14.xml"/><Relationship Id="rId137" Type="http://schemas.openxmlformats.org/officeDocument/2006/relationships/footer" Target="footer25.xml"/><Relationship Id="rId158" Type="http://schemas.openxmlformats.org/officeDocument/2006/relationships/fontTable" Target="fontTable.xml"/><Relationship Id="rId20" Type="http://schemas.openxmlformats.org/officeDocument/2006/relationships/footer" Target="footer1.xml"/><Relationship Id="rId41" Type="http://schemas.openxmlformats.org/officeDocument/2006/relationships/image" Target="media/image9.png"/><Relationship Id="rId62" Type="http://schemas.openxmlformats.org/officeDocument/2006/relationships/image" Target="media/image30.png"/><Relationship Id="rId83" Type="http://schemas.openxmlformats.org/officeDocument/2006/relationships/image" Target="media/image51.png"/><Relationship Id="rId88" Type="http://schemas.openxmlformats.org/officeDocument/2006/relationships/image" Target="media/image56.png"/><Relationship Id="rId111" Type="http://schemas.openxmlformats.org/officeDocument/2006/relationships/header" Target="header12.xml"/><Relationship Id="rId132" Type="http://schemas.openxmlformats.org/officeDocument/2006/relationships/header" Target="header22.xml"/><Relationship Id="rId153" Type="http://schemas.openxmlformats.org/officeDocument/2006/relationships/header" Target="header33.xml"/><Relationship Id="rId15" Type="http://schemas.openxmlformats.org/officeDocument/2006/relationships/webSettings" Target="webSettings.xml"/><Relationship Id="rId36" Type="http://schemas.openxmlformats.org/officeDocument/2006/relationships/image" Target="media/image4.png"/><Relationship Id="rId57" Type="http://schemas.openxmlformats.org/officeDocument/2006/relationships/image" Target="media/image25.png"/><Relationship Id="rId106" Type="http://schemas.openxmlformats.org/officeDocument/2006/relationships/footer" Target="footer9.xml"/><Relationship Id="rId127" Type="http://schemas.openxmlformats.org/officeDocument/2006/relationships/footer" Target="footer20.xml"/><Relationship Id="rId10" Type="http://schemas.openxmlformats.org/officeDocument/2006/relationships/customXml" Target="../customXml/item10.xml"/><Relationship Id="rId31" Type="http://schemas.openxmlformats.org/officeDocument/2006/relationships/footer" Target="footer7.xml"/><Relationship Id="rId52" Type="http://schemas.openxmlformats.org/officeDocument/2006/relationships/image" Target="media/image20.png"/><Relationship Id="rId73" Type="http://schemas.openxmlformats.org/officeDocument/2006/relationships/image" Target="media/image41.png"/><Relationship Id="rId78" Type="http://schemas.openxmlformats.org/officeDocument/2006/relationships/image" Target="media/image46.png"/><Relationship Id="rId94" Type="http://schemas.openxmlformats.org/officeDocument/2006/relationships/image" Target="media/image62.png"/><Relationship Id="rId99" Type="http://schemas.openxmlformats.org/officeDocument/2006/relationships/image" Target="media/image67.png"/><Relationship Id="rId101" Type="http://schemas.openxmlformats.org/officeDocument/2006/relationships/image" Target="media/image69.png"/><Relationship Id="rId122" Type="http://schemas.openxmlformats.org/officeDocument/2006/relationships/header" Target="header17.xml"/><Relationship Id="rId143" Type="http://schemas.openxmlformats.org/officeDocument/2006/relationships/footer" Target="footer28.xml"/><Relationship Id="rId148" Type="http://schemas.openxmlformats.org/officeDocument/2006/relationships/footer" Target="footer30.xml"/><Relationship Id="rId4" Type="http://schemas.openxmlformats.org/officeDocument/2006/relationships/customXml" Target="../customXml/item4.xml"/><Relationship Id="rId9" Type="http://schemas.openxmlformats.org/officeDocument/2006/relationships/customXml" Target="../customXml/item9.xml"/><Relationship Id="rId26" Type="http://schemas.openxmlformats.org/officeDocument/2006/relationships/header" Target="header4.xml"/><Relationship Id="rId47" Type="http://schemas.openxmlformats.org/officeDocument/2006/relationships/image" Target="media/image15.png"/><Relationship Id="rId68" Type="http://schemas.openxmlformats.org/officeDocument/2006/relationships/image" Target="media/image36.jpeg"/><Relationship Id="rId89" Type="http://schemas.openxmlformats.org/officeDocument/2006/relationships/image" Target="media/image57.png"/><Relationship Id="rId112" Type="http://schemas.openxmlformats.org/officeDocument/2006/relationships/footer" Target="footer12.xml"/><Relationship Id="rId133" Type="http://schemas.openxmlformats.org/officeDocument/2006/relationships/footer" Target="footer23.xml"/><Relationship Id="rId154" Type="http://schemas.openxmlformats.org/officeDocument/2006/relationships/footer" Target="footer33.xml"/><Relationship Id="rId16" Type="http://schemas.openxmlformats.org/officeDocument/2006/relationships/footnotes" Target="footnotes.xml"/><Relationship Id="rId37" Type="http://schemas.openxmlformats.org/officeDocument/2006/relationships/image" Target="media/image5.jpeg"/><Relationship Id="rId58" Type="http://schemas.openxmlformats.org/officeDocument/2006/relationships/image" Target="media/image26.png"/><Relationship Id="rId79" Type="http://schemas.openxmlformats.org/officeDocument/2006/relationships/image" Target="media/image47.png"/><Relationship Id="rId102" Type="http://schemas.openxmlformats.org/officeDocument/2006/relationships/image" Target="media/image70.png"/><Relationship Id="rId123" Type="http://schemas.openxmlformats.org/officeDocument/2006/relationships/header" Target="header18.xml"/><Relationship Id="rId144" Type="http://schemas.openxmlformats.org/officeDocument/2006/relationships/header" Target="header28.xml"/><Relationship Id="rId90" Type="http://schemas.openxmlformats.org/officeDocument/2006/relationships/image" Target="media/image58.png"/><Relationship Id="rId27" Type="http://schemas.openxmlformats.org/officeDocument/2006/relationships/footer" Target="footer5.xml"/><Relationship Id="rId48" Type="http://schemas.openxmlformats.org/officeDocument/2006/relationships/image" Target="media/image16.png"/><Relationship Id="rId69" Type="http://schemas.openxmlformats.org/officeDocument/2006/relationships/image" Target="media/image37.jpeg"/><Relationship Id="rId113" Type="http://schemas.openxmlformats.org/officeDocument/2006/relationships/footer" Target="footer13.xml"/><Relationship Id="rId134" Type="http://schemas.openxmlformats.org/officeDocument/2006/relationships/header" Target="header2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xml version="1.0" encoding="utf-8"?>
<s:customData xmlns="http://www.wps.cn/officeDocument/2013/wpsCustomData" xmlns:s="http://www.wps.cn/officeDocument/2013/wpsCustomData">
  <customSectProps/>
  <customShpExts>
    <customShpInfo spid="_x0000_s1026" textRotate="1"/>
  </customShpExts>
</s:customData>
</file>

<file path=customXml/item2.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p:coreProperties xmlns:cp="http://schemas.openxmlformats.org/package/2006/metadata/core-properties" xmlns:dc="http://purl.org/dc/elements/1.1/" xmlns:dcterms="http://purl.org/dc/terms/" xmlns:dcmitype="http://purl.org/dc/dcmitype/" xmlns:xsi="http://www.w3.org/2001/XMLSchema-instance">
  <dc:title>TGP/7/1</dc:title>
  <dc:subject>DEVELOPMENT OF TEST GUIDELINES</dc:subject>
  <dc:creator>OERTEL Romy</dc:creator>
  <cp:lastModifiedBy>BOUVY Jérémy</cp:lastModifiedBy>
  <cp:revision>20</cp:revision>
  <cp:lastPrinted>2012-08-27T15:35:00Z</cp:lastPrinted>
  <dcterms:created xsi:type="dcterms:W3CDTF">2025-02-06T15:22:00Z</dcterms:created>
  <dcterms:modified xsi:type="dcterms:W3CDTF">2025-12-10T14:23:00Z</dcterms:modified>
</cp:coreProperties>
</file>

<file path=customXml/item5.xml><?xml version="1.0" encoding="utf-8"?>
<ct:contentTypeSchema xmlns:ct="http://schemas.microsoft.com/office/2006/metadata/contentType" xmlns:ma="http://schemas.microsoft.com/office/2006/metadata/properties/metaAttributes" ct:_="" ma:_="" ma:contentTypeName="UPOV Document" ma:contentTypeID="0x01010055C8466DB2DC0041BD825C52736E99FC004975EE09BA360348906DCE3D90C29FB2" ma:contentTypeVersion="109" ma:contentTypeDescription="" ma:contentTypeScope="" ma:versionID="9fcb312c47d264518e0ae1dd7ed2f7c1">
  <xsd:schema xmlns:xsd="http://www.w3.org/2001/XMLSchema" xmlns:xs="http://www.w3.org/2001/XMLSchema" xmlns:p="http://schemas.microsoft.com/office/2006/metadata/properties" xmlns:ns2="0d6abe56-55ad-41de-8124-44420a0ee71d" xmlns:ns3="56500874-bba0-4b48-9090-b201492e8473" xmlns:ns4="178a353b-07a4-4986-a4a2-cbf49365616c" targetNamespace="http://schemas.microsoft.com/office/2006/metadata/properties" ma:root="true" ma:fieldsID="d5a888129400f3773239d6069941068c" ns2:_="" ns3:_="" ns4:_="">
    <xsd:import namespace="0d6abe56-55ad-41de-8124-44420a0ee71d"/>
    <xsd:import namespace="56500874-bba0-4b48-9090-b201492e8473"/>
    <xsd:import namespace="178a353b-07a4-4986-a4a2-cbf49365616c"/>
    <xsd:element name="properties">
      <xsd:complexType>
        <xsd:sequence>
          <xsd:element name="documentManagement">
            <xsd:complexType>
              <xsd:all>
                <xsd:element ref="ns2:DocType" minOccurs="0"/>
                <xsd:element ref="ns3:Excluded" minOccurs="0"/>
                <xsd:element ref="ns3:TaxCatchAllLabel" minOccurs="0"/>
                <xsd:element ref="ns3:j72d38dd587d4c818476e9c94f452b47" minOccurs="0"/>
                <xsd:element ref="ns3:gd7c24c3841c42febad33c823204a123" minOccurs="0"/>
                <xsd:element ref="ns3:oec7080f59824b85bfab9bab42c36e68" minOccurs="0"/>
                <xsd:element ref="ns3:o4d93e62121143bf84483d4ca23a7ecb" minOccurs="0"/>
                <xsd:element ref="ns3:TaxCatchAll" minOccurs="0"/>
                <xsd:element ref="ns2:ECCM_Description" minOccurs="0"/>
                <xsd:element ref="ns3:m4535404f5974080b635c68c1acaf1ab"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DocType" ma:index="2"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element name="ECCM_Description" ma:index="21" nillable="true" ma:displayName="Doc Description" ma:internalName="ECCM_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Excluded" ma:index="4" nillable="true" ma:displayName="Excluded" ma:default="0" ma:description="If selected, this field provides a mechanism to exclude the item from the search or Copilot responses." ma:internalName="Excluded">
      <xsd:simpleType>
        <xsd:restriction base="dms:Boolean"/>
      </xsd:simpleType>
    </xsd:element>
    <xsd:element name="TaxCatchAllLabel" ma:index="9" nillable="true" ma:displayName="Taxonomy Catch All Column1" ma:hidden="true" ma:list="{5e4677a9-bdb8-414d-a03d-dcaa3456d579}" ma:internalName="TaxCatchAllLabel" ma:readOnly="true" ma:showField="CatchAllDataLabel"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j72d38dd587d4c818476e9c94f452b47" ma:index="13"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gd7c24c3841c42febad33c823204a123" ma:index="15"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7"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o4d93e62121143bf84483d4ca23a7ecb" ma:index="18" nillable="true" ma:taxonomy="true" ma:internalName="o4d93e62121143bf84483d4ca23a7ecb" ma:taxonomyFieldName="UPOVTopics" ma:displayName="UPOV Topics" ma:default="" ma:fieldId="{84d93e62-1211-43bf-8448-3d4ca23a7ecb}" ma:sspId="f7a99264-aac8-44dd-b14f-8017e78a225a" ma:termSetId="b0d29926-6df8-4b2c-a400-71cccaaad5e2"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5e4677a9-bdb8-414d-a03d-dcaa3456d579}" ma:internalName="TaxCatchAll" ma:showField="CatchAllData"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m4535404f5974080b635c68c1acaf1ab" ma:index="23" nillable="true" ma:taxonomy="true" ma:internalName="m4535404f5974080b635c68c1acaf1ab" ma:taxonomyFieldName="ECCM_Year" ma:displayName="Year" ma:default="" ma:fieldId="{64535404-f597-4080-b635-c68c1acaf1ab}" ma:sspId="f7a99264-aac8-44dd-b14f-8017e78a225a" ma:termSetId="53d19839-c1c9-41c1-9b5a-5adf7fec9db2"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78a353b-07a4-4986-a4a2-cbf49365616c" elementFormDefault="qualified">
    <xsd:import namespace="http://schemas.microsoft.com/office/2006/documentManagement/types"/>
    <xsd:import namespace="http://schemas.microsoft.com/office/infopath/2007/PartnerControls"/>
    <xsd:element name="_dlc_DocId" ma:index="24" nillable="true" ma:displayName="Document ID Value" ma:description="The value of the document ID assigned to this item." ma:indexed="true" ma:internalName="_dlc_DocId" ma:readOnly="true">
      <xsd:simpleType>
        <xsd:restriction base="dms:Text"/>
      </xsd:simpleType>
    </xsd:element>
    <xsd:element name="_dlc_DocIdUrl" ma:index="2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6"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roperties xmlns="http://schemas.openxmlformats.org/officeDocument/2006/extended-properties" xmlns:vt="http://schemas.openxmlformats.org/officeDocument/2006/docPropsVTypes">
  <Template>Normal.dotm</Template>
  <TotalTime>47</TotalTime>
  <Pages>1</Pages>
  <Words>196</Words>
  <Characters>1120</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TGP/7/1</vt:lpstr>
    </vt:vector>
  </TitlesOfParts>
  <Company>UPOV</Company>
  <LinksUpToDate>false</LinksUpToDate>
  <CharactersWithSpaces>1314</CharactersWithSpaces>
  <SharedDoc>false</SharedDoc>
  <HyperlinksChanged>false</HyperlinksChanged>
  <AppVersion>16.0000</AppVersion>
</Properties>
</file>

<file path=customXml/item7.xml><?xml version="1.0" encoding="utf-8"?>
<p:properties xmlns:p="http://schemas.microsoft.com/office/2006/metadata/properties" xmlns:xsi="http://www.w3.org/2001/XMLSchema-instance" xmlns:pc="http://schemas.microsoft.com/office/infopath/2007/PartnerControls">
  <documentManagement>
    <TaxCatchAll xmlns="56500874-bba0-4b48-9090-b201492e8473">
      <Value>1</Value>
      <Value>3</Value>
      <Value>710</Value>
      <Value>721</Value>
    </TaxCatchAll>
    <o4d93e62121143bf84483d4ca23a7ecb xmlns="56500874-bba0-4b48-9090-b201492e8473">
      <Terms xmlns="http://schemas.microsoft.com/office/infopath/2007/PartnerControls"/>
    </o4d93e62121143bf84483d4ca23a7ecb>
    <ECCM_Description xmlns="0d6abe56-55ad-41de-8124-44420a0ee71d" xsi:nil="true"/>
    <DocType xmlns="0d6abe56-55ad-41de-8124-44420a0ee71d" xsi:nil="true"/>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Union for the Protection of New Varieties of Plants</TermName>
          <TermId xmlns="http://schemas.microsoft.com/office/infopath/2007/PartnerControls">b5148cec-dea8-4a3e-91f7-349f7e3ddab8</TermId>
        </TermInfo>
      </Terms>
    </gd7c24c3841c42febad33c823204a123>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UPOV01 Boards, Committees and Governing Bodies:800 Technical Working Parties (TWPs):05 Technical Working Party (TWP) Files</TermName>
          <TermId xmlns="http://schemas.microsoft.com/office/infopath/2007/PartnerControls">b1e096c4-e9cd-43f4-9a6b-5f5a87d4b6e7</TermId>
        </TermInfo>
      </Terms>
    </oec7080f59824b85bfab9bab42c36e68>
    <Excluded xmlns="56500874-bba0-4b48-9090-b201492e8473">false</Excluded>
    <_dlc_DocId xmlns="178a353b-07a4-4986-a4a2-cbf49365616c">UPOVBFP-2052890521-11817</_dlc_DocId>
    <_dlc_DocIdUrl xmlns="178a353b-07a4-4986-a4a2-cbf49365616c">
      <Url>https://wipoprod.sharepoint.com/sites/SPS-INT-BFP-UPOV-MeetEven/_layouts/15/DocIdRedir.aspx?ID=UPOVBFP-2052890521-11817</Url>
      <Description>UPOVBFP-2052890521-11817</Description>
    </_dlc_DocIdUrl>
    <m4535404f5974080b635c68c1acaf1ab xmlns="56500874-bba0-4b48-9090-b201492e8473">
      <Terms xmlns="http://schemas.microsoft.com/office/infopath/2007/PartnerControls">
        <TermInfo xmlns="http://schemas.microsoft.com/office/infopath/2007/PartnerControls">
          <TermName xmlns="http://schemas.microsoft.com/office/infopath/2007/PartnerControls">2026</TermName>
          <TermId xmlns="http://schemas.microsoft.com/office/infopath/2007/PartnerControls">7e752f59-6806-483e-8a14-f096e0820d44</TermId>
        </TermInfo>
      </Terms>
    </m4535404f5974080b635c68c1acaf1ab>
  </documentManagement>
</p:properties>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9.xml><?xml version="1.0" encoding="utf-8"?>
<Properties xmlns="http://schemas.openxmlformats.org/officeDocument/2006/extended-properties" xmlns:vt="http://schemas.openxmlformats.org/officeDocument/2006/docPropsVTypes">
  <Template>Normal.dotm</Template>
  <TotalTime>47</TotalTime>
  <Pages>1</Pages>
  <Words>196</Words>
  <Characters>1120</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TGP/7/1</vt:lpstr>
    </vt:vector>
  </TitlesOfParts>
  <Company>UPOV</Company>
  <LinksUpToDate>false</LinksUpToDate>
  <CharactersWithSpaces>1314</CharactersWithSpaces>
  <SharedDoc>false</SharedDoc>
  <HyperlinksChanged>false</HyperlinksChanged>
  <AppVersion>16.0000</AppVersion>
</Properties>
</file>

<file path=customXml/item10.xml><?xml version="1.0" encoding="utf-8"?>
<b:Sources xmlns:b="http://schemas.openxmlformats.org/officeDocument/2006/bibliography" xmlns="http://schemas.openxmlformats.org/officeDocument/2006/bibliography" SelectedStyle="\APASixthEditionOfficeOnline.xsl" StyleName="APA" Version="6"/>
</file>

<file path=customXml/item11.xml><?xml version="1.0" encoding="utf-8"?>
<?mso-contentType ?>
<SharedContentType xmlns="Microsoft.SharePoint.Taxonomy.ContentTypeSync" SourceId="f7a99264-aac8-44dd-b14f-8017e78a225a" ContentTypeId="0x01010055C8466DB2DC0041BD825C52736E99FC" PreviousValue="false"/>
</file>

<file path=customXml/itemProps1.xml><?xml version="1.0" encoding="utf-8"?>
<ds:datastoreItem xmlns:ds="http://schemas.openxmlformats.org/officeDocument/2006/customXml" ds:itemID="{B1977F7D-205B-4081-913C-38D41E755F92}">
  <ds:schemaRefs>
    <ds:schemaRef ds:uri="http://www.wps.cn/officeDocument/2013/wpsCustomData"/>
  </ds:schemaRefs>
</ds:datastoreItem>
</file>

<file path=customXml/itemProps2.xml><?xml version="1.0" encoding="utf-8"?>
<ds:datastoreItem xmlns:ds="http://schemas.openxmlformats.org/officeDocument/2006/customXml" ds:itemID="{578A3FB5-8233-4783-BC79-787C17079661}">
  <ds:schemaRefs>
    <ds:schemaRef ds:uri="http://schemas.openxmlformats.org/officeDocument/2006/custom-properties"/>
    <ds:schemaRef ds:uri="http://schemas.openxmlformats.org/officeDocument/2006/docPropsVTypes"/>
  </ds:schemaRefs>
</ds:datastoreItem>
</file>

<file path=customXml/itemProps3.xml><?xml version="1.0" encoding="utf-8"?>
<ds:datastoreItem xmlns:ds="http://schemas.openxmlformats.org/officeDocument/2006/customXml" ds:itemID="{A1E3D654-C36E-4F67-8EFB-ACDDD63862C7}">
  <ds:schemaRefs>
    <ds:schemaRef ds:uri="http://schemas.microsoft.com/sharepoint/v3/contenttype/forms"/>
  </ds:schemaRefs>
</ds:datastoreItem>
</file>

<file path=customXml/itemProps4.xml><?xml version="1.0" encoding="utf-8"?>
<ds:datastoreItem xmlns:ds="http://schemas.openxmlformats.org/officeDocument/2006/customXml" ds:itemID="{8A6A9DDC-0970-487B-AB17-4FFCCFDEA0B9}">
  <ds:schemaRefs>
    <ds:schemaRef ds:uri="http://schemas.openxmlformats.org/package/2006/metadata/core-properties"/>
    <ds:schemaRef ds:uri="http://purl.org/dc/elements/1.1/"/>
    <ds:schemaRef ds:uri="http://purl.org/dc/terms/"/>
    <ds:schemaRef ds:uri="http://purl.org/dc/dcmitype/"/>
  </ds:schemaRefs>
</ds:datastoreItem>
</file>

<file path=customXml/itemProps5.xml><?xml version="1.0" encoding="utf-8"?>
<ds:datastoreItem xmlns:ds="http://schemas.openxmlformats.org/officeDocument/2006/customXml" ds:itemID="{5DD94FB2-2746-492B-9338-29F37810AB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6abe56-55ad-41de-8124-44420a0ee71d"/>
    <ds:schemaRef ds:uri="56500874-bba0-4b48-9090-b201492e8473"/>
    <ds:schemaRef ds:uri="178a353b-07a4-4986-a4a2-cbf49365616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644EEC1E-93A5-4DA4-9B7E-04B322AF399E}">
  <ds:schemaRefs>
    <ds:schemaRef ds:uri="http://schemas.openxmlformats.org/officeDocument/2006/extended-properties"/>
    <ds:schemaRef ds:uri="http://schemas.openxmlformats.org/officeDocument/2006/docPropsVTypes"/>
  </ds:schemaRefs>
</ds:datastoreItem>
</file>

<file path=customXml/itemProps7.xml><?xml version="1.0" encoding="utf-8"?>
<ds:datastoreItem xmlns:ds="http://schemas.openxmlformats.org/officeDocument/2006/customXml" ds:itemID="{F6A17159-41C9-4D1E-93B9-1C6ACFDA6A72}">
  <ds:schemaRefs>
    <ds:schemaRef ds:uri="http://schemas.microsoft.com/office/2006/metadata/properties"/>
    <ds:schemaRef ds:uri="http://schemas.microsoft.com/office/infopath/2007/PartnerControls"/>
    <ds:schemaRef ds:uri="56500874-bba0-4b48-9090-b201492e8473"/>
    <ds:schemaRef ds:uri="0d6abe56-55ad-41de-8124-44420a0ee71d"/>
    <ds:schemaRef ds:uri="178a353b-07a4-4986-a4a2-cbf49365616c"/>
  </ds:schemaRefs>
</ds:datastoreItem>
</file>

<file path=customXml/itemProps8.xml><?xml version="1.0" encoding="utf-8"?>
<ds:datastoreItem xmlns:ds="http://schemas.openxmlformats.org/officeDocument/2006/customXml" ds:itemID="{2C0922E6-7DD8-4FA7-B220-A4274EE5C50D}">
  <ds:schemaRefs>
    <ds:schemaRef ds:uri="http://schemas.microsoft.com/sharepoint/events"/>
  </ds:schemaRefs>
</ds:datastoreItem>
</file>

<file path=customXml/itemProps9.xml><?xml version="1.0" encoding="utf-8"?>
<ds:datastoreItem xmlns:ds="http://schemas.openxmlformats.org/officeDocument/2006/customXml" ds:itemID="{02638634-753E-49C7-A96D-7A07EA8DDC73}">
  <ds:schemaRefs>
    <ds:schemaRef ds:uri="http://schemas.openxmlformats.org/officeDocument/2006/extended-properties"/>
    <ds:schemaRef ds:uri="http://schemas.openxmlformats.org/officeDocument/2006/docPropsVTypes"/>
  </ds:schemaRefs>
</ds:datastoreItem>
</file>

<file path=customXml/itemProps10.xml><?xml version="1.0" encoding="utf-8"?>
<ds:datastoreItem xmlns:ds="http://schemas.openxmlformats.org/officeDocument/2006/customXml" ds:itemID="{34A16CAA-A20A-4F23-AD1C-35B8FF06D6AB}">
  <ds:schemaRefs>
    <ds:schemaRef ds:uri="http://schemas.openxmlformats.org/officeDocument/2006/bibliography"/>
  </ds:schemaRefs>
</ds:datastoreItem>
</file>

<file path=customXml/itemProps11.xml><?xml version="1.0" encoding="utf-8"?>
<ds:datastoreItem xmlns:ds="http://schemas.openxmlformats.org/officeDocument/2006/customXml" ds:itemID="{DBCD5A38-BF90-4150-BAAF-321A69AA7F38}">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8</TotalTime>
  <Pages>46</Pages>
  <Words>7382</Words>
  <Characters>36620</Characters>
  <Application>Microsoft Office Word</Application>
  <DocSecurity>0</DocSecurity>
  <Lines>5231</Lines>
  <Paragraphs>2315</Paragraphs>
  <ScaleCrop>false</ScaleCrop>
  <HeadingPairs>
    <vt:vector size="2" baseType="variant">
      <vt:variant>
        <vt:lpstr>Title</vt:lpstr>
      </vt:variant>
      <vt:variant>
        <vt:i4>1</vt:i4>
      </vt:variant>
    </vt:vector>
  </HeadingPairs>
  <TitlesOfParts>
    <vt:vector size="1" baseType="lpstr">
      <vt:lpstr>TG-HELLE-proj-2-with-TWO-comments-e</vt:lpstr>
    </vt:vector>
  </TitlesOfParts>
  <Company>UPOV</Company>
  <LinksUpToDate>false</LinksUpToDate>
  <CharactersWithSpaces>41687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TG-HELLE-proj-2-with-TWO-comments-e</dc:title>
  <dc:subject>DEVELOPMENT OF TEST GUIDELINES</dc:subject>
  <dc:creator>OERTEL Romy</dc:creator>
  <cp:lastModifiedBy>OERTEL Romy</cp:lastModifiedBy>
  <cp:revision>17</cp:revision>
  <cp:lastPrinted>2026-07-06T17:43:00Z</cp:lastPrinted>
  <dcterms:created xsi:type="dcterms:W3CDTF">2026-07-06T17:42:00Z</dcterms:created>
  <dcterms:modified xsi:type="dcterms:W3CDTF">2026-07-07T10:13:00Z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y fmtid="{D5CDD505-2E9C-101B-9397-08002B2CF9AE}" pid="11" name="ContentTypeId">
    <vt:lpwstr>0x01010055C8466DB2DC0041BD825C52736E99FC004975EE09BA360348906DCE3D90C29FB2</vt:lpwstr>
  </property>
  <property fmtid="{D5CDD505-2E9C-101B-9397-08002B2CF9AE}" pid="12" name="BusinessUnit">
    <vt:lpwstr>3;#International Union for the Protection of New Varieties of Plants|b5148cec-dea8-4a3e-91f7-349f7e3ddab8</vt:lpwstr>
  </property>
  <property fmtid="{D5CDD505-2E9C-101B-9397-08002B2CF9AE}" pid="13" name="MediaServiceImageTags">
    <vt:lpwstr/>
  </property>
  <property fmtid="{D5CDD505-2E9C-101B-9397-08002B2CF9AE}" pid="14" name="Languages">
    <vt:lpwstr>1;#English|950e6fa2-2df0-4983-a604-54e57c7a6d93</vt:lpwstr>
  </property>
  <property fmtid="{D5CDD505-2E9C-101B-9397-08002B2CF9AE}" pid="15" name="UPOVTopics">
    <vt:lpwstr/>
  </property>
  <property fmtid="{D5CDD505-2E9C-101B-9397-08002B2CF9AE}" pid="16" name="lcf76f155ced4ddcb4097134ff3c332f">
    <vt:lpwstr/>
  </property>
  <property fmtid="{D5CDD505-2E9C-101B-9397-08002B2CF9AE}" pid="17" name="_dlc_DocIdItemGuid">
    <vt:lpwstr>e38b202f-6c7f-46f0-ac7d-311c40664781</vt:lpwstr>
  </property>
  <property fmtid="{D5CDD505-2E9C-101B-9397-08002B2CF9AE}" pid="18" name="RMClassification">
    <vt:lpwstr>710</vt:lpwstr>
  </property>
  <property fmtid="{D5CDD505-2E9C-101B-9397-08002B2CF9AE}" pid="19" name="ECCM_Year">
    <vt:lpwstr>721</vt:lpwstr>
  </property>
  <property fmtid="{D5CDD505-2E9C-101B-9397-08002B2CF9AE}" pid="20" name="_docset_NoMedatataSyncRequired">
    <vt:lpwstr>False</vt:lpwstr>
  </property>
</Properties>
</file>